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1462-CEBD-4D58-97D9-267B710906E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70E50-A09B-470C-86F2-30492667B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5CFAF6-82B1-4C63-A3DC-9FB1FBB9D625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(c) Kiyan Afsari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C3E9-83B8-43B8-8C57-0ACD67019A3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68A8E9-22A4-4336-9B82-31B68FC2983F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9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72A2-AF14-4E48-B7B2-E0E366BC4E98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4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76A031-7943-467C-847D-D90C1AB4BAD9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(c) Kiyan Afsari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8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4957-8E5F-4A76-9B96-C722F10410F3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07A4-4811-45CD-98E5-AAB4D79E095D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0FF9-EA54-45E9-B174-7D885D4E65EC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5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6172-D45E-4828-B221-5659101EBE5E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0A41849-F71B-441E-ABF7-2C4C684877C0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(c) Kiyan Afsari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625F-E10E-40DF-B6B1-70F1469EA6AA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193E992-109D-45CA-890C-EAB5CD02315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(c) Kiyan Afsari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299F5D-5F9F-4A50-A703-0822490E9A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193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iyan.afsari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microsoft.com/office/2007/relationships/hdphoto" Target="../media/hdphoto2.wdp"/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E828-EC63-06E8-64B5-00271EF15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BCB-45DE-7F48-2923-5E10134DA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ECTE250 - UOWD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CD8A9-45FC-4279-83AE-BF19F0EF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Kiyan Afsari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09466-A00B-6B93-C325-AAA424D2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378" y="1020431"/>
            <a:ext cx="4006362" cy="198385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356D76F-FC5D-44C3-8F1C-C53AE0671067}"/>
              </a:ext>
            </a:extLst>
          </p:cNvPr>
          <p:cNvSpPr txBox="1">
            <a:spLocks/>
          </p:cNvSpPr>
          <p:nvPr/>
        </p:nvSpPr>
        <p:spPr>
          <a:xfrm>
            <a:off x="581192" y="5655006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Habiba Ahmed, Eva Barbulescu, Sana Sahir, </a:t>
            </a:r>
            <a:r>
              <a:rPr lang="en-US"/>
              <a:t>Ashna Sreejith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05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6C44-C5DF-DC0D-E420-89F0F8BF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A8C53-AF5D-D4C6-57E0-AA606968F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95354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members must contribute to technical and report work </a:t>
            </a:r>
          </a:p>
          <a:p>
            <a:r>
              <a:rPr lang="en-US" dirty="0"/>
              <a:t>Pick a team leader and create a google drive folder with your group name</a:t>
            </a:r>
          </a:p>
          <a:p>
            <a:r>
              <a:rPr lang="en-US" dirty="0"/>
              <a:t>Your google drive must have the following subfolders </a:t>
            </a:r>
          </a:p>
          <a:p>
            <a:r>
              <a:rPr lang="en-US" dirty="0"/>
              <a:t>Add </a:t>
            </a:r>
            <a:r>
              <a:rPr lang="en-US" dirty="0">
                <a:hlinkClick r:id="rId2"/>
              </a:rPr>
              <a:t>kiyan.afsari@gmail.com</a:t>
            </a:r>
            <a:r>
              <a:rPr lang="en-US" dirty="0"/>
              <a:t>/nejad1223@gmail.com as editor</a:t>
            </a:r>
          </a:p>
          <a:p>
            <a:r>
              <a:rPr lang="en-US" dirty="0"/>
              <a:t>The progress tracker is the evidence of your work, you must work on the google drive folder, else your progress will not be considered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667DA-33E4-0A72-29BD-42696B31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4A560-7BEA-4FB1-5B8C-086DCC734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56" y="2600224"/>
            <a:ext cx="372479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FA49-38F8-4948-1D97-4B9CDC24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4F92-6D49-D5BD-502C-11F5435C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98639" cy="3678303"/>
          </a:xfrm>
        </p:spPr>
        <p:txBody>
          <a:bodyPr/>
          <a:lstStyle/>
          <a:p>
            <a:r>
              <a:rPr lang="en-US" dirty="0"/>
              <a:t>This course is based on Arduino systems </a:t>
            </a:r>
          </a:p>
          <a:p>
            <a:r>
              <a:rPr lang="en-US" dirty="0"/>
              <a:t>You can use any version of Arduino or clones such as ESP32, Romeo BLE </a:t>
            </a:r>
          </a:p>
          <a:p>
            <a:r>
              <a:rPr lang="en-US" dirty="0"/>
              <a:t>For now we will use an Arduino simulator called </a:t>
            </a:r>
            <a:r>
              <a:rPr lang="en-US" dirty="0" err="1"/>
              <a:t>tinkerCad</a:t>
            </a:r>
            <a:r>
              <a:rPr lang="en-US" dirty="0"/>
              <a:t> </a:t>
            </a:r>
          </a:p>
          <a:p>
            <a:r>
              <a:rPr lang="en-US" dirty="0"/>
              <a:t>Register at: </a:t>
            </a:r>
            <a:r>
              <a:rPr lang="en-US" dirty="0">
                <a:hlinkClick r:id="rId2"/>
              </a:rPr>
              <a:t>https://www.tinkercad.com/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9C0F0-6357-3E30-E7DA-1AF5CA01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Kiyan Afsari, 2023</a:t>
            </a:r>
          </a:p>
        </p:txBody>
      </p:sp>
      <p:pic>
        <p:nvPicPr>
          <p:cNvPr id="6" name="Picture 5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CF8DAE23-0B01-7892-117E-B18A311D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522" y="2085432"/>
            <a:ext cx="2691883" cy="2418019"/>
          </a:xfrm>
          <a:prstGeom prst="rect">
            <a:avLst/>
          </a:prstGeom>
        </p:spPr>
      </p:pic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25E18091-8F9C-251F-71A9-CCB5896569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69" y="3501442"/>
            <a:ext cx="2541696" cy="2541696"/>
          </a:xfrm>
          <a:prstGeom prst="rect">
            <a:avLst/>
          </a:prstGeom>
        </p:spPr>
      </p:pic>
      <p:pic>
        <p:nvPicPr>
          <p:cNvPr id="11" name="Picture 10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08550EF3-5B55-4F57-5529-530DF7809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533" y1="48400" x2="76400" y2="49467"/>
                        <a14:foregroundMark x1="76400" y1="49467" x2="54467" y2="27400"/>
                        <a14:foregroundMark x1="54467" y1="27400" x2="62400" y2="51000"/>
                        <a14:foregroundMark x1="62400" y1="51000" x2="67267" y2="51533"/>
                        <a14:foregroundMark x1="73267" y1="54733" x2="51600" y2="55000"/>
                        <a14:foregroundMark x1="51600" y1="55000" x2="52533" y2="559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53" y="3294442"/>
            <a:ext cx="2203938" cy="220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9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E3D8-4EA5-26E7-A300-4E3FF75A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Blink an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C74D-9088-613A-1FC7-94D45572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50559"/>
            <a:ext cx="5397635" cy="3678303"/>
          </a:xfrm>
        </p:spPr>
        <p:txBody>
          <a:bodyPr/>
          <a:lstStyle/>
          <a:p>
            <a:r>
              <a:rPr lang="en-US" dirty="0"/>
              <a:t>Log in to your account and create a blank circuit </a:t>
            </a:r>
          </a:p>
          <a:p>
            <a:r>
              <a:rPr lang="en-US" dirty="0"/>
              <a:t>From the top right menu drag and drop an Arduino with a breadboard and an LED</a:t>
            </a:r>
          </a:p>
          <a:p>
            <a:r>
              <a:rPr lang="en-US" dirty="0"/>
              <a:t>Connect the LED on the breadboard and connect it to pin D13 of Arduino </a:t>
            </a:r>
          </a:p>
          <a:p>
            <a:r>
              <a:rPr lang="en-US" dirty="0"/>
              <a:t>Write your very first Arduino program to blink the LED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BB2BE-707F-2A89-0913-8B22C1FC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Kiyan Afsari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629C0-7587-6152-AA47-C90FA73A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28" y="2523025"/>
            <a:ext cx="5846826" cy="3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893C-9B2B-A485-FC3D-990B21D1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1A57-7661-7C76-07C5-430A2429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048208" cy="3678303"/>
          </a:xfrm>
        </p:spPr>
        <p:txBody>
          <a:bodyPr/>
          <a:lstStyle/>
          <a:p>
            <a:r>
              <a:rPr lang="en-US" dirty="0"/>
              <a:t>Add a photoresistor (LDR) to your circuit. This sensor measure the amount of light available in the room.</a:t>
            </a:r>
          </a:p>
          <a:p>
            <a:r>
              <a:rPr lang="en-US" dirty="0"/>
              <a:t>The circuitry is given in the figure on the right </a:t>
            </a:r>
          </a:p>
          <a:p>
            <a:r>
              <a:rPr lang="en-US" dirty="0"/>
              <a:t>Add the necessary logic in your code to blink the LED when the light intensity is above 500, and keep the light on when the intensity is below 500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1131A-0E7E-9C87-2EF2-104E0D8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Kiyan Afsari 2023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4F90CD-4DF2-8E6C-D87A-22230D74E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11" y="1916861"/>
            <a:ext cx="4913497" cy="44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373D-4314-0F1F-97E5-5C374F07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4F0A-B94A-53B2-8E39-E4163DA6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63470" cy="3678303"/>
          </a:xfrm>
        </p:spPr>
        <p:txBody>
          <a:bodyPr/>
          <a:lstStyle/>
          <a:p>
            <a:r>
              <a:rPr lang="en-US" dirty="0"/>
              <a:t>Drag and drop the Arduino with LCD attached</a:t>
            </a:r>
          </a:p>
          <a:p>
            <a:r>
              <a:rPr lang="en-US" dirty="0"/>
              <a:t>Drag and drop and ultrasonic and integrate it with your system</a:t>
            </a:r>
          </a:p>
          <a:p>
            <a:r>
              <a:rPr lang="en-US" dirty="0"/>
              <a:t>Your LCD should display the distance measured in cm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CF0F7-C1BD-95A1-FC00-0C2B2B6C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56406-50B9-F15F-7167-DB8DC37B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2252"/>
            <a:ext cx="5520937" cy="412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5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808-21CD-3598-2A2B-3B4C850C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78A-A2F5-1988-E91A-E564E278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workshop 1 will be submitted individually through </a:t>
            </a:r>
            <a:r>
              <a:rPr lang="en-US" dirty="0" err="1"/>
              <a:t>moodle</a:t>
            </a:r>
            <a:r>
              <a:rPr lang="en-US" dirty="0"/>
              <a:t> quizzes</a:t>
            </a:r>
          </a:p>
          <a:p>
            <a:r>
              <a:rPr lang="en-US" dirty="0"/>
              <a:t>Please complete the MCQ quiz on </a:t>
            </a:r>
            <a:r>
              <a:rPr lang="en-US" dirty="0" err="1"/>
              <a:t>moodle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4DC41-E18C-2D28-DEAD-FAA89A42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Kiyan Afsari 2023</a:t>
            </a:r>
          </a:p>
        </p:txBody>
      </p:sp>
    </p:spTree>
    <p:extLst>
      <p:ext uri="{BB962C8B-B14F-4D97-AF65-F5344CB8AC3E}">
        <p14:creationId xmlns:p14="http://schemas.microsoft.com/office/powerpoint/2010/main" val="28951293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924</TotalTime>
  <Words>344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Gill Sans MT</vt:lpstr>
      <vt:lpstr>Wingdings 2</vt:lpstr>
      <vt:lpstr>Dividend</vt:lpstr>
      <vt:lpstr>Lab 1</vt:lpstr>
      <vt:lpstr>Team setup</vt:lpstr>
      <vt:lpstr>Workshop 1</vt:lpstr>
      <vt:lpstr>Task 1 Blink an led</vt:lpstr>
      <vt:lpstr>Task 2</vt:lpstr>
      <vt:lpstr>Task 3 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Kiyan Afsari</dc:creator>
  <cp:lastModifiedBy>Mohamed Fareq Malek</cp:lastModifiedBy>
  <cp:revision>9</cp:revision>
  <dcterms:created xsi:type="dcterms:W3CDTF">2023-01-17T14:11:58Z</dcterms:created>
  <dcterms:modified xsi:type="dcterms:W3CDTF">2025-01-15T18:18:54Z</dcterms:modified>
</cp:coreProperties>
</file>