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7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288" r:id="rId42"/>
    <p:sldId id="289" r:id="rId43"/>
    <p:sldId id="290" r:id="rId44"/>
    <p:sldId id="291" r:id="rId45"/>
    <p:sldId id="292" r:id="rId46"/>
    <p:sldId id="298" r:id="rId47"/>
    <p:sldId id="293" r:id="rId48"/>
    <p:sldId id="294" r:id="rId49"/>
    <p:sldId id="295" r:id="rId50"/>
    <p:sldId id="296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6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1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pPr marL="33619">
              <a:lnSpc>
                <a:spcPts val="1015"/>
              </a:lnSpc>
            </a:pPr>
            <a:fld id="{81D60167-4931-47E6-BA6A-407CBD079E47}" type="slidenum">
              <a:rPr lang="en-AU" smtClean="0"/>
              <a:pPr marL="33619">
                <a:lnSpc>
                  <a:spcPts val="1015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392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05281" y="56422"/>
            <a:ext cx="796636" cy="339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6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1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pPr marL="33619">
              <a:lnSpc>
                <a:spcPts val="1015"/>
              </a:lnSpc>
            </a:pPr>
            <a:fld id="{81D60167-4931-47E6-BA6A-407CBD079E47}" type="slidenum">
              <a:rPr lang="en-AU" smtClean="0"/>
              <a:pPr marL="33619">
                <a:lnSpc>
                  <a:spcPts val="1015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340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arkfun.com/products/8712" TargetMode="External"/><Relationship Id="rId13" Type="http://schemas.openxmlformats.org/officeDocument/2006/relationships/hyperlink" Target="http://www.sparkfun.com/products/10293" TargetMode="External"/><Relationship Id="rId3" Type="http://schemas.openxmlformats.org/officeDocument/2006/relationships/hyperlink" Target="http://www.sparkfun.com/products/9288" TargetMode="External"/><Relationship Id="rId7" Type="http://schemas.openxmlformats.org/officeDocument/2006/relationships/hyperlink" Target="http://www.sparkfun.com/products/8958" TargetMode="External"/><Relationship Id="rId12" Type="http://schemas.openxmlformats.org/officeDocument/2006/relationships/hyperlink" Target="http://www.sparkfun.com/products/12859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www.sparkfun.com/products/844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parkfun.com/products/9088" TargetMode="External"/><Relationship Id="rId11" Type="http://schemas.openxmlformats.org/officeDocument/2006/relationships/hyperlink" Target="http://www.adafruit.com/product/166" TargetMode="External"/><Relationship Id="rId5" Type="http://schemas.openxmlformats.org/officeDocument/2006/relationships/hyperlink" Target="http://www.sparkfun.com/products/13322" TargetMode="External"/><Relationship Id="rId15" Type="http://schemas.openxmlformats.org/officeDocument/2006/relationships/hyperlink" Target="http://www.robotshop.com/en/5v-" TargetMode="External"/><Relationship Id="rId10" Type="http://schemas.openxmlformats.org/officeDocument/2006/relationships/hyperlink" Target="http://www.adafruit.com/product/512" TargetMode="External"/><Relationship Id="rId4" Type="http://schemas.openxmlformats.org/officeDocument/2006/relationships/hyperlink" Target="http://www.adafruit.com/products/1713" TargetMode="External"/><Relationship Id="rId9" Type="http://schemas.openxmlformats.org/officeDocument/2006/relationships/hyperlink" Target="http://www.thanksbuyer.com/meas-meas-" TargetMode="External"/><Relationship Id="rId14" Type="http://schemas.openxmlformats.org/officeDocument/2006/relationships/hyperlink" Target="http://www.sparkfun.com/products/9267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5971031"/>
          </a:xfrm>
          <a:custGeom>
            <a:avLst/>
            <a:gdLst/>
            <a:ahLst/>
            <a:cxnLst/>
            <a:rect l="l" t="t" r="r" b="b"/>
            <a:pathLst>
              <a:path w="9144000" h="5971031">
                <a:moveTo>
                  <a:pt x="0" y="5971031"/>
                </a:moveTo>
                <a:lnTo>
                  <a:pt x="9144000" y="5971031"/>
                </a:lnTo>
                <a:lnTo>
                  <a:pt x="9144000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DBE0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971031"/>
            <a:ext cx="9144000" cy="886968"/>
          </a:xfrm>
          <a:custGeom>
            <a:avLst/>
            <a:gdLst/>
            <a:ahLst/>
            <a:cxnLst/>
            <a:rect l="l" t="t" r="r" b="b"/>
            <a:pathLst>
              <a:path w="9144000" h="886967">
                <a:moveTo>
                  <a:pt x="9144000" y="0"/>
                </a:moveTo>
                <a:lnTo>
                  <a:pt x="0" y="0"/>
                </a:lnTo>
                <a:lnTo>
                  <a:pt x="0" y="886966"/>
                </a:lnTo>
                <a:lnTo>
                  <a:pt x="9144000" y="88696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9144" y="6053328"/>
            <a:ext cx="2249424" cy="713232"/>
          </a:xfrm>
          <a:custGeom>
            <a:avLst/>
            <a:gdLst/>
            <a:ahLst/>
            <a:cxnLst/>
            <a:rect l="l" t="t" r="r" b="b"/>
            <a:pathLst>
              <a:path w="2249424" h="713231">
                <a:moveTo>
                  <a:pt x="2249424" y="0"/>
                </a:moveTo>
                <a:lnTo>
                  <a:pt x="9144" y="0"/>
                </a:lnTo>
                <a:lnTo>
                  <a:pt x="9144" y="713232"/>
                </a:lnTo>
                <a:lnTo>
                  <a:pt x="2249424" y="713232"/>
                </a:lnTo>
                <a:lnTo>
                  <a:pt x="2249424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9152" y="6044184"/>
            <a:ext cx="6784848" cy="713232"/>
          </a:xfrm>
          <a:custGeom>
            <a:avLst/>
            <a:gdLst/>
            <a:ahLst/>
            <a:cxnLst/>
            <a:rect l="l" t="t" r="r" b="b"/>
            <a:pathLst>
              <a:path w="6784848" h="713232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4" y="188975"/>
            <a:ext cx="240944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8568" y="298086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032893"/>
            <a:ext cx="2445768" cy="1079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EC</a:t>
            </a:r>
            <a:r>
              <a:rPr sz="6600" spc="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E250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55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ENG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NEERING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910" y="1679999"/>
            <a:ext cx="13893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DES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GN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2102" y="1679999"/>
            <a:ext cx="8493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AND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989" y="1679999"/>
            <a:ext cx="25852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MAN</a:t>
            </a:r>
            <a:r>
              <a:rPr sz="3200" spc="-94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GEME</a:t>
            </a:r>
            <a:r>
              <a:rPr sz="3200" spc="4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676" y="1679999"/>
            <a:ext cx="3109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406" y="3750266"/>
            <a:ext cx="4876394" cy="674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ct val="90738"/>
              </a:lnSpc>
              <a:spcBef>
                <a:spcPts val="823"/>
              </a:spcBef>
            </a:pPr>
            <a:r>
              <a:rPr lang="en-AU"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Winter</a:t>
            </a:r>
            <a:r>
              <a:rPr lang="en-AU" sz="3000" b="1" spc="4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AU" sz="2000" b="1" dirty="0">
                <a:solidFill>
                  <a:srgbClr val="444D25"/>
                </a:solidFill>
                <a:latin typeface="Tw Cen MT"/>
                <a:cs typeface="Tw Cen MT"/>
              </a:rPr>
              <a:t>2025/Spring 2025</a:t>
            </a:r>
            <a:endParaRPr sz="2000" b="1" dirty="0">
              <a:solidFill>
                <a:srgbClr val="444D25"/>
              </a:solidFill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23"/>
              </a:spcBef>
            </a:pP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In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roduc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ion</a:t>
            </a:r>
            <a:r>
              <a:rPr sz="2000" b="1" spc="1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to Proje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c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20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1593"/>
            <a:ext cx="31589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US" sz="6000" b="1" baseline="1530" dirty="0">
                <a:solidFill>
                  <a:srgbClr val="444D25"/>
                </a:solidFill>
                <a:latin typeface="Tw Cen MT"/>
                <a:cs typeface="Tw Cen MT"/>
              </a:rPr>
              <a:t>4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1418555"/>
            <a:ext cx="7738431" cy="63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</a:t>
            </a:r>
            <a:r>
              <a:rPr sz="3300" spc="4" baseline="1391" dirty="0">
                <a:latin typeface="Tw Cen MT"/>
                <a:cs typeface="Tw Cen MT"/>
              </a:rPr>
              <a:t>y</a:t>
            </a:r>
            <a:r>
              <a:rPr sz="3300" spc="0" baseline="1391" dirty="0">
                <a:latin typeface="Tw Cen MT"/>
                <a:cs typeface="Tw Cen MT"/>
              </a:rPr>
              <a:t>st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m</a:t>
            </a:r>
            <a:r>
              <a:rPr sz="3300" spc="-5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is</a:t>
            </a:r>
            <a:r>
              <a:rPr sz="3300" spc="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quired</a:t>
            </a:r>
            <a:r>
              <a:rPr sz="3300" spc="-4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to</a:t>
            </a:r>
            <a:r>
              <a:rPr sz="3300" spc="8" baseline="1391" dirty="0"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send</a:t>
            </a:r>
            <a:r>
              <a:rPr sz="3300" b="1" spc="-18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and/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r>
              <a:rPr sz="3300" spc="-48" baseline="1391" dirty="0">
                <a:latin typeface="Tw Cen MT"/>
                <a:cs typeface="Tw Cen MT"/>
              </a:rPr>
              <a:t> </a:t>
            </a:r>
            <a:r>
              <a:rPr sz="3300" b="1" spc="39" baseline="1391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ec</a:t>
            </a:r>
            <a:r>
              <a:rPr sz="3300" b="1" spc="4" baseline="1391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3300" b="1" spc="-19" baseline="1391" dirty="0">
                <a:solidFill>
                  <a:srgbClr val="C0504D"/>
                </a:solidFill>
                <a:latin typeface="Tw Cen MT"/>
                <a:cs typeface="Tw Cen MT"/>
              </a:rPr>
              <a:t>v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3300" b="1" spc="-25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d</a:t>
            </a:r>
            <a:r>
              <a:rPr sz="3300" b="1" spc="50" baseline="1391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ta</a:t>
            </a:r>
            <a:r>
              <a:rPr sz="3300" b="1" spc="16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/</a:t>
            </a:r>
            <a:r>
              <a:rPr sz="3300" spc="4" baseline="1391" dirty="0">
                <a:latin typeface="Tw Cen MT"/>
                <a:cs typeface="Tw Cen MT"/>
              </a:rPr>
              <a:t>f</a:t>
            </a:r>
            <a:r>
              <a:rPr sz="3300" spc="-50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om</a:t>
            </a:r>
            <a:r>
              <a:rPr sz="3300" spc="-58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her</a:t>
            </a:r>
            <a:endParaRPr sz="2200">
              <a:latin typeface="Tw Cen MT"/>
              <a:cs typeface="Tw Cen MT"/>
            </a:endParaRPr>
          </a:p>
          <a:p>
            <a:pPr marL="333044" marR="41833">
              <a:lnSpc>
                <a:spcPct val="90738"/>
              </a:lnSpc>
              <a:spcBef>
                <a:spcPts val="127"/>
              </a:spcBef>
            </a:pPr>
            <a:r>
              <a:rPr sz="2200" spc="0" dirty="0">
                <a:latin typeface="Tw Cen MT"/>
                <a:cs typeface="Tw Cen MT"/>
              </a:rPr>
              <a:t>devi</a:t>
            </a:r>
            <a:r>
              <a:rPr sz="2200" spc="-4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es</a:t>
            </a:r>
            <a:r>
              <a:rPr sz="2200" spc="1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con</a:t>
            </a:r>
            <a:r>
              <a:rPr sz="2200" spc="-4" dirty="0">
                <a:latin typeface="Tw Cen MT"/>
                <a:cs typeface="Tw Cen MT"/>
              </a:rPr>
              <a:t>n</a:t>
            </a:r>
            <a:r>
              <a:rPr sz="2200" spc="0" dirty="0">
                <a:latin typeface="Tw Cen MT"/>
                <a:cs typeface="Tw Cen MT"/>
              </a:rPr>
              <a:t>ect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d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</a:t>
            </a:r>
            <a:r>
              <a:rPr sz="2200" spc="-4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ough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25" dirty="0">
                <a:latin typeface="Tw Cen MT"/>
                <a:cs typeface="Tw Cen MT"/>
              </a:rPr>
              <a:t> 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Int</a:t>
            </a:r>
            <a:r>
              <a:rPr sz="2200" b="1" spc="9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2200" b="1" spc="19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ne</a:t>
            </a:r>
            <a:r>
              <a:rPr sz="2200" b="1" spc="9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7452" y="2524703"/>
            <a:ext cx="7549610" cy="845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11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E.</a:t>
            </a:r>
            <a:r>
              <a:rPr sz="2850" spc="-34" baseline="1611" dirty="0">
                <a:latin typeface="Tw Cen MT"/>
                <a:cs typeface="Tw Cen MT"/>
              </a:rPr>
              <a:t>g</a:t>
            </a:r>
            <a:r>
              <a:rPr sz="2850" spc="0" baseline="1611" dirty="0">
                <a:latin typeface="Tw Cen MT"/>
                <a:cs typeface="Tw Cen MT"/>
              </a:rPr>
              <a:t>.</a:t>
            </a:r>
            <a:r>
              <a:rPr sz="2850" spc="-1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send</a:t>
            </a:r>
            <a:r>
              <a:rPr sz="2850" spc="-14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some</a:t>
            </a:r>
            <a:r>
              <a:rPr sz="2850" spc="-37" baseline="1611" dirty="0">
                <a:latin typeface="Tw Cen MT"/>
                <a:cs typeface="Tw Cen MT"/>
              </a:rPr>
              <a:t> </a:t>
            </a:r>
            <a:r>
              <a:rPr sz="2850" spc="9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o</a:t>
            </a:r>
            <a:r>
              <a:rPr sz="2850" spc="3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t</a:t>
            </a:r>
            <a:r>
              <a:rPr sz="2850" spc="-1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of</a:t>
            </a:r>
            <a:r>
              <a:rPr sz="2850" spc="4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measured</a:t>
            </a:r>
            <a:r>
              <a:rPr sz="2850" spc="-3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data</a:t>
            </a:r>
            <a:r>
              <a:rPr sz="2850" spc="-36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to</a:t>
            </a:r>
            <a:r>
              <a:rPr sz="2850" spc="-14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the</a:t>
            </a:r>
            <a:r>
              <a:rPr sz="2850" spc="12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net</a:t>
            </a:r>
            <a:r>
              <a:rPr sz="2850" spc="-39" baseline="1611" dirty="0">
                <a:latin typeface="Tw Cen MT"/>
                <a:cs typeface="Tw Cen MT"/>
              </a:rPr>
              <a:t>w</a:t>
            </a:r>
            <a:r>
              <a:rPr sz="2850" spc="0" baseline="1611" dirty="0">
                <a:latin typeface="Tw Cen MT"/>
                <a:cs typeface="Tw Cen MT"/>
              </a:rPr>
              <a:t>o</a:t>
            </a:r>
            <a:r>
              <a:rPr sz="2850" spc="3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k</a:t>
            </a:r>
            <a:r>
              <a:rPr sz="2850" spc="9" baseline="1611" dirty="0">
                <a:latin typeface="Tw Cen MT"/>
                <a:cs typeface="Tw Cen MT"/>
              </a:rPr>
              <a:t>-</a:t>
            </a:r>
            <a:r>
              <a:rPr sz="2850" spc="0" baseline="1611" dirty="0">
                <a:latin typeface="Tw Cen MT"/>
                <a:cs typeface="Tw Cen MT"/>
              </a:rPr>
              <a:t>connected</a:t>
            </a:r>
            <a:r>
              <a:rPr sz="2850" spc="-10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device</a:t>
            </a:r>
            <a:r>
              <a:rPr sz="2850" spc="-29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,</a:t>
            </a:r>
            <a:endParaRPr sz="1900">
              <a:latin typeface="Tw Cen MT"/>
              <a:cs typeface="Tw Cen MT"/>
            </a:endParaRPr>
          </a:p>
          <a:p>
            <a:pPr marL="286969">
              <a:lnSpc>
                <a:spcPts val="2280"/>
              </a:lnSpc>
              <a:spcBef>
                <a:spcPts val="22"/>
              </a:spcBef>
            </a:pPr>
            <a:r>
              <a:rPr sz="1900" spc="0" dirty="0">
                <a:latin typeface="Tw Cen MT"/>
                <a:cs typeface="Tw Cen MT"/>
              </a:rPr>
              <a:t>an</a:t>
            </a:r>
            <a:r>
              <a:rPr sz="1900" spc="-4" dirty="0">
                <a:latin typeface="Tw Cen MT"/>
                <a:cs typeface="Tw Cen MT"/>
              </a:rPr>
              <a:t>d</a:t>
            </a:r>
            <a:r>
              <a:rPr sz="1900" spc="0" dirty="0">
                <a:latin typeface="Tw Cen MT"/>
                <a:cs typeface="Tw Cen MT"/>
              </a:rPr>
              <a:t>/or</a:t>
            </a:r>
            <a:r>
              <a:rPr sz="1900" spc="-1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dr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ving</a:t>
            </a:r>
            <a:r>
              <a:rPr sz="1900" spc="-4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actuators</a:t>
            </a:r>
            <a:r>
              <a:rPr sz="1900" spc="-4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f</a:t>
            </a:r>
            <a:r>
              <a:rPr sz="1900" spc="-25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om</a:t>
            </a:r>
            <a:r>
              <a:rPr sz="1900" spc="-3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data</a:t>
            </a:r>
            <a:r>
              <a:rPr sz="1900" spc="-2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re</a:t>
            </a:r>
            <a:r>
              <a:rPr sz="1900" spc="4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ei</a:t>
            </a:r>
            <a:r>
              <a:rPr sz="1900" spc="-34" dirty="0">
                <a:latin typeface="Tw Cen MT"/>
                <a:cs typeface="Tw Cen MT"/>
              </a:rPr>
              <a:t>v</a:t>
            </a:r>
            <a:r>
              <a:rPr sz="1900" spc="0" dirty="0">
                <a:latin typeface="Tw Cen MT"/>
                <a:cs typeface="Tw Cen MT"/>
              </a:rPr>
              <a:t>ed</a:t>
            </a:r>
            <a:r>
              <a:rPr sz="1900" spc="-65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f</a:t>
            </a:r>
            <a:r>
              <a:rPr sz="1900" spc="-29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om</a:t>
            </a:r>
            <a:r>
              <a:rPr sz="1900" spc="-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other</a:t>
            </a:r>
            <a:r>
              <a:rPr sz="1900" spc="-2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net</a:t>
            </a:r>
            <a:r>
              <a:rPr sz="1900" spc="-39" dirty="0">
                <a:latin typeface="Tw Cen MT"/>
                <a:cs typeface="Tw Cen MT"/>
              </a:rPr>
              <a:t>w</a:t>
            </a:r>
            <a:r>
              <a:rPr sz="1900" spc="0" dirty="0">
                <a:latin typeface="Tw Cen MT"/>
                <a:cs typeface="Tw Cen MT"/>
              </a:rPr>
              <a:t>o</a:t>
            </a:r>
            <a:r>
              <a:rPr sz="1900" spc="39" dirty="0">
                <a:latin typeface="Tw Cen MT"/>
                <a:cs typeface="Tw Cen MT"/>
              </a:rPr>
              <a:t>r</a:t>
            </a:r>
            <a:r>
              <a:rPr sz="1900" spc="4" dirty="0">
                <a:latin typeface="Tw Cen MT"/>
                <a:cs typeface="Tw Cen MT"/>
              </a:rPr>
              <a:t>k-</a:t>
            </a:r>
            <a:r>
              <a:rPr sz="1900" spc="0" dirty="0">
                <a:latin typeface="Tw Cen MT"/>
                <a:cs typeface="Tw Cen MT"/>
              </a:rPr>
              <a:t>connected device</a:t>
            </a:r>
            <a:r>
              <a:rPr sz="1900" spc="-14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7452" y="3835724"/>
            <a:ext cx="1485993" cy="555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This</a:t>
            </a:r>
            <a:r>
              <a:rPr sz="2850" spc="-7" baseline="1611" dirty="0">
                <a:latin typeface="Tw Cen MT"/>
                <a:cs typeface="Tw Cen MT"/>
              </a:rPr>
              <a:t> </a:t>
            </a:r>
            <a:r>
              <a:rPr sz="2850" spc="29" baseline="1611" dirty="0">
                <a:latin typeface="Tw Cen MT"/>
                <a:cs typeface="Tw Cen MT"/>
              </a:rPr>
              <a:t>m</a:t>
            </a:r>
            <a:r>
              <a:rPr sz="2850" spc="0" baseline="1611" dirty="0">
                <a:latin typeface="Tw Cen MT"/>
                <a:cs typeface="Tw Cen MT"/>
              </a:rPr>
              <a:t>ust</a:t>
            </a:r>
            <a:r>
              <a:rPr sz="2850" spc="-12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be</a:t>
            </a:r>
            <a:endParaRPr sz="1900">
              <a:latin typeface="Tw Cen MT"/>
              <a:cs typeface="Tw Cen MT"/>
            </a:endParaRPr>
          </a:p>
          <a:p>
            <a:pPr marL="286969" marR="3151">
              <a:lnSpc>
                <a:spcPct val="90738"/>
              </a:lnSpc>
              <a:spcBef>
                <a:spcPts val="108"/>
              </a:spcBef>
            </a:pPr>
            <a:r>
              <a:rPr sz="1900" spc="0" dirty="0">
                <a:latin typeface="Tw Cen MT"/>
                <a:cs typeface="Tw Cen MT"/>
              </a:rPr>
              <a:t>(</a:t>
            </a:r>
            <a:r>
              <a:rPr sz="1900" spc="-59" dirty="0">
                <a:latin typeface="Tw Cen MT"/>
                <a:cs typeface="Tw Cen MT"/>
              </a:rPr>
              <a:t>e</a:t>
            </a:r>
            <a:r>
              <a:rPr sz="1900" spc="0" dirty="0">
                <a:latin typeface="Tw Cen MT"/>
                <a:cs typeface="Tw Cen MT"/>
              </a:rPr>
              <a:t>xp</a:t>
            </a:r>
            <a:r>
              <a:rPr sz="1900" spc="-9" dirty="0">
                <a:latin typeface="Tw Cen MT"/>
                <a:cs typeface="Tw Cen MT"/>
              </a:rPr>
              <a:t>a</a:t>
            </a:r>
            <a:r>
              <a:rPr sz="1900" spc="0" dirty="0">
                <a:latin typeface="Tw Cen MT"/>
                <a:cs typeface="Tw Cen MT"/>
              </a:rPr>
              <a:t>nsion).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8443" y="3835724"/>
            <a:ext cx="78220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nte</a:t>
            </a:r>
            <a:r>
              <a:rPr sz="2850" spc="3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net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7519" y="3835724"/>
            <a:ext cx="91260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inte</a:t>
            </a:r>
            <a:r>
              <a:rPr sz="2850" spc="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face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6140" y="3835724"/>
            <a:ext cx="19449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is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5516" y="3835724"/>
            <a:ext cx="93505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p</a:t>
            </a:r>
            <a:r>
              <a:rPr sz="2850" spc="-3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ovided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8698" y="3835724"/>
            <a:ext cx="30231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100" baseline="1611" dirty="0">
                <a:latin typeface="Tw Cen MT"/>
                <a:cs typeface="Tw Cen MT"/>
              </a:rPr>
              <a:t>b</a:t>
            </a:r>
            <a:r>
              <a:rPr sz="2850" spc="0" baseline="1611" dirty="0">
                <a:latin typeface="Tw Cen MT"/>
                <a:cs typeface="Tw Cen MT"/>
              </a:rPr>
              <a:t>y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5949" y="3835724"/>
            <a:ext cx="804117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Arduino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0067" y="3835724"/>
            <a:ext cx="43270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and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8790" y="3835724"/>
            <a:ext cx="26041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i</a:t>
            </a:r>
            <a:r>
              <a:rPr sz="2850" spc="4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s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4143" y="3835724"/>
            <a:ext cx="83373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Ethe</a:t>
            </a:r>
            <a:r>
              <a:rPr sz="2850" spc="3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net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6192" y="3835724"/>
            <a:ext cx="64682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Shie</a:t>
            </a:r>
            <a:r>
              <a:rPr sz="2850" spc="4" baseline="1611" dirty="0">
                <a:latin typeface="Tw Cen MT"/>
                <a:cs typeface="Tw Cen MT"/>
              </a:rPr>
              <a:t>l</a:t>
            </a:r>
            <a:r>
              <a:rPr sz="2850" spc="0" baseline="1611" dirty="0">
                <a:latin typeface="Tw Cen MT"/>
                <a:cs typeface="Tw Cen MT"/>
              </a:rPr>
              <a:t>d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1593"/>
            <a:ext cx="31589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US" sz="6000" b="1" baseline="1530" dirty="0">
                <a:solidFill>
                  <a:srgbClr val="444D25"/>
                </a:solidFill>
                <a:latin typeface="Tw Cen MT"/>
                <a:cs typeface="Tw Cen MT"/>
              </a:rPr>
              <a:t>5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1418555"/>
            <a:ext cx="7382047" cy="63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design</a:t>
            </a:r>
            <a:r>
              <a:rPr sz="3300" spc="-37" baseline="1391" dirty="0">
                <a:latin typeface="Tw Cen MT"/>
                <a:cs typeface="Tw Cen MT"/>
              </a:rPr>
              <a:t> </a:t>
            </a:r>
            <a:r>
              <a:rPr sz="3300" spc="44" baseline="1391" dirty="0">
                <a:latin typeface="Tw Cen MT"/>
                <a:cs typeface="Tw Cen MT"/>
              </a:rPr>
              <a:t>m</a:t>
            </a:r>
            <a:r>
              <a:rPr sz="3300" spc="0" baseline="1391" dirty="0">
                <a:latin typeface="Tw Cen MT"/>
                <a:cs typeface="Tw Cen MT"/>
              </a:rPr>
              <a:t>ust</a:t>
            </a:r>
            <a:r>
              <a:rPr sz="3300" spc="-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</a:t>
            </a:r>
            <a:r>
              <a:rPr sz="3300" spc="-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lude</a:t>
            </a:r>
            <a:r>
              <a:rPr sz="3300" spc="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</a:t>
            </a:r>
            <a:r>
              <a:rPr sz="3300" spc="-12" baseline="1391" dirty="0">
                <a:latin typeface="Tw Cen MT"/>
                <a:cs typeface="Tw Cen MT"/>
              </a:rPr>
              <a:t> 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-50" baseline="1391" dirty="0">
                <a:latin typeface="Tw Cen MT"/>
                <a:cs typeface="Tw Cen MT"/>
              </a:rPr>
              <a:t>w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-1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line</a:t>
            </a:r>
            <a:r>
              <a:rPr sz="3300" spc="9" baseline="1391" dirty="0">
                <a:latin typeface="Tw Cen MT"/>
                <a:cs typeface="Tw Cen MT"/>
              </a:rPr>
              <a:t> </a:t>
            </a:r>
            <a:r>
              <a:rPr sz="3300" b="1" spc="-50" baseline="1391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CD</a:t>
            </a:r>
            <a:r>
              <a:rPr sz="3300" b="1" spc="-21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displ</a:t>
            </a:r>
            <a:r>
              <a:rPr sz="3300" b="1" spc="9" baseline="1391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y</a:t>
            </a:r>
            <a:r>
              <a:rPr sz="3300" b="1" spc="-6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used</a:t>
            </a:r>
            <a:r>
              <a:rPr sz="3300" spc="-3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to</a:t>
            </a:r>
            <a:r>
              <a:rPr sz="3300" spc="-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displ</a:t>
            </a:r>
            <a:r>
              <a:rPr sz="3300" spc="-44" baseline="1391" dirty="0">
                <a:latin typeface="Tw Cen MT"/>
                <a:cs typeface="Tw Cen MT"/>
              </a:rPr>
              <a:t>a</a:t>
            </a:r>
            <a:r>
              <a:rPr sz="3300" spc="0" baseline="1391" dirty="0">
                <a:latin typeface="Tw Cen MT"/>
                <a:cs typeface="Tw Cen MT"/>
              </a:rPr>
              <a:t>y</a:t>
            </a:r>
            <a:endParaRPr sz="2200">
              <a:latin typeface="Tw Cen MT"/>
              <a:cs typeface="Tw Cen MT"/>
            </a:endParaRPr>
          </a:p>
          <a:p>
            <a:pPr marL="333044" marR="41833">
              <a:lnSpc>
                <a:spcPct val="90738"/>
              </a:lnSpc>
              <a:spcBef>
                <a:spcPts val="127"/>
              </a:spcBef>
            </a:pPr>
            <a:r>
              <a:rPr sz="2200" spc="0" dirty="0">
                <a:latin typeface="Tw Cen MT"/>
                <a:cs typeface="Tw Cen MT"/>
              </a:rPr>
              <a:t>data.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7452" y="2584139"/>
            <a:ext cx="6553033" cy="5558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The</a:t>
            </a:r>
            <a:r>
              <a:rPr sz="2850" spc="-16" baseline="1611" dirty="0">
                <a:latin typeface="Tw Cen MT"/>
                <a:cs typeface="Tw Cen MT"/>
              </a:rPr>
              <a:t> </a:t>
            </a:r>
            <a:r>
              <a:rPr sz="2850" spc="-19" baseline="1611" dirty="0">
                <a:latin typeface="Tw Cen MT"/>
                <a:cs typeface="Tw Cen MT"/>
              </a:rPr>
              <a:t>L</a:t>
            </a:r>
            <a:r>
              <a:rPr sz="2850" spc="0" baseline="1611" dirty="0">
                <a:latin typeface="Tw Cen MT"/>
                <a:cs typeface="Tw Cen MT"/>
              </a:rPr>
              <a:t>CD</a:t>
            </a:r>
            <a:r>
              <a:rPr sz="2850" spc="-10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di</a:t>
            </a:r>
            <a:r>
              <a:rPr sz="2850" spc="4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pl</a:t>
            </a:r>
            <a:r>
              <a:rPr sz="2850" spc="-3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y</a:t>
            </a:r>
            <a:r>
              <a:rPr sz="2850" spc="-55" baseline="1611" dirty="0">
                <a:latin typeface="Tw Cen MT"/>
                <a:cs typeface="Tw Cen MT"/>
              </a:rPr>
              <a:t> 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s</a:t>
            </a:r>
            <a:r>
              <a:rPr sz="2850" spc="-10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inte</a:t>
            </a:r>
            <a:r>
              <a:rPr sz="2850" spc="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faced</a:t>
            </a:r>
            <a:r>
              <a:rPr sz="2850" spc="-5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(cont</a:t>
            </a:r>
            <a:r>
              <a:rPr sz="2850" spc="-25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ol</a:t>
            </a:r>
            <a:r>
              <a:rPr sz="2850" spc="-5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a</a:t>
            </a:r>
            <a:r>
              <a:rPr sz="2850" spc="-4" baseline="1611" dirty="0">
                <a:latin typeface="Tw Cen MT"/>
                <a:cs typeface="Tw Cen MT"/>
              </a:rPr>
              <a:t>n</a:t>
            </a:r>
            <a:r>
              <a:rPr sz="2850" spc="0" baseline="1611" dirty="0">
                <a:latin typeface="Tw Cen MT"/>
                <a:cs typeface="Tw Cen MT"/>
              </a:rPr>
              <a:t>d</a:t>
            </a:r>
            <a:r>
              <a:rPr sz="2850" spc="-14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p</a:t>
            </a:r>
            <a:r>
              <a:rPr sz="2850" spc="-59" baseline="1611" dirty="0">
                <a:latin typeface="Tw Cen MT"/>
                <a:cs typeface="Tw Cen MT"/>
              </a:rPr>
              <a:t>o</a:t>
            </a:r>
            <a:r>
              <a:rPr sz="2850" spc="-39" baseline="1611" dirty="0">
                <a:latin typeface="Tw Cen MT"/>
                <a:cs typeface="Tw Cen MT"/>
              </a:rPr>
              <a:t>w</a:t>
            </a:r>
            <a:r>
              <a:rPr sz="2850" spc="0" baseline="1611" dirty="0">
                <a:latin typeface="Tw Cen MT"/>
                <a:cs typeface="Tw Cen MT"/>
              </a:rPr>
              <a:t>er)</a:t>
            </a:r>
            <a:r>
              <a:rPr sz="2850" spc="-33" baseline="1611" dirty="0">
                <a:latin typeface="Tw Cen MT"/>
                <a:cs typeface="Tw Cen MT"/>
              </a:rPr>
              <a:t> </a:t>
            </a:r>
            <a:r>
              <a:rPr sz="2850" spc="-100" baseline="1611" dirty="0">
                <a:latin typeface="Tw Cen MT"/>
                <a:cs typeface="Tw Cen MT"/>
              </a:rPr>
              <a:t>b</a:t>
            </a:r>
            <a:r>
              <a:rPr sz="2850" spc="0" baseline="1611" dirty="0">
                <a:latin typeface="Tw Cen MT"/>
                <a:cs typeface="Tw Cen MT"/>
              </a:rPr>
              <a:t>y</a:t>
            </a:r>
            <a:r>
              <a:rPr sz="2850" spc="-4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the</a:t>
            </a:r>
            <a:r>
              <a:rPr sz="2850" spc="-22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Arduino</a:t>
            </a:r>
            <a:endParaRPr sz="1900">
              <a:latin typeface="Tw Cen MT"/>
              <a:cs typeface="Tw Cen MT"/>
            </a:endParaRPr>
          </a:p>
          <a:p>
            <a:pPr marL="286969" marR="36118">
              <a:lnSpc>
                <a:spcPct val="90738"/>
              </a:lnSpc>
              <a:spcBef>
                <a:spcPts val="108"/>
              </a:spcBef>
            </a:pPr>
            <a:r>
              <a:rPr sz="1900" spc="0" dirty="0">
                <a:latin typeface="Tw Cen MT"/>
                <a:cs typeface="Tw Cen MT"/>
              </a:rPr>
              <a:t>Su</a:t>
            </a:r>
            <a:r>
              <a:rPr sz="1900" spc="-9" dirty="0">
                <a:latin typeface="Tw Cen MT"/>
                <a:cs typeface="Tw Cen MT"/>
              </a:rPr>
              <a:t>b</a:t>
            </a:r>
            <a:r>
              <a:rPr sz="1900" spc="0" dirty="0">
                <a:latin typeface="Tw Cen MT"/>
                <a:cs typeface="Tw Cen MT"/>
              </a:rPr>
              <a:t>sy</a:t>
            </a:r>
            <a:r>
              <a:rPr sz="1900" spc="4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te</a:t>
            </a:r>
            <a:r>
              <a:rPr sz="1900" spc="-4" dirty="0">
                <a:latin typeface="Tw Cen MT"/>
                <a:cs typeface="Tw Cen MT"/>
              </a:rPr>
              <a:t>m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7452" y="3663512"/>
            <a:ext cx="1279393" cy="5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Disp</a:t>
            </a:r>
            <a:r>
              <a:rPr sz="2850" spc="4" baseline="1611" dirty="0">
                <a:latin typeface="Tw Cen MT"/>
                <a:cs typeface="Tw Cen MT"/>
              </a:rPr>
              <a:t>l</a:t>
            </a:r>
            <a:r>
              <a:rPr sz="2850" spc="-34" baseline="1611" dirty="0">
                <a:latin typeface="Tw Cen MT"/>
                <a:cs typeface="Tw Cen MT"/>
              </a:rPr>
              <a:t>ay</a:t>
            </a:r>
            <a:r>
              <a:rPr sz="2850" spc="0" baseline="1611" dirty="0">
                <a:latin typeface="Tw Cen MT"/>
                <a:cs typeface="Tw Cen MT"/>
              </a:rPr>
              <a:t>ed</a:t>
            </a:r>
            <a:endParaRPr sz="1900">
              <a:latin typeface="Tw Cen MT"/>
              <a:cs typeface="Tw Cen MT"/>
            </a:endParaRPr>
          </a:p>
          <a:p>
            <a:pPr marL="256209" marR="171328" algn="ctr">
              <a:lnSpc>
                <a:spcPct val="90738"/>
              </a:lnSpc>
              <a:spcBef>
                <a:spcPts val="108"/>
              </a:spcBef>
            </a:pPr>
            <a:r>
              <a:rPr sz="1900" spc="0" dirty="0">
                <a:latin typeface="Tw Cen MT"/>
                <a:cs typeface="Tw Cen MT"/>
              </a:rPr>
              <a:t>Arduin</a:t>
            </a:r>
            <a:r>
              <a:rPr sz="1900" spc="-39" dirty="0">
                <a:latin typeface="Tw Cen MT"/>
                <a:cs typeface="Tw Cen MT"/>
              </a:rPr>
              <a:t>o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1348" y="3663512"/>
            <a:ext cx="525349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data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3017" y="3663512"/>
            <a:ext cx="658678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should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8807" y="3663512"/>
            <a:ext cx="31477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be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0023" y="3663512"/>
            <a:ext cx="81893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toggled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5699" y="3663512"/>
            <a:ext cx="538948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us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ng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0852" y="3663512"/>
            <a:ext cx="194377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a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0228" y="3663512"/>
            <a:ext cx="625691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14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wit</a:t>
            </a:r>
            <a:r>
              <a:rPr sz="2850" spc="75" baseline="1611" dirty="0">
                <a:latin typeface="Tw Cen MT"/>
                <a:cs typeface="Tw Cen MT"/>
              </a:rPr>
              <a:t>c</a:t>
            </a:r>
            <a:r>
              <a:rPr sz="2850" spc="0" baseline="1611" dirty="0">
                <a:latin typeface="Tw Cen MT"/>
                <a:cs typeface="Tw Cen MT"/>
              </a:rPr>
              <a:t>h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0862" y="3663512"/>
            <a:ext cx="133895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(d</a:t>
            </a:r>
            <a:r>
              <a:rPr sz="2850" spc="25" baseline="1611" dirty="0">
                <a:latin typeface="Tw Cen MT"/>
                <a:cs typeface="Tw Cen MT"/>
              </a:rPr>
              <a:t>e</a:t>
            </a:r>
            <a:r>
              <a:rPr sz="2850" spc="9" baseline="1611" dirty="0">
                <a:latin typeface="Tw Cen MT"/>
                <a:cs typeface="Tw Cen MT"/>
              </a:rPr>
              <a:t>-</a:t>
            </a:r>
            <a:r>
              <a:rPr sz="2850" spc="0" baseline="1611" dirty="0">
                <a:latin typeface="Tw Cen MT"/>
                <a:cs typeface="Tw Cen MT"/>
              </a:rPr>
              <a:t>bou</a:t>
            </a:r>
            <a:r>
              <a:rPr sz="2850" spc="-4" baseline="1611" dirty="0">
                <a:latin typeface="Tw Cen MT"/>
                <a:cs typeface="Tw Cen MT"/>
              </a:rPr>
              <a:t>n</a:t>
            </a:r>
            <a:r>
              <a:rPr sz="2850" spc="0" baseline="1611" dirty="0">
                <a:latin typeface="Tw Cen MT"/>
                <a:cs typeface="Tw Cen MT"/>
              </a:rPr>
              <a:t>ced)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9929" y="3663512"/>
            <a:ext cx="1017044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connected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2091" y="3663512"/>
            <a:ext cx="247168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to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1593"/>
            <a:ext cx="31589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US"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6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10845"/>
            <a:ext cx="391413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system </a:t>
            </a:r>
            <a:r>
              <a:rPr sz="2700" spc="29" baseline="1700" dirty="0">
                <a:latin typeface="Tw Cen MT"/>
                <a:cs typeface="Tw Cen MT"/>
              </a:rPr>
              <a:t>m</a:t>
            </a:r>
            <a:r>
              <a:rPr sz="2700" spc="0" baseline="1700" dirty="0">
                <a:latin typeface="Tw Cen MT"/>
                <a:cs typeface="Tw Cen MT"/>
              </a:rPr>
              <a:t>ust</a:t>
            </a:r>
            <a:r>
              <a:rPr sz="2700" spc="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inc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u</a:t>
            </a:r>
            <a:r>
              <a:rPr sz="2700" spc="4" baseline="1700" dirty="0">
                <a:latin typeface="Tw Cen MT"/>
                <a:cs typeface="Tw Cen MT"/>
              </a:rPr>
              <a:t>d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one</a:t>
            </a:r>
            <a:r>
              <a:rPr sz="2700" spc="24" baseline="1700" dirty="0">
                <a:latin typeface="Tw Cen MT"/>
                <a:cs typeface="Tw Cen MT"/>
              </a:rPr>
              <a:t> </a:t>
            </a:r>
            <a:r>
              <a:rPr sz="2700" b="1" spc="4" baseline="1700" dirty="0">
                <a:solidFill>
                  <a:srgbClr val="C0504D"/>
                </a:solidFill>
                <a:latin typeface="Tw Cen MT"/>
                <a:cs typeface="Tw Cen MT"/>
              </a:rPr>
              <a:t>55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5</a:t>
            </a:r>
            <a:r>
              <a:rPr sz="2700" b="1" spc="-29" baseline="1700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Tim</a:t>
            </a:r>
            <a:r>
              <a:rPr sz="2700" b="1" spc="4" baseline="170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2136523"/>
            <a:ext cx="7916582" cy="2067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188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Opti</a:t>
            </a:r>
            <a:r>
              <a:rPr sz="2700" b="1" spc="9" baseline="1700" dirty="0">
                <a:latin typeface="Tw Cen MT"/>
                <a:cs typeface="Tw Cen MT"/>
              </a:rPr>
              <a:t>o</a:t>
            </a:r>
            <a:r>
              <a:rPr sz="2700" b="1" spc="0" baseline="1700" dirty="0">
                <a:latin typeface="Tw Cen MT"/>
                <a:cs typeface="Tw Cen MT"/>
              </a:rPr>
              <a:t>n</a:t>
            </a:r>
            <a:r>
              <a:rPr sz="2700" b="1" spc="-29" baseline="1700" dirty="0">
                <a:latin typeface="Tw Cen MT"/>
                <a:cs typeface="Tw Cen MT"/>
              </a:rPr>
              <a:t> </a:t>
            </a:r>
            <a:r>
              <a:rPr sz="2700" b="1" spc="4" baseline="1700" dirty="0">
                <a:latin typeface="Tw Cen MT"/>
                <a:cs typeface="Tw Cen MT"/>
              </a:rPr>
              <a:t>1</a:t>
            </a:r>
            <a:r>
              <a:rPr sz="2700" spc="0" baseline="1700" dirty="0">
                <a:latin typeface="Tw Cen MT"/>
                <a:cs typeface="Tw Cen MT"/>
              </a:rPr>
              <a:t>: the 555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-34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ene</a:t>
            </a:r>
            <a:r>
              <a:rPr sz="2700" spc="-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es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 tr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g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lar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-69" baseline="1700" dirty="0">
                <a:latin typeface="Tw Cen MT"/>
                <a:cs typeface="Tw Cen MT"/>
              </a:rPr>
              <a:t>w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-29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34" baseline="1700" dirty="0">
                <a:latin typeface="Tw Cen MT"/>
                <a:cs typeface="Tw Cen MT"/>
              </a:rPr>
              <a:t>f</a:t>
            </a:r>
            <a:r>
              <a:rPr sz="2700" spc="0" baseline="1700" dirty="0">
                <a:latin typeface="Tw Cen MT"/>
                <a:cs typeface="Tw Cen MT"/>
              </a:rPr>
              <a:t>o</a:t>
            </a:r>
            <a:r>
              <a:rPr sz="2700" spc="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m deri</a:t>
            </a:r>
            <a:r>
              <a:rPr sz="2700" spc="-29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ed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f</a:t>
            </a:r>
            <a:r>
              <a:rPr sz="2700" spc="-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om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 squ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0" baseline="1700" dirty="0">
                <a:latin typeface="Tw Cen MT"/>
                <a:cs typeface="Tw Cen MT"/>
              </a:rPr>
              <a:t>re</a:t>
            </a:r>
            <a:endParaRPr sz="1800">
              <a:latin typeface="Tw Cen MT"/>
              <a:cs typeface="Tw Cen MT"/>
            </a:endParaRPr>
          </a:p>
          <a:p>
            <a:pPr marL="333044" marR="33188">
              <a:lnSpc>
                <a:spcPct val="90738"/>
              </a:lnSpc>
              <a:spcBef>
                <a:spcPts val="103"/>
              </a:spcBef>
            </a:pP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 </a:t>
            </a:r>
            <a:r>
              <a:rPr sz="1800" spc="-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du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14" dirty="0">
                <a:latin typeface="Tw Cen MT"/>
                <a:cs typeface="Tw Cen MT"/>
              </a:rPr>
              <a:t>c</a:t>
            </a:r>
            <a:r>
              <a:rPr sz="1800" spc="-50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cle 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6</a:t>
            </a:r>
            <a:r>
              <a:rPr sz="1800" spc="14" dirty="0">
                <a:latin typeface="Tw Cen MT"/>
                <a:cs typeface="Tw Cen MT"/>
              </a:rPr>
              <a:t>0</a:t>
            </a:r>
            <a:r>
              <a:rPr sz="1800" spc="0" dirty="0">
                <a:latin typeface="Tw Cen MT"/>
                <a:cs typeface="Tw Cen MT"/>
              </a:rPr>
              <a:t>%.</a:t>
            </a:r>
            <a:endParaRPr sz="18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79"/>
              </a:spcBef>
            </a:pPr>
            <a:r>
              <a:rPr sz="11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00" spc="0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100" spc="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freq</a:t>
            </a:r>
            <a:r>
              <a:rPr sz="1600" spc="-4" dirty="0">
                <a:latin typeface="Tw Cen MT"/>
                <a:cs typeface="Tw Cen MT"/>
              </a:rPr>
              <a:t>u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y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is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v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-39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9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la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4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di</a:t>
            </a:r>
            <a:r>
              <a:rPr sz="1600" spc="-9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its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f</a:t>
            </a:r>
            <a:r>
              <a:rPr sz="1600" spc="31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y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ur</a:t>
            </a:r>
            <a:r>
              <a:rPr sz="1600" spc="-33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9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ms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st</a:t>
            </a:r>
            <a:r>
              <a:rPr sz="1600" spc="-4" dirty="0">
                <a:latin typeface="Tw Cen MT"/>
                <a:cs typeface="Tw Cen MT"/>
              </a:rPr>
              <a:t>ud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nt</a:t>
            </a:r>
            <a:r>
              <a:rPr sz="1600" spc="-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-39" dirty="0">
                <a:latin typeface="Tw Cen MT"/>
                <a:cs typeface="Tw Cen MT"/>
              </a:rPr>
              <a:t>’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3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iv</a:t>
            </a:r>
            <a:r>
              <a:rPr sz="1600" spc="-4" dirty="0">
                <a:latin typeface="Tw Cen MT"/>
                <a:cs typeface="Tw Cen MT"/>
              </a:rPr>
              <a:t>id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13" dirty="0">
                <a:latin typeface="Tw Cen MT"/>
                <a:cs typeface="Tw Cen MT"/>
              </a:rPr>
              <a:t> </a:t>
            </a:r>
            <a:r>
              <a:rPr sz="1600" spc="-89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y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10</a:t>
            </a:r>
            <a:endParaRPr sz="1600">
              <a:latin typeface="Tw Cen MT"/>
              <a:cs typeface="Tw Cen MT"/>
            </a:endParaRPr>
          </a:p>
          <a:p>
            <a:pPr marL="653034" marR="33188">
              <a:lnSpc>
                <a:spcPct val="90738"/>
              </a:lnSpc>
              <a:spcBef>
                <a:spcPts val="175"/>
              </a:spcBef>
            </a:pP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14" dirty="0">
                <a:latin typeface="Tw Cen MT"/>
                <a:cs typeface="Tw Cen MT"/>
              </a:rPr>
              <a:t> </a:t>
            </a:r>
            <a:r>
              <a:rPr sz="1600" spc="-39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to</a:t>
            </a:r>
            <a:r>
              <a:rPr sz="1600" spc="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nea</a:t>
            </a:r>
            <a:r>
              <a:rPr sz="1600" spc="-4" dirty="0">
                <a:latin typeface="Tw Cen MT"/>
                <a:cs typeface="Tw Cen MT"/>
              </a:rPr>
              <a:t>r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st</a:t>
            </a:r>
            <a:r>
              <a:rPr sz="1600" spc="-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</a:t>
            </a:r>
            <a:r>
              <a:rPr sz="1600" spc="-4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te</a:t>
            </a:r>
            <a:r>
              <a:rPr sz="1600" spc="-39" dirty="0">
                <a:latin typeface="Tw Cen MT"/>
                <a:cs typeface="Tw Cen MT"/>
              </a:rPr>
              <a:t>g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10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  <a:p>
            <a:pPr marL="653034" marR="233869" indent="-274269">
              <a:lnSpc>
                <a:spcPts val="1959"/>
              </a:lnSpc>
              <a:spcBef>
                <a:spcPts val="801"/>
              </a:spcBef>
              <a:tabLst>
                <a:tab pos="647700" algn="l"/>
              </a:tabLst>
            </a:pPr>
            <a:r>
              <a:rPr sz="12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250" spc="0" dirty="0">
                <a:solidFill>
                  <a:srgbClr val="A4B592"/>
                </a:solidFill>
                <a:latin typeface="Times New Roman"/>
                <a:cs typeface="Times New Roman"/>
              </a:rPr>
              <a:t>	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represen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</a:t>
            </a:r>
            <a:r>
              <a:rPr sz="1800" spc="4" dirty="0">
                <a:latin typeface="Tw Cen MT"/>
                <a:cs typeface="Tw Cen MT"/>
              </a:rPr>
              <a:t>‘</a:t>
            </a:r>
            <a:r>
              <a:rPr sz="1800" spc="0" dirty="0">
                <a:latin typeface="Tw Cen MT"/>
                <a:cs typeface="Tw Cen MT"/>
              </a:rPr>
              <a:t>he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t bea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’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-50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our system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34" dirty="0">
                <a:latin typeface="Tw Cen MT"/>
                <a:cs typeface="Tw Cen MT"/>
              </a:rPr>
              <a:t>m</a:t>
            </a:r>
            <a:r>
              <a:rPr sz="1800" spc="0" dirty="0">
                <a:latin typeface="Tw Cen MT"/>
                <a:cs typeface="Tw Cen MT"/>
              </a:rPr>
              <a:t>ust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reset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-84" dirty="0">
                <a:latin typeface="Tw Cen MT"/>
                <a:cs typeface="Tw Cen MT"/>
              </a:rPr>
              <a:t>b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ino </a:t>
            </a:r>
            <a:endParaRPr sz="1800">
              <a:latin typeface="Tw Cen MT"/>
              <a:cs typeface="Tw Cen MT"/>
            </a:endParaRPr>
          </a:p>
          <a:p>
            <a:pPr marL="653034" marR="233869">
              <a:lnSpc>
                <a:spcPts val="1959"/>
              </a:lnSpc>
              <a:spcBef>
                <a:spcPts val="199"/>
              </a:spcBef>
              <a:tabLst>
                <a:tab pos="647700" algn="l"/>
              </a:tabLst>
            </a:pP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ery 100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mill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seco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ds (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his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sh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ws th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sys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em 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ll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‘a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14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’</a:t>
            </a:r>
            <a:r>
              <a:rPr sz="1800" spc="4" dirty="0">
                <a:latin typeface="Tw Cen MT"/>
                <a:cs typeface="Tw Cen MT"/>
              </a:rPr>
              <a:t>)</a:t>
            </a:r>
            <a:r>
              <a:rPr sz="1800" spc="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  <a:p>
            <a:pPr marL="378764" marR="33188">
              <a:lnSpc>
                <a:spcPct val="90738"/>
              </a:lnSpc>
              <a:spcBef>
                <a:spcPts val="800"/>
              </a:spcBef>
            </a:pPr>
            <a:r>
              <a:rPr sz="12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2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25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ci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not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to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in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lu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ed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p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-3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er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la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665474"/>
            <a:ext cx="7912812" cy="878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Opti</a:t>
            </a:r>
            <a:r>
              <a:rPr sz="2700" b="1" spc="9" baseline="1700" dirty="0">
                <a:latin typeface="Tw Cen MT"/>
                <a:cs typeface="Tw Cen MT"/>
              </a:rPr>
              <a:t>o</a:t>
            </a:r>
            <a:r>
              <a:rPr sz="2700" b="1" spc="0" baseline="1700" dirty="0">
                <a:latin typeface="Tw Cen MT"/>
                <a:cs typeface="Tw Cen MT"/>
              </a:rPr>
              <a:t>n</a:t>
            </a:r>
            <a:r>
              <a:rPr sz="2700" b="1" spc="-29" baseline="1700" dirty="0">
                <a:latin typeface="Tw Cen MT"/>
                <a:cs typeface="Tw Cen MT"/>
              </a:rPr>
              <a:t> </a:t>
            </a:r>
            <a:r>
              <a:rPr sz="2700" b="1" spc="4" baseline="1700" dirty="0">
                <a:latin typeface="Tw Cen MT"/>
                <a:cs typeface="Tw Cen MT"/>
              </a:rPr>
              <a:t>2</a:t>
            </a:r>
            <a:r>
              <a:rPr sz="2700" spc="0" baseline="1700" dirty="0">
                <a:latin typeface="Tw Cen MT"/>
                <a:cs typeface="Tw Cen MT"/>
              </a:rPr>
              <a:t>: the 555</a:t>
            </a:r>
            <a:r>
              <a:rPr sz="2700" spc="-1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Timer</a:t>
            </a:r>
            <a:r>
              <a:rPr sz="2700" spc="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used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-34" baseline="1700" dirty="0">
                <a:latin typeface="Tw Cen MT"/>
                <a:cs typeface="Tw Cen MT"/>
              </a:rPr>
              <a:t>f</a:t>
            </a:r>
            <a:r>
              <a:rPr sz="2700" spc="0" baseline="1700" dirty="0">
                <a:latin typeface="Tw Cen MT"/>
                <a:cs typeface="Tw Cen MT"/>
              </a:rPr>
              <a:t>or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 speci</a:t>
            </a:r>
            <a:r>
              <a:rPr sz="2700" spc="4" baseline="1700" dirty="0">
                <a:latin typeface="Tw Cen MT"/>
                <a:cs typeface="Tw Cen MT"/>
              </a:rPr>
              <a:t>f</a:t>
            </a:r>
            <a:r>
              <a:rPr sz="2700" spc="0" baseline="1700" dirty="0">
                <a:latin typeface="Tw Cen MT"/>
                <a:cs typeface="Tw Cen MT"/>
              </a:rPr>
              <a:t>ic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fu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c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io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al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ty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of</a:t>
            </a:r>
            <a:r>
              <a:rPr sz="2700" spc="54" baseline="1700" dirty="0">
                <a:latin typeface="Tw Cen MT"/>
                <a:cs typeface="Tw Cen MT"/>
              </a:rPr>
              <a:t> </a:t>
            </a:r>
            <a:r>
              <a:rPr sz="2700" spc="-50" baseline="1700" dirty="0">
                <a:latin typeface="Tw Cen MT"/>
                <a:cs typeface="Tw Cen MT"/>
              </a:rPr>
              <a:t>y</a:t>
            </a:r>
            <a:r>
              <a:rPr sz="2700" spc="0" baseline="1700" dirty="0">
                <a:latin typeface="Tw Cen MT"/>
                <a:cs typeface="Tw Cen MT"/>
              </a:rPr>
              <a:t>our desi</a:t>
            </a:r>
            <a:r>
              <a:rPr sz="2700" spc="4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n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(</a:t>
            </a:r>
            <a:r>
              <a:rPr sz="2700" spc="-44" baseline="1700" dirty="0">
                <a:latin typeface="Tw Cen MT"/>
                <a:cs typeface="Tw Cen MT"/>
              </a:rPr>
              <a:t>e</a:t>
            </a:r>
            <a:r>
              <a:rPr sz="2700" spc="-34" baseline="1700" dirty="0">
                <a:latin typeface="Tw Cen MT"/>
                <a:cs typeface="Tw Cen MT"/>
              </a:rPr>
              <a:t>x</a:t>
            </a:r>
            <a:r>
              <a:rPr sz="2700" spc="0" baseline="1700" dirty="0">
                <a:latin typeface="Tw Cen MT"/>
                <a:cs typeface="Tw Cen MT"/>
              </a:rPr>
              <a:t>ce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-24" baseline="1700" dirty="0">
                <a:latin typeface="Tw Cen MT"/>
                <a:cs typeface="Tw Cen MT"/>
              </a:rPr>
              <a:t> </a:t>
            </a:r>
            <a:r>
              <a:rPr sz="2700" spc="-34" baseline="1700" dirty="0">
                <a:latin typeface="Tw Cen MT"/>
                <a:cs typeface="Tw Cen MT"/>
              </a:rPr>
              <a:t>f</a:t>
            </a:r>
            <a:r>
              <a:rPr sz="2700" spc="0" baseline="1700" dirty="0">
                <a:latin typeface="Tw Cen MT"/>
                <a:cs typeface="Tw Cen MT"/>
              </a:rPr>
              <a:t>or</a:t>
            </a:r>
            <a:endParaRPr sz="1800">
              <a:latin typeface="Tw Cen MT"/>
              <a:cs typeface="Tw Cen MT"/>
            </a:endParaRPr>
          </a:p>
          <a:p>
            <a:pPr marL="333044" marR="34290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clo</a:t>
            </a:r>
            <a:r>
              <a:rPr sz="1800" spc="3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Sta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 Ma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e).</a:t>
            </a:r>
            <a:endParaRPr sz="1800">
              <a:latin typeface="Tw Cen MT"/>
              <a:cs typeface="Tw Cen MT"/>
            </a:endParaRPr>
          </a:p>
          <a:p>
            <a:pPr marL="378764" marR="34290">
              <a:lnSpc>
                <a:spcPct val="90738"/>
              </a:lnSpc>
              <a:spcBef>
                <a:spcPts val="800"/>
              </a:spcBef>
            </a:pPr>
            <a:r>
              <a:rPr sz="12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2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25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ci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in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lu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ed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 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p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-3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er cal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ul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-19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1388" y="301593"/>
            <a:ext cx="31589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US" sz="6000" b="1" baseline="1530" dirty="0">
                <a:solidFill>
                  <a:srgbClr val="444D25"/>
                </a:solidFill>
                <a:latin typeface="Tw Cen MT"/>
                <a:cs typeface="Tw Cen MT"/>
              </a:rPr>
              <a:t>7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388" y="1418555"/>
            <a:ext cx="7923285" cy="1006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118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-100" baseline="1391" dirty="0">
                <a:latin typeface="Tw Cen MT"/>
                <a:cs typeface="Tw Cen MT"/>
              </a:rPr>
              <a:t>P</a:t>
            </a:r>
            <a:r>
              <a:rPr sz="3300" spc="-54" baseline="1391" dirty="0">
                <a:latin typeface="Tw Cen MT"/>
                <a:cs typeface="Tw Cen MT"/>
              </a:rPr>
              <a:t>o</a:t>
            </a:r>
            <a:r>
              <a:rPr sz="3300" spc="-50" baseline="1391" dirty="0">
                <a:latin typeface="Tw Cen MT"/>
                <a:cs typeface="Tw Cen MT"/>
              </a:rPr>
              <a:t>w</a:t>
            </a:r>
            <a:r>
              <a:rPr sz="3300" spc="0" baseline="1391" dirty="0">
                <a:latin typeface="Tw Cen MT"/>
                <a:cs typeface="Tw Cen MT"/>
              </a:rPr>
              <a:t>er</a:t>
            </a:r>
            <a:r>
              <a:rPr sz="3300" spc="-54" baseline="1391" dirty="0">
                <a:latin typeface="Tw Cen MT"/>
                <a:cs typeface="Tw Cen MT"/>
              </a:rPr>
              <a:t> </a:t>
            </a:r>
            <a:r>
              <a:rPr sz="3300" spc="-4" baseline="1391" dirty="0">
                <a:latin typeface="Tw Cen MT"/>
                <a:cs typeface="Tw Cen MT"/>
              </a:rPr>
              <a:t>i</a:t>
            </a:r>
            <a:r>
              <a:rPr sz="3300" spc="0" baseline="1391" dirty="0">
                <a:latin typeface="Tw Cen MT"/>
                <a:cs typeface="Tw Cen MT"/>
              </a:rPr>
              <a:t>s</a:t>
            </a:r>
            <a:r>
              <a:rPr sz="3300" spc="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supplied</a:t>
            </a:r>
            <a:r>
              <a:rPr sz="3300" spc="-4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via</a:t>
            </a:r>
            <a:r>
              <a:rPr sz="3300" spc="-1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</a:t>
            </a:r>
            <a:r>
              <a:rPr sz="3300" spc="7" baseline="1391" dirty="0"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dual</a:t>
            </a:r>
            <a:r>
              <a:rPr sz="3300" b="1" spc="-30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channel</a:t>
            </a:r>
            <a:r>
              <a:rPr sz="3300" b="1" spc="-81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sup</a:t>
            </a:r>
            <a:r>
              <a:rPr sz="3300" b="1" spc="-4" baseline="1391" dirty="0">
                <a:solidFill>
                  <a:srgbClr val="C0504D"/>
                </a:solidFill>
                <a:latin typeface="Tw Cen MT"/>
                <a:cs typeface="Tw Cen MT"/>
              </a:rPr>
              <a:t>p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ly</a:t>
            </a:r>
            <a:r>
              <a:rPr sz="3300" b="1" spc="-34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p</a:t>
            </a:r>
            <a:r>
              <a:rPr sz="3300" b="1" spc="-50" baseline="1391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wer</a:t>
            </a:r>
            <a:r>
              <a:rPr sz="3300" b="1" spc="-68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sup</a:t>
            </a:r>
            <a:r>
              <a:rPr sz="3300" b="1" spc="-4" baseline="1391" dirty="0">
                <a:solidFill>
                  <a:srgbClr val="C0504D"/>
                </a:solidFill>
                <a:latin typeface="Tw Cen MT"/>
                <a:cs typeface="Tw Cen MT"/>
              </a:rPr>
              <a:t>p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ly</a:t>
            </a:r>
            <a:r>
              <a:rPr sz="3300" b="1" spc="-34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whi</a:t>
            </a:r>
            <a:r>
              <a:rPr sz="3300" spc="75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h</a:t>
            </a:r>
            <a:endParaRPr sz="2200">
              <a:latin typeface="Tw Cen MT"/>
              <a:cs typeface="Tw Cen MT"/>
            </a:endParaRPr>
          </a:p>
          <a:p>
            <a:pPr marL="333044" marR="36118">
              <a:lnSpc>
                <a:spcPct val="90738"/>
              </a:lnSpc>
              <a:spcBef>
                <a:spcPts val="127"/>
              </a:spcBef>
            </a:pPr>
            <a:r>
              <a:rPr sz="2200" spc="0" dirty="0">
                <a:latin typeface="Tw Cen MT"/>
                <a:cs typeface="Tw Cen MT"/>
              </a:rPr>
              <a:t>c</a:t>
            </a:r>
            <a:r>
              <a:rPr sz="2200" spc="-9" dirty="0">
                <a:latin typeface="Tw Cen MT"/>
                <a:cs typeface="Tw Cen MT"/>
              </a:rPr>
              <a:t>a</a:t>
            </a:r>
            <a:r>
              <a:rPr sz="2200" spc="0" dirty="0">
                <a:latin typeface="Tw Cen MT"/>
                <a:cs typeface="Tw Cen MT"/>
              </a:rPr>
              <a:t>n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deli</a:t>
            </a:r>
            <a:r>
              <a:rPr sz="2200" spc="-50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er</a:t>
            </a:r>
            <a:r>
              <a:rPr sz="2200" spc="1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at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most</a:t>
            </a:r>
            <a:r>
              <a:rPr sz="2200" spc="19" dirty="0">
                <a:latin typeface="Tw Cen MT"/>
                <a:cs typeface="Tw Cen MT"/>
              </a:rPr>
              <a:t> 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1</a:t>
            </a:r>
            <a:r>
              <a:rPr sz="2200" b="1" spc="-4" dirty="0">
                <a:solidFill>
                  <a:srgbClr val="C0504D"/>
                </a:solidFill>
                <a:latin typeface="Tw Cen MT"/>
                <a:cs typeface="Tw Cen MT"/>
              </a:rPr>
              <a:t>5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0mA</a:t>
            </a:r>
            <a:r>
              <a:rPr sz="2200" b="1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on +15</a:t>
            </a:r>
            <a:r>
              <a:rPr sz="2200" b="1" spc="-4" dirty="0">
                <a:solidFill>
                  <a:srgbClr val="C0504D"/>
                </a:solidFill>
                <a:latin typeface="Tw Cen MT"/>
                <a:cs typeface="Tw Cen MT"/>
              </a:rPr>
              <a:t>/-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1</a:t>
            </a:r>
            <a:r>
              <a:rPr sz="2200" b="1" spc="-4" dirty="0">
                <a:solidFill>
                  <a:srgbClr val="C0504D"/>
                </a:solidFill>
                <a:latin typeface="Tw Cen MT"/>
                <a:cs typeface="Tw Cen MT"/>
              </a:rPr>
              <a:t>5</a:t>
            </a:r>
            <a:r>
              <a:rPr sz="2200" b="1" spc="-194" dirty="0">
                <a:solidFill>
                  <a:srgbClr val="C0504D"/>
                </a:solidFill>
                <a:latin typeface="Tw Cen MT"/>
                <a:cs typeface="Tw Cen MT"/>
              </a:rPr>
              <a:t>V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olt </a:t>
            </a:r>
            <a:r>
              <a:rPr sz="2200" b="1" spc="19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2200" b="1" spc="4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2200" b="1" spc="9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2200" spc="0" dirty="0">
                <a:latin typeface="Tw Cen MT"/>
                <a:cs typeface="Tw Cen MT"/>
              </a:rPr>
              <a:t>.</a:t>
            </a:r>
            <a:endParaRPr sz="22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15"/>
              </a:spcBef>
            </a:pPr>
            <a:r>
              <a:rPr sz="13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30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300" spc="23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900" spc="0" dirty="0">
                <a:latin typeface="Tw Cen MT"/>
                <a:cs typeface="Tw Cen MT"/>
              </a:rPr>
              <a:t>This</a:t>
            </a:r>
            <a:r>
              <a:rPr sz="1900" spc="-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has</a:t>
            </a:r>
            <a:r>
              <a:rPr sz="1900" spc="-1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to</a:t>
            </a:r>
            <a:r>
              <a:rPr sz="1900" spc="-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p</a:t>
            </a:r>
            <a:r>
              <a:rPr sz="1900" spc="-59" dirty="0">
                <a:latin typeface="Tw Cen MT"/>
                <a:cs typeface="Tw Cen MT"/>
              </a:rPr>
              <a:t>o</a:t>
            </a:r>
            <a:r>
              <a:rPr sz="1900" spc="-39" dirty="0">
                <a:latin typeface="Tw Cen MT"/>
                <a:cs typeface="Tw Cen MT"/>
              </a:rPr>
              <a:t>w</a:t>
            </a:r>
            <a:r>
              <a:rPr sz="1900" spc="0" dirty="0">
                <a:latin typeface="Tw Cen MT"/>
                <a:cs typeface="Tw Cen MT"/>
              </a:rPr>
              <a:t>er</a:t>
            </a:r>
            <a:r>
              <a:rPr sz="1900" spc="-23" dirty="0">
                <a:latin typeface="Tw Cen MT"/>
                <a:cs typeface="Tw Cen MT"/>
              </a:rPr>
              <a:t> </a:t>
            </a:r>
            <a:r>
              <a:rPr sz="1900" u="heavy" spc="0" dirty="0">
                <a:latin typeface="Tw Cen MT"/>
                <a:cs typeface="Tw Cen MT"/>
              </a:rPr>
              <a:t>mini</a:t>
            </a:r>
            <a:r>
              <a:rPr sz="1900" u="heavy" spc="29" dirty="0">
                <a:latin typeface="Tw Cen MT"/>
                <a:cs typeface="Tw Cen MT"/>
              </a:rPr>
              <a:t>m</a:t>
            </a:r>
            <a:r>
              <a:rPr sz="1900" u="heavy" spc="0" dirty="0">
                <a:latin typeface="Tw Cen MT"/>
                <a:cs typeface="Tw Cen MT"/>
              </a:rPr>
              <a:t>um</a:t>
            </a:r>
            <a:r>
              <a:rPr sz="1900" u="heavy" spc="-52" dirty="0">
                <a:latin typeface="Tw Cen MT"/>
                <a:cs typeface="Tw Cen MT"/>
              </a:rPr>
              <a:t> </a:t>
            </a:r>
            <a:r>
              <a:rPr sz="1900" u="heavy" spc="0" dirty="0">
                <a:latin typeface="Tw Cen MT"/>
                <a:cs typeface="Tw Cen MT"/>
              </a:rPr>
              <a:t>t</a:t>
            </a:r>
            <a:r>
              <a:rPr sz="1900" u="heavy" spc="-39" dirty="0">
                <a:latin typeface="Tw Cen MT"/>
                <a:cs typeface="Tw Cen MT"/>
              </a:rPr>
              <a:t>w</a:t>
            </a:r>
            <a:r>
              <a:rPr sz="1900" u="heavy" spc="0" dirty="0">
                <a:latin typeface="Tw Cen MT"/>
                <a:cs typeface="Tw Cen MT"/>
              </a:rPr>
              <a:t>o</a:t>
            </a:r>
            <a:r>
              <a:rPr sz="1900" u="heavy" spc="-19" dirty="0">
                <a:latin typeface="Tw Cen MT"/>
                <a:cs typeface="Tw Cen MT"/>
              </a:rPr>
              <a:t> </a:t>
            </a:r>
            <a:r>
              <a:rPr sz="1900" u="heavy" spc="0" dirty="0">
                <a:latin typeface="Tw Cen MT"/>
                <a:cs typeface="Tw Cen MT"/>
              </a:rPr>
              <a:t>and</a:t>
            </a:r>
            <a:r>
              <a:rPr sz="1900" u="heavy" spc="-9" dirty="0">
                <a:latin typeface="Tw Cen MT"/>
                <a:cs typeface="Tw Cen MT"/>
              </a:rPr>
              <a:t> </a:t>
            </a:r>
            <a:r>
              <a:rPr sz="1900" u="heavy" spc="0" dirty="0">
                <a:latin typeface="Tw Cen MT"/>
                <a:cs typeface="Tw Cen MT"/>
              </a:rPr>
              <a:t>m</a:t>
            </a:r>
            <a:r>
              <a:rPr sz="1900" u="heavy" spc="-4" dirty="0">
                <a:latin typeface="Tw Cen MT"/>
                <a:cs typeface="Tw Cen MT"/>
              </a:rPr>
              <a:t>a</a:t>
            </a:r>
            <a:r>
              <a:rPr sz="1900" u="heavy" spc="0" dirty="0">
                <a:latin typeface="Tw Cen MT"/>
                <a:cs typeface="Tw Cen MT"/>
              </a:rPr>
              <a:t>xi</a:t>
            </a:r>
            <a:r>
              <a:rPr sz="1900" u="heavy" spc="34" dirty="0">
                <a:latin typeface="Tw Cen MT"/>
                <a:cs typeface="Tw Cen MT"/>
              </a:rPr>
              <a:t>m</a:t>
            </a:r>
            <a:r>
              <a:rPr sz="1900" u="heavy" spc="0" dirty="0">
                <a:latin typeface="Tw Cen MT"/>
                <a:cs typeface="Tw Cen MT"/>
              </a:rPr>
              <a:t>um</a:t>
            </a:r>
            <a:r>
              <a:rPr sz="1900" u="heavy" spc="-60" dirty="0">
                <a:latin typeface="Tw Cen MT"/>
                <a:cs typeface="Tw Cen MT"/>
              </a:rPr>
              <a:t> </a:t>
            </a:r>
            <a:r>
              <a:rPr sz="1900" u="heavy" spc="0" dirty="0">
                <a:latin typeface="Tw Cen MT"/>
                <a:cs typeface="Tw Cen MT"/>
              </a:rPr>
              <a:t>eight</a:t>
            </a:r>
            <a:r>
              <a:rPr sz="1900" spc="-17" dirty="0">
                <a:latin typeface="Tw Cen MT"/>
                <a:cs typeface="Tw Cen MT"/>
              </a:rPr>
              <a:t> </a:t>
            </a:r>
            <a:r>
              <a:rPr sz="1900" b="1" spc="0" dirty="0">
                <a:solidFill>
                  <a:srgbClr val="C0504D"/>
                </a:solidFill>
                <a:latin typeface="Tw Cen MT"/>
                <a:cs typeface="Tw Cen MT"/>
              </a:rPr>
              <a:t>op</a:t>
            </a:r>
            <a:r>
              <a:rPr sz="1900" b="1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900" b="1" spc="14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900" b="1" spc="29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900" b="1" spc="0" dirty="0">
                <a:solidFill>
                  <a:srgbClr val="C0504D"/>
                </a:solidFill>
                <a:latin typeface="Tw Cen MT"/>
                <a:cs typeface="Tw Cen MT"/>
              </a:rPr>
              <a:t>tional</a:t>
            </a:r>
            <a:r>
              <a:rPr sz="1900" b="1" spc="-5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900" b="1" spc="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900" b="1" spc="-4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900" b="1" spc="0" dirty="0">
                <a:solidFill>
                  <a:srgbClr val="C0504D"/>
                </a:solidFill>
                <a:latin typeface="Tw Cen MT"/>
                <a:cs typeface="Tw Cen MT"/>
              </a:rPr>
              <a:t>pli</a:t>
            </a:r>
            <a:r>
              <a:rPr sz="1900" b="1" spc="-4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1900" b="1" spc="0" dirty="0">
                <a:solidFill>
                  <a:srgbClr val="C0504D"/>
                </a:solidFill>
                <a:latin typeface="Tw Cen MT"/>
                <a:cs typeface="Tw Cen MT"/>
              </a:rPr>
              <a:t>ier</a:t>
            </a:r>
            <a:r>
              <a:rPr sz="1900" b="1" spc="-4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388" y="2937997"/>
            <a:ext cx="708192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 </a:t>
            </a:r>
            <a:r>
              <a:rPr sz="3300" spc="4" baseline="1391" dirty="0">
                <a:latin typeface="Tw Cen MT"/>
                <a:cs typeface="Tw Cen MT"/>
              </a:rPr>
              <a:t>A</a:t>
            </a:r>
            <a:r>
              <a:rPr sz="3300" spc="0" baseline="1391" dirty="0">
                <a:latin typeface="Tw Cen MT"/>
                <a:cs typeface="Tw Cen MT"/>
              </a:rPr>
              <a:t>rdui</a:t>
            </a:r>
            <a:r>
              <a:rPr sz="3300" spc="-9" baseline="1391" dirty="0">
                <a:latin typeface="Tw Cen MT"/>
                <a:cs typeface="Tw Cen MT"/>
              </a:rPr>
              <a:t>n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-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Subsys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em</a:t>
            </a:r>
            <a:r>
              <a:rPr sz="3300" spc="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(</a:t>
            </a:r>
            <a:r>
              <a:rPr sz="3300" spc="4" baseline="1391" dirty="0">
                <a:latin typeface="Tw Cen MT"/>
                <a:cs typeface="Tw Cen MT"/>
              </a:rPr>
              <a:t>A</a:t>
            </a:r>
            <a:r>
              <a:rPr sz="3300" spc="0" baseline="1391" dirty="0">
                <a:latin typeface="Tw Cen MT"/>
                <a:cs typeface="Tw Cen MT"/>
              </a:rPr>
              <a:t>rdui</a:t>
            </a:r>
            <a:r>
              <a:rPr sz="3300" spc="-9" baseline="1391" dirty="0">
                <a:latin typeface="Tw Cen MT"/>
                <a:cs typeface="Tw Cen MT"/>
              </a:rPr>
              <a:t>n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8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B</a:t>
            </a:r>
            <a:r>
              <a:rPr sz="3300" spc="4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ard,</a:t>
            </a:r>
            <a:r>
              <a:rPr sz="3300" spc="-2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Ethe</a:t>
            </a:r>
            <a:r>
              <a:rPr sz="3300" spc="50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net</a:t>
            </a:r>
            <a:r>
              <a:rPr sz="3300" spc="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Shield,</a:t>
            </a:r>
            <a:r>
              <a:rPr sz="3300" spc="29" baseline="1391" dirty="0">
                <a:latin typeface="Tw Cen MT"/>
                <a:cs typeface="Tw Cen MT"/>
              </a:rPr>
              <a:t> </a:t>
            </a:r>
            <a:r>
              <a:rPr sz="3300" spc="-29" baseline="1391" dirty="0">
                <a:latin typeface="Tw Cen MT"/>
                <a:cs typeface="Tw Cen MT"/>
              </a:rPr>
              <a:t>L</a:t>
            </a:r>
            <a:r>
              <a:rPr sz="3300" spc="0" baseline="1391" dirty="0">
                <a:latin typeface="Tw Cen MT"/>
                <a:cs typeface="Tw Cen MT"/>
              </a:rPr>
              <a:t>CD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732" y="3273898"/>
            <a:ext cx="249157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displ</a:t>
            </a:r>
            <a:r>
              <a:rPr sz="3300" spc="-50" baseline="1391" dirty="0">
                <a:latin typeface="Tw Cen MT"/>
                <a:cs typeface="Tw Cen MT"/>
              </a:rPr>
              <a:t>a</a:t>
            </a:r>
            <a:r>
              <a:rPr sz="3300" spc="0" baseline="1391" dirty="0">
                <a:latin typeface="Tw Cen MT"/>
                <a:cs typeface="Tw Cen MT"/>
              </a:rPr>
              <a:t>y)</a:t>
            </a:r>
            <a:r>
              <a:rPr sz="3300" spc="-3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are</a:t>
            </a:r>
            <a:r>
              <a:rPr sz="3300" spc="-1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p</a:t>
            </a:r>
            <a:r>
              <a:rPr sz="3300" spc="-54" baseline="1391" dirty="0">
                <a:latin typeface="Tw Cen MT"/>
                <a:cs typeface="Tw Cen MT"/>
              </a:rPr>
              <a:t>o</a:t>
            </a:r>
            <a:r>
              <a:rPr sz="3300" spc="-50" baseline="1391" dirty="0">
                <a:latin typeface="Tw Cen MT"/>
                <a:cs typeface="Tw Cen MT"/>
              </a:rPr>
              <a:t>w</a:t>
            </a:r>
            <a:r>
              <a:rPr sz="3300" spc="0" baseline="1391" dirty="0">
                <a:latin typeface="Tw Cen MT"/>
                <a:cs typeface="Tw Cen MT"/>
              </a:rPr>
              <a:t>e</a:t>
            </a:r>
            <a:r>
              <a:rPr sz="3300" spc="4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ed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3115" y="3273898"/>
            <a:ext cx="40440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via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8943" y="3273898"/>
            <a:ext cx="515692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U</a:t>
            </a:r>
            <a:r>
              <a:rPr sz="3300" spc="9" baseline="1391" dirty="0">
                <a:latin typeface="Tw Cen MT"/>
                <a:cs typeface="Tw Cen MT"/>
              </a:rPr>
              <a:t>S</a:t>
            </a:r>
            <a:r>
              <a:rPr sz="3300" spc="0" baseline="1391" dirty="0">
                <a:latin typeface="Tw Cen MT"/>
                <a:cs typeface="Tw Cen MT"/>
              </a:rPr>
              <a:t>B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4375" y="3273898"/>
            <a:ext cx="68219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cab</a:t>
            </a:r>
            <a:r>
              <a:rPr sz="3300" spc="-4" baseline="1391" dirty="0">
                <a:latin typeface="Tw Cen MT"/>
                <a:cs typeface="Tw Cen MT"/>
              </a:rPr>
              <a:t>l</a:t>
            </a:r>
            <a:r>
              <a:rPr sz="3300" spc="0" baseline="1391" dirty="0">
                <a:latin typeface="Tw Cen MT"/>
                <a:cs typeface="Tw Cen MT"/>
              </a:rPr>
              <a:t>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9095" y="3273898"/>
            <a:ext cx="117492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connect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d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7454" y="3273898"/>
            <a:ext cx="28225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to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0569" y="3273898"/>
            <a:ext cx="22111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a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1492" y="3273898"/>
            <a:ext cx="1147105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C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mput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8894" y="3273898"/>
            <a:ext cx="37624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(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5438" y="3273898"/>
            <a:ext cx="28225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to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732" y="3609178"/>
            <a:ext cx="22111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a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2655" y="3609178"/>
            <a:ext cx="5156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9" baseline="1391" dirty="0">
                <a:latin typeface="Tw Cen MT"/>
                <a:cs typeface="Tw Cen MT"/>
              </a:rPr>
              <a:t>U</a:t>
            </a:r>
            <a:r>
              <a:rPr sz="3300" spc="0" baseline="1391" dirty="0">
                <a:latin typeface="Tw Cen MT"/>
                <a:cs typeface="Tw Cen MT"/>
              </a:rPr>
              <a:t>SB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9203" y="3609178"/>
            <a:ext cx="10696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6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har</a:t>
            </a:r>
            <a:r>
              <a:rPr sz="3300" spc="-50" baseline="1391" dirty="0">
                <a:latin typeface="Tw Cen MT"/>
                <a:cs typeface="Tw Cen MT"/>
              </a:rPr>
              <a:t>g</a:t>
            </a:r>
            <a:r>
              <a:rPr sz="3300" spc="0" baseline="1391" dirty="0">
                <a:latin typeface="Tw Cen MT"/>
                <a:cs typeface="Tw Cen MT"/>
              </a:rPr>
              <a:t>e</a:t>
            </a:r>
            <a:r>
              <a:rPr sz="3300" spc="4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).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0761" y="2221229"/>
            <a:ext cx="674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279630" y="2221229"/>
            <a:ext cx="654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16307" y="2221229"/>
            <a:ext cx="689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81998" y="2221229"/>
            <a:ext cx="6742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6356" y="1290827"/>
            <a:ext cx="4971288" cy="427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162" y="3963162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600"/>
                </a:moveTo>
                <a:lnTo>
                  <a:pt x="1143000" y="609600"/>
                </a:lnTo>
                <a:lnTo>
                  <a:pt x="1143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8C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4162" y="3963162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600"/>
                </a:moveTo>
                <a:lnTo>
                  <a:pt x="1143000" y="609600"/>
                </a:lnTo>
                <a:lnTo>
                  <a:pt x="1143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812">
            <a:solidFill>
              <a:srgbClr val="976A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2204" y="3514318"/>
            <a:ext cx="2958084" cy="841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72589" y="3667281"/>
            <a:ext cx="2671699" cy="623794"/>
          </a:xfrm>
          <a:custGeom>
            <a:avLst/>
            <a:gdLst/>
            <a:ahLst/>
            <a:cxnLst/>
            <a:rect l="l" t="t" r="r" b="b"/>
            <a:pathLst>
              <a:path w="2671699" h="623794">
                <a:moveTo>
                  <a:pt x="9143" y="623794"/>
                </a:moveTo>
                <a:lnTo>
                  <a:pt x="2544556" y="116810"/>
                </a:lnTo>
                <a:lnTo>
                  <a:pt x="2630297" y="99665"/>
                </a:lnTo>
                <a:lnTo>
                  <a:pt x="2627249" y="84171"/>
                </a:lnTo>
                <a:lnTo>
                  <a:pt x="2624201" y="68677"/>
                </a:lnTo>
                <a:lnTo>
                  <a:pt x="2671699" y="67280"/>
                </a:lnTo>
                <a:lnTo>
                  <a:pt x="2478151" y="859"/>
                </a:lnTo>
                <a:lnTo>
                  <a:pt x="2621026" y="53310"/>
                </a:lnTo>
                <a:lnTo>
                  <a:pt x="2564828" y="80552"/>
                </a:lnTo>
                <a:lnTo>
                  <a:pt x="2579683" y="85646"/>
                </a:lnTo>
                <a:lnTo>
                  <a:pt x="2567985" y="96024"/>
                </a:lnTo>
                <a:lnTo>
                  <a:pt x="2617978" y="98776"/>
                </a:lnTo>
                <a:lnTo>
                  <a:pt x="2594491" y="90723"/>
                </a:lnTo>
                <a:lnTo>
                  <a:pt x="2591420" y="75233"/>
                </a:lnTo>
                <a:lnTo>
                  <a:pt x="2609977" y="58771"/>
                </a:lnTo>
                <a:lnTo>
                  <a:pt x="2612429" y="71031"/>
                </a:lnTo>
                <a:lnTo>
                  <a:pt x="2615525" y="86516"/>
                </a:lnTo>
                <a:lnTo>
                  <a:pt x="2617978" y="98776"/>
                </a:lnTo>
                <a:lnTo>
                  <a:pt x="2567985" y="96024"/>
                </a:lnTo>
                <a:lnTo>
                  <a:pt x="6096" y="608427"/>
                </a:lnTo>
                <a:lnTo>
                  <a:pt x="9143" y="623794"/>
                </a:lnTo>
                <a:close/>
              </a:path>
              <a:path w="2671699" h="623794">
                <a:moveTo>
                  <a:pt x="2617978" y="98776"/>
                </a:moveTo>
                <a:lnTo>
                  <a:pt x="2615525" y="86516"/>
                </a:lnTo>
                <a:lnTo>
                  <a:pt x="2612429" y="71031"/>
                </a:lnTo>
                <a:lnTo>
                  <a:pt x="2609977" y="58771"/>
                </a:lnTo>
                <a:lnTo>
                  <a:pt x="2591420" y="75233"/>
                </a:lnTo>
                <a:lnTo>
                  <a:pt x="2594491" y="90723"/>
                </a:lnTo>
                <a:lnTo>
                  <a:pt x="2617978" y="98776"/>
                </a:lnTo>
                <a:close/>
              </a:path>
              <a:path w="2671699" h="623794">
                <a:moveTo>
                  <a:pt x="2480550" y="177791"/>
                </a:moveTo>
                <a:lnTo>
                  <a:pt x="2479721" y="189627"/>
                </a:lnTo>
                <a:lnTo>
                  <a:pt x="2484946" y="200645"/>
                </a:lnTo>
                <a:lnTo>
                  <a:pt x="2495444" y="207756"/>
                </a:lnTo>
                <a:lnTo>
                  <a:pt x="2507280" y="208584"/>
                </a:lnTo>
                <a:lnTo>
                  <a:pt x="2518298" y="203359"/>
                </a:lnTo>
                <a:lnTo>
                  <a:pt x="2518664" y="203043"/>
                </a:lnTo>
                <a:lnTo>
                  <a:pt x="2671699" y="67280"/>
                </a:lnTo>
                <a:lnTo>
                  <a:pt x="2624201" y="68677"/>
                </a:lnTo>
                <a:lnTo>
                  <a:pt x="2627249" y="84171"/>
                </a:lnTo>
                <a:lnTo>
                  <a:pt x="2630297" y="99665"/>
                </a:lnTo>
                <a:lnTo>
                  <a:pt x="2544556" y="116810"/>
                </a:lnTo>
                <a:lnTo>
                  <a:pt x="2487295" y="167610"/>
                </a:lnTo>
                <a:lnTo>
                  <a:pt x="2480550" y="177791"/>
                </a:lnTo>
                <a:close/>
              </a:path>
              <a:path w="2671699" h="623794">
                <a:moveTo>
                  <a:pt x="2452686" y="38689"/>
                </a:moveTo>
                <a:lnTo>
                  <a:pt x="2462784" y="45563"/>
                </a:lnTo>
                <a:lnTo>
                  <a:pt x="2535354" y="70446"/>
                </a:lnTo>
                <a:lnTo>
                  <a:pt x="0" y="577566"/>
                </a:lnTo>
                <a:lnTo>
                  <a:pt x="3048" y="592933"/>
                </a:lnTo>
                <a:lnTo>
                  <a:pt x="2564828" y="80552"/>
                </a:lnTo>
                <a:lnTo>
                  <a:pt x="2621026" y="53310"/>
                </a:lnTo>
                <a:lnTo>
                  <a:pt x="2478151" y="859"/>
                </a:lnTo>
                <a:lnTo>
                  <a:pt x="2465782" y="0"/>
                </a:lnTo>
                <a:lnTo>
                  <a:pt x="2454990" y="5315"/>
                </a:lnTo>
                <a:lnTo>
                  <a:pt x="2448179" y="15464"/>
                </a:lnTo>
                <a:lnTo>
                  <a:pt x="2447379" y="27854"/>
                </a:lnTo>
                <a:lnTo>
                  <a:pt x="2452686" y="38689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14666" y="4312158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600"/>
                </a:moveTo>
                <a:lnTo>
                  <a:pt x="1143000" y="609600"/>
                </a:lnTo>
                <a:lnTo>
                  <a:pt x="1143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8C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4666" y="4312158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600"/>
                </a:moveTo>
                <a:lnTo>
                  <a:pt x="1143000" y="609600"/>
                </a:lnTo>
                <a:lnTo>
                  <a:pt x="1143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812">
            <a:solidFill>
              <a:srgbClr val="976A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65064" y="3500628"/>
            <a:ext cx="2194560" cy="1202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635" y="3702939"/>
            <a:ext cx="1909444" cy="934338"/>
          </a:xfrm>
          <a:custGeom>
            <a:avLst/>
            <a:gdLst/>
            <a:ahLst/>
            <a:cxnLst/>
            <a:rect l="l" t="t" r="r" b="b"/>
            <a:pathLst>
              <a:path w="1909444" h="934338">
                <a:moveTo>
                  <a:pt x="84752" y="57802"/>
                </a:moveTo>
                <a:lnTo>
                  <a:pt x="100370" y="56431"/>
                </a:lnTo>
                <a:lnTo>
                  <a:pt x="1902714" y="905891"/>
                </a:lnTo>
                <a:lnTo>
                  <a:pt x="1909444" y="891667"/>
                </a:lnTo>
                <a:lnTo>
                  <a:pt x="131382" y="53708"/>
                </a:lnTo>
                <a:lnTo>
                  <a:pt x="207899" y="46990"/>
                </a:lnTo>
                <a:lnTo>
                  <a:pt x="217624" y="43959"/>
                </a:lnTo>
                <a:lnTo>
                  <a:pt x="226708" y="34588"/>
                </a:lnTo>
                <a:lnTo>
                  <a:pt x="229362" y="21462"/>
                </a:lnTo>
                <a:lnTo>
                  <a:pt x="226331" y="11737"/>
                </a:lnTo>
                <a:lnTo>
                  <a:pt x="216960" y="2653"/>
                </a:lnTo>
                <a:lnTo>
                  <a:pt x="203835" y="0"/>
                </a:lnTo>
                <a:lnTo>
                  <a:pt x="52450" y="16510"/>
                </a:lnTo>
                <a:lnTo>
                  <a:pt x="45847" y="30734"/>
                </a:lnTo>
                <a:lnTo>
                  <a:pt x="39115" y="44958"/>
                </a:lnTo>
                <a:lnTo>
                  <a:pt x="32385" y="59181"/>
                </a:lnTo>
                <a:lnTo>
                  <a:pt x="0" y="17906"/>
                </a:lnTo>
                <a:lnTo>
                  <a:pt x="115950" y="186436"/>
                </a:lnTo>
                <a:lnTo>
                  <a:pt x="116371" y="187032"/>
                </a:lnTo>
                <a:lnTo>
                  <a:pt x="125761" y="194640"/>
                </a:lnTo>
                <a:lnTo>
                  <a:pt x="137343" y="196606"/>
                </a:lnTo>
                <a:lnTo>
                  <a:pt x="148716" y="192531"/>
                </a:lnTo>
                <a:lnTo>
                  <a:pt x="149505" y="191970"/>
                </a:lnTo>
                <a:lnTo>
                  <a:pt x="157011" y="182579"/>
                </a:lnTo>
                <a:lnTo>
                  <a:pt x="158937" y="171026"/>
                </a:lnTo>
                <a:lnTo>
                  <a:pt x="154812" y="159638"/>
                </a:lnTo>
                <a:lnTo>
                  <a:pt x="111284" y="96367"/>
                </a:lnTo>
                <a:lnTo>
                  <a:pt x="44450" y="61341"/>
                </a:lnTo>
                <a:lnTo>
                  <a:pt x="49808" y="49997"/>
                </a:lnTo>
                <a:lnTo>
                  <a:pt x="56530" y="35769"/>
                </a:lnTo>
                <a:lnTo>
                  <a:pt x="61849" y="24511"/>
                </a:lnTo>
                <a:lnTo>
                  <a:pt x="75862" y="44880"/>
                </a:lnTo>
                <a:lnTo>
                  <a:pt x="84752" y="57802"/>
                </a:lnTo>
                <a:close/>
              </a:path>
              <a:path w="1909444" h="934338">
                <a:moveTo>
                  <a:pt x="69255" y="59163"/>
                </a:moveTo>
                <a:lnTo>
                  <a:pt x="49808" y="49997"/>
                </a:lnTo>
                <a:lnTo>
                  <a:pt x="44450" y="61341"/>
                </a:lnTo>
                <a:lnTo>
                  <a:pt x="111284" y="96367"/>
                </a:lnTo>
                <a:lnTo>
                  <a:pt x="1889251" y="934338"/>
                </a:lnTo>
                <a:lnTo>
                  <a:pt x="1895983" y="920115"/>
                </a:lnTo>
                <a:lnTo>
                  <a:pt x="93573" y="70624"/>
                </a:lnTo>
                <a:lnTo>
                  <a:pt x="84752" y="57802"/>
                </a:lnTo>
                <a:lnTo>
                  <a:pt x="75862" y="44880"/>
                </a:lnTo>
                <a:lnTo>
                  <a:pt x="61849" y="24511"/>
                </a:lnTo>
                <a:lnTo>
                  <a:pt x="56530" y="35769"/>
                </a:lnTo>
                <a:lnTo>
                  <a:pt x="49808" y="49997"/>
                </a:lnTo>
                <a:lnTo>
                  <a:pt x="69255" y="59163"/>
                </a:lnTo>
                <a:close/>
              </a:path>
              <a:path w="1909444" h="934338">
                <a:moveTo>
                  <a:pt x="52450" y="16510"/>
                </a:moveTo>
                <a:lnTo>
                  <a:pt x="203835" y="0"/>
                </a:lnTo>
                <a:lnTo>
                  <a:pt x="0" y="17906"/>
                </a:lnTo>
                <a:lnTo>
                  <a:pt x="32385" y="59181"/>
                </a:lnTo>
                <a:lnTo>
                  <a:pt x="39115" y="44958"/>
                </a:lnTo>
                <a:lnTo>
                  <a:pt x="45847" y="30734"/>
                </a:lnTo>
                <a:lnTo>
                  <a:pt x="52450" y="1651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9412" y="3569220"/>
            <a:ext cx="1331976" cy="2267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80204" y="3789299"/>
            <a:ext cx="1056513" cy="1983092"/>
          </a:xfrm>
          <a:custGeom>
            <a:avLst/>
            <a:gdLst/>
            <a:ahLst/>
            <a:cxnLst/>
            <a:rect l="l" t="t" r="r" b="b"/>
            <a:pathLst>
              <a:path w="1056513" h="1983092">
                <a:moveTo>
                  <a:pt x="169985" y="152887"/>
                </a:moveTo>
                <a:lnTo>
                  <a:pt x="181382" y="150101"/>
                </a:lnTo>
                <a:lnTo>
                  <a:pt x="190246" y="141858"/>
                </a:lnTo>
                <a:lnTo>
                  <a:pt x="190710" y="141093"/>
                </a:lnTo>
                <a:lnTo>
                  <a:pt x="193908" y="129480"/>
                </a:lnTo>
                <a:lnTo>
                  <a:pt x="191122" y="118083"/>
                </a:lnTo>
                <a:lnTo>
                  <a:pt x="182880" y="109219"/>
                </a:lnTo>
                <a:lnTo>
                  <a:pt x="9906" y="0"/>
                </a:lnTo>
                <a:lnTo>
                  <a:pt x="52450" y="30733"/>
                </a:lnTo>
                <a:lnTo>
                  <a:pt x="55118" y="42799"/>
                </a:lnTo>
                <a:lnTo>
                  <a:pt x="53905" y="67630"/>
                </a:lnTo>
                <a:lnTo>
                  <a:pt x="43994" y="48575"/>
                </a:lnTo>
                <a:lnTo>
                  <a:pt x="30031" y="55826"/>
                </a:lnTo>
                <a:lnTo>
                  <a:pt x="24511" y="45212"/>
                </a:lnTo>
                <a:lnTo>
                  <a:pt x="9906" y="0"/>
                </a:lnTo>
                <a:lnTo>
                  <a:pt x="0" y="204343"/>
                </a:lnTo>
                <a:lnTo>
                  <a:pt x="1503" y="213912"/>
                </a:lnTo>
                <a:lnTo>
                  <a:pt x="9533" y="224527"/>
                </a:lnTo>
                <a:lnTo>
                  <a:pt x="22351" y="229107"/>
                </a:lnTo>
                <a:lnTo>
                  <a:pt x="10541" y="52577"/>
                </a:lnTo>
                <a:lnTo>
                  <a:pt x="18923" y="61594"/>
                </a:lnTo>
                <a:lnTo>
                  <a:pt x="39936" y="74873"/>
                </a:lnTo>
                <a:lnTo>
                  <a:pt x="52382" y="98804"/>
                </a:lnTo>
                <a:lnTo>
                  <a:pt x="53143" y="83218"/>
                </a:lnTo>
                <a:lnTo>
                  <a:pt x="66352" y="91564"/>
                </a:lnTo>
                <a:lnTo>
                  <a:pt x="1042543" y="1968563"/>
                </a:lnTo>
                <a:lnTo>
                  <a:pt x="1056513" y="1961299"/>
                </a:lnTo>
                <a:lnTo>
                  <a:pt x="92769" y="108256"/>
                </a:lnTo>
                <a:lnTo>
                  <a:pt x="157607" y="149225"/>
                </a:lnTo>
                <a:lnTo>
                  <a:pt x="158372" y="149689"/>
                </a:lnTo>
                <a:lnTo>
                  <a:pt x="169985" y="152887"/>
                </a:lnTo>
                <a:close/>
              </a:path>
              <a:path w="1056513" h="1983092">
                <a:moveTo>
                  <a:pt x="24511" y="45212"/>
                </a:moveTo>
                <a:lnTo>
                  <a:pt x="30031" y="55826"/>
                </a:lnTo>
                <a:lnTo>
                  <a:pt x="38481" y="37973"/>
                </a:lnTo>
                <a:lnTo>
                  <a:pt x="52450" y="30733"/>
                </a:lnTo>
                <a:lnTo>
                  <a:pt x="9906" y="0"/>
                </a:lnTo>
                <a:lnTo>
                  <a:pt x="24511" y="45212"/>
                </a:lnTo>
                <a:close/>
              </a:path>
              <a:path w="1056513" h="1983092">
                <a:moveTo>
                  <a:pt x="43994" y="48575"/>
                </a:moveTo>
                <a:lnTo>
                  <a:pt x="53905" y="67630"/>
                </a:lnTo>
                <a:lnTo>
                  <a:pt x="55118" y="42799"/>
                </a:lnTo>
                <a:lnTo>
                  <a:pt x="52450" y="30733"/>
                </a:lnTo>
                <a:lnTo>
                  <a:pt x="38481" y="37973"/>
                </a:lnTo>
                <a:lnTo>
                  <a:pt x="30031" y="55826"/>
                </a:lnTo>
                <a:lnTo>
                  <a:pt x="43994" y="48575"/>
                </a:lnTo>
                <a:close/>
              </a:path>
              <a:path w="1056513" h="1983092">
                <a:moveTo>
                  <a:pt x="50854" y="130089"/>
                </a:moveTo>
                <a:lnTo>
                  <a:pt x="1014603" y="1983092"/>
                </a:lnTo>
                <a:lnTo>
                  <a:pt x="1028573" y="1975827"/>
                </a:lnTo>
                <a:lnTo>
                  <a:pt x="52382" y="98804"/>
                </a:lnTo>
                <a:lnTo>
                  <a:pt x="39936" y="74873"/>
                </a:lnTo>
                <a:lnTo>
                  <a:pt x="18923" y="61594"/>
                </a:lnTo>
                <a:lnTo>
                  <a:pt x="10541" y="52577"/>
                </a:lnTo>
                <a:lnTo>
                  <a:pt x="22351" y="229107"/>
                </a:lnTo>
                <a:lnTo>
                  <a:pt x="31986" y="227577"/>
                </a:lnTo>
                <a:lnTo>
                  <a:pt x="42556" y="219514"/>
                </a:lnTo>
                <a:lnTo>
                  <a:pt x="47117" y="206628"/>
                </a:lnTo>
                <a:lnTo>
                  <a:pt x="50854" y="130089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14544" y="3569207"/>
            <a:ext cx="659917" cy="22616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3597" y="3789299"/>
            <a:ext cx="414798" cy="1976335"/>
          </a:xfrm>
          <a:custGeom>
            <a:avLst/>
            <a:gdLst/>
            <a:ahLst/>
            <a:cxnLst/>
            <a:rect l="l" t="t" r="r" b="b"/>
            <a:pathLst>
              <a:path w="414798" h="1976335">
                <a:moveTo>
                  <a:pt x="56531" y="50292"/>
                </a:moveTo>
                <a:lnTo>
                  <a:pt x="5063" y="215263"/>
                </a:lnTo>
                <a:lnTo>
                  <a:pt x="15129" y="222376"/>
                </a:lnTo>
                <a:lnTo>
                  <a:pt x="27386" y="223438"/>
                </a:lnTo>
                <a:lnTo>
                  <a:pt x="38284" y="218402"/>
                </a:lnTo>
                <a:lnTo>
                  <a:pt x="45482" y="208280"/>
                </a:lnTo>
                <a:lnTo>
                  <a:pt x="71862" y="136433"/>
                </a:lnTo>
                <a:lnTo>
                  <a:pt x="61865" y="61468"/>
                </a:lnTo>
                <a:lnTo>
                  <a:pt x="56531" y="50292"/>
                </a:lnTo>
                <a:close/>
              </a:path>
              <a:path w="414798" h="1976335">
                <a:moveTo>
                  <a:pt x="82632" y="107098"/>
                </a:moveTo>
                <a:lnTo>
                  <a:pt x="88056" y="92326"/>
                </a:lnTo>
                <a:lnTo>
                  <a:pt x="77867" y="80321"/>
                </a:lnTo>
                <a:lnTo>
                  <a:pt x="71862" y="136433"/>
                </a:lnTo>
                <a:lnTo>
                  <a:pt x="399304" y="1976335"/>
                </a:lnTo>
                <a:lnTo>
                  <a:pt x="414798" y="1973579"/>
                </a:lnTo>
                <a:lnTo>
                  <a:pt x="82632" y="107098"/>
                </a:lnTo>
                <a:close/>
              </a:path>
              <a:path w="414798" h="1976335">
                <a:moveTo>
                  <a:pt x="1159" y="192024"/>
                </a:moveTo>
                <a:lnTo>
                  <a:pt x="1032" y="192024"/>
                </a:lnTo>
                <a:lnTo>
                  <a:pt x="0" y="204364"/>
                </a:lnTo>
                <a:lnTo>
                  <a:pt x="5063" y="215263"/>
                </a:lnTo>
                <a:lnTo>
                  <a:pt x="56531" y="50292"/>
                </a:lnTo>
                <a:lnTo>
                  <a:pt x="61865" y="61468"/>
                </a:lnTo>
                <a:lnTo>
                  <a:pt x="71862" y="136433"/>
                </a:lnTo>
                <a:lnTo>
                  <a:pt x="77867" y="80321"/>
                </a:lnTo>
                <a:lnTo>
                  <a:pt x="88056" y="92326"/>
                </a:lnTo>
                <a:lnTo>
                  <a:pt x="98229" y="104312"/>
                </a:lnTo>
                <a:lnTo>
                  <a:pt x="430292" y="1970811"/>
                </a:lnTo>
                <a:lnTo>
                  <a:pt x="445786" y="1968055"/>
                </a:lnTo>
                <a:lnTo>
                  <a:pt x="118460" y="128149"/>
                </a:lnTo>
                <a:lnTo>
                  <a:pt x="168037" y="186562"/>
                </a:lnTo>
                <a:lnTo>
                  <a:pt x="168412" y="186988"/>
                </a:lnTo>
                <a:lnTo>
                  <a:pt x="178578" y="193662"/>
                </a:lnTo>
                <a:lnTo>
                  <a:pt x="190346" y="194490"/>
                </a:lnTo>
                <a:lnTo>
                  <a:pt x="201311" y="189230"/>
                </a:lnTo>
                <a:lnTo>
                  <a:pt x="201694" y="188903"/>
                </a:lnTo>
                <a:lnTo>
                  <a:pt x="208459" y="178783"/>
                </a:lnTo>
                <a:lnTo>
                  <a:pt x="209308" y="166968"/>
                </a:lnTo>
                <a:lnTo>
                  <a:pt x="204105" y="155956"/>
                </a:lnTo>
                <a:lnTo>
                  <a:pt x="71644" y="0"/>
                </a:lnTo>
                <a:lnTo>
                  <a:pt x="103140" y="42037"/>
                </a:lnTo>
                <a:lnTo>
                  <a:pt x="101997" y="54356"/>
                </a:lnTo>
                <a:lnTo>
                  <a:pt x="93472" y="77575"/>
                </a:lnTo>
                <a:lnTo>
                  <a:pt x="89728" y="56530"/>
                </a:lnTo>
                <a:lnTo>
                  <a:pt x="87646" y="44831"/>
                </a:lnTo>
                <a:lnTo>
                  <a:pt x="74125" y="59295"/>
                </a:lnTo>
                <a:lnTo>
                  <a:pt x="72025" y="47498"/>
                </a:lnTo>
                <a:lnTo>
                  <a:pt x="71644" y="0"/>
                </a:lnTo>
                <a:lnTo>
                  <a:pt x="1159" y="192024"/>
                </a:lnTo>
                <a:close/>
              </a:path>
              <a:path w="414798" h="1976335">
                <a:moveTo>
                  <a:pt x="93472" y="77575"/>
                </a:moveTo>
                <a:lnTo>
                  <a:pt x="101997" y="54356"/>
                </a:lnTo>
                <a:lnTo>
                  <a:pt x="103140" y="42037"/>
                </a:lnTo>
                <a:lnTo>
                  <a:pt x="71644" y="0"/>
                </a:lnTo>
                <a:lnTo>
                  <a:pt x="72025" y="47498"/>
                </a:lnTo>
                <a:lnTo>
                  <a:pt x="74125" y="59295"/>
                </a:lnTo>
                <a:lnTo>
                  <a:pt x="87646" y="44831"/>
                </a:lnTo>
                <a:lnTo>
                  <a:pt x="89728" y="56530"/>
                </a:lnTo>
                <a:lnTo>
                  <a:pt x="93472" y="77575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68574" y="5761482"/>
            <a:ext cx="5295900" cy="609600"/>
          </a:xfrm>
          <a:custGeom>
            <a:avLst/>
            <a:gdLst/>
            <a:ahLst/>
            <a:cxnLst/>
            <a:rect l="l" t="t" r="r" b="b"/>
            <a:pathLst>
              <a:path w="5295900" h="609600">
                <a:moveTo>
                  <a:pt x="0" y="609600"/>
                </a:moveTo>
                <a:lnTo>
                  <a:pt x="5295900" y="609600"/>
                </a:lnTo>
                <a:lnTo>
                  <a:pt x="52959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8C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8574" y="5761482"/>
            <a:ext cx="5295900" cy="609600"/>
          </a:xfrm>
          <a:custGeom>
            <a:avLst/>
            <a:gdLst/>
            <a:ahLst/>
            <a:cxnLst/>
            <a:rect l="l" t="t" r="r" b="b"/>
            <a:pathLst>
              <a:path w="5295900" h="609600">
                <a:moveTo>
                  <a:pt x="0" y="609600"/>
                </a:moveTo>
                <a:lnTo>
                  <a:pt x="5295900" y="609600"/>
                </a:lnTo>
                <a:lnTo>
                  <a:pt x="52959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9812">
            <a:solidFill>
              <a:srgbClr val="976A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070" y="1614677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838200"/>
                </a:moveTo>
                <a:lnTo>
                  <a:pt x="1828800" y="838200"/>
                </a:lnTo>
                <a:lnTo>
                  <a:pt x="1828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8C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070" y="1614677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838200"/>
                </a:moveTo>
                <a:lnTo>
                  <a:pt x="1828800" y="838200"/>
                </a:lnTo>
                <a:lnTo>
                  <a:pt x="1828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9812">
            <a:solidFill>
              <a:srgbClr val="976A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61388" y="2000999"/>
            <a:ext cx="3086100" cy="11719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00885" y="2011172"/>
            <a:ext cx="2801239" cy="932052"/>
          </a:xfrm>
          <a:custGeom>
            <a:avLst/>
            <a:gdLst/>
            <a:ahLst/>
            <a:cxnLst/>
            <a:rect l="l" t="t" r="r" b="b"/>
            <a:pathLst>
              <a:path w="2801239" h="932052">
                <a:moveTo>
                  <a:pt x="2701053" y="846557"/>
                </a:moveTo>
                <a:lnTo>
                  <a:pt x="2711616" y="858050"/>
                </a:lnTo>
                <a:lnTo>
                  <a:pt x="2696305" y="861613"/>
                </a:lnTo>
                <a:lnTo>
                  <a:pt x="2722259" y="869631"/>
                </a:lnTo>
                <a:lnTo>
                  <a:pt x="2726812" y="854514"/>
                </a:lnTo>
                <a:lnTo>
                  <a:pt x="2751074" y="848867"/>
                </a:lnTo>
                <a:lnTo>
                  <a:pt x="2763392" y="849376"/>
                </a:lnTo>
                <a:lnTo>
                  <a:pt x="2662809" y="735076"/>
                </a:lnTo>
                <a:lnTo>
                  <a:pt x="2662607" y="734862"/>
                </a:lnTo>
                <a:lnTo>
                  <a:pt x="2652168" y="728480"/>
                </a:lnTo>
                <a:lnTo>
                  <a:pt x="2640292" y="728049"/>
                </a:lnTo>
                <a:lnTo>
                  <a:pt x="2629407" y="733678"/>
                </a:lnTo>
                <a:lnTo>
                  <a:pt x="2629099" y="733968"/>
                </a:lnTo>
                <a:lnTo>
                  <a:pt x="2622704" y="744395"/>
                </a:lnTo>
                <a:lnTo>
                  <a:pt x="2622305" y="756234"/>
                </a:lnTo>
                <a:lnTo>
                  <a:pt x="2628011" y="767079"/>
                </a:lnTo>
                <a:lnTo>
                  <a:pt x="2679954" y="823599"/>
                </a:lnTo>
                <a:lnTo>
                  <a:pt x="13969" y="0"/>
                </a:lnTo>
                <a:lnTo>
                  <a:pt x="9270" y="15112"/>
                </a:lnTo>
                <a:lnTo>
                  <a:pt x="2701053" y="846557"/>
                </a:lnTo>
                <a:close/>
              </a:path>
              <a:path w="2801239" h="932052">
                <a:moveTo>
                  <a:pt x="2801239" y="885698"/>
                </a:moveTo>
                <a:lnTo>
                  <a:pt x="2662809" y="735076"/>
                </a:lnTo>
                <a:lnTo>
                  <a:pt x="2763392" y="849376"/>
                </a:lnTo>
                <a:lnTo>
                  <a:pt x="2751074" y="848867"/>
                </a:lnTo>
                <a:lnTo>
                  <a:pt x="2726812" y="854514"/>
                </a:lnTo>
                <a:lnTo>
                  <a:pt x="2722259" y="869631"/>
                </a:lnTo>
                <a:lnTo>
                  <a:pt x="2696305" y="861613"/>
                </a:lnTo>
                <a:lnTo>
                  <a:pt x="4698" y="30099"/>
                </a:lnTo>
                <a:lnTo>
                  <a:pt x="0" y="45212"/>
                </a:lnTo>
                <a:lnTo>
                  <a:pt x="2665951" y="868678"/>
                </a:lnTo>
                <a:lnTo>
                  <a:pt x="2591180" y="886078"/>
                </a:lnTo>
                <a:lnTo>
                  <a:pt x="2580946" y="891317"/>
                </a:lnTo>
                <a:lnTo>
                  <a:pt x="2574115" y="901652"/>
                </a:lnTo>
                <a:lnTo>
                  <a:pt x="2573528" y="914400"/>
                </a:lnTo>
                <a:lnTo>
                  <a:pt x="2578969" y="924793"/>
                </a:lnTo>
                <a:lnTo>
                  <a:pt x="2589307" y="931549"/>
                </a:lnTo>
                <a:lnTo>
                  <a:pt x="2601976" y="932052"/>
                </a:lnTo>
                <a:lnTo>
                  <a:pt x="2749423" y="894461"/>
                </a:lnTo>
                <a:lnTo>
                  <a:pt x="2739009" y="887856"/>
                </a:lnTo>
                <a:lnTo>
                  <a:pt x="2742695" y="875944"/>
                </a:lnTo>
                <a:lnTo>
                  <a:pt x="2747362" y="860861"/>
                </a:lnTo>
                <a:lnTo>
                  <a:pt x="2758693" y="864362"/>
                </a:lnTo>
                <a:lnTo>
                  <a:pt x="2801239" y="885698"/>
                </a:lnTo>
                <a:close/>
              </a:path>
              <a:path w="2801239" h="932052">
                <a:moveTo>
                  <a:pt x="2754122" y="879475"/>
                </a:moveTo>
                <a:lnTo>
                  <a:pt x="2742695" y="875944"/>
                </a:lnTo>
                <a:lnTo>
                  <a:pt x="2739009" y="887856"/>
                </a:lnTo>
                <a:lnTo>
                  <a:pt x="2749423" y="894461"/>
                </a:lnTo>
                <a:lnTo>
                  <a:pt x="2601976" y="932052"/>
                </a:lnTo>
                <a:lnTo>
                  <a:pt x="2801239" y="885698"/>
                </a:lnTo>
                <a:lnTo>
                  <a:pt x="2758693" y="864362"/>
                </a:lnTo>
                <a:lnTo>
                  <a:pt x="2747362" y="860861"/>
                </a:lnTo>
                <a:lnTo>
                  <a:pt x="2742695" y="875944"/>
                </a:lnTo>
                <a:lnTo>
                  <a:pt x="2754122" y="879475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37654" y="1347977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838200"/>
                </a:moveTo>
                <a:lnTo>
                  <a:pt x="1828800" y="838200"/>
                </a:lnTo>
                <a:lnTo>
                  <a:pt x="1828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8C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37654" y="1347977"/>
            <a:ext cx="1828800" cy="838200"/>
          </a:xfrm>
          <a:custGeom>
            <a:avLst/>
            <a:gdLst/>
            <a:ahLst/>
            <a:cxnLst/>
            <a:rect l="l" t="t" r="r" b="b"/>
            <a:pathLst>
              <a:path w="1828800" h="838200">
                <a:moveTo>
                  <a:pt x="0" y="838200"/>
                </a:moveTo>
                <a:lnTo>
                  <a:pt x="1828800" y="838200"/>
                </a:lnTo>
                <a:lnTo>
                  <a:pt x="18288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9812">
            <a:solidFill>
              <a:srgbClr val="976A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55464" y="1737359"/>
            <a:ext cx="2328672" cy="14356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06035" y="1746377"/>
            <a:ext cx="2028443" cy="1154811"/>
          </a:xfrm>
          <a:custGeom>
            <a:avLst/>
            <a:gdLst/>
            <a:ahLst/>
            <a:cxnLst/>
            <a:rect l="l" t="t" r="r" b="b"/>
            <a:pathLst>
              <a:path w="2028443" h="1154811">
                <a:moveTo>
                  <a:pt x="66427" y="1104658"/>
                </a:moveTo>
                <a:lnTo>
                  <a:pt x="41528" y="1104138"/>
                </a:lnTo>
                <a:lnTo>
                  <a:pt x="47622" y="1115113"/>
                </a:lnTo>
                <a:lnTo>
                  <a:pt x="55238" y="1128832"/>
                </a:lnTo>
                <a:lnTo>
                  <a:pt x="61340" y="1139825"/>
                </a:lnTo>
                <a:lnTo>
                  <a:pt x="74072" y="1118360"/>
                </a:lnTo>
                <a:lnTo>
                  <a:pt x="82006" y="1104984"/>
                </a:lnTo>
                <a:lnTo>
                  <a:pt x="89961" y="1091574"/>
                </a:lnTo>
                <a:lnTo>
                  <a:pt x="2028443" y="13843"/>
                </a:lnTo>
                <a:lnTo>
                  <a:pt x="2020823" y="0"/>
                </a:lnTo>
                <a:lnTo>
                  <a:pt x="105913" y="1064680"/>
                </a:lnTo>
                <a:lnTo>
                  <a:pt x="41528" y="1104138"/>
                </a:lnTo>
                <a:lnTo>
                  <a:pt x="66427" y="1104658"/>
                </a:lnTo>
                <a:close/>
              </a:path>
              <a:path w="2028443" h="1154811">
                <a:moveTo>
                  <a:pt x="145034" y="998727"/>
                </a:moveTo>
                <a:lnTo>
                  <a:pt x="148310" y="987011"/>
                </a:lnTo>
                <a:lnTo>
                  <a:pt x="145576" y="975575"/>
                </a:lnTo>
                <a:lnTo>
                  <a:pt x="137419" y="966735"/>
                </a:lnTo>
                <a:lnTo>
                  <a:pt x="136778" y="966343"/>
                </a:lnTo>
                <a:lnTo>
                  <a:pt x="125062" y="963066"/>
                </a:lnTo>
                <a:lnTo>
                  <a:pt x="113626" y="965800"/>
                </a:lnTo>
                <a:lnTo>
                  <a:pt x="104786" y="973957"/>
                </a:lnTo>
                <a:lnTo>
                  <a:pt x="104393" y="974598"/>
                </a:lnTo>
                <a:lnTo>
                  <a:pt x="29463" y="1107186"/>
                </a:lnTo>
                <a:lnTo>
                  <a:pt x="37211" y="1120902"/>
                </a:lnTo>
                <a:lnTo>
                  <a:pt x="44830" y="1134618"/>
                </a:lnTo>
                <a:lnTo>
                  <a:pt x="52450" y="1148461"/>
                </a:lnTo>
                <a:lnTo>
                  <a:pt x="128887" y="1105965"/>
                </a:lnTo>
                <a:lnTo>
                  <a:pt x="2043684" y="41401"/>
                </a:lnTo>
                <a:lnTo>
                  <a:pt x="2036064" y="27559"/>
                </a:lnTo>
                <a:lnTo>
                  <a:pt x="97547" y="1105309"/>
                </a:lnTo>
                <a:lnTo>
                  <a:pt x="82006" y="1104984"/>
                </a:lnTo>
                <a:lnTo>
                  <a:pt x="74072" y="1118360"/>
                </a:lnTo>
                <a:lnTo>
                  <a:pt x="61340" y="1139825"/>
                </a:lnTo>
                <a:lnTo>
                  <a:pt x="55238" y="1128832"/>
                </a:lnTo>
                <a:lnTo>
                  <a:pt x="47622" y="1115113"/>
                </a:lnTo>
                <a:lnTo>
                  <a:pt x="41528" y="1104138"/>
                </a:lnTo>
                <a:lnTo>
                  <a:pt x="105913" y="1064680"/>
                </a:lnTo>
                <a:lnTo>
                  <a:pt x="145034" y="998727"/>
                </a:lnTo>
                <a:close/>
              </a:path>
              <a:path w="2028443" h="1154811">
                <a:moveTo>
                  <a:pt x="224931" y="1118377"/>
                </a:moveTo>
                <a:lnTo>
                  <a:pt x="214664" y="1109601"/>
                </a:lnTo>
                <a:lnTo>
                  <a:pt x="205486" y="1107567"/>
                </a:lnTo>
                <a:lnTo>
                  <a:pt x="128887" y="1105965"/>
                </a:lnTo>
                <a:lnTo>
                  <a:pt x="52450" y="1148461"/>
                </a:lnTo>
                <a:lnTo>
                  <a:pt x="44830" y="1134618"/>
                </a:lnTo>
                <a:lnTo>
                  <a:pt x="37211" y="1120902"/>
                </a:lnTo>
                <a:lnTo>
                  <a:pt x="29463" y="1107186"/>
                </a:lnTo>
                <a:lnTo>
                  <a:pt x="104393" y="974598"/>
                </a:lnTo>
                <a:lnTo>
                  <a:pt x="0" y="1150620"/>
                </a:lnTo>
                <a:lnTo>
                  <a:pt x="204597" y="1154811"/>
                </a:lnTo>
                <a:lnTo>
                  <a:pt x="217857" y="1151003"/>
                </a:lnTo>
                <a:lnTo>
                  <a:pt x="226650" y="1140735"/>
                </a:lnTo>
                <a:lnTo>
                  <a:pt x="228726" y="1131697"/>
                </a:lnTo>
                <a:lnTo>
                  <a:pt x="224931" y="1118377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87590" y="2775966"/>
            <a:ext cx="1440179" cy="838199"/>
          </a:xfrm>
          <a:custGeom>
            <a:avLst/>
            <a:gdLst/>
            <a:ahLst/>
            <a:cxnLst/>
            <a:rect l="l" t="t" r="r" b="b"/>
            <a:pathLst>
              <a:path w="1440179" h="838200">
                <a:moveTo>
                  <a:pt x="0" y="838199"/>
                </a:moveTo>
                <a:lnTo>
                  <a:pt x="1440179" y="838199"/>
                </a:lnTo>
                <a:lnTo>
                  <a:pt x="144017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8C7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87590" y="2775966"/>
            <a:ext cx="1440179" cy="838199"/>
          </a:xfrm>
          <a:custGeom>
            <a:avLst/>
            <a:gdLst/>
            <a:ahLst/>
            <a:cxnLst/>
            <a:rect l="l" t="t" r="r" b="b"/>
            <a:pathLst>
              <a:path w="1440179" h="838200">
                <a:moveTo>
                  <a:pt x="0" y="838199"/>
                </a:moveTo>
                <a:lnTo>
                  <a:pt x="1440179" y="838199"/>
                </a:lnTo>
                <a:lnTo>
                  <a:pt x="144017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ln w="19812">
            <a:solidFill>
              <a:srgbClr val="976A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21324" y="2801086"/>
            <a:ext cx="1405127" cy="495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71895" y="2945341"/>
            <a:ext cx="1119377" cy="273346"/>
          </a:xfrm>
          <a:custGeom>
            <a:avLst/>
            <a:gdLst/>
            <a:ahLst/>
            <a:cxnLst/>
            <a:rect l="l" t="t" r="r" b="b"/>
            <a:pathLst>
              <a:path w="1119377" h="273346">
                <a:moveTo>
                  <a:pt x="0" y="75988"/>
                </a:moveTo>
                <a:lnTo>
                  <a:pt x="158750" y="205020"/>
                </a:lnTo>
                <a:lnTo>
                  <a:pt x="42671" y="106595"/>
                </a:lnTo>
                <a:lnTo>
                  <a:pt x="45084" y="90974"/>
                </a:lnTo>
                <a:lnTo>
                  <a:pt x="47497" y="75480"/>
                </a:lnTo>
                <a:lnTo>
                  <a:pt x="50037" y="59859"/>
                </a:lnTo>
                <a:lnTo>
                  <a:pt x="190500" y="1312"/>
                </a:lnTo>
                <a:lnTo>
                  <a:pt x="0" y="75988"/>
                </a:lnTo>
                <a:close/>
              </a:path>
              <a:path w="1119377" h="273346">
                <a:moveTo>
                  <a:pt x="78145" y="96133"/>
                </a:moveTo>
                <a:lnTo>
                  <a:pt x="56898" y="92818"/>
                </a:lnTo>
                <a:lnTo>
                  <a:pt x="54990" y="105198"/>
                </a:lnTo>
                <a:lnTo>
                  <a:pt x="129145" y="120078"/>
                </a:lnTo>
                <a:lnTo>
                  <a:pt x="1112138" y="273346"/>
                </a:lnTo>
                <a:lnTo>
                  <a:pt x="1114552" y="257852"/>
                </a:lnTo>
                <a:lnTo>
                  <a:pt x="104830" y="100297"/>
                </a:lnTo>
                <a:lnTo>
                  <a:pt x="92705" y="90432"/>
                </a:lnTo>
                <a:lnTo>
                  <a:pt x="80687" y="80655"/>
                </a:lnTo>
                <a:lnTo>
                  <a:pt x="61213" y="64812"/>
                </a:lnTo>
                <a:lnTo>
                  <a:pt x="59286" y="77318"/>
                </a:lnTo>
                <a:lnTo>
                  <a:pt x="56898" y="92818"/>
                </a:lnTo>
                <a:lnTo>
                  <a:pt x="78145" y="96133"/>
                </a:lnTo>
                <a:close/>
              </a:path>
              <a:path w="1119377" h="273346">
                <a:moveTo>
                  <a:pt x="207771" y="45381"/>
                </a:moveTo>
                <a:lnTo>
                  <a:pt x="207939" y="45313"/>
                </a:lnTo>
                <a:lnTo>
                  <a:pt x="217733" y="37893"/>
                </a:lnTo>
                <a:lnTo>
                  <a:pt x="222484" y="26943"/>
                </a:lnTo>
                <a:lnTo>
                  <a:pt x="221106" y="14774"/>
                </a:lnTo>
                <a:lnTo>
                  <a:pt x="213741" y="4781"/>
                </a:lnTo>
                <a:lnTo>
                  <a:pt x="202777" y="0"/>
                </a:lnTo>
                <a:lnTo>
                  <a:pt x="190500" y="1312"/>
                </a:lnTo>
                <a:lnTo>
                  <a:pt x="50037" y="59859"/>
                </a:lnTo>
                <a:lnTo>
                  <a:pt x="47497" y="75480"/>
                </a:lnTo>
                <a:lnTo>
                  <a:pt x="45084" y="90974"/>
                </a:lnTo>
                <a:lnTo>
                  <a:pt x="42671" y="106595"/>
                </a:lnTo>
                <a:lnTo>
                  <a:pt x="158750" y="205020"/>
                </a:lnTo>
                <a:lnTo>
                  <a:pt x="159211" y="205386"/>
                </a:lnTo>
                <a:lnTo>
                  <a:pt x="170414" y="210111"/>
                </a:lnTo>
                <a:lnTo>
                  <a:pt x="182119" y="208765"/>
                </a:lnTo>
                <a:lnTo>
                  <a:pt x="191896" y="201591"/>
                </a:lnTo>
                <a:lnTo>
                  <a:pt x="196987" y="190052"/>
                </a:lnTo>
                <a:lnTo>
                  <a:pt x="195687" y="178325"/>
                </a:lnTo>
                <a:lnTo>
                  <a:pt x="188594" y="168444"/>
                </a:lnTo>
                <a:lnTo>
                  <a:pt x="129145" y="120078"/>
                </a:lnTo>
                <a:lnTo>
                  <a:pt x="54990" y="105198"/>
                </a:lnTo>
                <a:lnTo>
                  <a:pt x="56898" y="92818"/>
                </a:lnTo>
                <a:lnTo>
                  <a:pt x="59286" y="77318"/>
                </a:lnTo>
                <a:lnTo>
                  <a:pt x="61213" y="64812"/>
                </a:lnTo>
                <a:lnTo>
                  <a:pt x="80687" y="80655"/>
                </a:lnTo>
                <a:lnTo>
                  <a:pt x="92705" y="90432"/>
                </a:lnTo>
                <a:lnTo>
                  <a:pt x="107142" y="84780"/>
                </a:lnTo>
                <a:lnTo>
                  <a:pt x="1116964" y="242231"/>
                </a:lnTo>
                <a:lnTo>
                  <a:pt x="1119377" y="226737"/>
                </a:lnTo>
                <a:lnTo>
                  <a:pt x="136378" y="73333"/>
                </a:lnTo>
                <a:lnTo>
                  <a:pt x="207771" y="45381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89804" y="2915386"/>
            <a:ext cx="2133600" cy="495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40375" y="3035504"/>
            <a:ext cx="1848230" cy="212498"/>
          </a:xfrm>
          <a:custGeom>
            <a:avLst/>
            <a:gdLst/>
            <a:ahLst/>
            <a:cxnLst/>
            <a:rect l="l" t="t" r="r" b="b"/>
            <a:pathLst>
              <a:path w="1848230" h="212498">
                <a:moveTo>
                  <a:pt x="202437" y="44372"/>
                </a:moveTo>
                <a:lnTo>
                  <a:pt x="203066" y="44017"/>
                </a:lnTo>
                <a:lnTo>
                  <a:pt x="211600" y="35460"/>
                </a:lnTo>
                <a:lnTo>
                  <a:pt x="214806" y="24137"/>
                </a:lnTo>
                <a:lnTo>
                  <a:pt x="211962" y="12368"/>
                </a:lnTo>
                <a:lnTo>
                  <a:pt x="211608" y="11739"/>
                </a:lnTo>
                <a:lnTo>
                  <a:pt x="203081" y="3205"/>
                </a:lnTo>
                <a:lnTo>
                  <a:pt x="191784" y="0"/>
                </a:lnTo>
                <a:lnTo>
                  <a:pt x="179959" y="2843"/>
                </a:lnTo>
                <a:lnTo>
                  <a:pt x="47625" y="78027"/>
                </a:lnTo>
                <a:lnTo>
                  <a:pt x="47116" y="93775"/>
                </a:lnTo>
                <a:lnTo>
                  <a:pt x="46609" y="109523"/>
                </a:lnTo>
                <a:lnTo>
                  <a:pt x="46100" y="125271"/>
                </a:lnTo>
                <a:lnTo>
                  <a:pt x="0" y="100125"/>
                </a:lnTo>
                <a:lnTo>
                  <a:pt x="173354" y="208837"/>
                </a:lnTo>
                <a:lnTo>
                  <a:pt x="174030" y="209248"/>
                </a:lnTo>
                <a:lnTo>
                  <a:pt x="185633" y="212498"/>
                </a:lnTo>
                <a:lnTo>
                  <a:pt x="197006" y="209729"/>
                </a:lnTo>
                <a:lnTo>
                  <a:pt x="205866" y="201471"/>
                </a:lnTo>
                <a:lnTo>
                  <a:pt x="206364" y="200647"/>
                </a:lnTo>
                <a:lnTo>
                  <a:pt x="209493" y="189050"/>
                </a:lnTo>
                <a:lnTo>
                  <a:pt x="206638" y="177676"/>
                </a:lnTo>
                <a:lnTo>
                  <a:pt x="198374" y="168832"/>
                </a:lnTo>
                <a:lnTo>
                  <a:pt x="133522" y="128107"/>
                </a:lnTo>
                <a:lnTo>
                  <a:pt x="58165" y="122477"/>
                </a:lnTo>
                <a:lnTo>
                  <a:pt x="58556" y="109910"/>
                </a:lnTo>
                <a:lnTo>
                  <a:pt x="59045" y="94162"/>
                </a:lnTo>
                <a:lnTo>
                  <a:pt x="59436" y="81583"/>
                </a:lnTo>
                <a:lnTo>
                  <a:pt x="80579" y="94860"/>
                </a:lnTo>
                <a:lnTo>
                  <a:pt x="93819" y="103175"/>
                </a:lnTo>
                <a:lnTo>
                  <a:pt x="107560" y="95736"/>
                </a:lnTo>
                <a:lnTo>
                  <a:pt x="1847723" y="152195"/>
                </a:lnTo>
                <a:lnTo>
                  <a:pt x="1848230" y="136447"/>
                </a:lnTo>
                <a:lnTo>
                  <a:pt x="135033" y="80863"/>
                </a:lnTo>
                <a:lnTo>
                  <a:pt x="202437" y="44372"/>
                </a:lnTo>
                <a:close/>
              </a:path>
              <a:path w="1848230" h="212498">
                <a:moveTo>
                  <a:pt x="47116" y="93775"/>
                </a:moveTo>
                <a:lnTo>
                  <a:pt x="47625" y="78027"/>
                </a:lnTo>
                <a:lnTo>
                  <a:pt x="179959" y="2843"/>
                </a:lnTo>
                <a:lnTo>
                  <a:pt x="0" y="100125"/>
                </a:lnTo>
                <a:lnTo>
                  <a:pt x="46100" y="125271"/>
                </a:lnTo>
                <a:lnTo>
                  <a:pt x="46609" y="109523"/>
                </a:lnTo>
                <a:lnTo>
                  <a:pt x="47116" y="93775"/>
                </a:lnTo>
                <a:close/>
              </a:path>
              <a:path w="1848230" h="212498">
                <a:moveTo>
                  <a:pt x="80087" y="110609"/>
                </a:moveTo>
                <a:lnTo>
                  <a:pt x="58556" y="109910"/>
                </a:lnTo>
                <a:lnTo>
                  <a:pt x="58165" y="122477"/>
                </a:lnTo>
                <a:lnTo>
                  <a:pt x="133522" y="128107"/>
                </a:lnTo>
                <a:lnTo>
                  <a:pt x="1846706" y="183691"/>
                </a:lnTo>
                <a:lnTo>
                  <a:pt x="1847215" y="167943"/>
                </a:lnTo>
                <a:lnTo>
                  <a:pt x="107051" y="111484"/>
                </a:lnTo>
                <a:lnTo>
                  <a:pt x="93819" y="103175"/>
                </a:lnTo>
                <a:lnTo>
                  <a:pt x="80579" y="94860"/>
                </a:lnTo>
                <a:lnTo>
                  <a:pt x="59436" y="81583"/>
                </a:lnTo>
                <a:lnTo>
                  <a:pt x="59045" y="94162"/>
                </a:lnTo>
                <a:lnTo>
                  <a:pt x="58556" y="109910"/>
                </a:lnTo>
                <a:lnTo>
                  <a:pt x="80087" y="110609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" y="301593"/>
            <a:ext cx="154853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Det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ils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3748" y="301593"/>
            <a:ext cx="640238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on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7697" y="301593"/>
            <a:ext cx="1512644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Pro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j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ect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4025" y="301593"/>
            <a:ext cx="1405264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234" baseline="153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000" b="1" spc="-79" baseline="1530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2765" y="301593"/>
            <a:ext cx="155372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Sup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ly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224" y="1919861"/>
            <a:ext cx="7031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p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shed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8574" y="5761482"/>
            <a:ext cx="52959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91"/>
              </a:spcBef>
            </a:pPr>
            <a:endParaRPr sz="1400"/>
          </a:p>
          <a:p>
            <a:pPr marL="206755">
              <a:lnSpc>
                <a:spcPct val="90738"/>
              </a:lnSpc>
            </a:pP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-4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one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used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as G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1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9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se only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one)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4666" y="4312158"/>
            <a:ext cx="11430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82"/>
              </a:spcBef>
            </a:pPr>
            <a:endParaRPr sz="1400"/>
          </a:p>
          <a:p>
            <a:pPr marL="269620">
              <a:lnSpc>
                <a:spcPct val="90738"/>
              </a:lnSpc>
            </a:pPr>
            <a:r>
              <a:rPr sz="1800" spc="0" dirty="0">
                <a:latin typeface="Tw Cen MT"/>
                <a:cs typeface="Tw Cen MT"/>
              </a:rPr>
              <a:t>+15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162" y="3963162"/>
            <a:ext cx="1143000" cy="609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87"/>
              </a:spcBef>
            </a:pPr>
            <a:endParaRPr sz="1400"/>
          </a:p>
          <a:p>
            <a:pPr marL="306476">
              <a:lnSpc>
                <a:spcPct val="90738"/>
              </a:lnSpc>
            </a:pPr>
            <a:r>
              <a:rPr sz="1800" spc="0" dirty="0">
                <a:latin typeface="Tw Cen MT"/>
                <a:cs typeface="Tw Cen MT"/>
              </a:rPr>
              <a:t>-15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V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7590" y="2775966"/>
            <a:ext cx="1440179" cy="838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5"/>
              </a:spcBef>
            </a:pPr>
            <a:endParaRPr sz="900"/>
          </a:p>
          <a:p>
            <a:pPr marL="116416" marR="117577" indent="-1125" algn="ctr">
              <a:lnSpc>
                <a:spcPts val="1524"/>
              </a:lnSpc>
            </a:pPr>
            <a:r>
              <a:rPr sz="1400" spc="4" dirty="0">
                <a:latin typeface="Tw Cen MT"/>
                <a:cs typeface="Tw Cen MT"/>
              </a:rPr>
              <a:t>Se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-79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lt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19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e </a:t>
            </a:r>
            <a:endParaRPr sz="1400">
              <a:latin typeface="Tw Cen MT"/>
              <a:cs typeface="Tw Cen MT"/>
            </a:endParaRPr>
          </a:p>
          <a:p>
            <a:pPr marL="116416" marR="117577" algn="ctr">
              <a:lnSpc>
                <a:spcPts val="1524"/>
              </a:lnSpc>
              <a:spcBef>
                <a:spcPts val="155"/>
              </a:spcBef>
            </a:pP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Max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current </a:t>
            </a:r>
            <a:endParaRPr sz="1400">
              <a:latin typeface="Tw Cen MT"/>
              <a:cs typeface="Tw Cen MT"/>
            </a:endParaRPr>
          </a:p>
          <a:p>
            <a:pPr marL="116416" marR="117577" algn="ctr">
              <a:lnSpc>
                <a:spcPts val="1524"/>
              </a:lnSpc>
              <a:spcBef>
                <a:spcPts val="155"/>
              </a:spcBef>
            </a:pP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ing these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nly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070" y="1614677"/>
            <a:ext cx="1828800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9252" marR="372529" algn="ctr">
              <a:lnSpc>
                <a:spcPct val="90738"/>
              </a:lnSpc>
              <a:spcBef>
                <a:spcPts val="215"/>
              </a:spcBef>
            </a:pPr>
            <a:r>
              <a:rPr sz="1800" spc="0" dirty="0">
                <a:latin typeface="Tw Cen MT"/>
                <a:cs typeface="Tw Cen MT"/>
              </a:rPr>
              <a:t>b</a:t>
            </a:r>
            <a:r>
              <a:rPr sz="1800" spc="9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/</a:t>
            </a:r>
            <a:endParaRPr sz="1800">
              <a:latin typeface="Tw Cen MT"/>
              <a:cs typeface="Tw Cen MT"/>
            </a:endParaRPr>
          </a:p>
          <a:p>
            <a:pPr marL="156463" marR="159363" algn="ctr">
              <a:lnSpc>
                <a:spcPct val="90738"/>
              </a:lnSpc>
              <a:spcBef>
                <a:spcPts val="2873"/>
              </a:spcBef>
            </a:pPr>
            <a:r>
              <a:rPr sz="1200" spc="0" dirty="0">
                <a:latin typeface="Tw Cen MT"/>
                <a:cs typeface="Tw Cen MT"/>
              </a:rPr>
              <a:t>(i.</a:t>
            </a:r>
            <a:r>
              <a:rPr sz="1200" spc="-9" dirty="0">
                <a:latin typeface="Tw Cen MT"/>
                <a:cs typeface="Tw Cen MT"/>
              </a:rPr>
              <a:t>e</a:t>
            </a:r>
            <a:r>
              <a:rPr sz="1200" spc="0" dirty="0">
                <a:latin typeface="Tw Cen MT"/>
                <a:cs typeface="Tw Cen MT"/>
              </a:rPr>
              <a:t>.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se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ies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onfigu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ation)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137654" y="1347977"/>
            <a:ext cx="1828800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7"/>
              </a:spcBef>
            </a:pPr>
            <a:endParaRPr sz="550"/>
          </a:p>
          <a:p>
            <a:pPr marL="343662" marR="344322" algn="ctr">
              <a:lnSpc>
                <a:spcPct val="90738"/>
              </a:lnSpc>
            </a:pPr>
            <a:r>
              <a:rPr sz="1800" spc="0" dirty="0">
                <a:latin typeface="Tw Cen MT"/>
                <a:cs typeface="Tw Cen MT"/>
              </a:rPr>
              <a:t>b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off</a:t>
            </a:r>
            <a:r>
              <a:rPr sz="1800" spc="6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/</a:t>
            </a:r>
            <a:endParaRPr sz="1800">
              <a:latin typeface="Tw Cen MT"/>
              <a:cs typeface="Tw Cen MT"/>
            </a:endParaRPr>
          </a:p>
          <a:p>
            <a:pPr marL="485393" marR="485728" algn="ctr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relea</a:t>
            </a:r>
            <a:r>
              <a:rPr sz="1800" spc="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ed</a:t>
            </a:r>
            <a:endParaRPr sz="1800">
              <a:latin typeface="Tw Cen MT"/>
              <a:cs typeface="Tw Cen MT"/>
            </a:endParaRPr>
          </a:p>
          <a:p>
            <a:pPr marL="158877" marR="156950" algn="ctr">
              <a:lnSpc>
                <a:spcPct val="90738"/>
              </a:lnSpc>
              <a:spcBef>
                <a:spcPts val="135"/>
              </a:spcBef>
            </a:pPr>
            <a:r>
              <a:rPr sz="1200" spc="0" dirty="0">
                <a:latin typeface="Tw Cen MT"/>
                <a:cs typeface="Tw Cen MT"/>
              </a:rPr>
              <a:t>(i.</a:t>
            </a:r>
            <a:r>
              <a:rPr sz="1200" spc="-9" dirty="0">
                <a:latin typeface="Tw Cen MT"/>
                <a:cs typeface="Tw Cen MT"/>
              </a:rPr>
              <a:t>e</a:t>
            </a:r>
            <a:r>
              <a:rPr sz="1200" spc="0" dirty="0">
                <a:latin typeface="Tw Cen MT"/>
                <a:cs typeface="Tw Cen MT"/>
              </a:rPr>
              <a:t>.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se</a:t>
            </a:r>
            <a:r>
              <a:rPr sz="1200" spc="-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ies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onfigu</a:t>
            </a:r>
            <a:r>
              <a:rPr sz="1200" spc="-14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ation)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1388" y="301593"/>
            <a:ext cx="31589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US" sz="6000" b="1" baseline="1530" dirty="0">
                <a:solidFill>
                  <a:srgbClr val="444D25"/>
                </a:solidFill>
                <a:latin typeface="Tw Cen MT"/>
                <a:cs typeface="Tw Cen MT"/>
              </a:rPr>
              <a:t>8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388" y="1422573"/>
            <a:ext cx="708644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design</a:t>
            </a:r>
            <a:r>
              <a:rPr sz="3300" spc="-37" baseline="1391" dirty="0">
                <a:latin typeface="Tw Cen MT"/>
                <a:cs typeface="Tw Cen MT"/>
              </a:rPr>
              <a:t> </a:t>
            </a:r>
            <a:r>
              <a:rPr sz="3300" spc="44" baseline="1391" dirty="0">
                <a:latin typeface="Tw Cen MT"/>
                <a:cs typeface="Tw Cen MT"/>
              </a:rPr>
              <a:t>m</a:t>
            </a:r>
            <a:r>
              <a:rPr sz="3300" spc="0" baseline="1391" dirty="0">
                <a:latin typeface="Tw Cen MT"/>
                <a:cs typeface="Tw Cen MT"/>
              </a:rPr>
              <a:t>ust</a:t>
            </a:r>
            <a:r>
              <a:rPr sz="3300" spc="-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</a:t>
            </a:r>
            <a:r>
              <a:rPr sz="3300" spc="-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lude</a:t>
            </a:r>
            <a:r>
              <a:rPr sz="3300" spc="-34" baseline="1391" dirty="0">
                <a:latin typeface="Tw Cen MT"/>
                <a:cs typeface="Tw Cen MT"/>
              </a:rPr>
              <a:t> </a:t>
            </a:r>
            <a:r>
              <a:rPr sz="3600" spc="-553" baseline="1275" dirty="0">
                <a:latin typeface="Tw Cen MT"/>
                <a:cs typeface="Tw Cen MT"/>
              </a:rPr>
              <a:t> </a:t>
            </a:r>
            <a:r>
              <a:rPr sz="3600" u="heavy" spc="0" baseline="1275" dirty="0">
                <a:latin typeface="Tw Cen MT"/>
                <a:cs typeface="Tw Cen MT"/>
              </a:rPr>
              <a:t>mini</a:t>
            </a:r>
            <a:r>
              <a:rPr sz="3600" u="heavy" spc="44" baseline="1275" dirty="0">
                <a:latin typeface="Tw Cen MT"/>
                <a:cs typeface="Tw Cen MT"/>
              </a:rPr>
              <a:t>m</a:t>
            </a:r>
            <a:r>
              <a:rPr sz="3600" u="heavy" spc="0" baseline="1275" dirty="0">
                <a:latin typeface="Tw Cen MT"/>
                <a:cs typeface="Tw Cen MT"/>
              </a:rPr>
              <a:t>um</a:t>
            </a:r>
            <a:r>
              <a:rPr sz="3600" u="heavy" spc="-9" baseline="1275" dirty="0">
                <a:latin typeface="Tw Cen MT"/>
                <a:cs typeface="Tw Cen MT"/>
              </a:rPr>
              <a:t> </a:t>
            </a:r>
            <a:r>
              <a:rPr sz="3600" u="heavy" spc="0" baseline="1275" dirty="0">
                <a:latin typeface="Tw Cen MT"/>
                <a:cs typeface="Tw Cen MT"/>
              </a:rPr>
              <a:t>one and</a:t>
            </a:r>
            <a:r>
              <a:rPr sz="3600" u="heavy" spc="9" baseline="1275" dirty="0">
                <a:latin typeface="Tw Cen MT"/>
                <a:cs typeface="Tw Cen MT"/>
              </a:rPr>
              <a:t> </a:t>
            </a:r>
            <a:r>
              <a:rPr sz="3600" u="heavy" spc="0" baseline="1275" dirty="0">
                <a:latin typeface="Tw Cen MT"/>
                <a:cs typeface="Tw Cen MT"/>
              </a:rPr>
              <a:t>m</a:t>
            </a:r>
            <a:r>
              <a:rPr sz="3600" u="heavy" spc="-9" baseline="1275" dirty="0">
                <a:latin typeface="Tw Cen MT"/>
                <a:cs typeface="Tw Cen MT"/>
              </a:rPr>
              <a:t>a</a:t>
            </a:r>
            <a:r>
              <a:rPr sz="3600" u="heavy" spc="0" baseline="1275" dirty="0">
                <a:latin typeface="Tw Cen MT"/>
                <a:cs typeface="Tw Cen MT"/>
              </a:rPr>
              <a:t>xi</a:t>
            </a:r>
            <a:r>
              <a:rPr sz="3600" u="heavy" spc="44" baseline="1275" dirty="0">
                <a:latin typeface="Tw Cen MT"/>
                <a:cs typeface="Tw Cen MT"/>
              </a:rPr>
              <a:t>m</a:t>
            </a:r>
            <a:r>
              <a:rPr sz="3600" u="heavy" spc="0" baseline="1275" dirty="0">
                <a:latin typeface="Tw Cen MT"/>
                <a:cs typeface="Tw Cen MT"/>
              </a:rPr>
              <a:t>um</a:t>
            </a:r>
            <a:r>
              <a:rPr sz="3600" u="heavy" spc="14" baseline="1275" dirty="0">
                <a:latin typeface="Tw Cen MT"/>
                <a:cs typeface="Tw Cen MT"/>
              </a:rPr>
              <a:t> </a:t>
            </a:r>
            <a:r>
              <a:rPr sz="3600" u="heavy" spc="0" baseline="1275" dirty="0">
                <a:latin typeface="Tw Cen MT"/>
                <a:cs typeface="Tw Cen MT"/>
              </a:rPr>
              <a:t>three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1732" y="1784075"/>
            <a:ext cx="3984490" cy="640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b="1" spc="-194" baseline="1391" dirty="0">
                <a:solidFill>
                  <a:srgbClr val="C0504D"/>
                </a:solidFill>
                <a:latin typeface="Tw Cen MT"/>
                <a:cs typeface="Tw Cen MT"/>
              </a:rPr>
              <a:t>V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olt</a:t>
            </a:r>
            <a:r>
              <a:rPr sz="3300" b="1" spc="54" baseline="1391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ge </a:t>
            </a:r>
            <a:r>
              <a:rPr sz="3300" b="1" spc="-54" baseline="1391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3300" b="1" spc="50" baseline="1391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gul</a:t>
            </a:r>
            <a:r>
              <a:rPr sz="3300" b="1" spc="50" baseline="1391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tor</a:t>
            </a:r>
            <a:r>
              <a:rPr sz="3300" b="1" spc="4" baseline="1391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3300" spc="0" baseline="1391" dirty="0">
                <a:latin typeface="Tw Cen MT"/>
                <a:cs typeface="Tw Cen MT"/>
              </a:rPr>
              <a:t>,</a:t>
            </a:r>
            <a:r>
              <a:rPr sz="3300" spc="-3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used 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o p</a:t>
            </a:r>
            <a:r>
              <a:rPr sz="3300" spc="-54" baseline="1391" dirty="0">
                <a:latin typeface="Tw Cen MT"/>
                <a:cs typeface="Tw Cen MT"/>
              </a:rPr>
              <a:t>o</a:t>
            </a:r>
            <a:r>
              <a:rPr sz="3300" spc="-50" baseline="1391" dirty="0">
                <a:latin typeface="Tw Cen MT"/>
                <a:cs typeface="Tw Cen MT"/>
              </a:rPr>
              <a:t>w</a:t>
            </a:r>
            <a:r>
              <a:rPr sz="3300" spc="0" baseline="1391" dirty="0">
                <a:latin typeface="Tw Cen MT"/>
                <a:cs typeface="Tw Cen MT"/>
              </a:rPr>
              <a:t>er</a:t>
            </a:r>
            <a:endParaRPr sz="2200">
              <a:latin typeface="Tw Cen MT"/>
              <a:cs typeface="Tw Cen MT"/>
            </a:endParaRPr>
          </a:p>
          <a:p>
            <a:pPr marL="12700" marR="41879">
              <a:lnSpc>
                <a:spcPct val="90738"/>
              </a:lnSpc>
              <a:spcBef>
                <a:spcPts val="128"/>
              </a:spcBef>
            </a:pPr>
            <a:r>
              <a:rPr sz="2200" spc="0" dirty="0">
                <a:latin typeface="Tw Cen MT"/>
                <a:cs typeface="Tw Cen MT"/>
              </a:rPr>
              <a:t>5V</a:t>
            </a:r>
            <a:r>
              <a:rPr sz="2200" spc="-2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or</a:t>
            </a:r>
            <a:r>
              <a:rPr sz="2200" spc="6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3.3</a:t>
            </a:r>
            <a:r>
              <a:rPr sz="2200" spc="-209" dirty="0">
                <a:latin typeface="Tw Cen MT"/>
                <a:cs typeface="Tw Cen MT"/>
              </a:rPr>
              <a:t>V</a:t>
            </a:r>
            <a:r>
              <a:rPr sz="2200" spc="0" dirty="0">
                <a:latin typeface="Tw Cen MT"/>
                <a:cs typeface="Tw Cen MT"/>
              </a:rPr>
              <a:t>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7116" y="1784075"/>
            <a:ext cx="321292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c</a:t>
            </a:r>
            <a:r>
              <a:rPr sz="3300" spc="-9" baseline="1391" dirty="0">
                <a:latin typeface="Tw Cen MT"/>
                <a:cs typeface="Tw Cen MT"/>
              </a:rPr>
              <a:t>i</a:t>
            </a:r>
            <a:r>
              <a:rPr sz="3300" spc="0" baseline="1391" dirty="0">
                <a:latin typeface="Tw Cen MT"/>
                <a:cs typeface="Tw Cen MT"/>
              </a:rPr>
              <a:t>rc</a:t>
            </a:r>
            <a:r>
              <a:rPr sz="3300" spc="-9" baseline="1391" dirty="0">
                <a:latin typeface="Tw Cen MT"/>
                <a:cs typeface="Tw Cen MT"/>
              </a:rPr>
              <a:t>u</a:t>
            </a:r>
            <a:r>
              <a:rPr sz="3300" spc="0" baseline="1391" dirty="0">
                <a:latin typeface="Tw Cen MT"/>
                <a:cs typeface="Tw Cen MT"/>
              </a:rPr>
              <a:t>its</a:t>
            </a:r>
            <a:r>
              <a:rPr sz="3300" spc="5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that</a:t>
            </a:r>
            <a:r>
              <a:rPr sz="3300" spc="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require</a:t>
            </a:r>
            <a:r>
              <a:rPr sz="3300" spc="-4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 supply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1839" y="1784075"/>
            <a:ext cx="29985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of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7452" y="2524703"/>
            <a:ext cx="675121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E.</a:t>
            </a:r>
            <a:r>
              <a:rPr sz="2850" spc="-34" baseline="1611" dirty="0">
                <a:latin typeface="Tw Cen MT"/>
                <a:cs typeface="Tw Cen MT"/>
              </a:rPr>
              <a:t>g</a:t>
            </a:r>
            <a:r>
              <a:rPr sz="2850" spc="0" baseline="1611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8419" y="2524703"/>
            <a:ext cx="931681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34" baseline="1611" dirty="0">
                <a:latin typeface="Tw Cen MT"/>
                <a:cs typeface="Tw Cen MT"/>
              </a:rPr>
              <a:t>g</a:t>
            </a:r>
            <a:r>
              <a:rPr sz="2850" spc="0" baseline="1611" dirty="0">
                <a:latin typeface="Tw Cen MT"/>
                <a:cs typeface="Tw Cen MT"/>
              </a:rPr>
              <a:t>ene</a:t>
            </a:r>
            <a:r>
              <a:rPr sz="2850" spc="-25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ate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8471" y="2524703"/>
            <a:ext cx="845294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5V</a:t>
            </a:r>
            <a:r>
              <a:rPr sz="2850" spc="-11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f</a:t>
            </a:r>
            <a:r>
              <a:rPr sz="2850" spc="-25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om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28708" y="2524703"/>
            <a:ext cx="472675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15V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8606" y="2524703"/>
            <a:ext cx="722309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suppl</a:t>
            </a:r>
            <a:r>
              <a:rPr sz="2850" spc="-129" baseline="1611" dirty="0">
                <a:latin typeface="Tw Cen MT"/>
                <a:cs typeface="Tw Cen MT"/>
              </a:rPr>
              <a:t>y</a:t>
            </a:r>
            <a:r>
              <a:rPr sz="2850" spc="0" baseline="1611" dirty="0">
                <a:latin typeface="Tw Cen MT"/>
                <a:cs typeface="Tw Cen MT"/>
              </a:rPr>
              <a:t>,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6761" y="2524703"/>
            <a:ext cx="262100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or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4763" y="2524703"/>
            <a:ext cx="931681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34" baseline="1611" dirty="0">
                <a:latin typeface="Tw Cen MT"/>
                <a:cs typeface="Tw Cen MT"/>
              </a:rPr>
              <a:t>g</a:t>
            </a:r>
            <a:r>
              <a:rPr sz="2850" spc="0" baseline="1611" dirty="0">
                <a:latin typeface="Tw Cen MT"/>
                <a:cs typeface="Tw Cen MT"/>
              </a:rPr>
              <a:t>ene</a:t>
            </a:r>
            <a:r>
              <a:rPr sz="2850" spc="-25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ate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4815" y="2524703"/>
            <a:ext cx="525466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3.3V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6483" y="2524703"/>
            <a:ext cx="499517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f</a:t>
            </a:r>
            <a:r>
              <a:rPr sz="2850" spc="-25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om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2147" y="2524703"/>
            <a:ext cx="339816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5V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7924" y="2524703"/>
            <a:ext cx="725439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suppl</a:t>
            </a:r>
            <a:r>
              <a:rPr sz="2850" spc="-104" baseline="1611" dirty="0">
                <a:latin typeface="Tw Cen MT"/>
                <a:cs typeface="Tw Cen MT"/>
              </a:rPr>
              <a:t>y</a:t>
            </a:r>
            <a:r>
              <a:rPr sz="2850" spc="0" baseline="1611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5580" y="1535176"/>
            <a:ext cx="828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236739" y="1535176"/>
            <a:ext cx="8412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790718" y="1535176"/>
            <a:ext cx="851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010978" y="1535176"/>
            <a:ext cx="8603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1593"/>
            <a:ext cx="3428807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US" sz="6000" b="1" baseline="1530" dirty="0">
                <a:solidFill>
                  <a:srgbClr val="444D25"/>
                </a:solidFill>
                <a:latin typeface="Tw Cen MT"/>
                <a:cs typeface="Tw Cen MT"/>
              </a:rPr>
              <a:t>9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418555"/>
            <a:ext cx="8009852" cy="975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tal</a:t>
            </a:r>
            <a:r>
              <a:rPr sz="3300" spc="-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p</a:t>
            </a:r>
            <a:r>
              <a:rPr sz="3300" spc="-54" baseline="1391" dirty="0">
                <a:latin typeface="Tw Cen MT"/>
                <a:cs typeface="Tw Cen MT"/>
              </a:rPr>
              <a:t>o</a:t>
            </a:r>
            <a:r>
              <a:rPr sz="3300" spc="-50" baseline="1391" dirty="0">
                <a:latin typeface="Tw Cen MT"/>
                <a:cs typeface="Tw Cen MT"/>
              </a:rPr>
              <a:t>w</a:t>
            </a:r>
            <a:r>
              <a:rPr sz="3300" spc="0" baseline="1391" dirty="0">
                <a:latin typeface="Tw Cen MT"/>
                <a:cs typeface="Tw Cen MT"/>
              </a:rPr>
              <a:t>er</a:t>
            </a:r>
            <a:r>
              <a:rPr sz="3300" spc="-5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consump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ion</a:t>
            </a:r>
            <a:r>
              <a:rPr sz="3300" spc="-7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-44" baseline="1391" dirty="0">
                <a:latin typeface="Tw Cen MT"/>
                <a:cs typeface="Tw Cen MT"/>
              </a:rPr>
              <a:t>v</a:t>
            </a:r>
            <a:r>
              <a:rPr sz="3300" spc="0" baseline="1391" dirty="0">
                <a:latin typeface="Tw Cen MT"/>
                <a:cs typeface="Tw Cen MT"/>
              </a:rPr>
              <a:t>er</a:t>
            </a:r>
            <a:r>
              <a:rPr sz="3300" spc="-38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</a:t>
            </a:r>
            <a:r>
              <a:rPr sz="3300" spc="-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pre</a:t>
            </a:r>
            <a:r>
              <a:rPr sz="3300" spc="4" baseline="1391" dirty="0">
                <a:latin typeface="Tw Cen MT"/>
                <a:cs typeface="Tw Cen MT"/>
              </a:rPr>
              <a:t>s</a:t>
            </a:r>
            <a:r>
              <a:rPr sz="3300" spc="0" baseline="1391" dirty="0">
                <a:latin typeface="Tw Cen MT"/>
                <a:cs typeface="Tw Cen MT"/>
              </a:rPr>
              <a:t>en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ati</a:t>
            </a:r>
            <a:r>
              <a:rPr sz="3300" spc="-44" baseline="1391" dirty="0">
                <a:latin typeface="Tw Cen MT"/>
                <a:cs typeface="Tw Cen MT"/>
              </a:rPr>
              <a:t>v</a:t>
            </a:r>
            <a:r>
              <a:rPr sz="3300" spc="0" baseline="1391" dirty="0">
                <a:latin typeface="Tw Cen MT"/>
                <a:cs typeface="Tw Cen MT"/>
              </a:rPr>
              <a:t>e</a:t>
            </a:r>
            <a:r>
              <a:rPr sz="3300" spc="-58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op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-25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ati</a:t>
            </a:r>
            <a:r>
              <a:rPr sz="3300" spc="4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nal</a:t>
            </a:r>
            <a:r>
              <a:rPr sz="3300" spc="-86" baseline="1391" dirty="0">
                <a:latin typeface="Tw Cen MT"/>
                <a:cs typeface="Tw Cen MT"/>
              </a:rPr>
              <a:t> </a:t>
            </a:r>
            <a:r>
              <a:rPr sz="3300" spc="14" baseline="1391" dirty="0">
                <a:latin typeface="Tw Cen MT"/>
                <a:cs typeface="Tw Cen MT"/>
              </a:rPr>
              <a:t>c</a:t>
            </a:r>
            <a:r>
              <a:rPr sz="3300" spc="-54" baseline="1391" dirty="0">
                <a:latin typeface="Tw Cen MT"/>
                <a:cs typeface="Tw Cen MT"/>
              </a:rPr>
              <a:t>y</a:t>
            </a:r>
            <a:r>
              <a:rPr sz="3300" spc="0" baseline="1391" dirty="0">
                <a:latin typeface="Tw Cen MT"/>
                <a:cs typeface="Tw Cen MT"/>
              </a:rPr>
              <a:t>cle</a:t>
            </a:r>
            <a:endParaRPr sz="2200">
              <a:latin typeface="Tw Cen MT"/>
              <a:cs typeface="Tw Cen MT"/>
            </a:endParaRPr>
          </a:p>
          <a:p>
            <a:pPr marL="333044" marR="41833">
              <a:lnSpc>
                <a:spcPct val="90738"/>
              </a:lnSpc>
              <a:spcBef>
                <a:spcPts val="127"/>
              </a:spcBef>
            </a:pPr>
            <a:r>
              <a:rPr sz="2200" spc="0" dirty="0">
                <a:latin typeface="Tw Cen MT"/>
                <a:cs typeface="Tw Cen MT"/>
              </a:rPr>
              <a:t>had to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be</a:t>
            </a:r>
            <a:r>
              <a:rPr sz="2200" spc="-1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measured and</a:t>
            </a:r>
            <a:r>
              <a:rPr sz="2200" spc="1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ana</a:t>
            </a:r>
            <a:r>
              <a:rPr sz="2200" spc="-4" dirty="0">
                <a:latin typeface="Tw Cen MT"/>
                <a:cs typeface="Tw Cen MT"/>
              </a:rPr>
              <a:t>l</a:t>
            </a:r>
            <a:r>
              <a:rPr sz="2200" spc="0" dirty="0">
                <a:latin typeface="Tw Cen MT"/>
                <a:cs typeface="Tw Cen MT"/>
              </a:rPr>
              <a:t>yz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d</a:t>
            </a:r>
            <a:r>
              <a:rPr sz="2200" spc="-31" dirty="0">
                <a:latin typeface="Tw Cen MT"/>
                <a:cs typeface="Tw Cen MT"/>
              </a:rPr>
              <a:t> </a:t>
            </a:r>
            <a:r>
              <a:rPr sz="2200" spc="4" dirty="0">
                <a:latin typeface="Tw Cen MT"/>
                <a:cs typeface="Tw Cen MT"/>
              </a:rPr>
              <a:t>(</a:t>
            </a:r>
            <a:r>
              <a:rPr sz="2200" spc="-50" dirty="0">
                <a:latin typeface="Tw Cen MT"/>
                <a:cs typeface="Tw Cen MT"/>
              </a:rPr>
              <a:t>f</a:t>
            </a:r>
            <a:r>
              <a:rPr sz="2200" spc="0" dirty="0">
                <a:latin typeface="Tw Cen MT"/>
                <a:cs typeface="Tw Cen MT"/>
              </a:rPr>
              <a:t>or</a:t>
            </a:r>
            <a:r>
              <a:rPr sz="2200" spc="-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ea</a:t>
            </a:r>
            <a:r>
              <a:rPr sz="2200" spc="79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h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sta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e of</a:t>
            </a:r>
            <a:r>
              <a:rPr sz="2200" spc="6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the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ate</a:t>
            </a:r>
            <a:endParaRPr sz="2200">
              <a:latin typeface="Tw Cen MT"/>
              <a:cs typeface="Tw Cen MT"/>
            </a:endParaRPr>
          </a:p>
          <a:p>
            <a:pPr marL="333044" marR="41833">
              <a:lnSpc>
                <a:spcPct val="90738"/>
              </a:lnSpc>
              <a:spcBef>
                <a:spcPts val="245"/>
              </a:spcBef>
            </a:pPr>
            <a:r>
              <a:rPr sz="2200" spc="0" dirty="0">
                <a:latin typeface="Tw Cen MT"/>
                <a:cs typeface="Tw Cen MT"/>
              </a:rPr>
              <a:t>Ma</a:t>
            </a:r>
            <a:r>
              <a:rPr sz="2200" spc="75" dirty="0">
                <a:latin typeface="Tw Cen MT"/>
                <a:cs typeface="Tw Cen MT"/>
              </a:rPr>
              <a:t>c</a:t>
            </a:r>
            <a:r>
              <a:rPr sz="2200" spc="0" dirty="0">
                <a:latin typeface="Tw Cen MT"/>
                <a:cs typeface="Tw Cen MT"/>
              </a:rPr>
              <a:t>hine).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452" y="2919180"/>
            <a:ext cx="7223864" cy="845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972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18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-159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eam</a:t>
            </a:r>
            <a:r>
              <a:rPr sz="2850" spc="1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p</a:t>
            </a:r>
            <a:r>
              <a:rPr sz="2850" spc="-3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ojects </a:t>
            </a:r>
            <a:r>
              <a:rPr sz="2850" spc="-4" baseline="1611" dirty="0">
                <a:latin typeface="Tw Cen MT"/>
                <a:cs typeface="Tw Cen MT"/>
              </a:rPr>
              <a:t>w</a:t>
            </a:r>
            <a:r>
              <a:rPr sz="2850" spc="0" baseline="1611" dirty="0">
                <a:latin typeface="Tw Cen MT"/>
                <a:cs typeface="Tw Cen MT"/>
              </a:rPr>
              <a:t>i</a:t>
            </a:r>
            <a:r>
              <a:rPr sz="2850" spc="4" baseline="1611" dirty="0">
                <a:latin typeface="Tw Cen MT"/>
                <a:cs typeface="Tw Cen MT"/>
              </a:rPr>
              <a:t>l</a:t>
            </a:r>
            <a:r>
              <a:rPr sz="2850" spc="0" baseline="1611" dirty="0">
                <a:latin typeface="Tw Cen MT"/>
                <a:cs typeface="Tw Cen MT"/>
              </a:rPr>
              <a:t>l</a:t>
            </a:r>
            <a:r>
              <a:rPr sz="2850" spc="-14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be</a:t>
            </a:r>
            <a:r>
              <a:rPr sz="2850" spc="-1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subject </a:t>
            </a:r>
            <a:r>
              <a:rPr sz="2850" spc="4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o</a:t>
            </a:r>
            <a:r>
              <a:rPr sz="2850" spc="-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a m</a:t>
            </a:r>
            <a:r>
              <a:rPr sz="2850" spc="-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xi</a:t>
            </a:r>
            <a:r>
              <a:rPr sz="2850" spc="29" baseline="1611" dirty="0">
                <a:latin typeface="Tw Cen MT"/>
                <a:cs typeface="Tw Cen MT"/>
              </a:rPr>
              <a:t>m</a:t>
            </a:r>
            <a:r>
              <a:rPr sz="2850" spc="0" baseline="1611" dirty="0">
                <a:latin typeface="Tw Cen MT"/>
                <a:cs typeface="Tw Cen MT"/>
              </a:rPr>
              <a:t>um</a:t>
            </a:r>
            <a:r>
              <a:rPr sz="2850" spc="1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p</a:t>
            </a:r>
            <a:r>
              <a:rPr sz="2850" spc="-64" baseline="1611" dirty="0">
                <a:latin typeface="Tw Cen MT"/>
                <a:cs typeface="Tw Cen MT"/>
              </a:rPr>
              <a:t>o</a:t>
            </a:r>
            <a:r>
              <a:rPr sz="2850" spc="-39" baseline="1611" dirty="0">
                <a:latin typeface="Tw Cen MT"/>
                <a:cs typeface="Tw Cen MT"/>
              </a:rPr>
              <a:t>w</a:t>
            </a:r>
            <a:r>
              <a:rPr sz="2850" spc="0" baseline="1611" dirty="0">
                <a:latin typeface="Tw Cen MT"/>
                <a:cs typeface="Tw Cen MT"/>
              </a:rPr>
              <a:t>er</a:t>
            </a:r>
            <a:r>
              <a:rPr sz="2850" spc="-1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const</a:t>
            </a:r>
            <a:r>
              <a:rPr sz="2850" spc="-1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aint but</a:t>
            </a:r>
            <a:r>
              <a:rPr sz="2850" spc="14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a </a:t>
            </a:r>
            <a:r>
              <a:rPr sz="2850" spc="-4" baseline="1611" dirty="0">
                <a:latin typeface="Tw Cen MT"/>
                <a:cs typeface="Tw Cen MT"/>
              </a:rPr>
              <a:t>m</a:t>
            </a:r>
            <a:r>
              <a:rPr sz="2850" spc="0" baseline="1611" dirty="0">
                <a:latin typeface="Tw Cen MT"/>
                <a:cs typeface="Tw Cen MT"/>
              </a:rPr>
              <a:t>ain</a:t>
            </a:r>
            <a:endParaRPr sz="1900">
              <a:latin typeface="Tw Cen MT"/>
              <a:cs typeface="Tw Cen MT"/>
            </a:endParaRPr>
          </a:p>
          <a:p>
            <a:pPr marL="286969">
              <a:lnSpc>
                <a:spcPts val="2068"/>
              </a:lnSpc>
              <a:spcBef>
                <a:spcPts val="113"/>
              </a:spcBef>
            </a:pPr>
            <a:r>
              <a:rPr sz="1900" spc="0" dirty="0">
                <a:latin typeface="Tw Cen MT"/>
                <a:cs typeface="Tw Cen MT"/>
              </a:rPr>
              <a:t>judging</a:t>
            </a:r>
            <a:r>
              <a:rPr sz="1900" spc="-31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c</a:t>
            </a:r>
            <a:r>
              <a:rPr sz="1900" spc="4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i</a:t>
            </a:r>
            <a:r>
              <a:rPr sz="1900" spc="4" dirty="0">
                <a:latin typeface="Tw Cen MT"/>
                <a:cs typeface="Tw Cen MT"/>
              </a:rPr>
              <a:t>t</a:t>
            </a:r>
            <a:r>
              <a:rPr sz="1900" spc="0" dirty="0">
                <a:latin typeface="Tw Cen MT"/>
                <a:cs typeface="Tw Cen MT"/>
              </a:rPr>
              <a:t>er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a</a:t>
            </a:r>
            <a:r>
              <a:rPr sz="1900" spc="-6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will</a:t>
            </a:r>
            <a:r>
              <a:rPr sz="1900" spc="-3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be</a:t>
            </a:r>
            <a:r>
              <a:rPr sz="1900" spc="-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on</a:t>
            </a:r>
            <a:r>
              <a:rPr sz="1900" spc="-1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mini</a:t>
            </a:r>
            <a:r>
              <a:rPr sz="1900" spc="29" dirty="0">
                <a:latin typeface="Tw Cen MT"/>
                <a:cs typeface="Tw Cen MT"/>
              </a:rPr>
              <a:t>m</a:t>
            </a:r>
            <a:r>
              <a:rPr sz="1900" spc="0" dirty="0">
                <a:latin typeface="Tw Cen MT"/>
                <a:cs typeface="Tw Cen MT"/>
              </a:rPr>
              <a:t>um</a:t>
            </a:r>
            <a:r>
              <a:rPr sz="1900" spc="-5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p</a:t>
            </a:r>
            <a:r>
              <a:rPr sz="1900" spc="-59" dirty="0">
                <a:latin typeface="Tw Cen MT"/>
                <a:cs typeface="Tw Cen MT"/>
              </a:rPr>
              <a:t>o</a:t>
            </a:r>
            <a:r>
              <a:rPr sz="1900" spc="-39" dirty="0">
                <a:latin typeface="Tw Cen MT"/>
                <a:cs typeface="Tw Cen MT"/>
              </a:rPr>
              <a:t>w</a:t>
            </a:r>
            <a:r>
              <a:rPr sz="1900" spc="0" dirty="0">
                <a:latin typeface="Tw Cen MT"/>
                <a:cs typeface="Tw Cen MT"/>
              </a:rPr>
              <a:t>er</a:t>
            </a:r>
            <a:r>
              <a:rPr sz="1900" spc="-2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consumption</a:t>
            </a:r>
            <a:r>
              <a:rPr sz="1900" spc="-7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of</a:t>
            </a:r>
            <a:r>
              <a:rPr sz="1900" spc="49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t</a:t>
            </a:r>
            <a:r>
              <a:rPr sz="1900" spc="0" dirty="0">
                <a:latin typeface="Tw Cen MT"/>
                <a:cs typeface="Tw Cen MT"/>
              </a:rPr>
              <a:t>he</a:t>
            </a:r>
            <a:r>
              <a:rPr sz="1900" spc="-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sy</a:t>
            </a:r>
            <a:r>
              <a:rPr sz="1900" spc="9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tem </a:t>
            </a:r>
            <a:endParaRPr sz="1900">
              <a:latin typeface="Tw Cen MT"/>
              <a:cs typeface="Tw Cen MT"/>
            </a:endParaRPr>
          </a:p>
          <a:p>
            <a:pPr marL="286969">
              <a:lnSpc>
                <a:spcPts val="2068"/>
              </a:lnSpc>
              <a:spcBef>
                <a:spcPts val="211"/>
              </a:spcBef>
            </a:pPr>
            <a:r>
              <a:rPr sz="1900" spc="0" dirty="0">
                <a:latin typeface="Tw Cen MT"/>
                <a:cs typeface="Tw Cen MT"/>
              </a:rPr>
              <a:t>o</a:t>
            </a:r>
            <a:r>
              <a:rPr sz="1900" spc="-39" dirty="0">
                <a:latin typeface="Tw Cen MT"/>
                <a:cs typeface="Tw Cen MT"/>
              </a:rPr>
              <a:t>v</a:t>
            </a:r>
            <a:r>
              <a:rPr sz="1900" spc="0" dirty="0">
                <a:latin typeface="Tw Cen MT"/>
                <a:cs typeface="Tw Cen MT"/>
              </a:rPr>
              <a:t>er</a:t>
            </a:r>
            <a:r>
              <a:rPr sz="1900" spc="-1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</a:t>
            </a:r>
            <a:r>
              <a:rPr sz="1900" spc="-10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epre</a:t>
            </a:r>
            <a:r>
              <a:rPr sz="1900" spc="4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entati</a:t>
            </a:r>
            <a:r>
              <a:rPr sz="1900" spc="-34" dirty="0">
                <a:latin typeface="Tw Cen MT"/>
                <a:cs typeface="Tw Cen MT"/>
              </a:rPr>
              <a:t>v</a:t>
            </a:r>
            <a:r>
              <a:rPr sz="1900" spc="0" dirty="0">
                <a:latin typeface="Tw Cen MT"/>
                <a:cs typeface="Tw Cen MT"/>
              </a:rPr>
              <a:t>e</a:t>
            </a:r>
            <a:r>
              <a:rPr sz="1900" spc="-8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ope</a:t>
            </a:r>
            <a:r>
              <a:rPr sz="1900" spc="-19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ational</a:t>
            </a:r>
            <a:r>
              <a:rPr sz="1900" spc="-58" dirty="0">
                <a:latin typeface="Tw Cen MT"/>
                <a:cs typeface="Tw Cen MT"/>
              </a:rPr>
              <a:t> </a:t>
            </a:r>
            <a:r>
              <a:rPr sz="1900" spc="25" dirty="0">
                <a:latin typeface="Tw Cen MT"/>
                <a:cs typeface="Tw Cen MT"/>
              </a:rPr>
              <a:t>c</a:t>
            </a:r>
            <a:r>
              <a:rPr sz="1900" spc="-59" dirty="0">
                <a:latin typeface="Tw Cen MT"/>
                <a:cs typeface="Tw Cen MT"/>
              </a:rPr>
              <a:t>y</a:t>
            </a:r>
            <a:r>
              <a:rPr sz="1900" spc="0" dirty="0">
                <a:latin typeface="Tw Cen MT"/>
                <a:cs typeface="Tw Cen MT"/>
              </a:rPr>
              <a:t>c</a:t>
            </a:r>
            <a:r>
              <a:rPr sz="1900" spc="4" dirty="0">
                <a:latin typeface="Tw Cen MT"/>
                <a:cs typeface="Tw Cen MT"/>
              </a:rPr>
              <a:t>l</a:t>
            </a:r>
            <a:r>
              <a:rPr sz="1900" spc="-25" dirty="0">
                <a:latin typeface="Tw Cen MT"/>
                <a:cs typeface="Tw Cen MT"/>
              </a:rPr>
              <a:t>e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4288113"/>
            <a:ext cx="7173471" cy="556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18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-159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o</a:t>
            </a:r>
            <a:r>
              <a:rPr sz="2850" spc="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sa</a:t>
            </a:r>
            <a:r>
              <a:rPr sz="2850" spc="-39" baseline="1611" dirty="0">
                <a:latin typeface="Tw Cen MT"/>
                <a:cs typeface="Tw Cen MT"/>
              </a:rPr>
              <a:t>v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r>
              <a:rPr sz="2850" spc="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p</a:t>
            </a:r>
            <a:r>
              <a:rPr sz="2850" spc="-64" baseline="1611" dirty="0">
                <a:latin typeface="Tw Cen MT"/>
                <a:cs typeface="Tw Cen MT"/>
              </a:rPr>
              <a:t>o</a:t>
            </a:r>
            <a:r>
              <a:rPr sz="2850" spc="-39" baseline="1611" dirty="0">
                <a:latin typeface="Tw Cen MT"/>
                <a:cs typeface="Tw Cen MT"/>
              </a:rPr>
              <a:t>w</a:t>
            </a:r>
            <a:r>
              <a:rPr sz="2850" spc="0" baseline="1611" dirty="0">
                <a:latin typeface="Tw Cen MT"/>
                <a:cs typeface="Tw Cen MT"/>
              </a:rPr>
              <a:t>er</a:t>
            </a:r>
            <a:r>
              <a:rPr sz="2850" spc="-15" baseline="1611" dirty="0">
                <a:latin typeface="Tw Cen MT"/>
                <a:cs typeface="Tw Cen MT"/>
              </a:rPr>
              <a:t> </a:t>
            </a:r>
            <a:r>
              <a:rPr sz="2850" spc="-59" baseline="1611" dirty="0">
                <a:latin typeface="Tw Cen MT"/>
                <a:cs typeface="Tw Cen MT"/>
              </a:rPr>
              <a:t>y</a:t>
            </a:r>
            <a:r>
              <a:rPr sz="2850" spc="0" baseline="1611" dirty="0">
                <a:latin typeface="Tw Cen MT"/>
                <a:cs typeface="Tw Cen MT"/>
              </a:rPr>
              <a:t>ou can</a:t>
            </a:r>
            <a:r>
              <a:rPr sz="2850" spc="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use</a:t>
            </a:r>
            <a:r>
              <a:rPr sz="2850" spc="-9" baseline="1611" dirty="0">
                <a:latin typeface="Tw Cen MT"/>
                <a:cs typeface="Tw Cen MT"/>
              </a:rPr>
              <a:t> </a:t>
            </a:r>
            <a:r>
              <a:rPr sz="2850" spc="29" baseline="1611" dirty="0">
                <a:latin typeface="Tw Cen MT"/>
                <a:cs typeface="Tw Cen MT"/>
              </a:rPr>
              <a:t>m</a:t>
            </a:r>
            <a:r>
              <a:rPr sz="2850" spc="0" baseline="1611" dirty="0">
                <a:latin typeface="Tw Cen MT"/>
                <a:cs typeface="Tw Cen MT"/>
              </a:rPr>
              <a:t>ult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pl</a:t>
            </a:r>
            <a:r>
              <a:rPr sz="2850" spc="-59" baseline="1611" dirty="0">
                <a:latin typeface="Tw Cen MT"/>
                <a:cs typeface="Tw Cen MT"/>
              </a:rPr>
              <a:t>e</a:t>
            </a:r>
            <a:r>
              <a:rPr sz="2850" spc="-39" baseline="1611" dirty="0">
                <a:latin typeface="Tw Cen MT"/>
                <a:cs typeface="Tw Cen MT"/>
              </a:rPr>
              <a:t>x</a:t>
            </a:r>
            <a:r>
              <a:rPr sz="2850" spc="0" baseline="1611" dirty="0">
                <a:latin typeface="Tw Cen MT"/>
                <a:cs typeface="Tw Cen MT"/>
              </a:rPr>
              <a:t>ers</a:t>
            </a:r>
            <a:r>
              <a:rPr sz="2850" spc="-2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a</a:t>
            </a:r>
            <a:r>
              <a:rPr sz="2850" spc="-4" baseline="1611" dirty="0">
                <a:latin typeface="Tw Cen MT"/>
                <a:cs typeface="Tw Cen MT"/>
              </a:rPr>
              <a:t>n</a:t>
            </a:r>
            <a:r>
              <a:rPr sz="2850" spc="0" baseline="1611" dirty="0">
                <a:latin typeface="Tw Cen MT"/>
                <a:cs typeface="Tw Cen MT"/>
              </a:rPr>
              <a:t>d</a:t>
            </a:r>
            <a:r>
              <a:rPr sz="2850" spc="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sm</a:t>
            </a:r>
            <a:r>
              <a:rPr sz="2850" spc="-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ll</a:t>
            </a:r>
            <a:r>
              <a:rPr sz="2850" spc="4" baseline="1611" dirty="0">
                <a:latin typeface="Tw Cen MT"/>
                <a:cs typeface="Tw Cen MT"/>
              </a:rPr>
              <a:t> l</a:t>
            </a:r>
            <a:r>
              <a:rPr sz="2850" spc="-59" baseline="1611" dirty="0">
                <a:latin typeface="Tw Cen MT"/>
                <a:cs typeface="Tw Cen MT"/>
              </a:rPr>
              <a:t>o</a:t>
            </a:r>
            <a:r>
              <a:rPr sz="2850" spc="0" baseline="1611" dirty="0">
                <a:latin typeface="Tw Cen MT"/>
                <a:cs typeface="Tw Cen MT"/>
              </a:rPr>
              <a:t>w</a:t>
            </a:r>
            <a:r>
              <a:rPr sz="2850" spc="-9" baseline="1611" dirty="0">
                <a:latin typeface="Tw Cen MT"/>
                <a:cs typeface="Tw Cen MT"/>
              </a:rPr>
              <a:t> </a:t>
            </a:r>
            <a:r>
              <a:rPr sz="2850" spc="-34" baseline="1611" dirty="0">
                <a:latin typeface="Tw Cen MT"/>
                <a:cs typeface="Tw Cen MT"/>
              </a:rPr>
              <a:t>v</a:t>
            </a:r>
            <a:r>
              <a:rPr sz="2850" spc="0" baseline="1611" dirty="0">
                <a:latin typeface="Tw Cen MT"/>
                <a:cs typeface="Tw Cen MT"/>
              </a:rPr>
              <a:t>olta</a:t>
            </a:r>
            <a:r>
              <a:rPr sz="2850" spc="-39" baseline="1611" dirty="0">
                <a:latin typeface="Tw Cen MT"/>
                <a:cs typeface="Tw Cen MT"/>
              </a:rPr>
              <a:t>g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r>
              <a:rPr sz="2850" spc="-9" baseline="1611" dirty="0">
                <a:latin typeface="Tw Cen MT"/>
                <a:cs typeface="Tw Cen MT"/>
              </a:rPr>
              <a:t> </a:t>
            </a:r>
            <a:r>
              <a:rPr sz="2850" spc="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el</a:t>
            </a:r>
            <a:r>
              <a:rPr sz="2850" spc="-3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ys</a:t>
            </a:r>
            <a:r>
              <a:rPr sz="2850" spc="-41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to</a:t>
            </a:r>
            <a:endParaRPr sz="1900">
              <a:latin typeface="Tw Cen MT"/>
              <a:cs typeface="Tw Cen MT"/>
            </a:endParaRPr>
          </a:p>
          <a:p>
            <a:pPr marL="286969" marR="36164">
              <a:lnSpc>
                <a:spcPct val="90738"/>
              </a:lnSpc>
              <a:spcBef>
                <a:spcPts val="108"/>
              </a:spcBef>
            </a:pPr>
            <a:r>
              <a:rPr sz="1900" spc="0" dirty="0">
                <a:latin typeface="Tw Cen MT"/>
                <a:cs typeface="Tw Cen MT"/>
              </a:rPr>
              <a:t>m</a:t>
            </a:r>
            <a:r>
              <a:rPr sz="1900" spc="-9" dirty="0">
                <a:latin typeface="Tw Cen MT"/>
                <a:cs typeface="Tw Cen MT"/>
              </a:rPr>
              <a:t>a</a:t>
            </a:r>
            <a:r>
              <a:rPr sz="1900" spc="-39" dirty="0">
                <a:latin typeface="Tw Cen MT"/>
                <a:cs typeface="Tw Cen MT"/>
              </a:rPr>
              <a:t>k</a:t>
            </a:r>
            <a:r>
              <a:rPr sz="1900" spc="0" dirty="0">
                <a:latin typeface="Tw Cen MT"/>
                <a:cs typeface="Tw Cen MT"/>
              </a:rPr>
              <a:t>e</a:t>
            </a:r>
            <a:r>
              <a:rPr sz="1900" spc="-1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c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r</a:t>
            </a:r>
            <a:r>
              <a:rPr sz="1900" spc="4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uits</a:t>
            </a:r>
            <a:r>
              <a:rPr sz="1900" spc="-5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‘</a:t>
            </a:r>
            <a:r>
              <a:rPr sz="1900" spc="4" dirty="0">
                <a:latin typeface="Tw Cen MT"/>
                <a:cs typeface="Tw Cen MT"/>
              </a:rPr>
              <a:t>t</a:t>
            </a:r>
            <a:r>
              <a:rPr sz="1900" spc="0" dirty="0">
                <a:latin typeface="Tw Cen MT"/>
                <a:cs typeface="Tw Cen MT"/>
              </a:rPr>
              <a:t>ime</a:t>
            </a:r>
            <a:r>
              <a:rPr sz="1900" spc="-5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divi</a:t>
            </a:r>
            <a:r>
              <a:rPr sz="1900" spc="9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ion</a:t>
            </a:r>
            <a:r>
              <a:rPr sz="1900" spc="-35" dirty="0">
                <a:latin typeface="Tw Cen MT"/>
                <a:cs typeface="Tw Cen MT"/>
              </a:rPr>
              <a:t> </a:t>
            </a:r>
            <a:r>
              <a:rPr sz="1900" spc="29" dirty="0">
                <a:latin typeface="Tw Cen MT"/>
                <a:cs typeface="Tw Cen MT"/>
              </a:rPr>
              <a:t>m</a:t>
            </a:r>
            <a:r>
              <a:rPr sz="1900" spc="0" dirty="0">
                <a:latin typeface="Tw Cen MT"/>
                <a:cs typeface="Tw Cen MT"/>
              </a:rPr>
              <a:t>ult</a:t>
            </a:r>
            <a:r>
              <a:rPr sz="1900" spc="9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pl</a:t>
            </a:r>
            <a:r>
              <a:rPr sz="1900" spc="-54" dirty="0">
                <a:latin typeface="Tw Cen MT"/>
                <a:cs typeface="Tw Cen MT"/>
              </a:rPr>
              <a:t>e</a:t>
            </a:r>
            <a:r>
              <a:rPr sz="1900" spc="-34" dirty="0">
                <a:latin typeface="Tw Cen MT"/>
                <a:cs typeface="Tw Cen MT"/>
              </a:rPr>
              <a:t>x</a:t>
            </a:r>
            <a:r>
              <a:rPr sz="1900" spc="0" dirty="0">
                <a:latin typeface="Tw Cen MT"/>
                <a:cs typeface="Tw Cen MT"/>
              </a:rPr>
              <a:t>ed’</a:t>
            </a:r>
            <a:r>
              <a:rPr sz="1900" spc="-9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if</a:t>
            </a:r>
            <a:r>
              <a:rPr sz="1900" spc="44" dirty="0">
                <a:latin typeface="Tw Cen MT"/>
                <a:cs typeface="Tw Cen MT"/>
              </a:rPr>
              <a:t> </a:t>
            </a:r>
            <a:r>
              <a:rPr sz="1900" spc="-59" dirty="0">
                <a:latin typeface="Tw Cen MT"/>
                <a:cs typeface="Tw Cen MT"/>
              </a:rPr>
              <a:t>y</a:t>
            </a:r>
            <a:r>
              <a:rPr sz="1900" spc="0" dirty="0">
                <a:latin typeface="Tw Cen MT"/>
                <a:cs typeface="Tw Cen MT"/>
              </a:rPr>
              <a:t>ou</a:t>
            </a:r>
            <a:r>
              <a:rPr sz="1900" spc="-1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wis</a:t>
            </a:r>
            <a:r>
              <a:rPr sz="1900" spc="25" dirty="0">
                <a:latin typeface="Tw Cen MT"/>
                <a:cs typeface="Tw Cen MT"/>
              </a:rPr>
              <a:t>h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5367359"/>
            <a:ext cx="7480569" cy="5563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</a:t>
            </a:r>
            <a:r>
              <a:rPr sz="2850" spc="-9" baseline="1611" dirty="0">
                <a:latin typeface="Tw Cen MT"/>
                <a:cs typeface="Tw Cen MT"/>
              </a:rPr>
              <a:t>h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r>
              <a:rPr sz="2850" spc="5" baseline="1611" dirty="0">
                <a:latin typeface="Tw Cen MT"/>
                <a:cs typeface="Tw Cen MT"/>
              </a:rPr>
              <a:t> </a:t>
            </a:r>
            <a:r>
              <a:rPr sz="2850" spc="-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rduino</a:t>
            </a:r>
            <a:r>
              <a:rPr sz="2850" spc="2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su</a:t>
            </a:r>
            <a:r>
              <a:rPr sz="2850" spc="4" baseline="1611" dirty="0">
                <a:latin typeface="Tw Cen MT"/>
                <a:cs typeface="Tw Cen MT"/>
              </a:rPr>
              <a:t>b-</a:t>
            </a:r>
            <a:r>
              <a:rPr sz="2850" spc="0" baseline="1611" dirty="0">
                <a:latin typeface="Tw Cen MT"/>
                <a:cs typeface="Tw Cen MT"/>
              </a:rPr>
              <a:t>sy</a:t>
            </a:r>
            <a:r>
              <a:rPr sz="2850" spc="4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tem</a:t>
            </a:r>
            <a:r>
              <a:rPr sz="2850" spc="-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(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ncluding</a:t>
            </a:r>
            <a:r>
              <a:rPr sz="2850" spc="-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Ethe</a:t>
            </a:r>
            <a:r>
              <a:rPr sz="2850" spc="3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net</a:t>
            </a:r>
            <a:r>
              <a:rPr sz="2850" spc="2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shie</a:t>
            </a:r>
            <a:r>
              <a:rPr sz="2850" spc="4" baseline="1611" dirty="0">
                <a:latin typeface="Tw Cen MT"/>
                <a:cs typeface="Tw Cen MT"/>
              </a:rPr>
              <a:t>l</a:t>
            </a:r>
            <a:r>
              <a:rPr sz="2850" spc="0" baseline="1611" dirty="0">
                <a:latin typeface="Tw Cen MT"/>
                <a:cs typeface="Tw Cen MT"/>
              </a:rPr>
              <a:t>d a</a:t>
            </a:r>
            <a:r>
              <a:rPr sz="2850" spc="-4" baseline="1611" dirty="0">
                <a:latin typeface="Tw Cen MT"/>
                <a:cs typeface="Tw Cen MT"/>
              </a:rPr>
              <a:t>n</a:t>
            </a:r>
            <a:r>
              <a:rPr sz="2850" spc="0" baseline="1611" dirty="0">
                <a:latin typeface="Tw Cen MT"/>
                <a:cs typeface="Tw Cen MT"/>
              </a:rPr>
              <a:t>d</a:t>
            </a:r>
            <a:r>
              <a:rPr sz="2850" spc="25" baseline="1611" dirty="0">
                <a:latin typeface="Tw Cen MT"/>
                <a:cs typeface="Tw Cen MT"/>
              </a:rPr>
              <a:t> </a:t>
            </a:r>
            <a:r>
              <a:rPr sz="2850" spc="-19" baseline="1611" dirty="0">
                <a:latin typeface="Tw Cen MT"/>
                <a:cs typeface="Tw Cen MT"/>
              </a:rPr>
              <a:t>L</a:t>
            </a:r>
            <a:r>
              <a:rPr sz="2850" spc="-4" baseline="1611" dirty="0">
                <a:latin typeface="Tw Cen MT"/>
                <a:cs typeface="Tw Cen MT"/>
              </a:rPr>
              <a:t>C</a:t>
            </a:r>
            <a:r>
              <a:rPr sz="2850" spc="0" baseline="1611" dirty="0">
                <a:latin typeface="Tw Cen MT"/>
                <a:cs typeface="Tw Cen MT"/>
              </a:rPr>
              <a:t>D</a:t>
            </a:r>
            <a:r>
              <a:rPr sz="2850" spc="-12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displ</a:t>
            </a:r>
            <a:r>
              <a:rPr sz="2850" spc="-3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y) are</a:t>
            </a:r>
            <a:r>
              <a:rPr sz="2850" spc="-16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not</a:t>
            </a:r>
            <a:endParaRPr sz="1900">
              <a:latin typeface="Tw Cen MT"/>
              <a:cs typeface="Tw Cen MT"/>
            </a:endParaRPr>
          </a:p>
          <a:p>
            <a:pPr marL="286969" marR="36164">
              <a:lnSpc>
                <a:spcPct val="90738"/>
              </a:lnSpc>
              <a:spcBef>
                <a:spcPts val="108"/>
              </a:spcBef>
            </a:pPr>
            <a:r>
              <a:rPr sz="1900" spc="0" dirty="0">
                <a:latin typeface="Tw Cen MT"/>
                <a:cs typeface="Tw Cen MT"/>
              </a:rPr>
              <a:t>to</a:t>
            </a:r>
            <a:r>
              <a:rPr sz="1900" spc="-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be</a:t>
            </a:r>
            <a:r>
              <a:rPr sz="1900" spc="-19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ncluded</a:t>
            </a:r>
            <a:r>
              <a:rPr sz="1900" spc="-4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in</a:t>
            </a:r>
            <a:r>
              <a:rPr sz="1900" spc="-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2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p</a:t>
            </a:r>
            <a:r>
              <a:rPr sz="1900" spc="-59" dirty="0">
                <a:latin typeface="Tw Cen MT"/>
                <a:cs typeface="Tw Cen MT"/>
              </a:rPr>
              <a:t>o</a:t>
            </a:r>
            <a:r>
              <a:rPr sz="1900" spc="-39" dirty="0">
                <a:latin typeface="Tw Cen MT"/>
                <a:cs typeface="Tw Cen MT"/>
              </a:rPr>
              <a:t>w</a:t>
            </a:r>
            <a:r>
              <a:rPr sz="1900" spc="0" dirty="0">
                <a:latin typeface="Tw Cen MT"/>
                <a:cs typeface="Tw Cen MT"/>
              </a:rPr>
              <a:t>er</a:t>
            </a:r>
            <a:r>
              <a:rPr sz="1900" spc="-2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an</a:t>
            </a:r>
            <a:r>
              <a:rPr sz="1900" spc="-4" dirty="0">
                <a:latin typeface="Tw Cen MT"/>
                <a:cs typeface="Tw Cen MT"/>
              </a:rPr>
              <a:t>a</a:t>
            </a:r>
            <a:r>
              <a:rPr sz="1900" spc="0" dirty="0">
                <a:latin typeface="Tw Cen MT"/>
                <a:cs typeface="Tw Cen MT"/>
              </a:rPr>
              <a:t>ly</a:t>
            </a:r>
            <a:r>
              <a:rPr sz="1900" spc="4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i</a:t>
            </a:r>
            <a:r>
              <a:rPr sz="1900" spc="-14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1593"/>
            <a:ext cx="186496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79" baseline="1530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34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ni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g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18555"/>
            <a:ext cx="7843488" cy="960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11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ECTE250</a:t>
            </a:r>
            <a:r>
              <a:rPr sz="3300" spc="-78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p</a:t>
            </a:r>
            <a:r>
              <a:rPr sz="3300" spc="-39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oj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ct</a:t>
            </a:r>
            <a:r>
              <a:rPr sz="3300" spc="-1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is</a:t>
            </a:r>
            <a:r>
              <a:rPr sz="3300" spc="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not</a:t>
            </a:r>
            <a:r>
              <a:rPr sz="3300" spc="-1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an</a:t>
            </a:r>
            <a:r>
              <a:rPr sz="3300" spc="-1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Arduino</a:t>
            </a:r>
            <a:r>
              <a:rPr sz="3300" spc="-4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P</a:t>
            </a:r>
            <a:r>
              <a:rPr sz="3300" spc="-39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oj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ct!</a:t>
            </a:r>
            <a:endParaRPr sz="2200">
              <a:latin typeface="Tw Cen MT"/>
              <a:cs typeface="Tw Cen MT"/>
            </a:endParaRPr>
          </a:p>
          <a:p>
            <a:pPr marL="653034" indent="-274269">
              <a:lnSpc>
                <a:spcPts val="2068"/>
              </a:lnSpc>
              <a:spcBef>
                <a:spcPts val="698"/>
              </a:spcBef>
            </a:pPr>
            <a:r>
              <a:rPr sz="13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30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300" spc="23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900" spc="-59" dirty="0">
                <a:latin typeface="Tw Cen MT"/>
                <a:cs typeface="Tw Cen MT"/>
              </a:rPr>
              <a:t>y</a:t>
            </a:r>
            <a:r>
              <a:rPr sz="1900" spc="0" dirty="0">
                <a:latin typeface="Tw Cen MT"/>
                <a:cs typeface="Tw Cen MT"/>
              </a:rPr>
              <a:t>ou</a:t>
            </a:r>
            <a:r>
              <a:rPr sz="1900" spc="-1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will</a:t>
            </a:r>
            <a:r>
              <a:rPr sz="1900" spc="-3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lea</a:t>
            </a:r>
            <a:r>
              <a:rPr sz="1900" spc="39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n</a:t>
            </a:r>
            <a:r>
              <a:rPr sz="1900" spc="-1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to</a:t>
            </a:r>
            <a:r>
              <a:rPr sz="1900" spc="-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use</a:t>
            </a:r>
            <a:r>
              <a:rPr sz="1900" spc="-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Arduino</a:t>
            </a:r>
            <a:r>
              <a:rPr sz="1900" spc="-3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plat</a:t>
            </a:r>
            <a:r>
              <a:rPr sz="1900" spc="-29" dirty="0">
                <a:latin typeface="Tw Cen MT"/>
                <a:cs typeface="Tw Cen MT"/>
              </a:rPr>
              <a:t>f</a:t>
            </a:r>
            <a:r>
              <a:rPr sz="1900" spc="0" dirty="0">
                <a:latin typeface="Tw Cen MT"/>
                <a:cs typeface="Tw Cen MT"/>
              </a:rPr>
              <a:t>o</a:t>
            </a:r>
            <a:r>
              <a:rPr sz="1900" spc="39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m,</a:t>
            </a:r>
            <a:r>
              <a:rPr sz="1900" spc="-6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but</a:t>
            </a:r>
            <a:r>
              <a:rPr sz="1900" spc="1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this</a:t>
            </a:r>
            <a:r>
              <a:rPr sz="1900" spc="-2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is not</a:t>
            </a:r>
            <a:r>
              <a:rPr sz="1900" spc="-1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</a:t>
            </a:r>
            <a:r>
              <a:rPr sz="1900" spc="-10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l</a:t>
            </a:r>
            <a:r>
              <a:rPr sz="1900" spc="0" dirty="0">
                <a:latin typeface="Tw Cen MT"/>
                <a:cs typeface="Tw Cen MT"/>
              </a:rPr>
              <a:t>ea</a:t>
            </a:r>
            <a:r>
              <a:rPr sz="1900" spc="34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ning</a:t>
            </a:r>
            <a:r>
              <a:rPr sz="1900" spc="-3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outcome</a:t>
            </a:r>
            <a:r>
              <a:rPr sz="1900" spc="-61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of </a:t>
            </a:r>
            <a:endParaRPr sz="1900">
              <a:latin typeface="Tw Cen MT"/>
              <a:cs typeface="Tw Cen MT"/>
            </a:endParaRPr>
          </a:p>
          <a:p>
            <a:pPr marL="653034">
              <a:lnSpc>
                <a:spcPts val="2068"/>
              </a:lnSpc>
              <a:spcBef>
                <a:spcPts val="211"/>
              </a:spcBef>
            </a:pPr>
            <a:r>
              <a:rPr sz="1900" spc="0" dirty="0">
                <a:latin typeface="Tw Cen MT"/>
                <a:cs typeface="Tw Cen MT"/>
              </a:rPr>
              <a:t>an</a:t>
            </a:r>
            <a:r>
              <a:rPr sz="1900" spc="-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En</a:t>
            </a:r>
            <a:r>
              <a:rPr sz="1900" spc="-4" dirty="0">
                <a:latin typeface="Tw Cen MT"/>
                <a:cs typeface="Tw Cen MT"/>
              </a:rPr>
              <a:t>g</a:t>
            </a:r>
            <a:r>
              <a:rPr sz="1900" spc="0" dirty="0">
                <a:latin typeface="Tw Cen MT"/>
                <a:cs typeface="Tw Cen MT"/>
              </a:rPr>
              <a:t>ineer</a:t>
            </a:r>
            <a:r>
              <a:rPr sz="1900" spc="-2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–</a:t>
            </a:r>
            <a:r>
              <a:rPr sz="1900" spc="-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de</a:t>
            </a:r>
            <a:r>
              <a:rPr sz="1900" spc="4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ign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ng</a:t>
            </a:r>
            <a:r>
              <a:rPr sz="1900" spc="-4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an</a:t>
            </a:r>
            <a:r>
              <a:rPr sz="1900" spc="-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Arduino</a:t>
            </a:r>
            <a:r>
              <a:rPr sz="1900" spc="-1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pla</a:t>
            </a:r>
            <a:r>
              <a:rPr sz="1900" spc="4" dirty="0">
                <a:latin typeface="Tw Cen MT"/>
                <a:cs typeface="Tw Cen MT"/>
              </a:rPr>
              <a:t>t</a:t>
            </a:r>
            <a:r>
              <a:rPr sz="1900" spc="-29" dirty="0">
                <a:latin typeface="Tw Cen MT"/>
                <a:cs typeface="Tw Cen MT"/>
              </a:rPr>
              <a:t>f</a:t>
            </a:r>
            <a:r>
              <a:rPr sz="1900" spc="0" dirty="0">
                <a:latin typeface="Tw Cen MT"/>
                <a:cs typeface="Tw Cen MT"/>
              </a:rPr>
              <a:t>o</a:t>
            </a:r>
            <a:r>
              <a:rPr sz="1900" spc="39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m</a:t>
            </a:r>
            <a:r>
              <a:rPr sz="1900" spc="-64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s</a:t>
            </a:r>
            <a:r>
              <a:rPr sz="1900" spc="-1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ta</a:t>
            </a:r>
            <a:r>
              <a:rPr sz="1900" spc="4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k</a:t>
            </a:r>
            <a:r>
              <a:rPr sz="1900" spc="-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of</a:t>
            </a:r>
            <a:r>
              <a:rPr sz="1900" spc="4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an</a:t>
            </a:r>
            <a:r>
              <a:rPr sz="1900" spc="-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Enginee</a:t>
            </a:r>
            <a:r>
              <a:rPr sz="1900" spc="-125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2903940"/>
            <a:ext cx="7395819" cy="1135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11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18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</a:t>
            </a:r>
            <a:r>
              <a:rPr sz="2850" spc="-9" baseline="1611" dirty="0">
                <a:latin typeface="Tw Cen MT"/>
                <a:cs typeface="Tw Cen MT"/>
              </a:rPr>
              <a:t>h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r>
              <a:rPr sz="2850" spc="5" baseline="1611" dirty="0">
                <a:latin typeface="Tw Cen MT"/>
                <a:cs typeface="Tw Cen MT"/>
              </a:rPr>
              <a:t> </a:t>
            </a:r>
            <a:r>
              <a:rPr sz="2850" spc="-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rduino</a:t>
            </a:r>
            <a:r>
              <a:rPr sz="2850" spc="2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sub</a:t>
            </a:r>
            <a:r>
              <a:rPr sz="2850" spc="4" baseline="1611" dirty="0">
                <a:latin typeface="Tw Cen MT"/>
                <a:cs typeface="Tw Cen MT"/>
              </a:rPr>
              <a:t>-</a:t>
            </a:r>
            <a:r>
              <a:rPr sz="2850" spc="0" baseline="1611" dirty="0">
                <a:latin typeface="Tw Cen MT"/>
                <a:cs typeface="Tw Cen MT"/>
              </a:rPr>
              <a:t>sy</a:t>
            </a:r>
            <a:r>
              <a:rPr sz="2850" spc="4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tem</a:t>
            </a:r>
            <a:r>
              <a:rPr sz="2850" spc="-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(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ncluding Eth</a:t>
            </a:r>
            <a:r>
              <a:rPr sz="2850" spc="-9" baseline="1611" dirty="0">
                <a:latin typeface="Tw Cen MT"/>
                <a:cs typeface="Tw Cen MT"/>
              </a:rPr>
              <a:t>e</a:t>
            </a:r>
            <a:r>
              <a:rPr sz="2850" spc="3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net</a:t>
            </a:r>
            <a:r>
              <a:rPr sz="2850" spc="1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shie</a:t>
            </a:r>
            <a:r>
              <a:rPr sz="2850" spc="4" baseline="1611" dirty="0">
                <a:latin typeface="Tw Cen MT"/>
                <a:cs typeface="Tw Cen MT"/>
              </a:rPr>
              <a:t>l</a:t>
            </a:r>
            <a:r>
              <a:rPr sz="2850" spc="0" baseline="1611" dirty="0">
                <a:latin typeface="Tw Cen MT"/>
                <a:cs typeface="Tw Cen MT"/>
              </a:rPr>
              <a:t>d a</a:t>
            </a:r>
            <a:r>
              <a:rPr sz="2850" spc="-4" baseline="1611" dirty="0">
                <a:latin typeface="Tw Cen MT"/>
                <a:cs typeface="Tw Cen MT"/>
              </a:rPr>
              <a:t>n</a:t>
            </a:r>
            <a:r>
              <a:rPr sz="2850" spc="0" baseline="1611" dirty="0">
                <a:latin typeface="Tw Cen MT"/>
                <a:cs typeface="Tw Cen MT"/>
              </a:rPr>
              <a:t>d</a:t>
            </a:r>
            <a:r>
              <a:rPr sz="2850" spc="25" baseline="1611" dirty="0">
                <a:latin typeface="Tw Cen MT"/>
                <a:cs typeface="Tw Cen MT"/>
              </a:rPr>
              <a:t> </a:t>
            </a:r>
            <a:r>
              <a:rPr sz="2850" spc="-19" baseline="1611" dirty="0">
                <a:latin typeface="Tw Cen MT"/>
                <a:cs typeface="Tw Cen MT"/>
              </a:rPr>
              <a:t>L</a:t>
            </a:r>
            <a:r>
              <a:rPr sz="2850" spc="-4" baseline="1611" dirty="0">
                <a:latin typeface="Tw Cen MT"/>
                <a:cs typeface="Tw Cen MT"/>
              </a:rPr>
              <a:t>C</a:t>
            </a:r>
            <a:r>
              <a:rPr sz="2850" spc="0" baseline="1611" dirty="0">
                <a:latin typeface="Tw Cen MT"/>
                <a:cs typeface="Tw Cen MT"/>
              </a:rPr>
              <a:t>D</a:t>
            </a:r>
            <a:r>
              <a:rPr sz="2850" spc="-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displ</a:t>
            </a:r>
            <a:r>
              <a:rPr sz="2850" spc="-3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y)</a:t>
            </a:r>
            <a:endParaRPr sz="1900">
              <a:latin typeface="Tw Cen MT"/>
              <a:cs typeface="Tw Cen MT"/>
            </a:endParaRPr>
          </a:p>
          <a:p>
            <a:pPr marL="286969" algn="just">
              <a:lnSpc>
                <a:spcPts val="2131"/>
              </a:lnSpc>
              <a:spcBef>
                <a:spcPts val="113"/>
              </a:spcBef>
            </a:pPr>
            <a:r>
              <a:rPr sz="1900" spc="0" dirty="0">
                <a:latin typeface="Tw Cen MT"/>
                <a:cs typeface="Tw Cen MT"/>
              </a:rPr>
              <a:t>rep</a:t>
            </a:r>
            <a:r>
              <a:rPr sz="1900" spc="4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esents</a:t>
            </a:r>
            <a:r>
              <a:rPr sz="1900" spc="-4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only</a:t>
            </a:r>
            <a:r>
              <a:rPr sz="1900" spc="-2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an</a:t>
            </a:r>
            <a:r>
              <a:rPr sz="1900" spc="1" dirty="0">
                <a:latin typeface="Tw Cen MT"/>
                <a:cs typeface="Tw Cen MT"/>
              </a:rPr>
              <a:t> </a:t>
            </a:r>
            <a:r>
              <a:rPr sz="1900" b="1" spc="0" dirty="0">
                <a:solidFill>
                  <a:srgbClr val="C0504D"/>
                </a:solidFill>
                <a:latin typeface="Tw Cen MT"/>
                <a:cs typeface="Tw Cen MT"/>
              </a:rPr>
              <a:t>inter</a:t>
            </a:r>
            <a:r>
              <a:rPr sz="1900" b="1" spc="14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1900" b="1" spc="0" dirty="0">
                <a:solidFill>
                  <a:srgbClr val="C0504D"/>
                </a:solidFill>
                <a:latin typeface="Tw Cen MT"/>
                <a:cs typeface="Tw Cen MT"/>
              </a:rPr>
              <a:t>ace</a:t>
            </a:r>
            <a:r>
              <a:rPr sz="1900" b="1" spc="-32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bet</a:t>
            </a:r>
            <a:r>
              <a:rPr sz="1900" spc="-39" dirty="0">
                <a:latin typeface="Tw Cen MT"/>
                <a:cs typeface="Tw Cen MT"/>
              </a:rPr>
              <a:t>w</a:t>
            </a:r>
            <a:r>
              <a:rPr sz="1900" spc="0" dirty="0">
                <a:latin typeface="Tw Cen MT"/>
                <a:cs typeface="Tw Cen MT"/>
              </a:rPr>
              <a:t>een</a:t>
            </a:r>
            <a:r>
              <a:rPr sz="1900" spc="-5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State</a:t>
            </a:r>
            <a:r>
              <a:rPr sz="1900" spc="-3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Ma</a:t>
            </a:r>
            <a:r>
              <a:rPr sz="1900" spc="75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hine</a:t>
            </a:r>
            <a:r>
              <a:rPr sz="1900" spc="-4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and</a:t>
            </a:r>
            <a:r>
              <a:rPr sz="1900" spc="-1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7" dirty="0">
                <a:latin typeface="Tw Cen MT"/>
                <a:cs typeface="Tw Cen MT"/>
              </a:rPr>
              <a:t> </a:t>
            </a:r>
            <a:r>
              <a:rPr sz="1900" spc="-19" dirty="0">
                <a:latin typeface="Tw Cen MT"/>
                <a:cs typeface="Tw Cen MT"/>
              </a:rPr>
              <a:t>L</a:t>
            </a:r>
            <a:r>
              <a:rPr sz="1900" spc="0" dirty="0">
                <a:latin typeface="Tw Cen MT"/>
                <a:cs typeface="Tw Cen MT"/>
              </a:rPr>
              <a:t>CD</a:t>
            </a:r>
            <a:r>
              <a:rPr sz="1900" spc="-2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and </a:t>
            </a:r>
            <a:endParaRPr sz="1900">
              <a:latin typeface="Tw Cen MT"/>
              <a:cs typeface="Tw Cen MT"/>
            </a:endParaRPr>
          </a:p>
          <a:p>
            <a:pPr marL="286969" algn="just">
              <a:lnSpc>
                <a:spcPts val="2068"/>
              </a:lnSpc>
              <a:spcBef>
                <a:spcPts val="217"/>
              </a:spcBef>
            </a:pP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2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S</a:t>
            </a:r>
            <a:r>
              <a:rPr sz="1900" spc="4" dirty="0">
                <a:latin typeface="Tw Cen MT"/>
                <a:cs typeface="Tw Cen MT"/>
              </a:rPr>
              <a:t>t</a:t>
            </a:r>
            <a:r>
              <a:rPr sz="1900" spc="0" dirty="0">
                <a:latin typeface="Tw Cen MT"/>
                <a:cs typeface="Tw Cen MT"/>
              </a:rPr>
              <a:t>ate</a:t>
            </a:r>
            <a:r>
              <a:rPr sz="1900" spc="-3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ma</a:t>
            </a:r>
            <a:r>
              <a:rPr sz="1900" spc="69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hine</a:t>
            </a:r>
            <a:r>
              <a:rPr sz="1900" spc="-3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and</a:t>
            </a:r>
            <a:r>
              <a:rPr sz="1900" spc="-1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Inte</a:t>
            </a:r>
            <a:r>
              <a:rPr sz="1900" spc="44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net</a:t>
            </a:r>
            <a:r>
              <a:rPr sz="1900" spc="-56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(</a:t>
            </a:r>
            <a:r>
              <a:rPr sz="1900" spc="0" dirty="0">
                <a:latin typeface="Tw Cen MT"/>
                <a:cs typeface="Tw Cen MT"/>
              </a:rPr>
              <a:t>with</a:t>
            </a:r>
            <a:r>
              <a:rPr sz="1900" spc="-30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l</a:t>
            </a:r>
            <a:r>
              <a:rPr sz="1900" spc="0" dirty="0">
                <a:latin typeface="Tw Cen MT"/>
                <a:cs typeface="Tw Cen MT"/>
              </a:rPr>
              <a:t>i</a:t>
            </a:r>
            <a:r>
              <a:rPr sz="1900" spc="-34" dirty="0">
                <a:latin typeface="Tw Cen MT"/>
                <a:cs typeface="Tw Cen MT"/>
              </a:rPr>
              <a:t>k</a:t>
            </a:r>
            <a:r>
              <a:rPr sz="1900" spc="0" dirty="0">
                <a:latin typeface="Tw Cen MT"/>
                <a:cs typeface="Tw Cen MT"/>
              </a:rPr>
              <a:t>ely</a:t>
            </a:r>
            <a:r>
              <a:rPr sz="1900" spc="-3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</a:t>
            </a:r>
            <a:r>
              <a:rPr sz="1900" spc="-1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laptop</a:t>
            </a:r>
            <a:r>
              <a:rPr sz="1900" spc="-3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on</a:t>
            </a:r>
            <a:r>
              <a:rPr sz="1900" spc="-17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other</a:t>
            </a:r>
            <a:r>
              <a:rPr sz="1900" spc="-2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s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de). </a:t>
            </a:r>
            <a:endParaRPr sz="1900">
              <a:latin typeface="Tw Cen MT"/>
              <a:cs typeface="Tw Cen MT"/>
            </a:endParaRPr>
          </a:p>
          <a:p>
            <a:pPr marL="286969" algn="just">
              <a:lnSpc>
                <a:spcPts val="2068"/>
              </a:lnSpc>
              <a:spcBef>
                <a:spcPts val="211"/>
              </a:spcBef>
            </a:pPr>
            <a:r>
              <a:rPr sz="1900" spc="0" dirty="0">
                <a:latin typeface="Tw Cen MT"/>
                <a:cs typeface="Tw Cen MT"/>
              </a:rPr>
              <a:t>Arduino</a:t>
            </a:r>
            <a:r>
              <a:rPr sz="1900" spc="-3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is a</a:t>
            </a:r>
            <a:r>
              <a:rPr sz="1900" spc="4" dirty="0">
                <a:latin typeface="Tw Cen MT"/>
                <a:cs typeface="Tw Cen MT"/>
              </a:rPr>
              <a:t>l</a:t>
            </a:r>
            <a:r>
              <a:rPr sz="1900" spc="0" dirty="0">
                <a:latin typeface="Tw Cen MT"/>
                <a:cs typeface="Tw Cen MT"/>
              </a:rPr>
              <a:t>so</a:t>
            </a:r>
            <a:r>
              <a:rPr sz="1900" spc="-3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used</a:t>
            </a:r>
            <a:r>
              <a:rPr sz="1900" spc="-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to</a:t>
            </a:r>
            <a:r>
              <a:rPr sz="1900" spc="-1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reset</a:t>
            </a:r>
            <a:r>
              <a:rPr sz="1900" spc="-1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2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555</a:t>
            </a:r>
            <a:r>
              <a:rPr sz="1900" spc="-1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Timer</a:t>
            </a:r>
            <a:r>
              <a:rPr sz="1900" spc="-2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(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f</a:t>
            </a:r>
            <a:r>
              <a:rPr sz="1900" spc="3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Opt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on</a:t>
            </a:r>
            <a:r>
              <a:rPr sz="1900" spc="-5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1</a:t>
            </a:r>
            <a:r>
              <a:rPr sz="1900" spc="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is</a:t>
            </a:r>
            <a:r>
              <a:rPr sz="1900" spc="-1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se</a:t>
            </a:r>
            <a:r>
              <a:rPr sz="1900" spc="4" dirty="0">
                <a:latin typeface="Tw Cen MT"/>
                <a:cs typeface="Tw Cen MT"/>
              </a:rPr>
              <a:t>l</a:t>
            </a:r>
            <a:r>
              <a:rPr sz="1900" spc="0" dirty="0">
                <a:latin typeface="Tw Cen MT"/>
                <a:cs typeface="Tw Cen MT"/>
              </a:rPr>
              <a:t>ected).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4562926"/>
            <a:ext cx="7513192" cy="84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11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When</a:t>
            </a:r>
            <a:r>
              <a:rPr sz="2850" spc="-20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inte</a:t>
            </a:r>
            <a:r>
              <a:rPr sz="2850" spc="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fac</a:t>
            </a:r>
            <a:r>
              <a:rPr sz="2850" spc="9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ng</a:t>
            </a:r>
            <a:r>
              <a:rPr sz="2850" spc="-80" baseline="1611" dirty="0">
                <a:latin typeface="Tw Cen MT"/>
                <a:cs typeface="Tw Cen MT"/>
              </a:rPr>
              <a:t> </a:t>
            </a:r>
            <a:r>
              <a:rPr sz="2850" spc="-59" baseline="1611" dirty="0">
                <a:latin typeface="Tw Cen MT"/>
                <a:cs typeface="Tw Cen MT"/>
              </a:rPr>
              <a:t>e</a:t>
            </a:r>
            <a:r>
              <a:rPr sz="2850" spc="0" baseline="1611" dirty="0">
                <a:latin typeface="Tw Cen MT"/>
                <a:cs typeface="Tw Cen MT"/>
              </a:rPr>
              <a:t>xte</a:t>
            </a:r>
            <a:r>
              <a:rPr sz="2850" spc="3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nal</a:t>
            </a:r>
            <a:r>
              <a:rPr sz="2850" spc="-3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c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r</a:t>
            </a:r>
            <a:r>
              <a:rPr sz="2850" spc="4" baseline="1611" dirty="0">
                <a:latin typeface="Tw Cen MT"/>
                <a:cs typeface="Tw Cen MT"/>
              </a:rPr>
              <a:t>c</a:t>
            </a:r>
            <a:r>
              <a:rPr sz="2850" spc="0" baseline="1611" dirty="0">
                <a:latin typeface="Tw Cen MT"/>
                <a:cs typeface="Tw Cen MT"/>
              </a:rPr>
              <a:t>uits</a:t>
            </a:r>
            <a:r>
              <a:rPr sz="2850" spc="-4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or</a:t>
            </a:r>
            <a:r>
              <a:rPr sz="2850" spc="-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the</a:t>
            </a:r>
            <a:r>
              <a:rPr sz="2850" spc="-22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</a:t>
            </a:r>
            <a:r>
              <a:rPr sz="2850" spc="4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ate</a:t>
            </a:r>
            <a:r>
              <a:rPr sz="2850" spc="-39" baseline="1611" dirty="0">
                <a:latin typeface="Tw Cen MT"/>
                <a:cs typeface="Tw Cen MT"/>
              </a:rPr>
              <a:t> </a:t>
            </a:r>
            <a:r>
              <a:rPr sz="2850" spc="4" baseline="1611" dirty="0">
                <a:latin typeface="Tw Cen MT"/>
                <a:cs typeface="Tw Cen MT"/>
              </a:rPr>
              <a:t>M</a:t>
            </a:r>
            <a:r>
              <a:rPr sz="2850" spc="0" baseline="1611" dirty="0">
                <a:latin typeface="Tw Cen MT"/>
                <a:cs typeface="Tw Cen MT"/>
              </a:rPr>
              <a:t>a</a:t>
            </a:r>
            <a:r>
              <a:rPr sz="2850" spc="69" baseline="1611" dirty="0">
                <a:latin typeface="Tw Cen MT"/>
                <a:cs typeface="Tw Cen MT"/>
              </a:rPr>
              <a:t>c</a:t>
            </a:r>
            <a:r>
              <a:rPr sz="2850" spc="0" baseline="1611" dirty="0">
                <a:latin typeface="Tw Cen MT"/>
                <a:cs typeface="Tw Cen MT"/>
              </a:rPr>
              <a:t>hine</a:t>
            </a:r>
            <a:r>
              <a:rPr sz="2850" spc="-4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to</a:t>
            </a:r>
            <a:r>
              <a:rPr sz="2850" spc="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the</a:t>
            </a:r>
            <a:r>
              <a:rPr sz="2850" spc="-22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Arduino</a:t>
            </a:r>
            <a:endParaRPr sz="1900">
              <a:latin typeface="Tw Cen MT"/>
              <a:cs typeface="Tw Cen MT"/>
            </a:endParaRPr>
          </a:p>
          <a:p>
            <a:pPr marL="286969">
              <a:lnSpc>
                <a:spcPts val="2068"/>
              </a:lnSpc>
              <a:spcBef>
                <a:spcPts val="108"/>
              </a:spcBef>
            </a:pPr>
            <a:r>
              <a:rPr sz="1900" spc="0" dirty="0">
                <a:latin typeface="Tw Cen MT"/>
                <a:cs typeface="Tw Cen MT"/>
              </a:rPr>
              <a:t>Board</a:t>
            </a:r>
            <a:r>
              <a:rPr sz="1900" spc="-31" dirty="0">
                <a:latin typeface="Tw Cen MT"/>
                <a:cs typeface="Tw Cen MT"/>
              </a:rPr>
              <a:t> </a:t>
            </a:r>
            <a:r>
              <a:rPr sz="1900" spc="-59" dirty="0">
                <a:latin typeface="Tw Cen MT"/>
                <a:cs typeface="Tw Cen MT"/>
              </a:rPr>
              <a:t>y</a:t>
            </a:r>
            <a:r>
              <a:rPr sz="1900" spc="0" dirty="0">
                <a:latin typeface="Tw Cen MT"/>
                <a:cs typeface="Tw Cen MT"/>
              </a:rPr>
              <a:t>ou</a:t>
            </a:r>
            <a:r>
              <a:rPr sz="1900" spc="-1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are</a:t>
            </a:r>
            <a:r>
              <a:rPr sz="1900" spc="-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reques</a:t>
            </a:r>
            <a:r>
              <a:rPr sz="1900" spc="4" dirty="0">
                <a:latin typeface="Tw Cen MT"/>
                <a:cs typeface="Tw Cen MT"/>
              </a:rPr>
              <a:t>t</a:t>
            </a:r>
            <a:r>
              <a:rPr sz="1900" spc="0" dirty="0">
                <a:latin typeface="Tw Cen MT"/>
                <a:cs typeface="Tw Cen MT"/>
              </a:rPr>
              <a:t>ed</a:t>
            </a:r>
            <a:r>
              <a:rPr sz="1900" spc="-5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to</a:t>
            </a:r>
            <a:r>
              <a:rPr sz="1900" spc="-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use</a:t>
            </a:r>
            <a:r>
              <a:rPr sz="1900" spc="-4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opto</a:t>
            </a:r>
            <a:r>
              <a:rPr sz="1900" spc="4" dirty="0">
                <a:latin typeface="Tw Cen MT"/>
                <a:cs typeface="Tw Cen MT"/>
              </a:rPr>
              <a:t>-</a:t>
            </a:r>
            <a:r>
              <a:rPr sz="1900" spc="0" dirty="0">
                <a:latin typeface="Tw Cen MT"/>
                <a:cs typeface="Tw Cen MT"/>
              </a:rPr>
              <a:t>i</a:t>
            </a:r>
            <a:r>
              <a:rPr sz="1900" spc="4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olato</a:t>
            </a:r>
            <a:r>
              <a:rPr sz="1900" spc="9" dirty="0">
                <a:latin typeface="Tw Cen MT"/>
                <a:cs typeface="Tw Cen MT"/>
              </a:rPr>
              <a:t>r</a:t>
            </a:r>
            <a:r>
              <a:rPr sz="1900" spc="-29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,</a:t>
            </a:r>
            <a:r>
              <a:rPr sz="1900" spc="-9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BJT/FET</a:t>
            </a:r>
            <a:r>
              <a:rPr sz="1900" spc="-3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</a:t>
            </a:r>
            <a:r>
              <a:rPr sz="1900" spc="-14" dirty="0">
                <a:latin typeface="Tw Cen MT"/>
                <a:cs typeface="Tw Cen MT"/>
              </a:rPr>
              <a:t>r</a:t>
            </a:r>
            <a:r>
              <a:rPr sz="1900" spc="0" dirty="0">
                <a:latin typeface="Tw Cen MT"/>
                <a:cs typeface="Tw Cen MT"/>
              </a:rPr>
              <a:t>ansi</a:t>
            </a:r>
            <a:r>
              <a:rPr sz="1900" spc="9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to</a:t>
            </a:r>
            <a:r>
              <a:rPr sz="1900" spc="4" dirty="0">
                <a:latin typeface="Tw Cen MT"/>
                <a:cs typeface="Tw Cen MT"/>
              </a:rPr>
              <a:t>r</a:t>
            </a:r>
            <a:r>
              <a:rPr sz="1900" spc="-29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,</a:t>
            </a:r>
            <a:r>
              <a:rPr sz="1900" spc="-5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or</a:t>
            </a:r>
            <a:r>
              <a:rPr sz="1900" spc="-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other </a:t>
            </a:r>
            <a:endParaRPr sz="1900">
              <a:latin typeface="Tw Cen MT"/>
              <a:cs typeface="Tw Cen MT"/>
            </a:endParaRPr>
          </a:p>
          <a:p>
            <a:pPr marL="286969">
              <a:lnSpc>
                <a:spcPts val="2068"/>
              </a:lnSpc>
              <a:spcBef>
                <a:spcPts val="211"/>
              </a:spcBef>
            </a:pPr>
            <a:r>
              <a:rPr sz="1900" spc="0" dirty="0">
                <a:latin typeface="Tw Cen MT"/>
                <a:cs typeface="Tw Cen MT"/>
              </a:rPr>
              <a:t>s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gn</a:t>
            </a:r>
            <a:r>
              <a:rPr sz="1900" spc="-4" dirty="0">
                <a:latin typeface="Tw Cen MT"/>
                <a:cs typeface="Tw Cen MT"/>
              </a:rPr>
              <a:t>a</a:t>
            </a:r>
            <a:r>
              <a:rPr sz="1900" spc="0" dirty="0">
                <a:latin typeface="Tw Cen MT"/>
                <a:cs typeface="Tw Cen MT"/>
              </a:rPr>
              <a:t>l</a:t>
            </a:r>
            <a:r>
              <a:rPr sz="1900" spc="-3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condit</a:t>
            </a:r>
            <a:r>
              <a:rPr sz="1900" spc="9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oning</a:t>
            </a:r>
            <a:r>
              <a:rPr sz="1900" spc="-79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c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r</a:t>
            </a:r>
            <a:r>
              <a:rPr sz="1900" spc="4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uits</a:t>
            </a:r>
            <a:r>
              <a:rPr sz="1900" spc="-58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(</a:t>
            </a:r>
            <a:r>
              <a:rPr sz="1900" spc="4" dirty="0">
                <a:latin typeface="Tw Cen MT"/>
                <a:cs typeface="Tw Cen MT"/>
              </a:rPr>
              <a:t>l</a:t>
            </a:r>
            <a:r>
              <a:rPr sz="1900" spc="0" dirty="0">
                <a:latin typeface="Tw Cen MT"/>
                <a:cs typeface="Tw Cen MT"/>
              </a:rPr>
              <a:t>ater</a:t>
            </a:r>
            <a:r>
              <a:rPr sz="1900" spc="-21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in</a:t>
            </a:r>
            <a:r>
              <a:rPr sz="1900" spc="-1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1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cour</a:t>
            </a:r>
            <a:r>
              <a:rPr sz="1900" spc="9" dirty="0">
                <a:latin typeface="Tw Cen MT"/>
                <a:cs typeface="Tw Cen MT"/>
              </a:rPr>
              <a:t>s</a:t>
            </a:r>
            <a:r>
              <a:rPr sz="1900" spc="19" dirty="0">
                <a:latin typeface="Tw Cen MT"/>
                <a:cs typeface="Tw Cen MT"/>
              </a:rPr>
              <a:t>e</a:t>
            </a:r>
            <a:r>
              <a:rPr sz="1900" spc="0" dirty="0">
                <a:latin typeface="Tw Cen MT"/>
                <a:cs typeface="Tw Cen MT"/>
              </a:rPr>
              <a:t>).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301593"/>
            <a:ext cx="3581903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79" baseline="1530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2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ni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g (cont</a:t>
            </a:r>
            <a:r>
              <a:rPr sz="6000" b="1" spc="-104" baseline="1530" dirty="0">
                <a:solidFill>
                  <a:srgbClr val="444D25"/>
                </a:solidFill>
                <a:latin typeface="Tw Cen MT"/>
                <a:cs typeface="Tw Cen MT"/>
              </a:rPr>
              <a:t>’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d)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418555"/>
            <a:ext cx="637327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Oth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r>
              <a:rPr sz="3300" spc="-3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all</a:t>
            </a:r>
            <a:r>
              <a:rPr sz="3300" spc="-59" baseline="1391" dirty="0">
                <a:latin typeface="Tw Cen MT"/>
                <a:cs typeface="Tw Cen MT"/>
              </a:rPr>
              <a:t>o</a:t>
            </a:r>
            <a:r>
              <a:rPr sz="3300" spc="-50" baseline="1391" dirty="0">
                <a:latin typeface="Tw Cen MT"/>
                <a:cs typeface="Tw Cen MT"/>
              </a:rPr>
              <a:t>w</a:t>
            </a:r>
            <a:r>
              <a:rPr sz="3300" spc="0" baseline="1391" dirty="0">
                <a:latin typeface="Tw Cen MT"/>
                <a:cs typeface="Tw Cen MT"/>
              </a:rPr>
              <a:t>ed</a:t>
            </a:r>
            <a:r>
              <a:rPr sz="3300" spc="-4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uses</a:t>
            </a:r>
            <a:r>
              <a:rPr sz="3300" spc="-2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of</a:t>
            </a:r>
            <a:r>
              <a:rPr sz="3300" spc="6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16" baseline="1391" dirty="0">
                <a:latin typeface="Tw Cen MT"/>
                <a:cs typeface="Tw Cen MT"/>
              </a:rPr>
              <a:t> </a:t>
            </a:r>
            <a:r>
              <a:rPr sz="3300" spc="9" baseline="1391" dirty="0">
                <a:latin typeface="Tw Cen MT"/>
                <a:cs typeface="Tw Cen MT"/>
              </a:rPr>
              <a:t>A</a:t>
            </a:r>
            <a:r>
              <a:rPr sz="3300" spc="0" baseline="1391" dirty="0">
                <a:latin typeface="Tw Cen MT"/>
                <a:cs typeface="Tw Cen MT"/>
              </a:rPr>
              <a:t>rduino</a:t>
            </a:r>
            <a:r>
              <a:rPr sz="3300" spc="-4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su</a:t>
            </a:r>
            <a:r>
              <a:rPr sz="3300" spc="25" baseline="1391" dirty="0">
                <a:latin typeface="Tw Cen MT"/>
                <a:cs typeface="Tw Cen MT"/>
              </a:rPr>
              <a:t>b</a:t>
            </a:r>
            <a:r>
              <a:rPr sz="3300" spc="0" baseline="1391" dirty="0">
                <a:latin typeface="Tw Cen MT"/>
                <a:cs typeface="Tw Cen MT"/>
              </a:rPr>
              <a:t>-s</a:t>
            </a:r>
            <a:r>
              <a:rPr sz="3300" spc="4" baseline="1391" dirty="0">
                <a:latin typeface="Tw Cen MT"/>
                <a:cs typeface="Tw Cen MT"/>
              </a:rPr>
              <a:t>y</a:t>
            </a:r>
            <a:r>
              <a:rPr sz="3300" spc="0" baseline="1391" dirty="0">
                <a:latin typeface="Tw Cen MT"/>
                <a:cs typeface="Tw Cen MT"/>
              </a:rPr>
              <a:t>st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m</a:t>
            </a:r>
            <a:r>
              <a:rPr sz="3300" spc="-78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</a:t>
            </a:r>
            <a:r>
              <a:rPr sz="3300" spc="-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lude: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452" y="2920704"/>
            <a:ext cx="5094727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18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-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dd</a:t>
            </a:r>
            <a:r>
              <a:rPr sz="2850" spc="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su</a:t>
            </a:r>
            <a:r>
              <a:rPr sz="2850" spc="-4" baseline="1611" dirty="0">
                <a:latin typeface="Tw Cen MT"/>
                <a:cs typeface="Tw Cen MT"/>
              </a:rPr>
              <a:t>b</a:t>
            </a:r>
            <a:r>
              <a:rPr sz="2850" spc="4" baseline="1611" dirty="0">
                <a:latin typeface="Tw Cen MT"/>
                <a:cs typeface="Tw Cen MT"/>
              </a:rPr>
              <a:t>-</a:t>
            </a:r>
            <a:r>
              <a:rPr sz="2850" spc="0" baseline="1611" dirty="0">
                <a:latin typeface="Tw Cen MT"/>
                <a:cs typeface="Tw Cen MT"/>
              </a:rPr>
              <a:t>states</a:t>
            </a:r>
            <a:r>
              <a:rPr sz="2850" spc="1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to </a:t>
            </a:r>
            <a:r>
              <a:rPr sz="2850" spc="4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he state of</a:t>
            </a:r>
            <a:r>
              <a:rPr sz="2850" spc="54" baseline="1611" dirty="0">
                <a:latin typeface="Tw Cen MT"/>
                <a:cs typeface="Tw Cen MT"/>
              </a:rPr>
              <a:t> </a:t>
            </a:r>
            <a:r>
              <a:rPr sz="2850" spc="-54" baseline="1611" dirty="0">
                <a:latin typeface="Tw Cen MT"/>
                <a:cs typeface="Tw Cen MT"/>
              </a:rPr>
              <a:t>y</a:t>
            </a:r>
            <a:r>
              <a:rPr sz="2850" spc="0" baseline="1611" dirty="0">
                <a:latin typeface="Tw Cen MT"/>
                <a:cs typeface="Tw Cen MT"/>
              </a:rPr>
              <a:t>our</a:t>
            </a:r>
            <a:r>
              <a:rPr sz="2850" spc="-1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state</a:t>
            </a:r>
            <a:r>
              <a:rPr sz="2850" spc="4" baseline="1611" dirty="0">
                <a:latin typeface="Tw Cen MT"/>
                <a:cs typeface="Tw Cen MT"/>
              </a:rPr>
              <a:t> </a:t>
            </a:r>
            <a:r>
              <a:rPr sz="2850" spc="-4" baseline="1611" dirty="0">
                <a:latin typeface="Tw Cen MT"/>
                <a:cs typeface="Tw Cen MT"/>
              </a:rPr>
              <a:t>m</a:t>
            </a:r>
            <a:r>
              <a:rPr sz="2850" spc="0" baseline="1611" dirty="0">
                <a:latin typeface="Tw Cen MT"/>
                <a:cs typeface="Tw Cen MT"/>
              </a:rPr>
              <a:t>a</a:t>
            </a:r>
            <a:r>
              <a:rPr sz="2850" spc="64" baseline="1611" dirty="0">
                <a:latin typeface="Tw Cen MT"/>
                <a:cs typeface="Tw Cen MT"/>
              </a:rPr>
              <a:t>c</a:t>
            </a:r>
            <a:r>
              <a:rPr sz="2850" spc="0" baseline="1611" dirty="0">
                <a:latin typeface="Tw Cen MT"/>
                <a:cs typeface="Tw Cen MT"/>
              </a:rPr>
              <a:t>hin</a:t>
            </a:r>
            <a:r>
              <a:rPr sz="2850" spc="-29" baseline="1611" dirty="0">
                <a:latin typeface="Tw Cen MT"/>
                <a:cs typeface="Tw Cen MT"/>
              </a:rPr>
              <a:t>e</a:t>
            </a:r>
            <a:r>
              <a:rPr sz="2850" spc="0" baseline="1611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452" y="3652844"/>
            <a:ext cx="4139395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Gene</a:t>
            </a:r>
            <a:r>
              <a:rPr sz="2850" spc="-1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ate</a:t>
            </a:r>
            <a:r>
              <a:rPr sz="2850" spc="-4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PWM</a:t>
            </a:r>
            <a:r>
              <a:rPr sz="2850" spc="-3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s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gn</a:t>
            </a:r>
            <a:r>
              <a:rPr sz="2850" spc="-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ls</a:t>
            </a:r>
            <a:r>
              <a:rPr sz="2850" spc="-40" baseline="1611" dirty="0">
                <a:latin typeface="Tw Cen MT"/>
                <a:cs typeface="Tw Cen MT"/>
              </a:rPr>
              <a:t> </a:t>
            </a:r>
            <a:r>
              <a:rPr sz="2850" spc="4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o</a:t>
            </a:r>
            <a:r>
              <a:rPr sz="2850" spc="-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</a:t>
            </a:r>
            <a:r>
              <a:rPr sz="2850" spc="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i</a:t>
            </a:r>
            <a:r>
              <a:rPr sz="2850" spc="-34" baseline="1611" dirty="0">
                <a:latin typeface="Tw Cen MT"/>
                <a:cs typeface="Tw Cen MT"/>
              </a:rPr>
              <a:t>v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r>
              <a:rPr sz="2850" spc="-2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motor</a:t>
            </a:r>
            <a:r>
              <a:rPr sz="2850" spc="-14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452" y="4384618"/>
            <a:ext cx="4769066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Gene</a:t>
            </a:r>
            <a:r>
              <a:rPr sz="2850" spc="-1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ate</a:t>
            </a:r>
            <a:r>
              <a:rPr sz="2850" spc="-4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me</a:t>
            </a:r>
            <a:r>
              <a:rPr sz="2850" spc="-32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del</a:t>
            </a:r>
            <a:r>
              <a:rPr sz="2850" spc="-3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ys</a:t>
            </a:r>
            <a:r>
              <a:rPr sz="2850" spc="-40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or</a:t>
            </a:r>
            <a:r>
              <a:rPr sz="2850" spc="-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med</a:t>
            </a:r>
            <a:r>
              <a:rPr sz="2850" spc="-3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r>
              <a:rPr sz="2850" spc="-34" baseline="1611" dirty="0">
                <a:latin typeface="Tw Cen MT"/>
                <a:cs typeface="Tw Cen MT"/>
              </a:rPr>
              <a:t>v</a:t>
            </a:r>
            <a:r>
              <a:rPr sz="2850" spc="0" baseline="1611" dirty="0">
                <a:latin typeface="Tw Cen MT"/>
                <a:cs typeface="Tw Cen MT"/>
              </a:rPr>
              <a:t>ents/</a:t>
            </a:r>
            <a:r>
              <a:rPr sz="2850" spc="9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ignal</a:t>
            </a:r>
            <a:r>
              <a:rPr sz="2850" spc="-14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5500502"/>
            <a:ext cx="5702411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-179" baseline="1391" dirty="0">
                <a:latin typeface="Tw Cen MT"/>
                <a:cs typeface="Tw Cen MT"/>
              </a:rPr>
              <a:t>Y</a:t>
            </a:r>
            <a:r>
              <a:rPr sz="3300" spc="0" baseline="1391" dirty="0">
                <a:latin typeface="Tw Cen MT"/>
                <a:cs typeface="Tw Cen MT"/>
              </a:rPr>
              <a:t>ou</a:t>
            </a:r>
            <a:r>
              <a:rPr sz="3300" spc="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c</a:t>
            </a:r>
            <a:r>
              <a:rPr sz="3300" spc="-9" baseline="1391" dirty="0">
                <a:latin typeface="Tw Cen MT"/>
                <a:cs typeface="Tw Cen MT"/>
              </a:rPr>
              <a:t>a</a:t>
            </a:r>
            <a:r>
              <a:rPr sz="3300" spc="0" baseline="1391" dirty="0">
                <a:latin typeface="Tw Cen MT"/>
                <a:cs typeface="Tw Cen MT"/>
              </a:rPr>
              <a:t>n</a:t>
            </a:r>
            <a:r>
              <a:rPr sz="3300" spc="1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source</a:t>
            </a:r>
            <a:r>
              <a:rPr sz="3300" spc="-2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suitable</a:t>
            </a:r>
            <a:r>
              <a:rPr sz="3300" spc="1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Arduino</a:t>
            </a:r>
            <a:r>
              <a:rPr sz="3300" spc="1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code</a:t>
            </a:r>
            <a:r>
              <a:rPr sz="3300" spc="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els</a:t>
            </a:r>
            <a:r>
              <a:rPr sz="3300" spc="-3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where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6094" y="5500502"/>
            <a:ext cx="189971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(b</a:t>
            </a:r>
            <a:r>
              <a:rPr sz="3300" spc="4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ok</a:t>
            </a:r>
            <a:r>
              <a:rPr sz="3300" spc="-44" baseline="1391" dirty="0">
                <a:latin typeface="Tw Cen MT"/>
                <a:cs typeface="Tw Cen MT"/>
              </a:rPr>
              <a:t>s</a:t>
            </a:r>
            <a:r>
              <a:rPr sz="3300" spc="0" baseline="1391" dirty="0">
                <a:latin typeface="Tw Cen MT"/>
                <a:cs typeface="Tw Cen MT"/>
              </a:rPr>
              <a:t>,</a:t>
            </a:r>
            <a:r>
              <a:rPr sz="3300" spc="1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Inte</a:t>
            </a:r>
            <a:r>
              <a:rPr sz="3300" spc="50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net</a:t>
            </a:r>
            <a:r>
              <a:rPr sz="3300" spc="9" baseline="1391" dirty="0">
                <a:latin typeface="Tw Cen MT"/>
                <a:cs typeface="Tw Cen MT"/>
              </a:rPr>
              <a:t>)</a:t>
            </a:r>
            <a:r>
              <a:rPr sz="3300" spc="0" baseline="1391" dirty="0">
                <a:latin typeface="Tw Cen MT"/>
                <a:cs typeface="Tw Cen MT"/>
              </a:rPr>
              <a:t>,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732" y="5836326"/>
            <a:ext cx="642771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but</a:t>
            </a:r>
            <a:r>
              <a:rPr sz="3300" spc="9" baseline="1391" dirty="0">
                <a:latin typeface="Tw Cen MT"/>
                <a:cs typeface="Tw Cen MT"/>
              </a:rPr>
              <a:t> </a:t>
            </a:r>
            <a:r>
              <a:rPr sz="3300" spc="-54" baseline="1391" dirty="0">
                <a:latin typeface="Tw Cen MT"/>
                <a:cs typeface="Tw Cen MT"/>
              </a:rPr>
              <a:t>y</a:t>
            </a:r>
            <a:r>
              <a:rPr sz="3300" spc="0" baseline="1391" dirty="0">
                <a:latin typeface="Tw Cen MT"/>
                <a:cs typeface="Tw Cen MT"/>
              </a:rPr>
              <a:t>ou</a:t>
            </a:r>
            <a:r>
              <a:rPr sz="3300" spc="-3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are</a:t>
            </a:r>
            <a:r>
              <a:rPr sz="3300" spc="-1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ques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ed</a:t>
            </a:r>
            <a:r>
              <a:rPr sz="3300" spc="-7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to</a:t>
            </a:r>
            <a:r>
              <a:rPr sz="3300" spc="-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gi</a:t>
            </a:r>
            <a:r>
              <a:rPr sz="3300" spc="-44" baseline="1391" dirty="0">
                <a:latin typeface="Tw Cen MT"/>
                <a:cs typeface="Tw Cen MT"/>
              </a:rPr>
              <a:t>v</a:t>
            </a:r>
            <a:r>
              <a:rPr sz="3300" spc="0" baseline="1391" dirty="0">
                <a:latin typeface="Tw Cen MT"/>
                <a:cs typeface="Tw Cen MT"/>
              </a:rPr>
              <a:t>e</a:t>
            </a:r>
            <a:r>
              <a:rPr sz="3300" spc="-1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full</a:t>
            </a:r>
            <a:r>
              <a:rPr sz="3300" spc="-1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f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n</a:t>
            </a:r>
            <a:r>
              <a:rPr sz="3300" spc="-4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ing</a:t>
            </a:r>
            <a:r>
              <a:rPr sz="3300" spc="-4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and</a:t>
            </a:r>
            <a:r>
              <a:rPr sz="3300" spc="-3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credi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" y="301593"/>
            <a:ext cx="265561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Cons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2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ai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 1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1418555"/>
            <a:ext cx="7811569" cy="63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p</a:t>
            </a:r>
            <a:r>
              <a:rPr sz="3300" spc="-50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ype</a:t>
            </a:r>
            <a:r>
              <a:rPr sz="3300" spc="-77" baseline="1391" dirty="0">
                <a:latin typeface="Tw Cen MT"/>
                <a:cs typeface="Tw Cen MT"/>
              </a:rPr>
              <a:t> </a:t>
            </a:r>
            <a:r>
              <a:rPr sz="3300" spc="4" baseline="1391" dirty="0">
                <a:latin typeface="Tw Cen MT"/>
                <a:cs typeface="Tw Cen MT"/>
              </a:rPr>
              <a:t>s</a:t>
            </a:r>
            <a:r>
              <a:rPr sz="3300" spc="0" baseline="1391" dirty="0">
                <a:latin typeface="Tw Cen MT"/>
                <a:cs typeface="Tw Cen MT"/>
              </a:rPr>
              <a:t>hould</a:t>
            </a:r>
            <a:r>
              <a:rPr sz="3300" spc="-1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not</a:t>
            </a:r>
            <a:r>
              <a:rPr sz="3300" spc="-1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be</a:t>
            </a:r>
            <a:r>
              <a:rPr sz="3300" spc="-1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lar</a:t>
            </a:r>
            <a:r>
              <a:rPr sz="3300" spc="-39" baseline="1391" dirty="0">
                <a:latin typeface="Tw Cen MT"/>
                <a:cs typeface="Tw Cen MT"/>
              </a:rPr>
              <a:t>g</a:t>
            </a:r>
            <a:r>
              <a:rPr sz="3300" spc="0" baseline="1391" dirty="0">
                <a:latin typeface="Tw Cen MT"/>
                <a:cs typeface="Tw Cen MT"/>
              </a:rPr>
              <a:t>er</a:t>
            </a:r>
            <a:r>
              <a:rPr sz="3300" spc="-3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than</a:t>
            </a:r>
            <a:r>
              <a:rPr sz="3300" spc="2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1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p</a:t>
            </a:r>
            <a:r>
              <a:rPr sz="3300" spc="-39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ovid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d</a:t>
            </a:r>
            <a:r>
              <a:rPr sz="3300" spc="-6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breadb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ard</a:t>
            </a:r>
            <a:endParaRPr sz="2200">
              <a:latin typeface="Tw Cen MT"/>
              <a:cs typeface="Tw Cen MT"/>
            </a:endParaRPr>
          </a:p>
          <a:p>
            <a:pPr marL="333044" marR="41833">
              <a:lnSpc>
                <a:spcPct val="90738"/>
              </a:lnSpc>
              <a:spcBef>
                <a:spcPts val="127"/>
              </a:spcBef>
            </a:pPr>
            <a:r>
              <a:rPr sz="2200" spc="0" dirty="0">
                <a:latin typeface="Tw Cen MT"/>
                <a:cs typeface="Tw Cen MT"/>
              </a:rPr>
              <a:t>(firs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)</a:t>
            </a:r>
            <a:r>
              <a:rPr sz="2200" spc="3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</a:t>
            </a:r>
            <a:r>
              <a:rPr sz="2200" spc="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per</a:t>
            </a:r>
            <a:r>
              <a:rPr sz="2200" spc="-44" dirty="0">
                <a:latin typeface="Tw Cen MT"/>
                <a:cs typeface="Tw Cen MT"/>
              </a:rPr>
              <a:t>f</a:t>
            </a:r>
            <a:r>
              <a:rPr sz="2200" spc="0" dirty="0">
                <a:latin typeface="Tw Cen MT"/>
                <a:cs typeface="Tw Cen MT"/>
              </a:rPr>
              <a:t>ob</a:t>
            </a:r>
            <a:r>
              <a:rPr sz="2200" spc="4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ard</a:t>
            </a:r>
            <a:r>
              <a:rPr sz="2200" spc="-5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(lat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r).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2602957"/>
            <a:ext cx="1205007" cy="63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Use</a:t>
            </a:r>
            <a:r>
              <a:rPr sz="3300" spc="-21" baseline="1391" dirty="0">
                <a:latin typeface="Tw Cen MT"/>
                <a:cs typeface="Tw Cen MT"/>
              </a:rPr>
              <a:t> 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he</a:t>
            </a:r>
            <a:endParaRPr sz="2200">
              <a:latin typeface="Tw Cen MT"/>
              <a:cs typeface="Tw Cen MT"/>
            </a:endParaRPr>
          </a:p>
          <a:p>
            <a:pPr marL="333044" marR="7154">
              <a:lnSpc>
                <a:spcPct val="90738"/>
              </a:lnSpc>
              <a:spcBef>
                <a:spcPts val="127"/>
              </a:spcBef>
            </a:pPr>
            <a:r>
              <a:rPr sz="2200" spc="0" dirty="0">
                <a:latin typeface="Tw Cen MT"/>
                <a:cs typeface="Tw Cen MT"/>
              </a:rPr>
              <a:t>displ</a:t>
            </a:r>
            <a:r>
              <a:rPr sz="2200" spc="-54" dirty="0">
                <a:latin typeface="Tw Cen MT"/>
                <a:cs typeface="Tw Cen MT"/>
              </a:rPr>
              <a:t>a</a:t>
            </a:r>
            <a:r>
              <a:rPr sz="2200" spc="0" dirty="0">
                <a:latin typeface="Tw Cen MT"/>
                <a:cs typeface="Tw Cen MT"/>
              </a:rPr>
              <a:t>y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6139" y="2602957"/>
            <a:ext cx="567016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small</a:t>
            </a:r>
            <a:r>
              <a:rPr sz="3300" spc="-18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breadb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ard</a:t>
            </a:r>
            <a:r>
              <a:rPr sz="3300" spc="-8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</a:t>
            </a:r>
            <a:r>
              <a:rPr sz="3300" spc="1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16" baseline="1391" dirty="0">
                <a:latin typeface="Tw Cen MT"/>
                <a:cs typeface="Tw Cen MT"/>
              </a:rPr>
              <a:t> </a:t>
            </a:r>
            <a:r>
              <a:rPr sz="3300" spc="9" baseline="1391" dirty="0">
                <a:latin typeface="Tw Cen MT"/>
                <a:cs typeface="Tw Cen MT"/>
              </a:rPr>
              <a:t>A</a:t>
            </a:r>
            <a:r>
              <a:rPr sz="3300" spc="0" baseline="1391" dirty="0">
                <a:latin typeface="Tw Cen MT"/>
                <a:cs typeface="Tw Cen MT"/>
              </a:rPr>
              <a:t>rduino</a:t>
            </a:r>
            <a:r>
              <a:rPr sz="3300" spc="-5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sta</a:t>
            </a:r>
            <a:r>
              <a:rPr sz="3300" spc="54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t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r</a:t>
            </a:r>
            <a:r>
              <a:rPr sz="3300" spc="-4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kit</a:t>
            </a:r>
            <a:r>
              <a:rPr sz="3300" spc="19" baseline="1391" dirty="0">
                <a:latin typeface="Tw Cen MT"/>
                <a:cs typeface="Tw Cen MT"/>
              </a:rPr>
              <a:t> </a:t>
            </a:r>
            <a:r>
              <a:rPr sz="3300" spc="-50" baseline="1391" dirty="0">
                <a:latin typeface="Tw Cen MT"/>
                <a:cs typeface="Tw Cen MT"/>
              </a:rPr>
              <a:t>f</a:t>
            </a:r>
            <a:r>
              <a:rPr sz="3300" spc="0" baseline="1391" dirty="0">
                <a:latin typeface="Tw Cen MT"/>
                <a:cs typeface="Tw Cen MT"/>
              </a:rPr>
              <a:t>or</a:t>
            </a:r>
            <a:r>
              <a:rPr sz="3300" spc="-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6890" y="2602957"/>
            <a:ext cx="50844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-25" baseline="1391" dirty="0">
                <a:latin typeface="Tw Cen MT"/>
                <a:cs typeface="Tw Cen MT"/>
              </a:rPr>
              <a:t>L</a:t>
            </a:r>
            <a:r>
              <a:rPr sz="3300" spc="0" baseline="1391" dirty="0">
                <a:latin typeface="Tw Cen MT"/>
                <a:cs typeface="Tw Cen MT"/>
              </a:rPr>
              <a:t>CD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2928" y="2937997"/>
            <a:ext cx="69330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c</a:t>
            </a:r>
            <a:r>
              <a:rPr sz="3300" spc="-9" baseline="1391" dirty="0">
                <a:latin typeface="Tw Cen MT"/>
                <a:cs typeface="Tw Cen MT"/>
              </a:rPr>
              <a:t>i</a:t>
            </a:r>
            <a:r>
              <a:rPr sz="3300" spc="0" baseline="1391" dirty="0">
                <a:latin typeface="Tw Cen MT"/>
                <a:cs typeface="Tw Cen MT"/>
              </a:rPr>
              <a:t>rc</a:t>
            </a:r>
            <a:r>
              <a:rPr sz="3300" spc="-9" baseline="1391" dirty="0">
                <a:latin typeface="Tw Cen MT"/>
                <a:cs typeface="Tw Cen MT"/>
              </a:rPr>
              <a:t>u</a:t>
            </a:r>
            <a:r>
              <a:rPr sz="3300" spc="0" baseline="1391" dirty="0">
                <a:latin typeface="Tw Cen MT"/>
                <a:cs typeface="Tw Cen MT"/>
              </a:rPr>
              <a:t>it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2647" y="2937997"/>
            <a:ext cx="529971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only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3451" y="2937997"/>
            <a:ext cx="590773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(also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6795" y="2937997"/>
            <a:ext cx="38668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-50" baseline="1391" dirty="0">
                <a:latin typeface="Tw Cen MT"/>
                <a:cs typeface="Tw Cen MT"/>
              </a:rPr>
              <a:t>f</a:t>
            </a:r>
            <a:r>
              <a:rPr sz="3300" spc="0" baseline="1391" dirty="0">
                <a:latin typeface="Tw Cen MT"/>
                <a:cs typeface="Tw Cen MT"/>
              </a:rPr>
              <a:t>or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5767" y="2937997"/>
            <a:ext cx="40482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the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127" y="2937997"/>
            <a:ext cx="228587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lang="en-AU" sz="3300" spc="0" baseline="1391" dirty="0">
                <a:latin typeface="Tw Cen MT"/>
                <a:cs typeface="Tw Cen MT"/>
              </a:rPr>
              <a:t>P</a:t>
            </a:r>
            <a:r>
              <a:rPr sz="3300" spc="4" baseline="1391" dirty="0" err="1">
                <a:latin typeface="Tw Cen MT"/>
                <a:cs typeface="Tw Cen MT"/>
              </a:rPr>
              <a:t>e</a:t>
            </a:r>
            <a:r>
              <a:rPr sz="3300" spc="0" baseline="1391" dirty="0" err="1">
                <a:latin typeface="Tw Cen MT"/>
                <a:cs typeface="Tw Cen MT"/>
              </a:rPr>
              <a:t>r</a:t>
            </a:r>
            <a:r>
              <a:rPr sz="3300" spc="-50" baseline="1391" dirty="0" err="1">
                <a:latin typeface="Tw Cen MT"/>
                <a:cs typeface="Tw Cen MT"/>
              </a:rPr>
              <a:t>f</a:t>
            </a:r>
            <a:r>
              <a:rPr sz="3300" spc="4" baseline="1391" dirty="0" err="1">
                <a:latin typeface="Tw Cen MT"/>
                <a:cs typeface="Tw Cen MT"/>
              </a:rPr>
              <a:t>o</a:t>
            </a:r>
            <a:r>
              <a:rPr sz="3300" spc="0" baseline="1391" dirty="0" err="1">
                <a:latin typeface="Tw Cen MT"/>
                <a:cs typeface="Tw Cen MT"/>
              </a:rPr>
              <a:t>b</a:t>
            </a:r>
            <a:r>
              <a:rPr sz="3300" spc="4" baseline="1391" dirty="0" err="1">
                <a:latin typeface="Tw Cen MT"/>
                <a:cs typeface="Tw Cen MT"/>
              </a:rPr>
              <a:t>o</a:t>
            </a:r>
            <a:r>
              <a:rPr sz="3300" spc="0" baseline="1391" dirty="0" err="1">
                <a:latin typeface="Tw Cen MT"/>
                <a:cs typeface="Tw Cen MT"/>
              </a:rPr>
              <a:t>ard</a:t>
            </a:r>
            <a:r>
              <a:rPr lang="en-US" sz="3300" spc="0" baseline="1391" dirty="0">
                <a:latin typeface="Tw Cen MT"/>
                <a:cs typeface="Tw Cen MT"/>
              </a:rPr>
              <a:t> / PCB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5600" y="2927487"/>
            <a:ext cx="131116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p</a:t>
            </a:r>
            <a:r>
              <a:rPr sz="3300" spc="-50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yp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).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182081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Outline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413339"/>
            <a:ext cx="1604099" cy="1042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Proje</a:t>
            </a:r>
            <a:r>
              <a:rPr sz="3000" b="1" spc="-4" baseline="1530" dirty="0">
                <a:latin typeface="Tw Cen MT"/>
                <a:cs typeface="Tw Cen MT"/>
              </a:rPr>
              <a:t>c</a:t>
            </a:r>
            <a:r>
              <a:rPr sz="3000" b="1" spc="0" baseline="1530" dirty="0">
                <a:latin typeface="Tw Cen MT"/>
                <a:cs typeface="Tw Cen MT"/>
              </a:rPr>
              <a:t>t</a:t>
            </a:r>
            <a:endParaRPr sz="20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24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-159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84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hnical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7577" y="1413339"/>
            <a:ext cx="1601240" cy="14231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b="1" spc="-4" baseline="1530" dirty="0">
                <a:latin typeface="Tw Cen MT"/>
                <a:cs typeface="Tw Cen MT"/>
              </a:rPr>
              <a:t>B</a:t>
            </a:r>
            <a:r>
              <a:rPr sz="3000" b="1" spc="0" baseline="1530" dirty="0">
                <a:latin typeface="Tw Cen MT"/>
                <a:cs typeface="Tw Cen MT"/>
              </a:rPr>
              <a:t>u</a:t>
            </a:r>
            <a:r>
              <a:rPr sz="3000" b="1" spc="4" baseline="1530" dirty="0">
                <a:latin typeface="Tw Cen MT"/>
                <a:cs typeface="Tw Cen MT"/>
              </a:rPr>
              <a:t>d</a:t>
            </a:r>
            <a:r>
              <a:rPr sz="3000" b="1" spc="0" baseline="1530" dirty="0">
                <a:latin typeface="Tw Cen MT"/>
                <a:cs typeface="Tw Cen MT"/>
              </a:rPr>
              <a:t>get</a:t>
            </a:r>
            <a:endParaRPr sz="2000">
              <a:latin typeface="Tw Cen MT"/>
              <a:cs typeface="Tw Cen MT"/>
            </a:endParaRPr>
          </a:p>
          <a:p>
            <a:pPr marL="58420" marR="38176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ts</a:t>
            </a:r>
            <a:endParaRPr sz="2000">
              <a:latin typeface="Tw Cen MT"/>
              <a:cs typeface="Tw Cen MT"/>
            </a:endParaRPr>
          </a:p>
          <a:p>
            <a:pPr marL="58420">
              <a:lnSpc>
                <a:spcPct val="90738"/>
              </a:lnSpc>
              <a:spcBef>
                <a:spcPts val="824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nsu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ta</a:t>
            </a:r>
            <a:r>
              <a:rPr sz="2000" spc="-9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ion</a:t>
            </a:r>
            <a:endParaRPr sz="2000">
              <a:latin typeface="Tw Cen MT"/>
              <a:cs typeface="Tw Cen MT"/>
            </a:endParaRPr>
          </a:p>
          <a:p>
            <a:pPr marL="58420" marR="38176">
              <a:lnSpc>
                <a:spcPct val="90738"/>
              </a:lnSpc>
              <a:spcBef>
                <a:spcPts val="82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La</a:t>
            </a:r>
            <a:r>
              <a:rPr sz="2000" spc="-4" dirty="0">
                <a:latin typeface="Tw Cen MT"/>
                <a:cs typeface="Tw Cen MT"/>
              </a:rPr>
              <a:t>b</a:t>
            </a:r>
            <a:r>
              <a:rPr sz="2000" spc="0" dirty="0">
                <a:latin typeface="Tw Cen MT"/>
                <a:cs typeface="Tw Cen MT"/>
              </a:rPr>
              <a:t>or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7537" y="1489972"/>
            <a:ext cx="1840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9106" y="2175593"/>
            <a:ext cx="139388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equ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rements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452" y="2556593"/>
            <a:ext cx="2398053" cy="6609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1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4" baseline="1530" dirty="0">
                <a:latin typeface="Tw Cen MT"/>
                <a:cs typeface="Tw Cen MT"/>
              </a:rPr>
              <a:t>p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-50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x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ty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-25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ac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4" dirty="0">
                <a:latin typeface="Tw Cen MT"/>
                <a:cs typeface="Tw Cen MT"/>
              </a:rPr>
              <a:t>q</a:t>
            </a:r>
            <a:r>
              <a:rPr sz="2000" spc="0" dirty="0">
                <a:latin typeface="Tw Cen MT"/>
                <a:cs typeface="Tw Cen MT"/>
              </a:rPr>
              <a:t>uip</a:t>
            </a:r>
            <a:r>
              <a:rPr sz="2000" spc="-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ent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4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-11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7577" y="4094451"/>
            <a:ext cx="2720151" cy="1804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sz="3000" b="1" spc="-84" baseline="1530" dirty="0">
                <a:latin typeface="Tw Cen MT"/>
                <a:cs typeface="Tw Cen MT"/>
              </a:rPr>
              <a:t>T</a:t>
            </a:r>
            <a:r>
              <a:rPr sz="3000" b="1" spc="0" baseline="1530" dirty="0">
                <a:latin typeface="Tw Cen MT"/>
                <a:cs typeface="Tw Cen MT"/>
              </a:rPr>
              <a:t>eam </a:t>
            </a:r>
            <a:r>
              <a:rPr sz="3000" b="1" spc="-89" baseline="1530" dirty="0">
                <a:latin typeface="Tw Cen MT"/>
                <a:cs typeface="Tw Cen MT"/>
              </a:rPr>
              <a:t>R</a:t>
            </a:r>
            <a:r>
              <a:rPr sz="3000" b="1" spc="0" baseline="1530" dirty="0">
                <a:latin typeface="Tw Cen MT"/>
                <a:cs typeface="Tw Cen MT"/>
              </a:rPr>
              <a:t>oles</a:t>
            </a:r>
            <a:endParaRPr sz="2000">
              <a:latin typeface="Tw Cen MT"/>
              <a:cs typeface="Tw Cen MT"/>
            </a:endParaRPr>
          </a:p>
          <a:p>
            <a:pPr marL="58420" marR="38176">
              <a:lnSpc>
                <a:spcPct val="90738"/>
              </a:lnSpc>
              <a:spcBef>
                <a:spcPts val="717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gn</a:t>
            </a:r>
            <a:endParaRPr sz="2000">
              <a:latin typeface="Tw Cen MT"/>
              <a:cs typeface="Tw Cen MT"/>
            </a:endParaRPr>
          </a:p>
          <a:p>
            <a:pPr marL="58420" marR="38176">
              <a:lnSpc>
                <a:spcPct val="90738"/>
              </a:lnSpc>
              <a:spcBef>
                <a:spcPts val="82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4" dirty="0">
                <a:latin typeface="Tw Cen MT"/>
                <a:cs typeface="Tw Cen MT"/>
              </a:rPr>
              <a:t>r</a:t>
            </a:r>
            <a:r>
              <a:rPr sz="2000" spc="-39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aniz</a:t>
            </a:r>
            <a:r>
              <a:rPr sz="2000" spc="-1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tion</a:t>
            </a:r>
            <a:r>
              <a:rPr sz="2000" spc="-19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l</a:t>
            </a:r>
            <a:endParaRPr sz="2000">
              <a:latin typeface="Tw Cen MT"/>
              <a:cs typeface="Tw Cen MT"/>
            </a:endParaRPr>
          </a:p>
          <a:p>
            <a:pPr marL="58420">
              <a:lnSpc>
                <a:spcPct val="90738"/>
              </a:lnSpc>
              <a:spcBef>
                <a:spcPts val="82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et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ng</a:t>
            </a:r>
            <a:r>
              <a:rPr sz="2000" spc="-50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and </a:t>
            </a:r>
            <a:r>
              <a:rPr sz="2000" spc="-5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ep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ng</a:t>
            </a:r>
            <a:endParaRPr sz="2000">
              <a:latin typeface="Tw Cen MT"/>
              <a:cs typeface="Tw Cen MT"/>
            </a:endParaRPr>
          </a:p>
          <a:p>
            <a:pPr marL="58420" marR="38176">
              <a:lnSpc>
                <a:spcPct val="90738"/>
              </a:lnSpc>
              <a:spcBef>
                <a:spcPts val="824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Logbo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ks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118835"/>
            <a:ext cx="2253351" cy="661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De</a:t>
            </a:r>
            <a:r>
              <a:rPr sz="3000" b="1" spc="-4" baseline="1530" dirty="0">
                <a:latin typeface="Tw Cen MT"/>
                <a:cs typeface="Tw Cen MT"/>
              </a:rPr>
              <a:t>l</a:t>
            </a:r>
            <a:r>
              <a:rPr sz="3000" b="1" spc="0" baseline="1530" dirty="0">
                <a:latin typeface="Tw Cen MT"/>
                <a:cs typeface="Tw Cen MT"/>
              </a:rPr>
              <a:t>i</a:t>
            </a:r>
            <a:r>
              <a:rPr sz="3000" b="1" spc="-25" baseline="1530" dirty="0">
                <a:latin typeface="Tw Cen MT"/>
                <a:cs typeface="Tw Cen MT"/>
              </a:rPr>
              <a:t>v</a:t>
            </a:r>
            <a:r>
              <a:rPr sz="3000" b="1" spc="0" baseline="1530" dirty="0">
                <a:latin typeface="Tw Cen MT"/>
                <a:cs typeface="Tw Cen MT"/>
              </a:rPr>
              <a:t>e</a:t>
            </a:r>
            <a:r>
              <a:rPr sz="3000" b="1" spc="14" baseline="1530" dirty="0">
                <a:latin typeface="Tw Cen MT"/>
                <a:cs typeface="Tw Cen MT"/>
              </a:rPr>
              <a:t>r</a:t>
            </a:r>
            <a:r>
              <a:rPr sz="3000" b="1" spc="0" baseline="1530" dirty="0">
                <a:latin typeface="Tw Cen MT"/>
                <a:cs typeface="Tw Cen MT"/>
              </a:rPr>
              <a:t>ab</a:t>
            </a:r>
            <a:r>
              <a:rPr sz="3000" b="1" spc="-4" baseline="1530" dirty="0">
                <a:latin typeface="Tw Cen MT"/>
                <a:cs typeface="Tw Cen MT"/>
              </a:rPr>
              <a:t>l</a:t>
            </a:r>
            <a:r>
              <a:rPr sz="3000" b="1" spc="0" baseline="1530" dirty="0">
                <a:latin typeface="Tw Cen MT"/>
                <a:cs typeface="Tw Cen MT"/>
              </a:rPr>
              <a:t>es</a:t>
            </a:r>
            <a:endParaRPr sz="2000" dirty="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7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aluati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n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7537" y="4171323"/>
            <a:ext cx="1840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7736" y="3334512"/>
            <a:ext cx="3258312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964" y="3322320"/>
            <a:ext cx="2680716" cy="1787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6084" y="4690872"/>
            <a:ext cx="3090672" cy="1511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1388" y="301593"/>
            <a:ext cx="265751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Cons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2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ai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388" y="1418555"/>
            <a:ext cx="8452612" cy="63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1879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All</a:t>
            </a:r>
            <a:r>
              <a:rPr sz="3300" spc="-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ac</a:t>
            </a:r>
            <a:r>
              <a:rPr sz="3300" spc="-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ep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ed</a:t>
            </a:r>
            <a:r>
              <a:rPr sz="3300" spc="-5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and</a:t>
            </a:r>
            <a:r>
              <a:rPr sz="3300" spc="-3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fully</a:t>
            </a:r>
            <a:r>
              <a:rPr sz="3300" spc="-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documen</a:t>
            </a:r>
            <a:r>
              <a:rPr sz="3300" spc="4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ed</a:t>
            </a:r>
            <a:r>
              <a:rPr sz="3300" spc="-9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designs</a:t>
            </a:r>
            <a:r>
              <a:rPr sz="3300" spc="-2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will</a:t>
            </a:r>
            <a:r>
              <a:rPr sz="3300" spc="-1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be</a:t>
            </a:r>
            <a:r>
              <a:rPr sz="3300" spc="-1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p</a:t>
            </a:r>
            <a:r>
              <a:rPr sz="3300" spc="-50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yp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d</a:t>
            </a:r>
            <a:endParaRPr sz="2200" dirty="0">
              <a:latin typeface="Tw Cen MT"/>
              <a:cs typeface="Tw Cen MT"/>
            </a:endParaRPr>
          </a:p>
          <a:p>
            <a:pPr marL="333044">
              <a:lnSpc>
                <a:spcPct val="90738"/>
              </a:lnSpc>
              <a:spcBef>
                <a:spcPts val="127"/>
              </a:spcBef>
            </a:pPr>
            <a:r>
              <a:rPr sz="2200" spc="0" dirty="0">
                <a:latin typeface="Tw Cen MT"/>
                <a:cs typeface="Tw Cen MT"/>
              </a:rPr>
              <a:t>initial</a:t>
            </a:r>
            <a:r>
              <a:rPr sz="2200" spc="-9" dirty="0">
                <a:latin typeface="Tw Cen MT"/>
                <a:cs typeface="Tw Cen MT"/>
              </a:rPr>
              <a:t>l</a:t>
            </a:r>
            <a:r>
              <a:rPr sz="2200" spc="0" dirty="0">
                <a:latin typeface="Tw Cen MT"/>
                <a:cs typeface="Tw Cen MT"/>
              </a:rPr>
              <a:t>y</a:t>
            </a:r>
            <a:r>
              <a:rPr sz="2200" spc="3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on</a:t>
            </a:r>
            <a:r>
              <a:rPr sz="2200" spc="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 br</a:t>
            </a:r>
            <a:r>
              <a:rPr sz="2200" spc="4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adboard</a:t>
            </a:r>
            <a:r>
              <a:rPr sz="2200" spc="-10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and then</a:t>
            </a:r>
            <a:r>
              <a:rPr sz="2200" spc="19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solder</a:t>
            </a:r>
            <a:r>
              <a:rPr sz="2200" spc="9" dirty="0">
                <a:latin typeface="Tw Cen MT"/>
                <a:cs typeface="Tw Cen MT"/>
              </a:rPr>
              <a:t>e</a:t>
            </a:r>
            <a:r>
              <a:rPr sz="2200" spc="0" dirty="0">
                <a:latin typeface="Tw Cen MT"/>
                <a:cs typeface="Tw Cen MT"/>
              </a:rPr>
              <a:t>d</a:t>
            </a:r>
            <a:r>
              <a:rPr sz="2200" spc="-4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usi</a:t>
            </a:r>
            <a:r>
              <a:rPr sz="2200" spc="-4" dirty="0">
                <a:latin typeface="Tw Cen MT"/>
                <a:cs typeface="Tw Cen MT"/>
              </a:rPr>
              <a:t>n</a:t>
            </a:r>
            <a:r>
              <a:rPr sz="2200" spc="0" dirty="0">
                <a:latin typeface="Tw Cen MT"/>
                <a:cs typeface="Tw Cen MT"/>
              </a:rPr>
              <a:t>g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</a:t>
            </a:r>
            <a:r>
              <a:rPr sz="2200" spc="9" dirty="0">
                <a:latin typeface="Tw Cen MT"/>
                <a:cs typeface="Tw Cen MT"/>
              </a:rPr>
              <a:t> </a:t>
            </a:r>
            <a:r>
              <a:rPr sz="2200" spc="0" dirty="0" err="1">
                <a:latin typeface="Tw Cen MT"/>
                <a:cs typeface="Tw Cen MT"/>
              </a:rPr>
              <a:t>per</a:t>
            </a:r>
            <a:r>
              <a:rPr sz="2200" spc="-44" dirty="0" err="1">
                <a:latin typeface="Tw Cen MT"/>
                <a:cs typeface="Tw Cen MT"/>
              </a:rPr>
              <a:t>f</a:t>
            </a:r>
            <a:r>
              <a:rPr sz="2200" spc="0" dirty="0" err="1">
                <a:latin typeface="Tw Cen MT"/>
                <a:cs typeface="Tw Cen MT"/>
              </a:rPr>
              <a:t>ob</a:t>
            </a:r>
            <a:r>
              <a:rPr sz="2200" spc="4" dirty="0" err="1">
                <a:latin typeface="Tw Cen MT"/>
                <a:cs typeface="Tw Cen MT"/>
              </a:rPr>
              <a:t>o</a:t>
            </a:r>
            <a:r>
              <a:rPr sz="2200" spc="0" dirty="0" err="1">
                <a:latin typeface="Tw Cen MT"/>
                <a:cs typeface="Tw Cen MT"/>
              </a:rPr>
              <a:t>ard</a:t>
            </a:r>
            <a:r>
              <a:rPr lang="en-US" sz="2200" spc="0" dirty="0">
                <a:latin typeface="Tw Cen MT"/>
                <a:cs typeface="Tw Cen MT"/>
              </a:rPr>
              <a:t> / PCB</a:t>
            </a:r>
            <a:endParaRPr sz="2200" dirty="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7452" y="2158943"/>
            <a:ext cx="6173655" cy="555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This</a:t>
            </a:r>
            <a:r>
              <a:rPr sz="2850" spc="-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will</a:t>
            </a:r>
            <a:r>
              <a:rPr sz="2850" spc="-3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be</a:t>
            </a:r>
            <a:r>
              <a:rPr sz="2850" spc="-1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done</a:t>
            </a:r>
            <a:r>
              <a:rPr sz="2850" spc="-12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in</a:t>
            </a:r>
            <a:r>
              <a:rPr sz="2850" spc="-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the</a:t>
            </a:r>
            <a:r>
              <a:rPr sz="2850" spc="-7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labo</a:t>
            </a:r>
            <a:r>
              <a:rPr sz="2850" spc="-1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atory</a:t>
            </a:r>
            <a:r>
              <a:rPr sz="2850" spc="-51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during</a:t>
            </a:r>
            <a:r>
              <a:rPr sz="2850" spc="-28" baseline="1611" dirty="0">
                <a:latin typeface="Tw Cen MT"/>
                <a:cs typeface="Tw Cen MT"/>
              </a:rPr>
              <a:t> </a:t>
            </a:r>
            <a:r>
              <a:rPr sz="2850" spc="-29" baseline="1611" dirty="0">
                <a:latin typeface="Tw Cen MT"/>
                <a:cs typeface="Tw Cen MT"/>
              </a:rPr>
              <a:t>f</a:t>
            </a:r>
            <a:r>
              <a:rPr sz="2850" spc="0" baseline="1611" dirty="0">
                <a:latin typeface="Tw Cen MT"/>
                <a:cs typeface="Tw Cen MT"/>
              </a:rPr>
              <a:t>o</a:t>
            </a:r>
            <a:r>
              <a:rPr sz="2850" spc="3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m</a:t>
            </a:r>
            <a:r>
              <a:rPr sz="2850" spc="-4" baseline="1611" dirty="0">
                <a:latin typeface="Tw Cen MT"/>
                <a:cs typeface="Tw Cen MT"/>
              </a:rPr>
              <a:t>a</a:t>
            </a:r>
            <a:r>
              <a:rPr sz="2850" spc="0" baseline="1611" dirty="0">
                <a:latin typeface="Tw Cen MT"/>
                <a:cs typeface="Tw Cen MT"/>
              </a:rPr>
              <a:t>l</a:t>
            </a:r>
            <a:r>
              <a:rPr sz="2850" spc="-24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lab</a:t>
            </a:r>
            <a:r>
              <a:rPr sz="2850" spc="-25" baseline="1611" dirty="0">
                <a:latin typeface="Tw Cen MT"/>
                <a:cs typeface="Tw Cen MT"/>
              </a:rPr>
              <a:t> </a:t>
            </a:r>
            <a:r>
              <a:rPr sz="2850" spc="9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es</a:t>
            </a:r>
            <a:r>
              <a:rPr sz="2850" spc="9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ions</a:t>
            </a:r>
            <a:endParaRPr sz="1900">
              <a:latin typeface="Tw Cen MT"/>
              <a:cs typeface="Tw Cen MT"/>
            </a:endParaRPr>
          </a:p>
          <a:p>
            <a:pPr marL="286969" marR="36118">
              <a:lnSpc>
                <a:spcPct val="90738"/>
              </a:lnSpc>
              <a:spcBef>
                <a:spcPts val="108"/>
              </a:spcBef>
            </a:pPr>
            <a:r>
              <a:rPr sz="1900" spc="-59" dirty="0">
                <a:latin typeface="Tw Cen MT"/>
                <a:cs typeface="Tw Cen MT"/>
              </a:rPr>
              <a:t>o</a:t>
            </a:r>
            <a:r>
              <a:rPr sz="1900" spc="0" dirty="0">
                <a:latin typeface="Tw Cen MT"/>
                <a:cs typeface="Tw Cen MT"/>
              </a:rPr>
              <a:t>wn</a:t>
            </a:r>
            <a:r>
              <a:rPr sz="1900" spc="-2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m</a:t>
            </a:r>
            <a:r>
              <a:rPr sz="1900" spc="-29" dirty="0">
                <a:latin typeface="Tw Cen MT"/>
                <a:cs typeface="Tw Cen MT"/>
              </a:rPr>
              <a:t>e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38640" y="2158943"/>
            <a:ext cx="432700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and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8674" y="2158943"/>
            <a:ext cx="219773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in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04055" y="2158943"/>
            <a:ext cx="480255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59" baseline="1611" dirty="0">
                <a:latin typeface="Tw Cen MT"/>
                <a:cs typeface="Tw Cen MT"/>
              </a:rPr>
              <a:t>y</a:t>
            </a:r>
            <a:r>
              <a:rPr sz="2850" spc="0" baseline="1611" dirty="0">
                <a:latin typeface="Tw Cen MT"/>
                <a:cs typeface="Tw Cen MT"/>
              </a:rPr>
              <a:t>our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7452" y="2814263"/>
            <a:ext cx="681808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Use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6125" y="2814263"/>
            <a:ext cx="259748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IC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0755" y="2814263"/>
            <a:ext cx="726828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9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o</a:t>
            </a:r>
            <a:r>
              <a:rPr sz="2850" spc="34" baseline="1611" dirty="0">
                <a:latin typeface="Tw Cen MT"/>
                <a:cs typeface="Tw Cen MT"/>
              </a:rPr>
              <a:t>c</a:t>
            </a:r>
            <a:r>
              <a:rPr sz="2850" spc="-39" baseline="1611" dirty="0">
                <a:latin typeface="Tw Cen MT"/>
                <a:cs typeface="Tw Cen MT"/>
              </a:rPr>
              <a:t>k</a:t>
            </a:r>
            <a:r>
              <a:rPr sz="2850" spc="0" baseline="1611" dirty="0">
                <a:latin typeface="Tw Cen MT"/>
                <a:cs typeface="Tw Cen MT"/>
              </a:rPr>
              <a:t>ets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3244" y="2814263"/>
            <a:ext cx="338913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25" baseline="1611" dirty="0">
                <a:latin typeface="Tw Cen MT"/>
                <a:cs typeface="Tw Cen MT"/>
              </a:rPr>
              <a:t>f</a:t>
            </a:r>
            <a:r>
              <a:rPr sz="2850" spc="0" baseline="1611" dirty="0">
                <a:latin typeface="Tw Cen MT"/>
                <a:cs typeface="Tw Cen MT"/>
              </a:rPr>
              <a:t>or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8058" y="2814263"/>
            <a:ext cx="299959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all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2660" y="2814263"/>
            <a:ext cx="1164344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compo</a:t>
            </a:r>
            <a:r>
              <a:rPr sz="2850" spc="-4" baseline="1611" dirty="0">
                <a:latin typeface="Tw Cen MT"/>
                <a:cs typeface="Tw Cen MT"/>
              </a:rPr>
              <a:t>n</a:t>
            </a:r>
            <a:r>
              <a:rPr sz="2850" spc="0" baseline="1611" dirty="0">
                <a:latin typeface="Tw Cen MT"/>
                <a:cs typeface="Tw Cen MT"/>
              </a:rPr>
              <a:t>ents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5799" y="2814263"/>
            <a:ext cx="701187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-59" baseline="1611" dirty="0">
                <a:latin typeface="Tw Cen MT"/>
                <a:cs typeface="Tw Cen MT"/>
              </a:rPr>
              <a:t>e</a:t>
            </a:r>
            <a:r>
              <a:rPr sz="2850" spc="-34" baseline="1611" dirty="0">
                <a:latin typeface="Tw Cen MT"/>
                <a:cs typeface="Tw Cen MT"/>
              </a:rPr>
              <a:t>x</a:t>
            </a:r>
            <a:r>
              <a:rPr sz="2850" spc="0" baseline="1611" dirty="0">
                <a:latin typeface="Tw Cen MT"/>
                <a:cs typeface="Tw Cen MT"/>
              </a:rPr>
              <a:t>cept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2523" y="2814263"/>
            <a:ext cx="762464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pass</a:t>
            </a:r>
            <a:r>
              <a:rPr sz="2850" spc="9" baseline="1611" dirty="0">
                <a:latin typeface="Tw Cen MT"/>
                <a:cs typeface="Tw Cen MT"/>
              </a:rPr>
              <a:t>i</a:t>
            </a:r>
            <a:r>
              <a:rPr sz="2850" spc="-39" baseline="1611" dirty="0">
                <a:latin typeface="Tw Cen MT"/>
                <a:cs typeface="Tw Cen MT"/>
              </a:rPr>
              <a:t>v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1854" y="2814263"/>
            <a:ext cx="181914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R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8708" y="2814263"/>
            <a:ext cx="432700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and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9599" y="2814263"/>
            <a:ext cx="206958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spc="0" baseline="1611" dirty="0">
                <a:latin typeface="Tw Cen MT"/>
                <a:cs typeface="Tw Cen MT"/>
              </a:rPr>
              <a:t>C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83808" y="1374648"/>
            <a:ext cx="2232660" cy="1296924"/>
          </a:xfrm>
          <a:custGeom>
            <a:avLst/>
            <a:gdLst/>
            <a:ahLst/>
            <a:cxnLst/>
            <a:rect l="l" t="t" r="r" b="b"/>
            <a:pathLst>
              <a:path w="2232660" h="1296924">
                <a:moveTo>
                  <a:pt x="0" y="1296924"/>
                </a:moveTo>
                <a:lnTo>
                  <a:pt x="2232660" y="1296924"/>
                </a:lnTo>
                <a:lnTo>
                  <a:pt x="2232660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83808" y="3031236"/>
            <a:ext cx="2232660" cy="1296924"/>
          </a:xfrm>
          <a:custGeom>
            <a:avLst/>
            <a:gdLst/>
            <a:ahLst/>
            <a:cxnLst/>
            <a:rect l="l" t="t" r="r" b="b"/>
            <a:pathLst>
              <a:path w="2232660" h="1296924">
                <a:moveTo>
                  <a:pt x="0" y="1296924"/>
                </a:moveTo>
                <a:lnTo>
                  <a:pt x="2232660" y="1296924"/>
                </a:lnTo>
                <a:lnTo>
                  <a:pt x="2232660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83808" y="4732020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60" h="1295400">
                <a:moveTo>
                  <a:pt x="0" y="1295399"/>
                </a:moveTo>
                <a:lnTo>
                  <a:pt x="2232660" y="1295399"/>
                </a:lnTo>
                <a:lnTo>
                  <a:pt x="2232660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1388" y="309628"/>
            <a:ext cx="276100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Com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</a:t>
            </a:r>
            <a:r>
              <a:rPr sz="6600" b="1" spc="-8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xity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87927" y="309628"/>
            <a:ext cx="151548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Factor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1732" y="1401612"/>
            <a:ext cx="3037492" cy="4738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040">
              <a:lnSpc>
                <a:spcPct val="90738"/>
              </a:lnSpc>
              <a:spcBef>
                <a:spcPts val="5"/>
              </a:spcBef>
            </a:pPr>
            <a:r>
              <a:rPr sz="1400" spc="0" dirty="0">
                <a:latin typeface="Tw Cen MT"/>
                <a:cs typeface="Tw Cen MT"/>
              </a:rPr>
              <a:t>Me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-19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M</a:t>
            </a:r>
            <a:endParaRPr sz="1400">
              <a:latin typeface="Tw Cen MT"/>
              <a:cs typeface="Tw Cen MT"/>
            </a:endParaRPr>
          </a:p>
          <a:p>
            <a:pPr marL="12700" marR="1079056">
              <a:lnSpc>
                <a:spcPts val="1524"/>
              </a:lnSpc>
              <a:spcBef>
                <a:spcPts val="851"/>
              </a:spcBef>
            </a:pP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4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 </a:t>
            </a:r>
            <a:endParaRPr sz="1400">
              <a:latin typeface="Tw Cen MT"/>
              <a:cs typeface="Tw Cen MT"/>
            </a:endParaRPr>
          </a:p>
          <a:p>
            <a:pPr marL="12700" marR="1079056">
              <a:lnSpc>
                <a:spcPts val="1524"/>
              </a:lnSpc>
              <a:spcBef>
                <a:spcPts val="858"/>
              </a:spcBef>
            </a:pP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6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 </a:t>
            </a:r>
            <a:endParaRPr sz="1400">
              <a:latin typeface="Tw Cen MT"/>
              <a:cs typeface="Tw Cen MT"/>
            </a:endParaRPr>
          </a:p>
          <a:p>
            <a:pPr marL="12700" marR="1079056">
              <a:lnSpc>
                <a:spcPts val="1524"/>
              </a:lnSpc>
              <a:spcBef>
                <a:spcPts val="858"/>
              </a:spcBef>
            </a:pPr>
            <a:r>
              <a:rPr sz="1400" spc="4" dirty="0">
                <a:latin typeface="Tw Cen MT"/>
                <a:cs typeface="Tw Cen MT"/>
              </a:rPr>
              <a:t>Sy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2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sens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rs </a:t>
            </a:r>
            <a:endParaRPr sz="1400">
              <a:latin typeface="Tw Cen MT"/>
              <a:cs typeface="Tw Cen MT"/>
            </a:endParaRPr>
          </a:p>
          <a:p>
            <a:pPr marL="12700" marR="1079056">
              <a:lnSpc>
                <a:spcPts val="1524"/>
              </a:lnSpc>
              <a:spcBef>
                <a:spcPts val="858"/>
              </a:spcBef>
            </a:pPr>
            <a:r>
              <a:rPr sz="1400" spc="4" dirty="0">
                <a:latin typeface="Tw Cen MT"/>
                <a:cs typeface="Tw Cen MT"/>
              </a:rPr>
              <a:t>Sy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 3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nsors </a:t>
            </a:r>
            <a:endParaRPr sz="1400">
              <a:latin typeface="Tw Cen MT"/>
              <a:cs typeface="Tw Cen MT"/>
            </a:endParaRPr>
          </a:p>
          <a:p>
            <a:pPr marL="12700" marR="1079056">
              <a:lnSpc>
                <a:spcPts val="1524"/>
              </a:lnSpc>
              <a:spcBef>
                <a:spcPts val="858"/>
              </a:spcBef>
            </a:pPr>
            <a:r>
              <a:rPr sz="1400" spc="4" dirty="0">
                <a:latin typeface="Tw Cen MT"/>
                <a:cs typeface="Tw Cen MT"/>
              </a:rPr>
              <a:t>Sy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2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-4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rs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ts val="1520"/>
              </a:lnSpc>
              <a:spcBef>
                <a:spcPts val="934"/>
              </a:spcBef>
            </a:pPr>
            <a:r>
              <a:rPr sz="1400" spc="4" dirty="0">
                <a:latin typeface="Tw Cen MT"/>
                <a:cs typeface="Tw Cen MT"/>
              </a:rPr>
              <a:t>Sy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 1</a:t>
            </a:r>
            <a:r>
              <a:rPr sz="1400" spc="4" dirty="0">
                <a:latin typeface="Tw Cen MT"/>
                <a:cs typeface="Tw Cen MT"/>
              </a:rPr>
              <a:t> Spe</a:t>
            </a:r>
            <a:r>
              <a:rPr sz="1400" spc="0" dirty="0">
                <a:latin typeface="Tw Cen MT"/>
                <a:cs typeface="Tw Cen MT"/>
              </a:rPr>
              <a:t>ci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Ac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ua</a:t>
            </a:r>
            <a:r>
              <a:rPr sz="1400" spc="4" dirty="0">
                <a:latin typeface="Tw Cen MT"/>
                <a:cs typeface="Tw Cen MT"/>
              </a:rPr>
              <a:t>to</a:t>
            </a:r>
            <a:r>
              <a:rPr sz="1400" spc="0" dirty="0">
                <a:latin typeface="Tw Cen MT"/>
                <a:cs typeface="Tw Cen MT"/>
              </a:rPr>
              <a:t>r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775"/>
              </a:spcBef>
            </a:pPr>
            <a:r>
              <a:rPr sz="1400" spc="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ir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nal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DC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-79" dirty="0">
                <a:latin typeface="Tw Cen MT"/>
                <a:cs typeface="Tw Cen MT"/>
              </a:rPr>
              <a:t>P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m.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Mag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25" dirty="0">
                <a:latin typeface="Tw Cen MT"/>
                <a:cs typeface="Tw Cen MT"/>
              </a:rPr>
              <a:t>H</a:t>
            </a:r>
            <a:r>
              <a:rPr sz="1400" spc="0" dirty="0">
                <a:latin typeface="Tw Cen MT"/>
                <a:cs typeface="Tw Cen MT"/>
              </a:rPr>
              <a:t>-</a:t>
            </a:r>
            <a:r>
              <a:rPr sz="1400" spc="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id</a:t>
            </a:r>
            <a:r>
              <a:rPr sz="1400" spc="-19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e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863"/>
              </a:spcBef>
            </a:pPr>
            <a:r>
              <a:rPr sz="1400" spc="0" dirty="0">
                <a:latin typeface="Tw Cen MT"/>
                <a:cs typeface="Tw Cen MT"/>
              </a:rPr>
              <a:t>DC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59" dirty="0">
                <a:latin typeface="Tw Cen MT"/>
                <a:cs typeface="Tw Cen MT"/>
              </a:rPr>
              <a:t>r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0" dirty="0">
                <a:latin typeface="Tw Cen MT"/>
                <a:cs typeface="Tw Cen MT"/>
              </a:rPr>
              <a:t>o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via</a:t>
            </a:r>
            <a:r>
              <a:rPr sz="1400" spc="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op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is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More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5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but</a:t>
            </a:r>
            <a:r>
              <a:rPr sz="1400" spc="4" dirty="0">
                <a:latin typeface="Tw Cen MT"/>
                <a:cs typeface="Tw Cen MT"/>
              </a:rPr>
              <a:t>to</a:t>
            </a:r>
            <a:r>
              <a:rPr sz="1400" spc="0" dirty="0">
                <a:latin typeface="Tw Cen MT"/>
                <a:cs typeface="Tw Cen MT"/>
              </a:rPr>
              <a:t>ns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 </a:t>
            </a:r>
            <a:r>
              <a:rPr sz="1400" spc="-1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hes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853"/>
              </a:spcBef>
            </a:pP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ta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/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Int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net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863"/>
              </a:spcBef>
            </a:pP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4" dirty="0">
                <a:latin typeface="Tw Cen MT"/>
                <a:cs typeface="Tw Cen MT"/>
              </a:rPr>
              <a:t>gg</a:t>
            </a:r>
            <a:r>
              <a:rPr sz="1400" spc="0" dirty="0">
                <a:latin typeface="Tw Cen MT"/>
                <a:cs typeface="Tw Cen MT"/>
              </a:rPr>
              <a:t>le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9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CD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is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19" dirty="0">
                <a:latin typeface="Tw Cen MT"/>
                <a:cs typeface="Tw Cen MT"/>
              </a:rPr>
              <a:t>ay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a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851"/>
              </a:spcBef>
            </a:pPr>
            <a:r>
              <a:rPr sz="1400" spc="4" dirty="0">
                <a:latin typeface="Tw Cen MT"/>
                <a:cs typeface="Tw Cen MT"/>
              </a:rPr>
              <a:t>55</a:t>
            </a:r>
            <a:r>
              <a:rPr sz="1400" spc="0" dirty="0">
                <a:latin typeface="Tw Cen MT"/>
                <a:cs typeface="Tw Cen MT"/>
              </a:rPr>
              <a:t>5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Tim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used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s 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2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More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5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op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s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866"/>
              </a:spcBef>
            </a:pP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app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ed</a:t>
            </a:r>
            <a:r>
              <a:rPr sz="1400" spc="0" dirty="0">
                <a:latin typeface="Tw Cen MT"/>
                <a:cs typeface="Tw Cen MT"/>
              </a:rPr>
              <a:t>uce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9" dirty="0">
                <a:latin typeface="Tw Cen MT"/>
                <a:cs typeface="Tw Cen MT"/>
              </a:rPr>
              <a:t>o</a:t>
            </a:r>
            <a:r>
              <a:rPr sz="1400" spc="-25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endParaRPr sz="1400">
              <a:latin typeface="Tw Cen MT"/>
              <a:cs typeface="Tw Cen MT"/>
            </a:endParaRPr>
          </a:p>
          <a:p>
            <a:pPr marL="12700" marR="29040">
              <a:lnSpc>
                <a:spcPct val="90738"/>
              </a:lnSpc>
              <a:spcBef>
                <a:spcPts val="851"/>
              </a:spcBef>
            </a:pPr>
            <a:r>
              <a:rPr sz="1400" spc="4" dirty="0">
                <a:latin typeface="Tw Cen MT"/>
                <a:cs typeface="Tw Cen MT"/>
              </a:rPr>
              <a:t>Sy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-19" dirty="0">
                <a:latin typeface="Tw Cen MT"/>
                <a:cs typeface="Tw Cen MT"/>
              </a:rPr>
              <a:t>g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ne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ing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d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9623" y="1401612"/>
            <a:ext cx="269401" cy="4738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">
              <a:lnSpc>
                <a:spcPct val="90738"/>
              </a:lnSpc>
              <a:spcBef>
                <a:spcPts val="5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65"/>
              </a:spcBef>
            </a:pPr>
            <a:r>
              <a:rPr sz="1400" spc="0" dirty="0">
                <a:latin typeface="Tw Cen MT"/>
                <a:cs typeface="Tw Cen MT"/>
              </a:rPr>
              <a:t>+2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+2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63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4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63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3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63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66"/>
              </a:spcBef>
            </a:pPr>
            <a:r>
              <a:rPr sz="1400" spc="0" dirty="0">
                <a:latin typeface="Tw Cen MT"/>
                <a:cs typeface="Tw Cen MT"/>
              </a:rPr>
              <a:t>+2</a:t>
            </a:r>
            <a:endParaRPr sz="1400">
              <a:latin typeface="Tw Cen MT"/>
              <a:cs typeface="Tw Cen MT"/>
            </a:endParaRPr>
          </a:p>
          <a:p>
            <a:pPr marL="12700" marR="60">
              <a:lnSpc>
                <a:spcPct val="90738"/>
              </a:lnSpc>
              <a:spcBef>
                <a:spcPts val="851"/>
              </a:spcBef>
            </a:pPr>
            <a:r>
              <a:rPr sz="1400" spc="0" dirty="0">
                <a:latin typeface="Tw Cen MT"/>
                <a:cs typeface="Tw Cen MT"/>
              </a:rPr>
              <a:t>+1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1388" y="1455375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388" y="1757127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388" y="2060657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388" y="2362409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388" y="2664161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388" y="2967437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3269570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3571322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3874598"/>
            <a:ext cx="136453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1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4176350"/>
            <a:ext cx="136453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1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4478356"/>
            <a:ext cx="136453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1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4781632"/>
            <a:ext cx="136453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1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5083384"/>
            <a:ext cx="136453" cy="132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1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5385136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1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5688742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1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5990494"/>
            <a:ext cx="136453" cy="132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60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22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808" y="4732020"/>
            <a:ext cx="223266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03886" marR="103586" indent="0" algn="ctr">
              <a:lnSpc>
                <a:spcPts val="1959"/>
              </a:lnSpc>
              <a:spcBef>
                <a:spcPts val="1030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1800" spc="-34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ojec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s are </a:t>
            </a:r>
            <a:r>
              <a:rPr sz="1800" spc="-5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xpec</a:t>
            </a:r>
            <a:r>
              <a:rPr sz="1800" spc="9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ed </a:t>
            </a:r>
            <a:endParaRPr sz="1800">
              <a:latin typeface="Tw Cen MT"/>
              <a:cs typeface="Tw Cen MT"/>
            </a:endParaRPr>
          </a:p>
          <a:p>
            <a:pPr marL="103886" marR="103586" algn="ctr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to h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1800" spc="-29" dirty="0">
                <a:solidFill>
                  <a:srgbClr val="FFFFFF"/>
                </a:solidFill>
                <a:latin typeface="Tw Cen MT"/>
                <a:cs typeface="Tw Cen MT"/>
              </a:rPr>
              <a:t>v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1800" spc="-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a compl</a:t>
            </a:r>
            <a:r>
              <a:rPr sz="1800" spc="-44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xi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y </a:t>
            </a:r>
            <a:endParaRPr sz="1800">
              <a:latin typeface="Tw Cen MT"/>
              <a:cs typeface="Tw Cen MT"/>
            </a:endParaRPr>
          </a:p>
          <a:p>
            <a:pPr marL="103886" marR="103586" algn="ctr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fa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tor</a:t>
            </a:r>
            <a:r>
              <a:rPr sz="1800" spc="-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wi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hin</a:t>
            </a:r>
            <a:r>
              <a:rPr sz="1800" spc="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2</a:t>
            </a:r>
            <a:r>
              <a:rPr sz="1800" spc="-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to 6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3808" y="3031236"/>
            <a:ext cx="2232660" cy="129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5"/>
              </a:spcBef>
            </a:pPr>
            <a:endParaRPr sz="950"/>
          </a:p>
          <a:p>
            <a:pPr marL="186182" marR="184906" indent="0" algn="ctr">
              <a:lnSpc>
                <a:spcPts val="1959"/>
              </a:lnSpc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desi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1800" spc="-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comp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1800" spc="-5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xi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y</a:t>
            </a:r>
            <a:r>
              <a:rPr sz="1800" spc="-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is </a:t>
            </a:r>
            <a:endParaRPr sz="1800">
              <a:latin typeface="Tw Cen MT"/>
              <a:cs typeface="Tw Cen MT"/>
            </a:endParaRPr>
          </a:p>
          <a:p>
            <a:pPr marL="186182" marR="184906" algn="ctr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used</a:t>
            </a:r>
            <a:r>
              <a:rPr sz="1800" spc="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in ma</a:t>
            </a:r>
            <a:r>
              <a:rPr sz="1800" spc="34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ki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g </a:t>
            </a:r>
            <a:endParaRPr sz="1800">
              <a:latin typeface="Tw Cen MT"/>
              <a:cs typeface="Tw Cen MT"/>
            </a:endParaRPr>
          </a:p>
          <a:p>
            <a:pPr marL="186182" marR="184906" algn="ctr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cr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ter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a of </a:t>
            </a:r>
            <a:endParaRPr sz="1800">
              <a:latin typeface="Tw Cen MT"/>
              <a:cs typeface="Tw Cen MT"/>
            </a:endParaRPr>
          </a:p>
          <a:p>
            <a:pPr marL="186182" marR="184906" algn="ctr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De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sz="1800" spc="-29" dirty="0">
                <a:solidFill>
                  <a:srgbClr val="FFFFFF"/>
                </a:solidFill>
                <a:latin typeface="Tw Cen MT"/>
                <a:cs typeface="Tw Cen MT"/>
              </a:rPr>
              <a:t>v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ab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es</a:t>
            </a:r>
            <a:r>
              <a:rPr sz="1800" spc="-1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2 to 6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83808" y="1374648"/>
            <a:ext cx="2232660" cy="12969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5"/>
              </a:spcBef>
            </a:pPr>
            <a:endParaRPr sz="950"/>
          </a:p>
          <a:p>
            <a:pPr marL="157226" marR="156035" indent="917" algn="ctr">
              <a:lnSpc>
                <a:spcPts val="1959"/>
              </a:lnSpc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desi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1800" spc="-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comp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1800" spc="-5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xi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y </a:t>
            </a:r>
            <a:endParaRPr sz="1800">
              <a:latin typeface="Tw Cen MT"/>
              <a:cs typeface="Tw Cen MT"/>
            </a:endParaRPr>
          </a:p>
          <a:p>
            <a:pPr marL="157226" marR="156035" algn="ctr">
              <a:lnSpc>
                <a:spcPts val="1959"/>
              </a:lnSpc>
              <a:spcBef>
                <a:spcPts val="199"/>
              </a:spcBef>
            </a:pPr>
            <a:r>
              <a:rPr sz="1800" spc="34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ust</a:t>
            </a:r>
            <a:r>
              <a:rPr sz="1800" spc="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be</a:t>
            </a:r>
            <a:r>
              <a:rPr sz="1800" spc="-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al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ed</a:t>
            </a:r>
            <a:r>
              <a:rPr sz="1800" spc="-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wi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h </a:t>
            </a:r>
            <a:endParaRPr sz="1800">
              <a:latin typeface="Tw Cen MT"/>
              <a:cs typeface="Tw Cen MT"/>
            </a:endParaRPr>
          </a:p>
          <a:p>
            <a:pPr marL="157226" marR="156035" algn="ctr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fu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io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al </a:t>
            </a:r>
            <a:endParaRPr sz="1800">
              <a:latin typeface="Tw Cen MT"/>
              <a:cs typeface="Tw Cen MT"/>
            </a:endParaRPr>
          </a:p>
          <a:p>
            <a:pPr marL="157226" marR="156035" algn="ctr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req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ireme</a:t>
            </a:r>
            <a:r>
              <a:rPr sz="1800" spc="4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Tw Cen MT"/>
                <a:cs typeface="Tw Cen MT"/>
              </a:rPr>
              <a:t>ts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309628"/>
            <a:ext cx="540245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Prototyping Eq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u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ipme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431452"/>
            <a:ext cx="5853984" cy="1706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703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A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aila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Circuit Lab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(no</a:t>
            </a:r>
            <a:endParaRPr sz="2900" dirty="0">
              <a:latin typeface="Tw Cen MT"/>
              <a:cs typeface="Tw Cen MT"/>
            </a:endParaRPr>
          </a:p>
          <a:p>
            <a:pPr marL="333044" marR="4960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bu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-5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et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-54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or</a:t>
            </a:r>
            <a:r>
              <a:rPr sz="2900" spc="4" dirty="0">
                <a:latin typeface="Tw Cen MT"/>
                <a:cs typeface="Tw Cen MT"/>
              </a:rPr>
              <a:t>)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 dirty="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91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Dual Channel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-125" dirty="0">
                <a:latin typeface="Tw Cen MT"/>
                <a:cs typeface="Tw Cen MT"/>
              </a:rPr>
              <a:t>P</a:t>
            </a:r>
            <a:r>
              <a:rPr sz="2600" spc="-64" dirty="0">
                <a:latin typeface="Tw Cen MT"/>
                <a:cs typeface="Tw Cen MT"/>
              </a:rPr>
              <a:t>o</a:t>
            </a:r>
            <a:r>
              <a:rPr sz="2600" spc="-44" dirty="0">
                <a:latin typeface="Tw Cen MT"/>
                <a:cs typeface="Tw Cen MT"/>
              </a:rPr>
              <a:t>w</a:t>
            </a:r>
            <a:r>
              <a:rPr sz="2600" spc="0" dirty="0">
                <a:latin typeface="Tw Cen MT"/>
                <a:cs typeface="Tw Cen MT"/>
              </a:rPr>
              <a:t>er</a:t>
            </a:r>
            <a:r>
              <a:rPr sz="2600" spc="-2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supply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(to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be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used</a:t>
            </a:r>
            <a:endParaRPr sz="2600" dirty="0">
              <a:latin typeface="Tw Cen MT"/>
              <a:cs typeface="Tw Cen MT"/>
            </a:endParaRPr>
          </a:p>
          <a:p>
            <a:pPr marL="653034" marR="49606">
              <a:lnSpc>
                <a:spcPct val="90738"/>
              </a:lnSpc>
              <a:spcBef>
                <a:spcPts val="285"/>
              </a:spcBef>
            </a:pPr>
            <a:r>
              <a:rPr sz="2600" spc="0" dirty="0">
                <a:latin typeface="Tw Cen MT"/>
                <a:cs typeface="Tw Cen MT"/>
              </a:rPr>
              <a:t>150 mA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max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sour</a:t>
            </a:r>
            <a:r>
              <a:rPr sz="2600" spc="-9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e)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40" y="1439050"/>
            <a:ext cx="1199546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9" baseline="1055" dirty="0">
                <a:latin typeface="Tw Cen MT"/>
                <a:cs typeface="Tw Cen MT"/>
              </a:rPr>
              <a:t>n</a:t>
            </a:r>
            <a:r>
              <a:rPr sz="4350" spc="0" baseline="1055" dirty="0">
                <a:latin typeface="Tw Cen MT"/>
                <a:cs typeface="Tw Cen MT"/>
              </a:rPr>
              <a:t>eed to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61722" y="2385440"/>
            <a:ext cx="95613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as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+</a:t>
            </a:r>
            <a:r>
              <a:rPr sz="3900" spc="25" baseline="1177" dirty="0">
                <a:latin typeface="Tw Cen MT"/>
                <a:cs typeface="Tw Cen MT"/>
              </a:rPr>
              <a:t>/</a:t>
            </a:r>
            <a:r>
              <a:rPr sz="3900" spc="0" baseline="1177" dirty="0">
                <a:latin typeface="Tw Cen MT"/>
                <a:cs typeface="Tw Cen MT"/>
              </a:rPr>
              <a:t>-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0846" y="2385440"/>
            <a:ext cx="43994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15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7223" y="2385440"/>
            <a:ext cx="306911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-319" baseline="1177" dirty="0">
                <a:latin typeface="Tw Cen MT"/>
                <a:cs typeface="Tw Cen MT"/>
              </a:rPr>
              <a:t>V</a:t>
            </a:r>
            <a:r>
              <a:rPr sz="3900" spc="0" baseline="1177" dirty="0">
                <a:latin typeface="Tw Cen MT"/>
                <a:cs typeface="Tw Cen MT"/>
              </a:rPr>
              <a:t>,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7452" y="3254501"/>
            <a:ext cx="3827378" cy="2246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169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</a:t>
            </a:r>
            <a:r>
              <a:rPr sz="3900" spc="9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l</a:t>
            </a:r>
            <a:r>
              <a:rPr sz="3900" spc="4" baseline="1177" dirty="0">
                <a:latin typeface="Tw Cen MT"/>
                <a:cs typeface="Tw Cen MT"/>
              </a:rPr>
              <a:t>d</a:t>
            </a:r>
            <a:r>
              <a:rPr sz="3900" spc="0" baseline="1177" dirty="0">
                <a:latin typeface="Tw Cen MT"/>
                <a:cs typeface="Tw Cen MT"/>
              </a:rPr>
              <a:t>er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ng</a:t>
            </a:r>
            <a:r>
              <a:rPr sz="3900" spc="-29" baseline="1177" dirty="0">
                <a:latin typeface="Tw Cen MT"/>
                <a:cs typeface="Tw Cen MT"/>
              </a:rPr>
              <a:t> 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qu</a:t>
            </a:r>
            <a:r>
              <a:rPr sz="3900" spc="9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p</a:t>
            </a:r>
            <a:r>
              <a:rPr sz="3900" spc="9" baseline="1177" dirty="0">
                <a:latin typeface="Tw Cen MT"/>
                <a:cs typeface="Tw Cen MT"/>
              </a:rPr>
              <a:t>m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nt</a:t>
            </a:r>
            <a:r>
              <a:rPr sz="3900" spc="-2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(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-50" baseline="1177" dirty="0">
                <a:latin typeface="Tw Cen MT"/>
                <a:cs typeface="Tw Cen MT"/>
              </a:rPr>
              <a:t>r</a:t>
            </a:r>
            <a:r>
              <a:rPr sz="3900" spc="4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n,</a:t>
            </a:r>
            <a:endParaRPr sz="2600">
              <a:latin typeface="Tw Cen MT"/>
              <a:cs typeface="Tw Cen MT"/>
            </a:endParaRPr>
          </a:p>
          <a:p>
            <a:pPr marL="12700" marR="49651">
              <a:lnSpc>
                <a:spcPct val="90738"/>
              </a:lnSpc>
              <a:spcBef>
                <a:spcPts val="751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Wire</a:t>
            </a:r>
            <a:r>
              <a:rPr sz="2600" spc="-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cutter/str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-9" dirty="0">
                <a:latin typeface="Tw Cen MT"/>
                <a:cs typeface="Tw Cen MT"/>
              </a:rPr>
              <a:t>p</a:t>
            </a:r>
            <a:r>
              <a:rPr sz="2600" spc="0" dirty="0">
                <a:latin typeface="Tw Cen MT"/>
                <a:cs typeface="Tw Cen MT"/>
              </a:rPr>
              <a:t>per</a:t>
            </a:r>
            <a:endParaRPr sz="26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8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-134" dirty="0">
                <a:latin typeface="Tw Cen MT"/>
                <a:cs typeface="Tw Cen MT"/>
              </a:rPr>
              <a:t>T</a:t>
            </a:r>
            <a:r>
              <a:rPr sz="2600" spc="-44" dirty="0">
                <a:latin typeface="Tw Cen MT"/>
                <a:cs typeface="Tw Cen MT"/>
              </a:rPr>
              <a:t>w</a:t>
            </a:r>
            <a:r>
              <a:rPr sz="2600" spc="0" dirty="0">
                <a:latin typeface="Tw Cen MT"/>
                <a:cs typeface="Tw Cen MT"/>
              </a:rPr>
              <a:t>o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Channels</a:t>
            </a:r>
            <a:r>
              <a:rPr sz="2600" spc="-1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O</a:t>
            </a:r>
            <a:r>
              <a:rPr sz="2600" spc="-9" dirty="0">
                <a:latin typeface="Tw Cen MT"/>
                <a:cs typeface="Tw Cen MT"/>
              </a:rPr>
              <a:t>s</a:t>
            </a:r>
            <a:r>
              <a:rPr sz="2600" spc="0" dirty="0">
                <a:latin typeface="Tw Cen MT"/>
                <a:cs typeface="Tw Cen MT"/>
              </a:rPr>
              <a:t>cil</a:t>
            </a:r>
            <a:r>
              <a:rPr sz="2600" spc="4" dirty="0">
                <a:latin typeface="Tw Cen MT"/>
                <a:cs typeface="Tw Cen MT"/>
              </a:rPr>
              <a:t>l</a:t>
            </a:r>
            <a:r>
              <a:rPr sz="2600" spc="0" dirty="0">
                <a:latin typeface="Tw Cen MT"/>
                <a:cs typeface="Tw Cen MT"/>
              </a:rPr>
              <a:t>oscope</a:t>
            </a:r>
            <a:endParaRPr sz="2600">
              <a:latin typeface="Tw Cen MT"/>
              <a:cs typeface="Tw Cen MT"/>
            </a:endParaRPr>
          </a:p>
          <a:p>
            <a:pPr marL="12700" marR="49651">
              <a:lnSpc>
                <a:spcPct val="90738"/>
              </a:lnSpc>
              <a:spcBef>
                <a:spcPts val="890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S</a:t>
            </a:r>
            <a:r>
              <a:rPr sz="2600" spc="9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gnal Gene</a:t>
            </a:r>
            <a:r>
              <a:rPr sz="2600" spc="-19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ator</a:t>
            </a:r>
            <a:endParaRPr sz="2600">
              <a:latin typeface="Tw Cen MT"/>
              <a:cs typeface="Tw Cen MT"/>
            </a:endParaRPr>
          </a:p>
          <a:p>
            <a:pPr marL="12700" marR="49651">
              <a:lnSpc>
                <a:spcPct val="90738"/>
              </a:lnSpc>
              <a:spcBef>
                <a:spcPts val="88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Mult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ter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8548" y="3254501"/>
            <a:ext cx="1076138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g</a:t>
            </a:r>
            <a:r>
              <a:rPr sz="3900" spc="9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asse</a:t>
            </a:r>
            <a:r>
              <a:rPr sz="3900" spc="-44" baseline="1177" dirty="0">
                <a:latin typeface="Tw Cen MT"/>
                <a:cs typeface="Tw Cen MT"/>
              </a:rPr>
              <a:t>s</a:t>
            </a:r>
            <a:r>
              <a:rPr sz="3900" spc="0" baseline="1177" dirty="0">
                <a:latin typeface="Tw Cen MT"/>
                <a:cs typeface="Tw Cen MT"/>
              </a:rPr>
              <a:t>,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7239" y="3254501"/>
            <a:ext cx="675494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th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rd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6434" y="3254501"/>
            <a:ext cx="820009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ha</a:t>
            </a:r>
            <a:r>
              <a:rPr sz="3900" spc="4" baseline="1177" dirty="0">
                <a:latin typeface="Tw Cen MT"/>
                <a:cs typeface="Tw Cen MT"/>
              </a:rPr>
              <a:t>n</a:t>
            </a:r>
            <a:r>
              <a:rPr sz="3900" spc="0" baseline="1177" dirty="0">
                <a:latin typeface="Tw Cen MT"/>
                <a:cs typeface="Tw Cen MT"/>
              </a:rPr>
              <a:t>d)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5617286"/>
            <a:ext cx="419761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Ded</a:t>
            </a:r>
            <a:r>
              <a:rPr sz="3900" spc="9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cated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ECTE250 Net</a:t>
            </a:r>
            <a:r>
              <a:rPr sz="3900" spc="-39" baseline="1177" dirty="0">
                <a:latin typeface="Tw Cen MT"/>
                <a:cs typeface="Tw Cen MT"/>
              </a:rPr>
              <a:t>w</a:t>
            </a:r>
            <a:r>
              <a:rPr sz="3900" spc="0" baseline="1177" dirty="0">
                <a:latin typeface="Tw Cen MT"/>
                <a:cs typeface="Tw Cen MT"/>
              </a:rPr>
              <a:t>o</a:t>
            </a:r>
            <a:r>
              <a:rPr sz="3900" spc="50" baseline="1177" dirty="0">
                <a:latin typeface="Tw Cen MT"/>
                <a:cs typeface="Tw Cen MT"/>
              </a:rPr>
              <a:t>r</a:t>
            </a:r>
            <a:r>
              <a:rPr sz="3900" spc="0" baseline="1177" dirty="0">
                <a:latin typeface="Tw Cen MT"/>
                <a:cs typeface="Tw Cen MT"/>
              </a:rPr>
              <a:t>k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609013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Prototyping Con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um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31452"/>
            <a:ext cx="6654499" cy="2727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A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aila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le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Circuit Lab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(no </a:t>
            </a:r>
            <a:r>
              <a:rPr sz="4350" spc="-9" baseline="1055" dirty="0">
                <a:latin typeface="Tw Cen MT"/>
                <a:cs typeface="Tw Cen MT"/>
              </a:rPr>
              <a:t>n</a:t>
            </a:r>
            <a:r>
              <a:rPr sz="4350" spc="0" baseline="1055" dirty="0">
                <a:latin typeface="Tw Cen MT"/>
                <a:cs typeface="Tw Cen MT"/>
              </a:rPr>
              <a:t>eed</a:t>
            </a:r>
            <a:endParaRPr sz="2900" dirty="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bu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-5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et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-54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or</a:t>
            </a:r>
            <a:r>
              <a:rPr sz="2900" spc="4" dirty="0">
                <a:latin typeface="Tw Cen MT"/>
                <a:cs typeface="Tw Cen MT"/>
              </a:rPr>
              <a:t>)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 dirty="0">
              <a:latin typeface="Tw Cen MT"/>
              <a:cs typeface="Tw Cen MT"/>
            </a:endParaRPr>
          </a:p>
          <a:p>
            <a:pPr marL="378764" marR="55366">
              <a:lnSpc>
                <a:spcPct val="90738"/>
              </a:lnSpc>
              <a:spcBef>
                <a:spcPts val="891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w Cen MT"/>
                <a:cs typeface="Tw Cen MT"/>
              </a:rPr>
              <a:t>P</a:t>
            </a:r>
            <a:r>
              <a:rPr sz="2600" spc="0" dirty="0">
                <a:latin typeface="Tw Cen MT"/>
                <a:cs typeface="Tw Cen MT"/>
              </a:rPr>
              <a:t>assi</a:t>
            </a:r>
            <a:r>
              <a:rPr sz="2600" spc="-44" dirty="0">
                <a:latin typeface="Tw Cen MT"/>
                <a:cs typeface="Tw Cen MT"/>
              </a:rPr>
              <a:t>v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-2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comp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nents</a:t>
            </a:r>
            <a:r>
              <a:rPr sz="2600" spc="-39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(resist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r</a:t>
            </a:r>
            <a:r>
              <a:rPr sz="2600" spc="-64" dirty="0">
                <a:latin typeface="Tw Cen MT"/>
                <a:cs typeface="Tw Cen MT"/>
              </a:rPr>
              <a:t>s</a:t>
            </a:r>
            <a:r>
              <a:rPr sz="2600" spc="0" dirty="0">
                <a:latin typeface="Tw Cen MT"/>
                <a:cs typeface="Tw Cen MT"/>
              </a:rPr>
              <a:t>,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capacit</a:t>
            </a:r>
            <a:r>
              <a:rPr sz="2600" spc="9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rs)</a:t>
            </a:r>
            <a:endParaRPr sz="2600" dirty="0">
              <a:latin typeface="Tw Cen MT"/>
              <a:cs typeface="Tw Cen MT"/>
            </a:endParaRPr>
          </a:p>
          <a:p>
            <a:pPr marL="378764" marR="55366">
              <a:lnSpc>
                <a:spcPct val="90738"/>
              </a:lnSpc>
              <a:spcBef>
                <a:spcPts val="88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9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Wires</a:t>
            </a:r>
            <a:endParaRPr sz="2600" dirty="0">
              <a:latin typeface="Tw Cen MT"/>
              <a:cs typeface="Tw Cen MT"/>
            </a:endParaRPr>
          </a:p>
          <a:p>
            <a:pPr marL="378764" marR="55366">
              <a:lnSpc>
                <a:spcPct val="90738"/>
              </a:lnSpc>
              <a:spcBef>
                <a:spcPts val="891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Int</a:t>
            </a:r>
            <a:r>
              <a:rPr sz="2600" spc="9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g</a:t>
            </a:r>
            <a:r>
              <a:rPr sz="2600" spc="-25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ated</a:t>
            </a:r>
            <a:r>
              <a:rPr sz="2600" spc="-2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cir</a:t>
            </a:r>
            <a:r>
              <a:rPr sz="2600" spc="-9" dirty="0">
                <a:latin typeface="Tw Cen MT"/>
                <a:cs typeface="Tw Cen MT"/>
              </a:rPr>
              <a:t>c</a:t>
            </a:r>
            <a:r>
              <a:rPr sz="2600" spc="0" dirty="0">
                <a:latin typeface="Tw Cen MT"/>
                <a:cs typeface="Tw Cen MT"/>
              </a:rPr>
              <a:t>uits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0" dirty="0">
                <a:latin typeface="Tw Cen MT"/>
                <a:cs typeface="Tw Cen MT"/>
              </a:rPr>
              <a:t>so</a:t>
            </a:r>
            <a:r>
              <a:rPr sz="2600" spc="39" dirty="0">
                <a:latin typeface="Tw Cen MT"/>
                <a:cs typeface="Tw Cen MT"/>
              </a:rPr>
              <a:t>c</a:t>
            </a:r>
            <a:r>
              <a:rPr sz="2600" spc="-50" dirty="0">
                <a:latin typeface="Tw Cen MT"/>
                <a:cs typeface="Tw Cen MT"/>
              </a:rPr>
              <a:t>k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4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s</a:t>
            </a:r>
            <a:endParaRPr sz="2600" dirty="0">
              <a:latin typeface="Tw Cen MT"/>
              <a:cs typeface="Tw Cen MT"/>
            </a:endParaRPr>
          </a:p>
          <a:p>
            <a:pPr marL="378764" marR="55366">
              <a:lnSpc>
                <a:spcPct val="90738"/>
              </a:lnSpc>
              <a:spcBef>
                <a:spcPts val="888"/>
              </a:spcBef>
            </a:pPr>
            <a:r>
              <a:rPr sz="1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800" spc="10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600" spc="0" dirty="0">
                <a:latin typeface="Tw Cen MT"/>
                <a:cs typeface="Tw Cen MT"/>
              </a:rPr>
              <a:t>Scr</a:t>
            </a:r>
            <a:r>
              <a:rPr sz="2600" spc="-44" dirty="0">
                <a:latin typeface="Tw Cen MT"/>
                <a:cs typeface="Tw Cen MT"/>
              </a:rPr>
              <a:t>e</a:t>
            </a:r>
            <a:r>
              <a:rPr sz="2600" spc="0" dirty="0">
                <a:latin typeface="Tw Cen MT"/>
                <a:cs typeface="Tw Cen MT"/>
              </a:rPr>
              <a:t>w</a:t>
            </a:r>
            <a:r>
              <a:rPr sz="2600" spc="-14" dirty="0">
                <a:latin typeface="Tw Cen MT"/>
                <a:cs typeface="Tw Cen MT"/>
              </a:rPr>
              <a:t> </a:t>
            </a:r>
            <a:r>
              <a:rPr sz="2600" spc="-204" dirty="0">
                <a:latin typeface="Tw Cen MT"/>
                <a:cs typeface="Tw Cen MT"/>
              </a:rPr>
              <a:t>T</a:t>
            </a:r>
            <a:r>
              <a:rPr sz="2600" spc="0" dirty="0">
                <a:latin typeface="Tw Cen MT"/>
                <a:cs typeface="Tw Cen MT"/>
              </a:rPr>
              <a:t>e</a:t>
            </a:r>
            <a:r>
              <a:rPr sz="2600" spc="50" dirty="0">
                <a:latin typeface="Tw Cen MT"/>
                <a:cs typeface="Tw Cen MT"/>
              </a:rPr>
              <a:t>r</a:t>
            </a:r>
            <a:r>
              <a:rPr sz="2600" spc="0" dirty="0">
                <a:latin typeface="Tw Cen MT"/>
                <a:cs typeface="Tw Cen MT"/>
              </a:rPr>
              <a:t>m</a:t>
            </a:r>
            <a:r>
              <a:rPr sz="2600" spc="4" dirty="0">
                <a:latin typeface="Tw Cen MT"/>
                <a:cs typeface="Tw Cen MT"/>
              </a:rPr>
              <a:t>i</a:t>
            </a:r>
            <a:r>
              <a:rPr sz="2600" spc="0" dirty="0">
                <a:latin typeface="Tw Cen MT"/>
                <a:cs typeface="Tw Cen MT"/>
              </a:rPr>
              <a:t>nal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5977" y="1431452"/>
            <a:ext cx="365351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to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452" y="4275835"/>
            <a:ext cx="161282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700" spc="0" baseline="1756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700" spc="100" baseline="16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</a:t>
            </a:r>
            <a:r>
              <a:rPr sz="3900" spc="9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l</a:t>
            </a:r>
            <a:r>
              <a:rPr sz="3900" spc="4" baseline="1177" dirty="0">
                <a:latin typeface="Tw Cen MT"/>
                <a:cs typeface="Tw Cen MT"/>
              </a:rPr>
              <a:t>d</a:t>
            </a:r>
            <a:r>
              <a:rPr sz="3900" spc="0" baseline="1177" dirty="0">
                <a:latin typeface="Tw Cen MT"/>
                <a:cs typeface="Tw Cen MT"/>
              </a:rPr>
              <a:t>er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ng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1986" y="4275835"/>
            <a:ext cx="769083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-150" baseline="1177" dirty="0">
                <a:latin typeface="Tw Cen MT"/>
                <a:cs typeface="Tw Cen MT"/>
              </a:rPr>
              <a:t>P</a:t>
            </a:r>
            <a:r>
              <a:rPr sz="3900" spc="0" baseline="1177" dirty="0">
                <a:latin typeface="Tw Cen MT"/>
                <a:cs typeface="Tw Cen MT"/>
              </a:rPr>
              <a:t>aste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5763" y="4275835"/>
            <a:ext cx="1938543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and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4" baseline="1177" dirty="0">
                <a:latin typeface="Tw Cen MT"/>
                <a:cs typeface="Tw Cen MT"/>
              </a:rPr>
              <a:t>So</a:t>
            </a:r>
            <a:r>
              <a:rPr sz="3900" spc="0" baseline="1177" dirty="0">
                <a:latin typeface="Tw Cen MT"/>
                <a:cs typeface="Tw Cen MT"/>
              </a:rPr>
              <a:t>l</a:t>
            </a:r>
            <a:r>
              <a:rPr sz="3900" spc="9" baseline="1177" dirty="0">
                <a:latin typeface="Tw Cen MT"/>
                <a:cs typeface="Tw Cen MT"/>
              </a:rPr>
              <a:t>d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ring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271" y="4275835"/>
            <a:ext cx="754283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W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re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40324" y="2133600"/>
            <a:ext cx="3137916" cy="2351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1304" y="3810000"/>
            <a:ext cx="4645152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388" y="309628"/>
            <a:ext cx="359003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Prototyping Kit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1422573"/>
            <a:ext cx="6067794" cy="1935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ov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ded to 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ll tea</a:t>
            </a:r>
            <a:r>
              <a:rPr sz="3600" spc="-9" baseline="1275" dirty="0">
                <a:latin typeface="Tw Cen MT"/>
                <a:cs typeface="Tw Cen MT"/>
              </a:rPr>
              <a:t>m</a:t>
            </a:r>
            <a:r>
              <a:rPr sz="3600" spc="-4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,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bud</a:t>
            </a: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et </a:t>
            </a:r>
            <a:r>
              <a:rPr sz="3600" spc="-3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 6</a:t>
            </a:r>
            <a:r>
              <a:rPr sz="3600" spc="-4" baseline="1275" dirty="0">
                <a:latin typeface="Tw Cen MT"/>
                <a:cs typeface="Tw Cen MT"/>
              </a:rPr>
              <a:t>0</a:t>
            </a:r>
            <a:r>
              <a:rPr sz="3600" spc="0" baseline="1275" dirty="0">
                <a:latin typeface="Tw Cen MT"/>
                <a:cs typeface="Tw Cen MT"/>
              </a:rPr>
              <a:t>0 </a:t>
            </a:r>
            <a:r>
              <a:rPr sz="3600" spc="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ED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70"/>
              </a:spcBef>
            </a:pPr>
            <a:r>
              <a:rPr sz="11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00" spc="0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100" spc="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2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K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(i</a:t>
            </a:r>
            <a:r>
              <a:rPr sz="1600" spc="-4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cl</a:t>
            </a:r>
            <a:r>
              <a:rPr sz="1600" spc="-4" dirty="0">
                <a:latin typeface="Tw Cen MT"/>
                <a:cs typeface="Tw Cen MT"/>
              </a:rPr>
              <a:t>ud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s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w</a:t>
            </a:r>
            <a:r>
              <a:rPr sz="1600" spc="0" dirty="0">
                <a:latin typeface="Tw Cen MT"/>
                <a:cs typeface="Tw Cen MT"/>
              </a:rPr>
              <a:t>ith</a:t>
            </a:r>
            <a:r>
              <a:rPr sz="1600" spc="-30" dirty="0">
                <a:latin typeface="Tw Cen MT"/>
                <a:cs typeface="Tw Cen MT"/>
              </a:rPr>
              <a:t> </a:t>
            </a:r>
            <a:r>
              <a:rPr sz="1600" spc="25" dirty="0">
                <a:latin typeface="Tw Cen MT"/>
                <a:cs typeface="Tw Cen MT"/>
              </a:rPr>
              <a:t>8</a:t>
            </a:r>
            <a:r>
              <a:rPr sz="1600" spc="-4" dirty="0">
                <a:latin typeface="Tw Cen MT"/>
                <a:cs typeface="Tw Cen MT"/>
              </a:rPr>
              <a:t>-b</a:t>
            </a:r>
            <a:r>
              <a:rPr sz="1600" spc="0" dirty="0">
                <a:latin typeface="Tw Cen MT"/>
                <a:cs typeface="Tw Cen MT"/>
              </a:rPr>
              <a:t>it</a:t>
            </a:r>
            <a:r>
              <a:rPr sz="1600" spc="11" dirty="0">
                <a:latin typeface="Tw Cen MT"/>
                <a:cs typeface="Tw Cen MT"/>
              </a:rPr>
              <a:t> </a:t>
            </a:r>
            <a:r>
              <a:rPr sz="1600" spc="-13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VR</a:t>
            </a:r>
            <a:r>
              <a:rPr sz="1600" spc="-27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nB</a:t>
            </a:r>
            <a:r>
              <a:rPr sz="1600" spc="9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rd)</a:t>
            </a:r>
            <a:endParaRPr sz="1600">
              <a:latin typeface="Tw Cen MT"/>
              <a:cs typeface="Tw Cen MT"/>
            </a:endParaRPr>
          </a:p>
          <a:p>
            <a:pPr marL="378764" marR="30403">
              <a:lnSpc>
                <a:spcPct val="90738"/>
              </a:lnSpc>
              <a:spcBef>
                <a:spcPts val="777"/>
              </a:spcBef>
            </a:pPr>
            <a:r>
              <a:rPr sz="11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00" spc="0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100" spc="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A</a:t>
            </a:r>
            <a:r>
              <a:rPr sz="1600" spc="-9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ui</a:t>
            </a:r>
            <a:r>
              <a:rPr sz="1600" spc="-9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o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Et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2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net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hield</a:t>
            </a:r>
            <a:r>
              <a:rPr sz="1600" spc="-28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(</a:t>
            </a:r>
            <a:r>
              <a:rPr sz="1600" spc="-44" dirty="0">
                <a:latin typeface="Tw Cen MT"/>
                <a:cs typeface="Tw Cen MT"/>
              </a:rPr>
              <a:t>e</a:t>
            </a:r>
            <a:r>
              <a:rPr sz="1600" spc="4" dirty="0">
                <a:latin typeface="Tw Cen MT"/>
                <a:cs typeface="Tw Cen MT"/>
              </a:rPr>
              <a:t>x</a:t>
            </a:r>
            <a:r>
              <a:rPr sz="1600" spc="-4" dirty="0">
                <a:latin typeface="Tw Cen MT"/>
                <a:cs typeface="Tw Cen MT"/>
              </a:rPr>
              <a:t>pa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ion</a:t>
            </a:r>
            <a:r>
              <a:rPr sz="1600" spc="-43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Bo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9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)</a:t>
            </a:r>
            <a:endParaRPr sz="1600">
              <a:latin typeface="Tw Cen MT"/>
              <a:cs typeface="Tw Cen MT"/>
            </a:endParaRPr>
          </a:p>
          <a:p>
            <a:pPr marL="378764" marR="30403">
              <a:lnSpc>
                <a:spcPct val="90738"/>
              </a:lnSpc>
              <a:spcBef>
                <a:spcPts val="777"/>
              </a:spcBef>
            </a:pPr>
            <a:r>
              <a:rPr sz="11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00" spc="0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100" spc="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4" dirty="0">
                <a:latin typeface="Tw Cen MT"/>
                <a:cs typeface="Tw Cen MT"/>
              </a:rPr>
              <a:t>g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7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0" dirty="0">
                <a:latin typeface="Tw Cen MT"/>
                <a:cs typeface="Tw Cen MT"/>
              </a:rPr>
              <a:t>rea</a:t>
            </a:r>
            <a:r>
              <a:rPr sz="1600" spc="-4" dirty="0">
                <a:latin typeface="Tw Cen MT"/>
                <a:cs typeface="Tw Cen MT"/>
              </a:rPr>
              <a:t>db</a:t>
            </a:r>
            <a:r>
              <a:rPr sz="1600" spc="4" dirty="0">
                <a:latin typeface="Tw Cen MT"/>
                <a:cs typeface="Tw Cen MT"/>
              </a:rPr>
              <a:t>oar</a:t>
            </a:r>
            <a:r>
              <a:rPr sz="1600" spc="0" dirty="0">
                <a:latin typeface="Tw Cen MT"/>
                <a:cs typeface="Tw Cen MT"/>
              </a:rPr>
              <a:t>d</a:t>
            </a:r>
            <a:endParaRPr sz="1600">
              <a:latin typeface="Tw Cen MT"/>
              <a:cs typeface="Tw Cen MT"/>
            </a:endParaRPr>
          </a:p>
          <a:p>
            <a:pPr marL="378764" marR="30403">
              <a:lnSpc>
                <a:spcPct val="90738"/>
              </a:lnSpc>
              <a:spcBef>
                <a:spcPts val="777"/>
              </a:spcBef>
            </a:pPr>
            <a:r>
              <a:rPr sz="11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00" spc="0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100" spc="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600" spc="-89" dirty="0">
                <a:latin typeface="Tw Cen MT"/>
                <a:cs typeface="Tw Cen MT"/>
              </a:rPr>
              <a:t>P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r</a:t>
            </a:r>
            <a:r>
              <a:rPr sz="1600" spc="-44" dirty="0">
                <a:latin typeface="Tw Cen MT"/>
                <a:cs typeface="Tw Cen MT"/>
              </a:rPr>
              <a:t>f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b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rd</a:t>
            </a:r>
            <a:endParaRPr sz="1600">
              <a:latin typeface="Tw Cen MT"/>
              <a:cs typeface="Tw Cen MT"/>
            </a:endParaRPr>
          </a:p>
          <a:p>
            <a:pPr marL="378764" marR="30403">
              <a:lnSpc>
                <a:spcPct val="90738"/>
              </a:lnSpc>
              <a:spcBef>
                <a:spcPts val="780"/>
              </a:spcBef>
            </a:pPr>
            <a:r>
              <a:rPr sz="11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00" spc="0" dirty="0">
                <a:solidFill>
                  <a:srgbClr val="A4B592"/>
                </a:solidFill>
                <a:latin typeface="Times New Roman"/>
                <a:cs typeface="Times New Roman"/>
              </a:rPr>
              <a:t>   </a:t>
            </a:r>
            <a:r>
              <a:rPr sz="1100" spc="74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Et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2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net</a:t>
            </a:r>
            <a:r>
              <a:rPr sz="1600" spc="-17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c</a:t>
            </a:r>
            <a:r>
              <a:rPr sz="1600" spc="-4" dirty="0">
                <a:latin typeface="Tw Cen MT"/>
                <a:cs typeface="Tw Cen MT"/>
              </a:rPr>
              <a:t>ab</a:t>
            </a:r>
            <a:r>
              <a:rPr sz="1600" spc="0" dirty="0">
                <a:latin typeface="Tw Cen MT"/>
                <a:cs typeface="Tw Cen MT"/>
              </a:rPr>
              <a:t>le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13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96962" y="1410804"/>
            <a:ext cx="4837049" cy="419519"/>
          </a:xfrm>
          <a:custGeom>
            <a:avLst/>
            <a:gdLst/>
            <a:ahLst/>
            <a:cxnLst/>
            <a:rect l="l" t="t" r="r" b="b"/>
            <a:pathLst>
              <a:path w="4837049" h="419519">
                <a:moveTo>
                  <a:pt x="0" y="419519"/>
                </a:moveTo>
                <a:lnTo>
                  <a:pt x="4837049" y="419519"/>
                </a:lnTo>
                <a:lnTo>
                  <a:pt x="4837049" y="0"/>
                </a:lnTo>
                <a:lnTo>
                  <a:pt x="0" y="0"/>
                </a:lnTo>
                <a:lnTo>
                  <a:pt x="0" y="41951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34024" y="1410804"/>
            <a:ext cx="1031913" cy="419519"/>
          </a:xfrm>
          <a:custGeom>
            <a:avLst/>
            <a:gdLst/>
            <a:ahLst/>
            <a:cxnLst/>
            <a:rect l="l" t="t" r="r" b="b"/>
            <a:pathLst>
              <a:path w="1031913" h="419519">
                <a:moveTo>
                  <a:pt x="0" y="419519"/>
                </a:moveTo>
                <a:lnTo>
                  <a:pt x="1031913" y="419519"/>
                </a:lnTo>
                <a:lnTo>
                  <a:pt x="1031913" y="0"/>
                </a:lnTo>
                <a:lnTo>
                  <a:pt x="0" y="0"/>
                </a:lnTo>
                <a:lnTo>
                  <a:pt x="0" y="41951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66026" y="1410804"/>
            <a:ext cx="1115758" cy="419519"/>
          </a:xfrm>
          <a:custGeom>
            <a:avLst/>
            <a:gdLst/>
            <a:ahLst/>
            <a:cxnLst/>
            <a:rect l="l" t="t" r="r" b="b"/>
            <a:pathLst>
              <a:path w="1115758" h="419519">
                <a:moveTo>
                  <a:pt x="0" y="419519"/>
                </a:moveTo>
                <a:lnTo>
                  <a:pt x="1115758" y="419519"/>
                </a:lnTo>
                <a:lnTo>
                  <a:pt x="1115758" y="0"/>
                </a:lnTo>
                <a:lnTo>
                  <a:pt x="0" y="0"/>
                </a:lnTo>
                <a:lnTo>
                  <a:pt x="0" y="41951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6962" y="1830222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34024" y="1830222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66026" y="1830222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6962" y="1974748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34024" y="1974748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66026" y="1974748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96962" y="2119274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34024" y="2119274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66026" y="2119274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6962" y="2263800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34024" y="2263800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66026" y="2263800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6962" y="2408326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34024" y="2408326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66026" y="2408326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96962" y="2552725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34024" y="2552725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66026" y="2552725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96962" y="2697251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34024" y="2697251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66026" y="2697251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96962" y="2841777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34024" y="2841777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66026" y="2841777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96962" y="2986303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34024" y="2986303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66026" y="2986303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96962" y="3130829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34024" y="3130829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66026" y="3130829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96962" y="3275228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34024" y="3275228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6026" y="3275228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96962" y="3419754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34024" y="3419754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66026" y="3419754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96962" y="3564280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34024" y="3564280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66026" y="3564280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96962" y="3708806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34024" y="3708806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066026" y="3708806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96962" y="3853332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34024" y="3853332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66026" y="3853332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196962" y="3997731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034024" y="3997731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066026" y="3997731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96962" y="4142257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34024" y="4142257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66026" y="4142257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96962" y="4286783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34024" y="4286783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66026" y="4286783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96962" y="4431309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34024" y="4431309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66026" y="4431309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96962" y="4575835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34024" y="4575835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66026" y="4575835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96962" y="4720234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34024" y="4720234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66026" y="4720234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96962" y="4864760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34024" y="4864760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66026" y="4864760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96962" y="5009286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34024" y="5009286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66026" y="5009286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96962" y="5153812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34024" y="5153812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66026" y="5153812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96962" y="5298338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34024" y="5298338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66026" y="5298338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196962" y="5442737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034024" y="5442737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066026" y="5442737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196962" y="5587301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034024" y="5587301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066026" y="5587301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196962" y="5731802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34024" y="5731802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066026" y="5731802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96962" y="5876302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34024" y="5876302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066026" y="5876302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96962" y="6020803"/>
            <a:ext cx="4837049" cy="144500"/>
          </a:xfrm>
          <a:custGeom>
            <a:avLst/>
            <a:gdLst/>
            <a:ahLst/>
            <a:cxnLst/>
            <a:rect l="l" t="t" r="r" b="b"/>
            <a:pathLst>
              <a:path w="4837049" h="144500">
                <a:moveTo>
                  <a:pt x="0" y="144500"/>
                </a:moveTo>
                <a:lnTo>
                  <a:pt x="4837049" y="144500"/>
                </a:lnTo>
                <a:lnTo>
                  <a:pt x="4837049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34024" y="6020803"/>
            <a:ext cx="1031913" cy="144500"/>
          </a:xfrm>
          <a:custGeom>
            <a:avLst/>
            <a:gdLst/>
            <a:ahLst/>
            <a:cxnLst/>
            <a:rect l="l" t="t" r="r" b="b"/>
            <a:pathLst>
              <a:path w="1031913" h="144500">
                <a:moveTo>
                  <a:pt x="0" y="144500"/>
                </a:moveTo>
                <a:lnTo>
                  <a:pt x="1031913" y="144500"/>
                </a:lnTo>
                <a:lnTo>
                  <a:pt x="1031913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066026" y="6020803"/>
            <a:ext cx="1115758" cy="144500"/>
          </a:xfrm>
          <a:custGeom>
            <a:avLst/>
            <a:gdLst/>
            <a:ahLst/>
            <a:cxnLst/>
            <a:rect l="l" t="t" r="r" b="b"/>
            <a:pathLst>
              <a:path w="1115758" h="144500">
                <a:moveTo>
                  <a:pt x="0" y="144500"/>
                </a:moveTo>
                <a:lnTo>
                  <a:pt x="1115758" y="144500"/>
                </a:lnTo>
                <a:lnTo>
                  <a:pt x="1115758" y="0"/>
                </a:lnTo>
                <a:lnTo>
                  <a:pt x="0" y="0"/>
                </a:lnTo>
                <a:lnTo>
                  <a:pt x="0" y="14450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90612" y="1830324"/>
            <a:ext cx="6997458" cy="0"/>
          </a:xfrm>
          <a:custGeom>
            <a:avLst/>
            <a:gdLst/>
            <a:ahLst/>
            <a:cxnLst/>
            <a:rect l="l" t="t" r="r" b="b"/>
            <a:pathLst>
              <a:path w="6997458">
                <a:moveTo>
                  <a:pt x="0" y="0"/>
                </a:moveTo>
                <a:lnTo>
                  <a:pt x="6997458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1388" y="309628"/>
            <a:ext cx="279714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Prototyping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26520" y="309628"/>
            <a:ext cx="217850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Stan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ard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44735" y="309628"/>
            <a:ext cx="126232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20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21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26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962" y="1410804"/>
            <a:ext cx="6984822" cy="419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44588" algn="r">
              <a:lnSpc>
                <a:spcPct val="90738"/>
              </a:lnSpc>
              <a:spcBef>
                <a:spcPts val="85"/>
              </a:spcBef>
            </a:pP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S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da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rt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s                                                                                                                                        </a:t>
            </a:r>
            <a:r>
              <a:rPr sz="900" b="1" spc="22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M</a:t>
            </a: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x</a:t>
            </a:r>
            <a:r>
              <a:rPr sz="900" b="1" spc="-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Q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u</a:t>
            </a: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n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tit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y per                </a:t>
            </a:r>
            <a:r>
              <a:rPr sz="900" b="1" spc="19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ric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endParaRPr sz="900">
              <a:latin typeface="Tw Cen MT"/>
              <a:cs typeface="Tw Cen MT"/>
            </a:endParaRPr>
          </a:p>
          <a:p>
            <a:pPr marR="418034" algn="r">
              <a:lnSpc>
                <a:spcPct val="90738"/>
              </a:lnSpc>
              <a:spcBef>
                <a:spcPts val="100"/>
              </a:spcBef>
            </a:pP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o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j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t                        </a:t>
            </a:r>
            <a:r>
              <a:rPr sz="900" b="1" spc="12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900" b="1" spc="-4" dirty="0">
                <a:solidFill>
                  <a:srgbClr val="FFFFFF"/>
                </a:solidFill>
                <a:latin typeface="Tw Cen MT"/>
                <a:cs typeface="Tw Cen MT"/>
              </a:rPr>
              <a:t>(</a:t>
            </a: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900" b="1" spc="4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900" b="1" spc="0" dirty="0">
                <a:solidFill>
                  <a:srgbClr val="FFFFFF"/>
                </a:solidFill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6962" y="1830324"/>
            <a:ext cx="4837049" cy="4334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17" marR="3743532">
              <a:lnSpc>
                <a:spcPts val="979"/>
              </a:lnSpc>
              <a:spcBef>
                <a:spcPts val="80"/>
              </a:spcBef>
            </a:pP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E555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tim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s </a:t>
            </a:r>
            <a:endParaRPr sz="900">
              <a:latin typeface="Tw Cen MT"/>
              <a:cs typeface="Tw Cen MT"/>
            </a:endParaRPr>
          </a:p>
          <a:p>
            <a:pPr marL="52717" marR="3743532">
              <a:lnSpc>
                <a:spcPts val="979"/>
              </a:lnSpc>
              <a:spcBef>
                <a:spcPts val="188"/>
              </a:spcBef>
            </a:pPr>
            <a:r>
              <a:rPr sz="900" b="1" spc="0" dirty="0">
                <a:latin typeface="Tw Cen MT"/>
                <a:cs typeface="Tw Cen MT"/>
              </a:rPr>
              <a:t>TL07</a:t>
            </a:r>
            <a:r>
              <a:rPr sz="900" b="1" spc="4" dirty="0">
                <a:latin typeface="Tw Cen MT"/>
                <a:cs typeface="Tw Cen MT"/>
              </a:rPr>
              <a:t>4</a:t>
            </a:r>
            <a:r>
              <a:rPr sz="900" b="1" spc="-4" dirty="0">
                <a:latin typeface="Tw Cen MT"/>
                <a:cs typeface="Tw Cen MT"/>
              </a:rPr>
              <a:t>/</a:t>
            </a:r>
            <a:r>
              <a:rPr sz="900" b="1" spc="0" dirty="0">
                <a:latin typeface="Tw Cen MT"/>
                <a:cs typeface="Tw Cen MT"/>
              </a:rPr>
              <a:t>LF347</a:t>
            </a:r>
            <a:r>
              <a:rPr sz="900" b="1" spc="-3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4" dirty="0">
                <a:latin typeface="Tw Cen MT"/>
                <a:cs typeface="Tw Cen MT"/>
              </a:rPr>
              <a:t>pa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0" dirty="0">
                <a:latin typeface="Tw Cen MT"/>
                <a:cs typeface="Tw Cen MT"/>
              </a:rPr>
              <a:t>ps </a:t>
            </a:r>
            <a:endParaRPr sz="900">
              <a:latin typeface="Tw Cen MT"/>
              <a:cs typeface="Tw Cen MT"/>
            </a:endParaRPr>
          </a:p>
          <a:p>
            <a:pPr marL="52717" marR="3743532">
              <a:lnSpc>
                <a:spcPts val="979"/>
              </a:lnSpc>
              <a:spcBef>
                <a:spcPts val="188"/>
              </a:spcBef>
            </a:pPr>
            <a:r>
              <a:rPr sz="900" b="1" spc="0" dirty="0">
                <a:latin typeface="Tw Cen MT"/>
                <a:cs typeface="Tw Cen MT"/>
              </a:rPr>
              <a:t>TL07</a:t>
            </a:r>
            <a:r>
              <a:rPr sz="900" b="1" spc="4" dirty="0">
                <a:latin typeface="Tw Cen MT"/>
                <a:cs typeface="Tw Cen MT"/>
              </a:rPr>
              <a:t>1</a:t>
            </a:r>
            <a:r>
              <a:rPr sz="900" b="1" spc="-4" dirty="0">
                <a:latin typeface="Tw Cen MT"/>
                <a:cs typeface="Tw Cen MT"/>
              </a:rPr>
              <a:t>/</a:t>
            </a:r>
            <a:r>
              <a:rPr sz="900" b="1" spc="0" dirty="0">
                <a:latin typeface="Tw Cen MT"/>
                <a:cs typeface="Tw Cen MT"/>
              </a:rPr>
              <a:t>LF351</a:t>
            </a:r>
            <a:r>
              <a:rPr sz="900" b="1" spc="-3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4" dirty="0">
                <a:latin typeface="Tw Cen MT"/>
                <a:cs typeface="Tw Cen MT"/>
              </a:rPr>
              <a:t>pa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0" dirty="0">
                <a:latin typeface="Tw Cen MT"/>
                <a:cs typeface="Tw Cen MT"/>
              </a:rPr>
              <a:t>ps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ts val="890"/>
              </a:lnSpc>
              <a:spcBef>
                <a:spcPts val="232"/>
              </a:spcBef>
            </a:pPr>
            <a:r>
              <a:rPr sz="1350" b="1" spc="0" baseline="3401" dirty="0">
                <a:latin typeface="Tw Cen MT"/>
                <a:cs typeface="Tw Cen MT"/>
              </a:rPr>
              <a:t>7</a:t>
            </a:r>
            <a:r>
              <a:rPr sz="1350" b="1" spc="4" baseline="3401" dirty="0">
                <a:latin typeface="Tw Cen MT"/>
                <a:cs typeface="Tw Cen MT"/>
              </a:rPr>
              <a:t>4</a:t>
            </a:r>
            <a:r>
              <a:rPr sz="1350" b="1" spc="0" baseline="3401" dirty="0">
                <a:latin typeface="Tw Cen MT"/>
                <a:cs typeface="Tw Cen MT"/>
              </a:rPr>
              <a:t>L</a:t>
            </a:r>
            <a:r>
              <a:rPr sz="1350" b="1" spc="4" baseline="3401" dirty="0">
                <a:latin typeface="Tw Cen MT"/>
                <a:cs typeface="Tw Cen MT"/>
              </a:rPr>
              <a:t>S</a:t>
            </a:r>
            <a:r>
              <a:rPr sz="1350" b="1" spc="0" baseline="3401" dirty="0">
                <a:latin typeface="Tw Cen MT"/>
                <a:cs typeface="Tw Cen MT"/>
              </a:rPr>
              <a:t>00</a:t>
            </a:r>
            <a:r>
              <a:rPr sz="1350" b="1" spc="-19" baseline="3401" dirty="0">
                <a:latin typeface="Tw Cen MT"/>
                <a:cs typeface="Tw Cen MT"/>
              </a:rPr>
              <a:t> </a:t>
            </a:r>
            <a:r>
              <a:rPr sz="1350" b="1" spc="-4" baseline="3401" dirty="0">
                <a:latin typeface="Tw Cen MT"/>
                <a:cs typeface="Tw Cen MT"/>
              </a:rPr>
              <a:t>(</a:t>
            </a:r>
            <a:r>
              <a:rPr sz="1350" b="1" spc="4" baseline="3401" dirty="0">
                <a:latin typeface="Tw Cen MT"/>
                <a:cs typeface="Tw Cen MT"/>
              </a:rPr>
              <a:t>Q</a:t>
            </a:r>
            <a:r>
              <a:rPr sz="1350" b="1" spc="0" baseline="3401" dirty="0">
                <a:latin typeface="Tw Cen MT"/>
                <a:cs typeface="Tw Cen MT"/>
              </a:rPr>
              <a:t>u</a:t>
            </a:r>
            <a:r>
              <a:rPr sz="1350" b="1" spc="4" baseline="3401" dirty="0">
                <a:latin typeface="Tw Cen MT"/>
                <a:cs typeface="Tw Cen MT"/>
              </a:rPr>
              <a:t>a</a:t>
            </a:r>
            <a:r>
              <a:rPr sz="1350" b="1" spc="0" baseline="3401" dirty="0">
                <a:latin typeface="Tw Cen MT"/>
                <a:cs typeface="Tw Cen MT"/>
              </a:rPr>
              <a:t>d</a:t>
            </a:r>
            <a:r>
              <a:rPr sz="1350" b="1" spc="-9" baseline="3401" dirty="0">
                <a:latin typeface="Tw Cen MT"/>
                <a:cs typeface="Tw Cen MT"/>
              </a:rPr>
              <a:t> </a:t>
            </a:r>
            <a:r>
              <a:rPr sz="1350" b="1" spc="0" baseline="3401" dirty="0">
                <a:latin typeface="Tw Cen MT"/>
                <a:cs typeface="Tw Cen MT"/>
              </a:rPr>
              <a:t>2</a:t>
            </a:r>
            <a:r>
              <a:rPr sz="1350" b="1" spc="-4" baseline="3401" dirty="0">
                <a:latin typeface="Tw Cen MT"/>
                <a:cs typeface="Tw Cen MT"/>
              </a:rPr>
              <a:t>-i</a:t>
            </a:r>
            <a:r>
              <a:rPr sz="1350" b="1" spc="0" baseline="3401" dirty="0">
                <a:latin typeface="Tw Cen MT"/>
                <a:cs typeface="Tw Cen MT"/>
              </a:rPr>
              <a:t>n</a:t>
            </a:r>
            <a:r>
              <a:rPr sz="1350" b="1" spc="4" baseline="3401" dirty="0">
                <a:latin typeface="Tw Cen MT"/>
                <a:cs typeface="Tw Cen MT"/>
              </a:rPr>
              <a:t>p</a:t>
            </a:r>
            <a:r>
              <a:rPr sz="1350" b="1" spc="0" baseline="3401" dirty="0">
                <a:latin typeface="Tw Cen MT"/>
                <a:cs typeface="Tw Cen MT"/>
              </a:rPr>
              <a:t>ut </a:t>
            </a:r>
            <a:r>
              <a:rPr sz="1350" b="1" spc="4" baseline="3401" dirty="0">
                <a:latin typeface="Tw Cen MT"/>
                <a:cs typeface="Tw Cen MT"/>
              </a:rPr>
              <a:t>NAN</a:t>
            </a:r>
            <a:r>
              <a:rPr sz="1350" b="1" spc="0" baseline="3401" dirty="0">
                <a:latin typeface="Tw Cen MT"/>
                <a:cs typeface="Tw Cen MT"/>
              </a:rPr>
              <a:t>D</a:t>
            </a:r>
            <a:r>
              <a:rPr sz="1350" b="1" spc="4" baseline="3401" dirty="0">
                <a:latin typeface="Tw Cen MT"/>
                <a:cs typeface="Tw Cen MT"/>
              </a:rPr>
              <a:t> ga</a:t>
            </a:r>
            <a:r>
              <a:rPr sz="1350" b="1" spc="-4" baseline="3401" dirty="0">
                <a:latin typeface="Tw Cen MT"/>
                <a:cs typeface="Tw Cen MT"/>
              </a:rPr>
              <a:t>t</a:t>
            </a:r>
            <a:r>
              <a:rPr sz="1350" b="1" spc="0" baseline="3401" dirty="0">
                <a:latin typeface="Tw Cen MT"/>
                <a:cs typeface="Tw Cen MT"/>
              </a:rPr>
              <a:t>e)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10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4HC</a:t>
            </a:r>
            <a:r>
              <a:rPr sz="900" b="1" spc="0" dirty="0">
                <a:latin typeface="Tw Cen MT"/>
                <a:cs typeface="Tw Cen MT"/>
              </a:rPr>
              <a:t>02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Q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2</a:t>
            </a:r>
            <a:r>
              <a:rPr sz="900" b="1" spc="-4" dirty="0">
                <a:latin typeface="Tw Cen MT"/>
                <a:cs typeface="Tw Cen MT"/>
              </a:rPr>
              <a:t>-i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p</a:t>
            </a:r>
            <a:r>
              <a:rPr sz="900" b="1" spc="0" dirty="0">
                <a:latin typeface="Tw Cen MT"/>
                <a:cs typeface="Tw Cen MT"/>
              </a:rPr>
              <a:t>ut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NO</a:t>
            </a:r>
            <a:r>
              <a:rPr sz="900" b="1" spc="0" dirty="0">
                <a:latin typeface="Tw Cen MT"/>
                <a:cs typeface="Tw Cen MT"/>
              </a:rPr>
              <a:t>R</a:t>
            </a:r>
            <a:r>
              <a:rPr sz="900" b="1" spc="-4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ga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e)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4" dirty="0">
                <a:latin typeface="Tw Cen MT"/>
                <a:cs typeface="Tw Cen MT"/>
              </a:rPr>
              <a:t>S</a:t>
            </a:r>
            <a:r>
              <a:rPr sz="900" b="1" spc="0" dirty="0">
                <a:latin typeface="Tw Cen MT"/>
                <a:cs typeface="Tw Cen MT"/>
              </a:rPr>
              <a:t>04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H</a:t>
            </a:r>
            <a:r>
              <a:rPr sz="900" b="1" spc="0" dirty="0">
                <a:latin typeface="Tw Cen MT"/>
                <a:cs typeface="Tw Cen MT"/>
              </a:rPr>
              <a:t>EX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v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rt</a:t>
            </a:r>
            <a:r>
              <a:rPr sz="900" b="1" spc="0" dirty="0">
                <a:latin typeface="Tw Cen MT"/>
                <a:cs typeface="Tw Cen MT"/>
              </a:rPr>
              <a:t>er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ga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e)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60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4" dirty="0">
                <a:latin typeface="Tw Cen MT"/>
                <a:cs typeface="Tw Cen MT"/>
              </a:rPr>
              <a:t>S</a:t>
            </a:r>
            <a:r>
              <a:rPr sz="900" b="1" spc="0" dirty="0">
                <a:latin typeface="Tw Cen MT"/>
                <a:cs typeface="Tw Cen MT"/>
              </a:rPr>
              <a:t>08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Q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-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2</a:t>
            </a:r>
            <a:r>
              <a:rPr sz="900" b="1" spc="-4" dirty="0">
                <a:latin typeface="Tw Cen MT"/>
                <a:cs typeface="Tw Cen MT"/>
              </a:rPr>
              <a:t>-i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p</a:t>
            </a:r>
            <a:r>
              <a:rPr sz="900" b="1" spc="0" dirty="0">
                <a:latin typeface="Tw Cen MT"/>
                <a:cs typeface="Tw Cen MT"/>
              </a:rPr>
              <a:t>ut </a:t>
            </a:r>
            <a:r>
              <a:rPr sz="900" b="1" spc="4" dirty="0">
                <a:latin typeface="Tw Cen MT"/>
                <a:cs typeface="Tw Cen MT"/>
              </a:rPr>
              <a:t>AN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4" dirty="0">
                <a:latin typeface="Tw Cen MT"/>
                <a:cs typeface="Tw Cen MT"/>
              </a:rPr>
              <a:t> ga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e)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4HC</a:t>
            </a:r>
            <a:r>
              <a:rPr sz="900" b="1" spc="0" dirty="0">
                <a:latin typeface="Tw Cen MT"/>
                <a:cs typeface="Tw Cen MT"/>
              </a:rPr>
              <a:t>74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-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y</a:t>
            </a:r>
            <a:r>
              <a:rPr sz="900" b="1" spc="4" dirty="0">
                <a:latin typeface="Tw Cen MT"/>
                <a:cs typeface="Tw Cen MT"/>
              </a:rPr>
              <a:t>p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fli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25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fl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4" dirty="0">
                <a:latin typeface="Tw Cen MT"/>
                <a:cs typeface="Tw Cen MT"/>
              </a:rPr>
              <a:t>p</a:t>
            </a:r>
            <a:r>
              <a:rPr sz="900" b="1" spc="0" dirty="0">
                <a:latin typeface="Tw Cen MT"/>
                <a:cs typeface="Tw Cen MT"/>
              </a:rPr>
              <a:t>s)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4HC</a:t>
            </a:r>
            <a:r>
              <a:rPr sz="900" b="1" spc="0" dirty="0">
                <a:latin typeface="Tw Cen MT"/>
                <a:cs typeface="Tw Cen MT"/>
              </a:rPr>
              <a:t>86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Q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2</a:t>
            </a:r>
            <a:r>
              <a:rPr sz="900" b="1" spc="-4" dirty="0">
                <a:latin typeface="Tw Cen MT"/>
                <a:cs typeface="Tw Cen MT"/>
              </a:rPr>
              <a:t>-i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p</a:t>
            </a:r>
            <a:r>
              <a:rPr sz="900" b="1" spc="0" dirty="0">
                <a:latin typeface="Tw Cen MT"/>
                <a:cs typeface="Tw Cen MT"/>
              </a:rPr>
              <a:t>ut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XOR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4" dirty="0">
                <a:latin typeface="Tw Cen MT"/>
                <a:cs typeface="Tw Cen MT"/>
              </a:rPr>
              <a:t>S</a:t>
            </a:r>
            <a:r>
              <a:rPr sz="900" b="1" spc="0" dirty="0">
                <a:latin typeface="Tw Cen MT"/>
                <a:cs typeface="Tw Cen MT"/>
              </a:rPr>
              <a:t>90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c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de</a:t>
            </a:r>
            <a:r>
              <a:rPr sz="900" b="1" spc="-4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C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4" dirty="0">
                <a:latin typeface="Tw Cen MT"/>
                <a:cs typeface="Tw Cen MT"/>
              </a:rPr>
              <a:t>u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74L</a:t>
            </a:r>
            <a:r>
              <a:rPr sz="900" b="1" spc="4" dirty="0">
                <a:latin typeface="Tw Cen MT"/>
                <a:cs typeface="Tw Cen MT"/>
              </a:rPr>
              <a:t>S</a:t>
            </a:r>
            <a:r>
              <a:rPr sz="900" b="1" spc="0" dirty="0">
                <a:latin typeface="Tw Cen MT"/>
                <a:cs typeface="Tw Cen MT"/>
              </a:rPr>
              <a:t>73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Du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-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JK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ype </a:t>
            </a:r>
            <a:r>
              <a:rPr sz="900" b="1" spc="-4" dirty="0">
                <a:latin typeface="Tw Cen MT"/>
                <a:cs typeface="Tw Cen MT"/>
              </a:rPr>
              <a:t>fli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25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fl</a:t>
            </a:r>
            <a:r>
              <a:rPr sz="900" b="1" spc="0" dirty="0">
                <a:latin typeface="Tw Cen MT"/>
                <a:cs typeface="Tw Cen MT"/>
              </a:rPr>
              <a:t>ops)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60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4HC</a:t>
            </a:r>
            <a:r>
              <a:rPr sz="900" b="1" spc="0" dirty="0">
                <a:latin typeface="Tw Cen MT"/>
                <a:cs typeface="Tw Cen MT"/>
              </a:rPr>
              <a:t>151</a:t>
            </a:r>
            <a:r>
              <a:rPr sz="900" b="1" spc="-3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8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p</a:t>
            </a:r>
            <a:r>
              <a:rPr sz="900" b="1" spc="0" dirty="0">
                <a:latin typeface="Tw Cen MT"/>
                <a:cs typeface="Tw Cen MT"/>
              </a:rPr>
              <a:t>ut 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lti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0" dirty="0">
                <a:latin typeface="Tw Cen MT"/>
                <a:cs typeface="Tw Cen MT"/>
              </a:rPr>
              <a:t>exe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4HC</a:t>
            </a:r>
            <a:r>
              <a:rPr sz="900" b="1" spc="0" dirty="0">
                <a:latin typeface="Tw Cen MT"/>
                <a:cs typeface="Tw Cen MT"/>
              </a:rPr>
              <a:t>138</a:t>
            </a:r>
            <a:r>
              <a:rPr sz="900" b="1" spc="-3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3</a:t>
            </a:r>
            <a:r>
              <a:rPr sz="900" b="1" spc="-4" dirty="0">
                <a:latin typeface="Tw Cen MT"/>
                <a:cs typeface="Tw Cen MT"/>
              </a:rPr>
              <a:t>-t</a:t>
            </a:r>
            <a:r>
              <a:rPr sz="900" b="1" spc="4" dirty="0">
                <a:latin typeface="Tw Cen MT"/>
                <a:cs typeface="Tw Cen MT"/>
              </a:rPr>
              <a:t>o</a:t>
            </a:r>
            <a:r>
              <a:rPr sz="900" b="1" spc="-4" dirty="0">
                <a:latin typeface="Tw Cen MT"/>
                <a:cs typeface="Tw Cen MT"/>
              </a:rPr>
              <a:t>-</a:t>
            </a:r>
            <a:r>
              <a:rPr sz="900" b="1" spc="0" dirty="0">
                <a:latin typeface="Tw Cen MT"/>
                <a:cs typeface="Tw Cen MT"/>
              </a:rPr>
              <a:t>8</a:t>
            </a:r>
            <a:r>
              <a:rPr sz="900" b="1" spc="3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de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lti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0" dirty="0">
                <a:latin typeface="Tw Cen MT"/>
                <a:cs typeface="Tw Cen MT"/>
              </a:rPr>
              <a:t>exe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4HC</a:t>
            </a:r>
            <a:r>
              <a:rPr sz="900" b="1" spc="0" dirty="0">
                <a:latin typeface="Tw Cen MT"/>
                <a:cs typeface="Tw Cen MT"/>
              </a:rPr>
              <a:t>161</a:t>
            </a:r>
            <a:r>
              <a:rPr sz="900" b="1" spc="-3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4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b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t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b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y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c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4" dirty="0">
                <a:latin typeface="Tw Cen MT"/>
                <a:cs typeface="Tw Cen MT"/>
              </a:rPr>
              <a:t>u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</a:t>
            </a:r>
            <a:r>
              <a:rPr sz="900" b="1" spc="4" dirty="0">
                <a:latin typeface="Tw Cen MT"/>
                <a:cs typeface="Tw Cen MT"/>
              </a:rPr>
              <a:t>4HC</a:t>
            </a:r>
            <a:r>
              <a:rPr sz="900" b="1" spc="0" dirty="0">
                <a:latin typeface="Tw Cen MT"/>
                <a:cs typeface="Tw Cen MT"/>
              </a:rPr>
              <a:t>164</a:t>
            </a:r>
            <a:r>
              <a:rPr sz="900" b="1" spc="-3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8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b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t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se</a:t>
            </a:r>
            <a:r>
              <a:rPr sz="900" b="1" spc="-4" dirty="0">
                <a:latin typeface="Tw Cen MT"/>
                <a:cs typeface="Tw Cen MT"/>
              </a:rPr>
              <a:t>ri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ll</a:t>
            </a:r>
            <a:r>
              <a:rPr sz="900" b="1" spc="0" dirty="0">
                <a:latin typeface="Tw Cen MT"/>
                <a:cs typeface="Tw Cen MT"/>
              </a:rPr>
              <a:t>el</a:t>
            </a:r>
            <a:r>
              <a:rPr sz="900" b="1" spc="25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out</a:t>
            </a:r>
            <a:r>
              <a:rPr sz="900" b="1" spc="-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sh</a:t>
            </a:r>
            <a:r>
              <a:rPr sz="900" b="1" spc="-4" dirty="0">
                <a:latin typeface="Tw Cen MT"/>
                <a:cs typeface="Tw Cen MT"/>
              </a:rPr>
              <a:t>if</a:t>
            </a:r>
            <a:r>
              <a:rPr sz="900" b="1" spc="0" dirty="0">
                <a:latin typeface="Tw Cen MT"/>
                <a:cs typeface="Tw Cen MT"/>
              </a:rPr>
              <a:t>t</a:t>
            </a:r>
            <a:r>
              <a:rPr sz="900" b="1" spc="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4" dirty="0">
                <a:latin typeface="Tw Cen MT"/>
                <a:cs typeface="Tw Cen MT"/>
              </a:rPr>
              <a:t>g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s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74</a:t>
            </a:r>
            <a:r>
              <a:rPr sz="900" b="1" spc="4" dirty="0">
                <a:latin typeface="Tw Cen MT"/>
                <a:cs typeface="Tw Cen MT"/>
              </a:rPr>
              <a:t>H</a:t>
            </a:r>
            <a:r>
              <a:rPr sz="900" b="1" spc="0" dirty="0">
                <a:latin typeface="Tw Cen MT"/>
                <a:cs typeface="Tw Cen MT"/>
              </a:rPr>
              <a:t>C132</a:t>
            </a:r>
            <a:r>
              <a:rPr sz="900" b="1" spc="-3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Q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-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2</a:t>
            </a:r>
            <a:r>
              <a:rPr sz="900" b="1" spc="-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nput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NAN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g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Sch</a:t>
            </a:r>
            <a:r>
              <a:rPr sz="900" b="1" spc="-9" dirty="0">
                <a:latin typeface="Tw Cen MT"/>
                <a:cs typeface="Tw Cen MT"/>
              </a:rPr>
              <a:t>m</a:t>
            </a:r>
            <a:r>
              <a:rPr sz="900" b="1" spc="-4" dirty="0">
                <a:latin typeface="Tw Cen MT"/>
                <a:cs typeface="Tw Cen MT"/>
              </a:rPr>
              <a:t>it</a:t>
            </a:r>
            <a:r>
              <a:rPr sz="900" b="1" spc="0" dirty="0">
                <a:latin typeface="Tw Cen MT"/>
                <a:cs typeface="Tw Cen MT"/>
              </a:rPr>
              <a:t>t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T</a:t>
            </a:r>
            <a:r>
              <a:rPr sz="900" b="1" spc="-4" dirty="0">
                <a:latin typeface="Tw Cen MT"/>
                <a:cs typeface="Tw Cen MT"/>
              </a:rPr>
              <a:t>ri</a:t>
            </a:r>
            <a:r>
              <a:rPr sz="900" b="1" spc="0" dirty="0">
                <a:latin typeface="Tw Cen MT"/>
                <a:cs typeface="Tw Cen MT"/>
              </a:rPr>
              <a:t>g</a:t>
            </a:r>
            <a:r>
              <a:rPr sz="900" b="1" spc="4" dirty="0">
                <a:latin typeface="Tw Cen MT"/>
                <a:cs typeface="Tw Cen MT"/>
              </a:rPr>
              <a:t>g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60"/>
              </a:spcBef>
            </a:pPr>
            <a:r>
              <a:rPr sz="900" b="1" spc="4" dirty="0">
                <a:latin typeface="Tw Cen MT"/>
                <a:cs typeface="Tw Cen MT"/>
              </a:rPr>
              <a:t>BC</a:t>
            </a:r>
            <a:r>
              <a:rPr sz="900" b="1" spc="0" dirty="0">
                <a:latin typeface="Tw Cen MT"/>
                <a:cs typeface="Tw Cen MT"/>
              </a:rPr>
              <a:t>557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tr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ns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s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s,</a:t>
            </a:r>
            <a:r>
              <a:rPr sz="900" b="1" spc="4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c</a:t>
            </a:r>
            <a:r>
              <a:rPr sz="900" b="1" spc="0" dirty="0">
                <a:latin typeface="Tw Cen MT"/>
                <a:cs typeface="Tw Cen MT"/>
              </a:rPr>
              <a:t>omp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0" dirty="0">
                <a:latin typeface="Tw Cen MT"/>
                <a:cs typeface="Tw Cen MT"/>
              </a:rPr>
              <a:t>ent</a:t>
            </a:r>
            <a:r>
              <a:rPr sz="900" b="1" spc="-4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BC</a:t>
            </a:r>
            <a:r>
              <a:rPr sz="900" b="1" spc="0" dirty="0">
                <a:latin typeface="Tw Cen MT"/>
                <a:cs typeface="Tw Cen MT"/>
              </a:rPr>
              <a:t>547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PN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 A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4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no</a:t>
            </a:r>
            <a:r>
              <a:rPr sz="900" b="1" spc="4" dirty="0">
                <a:latin typeface="Tw Cen MT"/>
                <a:cs typeface="Tw Cen MT"/>
              </a:rPr>
              <a:t> K</a:t>
            </a:r>
            <a:r>
              <a:rPr sz="900" b="1" spc="-4" dirty="0">
                <a:latin typeface="Tw Cen MT"/>
                <a:cs typeface="Tw Cen MT"/>
              </a:rPr>
              <a:t>it</a:t>
            </a:r>
            <a:r>
              <a:rPr sz="900" b="1" spc="0" dirty="0">
                <a:latin typeface="Tw Cen MT"/>
                <a:cs typeface="Tw Cen MT"/>
              </a:rPr>
              <a:t>s)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F9532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-4" dirty="0">
                <a:latin typeface="Tw Cen MT"/>
                <a:cs typeface="Tw Cen MT"/>
              </a:rPr>
              <a:t>-</a:t>
            </a:r>
            <a:r>
              <a:rPr sz="900" b="1" spc="4" dirty="0">
                <a:latin typeface="Tw Cen MT"/>
                <a:cs typeface="Tw Cen MT"/>
              </a:rPr>
              <a:t>C</a:t>
            </a:r>
            <a:r>
              <a:rPr sz="900" b="1" spc="0" dirty="0">
                <a:latin typeface="Tw Cen MT"/>
                <a:cs typeface="Tw Cen MT"/>
              </a:rPr>
              <a:t>h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el 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4" dirty="0">
                <a:latin typeface="Tw Cen MT"/>
                <a:cs typeface="Tw Cen MT"/>
              </a:rPr>
              <a:t>OS</a:t>
            </a:r>
            <a:r>
              <a:rPr sz="900" b="1" spc="0" dirty="0">
                <a:latin typeface="Tw Cen MT"/>
                <a:cs typeface="Tw Cen MT"/>
              </a:rPr>
              <a:t>FET,</a:t>
            </a:r>
            <a:r>
              <a:rPr sz="900" b="1" spc="-3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c</a:t>
            </a:r>
            <a:r>
              <a:rPr sz="900" b="1" spc="0" dirty="0">
                <a:latin typeface="Tw Cen MT"/>
                <a:cs typeface="Tw Cen MT"/>
              </a:rPr>
              <a:t>omp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0" dirty="0">
                <a:latin typeface="Tw Cen MT"/>
                <a:cs typeface="Tw Cen MT"/>
              </a:rPr>
              <a:t>ent</a:t>
            </a:r>
            <a:r>
              <a:rPr sz="900" b="1" spc="-4" dirty="0">
                <a:latin typeface="Tw Cen MT"/>
                <a:cs typeface="Tw Cen MT"/>
              </a:rPr>
              <a:t> I</a:t>
            </a:r>
            <a:r>
              <a:rPr sz="900" b="1" spc="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F520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-4" dirty="0">
                <a:latin typeface="Tw Cen MT"/>
                <a:cs typeface="Tw Cen MT"/>
              </a:rPr>
              <a:t>-</a:t>
            </a:r>
            <a:r>
              <a:rPr sz="900" b="1" spc="4" dirty="0">
                <a:latin typeface="Tw Cen MT"/>
                <a:cs typeface="Tw Cen MT"/>
              </a:rPr>
              <a:t>C</a:t>
            </a:r>
            <a:r>
              <a:rPr sz="900" b="1" spc="0" dirty="0">
                <a:latin typeface="Tw Cen MT"/>
                <a:cs typeface="Tw Cen MT"/>
              </a:rPr>
              <a:t>h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el</a:t>
            </a:r>
            <a:r>
              <a:rPr sz="900" b="1" spc="-1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4" dirty="0">
                <a:latin typeface="Tw Cen MT"/>
                <a:cs typeface="Tw Cen MT"/>
              </a:rPr>
              <a:t>OS</a:t>
            </a:r>
            <a:r>
              <a:rPr sz="900" b="1" spc="0" dirty="0">
                <a:latin typeface="Tw Cen MT"/>
                <a:cs typeface="Tw Cen MT"/>
              </a:rPr>
              <a:t>FET</a:t>
            </a:r>
            <a:r>
              <a:rPr sz="900" b="1" spc="-2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 A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4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no</a:t>
            </a:r>
            <a:r>
              <a:rPr sz="900" b="1" spc="4" dirty="0">
                <a:latin typeface="Tw Cen MT"/>
                <a:cs typeface="Tw Cen MT"/>
              </a:rPr>
              <a:t> K</a:t>
            </a:r>
            <a:r>
              <a:rPr sz="900" b="1" spc="-4" dirty="0">
                <a:latin typeface="Tw Cen MT"/>
                <a:cs typeface="Tw Cen MT"/>
              </a:rPr>
              <a:t>it</a:t>
            </a:r>
            <a:r>
              <a:rPr sz="900" b="1" spc="0" dirty="0">
                <a:latin typeface="Tw Cen MT"/>
                <a:cs typeface="Tw Cen MT"/>
              </a:rPr>
              <a:t>s)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5</a:t>
            </a:r>
            <a:r>
              <a:rPr sz="900" b="1" spc="-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V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0" dirty="0">
                <a:latin typeface="Tw Cen MT"/>
                <a:cs typeface="Tw Cen MT"/>
              </a:rPr>
              <a:t>t</a:t>
            </a:r>
            <a:r>
              <a:rPr sz="900" b="1" spc="4" dirty="0">
                <a:latin typeface="Tw Cen MT"/>
                <a:cs typeface="Tw Cen MT"/>
              </a:rPr>
              <a:t> S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S</a:t>
            </a:r>
            <a:r>
              <a:rPr sz="900" b="1" spc="0" dirty="0">
                <a:latin typeface="Tw Cen MT"/>
                <a:cs typeface="Tw Cen MT"/>
              </a:rPr>
              <a:t>T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eed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y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4" dirty="0">
                <a:latin typeface="Tw Cen MT"/>
                <a:cs typeface="Tw Cen MT"/>
              </a:rPr>
              <a:t>BD</a:t>
            </a:r>
            <a:r>
              <a:rPr sz="900" b="1" spc="0" dirty="0">
                <a:latin typeface="Tw Cen MT"/>
                <a:cs typeface="Tw Cen MT"/>
              </a:rPr>
              <a:t>139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PN</a:t>
            </a:r>
            <a:r>
              <a:rPr sz="900" b="1" spc="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tr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ns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s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or</a:t>
            </a:r>
            <a:r>
              <a:rPr sz="900" b="1" spc="3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f</a:t>
            </a:r>
            <a:r>
              <a:rPr sz="900" b="1" spc="0" dirty="0">
                <a:latin typeface="Tw Cen MT"/>
                <a:cs typeface="Tw Cen MT"/>
              </a:rPr>
              <a:t>or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u</a:t>
            </a:r>
            <a:r>
              <a:rPr sz="900" b="1" spc="0" dirty="0">
                <a:latin typeface="Tw Cen MT"/>
                <a:cs typeface="Tw Cen MT"/>
              </a:rPr>
              <a:t>sh</a:t>
            </a:r>
            <a:r>
              <a:rPr sz="900" b="1" spc="-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circ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it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B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0" dirty="0">
                <a:latin typeface="Tw Cen MT"/>
                <a:cs typeface="Tw Cen MT"/>
              </a:rPr>
              <a:t>140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tr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ns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s</a:t>
            </a:r>
            <a:r>
              <a:rPr sz="900" b="1" spc="-9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or</a:t>
            </a:r>
            <a:r>
              <a:rPr sz="900" b="1" spc="2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f</a:t>
            </a:r>
            <a:r>
              <a:rPr sz="900" b="1" spc="0" dirty="0">
                <a:latin typeface="Tw Cen MT"/>
                <a:cs typeface="Tw Cen MT"/>
              </a:rPr>
              <a:t>or</a:t>
            </a:r>
            <a:r>
              <a:rPr sz="900" b="1" spc="1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push</a:t>
            </a:r>
            <a:r>
              <a:rPr sz="900" b="1" spc="-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pu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-4" dirty="0">
                <a:latin typeface="Tw Cen MT"/>
                <a:cs typeface="Tw Cen MT"/>
              </a:rPr>
              <a:t> circ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it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60"/>
              </a:spcBef>
            </a:pPr>
            <a:r>
              <a:rPr sz="900" b="1" spc="0" dirty="0">
                <a:latin typeface="Tw Cen MT"/>
                <a:cs typeface="Tw Cen MT"/>
              </a:rPr>
              <a:t>7805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+5</a:t>
            </a:r>
            <a:r>
              <a:rPr sz="900" b="1" spc="4" dirty="0">
                <a:latin typeface="Tw Cen MT"/>
                <a:cs typeface="Tw Cen MT"/>
              </a:rPr>
              <a:t> VD</a:t>
            </a:r>
            <a:r>
              <a:rPr sz="900" b="1" spc="0" dirty="0">
                <a:latin typeface="Tw Cen MT"/>
                <a:cs typeface="Tw Cen MT"/>
              </a:rPr>
              <a:t>C</a:t>
            </a:r>
            <a:r>
              <a:rPr sz="900" b="1" spc="4" dirty="0">
                <a:latin typeface="Tw Cen MT"/>
                <a:cs typeface="Tw Cen MT"/>
              </a:rPr>
              <a:t> V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-4" dirty="0">
                <a:latin typeface="Tw Cen MT"/>
                <a:cs typeface="Tw Cen MT"/>
              </a:rPr>
              <a:t>lt</a:t>
            </a:r>
            <a:r>
              <a:rPr sz="900" b="1" spc="4" dirty="0">
                <a:latin typeface="Tw Cen MT"/>
                <a:cs typeface="Tw Cen MT"/>
              </a:rPr>
              <a:t>ag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-4" dirty="0">
                <a:latin typeface="Tw Cen MT"/>
                <a:cs typeface="Tw Cen MT"/>
              </a:rPr>
              <a:t> r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4" dirty="0">
                <a:latin typeface="Tw Cen MT"/>
                <a:cs typeface="Tw Cen MT"/>
              </a:rPr>
              <a:t>g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,</a:t>
            </a:r>
            <a:r>
              <a:rPr sz="900" b="1" spc="25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1</a:t>
            </a:r>
            <a:r>
              <a:rPr sz="900" b="1" spc="4" dirty="0">
                <a:latin typeface="Tw Cen MT"/>
                <a:cs typeface="Tw Cen MT"/>
              </a:rPr>
              <a:t> a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0" dirty="0">
                <a:latin typeface="Tw Cen MT"/>
                <a:cs typeface="Tw Cen MT"/>
              </a:rPr>
              <a:t>p)</a:t>
            </a:r>
            <a:endParaRPr sz="900">
              <a:latin typeface="Tw Cen MT"/>
              <a:cs typeface="Tw Cen MT"/>
            </a:endParaRPr>
          </a:p>
          <a:p>
            <a:pPr marL="52717" marR="1841844">
              <a:lnSpc>
                <a:spcPts val="979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0" dirty="0">
                <a:latin typeface="Tw Cen MT"/>
                <a:cs typeface="Tw Cen MT"/>
              </a:rPr>
              <a:t>2936</a:t>
            </a:r>
            <a:r>
              <a:rPr sz="900" b="1" spc="-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+3</a:t>
            </a:r>
            <a:r>
              <a:rPr sz="900" b="1" spc="-4" dirty="0">
                <a:latin typeface="Tw Cen MT"/>
                <a:cs typeface="Tw Cen MT"/>
              </a:rPr>
              <a:t>.</a:t>
            </a:r>
            <a:r>
              <a:rPr sz="900" b="1" spc="0" dirty="0">
                <a:latin typeface="Tw Cen MT"/>
                <a:cs typeface="Tw Cen MT"/>
              </a:rPr>
              <a:t>3V</a:t>
            </a:r>
            <a:r>
              <a:rPr sz="900" b="1" spc="4" dirty="0">
                <a:latin typeface="Tw Cen MT"/>
                <a:cs typeface="Tw Cen MT"/>
              </a:rPr>
              <a:t> V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-4" dirty="0">
                <a:latin typeface="Tw Cen MT"/>
                <a:cs typeface="Tw Cen MT"/>
              </a:rPr>
              <a:t>lt</a:t>
            </a:r>
            <a:r>
              <a:rPr sz="900" b="1" spc="4" dirty="0">
                <a:latin typeface="Tw Cen MT"/>
                <a:cs typeface="Tw Cen MT"/>
              </a:rPr>
              <a:t>ag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r</a:t>
            </a:r>
            <a:r>
              <a:rPr sz="900" b="1" spc="0" dirty="0">
                <a:latin typeface="Tw Cen MT"/>
                <a:cs typeface="Tw Cen MT"/>
              </a:rPr>
              <a:t>e</a:t>
            </a:r>
            <a:r>
              <a:rPr sz="900" b="1" spc="4" dirty="0">
                <a:latin typeface="Tw Cen MT"/>
                <a:cs typeface="Tw Cen MT"/>
              </a:rPr>
              <a:t>g</a:t>
            </a:r>
            <a:r>
              <a:rPr sz="900" b="1" spc="0" dirty="0">
                <a:latin typeface="Tw Cen MT"/>
                <a:cs typeface="Tw Cen MT"/>
              </a:rPr>
              <a:t>u</a:t>
            </a:r>
            <a:r>
              <a:rPr sz="900" b="1" spc="-4" dirty="0">
                <a:latin typeface="Tw Cen MT"/>
                <a:cs typeface="Tw Cen MT"/>
              </a:rPr>
              <a:t>l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or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5</a:t>
            </a:r>
            <a:r>
              <a:rPr sz="900" b="1" spc="4" dirty="0">
                <a:latin typeface="Tw Cen MT"/>
                <a:cs typeface="Tw Cen MT"/>
              </a:rPr>
              <a:t>0</a:t>
            </a:r>
            <a:r>
              <a:rPr sz="900" b="1" spc="-4" dirty="0">
                <a:latin typeface="Tw Cen MT"/>
                <a:cs typeface="Tw Cen MT"/>
              </a:rPr>
              <a:t>m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,</a:t>
            </a:r>
            <a:r>
              <a:rPr sz="900" b="1" spc="-4" dirty="0">
                <a:latin typeface="Tw Cen MT"/>
                <a:cs typeface="Tw Cen MT"/>
              </a:rPr>
              <a:t> 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p</a:t>
            </a:r>
            <a:r>
              <a:rPr sz="900" b="1" spc="0" dirty="0">
                <a:latin typeface="Tw Cen MT"/>
                <a:cs typeface="Tw Cen MT"/>
              </a:rPr>
              <a:t>ut 4</a:t>
            </a:r>
            <a:r>
              <a:rPr sz="900" b="1" spc="-4" dirty="0">
                <a:latin typeface="Tw Cen MT"/>
                <a:cs typeface="Tw Cen MT"/>
              </a:rPr>
              <a:t>-</a:t>
            </a:r>
            <a:r>
              <a:rPr sz="900" b="1" spc="0" dirty="0">
                <a:latin typeface="Tw Cen MT"/>
                <a:cs typeface="Tw Cen MT"/>
              </a:rPr>
              <a:t>2</a:t>
            </a:r>
            <a:r>
              <a:rPr sz="900" b="1" spc="4" dirty="0">
                <a:latin typeface="Tw Cen MT"/>
                <a:cs typeface="Tw Cen MT"/>
              </a:rPr>
              <a:t>6V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-4" dirty="0">
                <a:latin typeface="Tw Cen MT"/>
                <a:cs typeface="Tw Cen MT"/>
              </a:rPr>
              <a:t>lt</a:t>
            </a:r>
            <a:r>
              <a:rPr sz="900" b="1" spc="0" dirty="0">
                <a:latin typeface="Tw Cen MT"/>
                <a:cs typeface="Tw Cen MT"/>
              </a:rPr>
              <a:t>s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DC</a:t>
            </a:r>
            <a:r>
              <a:rPr sz="900" b="1" spc="0" dirty="0">
                <a:latin typeface="Tw Cen MT"/>
                <a:cs typeface="Tw Cen MT"/>
              </a:rPr>
              <a:t>) </a:t>
            </a:r>
            <a:endParaRPr sz="900">
              <a:latin typeface="Tw Cen MT"/>
              <a:cs typeface="Tw Cen MT"/>
            </a:endParaRPr>
          </a:p>
          <a:p>
            <a:pPr marL="52717" marR="1841844">
              <a:lnSpc>
                <a:spcPts val="979"/>
              </a:lnSpc>
              <a:spcBef>
                <a:spcPts val="156"/>
              </a:spcBef>
            </a:pPr>
            <a:r>
              <a:rPr sz="900" b="1" spc="4" dirty="0">
                <a:latin typeface="Tw Cen MT"/>
                <a:cs typeface="Tw Cen MT"/>
              </a:rPr>
              <a:t>U</a:t>
            </a:r>
            <a:r>
              <a:rPr sz="900" b="1" spc="0" dirty="0">
                <a:latin typeface="Tw Cen MT"/>
                <a:cs typeface="Tw Cen MT"/>
              </a:rPr>
              <a:t>L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2003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Da</a:t>
            </a:r>
            <a:r>
              <a:rPr sz="900" b="1" spc="-4" dirty="0">
                <a:latin typeface="Tw Cen MT"/>
                <a:cs typeface="Tw Cen MT"/>
              </a:rPr>
              <a:t>rli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g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on</a:t>
            </a:r>
            <a:r>
              <a:rPr sz="900" b="1" spc="2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ir</a:t>
            </a:r>
            <a:r>
              <a:rPr sz="900" b="1" spc="0" dirty="0">
                <a:latin typeface="Tw Cen MT"/>
                <a:cs typeface="Tw Cen MT"/>
              </a:rPr>
              <a:t>s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rr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0" dirty="0">
                <a:latin typeface="Tw Cen MT"/>
                <a:cs typeface="Tw Cen MT"/>
              </a:rPr>
              <a:t>y</a:t>
            </a:r>
            <a:r>
              <a:rPr sz="900" b="1" spc="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4" dirty="0">
                <a:latin typeface="Tw Cen MT"/>
                <a:cs typeface="Tw Cen MT"/>
              </a:rPr>
              <a:t>C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6"/>
              </a:spcBef>
            </a:pPr>
            <a:r>
              <a:rPr sz="900" b="1" spc="4" dirty="0">
                <a:latin typeface="Tw Cen MT"/>
                <a:cs typeface="Tw Cen MT"/>
              </a:rPr>
              <a:t>BD</a:t>
            </a:r>
            <a:r>
              <a:rPr sz="900" b="1" spc="0" dirty="0">
                <a:latin typeface="Tw Cen MT"/>
                <a:cs typeface="Tw Cen MT"/>
              </a:rPr>
              <a:t>649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PN</a:t>
            </a:r>
            <a:r>
              <a:rPr sz="900" b="1" spc="1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Da</a:t>
            </a:r>
            <a:r>
              <a:rPr sz="900" b="1" spc="-4" dirty="0">
                <a:latin typeface="Tw Cen MT"/>
                <a:cs typeface="Tw Cen MT"/>
              </a:rPr>
              <a:t>rli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g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on</a:t>
            </a:r>
            <a:r>
              <a:rPr sz="900" b="1" spc="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ir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B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0" dirty="0">
                <a:latin typeface="Tw Cen MT"/>
                <a:cs typeface="Tw Cen MT"/>
              </a:rPr>
              <a:t>650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rli</a:t>
            </a:r>
            <a:r>
              <a:rPr sz="900" b="1" spc="0" dirty="0">
                <a:latin typeface="Tw Cen MT"/>
                <a:cs typeface="Tw Cen MT"/>
              </a:rPr>
              <a:t>n</a:t>
            </a:r>
            <a:r>
              <a:rPr sz="900" b="1" spc="4" dirty="0">
                <a:latin typeface="Tw Cen MT"/>
                <a:cs typeface="Tw Cen MT"/>
              </a:rPr>
              <a:t>g</a:t>
            </a:r>
            <a:r>
              <a:rPr sz="900" b="1" spc="-4" dirty="0">
                <a:latin typeface="Tw Cen MT"/>
                <a:cs typeface="Tw Cen MT"/>
              </a:rPr>
              <a:t>t</a:t>
            </a:r>
            <a:r>
              <a:rPr sz="900" b="1" spc="0" dirty="0">
                <a:latin typeface="Tw Cen MT"/>
                <a:cs typeface="Tw Cen MT"/>
              </a:rPr>
              <a:t>on</a:t>
            </a:r>
            <a:r>
              <a:rPr sz="900" b="1" spc="1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a</a:t>
            </a:r>
            <a:r>
              <a:rPr sz="900" b="1" spc="-4" dirty="0">
                <a:latin typeface="Tw Cen MT"/>
                <a:cs typeface="Tw Cen MT"/>
              </a:rPr>
              <a:t>ir</a:t>
            </a:r>
            <a:r>
              <a:rPr sz="900" b="1" spc="0" dirty="0">
                <a:latin typeface="Tw Cen MT"/>
                <a:cs typeface="Tw Cen MT"/>
              </a:rPr>
              <a:t>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60"/>
              </a:spcBef>
            </a:pPr>
            <a:r>
              <a:rPr sz="900" b="1" spc="0" dirty="0">
                <a:latin typeface="Tw Cen MT"/>
                <a:cs typeface="Tw Cen MT"/>
              </a:rPr>
              <a:t>1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4728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3</a:t>
            </a:r>
            <a:r>
              <a:rPr sz="900" b="1" spc="-4" dirty="0">
                <a:latin typeface="Tw Cen MT"/>
                <a:cs typeface="Tw Cen MT"/>
              </a:rPr>
              <a:t>.</a:t>
            </a:r>
            <a:r>
              <a:rPr sz="900" b="1" spc="0" dirty="0">
                <a:latin typeface="Tw Cen MT"/>
                <a:cs typeface="Tw Cen MT"/>
              </a:rPr>
              <a:t>3V</a:t>
            </a:r>
            <a:r>
              <a:rPr sz="900" b="1" spc="4" dirty="0">
                <a:latin typeface="Tw Cen MT"/>
                <a:cs typeface="Tw Cen MT"/>
              </a:rPr>
              <a:t> Z</a:t>
            </a:r>
            <a:r>
              <a:rPr sz="900" b="1" spc="0" dirty="0">
                <a:latin typeface="Tw Cen MT"/>
                <a:cs typeface="Tw Cen MT"/>
              </a:rPr>
              <a:t>ener</a:t>
            </a:r>
            <a:r>
              <a:rPr sz="900" b="1" spc="-1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0" dirty="0">
                <a:latin typeface="Tw Cen MT"/>
                <a:cs typeface="Tw Cen MT"/>
              </a:rPr>
              <a:t>e)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1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4732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4</a:t>
            </a:r>
            <a:r>
              <a:rPr sz="900" b="1" spc="-4" dirty="0">
                <a:latin typeface="Tw Cen MT"/>
                <a:cs typeface="Tw Cen MT"/>
              </a:rPr>
              <a:t>.</a:t>
            </a:r>
            <a:r>
              <a:rPr sz="900" b="1" spc="0" dirty="0">
                <a:latin typeface="Tw Cen MT"/>
                <a:cs typeface="Tw Cen MT"/>
              </a:rPr>
              <a:t>7V</a:t>
            </a:r>
            <a:r>
              <a:rPr sz="900" b="1" spc="4" dirty="0">
                <a:latin typeface="Tw Cen MT"/>
                <a:cs typeface="Tw Cen MT"/>
              </a:rPr>
              <a:t> Z</a:t>
            </a:r>
            <a:r>
              <a:rPr sz="900" b="1" spc="0" dirty="0">
                <a:latin typeface="Tw Cen MT"/>
                <a:cs typeface="Tw Cen MT"/>
              </a:rPr>
              <a:t>ener</a:t>
            </a:r>
            <a:r>
              <a:rPr sz="900" b="1" spc="-1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0" dirty="0">
                <a:latin typeface="Tw Cen MT"/>
                <a:cs typeface="Tw Cen MT"/>
              </a:rPr>
              <a:t>e)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1</a:t>
            </a:r>
            <a:r>
              <a:rPr sz="900" b="1" spc="4" dirty="0">
                <a:latin typeface="Tw Cen MT"/>
                <a:cs typeface="Tw Cen MT"/>
              </a:rPr>
              <a:t>N</a:t>
            </a:r>
            <a:r>
              <a:rPr sz="900" b="1" spc="0" dirty="0">
                <a:latin typeface="Tw Cen MT"/>
                <a:cs typeface="Tw Cen MT"/>
              </a:rPr>
              <a:t>4743</a:t>
            </a:r>
            <a:r>
              <a:rPr sz="900" b="1" spc="-19" dirty="0">
                <a:latin typeface="Tw Cen MT"/>
                <a:cs typeface="Tw Cen MT"/>
              </a:rPr>
              <a:t> </a:t>
            </a:r>
            <a:r>
              <a:rPr sz="900" b="1" spc="-4" dirty="0">
                <a:latin typeface="Tw Cen MT"/>
                <a:cs typeface="Tw Cen MT"/>
              </a:rPr>
              <a:t>(</a:t>
            </a:r>
            <a:r>
              <a:rPr sz="900" b="1" spc="0" dirty="0">
                <a:latin typeface="Tw Cen MT"/>
                <a:cs typeface="Tw Cen MT"/>
              </a:rPr>
              <a:t>1</a:t>
            </a:r>
            <a:r>
              <a:rPr sz="900" b="1" spc="4" dirty="0">
                <a:latin typeface="Tw Cen MT"/>
                <a:cs typeface="Tw Cen MT"/>
              </a:rPr>
              <a:t>3</a:t>
            </a:r>
            <a:r>
              <a:rPr sz="900" b="1" spc="0" dirty="0">
                <a:latin typeface="Tw Cen MT"/>
                <a:cs typeface="Tw Cen MT"/>
              </a:rPr>
              <a:t>V</a:t>
            </a:r>
            <a:r>
              <a:rPr sz="900" b="1" spc="4" dirty="0">
                <a:latin typeface="Tw Cen MT"/>
                <a:cs typeface="Tw Cen MT"/>
              </a:rPr>
              <a:t> Z</a:t>
            </a:r>
            <a:r>
              <a:rPr sz="900" b="1" spc="0" dirty="0">
                <a:latin typeface="Tw Cen MT"/>
                <a:cs typeface="Tw Cen MT"/>
              </a:rPr>
              <a:t>ener</a:t>
            </a:r>
            <a:r>
              <a:rPr sz="900" b="1" spc="-14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d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o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0" dirty="0">
                <a:latin typeface="Tw Cen MT"/>
                <a:cs typeface="Tw Cen MT"/>
              </a:rPr>
              <a:t>e)</a:t>
            </a:r>
            <a:endParaRPr sz="900">
              <a:latin typeface="Tw Cen MT"/>
              <a:cs typeface="Tw Cen MT"/>
            </a:endParaRPr>
          </a:p>
          <a:p>
            <a:pPr marL="52717">
              <a:lnSpc>
                <a:spcPct val="90738"/>
              </a:lnSpc>
              <a:spcBef>
                <a:spcPts val="155"/>
              </a:spcBef>
            </a:pPr>
            <a:r>
              <a:rPr sz="900" b="1" spc="0" dirty="0">
                <a:latin typeface="Tw Cen MT"/>
                <a:cs typeface="Tw Cen MT"/>
              </a:rPr>
              <a:t>8</a:t>
            </a:r>
            <a:r>
              <a:rPr sz="900" b="1" spc="-9" dirty="0">
                <a:latin typeface="Tw Cen MT"/>
                <a:cs typeface="Tw Cen MT"/>
              </a:rPr>
              <a:t> 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o</a:t>
            </a:r>
            <a:r>
              <a:rPr sz="900" b="1" spc="0" dirty="0">
                <a:latin typeface="Tw Cen MT"/>
                <a:cs typeface="Tw Cen MT"/>
              </a:rPr>
              <a:t>s</a:t>
            </a:r>
            <a:r>
              <a:rPr sz="900" b="1" spc="-4" dirty="0">
                <a:latin typeface="Tw Cen MT"/>
                <a:cs typeface="Tw Cen MT"/>
              </a:rPr>
              <a:t>iti</a:t>
            </a:r>
            <a:r>
              <a:rPr sz="900" b="1" spc="0" dirty="0">
                <a:latin typeface="Tw Cen MT"/>
                <a:cs typeface="Tw Cen MT"/>
              </a:rPr>
              <a:t>on</a:t>
            </a:r>
            <a:r>
              <a:rPr sz="900" b="1" spc="19" dirty="0">
                <a:latin typeface="Tw Cen MT"/>
                <a:cs typeface="Tw Cen MT"/>
              </a:rPr>
              <a:t> </a:t>
            </a:r>
            <a:r>
              <a:rPr sz="900" b="1" spc="4" dirty="0">
                <a:latin typeface="Tw Cen MT"/>
                <a:cs typeface="Tw Cen MT"/>
              </a:rPr>
              <a:t>D</a:t>
            </a:r>
            <a:r>
              <a:rPr sz="900" b="1" spc="-4" dirty="0">
                <a:latin typeface="Tw Cen MT"/>
                <a:cs typeface="Tw Cen MT"/>
              </a:rPr>
              <a:t>I</a:t>
            </a:r>
            <a:r>
              <a:rPr sz="900" b="1" spc="0" dirty="0">
                <a:latin typeface="Tw Cen MT"/>
                <a:cs typeface="Tw Cen MT"/>
              </a:rPr>
              <a:t>P</a:t>
            </a:r>
            <a:r>
              <a:rPr sz="900" b="1" spc="4" dirty="0">
                <a:latin typeface="Tw Cen MT"/>
                <a:cs typeface="Tw Cen MT"/>
              </a:rPr>
              <a:t> S</a:t>
            </a:r>
            <a:r>
              <a:rPr sz="900" b="1" spc="-4" dirty="0">
                <a:latin typeface="Tw Cen MT"/>
                <a:cs typeface="Tw Cen MT"/>
              </a:rPr>
              <a:t>witc</a:t>
            </a:r>
            <a:r>
              <a:rPr sz="900" b="1" spc="0" dirty="0">
                <a:latin typeface="Tw Cen MT"/>
                <a:cs typeface="Tw Cen MT"/>
              </a:rPr>
              <a:t>h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34011" y="1830324"/>
            <a:ext cx="2147773" cy="144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5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34011" y="1974735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6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34011" y="2119261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5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34011" y="2263787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4011" y="2408313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34011" y="2552776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34011" y="2697238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34011" y="2841764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34011" y="2986290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34011" y="3130816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5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34011" y="3275279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8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4011" y="3419741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5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4011" y="3564267"/>
            <a:ext cx="2147773" cy="144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5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34011" y="3708793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6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34011" y="3853319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85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5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4011" y="3997782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8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4011" y="4142244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5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2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34011" y="4286770"/>
            <a:ext cx="2147773" cy="1445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5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34011" y="4431296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8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4011" y="4575822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4011" y="4720285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4011" y="4864747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4011" y="5009273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8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4011" y="5153799"/>
            <a:ext cx="2147773" cy="144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1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9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4011" y="5298325"/>
            <a:ext cx="2147773" cy="1444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8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4011" y="5442788"/>
            <a:ext cx="2147773" cy="144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2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8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4011" y="5587269"/>
            <a:ext cx="2147773" cy="1445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2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4011" y="5731802"/>
            <a:ext cx="2147773" cy="1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2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4011" y="5876302"/>
            <a:ext cx="2147773" cy="1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4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2</a:t>
            </a:r>
            <a:endParaRPr sz="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34011" y="6020803"/>
            <a:ext cx="2147773" cy="1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5660">
              <a:lnSpc>
                <a:spcPct val="90738"/>
              </a:lnSpc>
              <a:spcBef>
                <a:spcPts val="90"/>
              </a:spcBef>
            </a:pPr>
            <a:r>
              <a:rPr sz="900" spc="0" dirty="0">
                <a:latin typeface="Tw Cen MT"/>
                <a:cs typeface="Tw Cen MT"/>
              </a:rPr>
              <a:t>1                               </a:t>
            </a:r>
            <a:r>
              <a:rPr sz="900" spc="44" dirty="0">
                <a:latin typeface="Tw Cen MT"/>
                <a:cs typeface="Tw Cen MT"/>
              </a:rPr>
              <a:t> </a:t>
            </a:r>
            <a:r>
              <a:rPr sz="900" spc="0" dirty="0">
                <a:latin typeface="Tw Cen MT"/>
                <a:cs typeface="Tw Cen MT"/>
              </a:rPr>
              <a:t>4</a:t>
            </a:r>
            <a:endParaRPr sz="9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47622" y="2276855"/>
            <a:ext cx="3128644" cy="365760"/>
          </a:xfrm>
          <a:custGeom>
            <a:avLst/>
            <a:gdLst/>
            <a:ahLst/>
            <a:cxnLst/>
            <a:rect l="l" t="t" r="r" b="b"/>
            <a:pathLst>
              <a:path w="3128644" h="365760">
                <a:moveTo>
                  <a:pt x="0" y="365760"/>
                </a:moveTo>
                <a:lnTo>
                  <a:pt x="3128644" y="365760"/>
                </a:lnTo>
                <a:lnTo>
                  <a:pt x="3128644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6267" y="2276855"/>
            <a:ext cx="1943735" cy="365760"/>
          </a:xfrm>
          <a:custGeom>
            <a:avLst/>
            <a:gdLst/>
            <a:ahLst/>
            <a:cxnLst/>
            <a:rect l="l" t="t" r="r" b="b"/>
            <a:pathLst>
              <a:path w="1943735" h="365760">
                <a:moveTo>
                  <a:pt x="0" y="365760"/>
                </a:moveTo>
                <a:lnTo>
                  <a:pt x="1943735" y="365760"/>
                </a:lnTo>
                <a:lnTo>
                  <a:pt x="1943735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20002" y="2276855"/>
            <a:ext cx="973454" cy="365760"/>
          </a:xfrm>
          <a:custGeom>
            <a:avLst/>
            <a:gdLst/>
            <a:ahLst/>
            <a:cxnLst/>
            <a:rect l="l" t="t" r="r" b="b"/>
            <a:pathLst>
              <a:path w="973454" h="365760">
                <a:moveTo>
                  <a:pt x="0" y="365760"/>
                </a:moveTo>
                <a:lnTo>
                  <a:pt x="973454" y="365760"/>
                </a:lnTo>
                <a:lnTo>
                  <a:pt x="973454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7622" y="2642616"/>
            <a:ext cx="3128644" cy="182879"/>
          </a:xfrm>
          <a:custGeom>
            <a:avLst/>
            <a:gdLst/>
            <a:ahLst/>
            <a:cxnLst/>
            <a:rect l="l" t="t" r="r" b="b"/>
            <a:pathLst>
              <a:path w="3128644" h="182879">
                <a:moveTo>
                  <a:pt x="0" y="182879"/>
                </a:moveTo>
                <a:lnTo>
                  <a:pt x="3128644" y="182879"/>
                </a:lnTo>
                <a:lnTo>
                  <a:pt x="312864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6267" y="2642616"/>
            <a:ext cx="1943735" cy="182879"/>
          </a:xfrm>
          <a:custGeom>
            <a:avLst/>
            <a:gdLst/>
            <a:ahLst/>
            <a:cxnLst/>
            <a:rect l="l" t="t" r="r" b="b"/>
            <a:pathLst>
              <a:path w="1943735" h="182879">
                <a:moveTo>
                  <a:pt x="0" y="182879"/>
                </a:moveTo>
                <a:lnTo>
                  <a:pt x="1943735" y="182879"/>
                </a:lnTo>
                <a:lnTo>
                  <a:pt x="1943735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0002" y="2642616"/>
            <a:ext cx="973454" cy="182879"/>
          </a:xfrm>
          <a:custGeom>
            <a:avLst/>
            <a:gdLst/>
            <a:ahLst/>
            <a:cxnLst/>
            <a:rect l="l" t="t" r="r" b="b"/>
            <a:pathLst>
              <a:path w="973454" h="182879">
                <a:moveTo>
                  <a:pt x="0" y="182879"/>
                </a:moveTo>
                <a:lnTo>
                  <a:pt x="973454" y="182879"/>
                </a:lnTo>
                <a:lnTo>
                  <a:pt x="97345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47622" y="2825496"/>
            <a:ext cx="3128644" cy="182879"/>
          </a:xfrm>
          <a:custGeom>
            <a:avLst/>
            <a:gdLst/>
            <a:ahLst/>
            <a:cxnLst/>
            <a:rect l="l" t="t" r="r" b="b"/>
            <a:pathLst>
              <a:path w="3128644" h="182879">
                <a:moveTo>
                  <a:pt x="0" y="182879"/>
                </a:moveTo>
                <a:lnTo>
                  <a:pt x="3128644" y="182879"/>
                </a:lnTo>
                <a:lnTo>
                  <a:pt x="312864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76267" y="2825496"/>
            <a:ext cx="1943735" cy="182879"/>
          </a:xfrm>
          <a:custGeom>
            <a:avLst/>
            <a:gdLst/>
            <a:ahLst/>
            <a:cxnLst/>
            <a:rect l="l" t="t" r="r" b="b"/>
            <a:pathLst>
              <a:path w="1943735" h="182879">
                <a:moveTo>
                  <a:pt x="0" y="182879"/>
                </a:moveTo>
                <a:lnTo>
                  <a:pt x="1943735" y="182879"/>
                </a:lnTo>
                <a:lnTo>
                  <a:pt x="1943735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20002" y="2825496"/>
            <a:ext cx="973454" cy="182879"/>
          </a:xfrm>
          <a:custGeom>
            <a:avLst/>
            <a:gdLst/>
            <a:ahLst/>
            <a:cxnLst/>
            <a:rect l="l" t="t" r="r" b="b"/>
            <a:pathLst>
              <a:path w="973454" h="182879">
                <a:moveTo>
                  <a:pt x="0" y="182879"/>
                </a:moveTo>
                <a:lnTo>
                  <a:pt x="973454" y="182879"/>
                </a:lnTo>
                <a:lnTo>
                  <a:pt x="97345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7622" y="3008376"/>
            <a:ext cx="3128644" cy="182879"/>
          </a:xfrm>
          <a:custGeom>
            <a:avLst/>
            <a:gdLst/>
            <a:ahLst/>
            <a:cxnLst/>
            <a:rect l="l" t="t" r="r" b="b"/>
            <a:pathLst>
              <a:path w="3128644" h="182879">
                <a:moveTo>
                  <a:pt x="0" y="182879"/>
                </a:moveTo>
                <a:lnTo>
                  <a:pt x="3128644" y="182879"/>
                </a:lnTo>
                <a:lnTo>
                  <a:pt x="312864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6267" y="3008376"/>
            <a:ext cx="1943735" cy="182879"/>
          </a:xfrm>
          <a:custGeom>
            <a:avLst/>
            <a:gdLst/>
            <a:ahLst/>
            <a:cxnLst/>
            <a:rect l="l" t="t" r="r" b="b"/>
            <a:pathLst>
              <a:path w="1943735" h="182879">
                <a:moveTo>
                  <a:pt x="0" y="182879"/>
                </a:moveTo>
                <a:lnTo>
                  <a:pt x="1943735" y="182879"/>
                </a:lnTo>
                <a:lnTo>
                  <a:pt x="1943735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20002" y="3008376"/>
            <a:ext cx="973454" cy="182879"/>
          </a:xfrm>
          <a:custGeom>
            <a:avLst/>
            <a:gdLst/>
            <a:ahLst/>
            <a:cxnLst/>
            <a:rect l="l" t="t" r="r" b="b"/>
            <a:pathLst>
              <a:path w="973454" h="182879">
                <a:moveTo>
                  <a:pt x="0" y="182879"/>
                </a:moveTo>
                <a:lnTo>
                  <a:pt x="973454" y="182879"/>
                </a:lnTo>
                <a:lnTo>
                  <a:pt x="97345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7622" y="3191256"/>
            <a:ext cx="3128644" cy="182879"/>
          </a:xfrm>
          <a:custGeom>
            <a:avLst/>
            <a:gdLst/>
            <a:ahLst/>
            <a:cxnLst/>
            <a:rect l="l" t="t" r="r" b="b"/>
            <a:pathLst>
              <a:path w="3128644" h="182879">
                <a:moveTo>
                  <a:pt x="0" y="182879"/>
                </a:moveTo>
                <a:lnTo>
                  <a:pt x="3128644" y="182879"/>
                </a:lnTo>
                <a:lnTo>
                  <a:pt x="312864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6267" y="3191256"/>
            <a:ext cx="1943735" cy="182879"/>
          </a:xfrm>
          <a:custGeom>
            <a:avLst/>
            <a:gdLst/>
            <a:ahLst/>
            <a:cxnLst/>
            <a:rect l="l" t="t" r="r" b="b"/>
            <a:pathLst>
              <a:path w="1943735" h="182879">
                <a:moveTo>
                  <a:pt x="0" y="182879"/>
                </a:moveTo>
                <a:lnTo>
                  <a:pt x="1943735" y="182879"/>
                </a:lnTo>
                <a:lnTo>
                  <a:pt x="1943735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20002" y="3191256"/>
            <a:ext cx="973454" cy="182879"/>
          </a:xfrm>
          <a:custGeom>
            <a:avLst/>
            <a:gdLst/>
            <a:ahLst/>
            <a:cxnLst/>
            <a:rect l="l" t="t" r="r" b="b"/>
            <a:pathLst>
              <a:path w="973454" h="182879">
                <a:moveTo>
                  <a:pt x="0" y="182879"/>
                </a:moveTo>
                <a:lnTo>
                  <a:pt x="973454" y="182879"/>
                </a:lnTo>
                <a:lnTo>
                  <a:pt x="97345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47622" y="3374136"/>
            <a:ext cx="3128644" cy="182879"/>
          </a:xfrm>
          <a:custGeom>
            <a:avLst/>
            <a:gdLst/>
            <a:ahLst/>
            <a:cxnLst/>
            <a:rect l="l" t="t" r="r" b="b"/>
            <a:pathLst>
              <a:path w="3128644" h="182879">
                <a:moveTo>
                  <a:pt x="0" y="182879"/>
                </a:moveTo>
                <a:lnTo>
                  <a:pt x="3128644" y="182879"/>
                </a:lnTo>
                <a:lnTo>
                  <a:pt x="312864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6267" y="3374136"/>
            <a:ext cx="1943735" cy="182879"/>
          </a:xfrm>
          <a:custGeom>
            <a:avLst/>
            <a:gdLst/>
            <a:ahLst/>
            <a:cxnLst/>
            <a:rect l="l" t="t" r="r" b="b"/>
            <a:pathLst>
              <a:path w="1943735" h="182879">
                <a:moveTo>
                  <a:pt x="0" y="182879"/>
                </a:moveTo>
                <a:lnTo>
                  <a:pt x="1943735" y="182879"/>
                </a:lnTo>
                <a:lnTo>
                  <a:pt x="1943735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0002" y="3374136"/>
            <a:ext cx="973454" cy="182879"/>
          </a:xfrm>
          <a:custGeom>
            <a:avLst/>
            <a:gdLst/>
            <a:ahLst/>
            <a:cxnLst/>
            <a:rect l="l" t="t" r="r" b="b"/>
            <a:pathLst>
              <a:path w="973454" h="182879">
                <a:moveTo>
                  <a:pt x="0" y="182879"/>
                </a:moveTo>
                <a:lnTo>
                  <a:pt x="973454" y="182879"/>
                </a:lnTo>
                <a:lnTo>
                  <a:pt x="973454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47622" y="3557016"/>
            <a:ext cx="3128644" cy="182880"/>
          </a:xfrm>
          <a:custGeom>
            <a:avLst/>
            <a:gdLst/>
            <a:ahLst/>
            <a:cxnLst/>
            <a:rect l="l" t="t" r="r" b="b"/>
            <a:pathLst>
              <a:path w="3128644" h="182880">
                <a:moveTo>
                  <a:pt x="0" y="182880"/>
                </a:moveTo>
                <a:lnTo>
                  <a:pt x="3128644" y="182880"/>
                </a:lnTo>
                <a:lnTo>
                  <a:pt x="312864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76267" y="3557016"/>
            <a:ext cx="1943735" cy="182880"/>
          </a:xfrm>
          <a:custGeom>
            <a:avLst/>
            <a:gdLst/>
            <a:ahLst/>
            <a:cxnLst/>
            <a:rect l="l" t="t" r="r" b="b"/>
            <a:pathLst>
              <a:path w="1943735" h="182880">
                <a:moveTo>
                  <a:pt x="0" y="182880"/>
                </a:moveTo>
                <a:lnTo>
                  <a:pt x="1943735" y="182880"/>
                </a:lnTo>
                <a:lnTo>
                  <a:pt x="194373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20002" y="3557016"/>
            <a:ext cx="973454" cy="182880"/>
          </a:xfrm>
          <a:custGeom>
            <a:avLst/>
            <a:gdLst/>
            <a:ahLst/>
            <a:cxnLst/>
            <a:rect l="l" t="t" r="r" b="b"/>
            <a:pathLst>
              <a:path w="973454" h="182880">
                <a:moveTo>
                  <a:pt x="0" y="182880"/>
                </a:moveTo>
                <a:lnTo>
                  <a:pt x="973454" y="182880"/>
                </a:lnTo>
                <a:lnTo>
                  <a:pt x="97345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47622" y="3739896"/>
            <a:ext cx="3128644" cy="365760"/>
          </a:xfrm>
          <a:custGeom>
            <a:avLst/>
            <a:gdLst/>
            <a:ahLst/>
            <a:cxnLst/>
            <a:rect l="l" t="t" r="r" b="b"/>
            <a:pathLst>
              <a:path w="3128644" h="365760">
                <a:moveTo>
                  <a:pt x="0" y="365759"/>
                </a:moveTo>
                <a:lnTo>
                  <a:pt x="3128644" y="365759"/>
                </a:lnTo>
                <a:lnTo>
                  <a:pt x="3128644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76267" y="3739896"/>
            <a:ext cx="1943735" cy="365760"/>
          </a:xfrm>
          <a:custGeom>
            <a:avLst/>
            <a:gdLst/>
            <a:ahLst/>
            <a:cxnLst/>
            <a:rect l="l" t="t" r="r" b="b"/>
            <a:pathLst>
              <a:path w="1943735" h="365760">
                <a:moveTo>
                  <a:pt x="0" y="365759"/>
                </a:moveTo>
                <a:lnTo>
                  <a:pt x="1943735" y="365759"/>
                </a:lnTo>
                <a:lnTo>
                  <a:pt x="1943735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0002" y="3739896"/>
            <a:ext cx="973454" cy="365760"/>
          </a:xfrm>
          <a:custGeom>
            <a:avLst/>
            <a:gdLst/>
            <a:ahLst/>
            <a:cxnLst/>
            <a:rect l="l" t="t" r="r" b="b"/>
            <a:pathLst>
              <a:path w="973454" h="365760">
                <a:moveTo>
                  <a:pt x="0" y="365759"/>
                </a:moveTo>
                <a:lnTo>
                  <a:pt x="973454" y="365759"/>
                </a:lnTo>
                <a:lnTo>
                  <a:pt x="973454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47622" y="4105655"/>
            <a:ext cx="3128644" cy="182880"/>
          </a:xfrm>
          <a:custGeom>
            <a:avLst/>
            <a:gdLst/>
            <a:ahLst/>
            <a:cxnLst/>
            <a:rect l="l" t="t" r="r" b="b"/>
            <a:pathLst>
              <a:path w="3128644" h="182879">
                <a:moveTo>
                  <a:pt x="0" y="182880"/>
                </a:moveTo>
                <a:lnTo>
                  <a:pt x="3128644" y="182880"/>
                </a:lnTo>
                <a:lnTo>
                  <a:pt x="312864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76267" y="4105655"/>
            <a:ext cx="1943735" cy="182880"/>
          </a:xfrm>
          <a:custGeom>
            <a:avLst/>
            <a:gdLst/>
            <a:ahLst/>
            <a:cxnLst/>
            <a:rect l="l" t="t" r="r" b="b"/>
            <a:pathLst>
              <a:path w="1943735" h="182879">
                <a:moveTo>
                  <a:pt x="0" y="182880"/>
                </a:moveTo>
                <a:lnTo>
                  <a:pt x="1943735" y="182880"/>
                </a:lnTo>
                <a:lnTo>
                  <a:pt x="194373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20002" y="4105655"/>
            <a:ext cx="973454" cy="182880"/>
          </a:xfrm>
          <a:custGeom>
            <a:avLst/>
            <a:gdLst/>
            <a:ahLst/>
            <a:cxnLst/>
            <a:rect l="l" t="t" r="r" b="b"/>
            <a:pathLst>
              <a:path w="973454" h="182879">
                <a:moveTo>
                  <a:pt x="0" y="182880"/>
                </a:moveTo>
                <a:lnTo>
                  <a:pt x="973454" y="182880"/>
                </a:lnTo>
                <a:lnTo>
                  <a:pt x="97345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47622" y="4288536"/>
            <a:ext cx="3128644" cy="182880"/>
          </a:xfrm>
          <a:custGeom>
            <a:avLst/>
            <a:gdLst/>
            <a:ahLst/>
            <a:cxnLst/>
            <a:rect l="l" t="t" r="r" b="b"/>
            <a:pathLst>
              <a:path w="3128644" h="182880">
                <a:moveTo>
                  <a:pt x="0" y="182880"/>
                </a:moveTo>
                <a:lnTo>
                  <a:pt x="3128644" y="182880"/>
                </a:lnTo>
                <a:lnTo>
                  <a:pt x="312864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76267" y="4288536"/>
            <a:ext cx="1943735" cy="182880"/>
          </a:xfrm>
          <a:custGeom>
            <a:avLst/>
            <a:gdLst/>
            <a:ahLst/>
            <a:cxnLst/>
            <a:rect l="l" t="t" r="r" b="b"/>
            <a:pathLst>
              <a:path w="1943735" h="182880">
                <a:moveTo>
                  <a:pt x="0" y="182880"/>
                </a:moveTo>
                <a:lnTo>
                  <a:pt x="1943735" y="182880"/>
                </a:lnTo>
                <a:lnTo>
                  <a:pt x="194373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20002" y="4288536"/>
            <a:ext cx="973454" cy="182880"/>
          </a:xfrm>
          <a:custGeom>
            <a:avLst/>
            <a:gdLst/>
            <a:ahLst/>
            <a:cxnLst/>
            <a:rect l="l" t="t" r="r" b="b"/>
            <a:pathLst>
              <a:path w="973454" h="182880">
                <a:moveTo>
                  <a:pt x="0" y="182880"/>
                </a:moveTo>
                <a:lnTo>
                  <a:pt x="973454" y="182880"/>
                </a:lnTo>
                <a:lnTo>
                  <a:pt x="97345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47622" y="4471416"/>
            <a:ext cx="3128644" cy="243839"/>
          </a:xfrm>
          <a:custGeom>
            <a:avLst/>
            <a:gdLst/>
            <a:ahLst/>
            <a:cxnLst/>
            <a:rect l="l" t="t" r="r" b="b"/>
            <a:pathLst>
              <a:path w="3128644" h="243839">
                <a:moveTo>
                  <a:pt x="0" y="243839"/>
                </a:moveTo>
                <a:lnTo>
                  <a:pt x="3128644" y="243839"/>
                </a:lnTo>
                <a:lnTo>
                  <a:pt x="3128644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76267" y="4471416"/>
            <a:ext cx="1943735" cy="243839"/>
          </a:xfrm>
          <a:custGeom>
            <a:avLst/>
            <a:gdLst/>
            <a:ahLst/>
            <a:cxnLst/>
            <a:rect l="l" t="t" r="r" b="b"/>
            <a:pathLst>
              <a:path w="1943735" h="243839">
                <a:moveTo>
                  <a:pt x="0" y="243839"/>
                </a:moveTo>
                <a:lnTo>
                  <a:pt x="1943735" y="243839"/>
                </a:lnTo>
                <a:lnTo>
                  <a:pt x="1943735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20002" y="4471416"/>
            <a:ext cx="973454" cy="243839"/>
          </a:xfrm>
          <a:custGeom>
            <a:avLst/>
            <a:gdLst/>
            <a:ahLst/>
            <a:cxnLst/>
            <a:rect l="l" t="t" r="r" b="b"/>
            <a:pathLst>
              <a:path w="973454" h="243839">
                <a:moveTo>
                  <a:pt x="0" y="243839"/>
                </a:moveTo>
                <a:lnTo>
                  <a:pt x="973454" y="243839"/>
                </a:lnTo>
                <a:lnTo>
                  <a:pt x="973454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47622" y="4715256"/>
            <a:ext cx="3128644" cy="182880"/>
          </a:xfrm>
          <a:custGeom>
            <a:avLst/>
            <a:gdLst/>
            <a:ahLst/>
            <a:cxnLst/>
            <a:rect l="l" t="t" r="r" b="b"/>
            <a:pathLst>
              <a:path w="3128644" h="182879">
                <a:moveTo>
                  <a:pt x="0" y="182880"/>
                </a:moveTo>
                <a:lnTo>
                  <a:pt x="3128644" y="182880"/>
                </a:lnTo>
                <a:lnTo>
                  <a:pt x="312864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76267" y="4715256"/>
            <a:ext cx="1943735" cy="182880"/>
          </a:xfrm>
          <a:custGeom>
            <a:avLst/>
            <a:gdLst/>
            <a:ahLst/>
            <a:cxnLst/>
            <a:rect l="l" t="t" r="r" b="b"/>
            <a:pathLst>
              <a:path w="1943735" h="182879">
                <a:moveTo>
                  <a:pt x="0" y="182880"/>
                </a:moveTo>
                <a:lnTo>
                  <a:pt x="1943735" y="182880"/>
                </a:lnTo>
                <a:lnTo>
                  <a:pt x="194373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20002" y="4715256"/>
            <a:ext cx="973454" cy="182880"/>
          </a:xfrm>
          <a:custGeom>
            <a:avLst/>
            <a:gdLst/>
            <a:ahLst/>
            <a:cxnLst/>
            <a:rect l="l" t="t" r="r" b="b"/>
            <a:pathLst>
              <a:path w="973454" h="182879">
                <a:moveTo>
                  <a:pt x="0" y="182880"/>
                </a:moveTo>
                <a:lnTo>
                  <a:pt x="973454" y="182880"/>
                </a:lnTo>
                <a:lnTo>
                  <a:pt x="97345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47622" y="4898136"/>
            <a:ext cx="3128644" cy="182880"/>
          </a:xfrm>
          <a:custGeom>
            <a:avLst/>
            <a:gdLst/>
            <a:ahLst/>
            <a:cxnLst/>
            <a:rect l="l" t="t" r="r" b="b"/>
            <a:pathLst>
              <a:path w="3128644" h="182880">
                <a:moveTo>
                  <a:pt x="0" y="182880"/>
                </a:moveTo>
                <a:lnTo>
                  <a:pt x="3128644" y="182880"/>
                </a:lnTo>
                <a:lnTo>
                  <a:pt x="312864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76267" y="4898136"/>
            <a:ext cx="1943735" cy="182880"/>
          </a:xfrm>
          <a:custGeom>
            <a:avLst/>
            <a:gdLst/>
            <a:ahLst/>
            <a:cxnLst/>
            <a:rect l="l" t="t" r="r" b="b"/>
            <a:pathLst>
              <a:path w="1943735" h="182880">
                <a:moveTo>
                  <a:pt x="0" y="182880"/>
                </a:moveTo>
                <a:lnTo>
                  <a:pt x="1943735" y="182880"/>
                </a:lnTo>
                <a:lnTo>
                  <a:pt x="194373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20002" y="4898136"/>
            <a:ext cx="973454" cy="182880"/>
          </a:xfrm>
          <a:custGeom>
            <a:avLst/>
            <a:gdLst/>
            <a:ahLst/>
            <a:cxnLst/>
            <a:rect l="l" t="t" r="r" b="b"/>
            <a:pathLst>
              <a:path w="973454" h="182880">
                <a:moveTo>
                  <a:pt x="0" y="182880"/>
                </a:moveTo>
                <a:lnTo>
                  <a:pt x="973454" y="182880"/>
                </a:lnTo>
                <a:lnTo>
                  <a:pt x="97345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47622" y="5081016"/>
            <a:ext cx="3128644" cy="243839"/>
          </a:xfrm>
          <a:custGeom>
            <a:avLst/>
            <a:gdLst/>
            <a:ahLst/>
            <a:cxnLst/>
            <a:rect l="l" t="t" r="r" b="b"/>
            <a:pathLst>
              <a:path w="3128644" h="243839">
                <a:moveTo>
                  <a:pt x="0" y="243839"/>
                </a:moveTo>
                <a:lnTo>
                  <a:pt x="3128644" y="243839"/>
                </a:lnTo>
                <a:lnTo>
                  <a:pt x="3128644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76267" y="5081016"/>
            <a:ext cx="1943735" cy="243839"/>
          </a:xfrm>
          <a:custGeom>
            <a:avLst/>
            <a:gdLst/>
            <a:ahLst/>
            <a:cxnLst/>
            <a:rect l="l" t="t" r="r" b="b"/>
            <a:pathLst>
              <a:path w="1943735" h="243839">
                <a:moveTo>
                  <a:pt x="0" y="243839"/>
                </a:moveTo>
                <a:lnTo>
                  <a:pt x="1943735" y="243839"/>
                </a:lnTo>
                <a:lnTo>
                  <a:pt x="1943735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20002" y="5081016"/>
            <a:ext cx="973454" cy="243839"/>
          </a:xfrm>
          <a:custGeom>
            <a:avLst/>
            <a:gdLst/>
            <a:ahLst/>
            <a:cxnLst/>
            <a:rect l="l" t="t" r="r" b="b"/>
            <a:pathLst>
              <a:path w="973454" h="243839">
                <a:moveTo>
                  <a:pt x="0" y="243839"/>
                </a:moveTo>
                <a:lnTo>
                  <a:pt x="973454" y="243839"/>
                </a:lnTo>
                <a:lnTo>
                  <a:pt x="973454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E0E4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47622" y="5324856"/>
            <a:ext cx="3128644" cy="182880"/>
          </a:xfrm>
          <a:custGeom>
            <a:avLst/>
            <a:gdLst/>
            <a:ahLst/>
            <a:cxnLst/>
            <a:rect l="l" t="t" r="r" b="b"/>
            <a:pathLst>
              <a:path w="3128644" h="182879">
                <a:moveTo>
                  <a:pt x="0" y="182880"/>
                </a:moveTo>
                <a:lnTo>
                  <a:pt x="3128644" y="182880"/>
                </a:lnTo>
                <a:lnTo>
                  <a:pt x="312864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76267" y="5324856"/>
            <a:ext cx="1943735" cy="182880"/>
          </a:xfrm>
          <a:custGeom>
            <a:avLst/>
            <a:gdLst/>
            <a:ahLst/>
            <a:cxnLst/>
            <a:rect l="l" t="t" r="r" b="b"/>
            <a:pathLst>
              <a:path w="1943735" h="182879">
                <a:moveTo>
                  <a:pt x="0" y="182880"/>
                </a:moveTo>
                <a:lnTo>
                  <a:pt x="1943735" y="182880"/>
                </a:lnTo>
                <a:lnTo>
                  <a:pt x="1943735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20002" y="5324856"/>
            <a:ext cx="973454" cy="182880"/>
          </a:xfrm>
          <a:custGeom>
            <a:avLst/>
            <a:gdLst/>
            <a:ahLst/>
            <a:cxnLst/>
            <a:rect l="l" t="t" r="r" b="b"/>
            <a:pathLst>
              <a:path w="973454" h="182879">
                <a:moveTo>
                  <a:pt x="0" y="182880"/>
                </a:moveTo>
                <a:lnTo>
                  <a:pt x="973454" y="182880"/>
                </a:lnTo>
                <a:lnTo>
                  <a:pt x="973454" y="0"/>
                </a:lnTo>
                <a:lnTo>
                  <a:pt x="0" y="0"/>
                </a:lnTo>
                <a:lnTo>
                  <a:pt x="0" y="182880"/>
                </a:lnTo>
                <a:close/>
              </a:path>
            </a:pathLst>
          </a:custGeom>
          <a:solidFill>
            <a:srgbClr val="EFF3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41272" y="2642616"/>
            <a:ext cx="6058534" cy="0"/>
          </a:xfrm>
          <a:custGeom>
            <a:avLst/>
            <a:gdLst/>
            <a:ahLst/>
            <a:cxnLst/>
            <a:rect l="l" t="t" r="r" b="b"/>
            <a:pathLst>
              <a:path w="6058534">
                <a:moveTo>
                  <a:pt x="0" y="0"/>
                </a:moveTo>
                <a:lnTo>
                  <a:pt x="6058534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1388" y="309628"/>
            <a:ext cx="279714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Prototyping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26520" y="309628"/>
            <a:ext cx="17531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Sp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cial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7424" y="309628"/>
            <a:ext cx="126176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209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21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92472" y="3865750"/>
            <a:ext cx="1726988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45"/>
              </a:spcBef>
            </a:pPr>
            <a:r>
              <a:rPr sz="800" spc="-4" dirty="0">
                <a:latin typeface="Tw Cen MT"/>
                <a:cs typeface="Tw Cen MT"/>
              </a:rPr>
              <a:t>s</a:t>
            </a:r>
            <a:r>
              <a:rPr sz="800" spc="0" dirty="0">
                <a:latin typeface="Tw Cen MT"/>
                <a:cs typeface="Tw Cen MT"/>
              </a:rPr>
              <a:t>p</a:t>
            </a:r>
            <a:r>
              <a:rPr sz="800" spc="4" dirty="0">
                <a:latin typeface="Tw Cen MT"/>
                <a:cs typeface="Tw Cen MT"/>
              </a:rPr>
              <a:t>ec</a:t>
            </a:r>
            <a:r>
              <a:rPr sz="800" spc="-4" dirty="0">
                <a:latin typeface="Tw Cen MT"/>
                <a:cs typeface="Tw Cen MT"/>
              </a:rPr>
              <a:t>-</a:t>
            </a:r>
            <a:r>
              <a:rPr sz="800" spc="0" dirty="0">
                <a:latin typeface="Tw Cen MT"/>
                <a:cs typeface="Tw Cen MT"/>
              </a:rPr>
              <a:t>c</a:t>
            </a:r>
            <a:r>
              <a:rPr sz="800" spc="4" dirty="0">
                <a:latin typeface="Tw Cen MT"/>
                <a:cs typeface="Tw Cen MT"/>
              </a:rPr>
              <a:t>om</a:t>
            </a:r>
            <a:r>
              <a:rPr sz="800" spc="-4" dirty="0">
                <a:latin typeface="Tw Cen MT"/>
                <a:cs typeface="Tw Cen MT"/>
              </a:rPr>
              <a:t>-</a:t>
            </a:r>
            <a:r>
              <a:rPr sz="800" spc="0" dirty="0">
                <a:latin typeface="Tw Cen MT"/>
                <a:cs typeface="Tw Cen MT"/>
              </a:rPr>
              <a:t>p</a:t>
            </a:r>
            <a:r>
              <a:rPr sz="800" spc="4" dirty="0">
                <a:latin typeface="Tw Cen MT"/>
                <a:cs typeface="Tw Cen MT"/>
              </a:rPr>
              <a:t>i</a:t>
            </a:r>
            <a:r>
              <a:rPr sz="800" spc="-4" dirty="0">
                <a:latin typeface="Tw Cen MT"/>
                <a:cs typeface="Tw Cen MT"/>
              </a:rPr>
              <a:t>ezo-v</a:t>
            </a:r>
            <a:r>
              <a:rPr sz="800" spc="4" dirty="0">
                <a:latin typeface="Tw Cen MT"/>
                <a:cs typeface="Tw Cen MT"/>
              </a:rPr>
              <a:t>i</a:t>
            </a:r>
            <a:r>
              <a:rPr sz="800" spc="0" dirty="0">
                <a:latin typeface="Tw Cen MT"/>
                <a:cs typeface="Tw Cen MT"/>
              </a:rPr>
              <a:t>b</a:t>
            </a:r>
            <a:r>
              <a:rPr sz="800" spc="-14" dirty="0">
                <a:latin typeface="Tw Cen MT"/>
                <a:cs typeface="Tw Cen MT"/>
              </a:rPr>
              <a:t>r</a:t>
            </a:r>
            <a:r>
              <a:rPr sz="800" spc="0" dirty="0">
                <a:latin typeface="Tw Cen MT"/>
                <a:cs typeface="Tw Cen MT"/>
              </a:rPr>
              <a:t>at</a:t>
            </a:r>
            <a:r>
              <a:rPr sz="800" spc="-9" dirty="0">
                <a:latin typeface="Tw Cen MT"/>
                <a:cs typeface="Tw Cen MT"/>
              </a:rPr>
              <a:t>i</a:t>
            </a:r>
            <a:r>
              <a:rPr sz="800" spc="4" dirty="0">
                <a:latin typeface="Tw Cen MT"/>
                <a:cs typeface="Tw Cen MT"/>
              </a:rPr>
              <a:t>o</a:t>
            </a:r>
            <a:r>
              <a:rPr sz="800" spc="-4" dirty="0">
                <a:latin typeface="Tw Cen MT"/>
                <a:cs typeface="Tw Cen MT"/>
              </a:rPr>
              <a:t>n-</a:t>
            </a:r>
            <a:r>
              <a:rPr sz="800" spc="-14" dirty="0">
                <a:latin typeface="Tw Cen MT"/>
                <a:cs typeface="Tw Cen MT"/>
              </a:rPr>
              <a:t>s</a:t>
            </a:r>
            <a:r>
              <a:rPr sz="800" spc="4" dirty="0">
                <a:latin typeface="Tw Cen MT"/>
                <a:cs typeface="Tw Cen MT"/>
              </a:rPr>
              <a:t>e</a:t>
            </a:r>
            <a:r>
              <a:rPr sz="800" spc="-4" dirty="0">
                <a:latin typeface="Tw Cen MT"/>
                <a:cs typeface="Tw Cen MT"/>
              </a:rPr>
              <a:t>nso</a:t>
            </a:r>
            <a:r>
              <a:rPr sz="800" spc="0" dirty="0">
                <a:latin typeface="Tw Cen MT"/>
                <a:cs typeface="Tw Cen MT"/>
              </a:rPr>
              <a:t>r</a:t>
            </a:r>
            <a:r>
              <a:rPr sz="800" spc="-4" dirty="0">
                <a:latin typeface="Tw Cen MT"/>
                <a:cs typeface="Tw Cen MT"/>
              </a:rPr>
              <a:t>-</a:t>
            </a:r>
            <a:r>
              <a:rPr sz="800" spc="0" dirty="0">
                <a:latin typeface="Tw Cen MT"/>
                <a:cs typeface="Tw Cen MT"/>
              </a:rPr>
              <a:t>t</a:t>
            </a:r>
            <a:r>
              <a:rPr sz="800" spc="-4" dirty="0">
                <a:latin typeface="Tw Cen MT"/>
                <a:cs typeface="Tw Cen MT"/>
              </a:rPr>
              <a:t>h</a:t>
            </a:r>
            <a:r>
              <a:rPr sz="800" spc="-9" dirty="0">
                <a:latin typeface="Tw Cen MT"/>
                <a:cs typeface="Tw Cen MT"/>
              </a:rPr>
              <a:t>i</a:t>
            </a:r>
            <a:r>
              <a:rPr sz="800" spc="-4" dirty="0">
                <a:latin typeface="Tw Cen MT"/>
                <a:cs typeface="Tw Cen MT"/>
              </a:rPr>
              <a:t>n-f</a:t>
            </a:r>
            <a:r>
              <a:rPr sz="800" spc="4" dirty="0">
                <a:latin typeface="Tw Cen MT"/>
                <a:cs typeface="Tw Cen MT"/>
              </a:rPr>
              <a:t>i</a:t>
            </a:r>
            <a:r>
              <a:rPr sz="800" spc="-9" dirty="0">
                <a:latin typeface="Tw Cen MT"/>
                <a:cs typeface="Tw Cen MT"/>
              </a:rPr>
              <a:t>l</a:t>
            </a:r>
            <a:r>
              <a:rPr sz="800" spc="4" dirty="0">
                <a:latin typeface="Tw Cen MT"/>
                <a:cs typeface="Tw Cen MT"/>
              </a:rPr>
              <a:t>m</a:t>
            </a:r>
            <a:r>
              <a:rPr sz="800" spc="0" dirty="0">
                <a:latin typeface="Tw Cen MT"/>
                <a:cs typeface="Tw Cen MT"/>
              </a:rPr>
              <a:t>-</a:t>
            </a:r>
            <a:endParaRPr sz="800">
              <a:latin typeface="Tw Cen MT"/>
              <a:cs typeface="Tw Cen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6164" y="5207251"/>
            <a:ext cx="559039" cy="127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45"/>
              </a:spcBef>
            </a:pPr>
            <a:r>
              <a:rPr sz="800" spc="-4" dirty="0">
                <a:latin typeface="Tw Cen MT"/>
                <a:cs typeface="Tw Cen MT"/>
              </a:rPr>
              <a:t>s</a:t>
            </a:r>
            <a:r>
              <a:rPr sz="800" spc="4" dirty="0">
                <a:latin typeface="Tw Cen MT"/>
                <a:cs typeface="Tw Cen MT"/>
              </a:rPr>
              <a:t>ole</a:t>
            </a:r>
            <a:r>
              <a:rPr sz="800" spc="-4" dirty="0">
                <a:latin typeface="Tw Cen MT"/>
                <a:cs typeface="Tw Cen MT"/>
              </a:rPr>
              <a:t>n</a:t>
            </a:r>
            <a:r>
              <a:rPr sz="800" spc="4" dirty="0">
                <a:latin typeface="Tw Cen MT"/>
                <a:cs typeface="Tw Cen MT"/>
              </a:rPr>
              <a:t>oi</a:t>
            </a:r>
            <a:r>
              <a:rPr sz="800" spc="0" dirty="0">
                <a:latin typeface="Tw Cen MT"/>
                <a:cs typeface="Tw Cen MT"/>
              </a:rPr>
              <a:t>d</a:t>
            </a:r>
            <a:r>
              <a:rPr sz="800" spc="-9" dirty="0">
                <a:latin typeface="Tw Cen MT"/>
                <a:cs typeface="Tw Cen MT"/>
              </a:rPr>
              <a:t>.</a:t>
            </a:r>
            <a:r>
              <a:rPr sz="800" spc="-4" dirty="0">
                <a:latin typeface="Tw Cen MT"/>
                <a:cs typeface="Tw Cen MT"/>
              </a:rPr>
              <a:t>h</a:t>
            </a:r>
            <a:r>
              <a:rPr sz="800" spc="0" dirty="0">
                <a:latin typeface="Tw Cen MT"/>
                <a:cs typeface="Tw Cen MT"/>
              </a:rPr>
              <a:t>tml</a:t>
            </a:r>
            <a:endParaRPr sz="8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7622" y="2276855"/>
            <a:ext cx="6045834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4796" algn="r">
              <a:lnSpc>
                <a:spcPct val="90738"/>
              </a:lnSpc>
              <a:spcBef>
                <a:spcPts val="114"/>
              </a:spcBef>
            </a:pPr>
            <a:r>
              <a:rPr sz="1200" b="1" spc="4" dirty="0">
                <a:solidFill>
                  <a:srgbClr val="FFFFFF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pe</a:t>
            </a:r>
            <a:r>
              <a:rPr sz="1200" b="1" spc="-4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ial</a:t>
            </a:r>
            <a:r>
              <a:rPr sz="1200" b="1" spc="1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200" b="1" spc="-59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1200" b="1" spc="59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1200" b="1" spc="4" dirty="0">
                <a:solidFill>
                  <a:srgbClr val="FFFFFF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:</a:t>
            </a:r>
            <a:r>
              <a:rPr sz="1200" b="1" spc="4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Ana</a:t>
            </a:r>
            <a:r>
              <a:rPr sz="1200" b="1" spc="4" dirty="0">
                <a:solidFill>
                  <a:srgbClr val="FFFFFF"/>
                </a:solidFill>
                <a:latin typeface="Tw Cen MT"/>
                <a:cs typeface="Tw Cen MT"/>
              </a:rPr>
              <a:t>l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og</a:t>
            </a:r>
            <a:r>
              <a:rPr sz="1200" b="1" spc="1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200" b="1" spc="4" dirty="0">
                <a:solidFill>
                  <a:srgbClr val="FFFFFF"/>
                </a:solidFill>
                <a:latin typeface="Tw Cen MT"/>
                <a:cs typeface="Tw Cen MT"/>
              </a:rPr>
              <a:t>S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ensors and</a:t>
            </a:r>
            <a:r>
              <a:rPr sz="1200" b="1" spc="1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Act</a:t>
            </a:r>
            <a:r>
              <a:rPr sz="1200" b="1" spc="-4" dirty="0">
                <a:solidFill>
                  <a:srgbClr val="FFFFFF"/>
                </a:solidFill>
                <a:latin typeface="Tw Cen MT"/>
                <a:cs typeface="Tw Cen MT"/>
              </a:rPr>
              <a:t>u</a:t>
            </a:r>
            <a:r>
              <a:rPr sz="1200" b="1" spc="25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to</a:t>
            </a:r>
            <a:r>
              <a:rPr sz="1200" b="1" spc="-4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s                          </a:t>
            </a:r>
            <a:r>
              <a:rPr sz="1200" b="1" spc="25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in</a:t>
            </a:r>
            <a:r>
              <a:rPr sz="1200" b="1" spc="-14" dirty="0">
                <a:solidFill>
                  <a:srgbClr val="FFFFFF"/>
                </a:solidFill>
                <a:latin typeface="Tw Cen MT"/>
                <a:cs typeface="Tw Cen MT"/>
              </a:rPr>
              <a:t>f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o                            </a:t>
            </a:r>
            <a:r>
              <a:rPr sz="1200" b="1" spc="79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1200" b="1" spc="-4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i</a:t>
            </a:r>
            <a:r>
              <a:rPr sz="1200" b="1" spc="-4" dirty="0">
                <a:solidFill>
                  <a:srgbClr val="FFFFFF"/>
                </a:solidFill>
                <a:latin typeface="Tw Cen MT"/>
                <a:cs typeface="Tw Cen MT"/>
              </a:rPr>
              <a:t>c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endParaRPr sz="1200" dirty="0">
              <a:latin typeface="Tw Cen MT"/>
              <a:cs typeface="Tw Cen MT"/>
            </a:endParaRPr>
          </a:p>
          <a:p>
            <a:pPr marR="300661" algn="r">
              <a:lnSpc>
                <a:spcPct val="90738"/>
              </a:lnSpc>
              <a:spcBef>
                <a:spcPts val="130"/>
              </a:spcBef>
            </a:pP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(AE</a:t>
            </a:r>
            <a:r>
              <a:rPr sz="1200" b="1" spc="-4" dirty="0">
                <a:solidFill>
                  <a:srgbClr val="FFFFFF"/>
                </a:solidFill>
                <a:latin typeface="Tw Cen MT"/>
                <a:cs typeface="Tw Cen MT"/>
              </a:rPr>
              <a:t>D</a:t>
            </a:r>
            <a:r>
              <a:rPr sz="1200" b="1" spc="0" dirty="0">
                <a:solidFill>
                  <a:srgbClr val="FFFFFF"/>
                </a:solidFill>
                <a:latin typeface="Tw Cen MT"/>
                <a:cs typeface="Tw Cen MT"/>
              </a:rPr>
              <a:t>)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7622" y="2642616"/>
            <a:ext cx="3128644" cy="28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087">
              <a:lnSpc>
                <a:spcPct val="90738"/>
              </a:lnSpc>
              <a:spcBef>
                <a:spcPts val="114"/>
              </a:spcBef>
            </a:pPr>
            <a:r>
              <a:rPr sz="1200" b="1" spc="0" dirty="0">
                <a:latin typeface="Tw Cen MT"/>
                <a:cs typeface="Tw Cen MT"/>
              </a:rPr>
              <a:t>Lin</a:t>
            </a:r>
            <a:r>
              <a:rPr sz="1200" b="1" spc="4" dirty="0">
                <a:latin typeface="Tw Cen MT"/>
                <a:cs typeface="Tw Cen MT"/>
              </a:rPr>
              <a:t>e</a:t>
            </a:r>
            <a:r>
              <a:rPr sz="1200" b="1" spc="0" dirty="0">
                <a:latin typeface="Tw Cen MT"/>
                <a:cs typeface="Tw Cen MT"/>
              </a:rPr>
              <a:t>ar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r</a:t>
            </a:r>
            <a:r>
              <a:rPr sz="1200" b="1" spc="-4" dirty="0">
                <a:latin typeface="Tw Cen MT"/>
                <a:cs typeface="Tw Cen MT"/>
              </a:rPr>
              <a:t>o</a:t>
            </a:r>
            <a:r>
              <a:rPr sz="1200" b="1" spc="0" dirty="0">
                <a:latin typeface="Tw Cen MT"/>
                <a:cs typeface="Tw Cen MT"/>
              </a:rPr>
              <a:t>ta</a:t>
            </a:r>
            <a:r>
              <a:rPr sz="1200" b="1" spc="19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y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potentiometer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10k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ohm</a:t>
            </a:r>
            <a:endParaRPr sz="1200" dirty="0">
              <a:latin typeface="Tw Cen MT"/>
              <a:cs typeface="Tw Cen MT"/>
            </a:endParaRPr>
          </a:p>
          <a:p>
            <a:pPr marL="69087">
              <a:lnSpc>
                <a:spcPct val="90738"/>
              </a:lnSpc>
              <a:spcBef>
                <a:spcPts val="130"/>
              </a:spcBef>
            </a:pPr>
            <a:r>
              <a:rPr sz="1200" b="1" spc="0" dirty="0">
                <a:latin typeface="Tw Cen MT"/>
                <a:cs typeface="Tw Cen MT"/>
              </a:rPr>
              <a:t>Ele</a:t>
            </a:r>
            <a:r>
              <a:rPr sz="1200" b="1" spc="-4" dirty="0">
                <a:latin typeface="Tw Cen MT"/>
                <a:cs typeface="Tw Cen MT"/>
              </a:rPr>
              <a:t>c</a:t>
            </a:r>
            <a:r>
              <a:rPr sz="1200" b="1" spc="0" dirty="0">
                <a:latin typeface="Tw Cen MT"/>
                <a:cs typeface="Tw Cen MT"/>
              </a:rPr>
              <a:t>t</a:t>
            </a:r>
            <a:r>
              <a:rPr sz="1200" b="1" spc="19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et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-4" dirty="0">
                <a:latin typeface="Tw Cen MT"/>
                <a:cs typeface="Tw Cen MT"/>
              </a:rPr>
              <a:t>m</a:t>
            </a:r>
            <a:r>
              <a:rPr sz="1200" b="1" spc="0" dirty="0">
                <a:latin typeface="Tw Cen MT"/>
                <a:cs typeface="Tw Cen MT"/>
              </a:rPr>
              <a:t>i</a:t>
            </a:r>
            <a:r>
              <a:rPr sz="1200" b="1" spc="-4" dirty="0">
                <a:latin typeface="Tw Cen MT"/>
                <a:cs typeface="Tw Cen MT"/>
              </a:rPr>
              <a:t>cr</a:t>
            </a:r>
            <a:r>
              <a:rPr sz="1200" b="1" spc="0" dirty="0">
                <a:latin typeface="Tw Cen MT"/>
                <a:cs typeface="Tw Cen MT"/>
              </a:rPr>
              <a:t>o</a:t>
            </a:r>
            <a:r>
              <a:rPr sz="1200" b="1" spc="-4" dirty="0">
                <a:latin typeface="Tw Cen MT"/>
                <a:cs typeface="Tw Cen MT"/>
              </a:rPr>
              <a:t>p</a:t>
            </a:r>
            <a:r>
              <a:rPr sz="1200" b="1" spc="0" dirty="0">
                <a:latin typeface="Tw Cen MT"/>
                <a:cs typeface="Tw Cen MT"/>
              </a:rPr>
              <a:t>h</a:t>
            </a:r>
            <a:r>
              <a:rPr sz="1200" b="1" spc="-4" dirty="0">
                <a:latin typeface="Tw Cen MT"/>
                <a:cs typeface="Tw Cen MT"/>
              </a:rPr>
              <a:t>o</a:t>
            </a:r>
            <a:r>
              <a:rPr sz="1200" b="1" spc="0" dirty="0">
                <a:latin typeface="Tw Cen MT"/>
                <a:cs typeface="Tw Cen MT"/>
              </a:rPr>
              <a:t>ne</a:t>
            </a:r>
            <a:r>
              <a:rPr sz="1200" b="1" spc="25" dirty="0">
                <a:latin typeface="Tw Cen MT"/>
                <a:cs typeface="Tw Cen MT"/>
              </a:rPr>
              <a:t> </a:t>
            </a:r>
            <a:r>
              <a:rPr sz="1200" b="1" spc="-4" dirty="0">
                <a:latin typeface="Tw Cen MT"/>
                <a:cs typeface="Tw Cen MT"/>
              </a:rPr>
              <a:t>w</a:t>
            </a:r>
            <a:r>
              <a:rPr sz="1200" b="1" spc="0" dirty="0">
                <a:latin typeface="Tw Cen MT"/>
                <a:cs typeface="Tw Cen MT"/>
              </a:rPr>
              <a:t>ith </a:t>
            </a:r>
            <a:r>
              <a:rPr sz="1200" b="1" spc="-4" dirty="0">
                <a:latin typeface="Tw Cen MT"/>
                <a:cs typeface="Tw Cen MT"/>
              </a:rPr>
              <a:t>M</a:t>
            </a:r>
            <a:r>
              <a:rPr sz="1200" b="1" spc="0" dirty="0">
                <a:latin typeface="Tw Cen MT"/>
                <a:cs typeface="Tw Cen MT"/>
              </a:rPr>
              <a:t>A</a:t>
            </a:r>
            <a:r>
              <a:rPr sz="1200" b="1" spc="-4" dirty="0">
                <a:latin typeface="Tw Cen MT"/>
                <a:cs typeface="Tw Cen MT"/>
              </a:rPr>
              <a:t>X</a:t>
            </a:r>
            <a:r>
              <a:rPr sz="1200" b="1" spc="0" dirty="0">
                <a:latin typeface="Tw Cen MT"/>
                <a:cs typeface="Tw Cen MT"/>
              </a:rPr>
              <a:t>9814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am</a:t>
            </a:r>
            <a:r>
              <a:rPr sz="1200" b="1" spc="-4" dirty="0">
                <a:latin typeface="Tw Cen MT"/>
                <a:cs typeface="Tw Cen MT"/>
              </a:rPr>
              <a:t>p</a:t>
            </a:r>
            <a:r>
              <a:rPr sz="1200" b="1" spc="0" dirty="0">
                <a:latin typeface="Tw Cen MT"/>
                <a:cs typeface="Tw Cen MT"/>
              </a:rPr>
              <a:t>li</a:t>
            </a:r>
            <a:r>
              <a:rPr sz="1200" b="1" spc="-4" dirty="0">
                <a:latin typeface="Tw Cen MT"/>
                <a:cs typeface="Tw Cen MT"/>
              </a:rPr>
              <a:t>f</a:t>
            </a:r>
            <a:r>
              <a:rPr sz="1200" b="1" spc="0" dirty="0">
                <a:latin typeface="Tw Cen MT"/>
                <a:cs typeface="Tw Cen MT"/>
              </a:rPr>
              <a:t>ier</a:t>
            </a:r>
            <a:endParaRPr sz="1200" dirty="0">
              <a:latin typeface="Tw Cen MT"/>
              <a:cs typeface="Tw Cen MT"/>
            </a:endParaRPr>
          </a:p>
          <a:p>
            <a:pPr marL="69087">
              <a:lnSpc>
                <a:spcPct val="90738"/>
              </a:lnSpc>
              <a:spcBef>
                <a:spcPts val="135"/>
              </a:spcBef>
            </a:pPr>
            <a:r>
              <a:rPr sz="1200" b="1" spc="0" dirty="0">
                <a:latin typeface="Tw Cen MT"/>
                <a:cs typeface="Tw Cen MT"/>
              </a:rPr>
              <a:t>M</a:t>
            </a:r>
            <a:r>
              <a:rPr sz="1200" b="1" spc="-4" dirty="0">
                <a:latin typeface="Tw Cen MT"/>
                <a:cs typeface="Tw Cen MT"/>
              </a:rPr>
              <a:t>o</a:t>
            </a:r>
            <a:r>
              <a:rPr sz="1200" b="1" spc="0" dirty="0">
                <a:latin typeface="Tw Cen MT"/>
                <a:cs typeface="Tw Cen MT"/>
              </a:rPr>
              <a:t>istu</a:t>
            </a:r>
            <a:r>
              <a:rPr sz="1200" b="1" spc="25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e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s</a:t>
            </a:r>
            <a:r>
              <a:rPr sz="1200" b="1" spc="4" dirty="0">
                <a:latin typeface="Tw Cen MT"/>
                <a:cs typeface="Tw Cen MT"/>
              </a:rPr>
              <a:t>e</a:t>
            </a:r>
            <a:r>
              <a:rPr sz="1200" b="1" spc="0" dirty="0">
                <a:latin typeface="Tw Cen MT"/>
                <a:cs typeface="Tw Cen MT"/>
              </a:rPr>
              <a:t>nsor</a:t>
            </a:r>
            <a:endParaRPr sz="1200" dirty="0">
              <a:latin typeface="Tw Cen MT"/>
              <a:cs typeface="Tw Cen MT"/>
            </a:endParaRPr>
          </a:p>
          <a:p>
            <a:pPr marL="69087" marR="1103715">
              <a:lnSpc>
                <a:spcPts val="1306"/>
              </a:lnSpc>
              <a:spcBef>
                <a:spcPts val="130"/>
              </a:spcBef>
            </a:pPr>
            <a:r>
              <a:rPr sz="1200" b="1" spc="0" dirty="0">
                <a:latin typeface="Tw Cen MT"/>
                <a:cs typeface="Tw Cen MT"/>
              </a:rPr>
              <a:t>Li</a:t>
            </a:r>
            <a:r>
              <a:rPr sz="1200" b="1" spc="4" dirty="0">
                <a:latin typeface="Tw Cen MT"/>
                <a:cs typeface="Tw Cen MT"/>
              </a:rPr>
              <a:t>g</a:t>
            </a:r>
            <a:r>
              <a:rPr sz="1200" b="1" spc="0" dirty="0">
                <a:latin typeface="Tw Cen MT"/>
                <a:cs typeface="Tw Cen MT"/>
              </a:rPr>
              <a:t>ht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-14" dirty="0">
                <a:latin typeface="Tw Cen MT"/>
                <a:cs typeface="Tw Cen MT"/>
              </a:rPr>
              <a:t>v</a:t>
            </a:r>
            <a:r>
              <a:rPr sz="1200" b="1" spc="0" dirty="0">
                <a:latin typeface="Tw Cen MT"/>
                <a:cs typeface="Tw Cen MT"/>
              </a:rPr>
              <a:t>ariable</a:t>
            </a:r>
            <a:r>
              <a:rPr sz="1200" b="1" spc="19" dirty="0">
                <a:latin typeface="Tw Cen MT"/>
                <a:cs typeface="Tw Cen MT"/>
              </a:rPr>
              <a:t> r</a:t>
            </a:r>
            <a:r>
              <a:rPr sz="1200" b="1" spc="0" dirty="0">
                <a:latin typeface="Tw Cen MT"/>
                <a:cs typeface="Tw Cen MT"/>
              </a:rPr>
              <a:t>e</a:t>
            </a:r>
            <a:r>
              <a:rPr sz="1200" b="1" spc="4" dirty="0">
                <a:latin typeface="Tw Cen MT"/>
                <a:cs typeface="Tw Cen MT"/>
              </a:rPr>
              <a:t>s</a:t>
            </a:r>
            <a:r>
              <a:rPr sz="1200" b="1" spc="0" dirty="0">
                <a:latin typeface="Tw Cen MT"/>
                <a:cs typeface="Tw Cen MT"/>
              </a:rPr>
              <a:t>istor In</a:t>
            </a:r>
            <a:r>
              <a:rPr sz="1200" b="1" spc="-4" dirty="0">
                <a:latin typeface="Tw Cen MT"/>
                <a:cs typeface="Tw Cen MT"/>
              </a:rPr>
              <a:t>f</a:t>
            </a:r>
            <a:r>
              <a:rPr sz="1200" b="1" spc="4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a</a:t>
            </a:r>
            <a:r>
              <a:rPr sz="1200" b="1" spc="19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ed</a:t>
            </a:r>
            <a:r>
              <a:rPr sz="1200" b="1" spc="19" dirty="0">
                <a:latin typeface="Tw Cen MT"/>
                <a:cs typeface="Tw Cen MT"/>
              </a:rPr>
              <a:t> </a:t>
            </a:r>
            <a:endParaRPr sz="1200" dirty="0">
              <a:latin typeface="Tw Cen MT"/>
              <a:cs typeface="Tw Cen MT"/>
            </a:endParaRPr>
          </a:p>
          <a:p>
            <a:pPr marL="69087" marR="1103715">
              <a:lnSpc>
                <a:spcPts val="1306"/>
              </a:lnSpc>
              <a:spcBef>
                <a:spcPts val="133"/>
              </a:spcBef>
            </a:pPr>
            <a:r>
              <a:rPr sz="1200" b="1" spc="0" dirty="0">
                <a:latin typeface="Tw Cen MT"/>
                <a:cs typeface="Tw Cen MT"/>
              </a:rPr>
              <a:t>P</a:t>
            </a:r>
            <a:r>
              <a:rPr sz="1200" b="1" spc="-4" dirty="0">
                <a:latin typeface="Tw Cen MT"/>
                <a:cs typeface="Tw Cen MT"/>
              </a:rPr>
              <a:t>r</a:t>
            </a:r>
            <a:r>
              <a:rPr sz="1200" b="1" spc="-34" dirty="0">
                <a:latin typeface="Tw Cen MT"/>
                <a:cs typeface="Tw Cen MT"/>
              </a:rPr>
              <a:t>o</a:t>
            </a:r>
            <a:r>
              <a:rPr sz="1200" b="1" spc="0" dirty="0">
                <a:latin typeface="Tw Cen MT"/>
                <a:cs typeface="Tw Cen MT"/>
              </a:rPr>
              <a:t>xi</a:t>
            </a:r>
            <a:r>
              <a:rPr sz="1200" b="1" spc="-4" dirty="0">
                <a:latin typeface="Tw Cen MT"/>
                <a:cs typeface="Tw Cen MT"/>
              </a:rPr>
              <a:t>m</a:t>
            </a:r>
            <a:r>
              <a:rPr sz="1200" b="1" spc="0" dirty="0">
                <a:latin typeface="Tw Cen MT"/>
                <a:cs typeface="Tw Cen MT"/>
              </a:rPr>
              <a:t>ity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4" dirty="0">
                <a:latin typeface="Tw Cen MT"/>
                <a:cs typeface="Tw Cen MT"/>
              </a:rPr>
              <a:t>S</a:t>
            </a:r>
            <a:r>
              <a:rPr sz="1200" b="1" spc="0" dirty="0">
                <a:latin typeface="Tw Cen MT"/>
                <a:cs typeface="Tw Cen MT"/>
              </a:rPr>
              <a:t>ensor P</a:t>
            </a:r>
            <a:r>
              <a:rPr sz="1200" b="1" spc="19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e</a:t>
            </a:r>
            <a:r>
              <a:rPr sz="1200" b="1" spc="4" dirty="0">
                <a:latin typeface="Tw Cen MT"/>
                <a:cs typeface="Tw Cen MT"/>
              </a:rPr>
              <a:t>s</a:t>
            </a:r>
            <a:r>
              <a:rPr sz="1200" b="1" spc="0" dirty="0">
                <a:latin typeface="Tw Cen MT"/>
                <a:cs typeface="Tw Cen MT"/>
              </a:rPr>
              <a:t>su</a:t>
            </a:r>
            <a:r>
              <a:rPr sz="1200" b="1" spc="19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e</a:t>
            </a:r>
            <a:r>
              <a:rPr sz="1200" b="1" spc="9" dirty="0">
                <a:latin typeface="Tw Cen MT"/>
                <a:cs typeface="Tw Cen MT"/>
              </a:rPr>
              <a:t> </a:t>
            </a:r>
            <a:endParaRPr sz="1200" dirty="0">
              <a:latin typeface="Tw Cen MT"/>
              <a:cs typeface="Tw Cen MT"/>
            </a:endParaRPr>
          </a:p>
          <a:p>
            <a:pPr marL="69087" marR="1103715">
              <a:lnSpc>
                <a:spcPts val="1306"/>
              </a:lnSpc>
              <a:spcBef>
                <a:spcPts val="133"/>
              </a:spcBef>
            </a:pPr>
            <a:r>
              <a:rPr sz="1200" b="1" spc="0" dirty="0">
                <a:latin typeface="Tw Cen MT"/>
                <a:cs typeface="Tw Cen MT"/>
              </a:rPr>
              <a:t>s</a:t>
            </a:r>
            <a:r>
              <a:rPr sz="1200" b="1" spc="4" dirty="0">
                <a:latin typeface="Tw Cen MT"/>
                <a:cs typeface="Tw Cen MT"/>
              </a:rPr>
              <a:t>e</a:t>
            </a:r>
            <a:r>
              <a:rPr sz="1200" b="1" spc="0" dirty="0">
                <a:latin typeface="Tw Cen MT"/>
                <a:cs typeface="Tw Cen MT"/>
              </a:rPr>
              <a:t>nsor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(</a:t>
            </a:r>
            <a:r>
              <a:rPr sz="1200" b="1" spc="-4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ou</a:t>
            </a:r>
            <a:r>
              <a:rPr sz="1200" b="1" spc="-4" dirty="0">
                <a:latin typeface="Tw Cen MT"/>
                <a:cs typeface="Tw Cen MT"/>
              </a:rPr>
              <a:t>n</a:t>
            </a:r>
            <a:r>
              <a:rPr sz="1200" b="1" spc="0" dirty="0">
                <a:latin typeface="Tw Cen MT"/>
                <a:cs typeface="Tw Cen MT"/>
              </a:rPr>
              <a:t>d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25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lbs) Thin</a:t>
            </a:r>
            <a:r>
              <a:rPr sz="1200" b="1" spc="4" dirty="0">
                <a:latin typeface="Tw Cen MT"/>
                <a:cs typeface="Tw Cen MT"/>
              </a:rPr>
              <a:t> </a:t>
            </a:r>
            <a:endParaRPr sz="1200" dirty="0">
              <a:latin typeface="Tw Cen MT"/>
              <a:cs typeface="Tw Cen MT"/>
            </a:endParaRPr>
          </a:p>
          <a:p>
            <a:pPr marL="69087" marR="1103715">
              <a:lnSpc>
                <a:spcPts val="1306"/>
              </a:lnSpc>
              <a:spcBef>
                <a:spcPts val="133"/>
              </a:spcBef>
            </a:pPr>
            <a:r>
              <a:rPr sz="1200" b="1" spc="0" dirty="0">
                <a:latin typeface="Tw Cen MT"/>
                <a:cs typeface="Tw Cen MT"/>
              </a:rPr>
              <a:t>Film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Pie</a:t>
            </a:r>
            <a:r>
              <a:rPr sz="1200" b="1" spc="-9" dirty="0">
                <a:latin typeface="Tw Cen MT"/>
                <a:cs typeface="Tw Cen MT"/>
              </a:rPr>
              <a:t>z</a:t>
            </a:r>
            <a:r>
              <a:rPr sz="1200" b="1" spc="0" dirty="0">
                <a:latin typeface="Tw Cen MT"/>
                <a:cs typeface="Tw Cen MT"/>
              </a:rPr>
              <a:t>o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Elect</a:t>
            </a:r>
            <a:r>
              <a:rPr sz="1200" b="1" spc="-4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ic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4" dirty="0">
                <a:latin typeface="Tw Cen MT"/>
                <a:cs typeface="Tw Cen MT"/>
              </a:rPr>
              <a:t>S</a:t>
            </a:r>
            <a:r>
              <a:rPr sz="1200" b="1" spc="0" dirty="0">
                <a:latin typeface="Tw Cen MT"/>
                <a:cs typeface="Tw Cen MT"/>
              </a:rPr>
              <a:t>ensor</a:t>
            </a:r>
            <a:endParaRPr sz="1200" dirty="0">
              <a:latin typeface="Tw Cen MT"/>
              <a:cs typeface="Tw Cen MT"/>
            </a:endParaRPr>
          </a:p>
          <a:p>
            <a:pPr marL="69087" marR="1177208">
              <a:lnSpc>
                <a:spcPts val="1306"/>
              </a:lnSpc>
              <a:spcBef>
                <a:spcPts val="1576"/>
              </a:spcBef>
            </a:pPr>
            <a:r>
              <a:rPr sz="1200" b="1" spc="-25" dirty="0">
                <a:latin typeface="Tw Cen MT"/>
                <a:cs typeface="Tw Cen MT"/>
              </a:rPr>
              <a:t>T</a:t>
            </a:r>
            <a:r>
              <a:rPr sz="1200" b="1" spc="-14" dirty="0">
                <a:latin typeface="Tw Cen MT"/>
                <a:cs typeface="Tw Cen MT"/>
              </a:rPr>
              <a:t>w</a:t>
            </a:r>
            <a:r>
              <a:rPr sz="1200" b="1" spc="0" dirty="0">
                <a:latin typeface="Tw Cen MT"/>
                <a:cs typeface="Tw Cen MT"/>
              </a:rPr>
              <a:t>o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axis</a:t>
            </a:r>
            <a:r>
              <a:rPr sz="1200" b="1" spc="9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thu</a:t>
            </a:r>
            <a:r>
              <a:rPr sz="1200" b="1" spc="-4" dirty="0">
                <a:latin typeface="Tw Cen MT"/>
                <a:cs typeface="Tw Cen MT"/>
              </a:rPr>
              <a:t>m</a:t>
            </a:r>
            <a:r>
              <a:rPr sz="1200" b="1" spc="0" dirty="0">
                <a:latin typeface="Tw Cen MT"/>
                <a:cs typeface="Tw Cen MT"/>
              </a:rPr>
              <a:t>b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j</a:t>
            </a:r>
            <a:r>
              <a:rPr sz="1200" b="1" spc="-34" dirty="0">
                <a:latin typeface="Tw Cen MT"/>
                <a:cs typeface="Tw Cen MT"/>
              </a:rPr>
              <a:t>o</a:t>
            </a:r>
            <a:r>
              <a:rPr sz="1200" b="1" spc="0" dirty="0">
                <a:latin typeface="Tw Cen MT"/>
                <a:cs typeface="Tw Cen MT"/>
              </a:rPr>
              <a:t>ystick </a:t>
            </a:r>
            <a:endParaRPr sz="1200" dirty="0">
              <a:latin typeface="Tw Cen MT"/>
              <a:cs typeface="Tw Cen MT"/>
            </a:endParaRPr>
          </a:p>
          <a:p>
            <a:pPr marL="69087" marR="1177208">
              <a:lnSpc>
                <a:spcPts val="1306"/>
              </a:lnSpc>
              <a:spcBef>
                <a:spcPts val="133"/>
              </a:spcBef>
            </a:pPr>
            <a:r>
              <a:rPr sz="1200" b="1" spc="-50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ou</a:t>
            </a:r>
            <a:r>
              <a:rPr sz="1200" b="1" spc="-4" dirty="0">
                <a:latin typeface="Tw Cen MT"/>
                <a:cs typeface="Tw Cen MT"/>
              </a:rPr>
              <a:t>n</a:t>
            </a:r>
            <a:r>
              <a:rPr sz="1200" b="1" spc="0" dirty="0">
                <a:latin typeface="Tw Cen MT"/>
                <a:cs typeface="Tw Cen MT"/>
              </a:rPr>
              <a:t>d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-14" dirty="0">
                <a:latin typeface="Tw Cen MT"/>
                <a:cs typeface="Tw Cen MT"/>
              </a:rPr>
              <a:t>f</a:t>
            </a:r>
            <a:r>
              <a:rPr sz="1200" b="1" spc="0" dirty="0">
                <a:latin typeface="Tw Cen MT"/>
                <a:cs typeface="Tw Cen MT"/>
              </a:rPr>
              <a:t>o</a:t>
            </a:r>
            <a:r>
              <a:rPr sz="1200" b="1" spc="-4" dirty="0">
                <a:latin typeface="Tw Cen MT"/>
                <a:cs typeface="Tw Cen MT"/>
              </a:rPr>
              <a:t>rc</a:t>
            </a:r>
            <a:r>
              <a:rPr sz="1200" b="1" spc="0" dirty="0">
                <a:latin typeface="Tw Cen MT"/>
                <a:cs typeface="Tw Cen MT"/>
              </a:rPr>
              <a:t>e</a:t>
            </a:r>
            <a:r>
              <a:rPr sz="1200" b="1" spc="19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s</a:t>
            </a:r>
            <a:r>
              <a:rPr sz="1200" b="1" spc="4" dirty="0">
                <a:latin typeface="Tw Cen MT"/>
                <a:cs typeface="Tw Cen MT"/>
              </a:rPr>
              <a:t>e</a:t>
            </a:r>
            <a:r>
              <a:rPr sz="1200" b="1" spc="0" dirty="0">
                <a:latin typeface="Tw Cen MT"/>
                <a:cs typeface="Tw Cen MT"/>
              </a:rPr>
              <a:t>nsiti</a:t>
            </a:r>
            <a:r>
              <a:rPr sz="1200" b="1" spc="-9" dirty="0">
                <a:latin typeface="Tw Cen MT"/>
                <a:cs typeface="Tw Cen MT"/>
              </a:rPr>
              <a:t>v</a:t>
            </a:r>
            <a:r>
              <a:rPr sz="1200" b="1" spc="0" dirty="0">
                <a:latin typeface="Tw Cen MT"/>
                <a:cs typeface="Tw Cen MT"/>
              </a:rPr>
              <a:t>e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19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e</a:t>
            </a:r>
            <a:r>
              <a:rPr sz="1200" b="1" spc="4" dirty="0">
                <a:latin typeface="Tw Cen MT"/>
                <a:cs typeface="Tw Cen MT"/>
              </a:rPr>
              <a:t>s</a:t>
            </a:r>
            <a:r>
              <a:rPr sz="1200" b="1" spc="0" dirty="0">
                <a:latin typeface="Tw Cen MT"/>
                <a:cs typeface="Tw Cen MT"/>
              </a:rPr>
              <a:t>istor </a:t>
            </a:r>
            <a:endParaRPr sz="1200" dirty="0">
              <a:latin typeface="Tw Cen MT"/>
              <a:cs typeface="Tw Cen MT"/>
            </a:endParaRPr>
          </a:p>
          <a:p>
            <a:pPr marL="69087" marR="1177208">
              <a:lnSpc>
                <a:spcPts val="1306"/>
              </a:lnSpc>
              <a:spcBef>
                <a:spcPts val="133"/>
              </a:spcBef>
            </a:pPr>
            <a:r>
              <a:rPr sz="1200" b="1" spc="0" dirty="0">
                <a:latin typeface="Tw Cen MT"/>
                <a:cs typeface="Tw Cen MT"/>
              </a:rPr>
              <a:t>Fl</a:t>
            </a:r>
            <a:r>
              <a:rPr sz="1200" b="1" spc="-19" dirty="0">
                <a:latin typeface="Tw Cen MT"/>
                <a:cs typeface="Tw Cen MT"/>
              </a:rPr>
              <a:t>e</a:t>
            </a:r>
            <a:r>
              <a:rPr sz="1200" b="1" spc="0" dirty="0">
                <a:latin typeface="Tw Cen MT"/>
                <a:cs typeface="Tw Cen MT"/>
              </a:rPr>
              <a:t>x</a:t>
            </a:r>
            <a:r>
              <a:rPr sz="1200" b="1" spc="4" dirty="0">
                <a:latin typeface="Tw Cen MT"/>
                <a:cs typeface="Tw Cen MT"/>
              </a:rPr>
              <a:t> S</a:t>
            </a:r>
            <a:r>
              <a:rPr sz="1200" b="1" spc="0" dirty="0">
                <a:latin typeface="Tw Cen MT"/>
                <a:cs typeface="Tw Cen MT"/>
              </a:rPr>
              <a:t>ensor</a:t>
            </a:r>
            <a:endParaRPr sz="1200" dirty="0">
              <a:latin typeface="Tw Cen MT"/>
              <a:cs typeface="Tw Cen MT"/>
            </a:endParaRPr>
          </a:p>
          <a:p>
            <a:pPr marL="69087">
              <a:lnSpc>
                <a:spcPct val="90738"/>
              </a:lnSpc>
              <a:spcBef>
                <a:spcPts val="613"/>
              </a:spcBef>
            </a:pPr>
            <a:r>
              <a:rPr sz="1200" b="1" spc="-4" dirty="0">
                <a:latin typeface="Tw Cen MT"/>
                <a:cs typeface="Tw Cen MT"/>
              </a:rPr>
              <a:t>C</a:t>
            </a:r>
            <a:r>
              <a:rPr sz="1200" b="1" spc="0" dirty="0">
                <a:latin typeface="Tw Cen MT"/>
                <a:cs typeface="Tw Cen MT"/>
              </a:rPr>
              <a:t>e</a:t>
            </a:r>
            <a:r>
              <a:rPr sz="1200" b="1" spc="9" dirty="0">
                <a:latin typeface="Tw Cen MT"/>
                <a:cs typeface="Tw Cen MT"/>
              </a:rPr>
              <a:t>r</a:t>
            </a:r>
            <a:r>
              <a:rPr sz="1200" b="1" spc="0" dirty="0">
                <a:latin typeface="Tw Cen MT"/>
                <a:cs typeface="Tw Cen MT"/>
              </a:rPr>
              <a:t>amic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Pie</a:t>
            </a:r>
            <a:r>
              <a:rPr sz="1200" b="1" spc="-9" dirty="0">
                <a:latin typeface="Tw Cen MT"/>
                <a:cs typeface="Tw Cen MT"/>
              </a:rPr>
              <a:t>z</a:t>
            </a:r>
            <a:r>
              <a:rPr sz="1200" b="1" spc="0" dirty="0">
                <a:latin typeface="Tw Cen MT"/>
                <a:cs typeface="Tw Cen MT"/>
              </a:rPr>
              <a:t>o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4" dirty="0">
                <a:latin typeface="Tw Cen MT"/>
                <a:cs typeface="Tw Cen MT"/>
              </a:rPr>
              <a:t>S</a:t>
            </a:r>
            <a:r>
              <a:rPr sz="1200" b="1" spc="0" dirty="0">
                <a:latin typeface="Tw Cen MT"/>
                <a:cs typeface="Tw Cen MT"/>
              </a:rPr>
              <a:t>ensor</a:t>
            </a:r>
            <a:r>
              <a:rPr sz="1200" b="1" spc="4" dirty="0">
                <a:latin typeface="Tw Cen MT"/>
                <a:cs typeface="Tw Cen MT"/>
              </a:rPr>
              <a:t>/</a:t>
            </a:r>
            <a:r>
              <a:rPr sz="1200" b="1" spc="0" dirty="0">
                <a:latin typeface="Tw Cen MT"/>
                <a:cs typeface="Tw Cen MT"/>
              </a:rPr>
              <a:t>Act</a:t>
            </a:r>
            <a:r>
              <a:rPr sz="1200" b="1" spc="-4" dirty="0">
                <a:latin typeface="Tw Cen MT"/>
                <a:cs typeface="Tw Cen MT"/>
              </a:rPr>
              <a:t>u</a:t>
            </a:r>
            <a:r>
              <a:rPr sz="1200" b="1" spc="25" dirty="0">
                <a:latin typeface="Tw Cen MT"/>
                <a:cs typeface="Tw Cen MT"/>
              </a:rPr>
              <a:t>a</a:t>
            </a:r>
            <a:r>
              <a:rPr sz="1200" b="1" spc="0" dirty="0">
                <a:latin typeface="Tw Cen MT"/>
                <a:cs typeface="Tw Cen MT"/>
              </a:rPr>
              <a:t>tor</a:t>
            </a:r>
            <a:endParaRPr sz="1200" dirty="0">
              <a:latin typeface="Tw Cen MT"/>
              <a:cs typeface="Tw Cen MT"/>
            </a:endParaRPr>
          </a:p>
          <a:p>
            <a:pPr marL="69087">
              <a:lnSpc>
                <a:spcPct val="90738"/>
              </a:lnSpc>
              <a:spcBef>
                <a:spcPts val="130"/>
              </a:spcBef>
            </a:pPr>
            <a:r>
              <a:rPr sz="1200" b="1" spc="0" dirty="0">
                <a:latin typeface="Tw Cen MT"/>
                <a:cs typeface="Tw Cen MT"/>
              </a:rPr>
              <a:t>3</a:t>
            </a:r>
            <a:r>
              <a:rPr sz="1200" b="1" spc="4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Axis</a:t>
            </a:r>
            <a:r>
              <a:rPr sz="1200" b="1" spc="9" dirty="0">
                <a:latin typeface="Tw Cen MT"/>
                <a:cs typeface="Tw Cen MT"/>
              </a:rPr>
              <a:t> </a:t>
            </a:r>
            <a:r>
              <a:rPr sz="1200" b="1" spc="0" dirty="0">
                <a:latin typeface="Tw Cen MT"/>
                <a:cs typeface="Tw Cen MT"/>
              </a:rPr>
              <a:t>Ac</a:t>
            </a:r>
            <a:r>
              <a:rPr sz="1200" b="1" spc="-4" dirty="0">
                <a:latin typeface="Tw Cen MT"/>
                <a:cs typeface="Tw Cen MT"/>
              </a:rPr>
              <a:t>c</a:t>
            </a:r>
            <a:r>
              <a:rPr sz="1200" b="1" spc="0" dirty="0">
                <a:latin typeface="Tw Cen MT"/>
                <a:cs typeface="Tw Cen MT"/>
              </a:rPr>
              <a:t>elero</a:t>
            </a:r>
            <a:r>
              <a:rPr sz="1200" b="1" spc="-4" dirty="0">
                <a:latin typeface="Tw Cen MT"/>
                <a:cs typeface="Tw Cen MT"/>
              </a:rPr>
              <a:t>m</a:t>
            </a:r>
            <a:r>
              <a:rPr sz="1200" b="1" spc="0" dirty="0">
                <a:latin typeface="Tw Cen MT"/>
                <a:cs typeface="Tw Cen MT"/>
              </a:rPr>
              <a:t>eter</a:t>
            </a:r>
            <a:endParaRPr sz="1200" dirty="0">
              <a:latin typeface="Tw Cen MT"/>
              <a:cs typeface="Tw Cen MT"/>
            </a:endParaRPr>
          </a:p>
          <a:p>
            <a:pPr marL="69087">
              <a:lnSpc>
                <a:spcPct val="90738"/>
              </a:lnSpc>
              <a:spcBef>
                <a:spcPts val="130"/>
              </a:spcBef>
            </a:pPr>
            <a:r>
              <a:rPr sz="1200" b="1" spc="4" dirty="0">
                <a:latin typeface="Tw Cen MT"/>
                <a:cs typeface="Tw Cen MT"/>
              </a:rPr>
              <a:t>S</a:t>
            </a:r>
            <a:r>
              <a:rPr sz="1200" b="1" spc="0" dirty="0">
                <a:latin typeface="Tw Cen MT"/>
                <a:cs typeface="Tw Cen MT"/>
              </a:rPr>
              <a:t>olenoid</a:t>
            </a:r>
            <a:endParaRPr sz="1200" dirty="0">
              <a:latin typeface="Tw Cen MT"/>
              <a:cs typeface="Tw Cen MT"/>
            </a:endParaRPr>
          </a:p>
          <a:p>
            <a:pPr marL="69087">
              <a:lnSpc>
                <a:spcPct val="90738"/>
              </a:lnSpc>
              <a:spcBef>
                <a:spcPts val="613"/>
              </a:spcBef>
            </a:pPr>
            <a:r>
              <a:rPr sz="1200" b="1" spc="-19" dirty="0">
                <a:latin typeface="Tw Cen MT"/>
                <a:cs typeface="Tw Cen MT"/>
              </a:rPr>
              <a:t>V</a:t>
            </a:r>
            <a:r>
              <a:rPr sz="1200" b="1" spc="0" dirty="0">
                <a:latin typeface="Tw Cen MT"/>
                <a:cs typeface="Tw Cen MT"/>
              </a:rPr>
              <a:t>ib</a:t>
            </a:r>
            <a:r>
              <a:rPr sz="1200" b="1" spc="4" dirty="0">
                <a:latin typeface="Tw Cen MT"/>
                <a:cs typeface="Tw Cen MT"/>
              </a:rPr>
              <a:t>r</a:t>
            </a:r>
            <a:r>
              <a:rPr sz="1200" b="1" spc="25" dirty="0">
                <a:latin typeface="Tw Cen MT"/>
                <a:cs typeface="Tw Cen MT"/>
              </a:rPr>
              <a:t>a</a:t>
            </a:r>
            <a:r>
              <a:rPr sz="1200" b="1" spc="0" dirty="0">
                <a:latin typeface="Tw Cen MT"/>
                <a:cs typeface="Tw Cen MT"/>
              </a:rPr>
              <a:t>ti</a:t>
            </a:r>
            <a:r>
              <a:rPr sz="1200" b="1" spc="-4" dirty="0">
                <a:latin typeface="Tw Cen MT"/>
                <a:cs typeface="Tw Cen MT"/>
              </a:rPr>
              <a:t>o</a:t>
            </a:r>
            <a:r>
              <a:rPr sz="1200" b="1" spc="0" dirty="0">
                <a:latin typeface="Tw Cen MT"/>
                <a:cs typeface="Tw Cen MT"/>
              </a:rPr>
              <a:t>n</a:t>
            </a:r>
            <a:r>
              <a:rPr sz="1200" b="1" spc="14" dirty="0">
                <a:latin typeface="Tw Cen MT"/>
                <a:cs typeface="Tw Cen MT"/>
              </a:rPr>
              <a:t> </a:t>
            </a:r>
            <a:r>
              <a:rPr sz="1200" b="1" spc="-4" dirty="0">
                <a:latin typeface="Tw Cen MT"/>
                <a:cs typeface="Tw Cen MT"/>
              </a:rPr>
              <a:t>m</a:t>
            </a:r>
            <a:r>
              <a:rPr sz="1200" b="1" spc="0" dirty="0">
                <a:latin typeface="Tw Cen MT"/>
                <a:cs typeface="Tw Cen MT"/>
              </a:rPr>
              <a:t>ot</a:t>
            </a:r>
            <a:r>
              <a:rPr sz="1200" b="1" spc="-4" dirty="0">
                <a:latin typeface="Tw Cen MT"/>
                <a:cs typeface="Tw Cen MT"/>
              </a:rPr>
              <a:t>o</a:t>
            </a:r>
            <a:r>
              <a:rPr sz="1200" b="1" spc="0" dirty="0">
                <a:latin typeface="Tw Cen MT"/>
                <a:cs typeface="Tw Cen MT"/>
              </a:rPr>
              <a:t>r</a:t>
            </a:r>
            <a:endParaRPr sz="1200" dirty="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6267" y="2642616"/>
            <a:ext cx="291719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045">
              <a:lnSpc>
                <a:spcPts val="972"/>
              </a:lnSpc>
              <a:spcBef>
                <a:spcPts val="75"/>
              </a:spcBef>
            </a:pPr>
            <a:r>
              <a:rPr sz="800" spc="-4" dirty="0">
                <a:latin typeface="Tw Cen MT"/>
                <a:cs typeface="Tw Cen MT"/>
              </a:rPr>
              <a:t>h</a:t>
            </a:r>
            <a:r>
              <a:rPr sz="800" spc="0" dirty="0">
                <a:latin typeface="Tw Cen MT"/>
                <a:cs typeface="Tw Cen MT"/>
              </a:rPr>
              <a:t>t</a:t>
            </a:r>
            <a:r>
              <a:rPr sz="800" spc="-4" dirty="0">
                <a:latin typeface="Tw Cen MT"/>
                <a:cs typeface="Tw Cen MT"/>
              </a:rPr>
              <a:t>t</a:t>
            </a:r>
            <a:r>
              <a:rPr sz="800" spc="0" dirty="0">
                <a:latin typeface="Tw Cen MT"/>
                <a:cs typeface="Tw Cen MT"/>
              </a:rPr>
              <a:t>p</a:t>
            </a:r>
            <a:r>
              <a:rPr sz="800" spc="-4" dirty="0">
                <a:latin typeface="Tw Cen MT"/>
                <a:cs typeface="Tw Cen MT"/>
              </a:rPr>
              <a:t>s</a:t>
            </a:r>
            <a:r>
              <a:rPr sz="800" spc="4" dirty="0">
                <a:latin typeface="Tw Cen MT"/>
                <a:cs typeface="Tw Cen MT"/>
              </a:rPr>
              <a:t>:/</a:t>
            </a:r>
            <a:r>
              <a:rPr sz="800" spc="4" dirty="0">
                <a:latin typeface="Tw Cen MT"/>
                <a:cs typeface="Tw Cen MT"/>
                <a:hlinkClick r:id="rId3"/>
              </a:rPr>
              <a:t>/www</a:t>
            </a:r>
            <a:r>
              <a:rPr sz="800" spc="-9" dirty="0">
                <a:latin typeface="Tw Cen MT"/>
                <a:cs typeface="Tw Cen MT"/>
                <a:hlinkClick r:id="rId3"/>
              </a:rPr>
              <a:t>.</a:t>
            </a:r>
            <a:r>
              <a:rPr sz="800" spc="-4" dirty="0">
                <a:latin typeface="Tw Cen MT"/>
                <a:cs typeface="Tw Cen MT"/>
                <a:hlinkClick r:id="rId3"/>
              </a:rPr>
              <a:t>s</a:t>
            </a:r>
            <a:r>
              <a:rPr sz="800" spc="-9" dirty="0">
                <a:latin typeface="Tw Cen MT"/>
                <a:cs typeface="Tw Cen MT"/>
                <a:hlinkClick r:id="rId3"/>
              </a:rPr>
              <a:t>p</a:t>
            </a:r>
            <a:r>
              <a:rPr sz="800" spc="0" dirty="0">
                <a:latin typeface="Tw Cen MT"/>
                <a:cs typeface="Tw Cen MT"/>
                <a:hlinkClick r:id="rId3"/>
              </a:rPr>
              <a:t>a</a:t>
            </a:r>
            <a:r>
              <a:rPr sz="800" spc="-4" dirty="0">
                <a:latin typeface="Tw Cen MT"/>
                <a:cs typeface="Tw Cen MT"/>
                <a:hlinkClick r:id="rId3"/>
              </a:rPr>
              <a:t>rkfun</a:t>
            </a:r>
            <a:r>
              <a:rPr sz="800" spc="4" dirty="0">
                <a:latin typeface="Tw Cen MT"/>
                <a:cs typeface="Tw Cen MT"/>
                <a:hlinkClick r:id="rId3"/>
              </a:rPr>
              <a:t>.</a:t>
            </a:r>
            <a:r>
              <a:rPr sz="800" spc="0" dirty="0">
                <a:latin typeface="Tw Cen MT"/>
                <a:cs typeface="Tw Cen MT"/>
                <a:hlinkClick r:id="rId3"/>
              </a:rPr>
              <a:t>c</a:t>
            </a:r>
            <a:r>
              <a:rPr sz="800" spc="-4" dirty="0">
                <a:latin typeface="Tw Cen MT"/>
                <a:cs typeface="Tw Cen MT"/>
                <a:hlinkClick r:id="rId3"/>
              </a:rPr>
              <a:t>o</a:t>
            </a:r>
            <a:r>
              <a:rPr sz="800" spc="4" dirty="0">
                <a:latin typeface="Tw Cen MT"/>
                <a:cs typeface="Tw Cen MT"/>
                <a:hlinkClick r:id="rId3"/>
              </a:rPr>
              <a:t>m</a:t>
            </a:r>
            <a:r>
              <a:rPr sz="800" spc="-4" dirty="0">
                <a:latin typeface="Tw Cen MT"/>
                <a:cs typeface="Tw Cen MT"/>
                <a:hlinkClick r:id="rId3"/>
              </a:rPr>
              <a:t>/</a:t>
            </a:r>
            <a:r>
              <a:rPr sz="800" spc="0" dirty="0">
                <a:latin typeface="Tw Cen MT"/>
                <a:cs typeface="Tw Cen MT"/>
                <a:hlinkClick r:id="rId3"/>
              </a:rPr>
              <a:t>p</a:t>
            </a:r>
            <a:r>
              <a:rPr sz="800" spc="-4" dirty="0">
                <a:latin typeface="Tw Cen MT"/>
                <a:cs typeface="Tw Cen MT"/>
                <a:hlinkClick r:id="rId3"/>
              </a:rPr>
              <a:t>ro</a:t>
            </a:r>
            <a:r>
              <a:rPr sz="800" spc="-9" dirty="0">
                <a:latin typeface="Tw Cen MT"/>
                <a:cs typeface="Tw Cen MT"/>
                <a:hlinkClick r:id="rId3"/>
              </a:rPr>
              <a:t>d</a:t>
            </a:r>
            <a:r>
              <a:rPr sz="800" spc="-4" dirty="0">
                <a:latin typeface="Tw Cen MT"/>
                <a:cs typeface="Tw Cen MT"/>
                <a:hlinkClick r:id="rId3"/>
              </a:rPr>
              <a:t>u</a:t>
            </a:r>
            <a:r>
              <a:rPr sz="800" spc="0" dirty="0">
                <a:latin typeface="Tw Cen MT"/>
                <a:cs typeface="Tw Cen MT"/>
                <a:hlinkClick r:id="rId3"/>
              </a:rPr>
              <a:t>ct</a:t>
            </a:r>
            <a:r>
              <a:rPr sz="800" spc="-4" dirty="0">
                <a:latin typeface="Tw Cen MT"/>
                <a:cs typeface="Tw Cen MT"/>
                <a:hlinkClick r:id="rId3"/>
              </a:rPr>
              <a:t>s/</a:t>
            </a:r>
            <a:r>
              <a:rPr sz="800" spc="0" dirty="0">
                <a:latin typeface="Tw Cen MT"/>
                <a:cs typeface="Tw Cen MT"/>
                <a:hlinkClick r:id="rId3"/>
              </a:rPr>
              <a:t>9</a:t>
            </a:r>
            <a:r>
              <a:rPr sz="800" spc="-9" dirty="0">
                <a:latin typeface="Tw Cen MT"/>
                <a:cs typeface="Tw Cen MT"/>
                <a:hlinkClick r:id="rId3"/>
              </a:rPr>
              <a:t>2</a:t>
            </a:r>
            <a:r>
              <a:rPr sz="800" spc="0" dirty="0">
                <a:latin typeface="Tw Cen MT"/>
                <a:cs typeface="Tw Cen MT"/>
                <a:hlinkClick r:id="rId3"/>
              </a:rPr>
              <a:t>88</a:t>
            </a:r>
            <a:r>
              <a:rPr sz="800" spc="0" dirty="0">
                <a:latin typeface="Tw Cen MT"/>
                <a:cs typeface="Tw Cen MT"/>
              </a:rPr>
              <a:t>                  </a:t>
            </a:r>
            <a:r>
              <a:rPr sz="800" spc="159" dirty="0">
                <a:latin typeface="Tw Cen MT"/>
                <a:cs typeface="Tw Cen MT"/>
              </a:rPr>
              <a:t> </a:t>
            </a:r>
            <a:r>
              <a:rPr sz="1800" spc="0" baseline="-20408" dirty="0"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6267" y="2825496"/>
            <a:ext cx="291719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5188">
              <a:lnSpc>
                <a:spcPts val="972"/>
              </a:lnSpc>
              <a:spcBef>
                <a:spcPts val="75"/>
              </a:spcBef>
            </a:pPr>
            <a:r>
              <a:rPr sz="800" spc="-4" dirty="0">
                <a:latin typeface="Tw Cen MT"/>
                <a:cs typeface="Tw Cen MT"/>
              </a:rPr>
              <a:t>h</a:t>
            </a:r>
            <a:r>
              <a:rPr sz="800" spc="0" dirty="0">
                <a:latin typeface="Tw Cen MT"/>
                <a:cs typeface="Tw Cen MT"/>
              </a:rPr>
              <a:t>t</a:t>
            </a:r>
            <a:r>
              <a:rPr sz="800" spc="-4" dirty="0">
                <a:latin typeface="Tw Cen MT"/>
                <a:cs typeface="Tw Cen MT"/>
              </a:rPr>
              <a:t>t</a:t>
            </a:r>
            <a:r>
              <a:rPr sz="800" spc="0" dirty="0">
                <a:latin typeface="Tw Cen MT"/>
                <a:cs typeface="Tw Cen MT"/>
              </a:rPr>
              <a:t>p</a:t>
            </a:r>
            <a:r>
              <a:rPr sz="800" spc="-4" dirty="0">
                <a:latin typeface="Tw Cen MT"/>
                <a:cs typeface="Tw Cen MT"/>
              </a:rPr>
              <a:t>s</a:t>
            </a:r>
            <a:r>
              <a:rPr sz="800" spc="4" dirty="0">
                <a:latin typeface="Tw Cen MT"/>
                <a:cs typeface="Tw Cen MT"/>
              </a:rPr>
              <a:t>:/</a:t>
            </a:r>
            <a:r>
              <a:rPr sz="800" spc="4" dirty="0">
                <a:latin typeface="Tw Cen MT"/>
                <a:cs typeface="Tw Cen MT"/>
                <a:hlinkClick r:id="rId4"/>
              </a:rPr>
              <a:t>/www</a:t>
            </a:r>
            <a:r>
              <a:rPr sz="800" spc="-9" dirty="0">
                <a:latin typeface="Tw Cen MT"/>
                <a:cs typeface="Tw Cen MT"/>
                <a:hlinkClick r:id="rId4"/>
              </a:rPr>
              <a:t>.</a:t>
            </a:r>
            <a:r>
              <a:rPr sz="800" spc="0" dirty="0">
                <a:latin typeface="Tw Cen MT"/>
                <a:cs typeface="Tw Cen MT"/>
                <a:hlinkClick r:id="rId4"/>
              </a:rPr>
              <a:t>a</a:t>
            </a:r>
            <a:r>
              <a:rPr sz="800" spc="-9" dirty="0">
                <a:latin typeface="Tw Cen MT"/>
                <a:cs typeface="Tw Cen MT"/>
                <a:hlinkClick r:id="rId4"/>
              </a:rPr>
              <a:t>da</a:t>
            </a:r>
            <a:r>
              <a:rPr sz="800" spc="-4" dirty="0">
                <a:latin typeface="Tw Cen MT"/>
                <a:cs typeface="Tw Cen MT"/>
                <a:hlinkClick r:id="rId4"/>
              </a:rPr>
              <a:t>fru</a:t>
            </a:r>
            <a:r>
              <a:rPr sz="800" spc="4" dirty="0">
                <a:latin typeface="Tw Cen MT"/>
                <a:cs typeface="Tw Cen MT"/>
                <a:hlinkClick r:id="rId4"/>
              </a:rPr>
              <a:t>i</a:t>
            </a:r>
            <a:r>
              <a:rPr sz="800" spc="0" dirty="0">
                <a:latin typeface="Tw Cen MT"/>
                <a:cs typeface="Tw Cen MT"/>
                <a:hlinkClick r:id="rId4"/>
              </a:rPr>
              <a:t>t</a:t>
            </a:r>
            <a:r>
              <a:rPr sz="800" spc="-9" dirty="0">
                <a:latin typeface="Tw Cen MT"/>
                <a:cs typeface="Tw Cen MT"/>
                <a:hlinkClick r:id="rId4"/>
              </a:rPr>
              <a:t>.</a:t>
            </a:r>
            <a:r>
              <a:rPr sz="800" spc="0" dirty="0">
                <a:latin typeface="Tw Cen MT"/>
                <a:cs typeface="Tw Cen MT"/>
                <a:hlinkClick r:id="rId4"/>
              </a:rPr>
              <a:t>c</a:t>
            </a:r>
            <a:r>
              <a:rPr sz="800" spc="4" dirty="0">
                <a:latin typeface="Tw Cen MT"/>
                <a:cs typeface="Tw Cen MT"/>
                <a:hlinkClick r:id="rId4"/>
              </a:rPr>
              <a:t>o</a:t>
            </a:r>
            <a:r>
              <a:rPr sz="800" spc="-9" dirty="0">
                <a:latin typeface="Tw Cen MT"/>
                <a:cs typeface="Tw Cen MT"/>
                <a:hlinkClick r:id="rId4"/>
              </a:rPr>
              <a:t>m</a:t>
            </a:r>
            <a:r>
              <a:rPr sz="800" spc="4" dirty="0">
                <a:latin typeface="Tw Cen MT"/>
                <a:cs typeface="Tw Cen MT"/>
                <a:hlinkClick r:id="rId4"/>
              </a:rPr>
              <a:t>/</a:t>
            </a:r>
            <a:r>
              <a:rPr sz="800" spc="-9" dirty="0">
                <a:latin typeface="Tw Cen MT"/>
                <a:cs typeface="Tw Cen MT"/>
                <a:hlinkClick r:id="rId4"/>
              </a:rPr>
              <a:t>p</a:t>
            </a:r>
            <a:r>
              <a:rPr sz="800" spc="-4" dirty="0">
                <a:latin typeface="Tw Cen MT"/>
                <a:cs typeface="Tw Cen MT"/>
                <a:hlinkClick r:id="rId4"/>
              </a:rPr>
              <a:t>ro</a:t>
            </a:r>
            <a:r>
              <a:rPr sz="800" spc="0" dirty="0">
                <a:latin typeface="Tw Cen MT"/>
                <a:cs typeface="Tw Cen MT"/>
                <a:hlinkClick r:id="rId4"/>
              </a:rPr>
              <a:t>d</a:t>
            </a:r>
            <a:r>
              <a:rPr sz="800" spc="-4" dirty="0">
                <a:latin typeface="Tw Cen MT"/>
                <a:cs typeface="Tw Cen MT"/>
                <a:hlinkClick r:id="rId4"/>
              </a:rPr>
              <a:t>u</a:t>
            </a:r>
            <a:r>
              <a:rPr sz="800" spc="0" dirty="0">
                <a:latin typeface="Tw Cen MT"/>
                <a:cs typeface="Tw Cen MT"/>
                <a:hlinkClick r:id="rId4"/>
              </a:rPr>
              <a:t>ct</a:t>
            </a:r>
            <a:r>
              <a:rPr sz="800" spc="-4" dirty="0">
                <a:latin typeface="Tw Cen MT"/>
                <a:cs typeface="Tw Cen MT"/>
                <a:hlinkClick r:id="rId4"/>
              </a:rPr>
              <a:t>s/</a:t>
            </a:r>
            <a:r>
              <a:rPr sz="800" spc="-9" dirty="0">
                <a:latin typeface="Tw Cen MT"/>
                <a:cs typeface="Tw Cen MT"/>
                <a:hlinkClick r:id="rId4"/>
              </a:rPr>
              <a:t>1</a:t>
            </a:r>
            <a:r>
              <a:rPr sz="800" spc="0" dirty="0">
                <a:latin typeface="Tw Cen MT"/>
                <a:cs typeface="Tw Cen MT"/>
                <a:hlinkClick r:id="rId4"/>
              </a:rPr>
              <a:t>7</a:t>
            </a:r>
            <a:r>
              <a:rPr sz="800" spc="-9" dirty="0">
                <a:latin typeface="Tw Cen MT"/>
                <a:cs typeface="Tw Cen MT"/>
                <a:hlinkClick r:id="rId4"/>
              </a:rPr>
              <a:t>1</a:t>
            </a:r>
            <a:r>
              <a:rPr sz="800" spc="0" dirty="0">
                <a:latin typeface="Tw Cen MT"/>
                <a:cs typeface="Tw Cen MT"/>
                <a:hlinkClick r:id="rId4"/>
              </a:rPr>
              <a:t>3</a:t>
            </a:r>
            <a:r>
              <a:rPr sz="800" spc="0" dirty="0">
                <a:latin typeface="Tw Cen MT"/>
                <a:cs typeface="Tw Cen MT"/>
              </a:rPr>
              <a:t>                 </a:t>
            </a:r>
            <a:r>
              <a:rPr sz="800" spc="129" dirty="0">
                <a:latin typeface="Tw Cen MT"/>
                <a:cs typeface="Tw Cen MT"/>
              </a:rPr>
              <a:t> </a:t>
            </a:r>
            <a:r>
              <a:rPr sz="1800" spc="-4" baseline="-20408" dirty="0">
                <a:latin typeface="Tw Cen MT"/>
                <a:cs typeface="Tw Cen MT"/>
              </a:rPr>
              <a:t>30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6267" y="3008376"/>
            <a:ext cx="291719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612">
              <a:lnSpc>
                <a:spcPts val="1360"/>
              </a:lnSpc>
              <a:spcBef>
                <a:spcPts val="143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</a:t>
            </a:r>
            <a:r>
              <a:rPr sz="1200" spc="-4" baseline="30612" dirty="0">
                <a:latin typeface="Tw Cen MT"/>
                <a:cs typeface="Tw Cen MT"/>
              </a:rPr>
              <a:t>t</a:t>
            </a:r>
            <a:r>
              <a:rPr sz="1200" spc="0" baseline="30612" dirty="0">
                <a:latin typeface="Tw Cen MT"/>
                <a:cs typeface="Tw Cen MT"/>
              </a:rPr>
              <a:t>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4" baseline="30612" dirty="0">
                <a:latin typeface="Tw Cen MT"/>
                <a:cs typeface="Tw Cen MT"/>
              </a:rPr>
              <a:t>:/</a:t>
            </a:r>
            <a:r>
              <a:rPr sz="1200" spc="4" baseline="30612" dirty="0">
                <a:latin typeface="Tw Cen MT"/>
                <a:cs typeface="Tw Cen MT"/>
                <a:hlinkClick r:id="rId5"/>
              </a:rPr>
              <a:t>/www</a:t>
            </a:r>
            <a:r>
              <a:rPr sz="1200" spc="-9" baseline="30612" dirty="0">
                <a:latin typeface="Tw Cen MT"/>
                <a:cs typeface="Tw Cen MT"/>
                <a:hlinkClick r:id="rId5"/>
              </a:rPr>
              <a:t>.</a:t>
            </a:r>
            <a:r>
              <a:rPr sz="1200" spc="-4" baseline="30612" dirty="0">
                <a:latin typeface="Tw Cen MT"/>
                <a:cs typeface="Tw Cen MT"/>
                <a:hlinkClick r:id="rId5"/>
              </a:rPr>
              <a:t>s</a:t>
            </a:r>
            <a:r>
              <a:rPr sz="1200" spc="-9" baseline="30612" dirty="0">
                <a:latin typeface="Tw Cen MT"/>
                <a:cs typeface="Tw Cen MT"/>
                <a:hlinkClick r:id="rId5"/>
              </a:rPr>
              <a:t>p</a:t>
            </a:r>
            <a:r>
              <a:rPr sz="1200" spc="0" baseline="30612" dirty="0">
                <a:latin typeface="Tw Cen MT"/>
                <a:cs typeface="Tw Cen MT"/>
                <a:hlinkClick r:id="rId5"/>
              </a:rPr>
              <a:t>a</a:t>
            </a:r>
            <a:r>
              <a:rPr sz="1200" spc="-4" baseline="30612" dirty="0">
                <a:latin typeface="Tw Cen MT"/>
                <a:cs typeface="Tw Cen MT"/>
                <a:hlinkClick r:id="rId5"/>
              </a:rPr>
              <a:t>rkfun</a:t>
            </a:r>
            <a:r>
              <a:rPr sz="1200" spc="4" baseline="30612" dirty="0">
                <a:latin typeface="Tw Cen MT"/>
                <a:cs typeface="Tw Cen MT"/>
                <a:hlinkClick r:id="rId5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5"/>
              </a:rPr>
              <a:t>c</a:t>
            </a:r>
            <a:r>
              <a:rPr sz="1200" spc="-4" baseline="30612" dirty="0">
                <a:latin typeface="Tw Cen MT"/>
                <a:cs typeface="Tw Cen MT"/>
                <a:hlinkClick r:id="rId5"/>
              </a:rPr>
              <a:t>o</a:t>
            </a:r>
            <a:r>
              <a:rPr sz="1200" spc="4" baseline="30612" dirty="0">
                <a:latin typeface="Tw Cen MT"/>
                <a:cs typeface="Tw Cen MT"/>
                <a:hlinkClick r:id="rId5"/>
              </a:rPr>
              <a:t>m</a:t>
            </a:r>
            <a:r>
              <a:rPr sz="1200" spc="-4" baseline="30612" dirty="0">
                <a:latin typeface="Tw Cen MT"/>
                <a:cs typeface="Tw Cen MT"/>
                <a:hlinkClick r:id="rId5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5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5"/>
              </a:rPr>
              <a:t>ro</a:t>
            </a:r>
            <a:r>
              <a:rPr sz="1200" spc="-9" baseline="30612" dirty="0">
                <a:latin typeface="Tw Cen MT"/>
                <a:cs typeface="Tw Cen MT"/>
                <a:hlinkClick r:id="rId5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5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5"/>
              </a:rPr>
              <a:t>ct</a:t>
            </a:r>
            <a:r>
              <a:rPr sz="1200" spc="-4" baseline="30612" dirty="0">
                <a:latin typeface="Tw Cen MT"/>
                <a:cs typeface="Tw Cen MT"/>
                <a:hlinkClick r:id="rId5"/>
              </a:rPr>
              <a:t>s/</a:t>
            </a:r>
            <a:r>
              <a:rPr sz="1200" spc="0" baseline="30612" dirty="0">
                <a:latin typeface="Tw Cen MT"/>
                <a:cs typeface="Tw Cen MT"/>
                <a:hlinkClick r:id="rId5"/>
              </a:rPr>
              <a:t>1</a:t>
            </a:r>
            <a:r>
              <a:rPr sz="1200" spc="-9" baseline="30612" dirty="0">
                <a:latin typeface="Tw Cen MT"/>
                <a:cs typeface="Tw Cen MT"/>
                <a:hlinkClick r:id="rId5"/>
              </a:rPr>
              <a:t>3</a:t>
            </a:r>
            <a:r>
              <a:rPr sz="1200" spc="0" baseline="30612" dirty="0">
                <a:latin typeface="Tw Cen MT"/>
                <a:cs typeface="Tw Cen MT"/>
                <a:hlinkClick r:id="rId5"/>
              </a:rPr>
              <a:t>3</a:t>
            </a:r>
            <a:r>
              <a:rPr sz="1200" spc="-9" baseline="30612" dirty="0">
                <a:latin typeface="Tw Cen MT"/>
                <a:cs typeface="Tw Cen MT"/>
                <a:hlinkClick r:id="rId5"/>
              </a:rPr>
              <a:t>2</a:t>
            </a:r>
            <a:r>
              <a:rPr sz="1200" spc="0" baseline="30612" dirty="0">
                <a:latin typeface="Tw Cen MT"/>
                <a:cs typeface="Tw Cen MT"/>
                <a:hlinkClick r:id="rId5"/>
              </a:rPr>
              <a:t>2</a:t>
            </a:r>
            <a:r>
              <a:rPr sz="1200" spc="0" baseline="30612" dirty="0">
                <a:latin typeface="Tw Cen MT"/>
                <a:cs typeface="Tw Cen MT"/>
              </a:rPr>
              <a:t>                </a:t>
            </a:r>
            <a:r>
              <a:rPr sz="1200" spc="54" baseline="30612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76267" y="3191255"/>
            <a:ext cx="291719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045">
              <a:lnSpc>
                <a:spcPts val="1360"/>
              </a:lnSpc>
              <a:spcBef>
                <a:spcPts val="143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</a:t>
            </a:r>
            <a:r>
              <a:rPr sz="1200" spc="-4" baseline="30612" dirty="0">
                <a:latin typeface="Tw Cen MT"/>
                <a:cs typeface="Tw Cen MT"/>
              </a:rPr>
              <a:t>t</a:t>
            </a:r>
            <a:r>
              <a:rPr sz="1200" spc="0" baseline="30612" dirty="0">
                <a:latin typeface="Tw Cen MT"/>
                <a:cs typeface="Tw Cen MT"/>
              </a:rPr>
              <a:t>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4" baseline="30612" dirty="0">
                <a:latin typeface="Tw Cen MT"/>
                <a:cs typeface="Tw Cen MT"/>
              </a:rPr>
              <a:t>:/</a:t>
            </a:r>
            <a:r>
              <a:rPr sz="1200" spc="4" baseline="30612" dirty="0">
                <a:latin typeface="Tw Cen MT"/>
                <a:cs typeface="Tw Cen MT"/>
                <a:hlinkClick r:id="rId6"/>
              </a:rPr>
              <a:t>/www</a:t>
            </a:r>
            <a:r>
              <a:rPr sz="1200" spc="-9" baseline="30612" dirty="0">
                <a:latin typeface="Tw Cen MT"/>
                <a:cs typeface="Tw Cen MT"/>
                <a:hlinkClick r:id="rId6"/>
              </a:rPr>
              <a:t>.</a:t>
            </a:r>
            <a:r>
              <a:rPr sz="1200" spc="-4" baseline="30612" dirty="0">
                <a:latin typeface="Tw Cen MT"/>
                <a:cs typeface="Tw Cen MT"/>
                <a:hlinkClick r:id="rId6"/>
              </a:rPr>
              <a:t>s</a:t>
            </a:r>
            <a:r>
              <a:rPr sz="1200" spc="-9" baseline="30612" dirty="0">
                <a:latin typeface="Tw Cen MT"/>
                <a:cs typeface="Tw Cen MT"/>
                <a:hlinkClick r:id="rId6"/>
              </a:rPr>
              <a:t>p</a:t>
            </a:r>
            <a:r>
              <a:rPr sz="1200" spc="0" baseline="30612" dirty="0">
                <a:latin typeface="Tw Cen MT"/>
                <a:cs typeface="Tw Cen MT"/>
                <a:hlinkClick r:id="rId6"/>
              </a:rPr>
              <a:t>a</a:t>
            </a:r>
            <a:r>
              <a:rPr sz="1200" spc="-4" baseline="30612" dirty="0">
                <a:latin typeface="Tw Cen MT"/>
                <a:cs typeface="Tw Cen MT"/>
                <a:hlinkClick r:id="rId6"/>
              </a:rPr>
              <a:t>rkfun</a:t>
            </a:r>
            <a:r>
              <a:rPr sz="1200" spc="4" baseline="30612" dirty="0">
                <a:latin typeface="Tw Cen MT"/>
                <a:cs typeface="Tw Cen MT"/>
                <a:hlinkClick r:id="rId6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6"/>
              </a:rPr>
              <a:t>c</a:t>
            </a:r>
            <a:r>
              <a:rPr sz="1200" spc="-4" baseline="30612" dirty="0">
                <a:latin typeface="Tw Cen MT"/>
                <a:cs typeface="Tw Cen MT"/>
                <a:hlinkClick r:id="rId6"/>
              </a:rPr>
              <a:t>o</a:t>
            </a:r>
            <a:r>
              <a:rPr sz="1200" spc="4" baseline="30612" dirty="0">
                <a:latin typeface="Tw Cen MT"/>
                <a:cs typeface="Tw Cen MT"/>
                <a:hlinkClick r:id="rId6"/>
              </a:rPr>
              <a:t>m</a:t>
            </a:r>
            <a:r>
              <a:rPr sz="1200" spc="-4" baseline="30612" dirty="0">
                <a:latin typeface="Tw Cen MT"/>
                <a:cs typeface="Tw Cen MT"/>
                <a:hlinkClick r:id="rId6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6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6"/>
              </a:rPr>
              <a:t>ro</a:t>
            </a:r>
            <a:r>
              <a:rPr sz="1200" spc="-9" baseline="30612" dirty="0">
                <a:latin typeface="Tw Cen MT"/>
                <a:cs typeface="Tw Cen MT"/>
                <a:hlinkClick r:id="rId6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6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6"/>
              </a:rPr>
              <a:t>ct</a:t>
            </a:r>
            <a:r>
              <a:rPr sz="1200" spc="-4" baseline="30612" dirty="0">
                <a:latin typeface="Tw Cen MT"/>
                <a:cs typeface="Tw Cen MT"/>
                <a:hlinkClick r:id="rId6"/>
              </a:rPr>
              <a:t>s/</a:t>
            </a:r>
            <a:r>
              <a:rPr sz="1200" spc="0" baseline="30612" dirty="0">
                <a:latin typeface="Tw Cen MT"/>
                <a:cs typeface="Tw Cen MT"/>
                <a:hlinkClick r:id="rId6"/>
              </a:rPr>
              <a:t>9</a:t>
            </a:r>
            <a:r>
              <a:rPr sz="1200" spc="-9" baseline="30612" dirty="0">
                <a:latin typeface="Tw Cen MT"/>
                <a:cs typeface="Tw Cen MT"/>
                <a:hlinkClick r:id="rId6"/>
              </a:rPr>
              <a:t>0</a:t>
            </a:r>
            <a:r>
              <a:rPr sz="1200" spc="0" baseline="30612" dirty="0">
                <a:latin typeface="Tw Cen MT"/>
                <a:cs typeface="Tw Cen MT"/>
                <a:hlinkClick r:id="rId6"/>
              </a:rPr>
              <a:t>88</a:t>
            </a:r>
            <a:r>
              <a:rPr sz="1200" spc="0" baseline="30612" dirty="0">
                <a:latin typeface="Tw Cen MT"/>
                <a:cs typeface="Tw Cen MT"/>
              </a:rPr>
              <a:t>                 </a:t>
            </a:r>
            <a:r>
              <a:rPr sz="1200" spc="54" baseline="30612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6267" y="3374136"/>
            <a:ext cx="291719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045">
              <a:lnSpc>
                <a:spcPts val="1360"/>
              </a:lnSpc>
              <a:spcBef>
                <a:spcPts val="143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</a:t>
            </a:r>
            <a:r>
              <a:rPr sz="1200" spc="-4" baseline="30612" dirty="0">
                <a:latin typeface="Tw Cen MT"/>
                <a:cs typeface="Tw Cen MT"/>
              </a:rPr>
              <a:t>t</a:t>
            </a:r>
            <a:r>
              <a:rPr sz="1200" spc="0" baseline="30612" dirty="0">
                <a:latin typeface="Tw Cen MT"/>
                <a:cs typeface="Tw Cen MT"/>
              </a:rPr>
              <a:t>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4" baseline="30612" dirty="0">
                <a:latin typeface="Tw Cen MT"/>
                <a:cs typeface="Tw Cen MT"/>
              </a:rPr>
              <a:t>:/</a:t>
            </a:r>
            <a:r>
              <a:rPr sz="1200" spc="4" baseline="30612" dirty="0">
                <a:latin typeface="Tw Cen MT"/>
                <a:cs typeface="Tw Cen MT"/>
                <a:hlinkClick r:id="rId7"/>
              </a:rPr>
              <a:t>/www</a:t>
            </a:r>
            <a:r>
              <a:rPr sz="1200" spc="-9" baseline="30612" dirty="0">
                <a:latin typeface="Tw Cen MT"/>
                <a:cs typeface="Tw Cen MT"/>
                <a:hlinkClick r:id="rId7"/>
              </a:rPr>
              <a:t>.</a:t>
            </a:r>
            <a:r>
              <a:rPr sz="1200" spc="-4" baseline="30612" dirty="0">
                <a:latin typeface="Tw Cen MT"/>
                <a:cs typeface="Tw Cen MT"/>
                <a:hlinkClick r:id="rId7"/>
              </a:rPr>
              <a:t>s</a:t>
            </a:r>
            <a:r>
              <a:rPr sz="1200" spc="-9" baseline="30612" dirty="0">
                <a:latin typeface="Tw Cen MT"/>
                <a:cs typeface="Tw Cen MT"/>
                <a:hlinkClick r:id="rId7"/>
              </a:rPr>
              <a:t>p</a:t>
            </a:r>
            <a:r>
              <a:rPr sz="1200" spc="0" baseline="30612" dirty="0">
                <a:latin typeface="Tw Cen MT"/>
                <a:cs typeface="Tw Cen MT"/>
                <a:hlinkClick r:id="rId7"/>
              </a:rPr>
              <a:t>a</a:t>
            </a:r>
            <a:r>
              <a:rPr sz="1200" spc="-4" baseline="30612" dirty="0">
                <a:latin typeface="Tw Cen MT"/>
                <a:cs typeface="Tw Cen MT"/>
                <a:hlinkClick r:id="rId7"/>
              </a:rPr>
              <a:t>rkfun</a:t>
            </a:r>
            <a:r>
              <a:rPr sz="1200" spc="4" baseline="30612" dirty="0">
                <a:latin typeface="Tw Cen MT"/>
                <a:cs typeface="Tw Cen MT"/>
                <a:hlinkClick r:id="rId7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7"/>
              </a:rPr>
              <a:t>c</a:t>
            </a:r>
            <a:r>
              <a:rPr sz="1200" spc="-4" baseline="30612" dirty="0">
                <a:latin typeface="Tw Cen MT"/>
                <a:cs typeface="Tw Cen MT"/>
                <a:hlinkClick r:id="rId7"/>
              </a:rPr>
              <a:t>o</a:t>
            </a:r>
            <a:r>
              <a:rPr sz="1200" spc="4" baseline="30612" dirty="0">
                <a:latin typeface="Tw Cen MT"/>
                <a:cs typeface="Tw Cen MT"/>
                <a:hlinkClick r:id="rId7"/>
              </a:rPr>
              <a:t>m</a:t>
            </a:r>
            <a:r>
              <a:rPr sz="1200" spc="-4" baseline="30612" dirty="0">
                <a:latin typeface="Tw Cen MT"/>
                <a:cs typeface="Tw Cen MT"/>
                <a:hlinkClick r:id="rId7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7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7"/>
              </a:rPr>
              <a:t>ro</a:t>
            </a:r>
            <a:r>
              <a:rPr sz="1200" spc="-9" baseline="30612" dirty="0">
                <a:latin typeface="Tw Cen MT"/>
                <a:cs typeface="Tw Cen MT"/>
                <a:hlinkClick r:id="rId7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7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7"/>
              </a:rPr>
              <a:t>ct</a:t>
            </a:r>
            <a:r>
              <a:rPr sz="1200" spc="-4" baseline="30612" dirty="0">
                <a:latin typeface="Tw Cen MT"/>
                <a:cs typeface="Tw Cen MT"/>
                <a:hlinkClick r:id="rId7"/>
              </a:rPr>
              <a:t>s/</a:t>
            </a:r>
            <a:r>
              <a:rPr sz="1200" spc="0" baseline="30612" dirty="0">
                <a:latin typeface="Tw Cen MT"/>
                <a:cs typeface="Tw Cen MT"/>
                <a:hlinkClick r:id="rId7"/>
              </a:rPr>
              <a:t>8</a:t>
            </a:r>
            <a:r>
              <a:rPr sz="1200" spc="-9" baseline="30612" dirty="0">
                <a:latin typeface="Tw Cen MT"/>
                <a:cs typeface="Tw Cen MT"/>
                <a:hlinkClick r:id="rId7"/>
              </a:rPr>
              <a:t>9</a:t>
            </a:r>
            <a:r>
              <a:rPr sz="1200" spc="0" baseline="30612" dirty="0">
                <a:latin typeface="Tw Cen MT"/>
                <a:cs typeface="Tw Cen MT"/>
                <a:hlinkClick r:id="rId7"/>
              </a:rPr>
              <a:t>58</a:t>
            </a:r>
            <a:r>
              <a:rPr sz="1200" spc="0" baseline="30612" dirty="0">
                <a:latin typeface="Tw Cen MT"/>
                <a:cs typeface="Tw Cen MT"/>
              </a:rPr>
              <a:t>                 </a:t>
            </a:r>
            <a:r>
              <a:rPr sz="1200" spc="54" baseline="30612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45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6267" y="3557016"/>
            <a:ext cx="291719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045">
              <a:lnSpc>
                <a:spcPts val="1360"/>
              </a:lnSpc>
              <a:spcBef>
                <a:spcPts val="143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</a:t>
            </a:r>
            <a:r>
              <a:rPr sz="1200" spc="-4" baseline="30612" dirty="0">
                <a:latin typeface="Tw Cen MT"/>
                <a:cs typeface="Tw Cen MT"/>
              </a:rPr>
              <a:t>t</a:t>
            </a:r>
            <a:r>
              <a:rPr sz="1200" spc="0" baseline="30612" dirty="0">
                <a:latin typeface="Tw Cen MT"/>
                <a:cs typeface="Tw Cen MT"/>
              </a:rPr>
              <a:t>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4" baseline="30612" dirty="0">
                <a:latin typeface="Tw Cen MT"/>
                <a:cs typeface="Tw Cen MT"/>
              </a:rPr>
              <a:t>:/</a:t>
            </a:r>
            <a:r>
              <a:rPr sz="1200" spc="4" baseline="30612" dirty="0">
                <a:latin typeface="Tw Cen MT"/>
                <a:cs typeface="Tw Cen MT"/>
                <a:hlinkClick r:id="rId8"/>
              </a:rPr>
              <a:t>/www</a:t>
            </a:r>
            <a:r>
              <a:rPr sz="1200" spc="-9" baseline="30612" dirty="0">
                <a:latin typeface="Tw Cen MT"/>
                <a:cs typeface="Tw Cen MT"/>
                <a:hlinkClick r:id="rId8"/>
              </a:rPr>
              <a:t>.</a:t>
            </a:r>
            <a:r>
              <a:rPr sz="1200" spc="-4" baseline="30612" dirty="0">
                <a:latin typeface="Tw Cen MT"/>
                <a:cs typeface="Tw Cen MT"/>
                <a:hlinkClick r:id="rId8"/>
              </a:rPr>
              <a:t>s</a:t>
            </a:r>
            <a:r>
              <a:rPr sz="1200" spc="-9" baseline="30612" dirty="0">
                <a:latin typeface="Tw Cen MT"/>
                <a:cs typeface="Tw Cen MT"/>
                <a:hlinkClick r:id="rId8"/>
              </a:rPr>
              <a:t>p</a:t>
            </a:r>
            <a:r>
              <a:rPr sz="1200" spc="0" baseline="30612" dirty="0">
                <a:latin typeface="Tw Cen MT"/>
                <a:cs typeface="Tw Cen MT"/>
                <a:hlinkClick r:id="rId8"/>
              </a:rPr>
              <a:t>a</a:t>
            </a:r>
            <a:r>
              <a:rPr sz="1200" spc="-4" baseline="30612" dirty="0">
                <a:latin typeface="Tw Cen MT"/>
                <a:cs typeface="Tw Cen MT"/>
                <a:hlinkClick r:id="rId8"/>
              </a:rPr>
              <a:t>rkfun</a:t>
            </a:r>
            <a:r>
              <a:rPr sz="1200" spc="4" baseline="30612" dirty="0">
                <a:latin typeface="Tw Cen MT"/>
                <a:cs typeface="Tw Cen MT"/>
                <a:hlinkClick r:id="rId8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8"/>
              </a:rPr>
              <a:t>c</a:t>
            </a:r>
            <a:r>
              <a:rPr sz="1200" spc="-4" baseline="30612" dirty="0">
                <a:latin typeface="Tw Cen MT"/>
                <a:cs typeface="Tw Cen MT"/>
                <a:hlinkClick r:id="rId8"/>
              </a:rPr>
              <a:t>o</a:t>
            </a:r>
            <a:r>
              <a:rPr sz="1200" spc="4" baseline="30612" dirty="0">
                <a:latin typeface="Tw Cen MT"/>
                <a:cs typeface="Tw Cen MT"/>
                <a:hlinkClick r:id="rId8"/>
              </a:rPr>
              <a:t>m</a:t>
            </a:r>
            <a:r>
              <a:rPr sz="1200" spc="-4" baseline="30612" dirty="0">
                <a:latin typeface="Tw Cen MT"/>
                <a:cs typeface="Tw Cen MT"/>
                <a:hlinkClick r:id="rId8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8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8"/>
              </a:rPr>
              <a:t>ro</a:t>
            </a:r>
            <a:r>
              <a:rPr sz="1200" spc="-9" baseline="30612" dirty="0">
                <a:latin typeface="Tw Cen MT"/>
                <a:cs typeface="Tw Cen MT"/>
                <a:hlinkClick r:id="rId8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8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8"/>
              </a:rPr>
              <a:t>ct</a:t>
            </a:r>
            <a:r>
              <a:rPr sz="1200" spc="-4" baseline="30612" dirty="0">
                <a:latin typeface="Tw Cen MT"/>
                <a:cs typeface="Tw Cen MT"/>
                <a:hlinkClick r:id="rId8"/>
              </a:rPr>
              <a:t>s/</a:t>
            </a:r>
            <a:r>
              <a:rPr sz="1200" spc="0" baseline="30612" dirty="0">
                <a:latin typeface="Tw Cen MT"/>
                <a:cs typeface="Tw Cen MT"/>
                <a:hlinkClick r:id="rId8"/>
              </a:rPr>
              <a:t>8</a:t>
            </a:r>
            <a:r>
              <a:rPr sz="1200" spc="-9" baseline="30612" dirty="0">
                <a:latin typeface="Tw Cen MT"/>
                <a:cs typeface="Tw Cen MT"/>
                <a:hlinkClick r:id="rId8"/>
              </a:rPr>
              <a:t>7</a:t>
            </a:r>
            <a:r>
              <a:rPr sz="1200" spc="0" baseline="30612" dirty="0">
                <a:latin typeface="Tw Cen MT"/>
                <a:cs typeface="Tw Cen MT"/>
                <a:hlinkClick r:id="rId8"/>
              </a:rPr>
              <a:t>12</a:t>
            </a:r>
            <a:r>
              <a:rPr sz="1200" spc="0" baseline="30612" dirty="0">
                <a:latin typeface="Tw Cen MT"/>
                <a:cs typeface="Tw Cen MT"/>
              </a:rPr>
              <a:t>                 </a:t>
            </a:r>
            <a:r>
              <a:rPr sz="1200" spc="54" baseline="30612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80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6267" y="3739895"/>
            <a:ext cx="2917190" cy="365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8237">
              <a:lnSpc>
                <a:spcPts val="972"/>
              </a:lnSpc>
              <a:spcBef>
                <a:spcPts val="75"/>
              </a:spcBef>
            </a:pPr>
            <a:r>
              <a:rPr sz="800" spc="-4" dirty="0">
                <a:latin typeface="Tw Cen MT"/>
                <a:cs typeface="Tw Cen MT"/>
                <a:hlinkClick r:id="rId9"/>
              </a:rPr>
              <a:t>h</a:t>
            </a:r>
            <a:r>
              <a:rPr sz="800" spc="0" dirty="0">
                <a:latin typeface="Tw Cen MT"/>
                <a:cs typeface="Tw Cen MT"/>
                <a:hlinkClick r:id="rId9"/>
              </a:rPr>
              <a:t>t</a:t>
            </a:r>
            <a:r>
              <a:rPr sz="800" spc="-4" dirty="0">
                <a:latin typeface="Tw Cen MT"/>
                <a:cs typeface="Tw Cen MT"/>
                <a:hlinkClick r:id="rId9"/>
              </a:rPr>
              <a:t>t</a:t>
            </a:r>
            <a:r>
              <a:rPr sz="800" spc="0" dirty="0">
                <a:latin typeface="Tw Cen MT"/>
                <a:cs typeface="Tw Cen MT"/>
                <a:hlinkClick r:id="rId9"/>
              </a:rPr>
              <a:t>p</a:t>
            </a:r>
            <a:r>
              <a:rPr sz="800" spc="4" dirty="0">
                <a:latin typeface="Tw Cen MT"/>
                <a:cs typeface="Tw Cen MT"/>
                <a:hlinkClick r:id="rId9"/>
              </a:rPr>
              <a:t>://www</a:t>
            </a:r>
            <a:r>
              <a:rPr sz="800" spc="-9" dirty="0">
                <a:latin typeface="Tw Cen MT"/>
                <a:cs typeface="Tw Cen MT"/>
                <a:hlinkClick r:id="rId9"/>
              </a:rPr>
              <a:t>.</a:t>
            </a:r>
            <a:r>
              <a:rPr sz="800" spc="0" dirty="0">
                <a:latin typeface="Tw Cen MT"/>
                <a:cs typeface="Tw Cen MT"/>
                <a:hlinkClick r:id="rId9"/>
              </a:rPr>
              <a:t>t</a:t>
            </a:r>
            <a:r>
              <a:rPr sz="800" spc="-4" dirty="0">
                <a:latin typeface="Tw Cen MT"/>
                <a:cs typeface="Tw Cen MT"/>
                <a:hlinkClick r:id="rId9"/>
              </a:rPr>
              <a:t>h</a:t>
            </a:r>
            <a:r>
              <a:rPr sz="800" spc="0" dirty="0">
                <a:latin typeface="Tw Cen MT"/>
                <a:cs typeface="Tw Cen MT"/>
                <a:hlinkClick r:id="rId9"/>
              </a:rPr>
              <a:t>a</a:t>
            </a:r>
            <a:r>
              <a:rPr sz="800" spc="-4" dirty="0">
                <a:latin typeface="Tw Cen MT"/>
                <a:cs typeface="Tw Cen MT"/>
                <a:hlinkClick r:id="rId9"/>
              </a:rPr>
              <a:t>nks</a:t>
            </a:r>
            <a:r>
              <a:rPr sz="800" spc="-9" dirty="0">
                <a:latin typeface="Tw Cen MT"/>
                <a:cs typeface="Tw Cen MT"/>
                <a:hlinkClick r:id="rId9"/>
              </a:rPr>
              <a:t>b</a:t>
            </a:r>
            <a:r>
              <a:rPr sz="800" spc="-4" dirty="0">
                <a:latin typeface="Tw Cen MT"/>
                <a:cs typeface="Tw Cen MT"/>
                <a:hlinkClick r:id="rId9"/>
              </a:rPr>
              <a:t>u</a:t>
            </a:r>
            <a:r>
              <a:rPr sz="800" spc="4" dirty="0">
                <a:latin typeface="Tw Cen MT"/>
                <a:cs typeface="Tw Cen MT"/>
                <a:hlinkClick r:id="rId9"/>
              </a:rPr>
              <a:t>y</a:t>
            </a:r>
            <a:r>
              <a:rPr sz="800" spc="-4" dirty="0">
                <a:latin typeface="Tw Cen MT"/>
                <a:cs typeface="Tw Cen MT"/>
                <a:hlinkClick r:id="rId9"/>
              </a:rPr>
              <a:t>er</a:t>
            </a:r>
            <a:r>
              <a:rPr sz="800" spc="4" dirty="0">
                <a:latin typeface="Tw Cen MT"/>
                <a:cs typeface="Tw Cen MT"/>
                <a:hlinkClick r:id="rId9"/>
              </a:rPr>
              <a:t>.</a:t>
            </a:r>
            <a:r>
              <a:rPr sz="800" spc="0" dirty="0">
                <a:latin typeface="Tw Cen MT"/>
                <a:cs typeface="Tw Cen MT"/>
                <a:hlinkClick r:id="rId9"/>
              </a:rPr>
              <a:t>c</a:t>
            </a:r>
            <a:r>
              <a:rPr sz="800" spc="-4" dirty="0">
                <a:latin typeface="Tw Cen MT"/>
                <a:cs typeface="Tw Cen MT"/>
                <a:hlinkClick r:id="rId9"/>
              </a:rPr>
              <a:t>o</a:t>
            </a:r>
            <a:r>
              <a:rPr sz="800" spc="4" dirty="0">
                <a:latin typeface="Tw Cen MT"/>
                <a:cs typeface="Tw Cen MT"/>
                <a:hlinkClick r:id="rId9"/>
              </a:rPr>
              <a:t>m</a:t>
            </a:r>
            <a:r>
              <a:rPr sz="800" spc="-4" dirty="0">
                <a:latin typeface="Tw Cen MT"/>
                <a:cs typeface="Tw Cen MT"/>
                <a:hlinkClick r:id="rId9"/>
              </a:rPr>
              <a:t>/</a:t>
            </a:r>
            <a:r>
              <a:rPr sz="800" spc="4" dirty="0">
                <a:latin typeface="Tw Cen MT"/>
                <a:cs typeface="Tw Cen MT"/>
                <a:hlinkClick r:id="rId9"/>
              </a:rPr>
              <a:t>m</a:t>
            </a:r>
            <a:r>
              <a:rPr sz="800" spc="-4" dirty="0">
                <a:latin typeface="Tw Cen MT"/>
                <a:cs typeface="Tw Cen MT"/>
                <a:hlinkClick r:id="rId9"/>
              </a:rPr>
              <a:t>e</a:t>
            </a:r>
            <a:r>
              <a:rPr sz="800" spc="0" dirty="0">
                <a:latin typeface="Tw Cen MT"/>
                <a:cs typeface="Tw Cen MT"/>
                <a:hlinkClick r:id="rId9"/>
              </a:rPr>
              <a:t>a</a:t>
            </a:r>
            <a:r>
              <a:rPr sz="800" spc="-4" dirty="0">
                <a:latin typeface="Tw Cen MT"/>
                <a:cs typeface="Tw Cen MT"/>
                <a:hlinkClick r:id="rId9"/>
              </a:rPr>
              <a:t>s-</a:t>
            </a:r>
            <a:r>
              <a:rPr sz="800" spc="4" dirty="0">
                <a:latin typeface="Tw Cen MT"/>
                <a:cs typeface="Tw Cen MT"/>
                <a:hlinkClick r:id="rId9"/>
              </a:rPr>
              <a:t>me</a:t>
            </a:r>
            <a:r>
              <a:rPr sz="800" spc="-9" dirty="0">
                <a:latin typeface="Tw Cen MT"/>
                <a:cs typeface="Tw Cen MT"/>
                <a:hlinkClick r:id="rId9"/>
              </a:rPr>
              <a:t>a</a:t>
            </a:r>
            <a:r>
              <a:rPr sz="800" spc="0" dirty="0">
                <a:latin typeface="Tw Cen MT"/>
                <a:cs typeface="Tw Cen MT"/>
                <a:hlinkClick r:id="rId9"/>
              </a:rPr>
              <a:t>s-</a:t>
            </a:r>
            <a:r>
              <a:rPr sz="800" spc="0" dirty="0">
                <a:latin typeface="Tw Cen MT"/>
                <a:cs typeface="Tw Cen MT"/>
              </a:rPr>
              <a:t>                 </a:t>
            </a:r>
            <a:r>
              <a:rPr sz="800" spc="139" dirty="0">
                <a:latin typeface="Tw Cen MT"/>
                <a:cs typeface="Tw Cen MT"/>
              </a:rPr>
              <a:t> </a:t>
            </a:r>
            <a:r>
              <a:rPr sz="1800" spc="0" baseline="-20408" dirty="0"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  <a:p>
            <a:pPr marL="276733">
              <a:lnSpc>
                <a:spcPct val="90738"/>
              </a:lnSpc>
              <a:spcBef>
                <a:spcPts val="955"/>
              </a:spcBef>
            </a:pPr>
            <a:r>
              <a:rPr sz="800" spc="-4" dirty="0">
                <a:latin typeface="Tw Cen MT"/>
                <a:cs typeface="Tw Cen MT"/>
              </a:rPr>
              <a:t>h</a:t>
            </a:r>
            <a:r>
              <a:rPr sz="800" spc="4" dirty="0">
                <a:latin typeface="Tw Cen MT"/>
                <a:cs typeface="Tw Cen MT"/>
              </a:rPr>
              <a:t>i</a:t>
            </a:r>
            <a:r>
              <a:rPr sz="800" spc="0" dirty="0">
                <a:latin typeface="Tw Cen MT"/>
                <a:cs typeface="Tw Cen MT"/>
              </a:rPr>
              <a:t>g</a:t>
            </a:r>
            <a:r>
              <a:rPr sz="800" spc="-4" dirty="0">
                <a:latin typeface="Tw Cen MT"/>
                <a:cs typeface="Tw Cen MT"/>
              </a:rPr>
              <a:t>h-s</a:t>
            </a:r>
            <a:r>
              <a:rPr sz="800" spc="4" dirty="0">
                <a:latin typeface="Tw Cen MT"/>
                <a:cs typeface="Tw Cen MT"/>
              </a:rPr>
              <a:t>e</a:t>
            </a:r>
            <a:r>
              <a:rPr sz="800" spc="-4" dirty="0">
                <a:latin typeface="Tw Cen MT"/>
                <a:cs typeface="Tw Cen MT"/>
              </a:rPr>
              <a:t>ns</a:t>
            </a:r>
            <a:r>
              <a:rPr sz="800" spc="4" dirty="0">
                <a:latin typeface="Tw Cen MT"/>
                <a:cs typeface="Tw Cen MT"/>
              </a:rPr>
              <a:t>i</a:t>
            </a:r>
            <a:r>
              <a:rPr sz="800" spc="0" dirty="0">
                <a:latin typeface="Tw Cen MT"/>
                <a:cs typeface="Tw Cen MT"/>
              </a:rPr>
              <a:t>tivit</a:t>
            </a:r>
            <a:r>
              <a:rPr sz="800" spc="-4" dirty="0">
                <a:latin typeface="Tw Cen MT"/>
                <a:cs typeface="Tw Cen MT"/>
              </a:rPr>
              <a:t>y-</a:t>
            </a:r>
            <a:r>
              <a:rPr sz="800" spc="-9" dirty="0">
                <a:latin typeface="Tw Cen MT"/>
                <a:cs typeface="Tw Cen MT"/>
              </a:rPr>
              <a:t>a</a:t>
            </a:r>
            <a:r>
              <a:rPr sz="800" spc="4" dirty="0">
                <a:latin typeface="Tw Cen MT"/>
                <a:cs typeface="Tw Cen MT"/>
              </a:rPr>
              <a:t>c</a:t>
            </a:r>
            <a:r>
              <a:rPr sz="800" spc="-4" dirty="0">
                <a:latin typeface="Tw Cen MT"/>
                <a:cs typeface="Tw Cen MT"/>
              </a:rPr>
              <a:t>-</a:t>
            </a:r>
            <a:r>
              <a:rPr sz="800" spc="0" dirty="0">
                <a:latin typeface="Tw Cen MT"/>
                <a:cs typeface="Tw Cen MT"/>
              </a:rPr>
              <a:t>c</a:t>
            </a:r>
            <a:r>
              <a:rPr sz="800" spc="4" dirty="0">
                <a:latin typeface="Tw Cen MT"/>
                <a:cs typeface="Tw Cen MT"/>
              </a:rPr>
              <a:t>o</a:t>
            </a:r>
            <a:r>
              <a:rPr sz="800" spc="-4" dirty="0">
                <a:latin typeface="Tw Cen MT"/>
                <a:cs typeface="Tw Cen MT"/>
              </a:rPr>
              <a:t>u</a:t>
            </a:r>
            <a:r>
              <a:rPr sz="800" spc="-9" dirty="0">
                <a:latin typeface="Tw Cen MT"/>
                <a:cs typeface="Tw Cen MT"/>
              </a:rPr>
              <a:t>p</a:t>
            </a:r>
            <a:r>
              <a:rPr sz="800" spc="4" dirty="0">
                <a:latin typeface="Tw Cen MT"/>
                <a:cs typeface="Tw Cen MT"/>
              </a:rPr>
              <a:t>li</a:t>
            </a:r>
            <a:r>
              <a:rPr sz="800" spc="-4" dirty="0">
                <a:latin typeface="Tw Cen MT"/>
                <a:cs typeface="Tw Cen MT"/>
              </a:rPr>
              <a:t>ng-</a:t>
            </a:r>
            <a:r>
              <a:rPr sz="800" spc="0" dirty="0">
                <a:latin typeface="Tw Cen MT"/>
                <a:cs typeface="Tw Cen MT"/>
              </a:rPr>
              <a:t>3</a:t>
            </a:r>
            <a:r>
              <a:rPr sz="800" spc="-9" dirty="0">
                <a:latin typeface="Tw Cen MT"/>
                <a:cs typeface="Tw Cen MT"/>
              </a:rPr>
              <a:t>71</a:t>
            </a:r>
            <a:r>
              <a:rPr sz="800" spc="0" dirty="0">
                <a:latin typeface="Tw Cen MT"/>
                <a:cs typeface="Tw Cen MT"/>
              </a:rPr>
              <a:t>69</a:t>
            </a:r>
            <a:endParaRPr sz="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6267" y="4105656"/>
            <a:ext cx="291719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9385">
              <a:lnSpc>
                <a:spcPts val="1360"/>
              </a:lnSpc>
              <a:spcBef>
                <a:spcPts val="143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ttp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0" baseline="30612" dirty="0">
                <a:latin typeface="Tw Cen MT"/>
                <a:cs typeface="Tw Cen MT"/>
              </a:rPr>
              <a:t>:</a:t>
            </a:r>
            <a:r>
              <a:rPr sz="1200" spc="4" baseline="30612" dirty="0">
                <a:latin typeface="Tw Cen MT"/>
                <a:cs typeface="Tw Cen MT"/>
              </a:rPr>
              <a:t>/</a:t>
            </a:r>
            <a:r>
              <a:rPr sz="1200" spc="4" baseline="30612" dirty="0">
                <a:latin typeface="Tw Cen MT"/>
                <a:cs typeface="Tw Cen MT"/>
                <a:hlinkClick r:id="rId10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w</a:t>
            </a:r>
            <a:r>
              <a:rPr sz="1200" spc="4" baseline="30612" dirty="0">
                <a:latin typeface="Tw Cen MT"/>
                <a:cs typeface="Tw Cen MT"/>
                <a:hlinkClick r:id="rId10"/>
              </a:rPr>
              <a:t>w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w</a:t>
            </a:r>
            <a:r>
              <a:rPr sz="1200" spc="-4" baseline="30612" dirty="0">
                <a:latin typeface="Tw Cen MT"/>
                <a:cs typeface="Tw Cen MT"/>
                <a:hlinkClick r:id="rId10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a</a:t>
            </a:r>
            <a:r>
              <a:rPr sz="1200" spc="-14" baseline="30612" dirty="0">
                <a:latin typeface="Tw Cen MT"/>
                <a:cs typeface="Tw Cen MT"/>
                <a:hlinkClick r:id="rId10"/>
              </a:rPr>
              <a:t>da</a:t>
            </a:r>
            <a:r>
              <a:rPr sz="1200" spc="-4" baseline="30612" dirty="0">
                <a:latin typeface="Tw Cen MT"/>
                <a:cs typeface="Tw Cen MT"/>
                <a:hlinkClick r:id="rId10"/>
              </a:rPr>
              <a:t>fru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it</a:t>
            </a:r>
            <a:r>
              <a:rPr sz="1200" spc="-9" baseline="30612" dirty="0">
                <a:latin typeface="Tw Cen MT"/>
                <a:cs typeface="Tw Cen MT"/>
                <a:hlinkClick r:id="rId10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c</a:t>
            </a:r>
            <a:r>
              <a:rPr sz="1200" spc="4" baseline="30612" dirty="0">
                <a:latin typeface="Tw Cen MT"/>
                <a:cs typeface="Tw Cen MT"/>
                <a:hlinkClick r:id="rId10"/>
              </a:rPr>
              <a:t>o</a:t>
            </a:r>
            <a:r>
              <a:rPr sz="1200" spc="-9" baseline="30612" dirty="0">
                <a:latin typeface="Tw Cen MT"/>
                <a:cs typeface="Tw Cen MT"/>
                <a:hlinkClick r:id="rId10"/>
              </a:rPr>
              <a:t>m</a:t>
            </a:r>
            <a:r>
              <a:rPr sz="1200" spc="4" baseline="30612" dirty="0">
                <a:latin typeface="Tw Cen MT"/>
                <a:cs typeface="Tw Cen MT"/>
                <a:hlinkClick r:id="rId10"/>
              </a:rPr>
              <a:t>/</a:t>
            </a:r>
            <a:r>
              <a:rPr sz="1200" spc="-14" baseline="30612" dirty="0">
                <a:latin typeface="Tw Cen MT"/>
                <a:cs typeface="Tw Cen MT"/>
                <a:hlinkClick r:id="rId10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10"/>
              </a:rPr>
              <a:t>ro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10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ct</a:t>
            </a:r>
            <a:r>
              <a:rPr sz="1200" spc="-9" baseline="30612" dirty="0">
                <a:latin typeface="Tw Cen MT"/>
                <a:cs typeface="Tw Cen MT"/>
                <a:hlinkClick r:id="rId10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5</a:t>
            </a:r>
            <a:r>
              <a:rPr sz="1200" spc="-14" baseline="30612" dirty="0">
                <a:latin typeface="Tw Cen MT"/>
                <a:cs typeface="Tw Cen MT"/>
                <a:hlinkClick r:id="rId10"/>
              </a:rPr>
              <a:t>1</a:t>
            </a:r>
            <a:r>
              <a:rPr sz="1200" spc="0" baseline="30612" dirty="0">
                <a:latin typeface="Tw Cen MT"/>
                <a:cs typeface="Tw Cen MT"/>
                <a:hlinkClick r:id="rId10"/>
              </a:rPr>
              <a:t>2</a:t>
            </a:r>
            <a:r>
              <a:rPr sz="1200" spc="0" baseline="30612" dirty="0">
                <a:latin typeface="Tw Cen MT"/>
                <a:cs typeface="Tw Cen MT"/>
              </a:rPr>
              <a:t>                   </a:t>
            </a:r>
            <a:r>
              <a:rPr sz="1200" spc="48" baseline="30612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30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6267" y="4288536"/>
            <a:ext cx="291719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9385">
              <a:lnSpc>
                <a:spcPts val="1360"/>
              </a:lnSpc>
              <a:spcBef>
                <a:spcPts val="148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</a:t>
            </a:r>
            <a:r>
              <a:rPr sz="1200" spc="-4" baseline="30612" dirty="0">
                <a:latin typeface="Tw Cen MT"/>
                <a:cs typeface="Tw Cen MT"/>
              </a:rPr>
              <a:t>t</a:t>
            </a:r>
            <a:r>
              <a:rPr sz="1200" spc="0" baseline="30612" dirty="0">
                <a:latin typeface="Tw Cen MT"/>
                <a:cs typeface="Tw Cen MT"/>
              </a:rPr>
              <a:t>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4" baseline="30612" dirty="0">
                <a:latin typeface="Tw Cen MT"/>
                <a:cs typeface="Tw Cen MT"/>
              </a:rPr>
              <a:t>:/</a:t>
            </a:r>
            <a:r>
              <a:rPr sz="1200" spc="4" baseline="30612" dirty="0">
                <a:latin typeface="Tw Cen MT"/>
                <a:cs typeface="Tw Cen MT"/>
                <a:hlinkClick r:id="rId11"/>
              </a:rPr>
              <a:t>/www</a:t>
            </a:r>
            <a:r>
              <a:rPr sz="1200" spc="-9" baseline="30612" dirty="0">
                <a:latin typeface="Tw Cen MT"/>
                <a:cs typeface="Tw Cen MT"/>
                <a:hlinkClick r:id="rId11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11"/>
              </a:rPr>
              <a:t>a</a:t>
            </a:r>
            <a:r>
              <a:rPr sz="1200" spc="-9" baseline="30612" dirty="0">
                <a:latin typeface="Tw Cen MT"/>
                <a:cs typeface="Tw Cen MT"/>
                <a:hlinkClick r:id="rId11"/>
              </a:rPr>
              <a:t>da</a:t>
            </a:r>
            <a:r>
              <a:rPr sz="1200" spc="-4" baseline="30612" dirty="0">
                <a:latin typeface="Tw Cen MT"/>
                <a:cs typeface="Tw Cen MT"/>
                <a:hlinkClick r:id="rId11"/>
              </a:rPr>
              <a:t>fru</a:t>
            </a:r>
            <a:r>
              <a:rPr sz="1200" spc="4" baseline="30612" dirty="0">
                <a:latin typeface="Tw Cen MT"/>
                <a:cs typeface="Tw Cen MT"/>
                <a:hlinkClick r:id="rId11"/>
              </a:rPr>
              <a:t>i</a:t>
            </a:r>
            <a:r>
              <a:rPr sz="1200" spc="0" baseline="30612" dirty="0">
                <a:latin typeface="Tw Cen MT"/>
                <a:cs typeface="Tw Cen MT"/>
                <a:hlinkClick r:id="rId11"/>
              </a:rPr>
              <a:t>t</a:t>
            </a:r>
            <a:r>
              <a:rPr sz="1200" spc="-9" baseline="30612" dirty="0">
                <a:latin typeface="Tw Cen MT"/>
                <a:cs typeface="Tw Cen MT"/>
                <a:hlinkClick r:id="rId11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11"/>
              </a:rPr>
              <a:t>c</a:t>
            </a:r>
            <a:r>
              <a:rPr sz="1200" spc="4" baseline="30612" dirty="0">
                <a:latin typeface="Tw Cen MT"/>
                <a:cs typeface="Tw Cen MT"/>
                <a:hlinkClick r:id="rId11"/>
              </a:rPr>
              <a:t>o</a:t>
            </a:r>
            <a:r>
              <a:rPr sz="1200" spc="-9" baseline="30612" dirty="0">
                <a:latin typeface="Tw Cen MT"/>
                <a:cs typeface="Tw Cen MT"/>
                <a:hlinkClick r:id="rId11"/>
              </a:rPr>
              <a:t>m</a:t>
            </a:r>
            <a:r>
              <a:rPr sz="1200" spc="4" baseline="30612" dirty="0">
                <a:latin typeface="Tw Cen MT"/>
                <a:cs typeface="Tw Cen MT"/>
                <a:hlinkClick r:id="rId11"/>
              </a:rPr>
              <a:t>/</a:t>
            </a:r>
            <a:r>
              <a:rPr sz="1200" spc="-9" baseline="30612" dirty="0">
                <a:latin typeface="Tw Cen MT"/>
                <a:cs typeface="Tw Cen MT"/>
                <a:hlinkClick r:id="rId11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11"/>
              </a:rPr>
              <a:t>ro</a:t>
            </a:r>
            <a:r>
              <a:rPr sz="1200" spc="0" baseline="30612" dirty="0">
                <a:latin typeface="Tw Cen MT"/>
                <a:cs typeface="Tw Cen MT"/>
                <a:hlinkClick r:id="rId11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11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11"/>
              </a:rPr>
              <a:t>ct</a:t>
            </a:r>
            <a:r>
              <a:rPr sz="1200" spc="-9" baseline="30612" dirty="0">
                <a:latin typeface="Tw Cen MT"/>
                <a:cs typeface="Tw Cen MT"/>
                <a:hlinkClick r:id="rId11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11"/>
              </a:rPr>
              <a:t>1</a:t>
            </a:r>
            <a:r>
              <a:rPr sz="1200" spc="-9" baseline="30612" dirty="0">
                <a:latin typeface="Tw Cen MT"/>
                <a:cs typeface="Tw Cen MT"/>
                <a:hlinkClick r:id="rId11"/>
              </a:rPr>
              <a:t>6</a:t>
            </a:r>
            <a:r>
              <a:rPr sz="1200" spc="0" baseline="30612" dirty="0">
                <a:latin typeface="Tw Cen MT"/>
                <a:cs typeface="Tw Cen MT"/>
                <a:hlinkClick r:id="rId11"/>
              </a:rPr>
              <a:t>6</a:t>
            </a:r>
            <a:r>
              <a:rPr sz="1200" spc="0" baseline="30612" dirty="0">
                <a:latin typeface="Tw Cen MT"/>
                <a:cs typeface="Tw Cen MT"/>
              </a:rPr>
              <a:t>                   </a:t>
            </a:r>
            <a:r>
              <a:rPr sz="1200" spc="34" baseline="30612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6267" y="4471416"/>
            <a:ext cx="2917190" cy="243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612">
              <a:lnSpc>
                <a:spcPts val="972"/>
              </a:lnSpc>
              <a:spcBef>
                <a:spcPts val="80"/>
              </a:spcBef>
            </a:pPr>
            <a:r>
              <a:rPr sz="800" spc="-4" dirty="0">
                <a:latin typeface="Tw Cen MT"/>
                <a:cs typeface="Tw Cen MT"/>
              </a:rPr>
              <a:t>h</a:t>
            </a:r>
            <a:r>
              <a:rPr sz="800" spc="0" dirty="0">
                <a:latin typeface="Tw Cen MT"/>
                <a:cs typeface="Tw Cen MT"/>
              </a:rPr>
              <a:t>t</a:t>
            </a:r>
            <a:r>
              <a:rPr sz="800" spc="-4" dirty="0">
                <a:latin typeface="Tw Cen MT"/>
                <a:cs typeface="Tw Cen MT"/>
              </a:rPr>
              <a:t>t</a:t>
            </a:r>
            <a:r>
              <a:rPr sz="800" spc="0" dirty="0">
                <a:latin typeface="Tw Cen MT"/>
                <a:cs typeface="Tw Cen MT"/>
              </a:rPr>
              <a:t>p</a:t>
            </a:r>
            <a:r>
              <a:rPr sz="800" spc="-4" dirty="0">
                <a:latin typeface="Tw Cen MT"/>
                <a:cs typeface="Tw Cen MT"/>
              </a:rPr>
              <a:t>s</a:t>
            </a:r>
            <a:r>
              <a:rPr sz="800" spc="4" dirty="0">
                <a:latin typeface="Tw Cen MT"/>
                <a:cs typeface="Tw Cen MT"/>
              </a:rPr>
              <a:t>:/</a:t>
            </a:r>
            <a:r>
              <a:rPr sz="800" spc="4" dirty="0">
                <a:latin typeface="Tw Cen MT"/>
                <a:cs typeface="Tw Cen MT"/>
                <a:hlinkClick r:id="rId12"/>
              </a:rPr>
              <a:t>/www</a:t>
            </a:r>
            <a:r>
              <a:rPr sz="800" spc="-9" dirty="0">
                <a:latin typeface="Tw Cen MT"/>
                <a:cs typeface="Tw Cen MT"/>
                <a:hlinkClick r:id="rId12"/>
              </a:rPr>
              <a:t>.</a:t>
            </a:r>
            <a:r>
              <a:rPr sz="800" spc="-4" dirty="0">
                <a:latin typeface="Tw Cen MT"/>
                <a:cs typeface="Tw Cen MT"/>
                <a:hlinkClick r:id="rId12"/>
              </a:rPr>
              <a:t>s</a:t>
            </a:r>
            <a:r>
              <a:rPr sz="800" spc="-9" dirty="0">
                <a:latin typeface="Tw Cen MT"/>
                <a:cs typeface="Tw Cen MT"/>
                <a:hlinkClick r:id="rId12"/>
              </a:rPr>
              <a:t>p</a:t>
            </a:r>
            <a:r>
              <a:rPr sz="800" spc="0" dirty="0">
                <a:latin typeface="Tw Cen MT"/>
                <a:cs typeface="Tw Cen MT"/>
                <a:hlinkClick r:id="rId12"/>
              </a:rPr>
              <a:t>a</a:t>
            </a:r>
            <a:r>
              <a:rPr sz="800" spc="-4" dirty="0">
                <a:latin typeface="Tw Cen MT"/>
                <a:cs typeface="Tw Cen MT"/>
                <a:hlinkClick r:id="rId12"/>
              </a:rPr>
              <a:t>rkfun</a:t>
            </a:r>
            <a:r>
              <a:rPr sz="800" spc="4" dirty="0">
                <a:latin typeface="Tw Cen MT"/>
                <a:cs typeface="Tw Cen MT"/>
                <a:hlinkClick r:id="rId12"/>
              </a:rPr>
              <a:t>.</a:t>
            </a:r>
            <a:r>
              <a:rPr sz="800" spc="0" dirty="0">
                <a:latin typeface="Tw Cen MT"/>
                <a:cs typeface="Tw Cen MT"/>
                <a:hlinkClick r:id="rId12"/>
              </a:rPr>
              <a:t>c</a:t>
            </a:r>
            <a:r>
              <a:rPr sz="800" spc="-4" dirty="0">
                <a:latin typeface="Tw Cen MT"/>
                <a:cs typeface="Tw Cen MT"/>
                <a:hlinkClick r:id="rId12"/>
              </a:rPr>
              <a:t>o</a:t>
            </a:r>
            <a:r>
              <a:rPr sz="800" spc="4" dirty="0">
                <a:latin typeface="Tw Cen MT"/>
                <a:cs typeface="Tw Cen MT"/>
                <a:hlinkClick r:id="rId12"/>
              </a:rPr>
              <a:t>m</a:t>
            </a:r>
            <a:r>
              <a:rPr sz="800" spc="-4" dirty="0">
                <a:latin typeface="Tw Cen MT"/>
                <a:cs typeface="Tw Cen MT"/>
                <a:hlinkClick r:id="rId12"/>
              </a:rPr>
              <a:t>/</a:t>
            </a:r>
            <a:r>
              <a:rPr sz="800" spc="0" dirty="0">
                <a:latin typeface="Tw Cen MT"/>
                <a:cs typeface="Tw Cen MT"/>
                <a:hlinkClick r:id="rId12"/>
              </a:rPr>
              <a:t>p</a:t>
            </a:r>
            <a:r>
              <a:rPr sz="800" spc="-4" dirty="0">
                <a:latin typeface="Tw Cen MT"/>
                <a:cs typeface="Tw Cen MT"/>
                <a:hlinkClick r:id="rId12"/>
              </a:rPr>
              <a:t>ro</a:t>
            </a:r>
            <a:r>
              <a:rPr sz="800" spc="-9" dirty="0">
                <a:latin typeface="Tw Cen MT"/>
                <a:cs typeface="Tw Cen MT"/>
                <a:hlinkClick r:id="rId12"/>
              </a:rPr>
              <a:t>d</a:t>
            </a:r>
            <a:r>
              <a:rPr sz="800" spc="-4" dirty="0">
                <a:latin typeface="Tw Cen MT"/>
                <a:cs typeface="Tw Cen MT"/>
                <a:hlinkClick r:id="rId12"/>
              </a:rPr>
              <a:t>u</a:t>
            </a:r>
            <a:r>
              <a:rPr sz="800" spc="0" dirty="0">
                <a:latin typeface="Tw Cen MT"/>
                <a:cs typeface="Tw Cen MT"/>
                <a:hlinkClick r:id="rId12"/>
              </a:rPr>
              <a:t>ct</a:t>
            </a:r>
            <a:r>
              <a:rPr sz="800" spc="-4" dirty="0">
                <a:latin typeface="Tw Cen MT"/>
                <a:cs typeface="Tw Cen MT"/>
                <a:hlinkClick r:id="rId12"/>
              </a:rPr>
              <a:t>s/</a:t>
            </a:r>
            <a:r>
              <a:rPr sz="800" spc="0" dirty="0">
                <a:latin typeface="Tw Cen MT"/>
                <a:cs typeface="Tw Cen MT"/>
                <a:hlinkClick r:id="rId12"/>
              </a:rPr>
              <a:t>1</a:t>
            </a:r>
            <a:r>
              <a:rPr sz="800" spc="-9" dirty="0">
                <a:latin typeface="Tw Cen MT"/>
                <a:cs typeface="Tw Cen MT"/>
                <a:hlinkClick r:id="rId12"/>
              </a:rPr>
              <a:t>2</a:t>
            </a:r>
            <a:r>
              <a:rPr sz="800" spc="0" dirty="0">
                <a:latin typeface="Tw Cen MT"/>
                <a:cs typeface="Tw Cen MT"/>
                <a:hlinkClick r:id="rId12"/>
              </a:rPr>
              <a:t>8</a:t>
            </a:r>
            <a:r>
              <a:rPr sz="800" spc="-9" dirty="0">
                <a:latin typeface="Tw Cen MT"/>
                <a:cs typeface="Tw Cen MT"/>
                <a:hlinkClick r:id="rId12"/>
              </a:rPr>
              <a:t>5</a:t>
            </a:r>
            <a:r>
              <a:rPr sz="800" spc="0" dirty="0">
                <a:latin typeface="Tw Cen MT"/>
                <a:cs typeface="Tw Cen MT"/>
                <a:hlinkClick r:id="rId12"/>
              </a:rPr>
              <a:t>9</a:t>
            </a:r>
            <a:r>
              <a:rPr sz="800" spc="0" dirty="0">
                <a:latin typeface="Tw Cen MT"/>
                <a:cs typeface="Tw Cen MT"/>
              </a:rPr>
              <a:t>                </a:t>
            </a:r>
            <a:r>
              <a:rPr sz="800" spc="54" dirty="0">
                <a:latin typeface="Tw Cen MT"/>
                <a:cs typeface="Tw Cen MT"/>
              </a:rPr>
              <a:t> </a:t>
            </a:r>
            <a:r>
              <a:rPr sz="1800" spc="0" baseline="-20408" dirty="0">
                <a:latin typeface="Tw Cen MT"/>
                <a:cs typeface="Tw Cen MT"/>
              </a:rPr>
              <a:t>30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267" y="4715256"/>
            <a:ext cx="291719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612">
              <a:lnSpc>
                <a:spcPts val="1360"/>
              </a:lnSpc>
              <a:spcBef>
                <a:spcPts val="148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</a:t>
            </a:r>
            <a:r>
              <a:rPr sz="1200" spc="-4" baseline="30612" dirty="0">
                <a:latin typeface="Tw Cen MT"/>
                <a:cs typeface="Tw Cen MT"/>
              </a:rPr>
              <a:t>t</a:t>
            </a:r>
            <a:r>
              <a:rPr sz="1200" spc="0" baseline="30612" dirty="0">
                <a:latin typeface="Tw Cen MT"/>
                <a:cs typeface="Tw Cen MT"/>
              </a:rPr>
              <a:t>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4" baseline="30612" dirty="0">
                <a:latin typeface="Tw Cen MT"/>
                <a:cs typeface="Tw Cen MT"/>
              </a:rPr>
              <a:t>:/</a:t>
            </a:r>
            <a:r>
              <a:rPr sz="1200" spc="4" baseline="30612" dirty="0">
                <a:latin typeface="Tw Cen MT"/>
                <a:cs typeface="Tw Cen MT"/>
                <a:hlinkClick r:id="rId13"/>
              </a:rPr>
              <a:t>/www</a:t>
            </a:r>
            <a:r>
              <a:rPr sz="1200" spc="-9" baseline="30612" dirty="0">
                <a:latin typeface="Tw Cen MT"/>
                <a:cs typeface="Tw Cen MT"/>
                <a:hlinkClick r:id="rId13"/>
              </a:rPr>
              <a:t>.</a:t>
            </a:r>
            <a:r>
              <a:rPr sz="1200" spc="-4" baseline="30612" dirty="0">
                <a:latin typeface="Tw Cen MT"/>
                <a:cs typeface="Tw Cen MT"/>
                <a:hlinkClick r:id="rId13"/>
              </a:rPr>
              <a:t>s</a:t>
            </a:r>
            <a:r>
              <a:rPr sz="1200" spc="-9" baseline="30612" dirty="0">
                <a:latin typeface="Tw Cen MT"/>
                <a:cs typeface="Tw Cen MT"/>
                <a:hlinkClick r:id="rId13"/>
              </a:rPr>
              <a:t>p</a:t>
            </a:r>
            <a:r>
              <a:rPr sz="1200" spc="0" baseline="30612" dirty="0">
                <a:latin typeface="Tw Cen MT"/>
                <a:cs typeface="Tw Cen MT"/>
                <a:hlinkClick r:id="rId13"/>
              </a:rPr>
              <a:t>a</a:t>
            </a:r>
            <a:r>
              <a:rPr sz="1200" spc="-4" baseline="30612" dirty="0">
                <a:latin typeface="Tw Cen MT"/>
                <a:cs typeface="Tw Cen MT"/>
                <a:hlinkClick r:id="rId13"/>
              </a:rPr>
              <a:t>rkfun</a:t>
            </a:r>
            <a:r>
              <a:rPr sz="1200" spc="4" baseline="30612" dirty="0">
                <a:latin typeface="Tw Cen MT"/>
                <a:cs typeface="Tw Cen MT"/>
                <a:hlinkClick r:id="rId13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13"/>
              </a:rPr>
              <a:t>c</a:t>
            </a:r>
            <a:r>
              <a:rPr sz="1200" spc="-4" baseline="30612" dirty="0">
                <a:latin typeface="Tw Cen MT"/>
                <a:cs typeface="Tw Cen MT"/>
                <a:hlinkClick r:id="rId13"/>
              </a:rPr>
              <a:t>o</a:t>
            </a:r>
            <a:r>
              <a:rPr sz="1200" spc="4" baseline="30612" dirty="0">
                <a:latin typeface="Tw Cen MT"/>
                <a:cs typeface="Tw Cen MT"/>
                <a:hlinkClick r:id="rId13"/>
              </a:rPr>
              <a:t>m</a:t>
            </a:r>
            <a:r>
              <a:rPr sz="1200" spc="-4" baseline="30612" dirty="0">
                <a:latin typeface="Tw Cen MT"/>
                <a:cs typeface="Tw Cen MT"/>
                <a:hlinkClick r:id="rId13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13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13"/>
              </a:rPr>
              <a:t>ro</a:t>
            </a:r>
            <a:r>
              <a:rPr sz="1200" spc="-9" baseline="30612" dirty="0">
                <a:latin typeface="Tw Cen MT"/>
                <a:cs typeface="Tw Cen MT"/>
                <a:hlinkClick r:id="rId13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13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13"/>
              </a:rPr>
              <a:t>ct</a:t>
            </a:r>
            <a:r>
              <a:rPr sz="1200" spc="-4" baseline="30612" dirty="0">
                <a:latin typeface="Tw Cen MT"/>
                <a:cs typeface="Tw Cen MT"/>
                <a:hlinkClick r:id="rId13"/>
              </a:rPr>
              <a:t>s/</a:t>
            </a:r>
            <a:r>
              <a:rPr sz="1200" spc="0" baseline="30612" dirty="0">
                <a:latin typeface="Tw Cen MT"/>
                <a:cs typeface="Tw Cen MT"/>
                <a:hlinkClick r:id="rId13"/>
              </a:rPr>
              <a:t>1</a:t>
            </a:r>
            <a:r>
              <a:rPr sz="1200" spc="-9" baseline="30612" dirty="0">
                <a:latin typeface="Tw Cen MT"/>
                <a:cs typeface="Tw Cen MT"/>
                <a:hlinkClick r:id="rId13"/>
              </a:rPr>
              <a:t>0</a:t>
            </a:r>
            <a:r>
              <a:rPr sz="1200" spc="0" baseline="30612" dirty="0">
                <a:latin typeface="Tw Cen MT"/>
                <a:cs typeface="Tw Cen MT"/>
                <a:hlinkClick r:id="rId13"/>
              </a:rPr>
              <a:t>2</a:t>
            </a:r>
            <a:r>
              <a:rPr sz="1200" spc="-9" baseline="30612" dirty="0">
                <a:latin typeface="Tw Cen MT"/>
                <a:cs typeface="Tw Cen MT"/>
                <a:hlinkClick r:id="rId13"/>
              </a:rPr>
              <a:t>9</a:t>
            </a:r>
            <a:r>
              <a:rPr sz="1200" spc="0" baseline="30612" dirty="0">
                <a:latin typeface="Tw Cen MT"/>
                <a:cs typeface="Tw Cen MT"/>
                <a:hlinkClick r:id="rId13"/>
              </a:rPr>
              <a:t>3</a:t>
            </a:r>
            <a:r>
              <a:rPr sz="1200" spc="0" baseline="30612" dirty="0">
                <a:latin typeface="Tw Cen MT"/>
                <a:cs typeface="Tw Cen MT"/>
              </a:rPr>
              <a:t>                </a:t>
            </a:r>
            <a:r>
              <a:rPr sz="1200" spc="54" baseline="30612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6267" y="4898136"/>
            <a:ext cx="2917190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045">
              <a:lnSpc>
                <a:spcPts val="1360"/>
              </a:lnSpc>
              <a:spcBef>
                <a:spcPts val="148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</a:t>
            </a:r>
            <a:r>
              <a:rPr sz="1200" spc="-4" baseline="30612" dirty="0">
                <a:latin typeface="Tw Cen MT"/>
                <a:cs typeface="Tw Cen MT"/>
              </a:rPr>
              <a:t>t</a:t>
            </a:r>
            <a:r>
              <a:rPr sz="1200" spc="0" baseline="30612" dirty="0">
                <a:latin typeface="Tw Cen MT"/>
                <a:cs typeface="Tw Cen MT"/>
              </a:rPr>
              <a:t>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4" baseline="30612" dirty="0">
                <a:latin typeface="Tw Cen MT"/>
                <a:cs typeface="Tw Cen MT"/>
              </a:rPr>
              <a:t>:/</a:t>
            </a:r>
            <a:r>
              <a:rPr sz="1200" spc="4" baseline="30612" dirty="0">
                <a:latin typeface="Tw Cen MT"/>
                <a:cs typeface="Tw Cen MT"/>
                <a:hlinkClick r:id="rId14"/>
              </a:rPr>
              <a:t>/www</a:t>
            </a:r>
            <a:r>
              <a:rPr sz="1200" spc="-9" baseline="30612" dirty="0">
                <a:latin typeface="Tw Cen MT"/>
                <a:cs typeface="Tw Cen MT"/>
                <a:hlinkClick r:id="rId14"/>
              </a:rPr>
              <a:t>.</a:t>
            </a:r>
            <a:r>
              <a:rPr sz="1200" spc="-4" baseline="30612" dirty="0">
                <a:latin typeface="Tw Cen MT"/>
                <a:cs typeface="Tw Cen MT"/>
                <a:hlinkClick r:id="rId14"/>
              </a:rPr>
              <a:t>s</a:t>
            </a:r>
            <a:r>
              <a:rPr sz="1200" spc="-9" baseline="30612" dirty="0">
                <a:latin typeface="Tw Cen MT"/>
                <a:cs typeface="Tw Cen MT"/>
                <a:hlinkClick r:id="rId14"/>
              </a:rPr>
              <a:t>p</a:t>
            </a:r>
            <a:r>
              <a:rPr sz="1200" spc="0" baseline="30612" dirty="0">
                <a:latin typeface="Tw Cen MT"/>
                <a:cs typeface="Tw Cen MT"/>
                <a:hlinkClick r:id="rId14"/>
              </a:rPr>
              <a:t>a</a:t>
            </a:r>
            <a:r>
              <a:rPr sz="1200" spc="-4" baseline="30612" dirty="0">
                <a:latin typeface="Tw Cen MT"/>
                <a:cs typeface="Tw Cen MT"/>
                <a:hlinkClick r:id="rId14"/>
              </a:rPr>
              <a:t>rkfun</a:t>
            </a:r>
            <a:r>
              <a:rPr sz="1200" spc="4" baseline="30612" dirty="0">
                <a:latin typeface="Tw Cen MT"/>
                <a:cs typeface="Tw Cen MT"/>
                <a:hlinkClick r:id="rId14"/>
              </a:rPr>
              <a:t>.</a:t>
            </a:r>
            <a:r>
              <a:rPr sz="1200" spc="0" baseline="30612" dirty="0">
                <a:latin typeface="Tw Cen MT"/>
                <a:cs typeface="Tw Cen MT"/>
                <a:hlinkClick r:id="rId14"/>
              </a:rPr>
              <a:t>c</a:t>
            </a:r>
            <a:r>
              <a:rPr sz="1200" spc="-4" baseline="30612" dirty="0">
                <a:latin typeface="Tw Cen MT"/>
                <a:cs typeface="Tw Cen MT"/>
                <a:hlinkClick r:id="rId14"/>
              </a:rPr>
              <a:t>o</a:t>
            </a:r>
            <a:r>
              <a:rPr sz="1200" spc="4" baseline="30612" dirty="0">
                <a:latin typeface="Tw Cen MT"/>
                <a:cs typeface="Tw Cen MT"/>
                <a:hlinkClick r:id="rId14"/>
              </a:rPr>
              <a:t>m</a:t>
            </a:r>
            <a:r>
              <a:rPr sz="1200" spc="-4" baseline="30612" dirty="0">
                <a:latin typeface="Tw Cen MT"/>
                <a:cs typeface="Tw Cen MT"/>
                <a:hlinkClick r:id="rId14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14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14"/>
              </a:rPr>
              <a:t>ro</a:t>
            </a:r>
            <a:r>
              <a:rPr sz="1200" spc="-9" baseline="30612" dirty="0">
                <a:latin typeface="Tw Cen MT"/>
                <a:cs typeface="Tw Cen MT"/>
                <a:hlinkClick r:id="rId14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14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14"/>
              </a:rPr>
              <a:t>ct</a:t>
            </a:r>
            <a:r>
              <a:rPr sz="1200" spc="-4" baseline="30612" dirty="0">
                <a:latin typeface="Tw Cen MT"/>
                <a:cs typeface="Tw Cen MT"/>
                <a:hlinkClick r:id="rId14"/>
              </a:rPr>
              <a:t>s/</a:t>
            </a:r>
            <a:r>
              <a:rPr sz="1200" spc="0" baseline="30612" dirty="0">
                <a:latin typeface="Tw Cen MT"/>
                <a:cs typeface="Tw Cen MT"/>
                <a:hlinkClick r:id="rId14"/>
              </a:rPr>
              <a:t>9</a:t>
            </a:r>
            <a:r>
              <a:rPr sz="1200" spc="-9" baseline="30612" dirty="0">
                <a:latin typeface="Tw Cen MT"/>
                <a:cs typeface="Tw Cen MT"/>
                <a:hlinkClick r:id="rId14"/>
              </a:rPr>
              <a:t>2</a:t>
            </a:r>
            <a:r>
              <a:rPr sz="1200" spc="0" baseline="30612" dirty="0">
                <a:latin typeface="Tw Cen MT"/>
                <a:cs typeface="Tw Cen MT"/>
                <a:hlinkClick r:id="rId14"/>
              </a:rPr>
              <a:t>67</a:t>
            </a:r>
            <a:r>
              <a:rPr sz="1200" spc="0" baseline="30612" dirty="0">
                <a:latin typeface="Tw Cen MT"/>
                <a:cs typeface="Tw Cen MT"/>
              </a:rPr>
              <a:t>                 </a:t>
            </a:r>
            <a:r>
              <a:rPr sz="1200" spc="54" baseline="30612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60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6267" y="5081016"/>
            <a:ext cx="2917190" cy="243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1493">
              <a:lnSpc>
                <a:spcPts val="972"/>
              </a:lnSpc>
              <a:spcBef>
                <a:spcPts val="80"/>
              </a:spcBef>
            </a:pPr>
            <a:r>
              <a:rPr sz="800" spc="-4" dirty="0">
                <a:latin typeface="Tw Cen MT"/>
                <a:cs typeface="Tw Cen MT"/>
                <a:hlinkClick r:id="rId15"/>
              </a:rPr>
              <a:t>h</a:t>
            </a:r>
            <a:r>
              <a:rPr sz="800" spc="0" dirty="0">
                <a:latin typeface="Tw Cen MT"/>
                <a:cs typeface="Tw Cen MT"/>
                <a:hlinkClick r:id="rId15"/>
              </a:rPr>
              <a:t>t</a:t>
            </a:r>
            <a:r>
              <a:rPr sz="800" spc="-4" dirty="0">
                <a:latin typeface="Tw Cen MT"/>
                <a:cs typeface="Tw Cen MT"/>
                <a:hlinkClick r:id="rId15"/>
              </a:rPr>
              <a:t>t</a:t>
            </a:r>
            <a:r>
              <a:rPr sz="800" spc="0" dirty="0">
                <a:latin typeface="Tw Cen MT"/>
                <a:cs typeface="Tw Cen MT"/>
                <a:hlinkClick r:id="rId15"/>
              </a:rPr>
              <a:t>p</a:t>
            </a:r>
            <a:r>
              <a:rPr sz="800" spc="4" dirty="0">
                <a:latin typeface="Tw Cen MT"/>
                <a:cs typeface="Tw Cen MT"/>
                <a:hlinkClick r:id="rId15"/>
              </a:rPr>
              <a:t>://www</a:t>
            </a:r>
            <a:r>
              <a:rPr sz="800" spc="-9" dirty="0">
                <a:latin typeface="Tw Cen MT"/>
                <a:cs typeface="Tw Cen MT"/>
                <a:hlinkClick r:id="rId15"/>
              </a:rPr>
              <a:t>.</a:t>
            </a:r>
            <a:r>
              <a:rPr sz="800" spc="-4" dirty="0">
                <a:latin typeface="Tw Cen MT"/>
                <a:cs typeface="Tw Cen MT"/>
                <a:hlinkClick r:id="rId15"/>
              </a:rPr>
              <a:t>ro</a:t>
            </a:r>
            <a:r>
              <a:rPr sz="800" spc="0" dirty="0">
                <a:latin typeface="Tw Cen MT"/>
                <a:cs typeface="Tw Cen MT"/>
                <a:hlinkClick r:id="rId15"/>
              </a:rPr>
              <a:t>b</a:t>
            </a:r>
            <a:r>
              <a:rPr sz="800" spc="-4" dirty="0">
                <a:latin typeface="Tw Cen MT"/>
                <a:cs typeface="Tw Cen MT"/>
                <a:hlinkClick r:id="rId15"/>
              </a:rPr>
              <a:t>o</a:t>
            </a:r>
            <a:r>
              <a:rPr sz="800" spc="0" dirty="0">
                <a:latin typeface="Tw Cen MT"/>
                <a:cs typeface="Tw Cen MT"/>
                <a:hlinkClick r:id="rId15"/>
              </a:rPr>
              <a:t>t</a:t>
            </a:r>
            <a:r>
              <a:rPr sz="800" spc="-4" dirty="0">
                <a:latin typeface="Tw Cen MT"/>
                <a:cs typeface="Tw Cen MT"/>
                <a:hlinkClick r:id="rId15"/>
              </a:rPr>
              <a:t>sho</a:t>
            </a:r>
            <a:r>
              <a:rPr sz="800" spc="0" dirty="0">
                <a:latin typeface="Tw Cen MT"/>
                <a:cs typeface="Tw Cen MT"/>
                <a:hlinkClick r:id="rId15"/>
              </a:rPr>
              <a:t>p</a:t>
            </a:r>
            <a:r>
              <a:rPr sz="800" spc="-9" dirty="0">
                <a:latin typeface="Tw Cen MT"/>
                <a:cs typeface="Tw Cen MT"/>
                <a:hlinkClick r:id="rId15"/>
              </a:rPr>
              <a:t>.</a:t>
            </a:r>
            <a:r>
              <a:rPr sz="800" spc="0" dirty="0">
                <a:latin typeface="Tw Cen MT"/>
                <a:cs typeface="Tw Cen MT"/>
                <a:hlinkClick r:id="rId15"/>
              </a:rPr>
              <a:t>c</a:t>
            </a:r>
            <a:r>
              <a:rPr sz="800" spc="4" dirty="0">
                <a:latin typeface="Tw Cen MT"/>
                <a:cs typeface="Tw Cen MT"/>
                <a:hlinkClick r:id="rId15"/>
              </a:rPr>
              <a:t>om</a:t>
            </a:r>
            <a:r>
              <a:rPr sz="800" spc="-4" dirty="0">
                <a:latin typeface="Tw Cen MT"/>
                <a:cs typeface="Tw Cen MT"/>
                <a:hlinkClick r:id="rId15"/>
              </a:rPr>
              <a:t>/en</a:t>
            </a:r>
            <a:r>
              <a:rPr sz="800" spc="4" dirty="0">
                <a:latin typeface="Tw Cen MT"/>
                <a:cs typeface="Tw Cen MT"/>
                <a:hlinkClick r:id="rId15"/>
              </a:rPr>
              <a:t>/</a:t>
            </a:r>
            <a:r>
              <a:rPr sz="800" spc="-9" dirty="0">
                <a:latin typeface="Tw Cen MT"/>
                <a:cs typeface="Tw Cen MT"/>
                <a:hlinkClick r:id="rId15"/>
              </a:rPr>
              <a:t>5</a:t>
            </a:r>
            <a:r>
              <a:rPr sz="800" spc="4" dirty="0">
                <a:latin typeface="Tw Cen MT"/>
                <a:cs typeface="Tw Cen MT"/>
                <a:hlinkClick r:id="rId15"/>
              </a:rPr>
              <a:t>v</a:t>
            </a:r>
            <a:r>
              <a:rPr sz="800" spc="0" dirty="0">
                <a:latin typeface="Tw Cen MT"/>
                <a:cs typeface="Tw Cen MT"/>
                <a:hlinkClick r:id="rId15"/>
              </a:rPr>
              <a:t>-</a:t>
            </a:r>
            <a:r>
              <a:rPr sz="800" spc="0" dirty="0">
                <a:latin typeface="Tw Cen MT"/>
                <a:cs typeface="Tw Cen MT"/>
              </a:rPr>
              <a:t>                      </a:t>
            </a:r>
            <a:r>
              <a:rPr sz="800" spc="164" dirty="0">
                <a:latin typeface="Tw Cen MT"/>
                <a:cs typeface="Tw Cen MT"/>
              </a:rPr>
              <a:t> </a:t>
            </a:r>
            <a:r>
              <a:rPr sz="1800" spc="0" baseline="-20408" dirty="0"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76267" y="5324856"/>
            <a:ext cx="2917190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045">
              <a:lnSpc>
                <a:spcPts val="1360"/>
              </a:lnSpc>
              <a:spcBef>
                <a:spcPts val="148"/>
              </a:spcBef>
            </a:pPr>
            <a:r>
              <a:rPr sz="1200" spc="-4" baseline="30612" dirty="0">
                <a:latin typeface="Tw Cen MT"/>
                <a:cs typeface="Tw Cen MT"/>
              </a:rPr>
              <a:t>h</a:t>
            </a:r>
            <a:r>
              <a:rPr sz="1200" spc="0" baseline="30612" dirty="0">
                <a:latin typeface="Tw Cen MT"/>
                <a:cs typeface="Tw Cen MT"/>
              </a:rPr>
              <a:t>ttp</a:t>
            </a:r>
            <a:r>
              <a:rPr sz="1200" spc="-4" baseline="30612" dirty="0">
                <a:latin typeface="Tw Cen MT"/>
                <a:cs typeface="Tw Cen MT"/>
              </a:rPr>
              <a:t>s</a:t>
            </a:r>
            <a:r>
              <a:rPr sz="1200" spc="0" baseline="30612" dirty="0">
                <a:latin typeface="Tw Cen MT"/>
                <a:cs typeface="Tw Cen MT"/>
              </a:rPr>
              <a:t>:</a:t>
            </a:r>
            <a:r>
              <a:rPr sz="1200" spc="4" baseline="30612" dirty="0">
                <a:latin typeface="Tw Cen MT"/>
                <a:cs typeface="Tw Cen MT"/>
              </a:rPr>
              <a:t>/</a:t>
            </a:r>
            <a:r>
              <a:rPr sz="1200" spc="4" baseline="30612" dirty="0">
                <a:latin typeface="Tw Cen MT"/>
                <a:cs typeface="Tw Cen MT"/>
                <a:hlinkClick r:id="rId16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w</a:t>
            </a:r>
            <a:r>
              <a:rPr sz="1200" spc="4" baseline="30612" dirty="0">
                <a:latin typeface="Tw Cen MT"/>
                <a:cs typeface="Tw Cen MT"/>
                <a:hlinkClick r:id="rId16"/>
              </a:rPr>
              <a:t>w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w</a:t>
            </a:r>
            <a:r>
              <a:rPr sz="1200" spc="-4" baseline="30612" dirty="0">
                <a:latin typeface="Tw Cen MT"/>
                <a:cs typeface="Tw Cen MT"/>
                <a:hlinkClick r:id="rId16"/>
              </a:rPr>
              <a:t>.s</a:t>
            </a:r>
            <a:r>
              <a:rPr sz="1200" spc="-14" baseline="30612" dirty="0">
                <a:latin typeface="Tw Cen MT"/>
                <a:cs typeface="Tw Cen MT"/>
                <a:hlinkClick r:id="rId16"/>
              </a:rPr>
              <a:t>p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a</a:t>
            </a:r>
            <a:r>
              <a:rPr sz="1200" spc="-4" baseline="30612" dirty="0">
                <a:latin typeface="Tw Cen MT"/>
                <a:cs typeface="Tw Cen MT"/>
                <a:hlinkClick r:id="rId16"/>
              </a:rPr>
              <a:t>rkfun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.c</a:t>
            </a:r>
            <a:r>
              <a:rPr sz="1200" spc="-4" baseline="30612" dirty="0">
                <a:latin typeface="Tw Cen MT"/>
                <a:cs typeface="Tw Cen MT"/>
                <a:hlinkClick r:id="rId16"/>
              </a:rPr>
              <a:t>o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m</a:t>
            </a:r>
            <a:r>
              <a:rPr sz="1200" spc="-4" baseline="30612" dirty="0">
                <a:latin typeface="Tw Cen MT"/>
                <a:cs typeface="Tw Cen MT"/>
                <a:hlinkClick r:id="rId16"/>
              </a:rPr>
              <a:t>/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p</a:t>
            </a:r>
            <a:r>
              <a:rPr sz="1200" spc="-4" baseline="30612" dirty="0">
                <a:latin typeface="Tw Cen MT"/>
                <a:cs typeface="Tw Cen MT"/>
                <a:hlinkClick r:id="rId16"/>
              </a:rPr>
              <a:t>ro</a:t>
            </a:r>
            <a:r>
              <a:rPr sz="1200" spc="-14" baseline="30612" dirty="0">
                <a:latin typeface="Tw Cen MT"/>
                <a:cs typeface="Tw Cen MT"/>
                <a:hlinkClick r:id="rId16"/>
              </a:rPr>
              <a:t>d</a:t>
            </a:r>
            <a:r>
              <a:rPr sz="1200" spc="-4" baseline="30612" dirty="0">
                <a:latin typeface="Tw Cen MT"/>
                <a:cs typeface="Tw Cen MT"/>
                <a:hlinkClick r:id="rId16"/>
              </a:rPr>
              <a:t>u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ct</a:t>
            </a:r>
            <a:r>
              <a:rPr sz="1200" spc="-4" baseline="30612" dirty="0">
                <a:latin typeface="Tw Cen MT"/>
                <a:cs typeface="Tw Cen MT"/>
                <a:hlinkClick r:id="rId16"/>
              </a:rPr>
              <a:t>s/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8</a:t>
            </a:r>
            <a:r>
              <a:rPr sz="1200" spc="-14" baseline="30612" dirty="0">
                <a:latin typeface="Tw Cen MT"/>
                <a:cs typeface="Tw Cen MT"/>
                <a:hlinkClick r:id="rId16"/>
              </a:rPr>
              <a:t>4</a:t>
            </a:r>
            <a:r>
              <a:rPr sz="1200" spc="0" baseline="30612" dirty="0">
                <a:latin typeface="Tw Cen MT"/>
                <a:cs typeface="Tw Cen MT"/>
                <a:hlinkClick r:id="rId16"/>
              </a:rPr>
              <a:t>49</a:t>
            </a:r>
            <a:r>
              <a:rPr sz="1200" spc="0" baseline="30612" dirty="0">
                <a:latin typeface="Tw Cen MT"/>
                <a:cs typeface="Tw Cen MT"/>
              </a:rPr>
              <a:t>                 </a:t>
            </a:r>
            <a:r>
              <a:rPr sz="1200" spc="71" baseline="30612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40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61868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209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21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 </a:t>
            </a:r>
            <a:r>
              <a:rPr sz="6600" b="1" spc="-13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eq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u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isit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on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and </a:t>
            </a:r>
            <a:r>
              <a:rPr sz="6600" b="1" spc="-20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ules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1413339"/>
            <a:ext cx="6274208" cy="617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506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otal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bu</a:t>
            </a:r>
            <a:r>
              <a:rPr sz="3000" spc="-4" baseline="1530" dirty="0">
                <a:latin typeface="Tw Cen MT"/>
                <a:cs typeface="Tw Cen MT"/>
              </a:rPr>
              <a:t>d</a:t>
            </a:r>
            <a:r>
              <a:rPr sz="3000" spc="-39" baseline="1530" dirty="0">
                <a:latin typeface="Tw Cen MT"/>
                <a:cs typeface="Tw Cen MT"/>
              </a:rPr>
              <a:t>g</a:t>
            </a:r>
            <a:r>
              <a:rPr sz="3000" spc="0" baseline="1530" dirty="0">
                <a:latin typeface="Tw Cen MT"/>
                <a:cs typeface="Tw Cen MT"/>
              </a:rPr>
              <a:t>et</a:t>
            </a:r>
            <a:r>
              <a:rPr sz="3000" spc="-29" baseline="1530" dirty="0">
                <a:latin typeface="Tw Cen MT"/>
                <a:cs typeface="Tw Cen MT"/>
              </a:rPr>
              <a:t> 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pa</a:t>
            </a:r>
            <a:r>
              <a:rPr sz="3000" spc="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ts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 300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AED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96"/>
              </a:spcBef>
            </a:pPr>
            <a:r>
              <a:rPr sz="12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20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200" spc="18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Ex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-1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f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s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can </a:t>
            </a:r>
            <a:r>
              <a:rPr sz="1700" spc="-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e </a:t>
            </a:r>
            <a:r>
              <a:rPr sz="1700" spc="-9" dirty="0">
                <a:latin typeface="Tw Cen MT"/>
                <a:cs typeface="Tw Cen MT"/>
              </a:rPr>
              <a:t>p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ov</a:t>
            </a:r>
            <a:r>
              <a:rPr sz="1700" spc="-4" dirty="0">
                <a:latin typeface="Tw Cen MT"/>
                <a:cs typeface="Tw Cen MT"/>
              </a:rPr>
              <a:t>id</a:t>
            </a:r>
            <a:r>
              <a:rPr sz="1700" spc="0" dirty="0">
                <a:latin typeface="Tw Cen MT"/>
                <a:cs typeface="Tw Cen MT"/>
              </a:rPr>
              <a:t>ed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if</a:t>
            </a:r>
            <a:r>
              <a:rPr sz="1700" spc="50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i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-4" dirty="0">
                <a:latin typeface="Tw Cen MT"/>
                <a:cs typeface="Tw Cen MT"/>
              </a:rPr>
              <a:t>ab</a:t>
            </a:r>
            <a:r>
              <a:rPr sz="1700" spc="0" dirty="0">
                <a:latin typeface="Tw Cen MT"/>
                <a:cs typeface="Tw Cen MT"/>
              </a:rPr>
              <a:t>le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ju</a:t>
            </a:r>
            <a:r>
              <a:rPr sz="1700" spc="-9" dirty="0">
                <a:latin typeface="Tw Cen MT"/>
                <a:cs typeface="Tw Cen MT"/>
              </a:rPr>
              <a:t>s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i</a:t>
            </a:r>
            <a:r>
              <a:rPr sz="1700" spc="-4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ica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ion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is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p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ov</a:t>
            </a:r>
            <a:r>
              <a:rPr sz="1700" spc="-4" dirty="0">
                <a:latin typeface="Tw Cen MT"/>
                <a:cs typeface="Tw Cen MT"/>
              </a:rPr>
              <a:t>id</a:t>
            </a:r>
            <a:r>
              <a:rPr sz="1700" spc="0" dirty="0">
                <a:latin typeface="Tw Cen MT"/>
                <a:cs typeface="Tw Cen MT"/>
              </a:rPr>
              <a:t>ed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2536781"/>
            <a:ext cx="5661328" cy="1042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It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 st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ictly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bi</a:t>
            </a:r>
            <a:r>
              <a:rPr sz="3000" spc="-9" baseline="1530" dirty="0">
                <a:latin typeface="Tw Cen MT"/>
                <a:cs typeface="Tw Cen MT"/>
              </a:rPr>
              <a:t>d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to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use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64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y other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t/equipm</a:t>
            </a:r>
            <a:r>
              <a:rPr sz="2000" spc="-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nt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urced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29" dirty="0">
                <a:latin typeface="Tw Cen MT"/>
                <a:cs typeface="Tw Cen MT"/>
              </a:rPr>
              <a:t>e</a:t>
            </a:r>
            <a:r>
              <a:rPr sz="2000" spc="-4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he</a:t>
            </a:r>
            <a:r>
              <a:rPr sz="2000" spc="-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  <a:p>
            <a:pPr marL="378764" marR="38221">
              <a:lnSpc>
                <a:spcPct val="90738"/>
              </a:lnSpc>
              <a:spcBef>
                <a:spcPts val="82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st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re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equ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4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ent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or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consumables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in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29" dirty="0">
                <a:latin typeface="Tw Cen MT"/>
                <a:cs typeface="Tw Cen MT"/>
              </a:rPr>
              <a:t>c</a:t>
            </a:r>
            <a:r>
              <a:rPr sz="2000" spc="-39" dirty="0">
                <a:latin typeface="Tw Cen MT"/>
                <a:cs typeface="Tw Cen MT"/>
              </a:rPr>
              <a:t>k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4086831"/>
            <a:ext cx="5122464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 </a:t>
            </a:r>
            <a:r>
              <a:rPr sz="3000" spc="-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eam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n </a:t>
            </a:r>
            <a:r>
              <a:rPr sz="3000" spc="-9" baseline="1530" dirty="0">
                <a:latin typeface="Tw Cen MT"/>
                <a:cs typeface="Tw Cen MT"/>
              </a:rPr>
              <a:t>p</a:t>
            </a:r>
            <a:r>
              <a:rPr sz="3000" spc="0" baseline="1530" dirty="0">
                <a:latin typeface="Tw Cen MT"/>
                <a:cs typeface="Tw Cen MT"/>
              </a:rPr>
              <a:t>ur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se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at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1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Sp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cial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-114" baseline="1530" dirty="0">
                <a:latin typeface="Tw Cen MT"/>
                <a:cs typeface="Tw Cen MT"/>
              </a:rPr>
              <a:t>P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4873708"/>
            <a:ext cx="5685064" cy="588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te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na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l</a:t>
            </a:r>
            <a:r>
              <a:rPr sz="3000" spc="-13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,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teams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can 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quest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1 </a:t>
            </a:r>
            <a:r>
              <a:rPr sz="3000" spc="-119" baseline="1530" dirty="0">
                <a:latin typeface="Tw Cen MT"/>
                <a:cs typeface="Tw Cen MT"/>
              </a:rPr>
              <a:t>P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not</a:t>
            </a:r>
            <a:endParaRPr sz="2000">
              <a:latin typeface="Tw Cen MT"/>
              <a:cs typeface="Tw Cen MT"/>
            </a:endParaRPr>
          </a:p>
          <a:p>
            <a:pPr marL="698754" marR="38176">
              <a:lnSpc>
                <a:spcPct val="90738"/>
              </a:lnSpc>
              <a:spcBef>
                <a:spcPts val="577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1200" spc="4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h</a:t>
            </a:r>
            <a:r>
              <a:rPr sz="1600" spc="0" dirty="0">
                <a:latin typeface="Tw Cen MT"/>
                <a:cs typeface="Tw Cen MT"/>
              </a:rPr>
              <a:t>e</a:t>
            </a:r>
            <a:r>
              <a:rPr sz="1600" spc="-16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p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2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39" dirty="0">
                <a:latin typeface="Tw Cen MT"/>
                <a:cs typeface="Tw Cen MT"/>
              </a:rPr>
              <a:t>m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22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be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5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log</a:t>
            </a:r>
            <a:r>
              <a:rPr sz="1600" spc="-9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senso</a:t>
            </a:r>
            <a:r>
              <a:rPr sz="1600" spc="-10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1597" y="4873708"/>
            <a:ext cx="68864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in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4876" y="4873708"/>
            <a:ext cx="38559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st.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442" y="5542114"/>
            <a:ext cx="6761072" cy="472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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299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-134" baseline="1913" dirty="0">
                <a:latin typeface="Tw Cen MT"/>
                <a:cs typeface="Tw Cen MT"/>
              </a:rPr>
              <a:t>T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ms</a:t>
            </a:r>
            <a:r>
              <a:rPr sz="2400" spc="-13" baseline="1913" dirty="0">
                <a:latin typeface="Tw Cen MT"/>
                <a:cs typeface="Tw Cen MT"/>
              </a:rPr>
              <a:t> </a:t>
            </a:r>
            <a:r>
              <a:rPr sz="2400" spc="34" baseline="1913" dirty="0">
                <a:latin typeface="Tw Cen MT"/>
                <a:cs typeface="Tw Cen MT"/>
              </a:rPr>
              <a:t>m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9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t s</a:t>
            </a:r>
            <a:r>
              <a:rPr sz="2400" spc="-4" baseline="1913" dirty="0">
                <a:latin typeface="Tw Cen MT"/>
                <a:cs typeface="Tw Cen MT"/>
              </a:rPr>
              <a:t>ub</a:t>
            </a:r>
            <a:r>
              <a:rPr sz="2400" spc="0" baseline="1913" dirty="0">
                <a:latin typeface="Tw Cen MT"/>
                <a:cs typeface="Tw Cen MT"/>
              </a:rPr>
              <a:t>mit</a:t>
            </a:r>
            <a:r>
              <a:rPr sz="2400" spc="25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</a:t>
            </a:r>
            <a:r>
              <a:rPr sz="2400" spc="-4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req</a:t>
            </a:r>
            <a:r>
              <a:rPr sz="2400" spc="-4" baseline="1913" dirty="0">
                <a:latin typeface="Tw Cen MT"/>
                <a:cs typeface="Tw Cen MT"/>
              </a:rPr>
              <a:t>u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st</a:t>
            </a:r>
            <a:r>
              <a:rPr sz="2400" spc="-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to t</a:t>
            </a:r>
            <a:r>
              <a:rPr sz="2400" spc="-4" baseline="1913" dirty="0">
                <a:latin typeface="Tw Cen MT"/>
                <a:cs typeface="Tw Cen MT"/>
              </a:rPr>
              <a:t>h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7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m</a:t>
            </a:r>
            <a:r>
              <a:rPr sz="2400" spc="9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4" baseline="1913" dirty="0">
                <a:latin typeface="Tw Cen MT"/>
                <a:cs typeface="Tw Cen MT"/>
              </a:rPr>
              <a:t>t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31" baseline="1913" dirty="0">
                <a:latin typeface="Tw Cen MT"/>
                <a:cs typeface="Tw Cen MT"/>
              </a:rPr>
              <a:t> </a:t>
            </a:r>
            <a:r>
              <a:rPr sz="2400" spc="-89" baseline="1913" dirty="0">
                <a:latin typeface="Tw Cen MT"/>
                <a:cs typeface="Tw Cen MT"/>
              </a:rPr>
              <a:t>b</a:t>
            </a:r>
            <a:r>
              <a:rPr sz="2400" spc="0" baseline="1913" dirty="0">
                <a:latin typeface="Tw Cen MT"/>
                <a:cs typeface="Tw Cen MT"/>
              </a:rPr>
              <a:t>y</a:t>
            </a:r>
            <a:r>
              <a:rPr sz="2400" spc="-7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S</a:t>
            </a:r>
            <a:r>
              <a:rPr sz="2400" spc="9" baseline="1913" dirty="0">
                <a:latin typeface="Tw Cen MT"/>
                <a:cs typeface="Tw Cen MT"/>
              </a:rPr>
              <a:t>1</a:t>
            </a:r>
            <a:r>
              <a:rPr sz="2400" spc="-4" baseline="1913" dirty="0">
                <a:latin typeface="Tw Cen MT"/>
                <a:cs typeface="Tw Cen MT"/>
              </a:rPr>
              <a:t>-</a:t>
            </a:r>
            <a:r>
              <a:rPr sz="2400" spc="0" baseline="1913" dirty="0">
                <a:latin typeface="Tw Cen MT"/>
                <a:cs typeface="Tw Cen MT"/>
              </a:rPr>
              <a:t>W</a:t>
            </a:r>
            <a:r>
              <a:rPr sz="2400" spc="-9" baseline="1913" dirty="0">
                <a:latin typeface="Tw Cen MT"/>
                <a:cs typeface="Tw Cen MT"/>
              </a:rPr>
              <a:t>1</a:t>
            </a:r>
            <a:r>
              <a:rPr sz="2400" spc="-4" baseline="1913" dirty="0">
                <a:latin typeface="Tw Cen MT"/>
                <a:cs typeface="Tw Cen MT"/>
              </a:rPr>
              <a:t>3</a:t>
            </a:r>
            <a:r>
              <a:rPr sz="2400" spc="0" baseline="1913" dirty="0">
                <a:latin typeface="Tw Cen MT"/>
                <a:cs typeface="Tw Cen MT"/>
              </a:rPr>
              <a:t>,</a:t>
            </a:r>
            <a:r>
              <a:rPr sz="2400" spc="1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4" baseline="1913" dirty="0">
                <a:latin typeface="Tw Cen MT"/>
                <a:cs typeface="Tw Cen MT"/>
              </a:rPr>
              <a:t>n</a:t>
            </a:r>
            <a:r>
              <a:rPr sz="2400" spc="0" baseline="1913" dirty="0">
                <a:latin typeface="Tw Cen MT"/>
                <a:cs typeface="Tw Cen MT"/>
              </a:rPr>
              <a:t>c</a:t>
            </a:r>
            <a:r>
              <a:rPr sz="2400" spc="-4" baseline="1913" dirty="0">
                <a:latin typeface="Tw Cen MT"/>
                <a:cs typeface="Tw Cen MT"/>
              </a:rPr>
              <a:t>l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9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4" baseline="1913" dirty="0">
                <a:latin typeface="Tw Cen MT"/>
                <a:cs typeface="Tw Cen MT"/>
              </a:rPr>
              <a:t>n</a:t>
            </a:r>
            <a:r>
              <a:rPr sz="2400" spc="0" baseline="1913" dirty="0">
                <a:latin typeface="Tw Cen MT"/>
                <a:cs typeface="Tw Cen MT"/>
              </a:rPr>
              <a:t>g</a:t>
            </a:r>
            <a:r>
              <a:rPr sz="2400" spc="2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m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ti</a:t>
            </a:r>
            <a:r>
              <a:rPr sz="2400" spc="-44" baseline="1913" dirty="0">
                <a:latin typeface="Tw Cen MT"/>
                <a:cs typeface="Tw Cen MT"/>
              </a:rPr>
              <a:t>v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tion</a:t>
            </a:r>
            <a:r>
              <a:rPr sz="2400" spc="-8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nd</a:t>
            </a:r>
            <a:endParaRPr sz="1600">
              <a:latin typeface="Tw Cen MT"/>
              <a:cs typeface="Tw Cen MT"/>
            </a:endParaRPr>
          </a:p>
          <a:p>
            <a:pPr marL="241300" marR="30449">
              <a:lnSpc>
                <a:spcPct val="90738"/>
              </a:lnSpc>
              <a:spcBef>
                <a:spcPts val="93"/>
              </a:spcBef>
            </a:pP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54" dirty="0">
                <a:latin typeface="Tw Cen MT"/>
                <a:cs typeface="Tw Cen MT"/>
              </a:rPr>
              <a:t>c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4" dirty="0">
                <a:latin typeface="Tw Cen MT"/>
                <a:cs typeface="Tw Cen MT"/>
              </a:rPr>
              <a:t>n</a:t>
            </a:r>
            <a:r>
              <a:rPr sz="1600" spc="0" dirty="0">
                <a:latin typeface="Tw Cen MT"/>
                <a:cs typeface="Tw Cen MT"/>
              </a:rPr>
              <a:t>ic</a:t>
            </a:r>
            <a:r>
              <a:rPr sz="1600" spc="-9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l</a:t>
            </a:r>
            <a:r>
              <a:rPr sz="1600" spc="-29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ils</a:t>
            </a:r>
            <a:r>
              <a:rPr sz="1600" spc="-12" dirty="0">
                <a:latin typeface="Tw Cen MT"/>
                <a:cs typeface="Tw Cen MT"/>
              </a:rPr>
              <a:t> </a:t>
            </a:r>
            <a:r>
              <a:rPr sz="1600" spc="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n</a:t>
            </a:r>
            <a:r>
              <a:rPr sz="1600" spc="-2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h</a:t>
            </a:r>
            <a:r>
              <a:rPr sz="1600" spc="-44" dirty="0">
                <a:latin typeface="Tw Cen MT"/>
                <a:cs typeface="Tw Cen MT"/>
              </a:rPr>
              <a:t>o</a:t>
            </a:r>
            <a:r>
              <a:rPr sz="1600" spc="0" dirty="0">
                <a:latin typeface="Tw Cen MT"/>
                <a:cs typeface="Tw Cen MT"/>
              </a:rPr>
              <a:t>w</a:t>
            </a:r>
            <a:r>
              <a:rPr sz="1600" spc="-25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the</a:t>
            </a:r>
            <a:r>
              <a:rPr sz="1600" spc="-14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pa</a:t>
            </a:r>
            <a:r>
              <a:rPr sz="1600" spc="29" dirty="0">
                <a:latin typeface="Tw Cen MT"/>
                <a:cs typeface="Tw Cen MT"/>
              </a:rPr>
              <a:t>r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will</a:t>
            </a:r>
            <a:r>
              <a:rPr sz="1600" spc="-2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be</a:t>
            </a:r>
            <a:r>
              <a:rPr sz="1600" spc="-11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u</a:t>
            </a:r>
            <a:r>
              <a:rPr sz="1600" spc="-4" dirty="0">
                <a:latin typeface="Tw Cen MT"/>
                <a:cs typeface="Tw Cen MT"/>
              </a:rPr>
              <a:t>s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0" dirty="0">
                <a:latin typeface="Tw Cen MT"/>
                <a:cs typeface="Tw Cen MT"/>
              </a:rPr>
              <a:t>d</a:t>
            </a:r>
            <a:r>
              <a:rPr sz="1600" spc="-19" dirty="0">
                <a:latin typeface="Tw Cen MT"/>
                <a:cs typeface="Tw Cen MT"/>
              </a:rPr>
              <a:t> 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nd</a:t>
            </a:r>
            <a:r>
              <a:rPr sz="1600" spc="-4" dirty="0">
                <a:latin typeface="Tw Cen MT"/>
                <a:cs typeface="Tw Cen MT"/>
              </a:rPr>
              <a:t> </a:t>
            </a:r>
            <a:r>
              <a:rPr sz="1600" spc="0" dirty="0">
                <a:latin typeface="Tw Cen MT"/>
                <a:cs typeface="Tw Cen MT"/>
              </a:rPr>
              <a:t>in</a:t>
            </a:r>
            <a:r>
              <a:rPr sz="1600" spc="-4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g</a:t>
            </a:r>
            <a:r>
              <a:rPr sz="1600" spc="-14" dirty="0">
                <a:latin typeface="Tw Cen MT"/>
                <a:cs typeface="Tw Cen MT"/>
              </a:rPr>
              <a:t>r</a:t>
            </a:r>
            <a:r>
              <a:rPr sz="1600" spc="-4" dirty="0">
                <a:latin typeface="Tw Cen MT"/>
                <a:cs typeface="Tw Cen MT"/>
              </a:rPr>
              <a:t>a</a:t>
            </a:r>
            <a:r>
              <a:rPr sz="1600" spc="0" dirty="0">
                <a:latin typeface="Tw Cen MT"/>
                <a:cs typeface="Tw Cen MT"/>
              </a:rPr>
              <a:t>t</a:t>
            </a:r>
            <a:r>
              <a:rPr sz="1600" spc="4" dirty="0">
                <a:latin typeface="Tw Cen MT"/>
                <a:cs typeface="Tw Cen MT"/>
              </a:rPr>
              <a:t>e</a:t>
            </a:r>
            <a:r>
              <a:rPr sz="1600" spc="-4" dirty="0">
                <a:latin typeface="Tw Cen MT"/>
                <a:cs typeface="Tw Cen MT"/>
              </a:rPr>
              <a:t>d</a:t>
            </a:r>
            <a:r>
              <a:rPr sz="1600" spc="0" dirty="0"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" y="309628"/>
            <a:ext cx="61868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209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21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 </a:t>
            </a:r>
            <a:r>
              <a:rPr sz="6600" b="1" spc="-13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eq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u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isit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on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and </a:t>
            </a:r>
            <a:r>
              <a:rPr sz="6600" b="1" spc="-20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ules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1422573"/>
            <a:ext cx="6285072" cy="69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-144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ts </a:t>
            </a:r>
            <a:r>
              <a:rPr sz="3600" spc="3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t 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reque</a:t>
            </a:r>
            <a:r>
              <a:rPr sz="3600" spc="9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ted to </a:t>
            </a:r>
            <a:r>
              <a:rPr sz="3600" spc="-9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he Lab E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ginee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-1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via</a:t>
            </a:r>
            <a:endParaRPr sz="2400">
              <a:latin typeface="Tw Cen MT"/>
              <a:cs typeface="Tw Cen MT"/>
            </a:endParaRPr>
          </a:p>
          <a:p>
            <a:pPr marL="333044" marR="45720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p</a:t>
            </a:r>
            <a:r>
              <a:rPr sz="2400" spc="-9" dirty="0">
                <a:latin typeface="Tw Cen MT"/>
                <a:cs typeface="Tw Cen MT"/>
              </a:rPr>
              <a:t>a</a:t>
            </a:r>
            <a:r>
              <a:rPr sz="2400" spc="50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t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requi</a:t>
            </a:r>
            <a:r>
              <a:rPr sz="2400" spc="9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ition</a:t>
            </a:r>
            <a:r>
              <a:rPr sz="2400" spc="-19" dirty="0">
                <a:latin typeface="Tw Cen MT"/>
                <a:cs typeface="Tw Cen MT"/>
              </a:rPr>
              <a:t> </a:t>
            </a:r>
            <a:r>
              <a:rPr sz="2400" spc="-44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o</a:t>
            </a:r>
            <a:r>
              <a:rPr sz="2400" spc="50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m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9470" y="1422573"/>
            <a:ext cx="7274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em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il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1353" y="1422573"/>
            <a:ext cx="7431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f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lli</a:t>
            </a:r>
            <a:r>
              <a:rPr sz="3600" spc="9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g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3600" y="1422573"/>
            <a:ext cx="2392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2696891"/>
            <a:ext cx="3199818" cy="696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Expect up </a:t>
            </a:r>
            <a:r>
              <a:rPr sz="3600" spc="-9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5 </a:t>
            </a:r>
            <a:r>
              <a:rPr sz="3600" spc="-50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ki</a:t>
            </a:r>
            <a:r>
              <a:rPr sz="3600" spc="9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g</a:t>
            </a:r>
            <a:endParaRPr sz="2400">
              <a:latin typeface="Tw Cen MT"/>
              <a:cs typeface="Tw Cen MT"/>
            </a:endParaRPr>
          </a:p>
          <a:p>
            <a:pPr marL="333044" marR="45720">
              <a:lnSpc>
                <a:spcPct val="90738"/>
              </a:lnSpc>
              <a:spcBef>
                <a:spcPts val="142"/>
              </a:spcBef>
            </a:pPr>
            <a:r>
              <a:rPr sz="2400" spc="0" dirty="0">
                <a:latin typeface="Tw Cen MT"/>
                <a:cs typeface="Tw Cen MT"/>
              </a:rPr>
              <a:t>collection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1846" y="2696891"/>
            <a:ext cx="334192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d</a:t>
            </a:r>
            <a:r>
              <a:rPr sz="3600" spc="-5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ys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-4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to 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rea</a:t>
            </a:r>
            <a:r>
              <a:rPr sz="3600" spc="-75" baseline="1275" dirty="0">
                <a:latin typeface="Tw Cen MT"/>
                <a:cs typeface="Tw Cen MT"/>
              </a:rPr>
              <a:t>d</a:t>
            </a:r>
            <a:r>
              <a:rPr sz="3600" spc="0" baseline="1275" dirty="0">
                <a:latin typeface="Tw Cen MT"/>
                <a:cs typeface="Tw Cen MT"/>
              </a:rPr>
              <a:t>y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6780" y="2696891"/>
            <a:ext cx="42072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3972860"/>
            <a:ext cx="31684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-184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est the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f</a:t>
            </a:r>
            <a:r>
              <a:rPr sz="3600" spc="4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nctio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ality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of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2339" y="3972860"/>
            <a:ext cx="319599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75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our p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after collection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882942"/>
            <a:ext cx="6933618" cy="712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545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Da</a:t>
            </a:r>
            <a:r>
              <a:rPr sz="3600" spc="-4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ed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will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be 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epl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ced </a:t>
            </a:r>
            <a:r>
              <a:rPr sz="3600" spc="-39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 </a:t>
            </a:r>
            <a:r>
              <a:rPr sz="3600" spc="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ree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on</a:t>
            </a:r>
            <a:r>
              <a:rPr sz="3600" spc="4" baseline="1275" dirty="0">
                <a:latin typeface="Tw Cen MT"/>
                <a:cs typeface="Tw Cen MT"/>
              </a:rPr>
              <a:t>l</a:t>
            </a:r>
            <a:r>
              <a:rPr sz="3600" spc="0" baseline="1275" dirty="0">
                <a:latin typeface="Tw Cen MT"/>
                <a:cs typeface="Tw Cen MT"/>
              </a:rPr>
              <a:t>y once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97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Ther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af</a:t>
            </a:r>
            <a:r>
              <a:rPr sz="2000" spc="-1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er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-5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ou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h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 b</a:t>
            </a:r>
            <a:r>
              <a:rPr sz="2000" spc="-4" dirty="0">
                <a:latin typeface="Tw Cen MT"/>
                <a:cs typeface="Tw Cen MT"/>
              </a:rPr>
              <a:t>u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 p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39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ain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(</a:t>
            </a:r>
            <a:r>
              <a:rPr sz="2000" spc="-9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nd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all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c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te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</a:t>
            </a:r>
            <a:r>
              <a:rPr sz="2000" spc="-4" dirty="0">
                <a:latin typeface="Tw Cen MT"/>
                <a:cs typeface="Tw Cen MT"/>
              </a:rPr>
              <a:t>u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-39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et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27" y="5315429"/>
            <a:ext cx="672743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it).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50594" y="1721487"/>
            <a:ext cx="287129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Deli</a:t>
            </a:r>
            <a:r>
              <a:rPr sz="6600" spc="-79" baseline="1391" dirty="0">
                <a:solidFill>
                  <a:srgbClr val="FFFFFF"/>
                </a:solidFill>
                <a:latin typeface="Tw Cen MT"/>
                <a:cs typeface="Tw Cen MT"/>
              </a:rPr>
              <a:t>v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e</a:t>
            </a:r>
            <a:r>
              <a:rPr sz="6600" spc="-44" baseline="1391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a</a:t>
            </a:r>
            <a:r>
              <a:rPr sz="6600" spc="-9" baseline="1391" dirty="0">
                <a:solidFill>
                  <a:srgbClr val="FFFFFF"/>
                </a:solidFill>
                <a:latin typeface="Tw Cen MT"/>
                <a:cs typeface="Tw Cen MT"/>
              </a:rPr>
              <a:t>b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les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50594" y="1721487"/>
            <a:ext cx="161383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P</a:t>
            </a:r>
            <a:r>
              <a:rPr sz="6600" spc="-79" baseline="1391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oject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479501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eer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-39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alu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</a:t>
            </a:r>
            <a:r>
              <a:rPr lang="en-US"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 (PE)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13339"/>
            <a:ext cx="7369404" cy="5847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l de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25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ab</a:t>
            </a:r>
            <a:r>
              <a:rPr sz="3000" spc="-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es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quire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all team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members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compl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te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 </a:t>
            </a:r>
            <a:r>
              <a:rPr lang="en-US" sz="3000" spc="0" baseline="1530" dirty="0">
                <a:latin typeface="Tw Cen MT"/>
                <a:cs typeface="Tw Cen MT"/>
              </a:rPr>
              <a:t>Fair Contribution Sheet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506301"/>
            <a:ext cx="739650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will 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ce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an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email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w</a:t>
            </a:r>
            <a:r>
              <a:rPr sz="3000" spc="-4" baseline="1530" dirty="0">
                <a:latin typeface="Tw Cen MT"/>
                <a:cs typeface="Tw Cen MT"/>
              </a:rPr>
              <a:t>h</a:t>
            </a:r>
            <a:r>
              <a:rPr sz="3000" spc="0" baseline="1530" dirty="0">
                <a:latin typeface="Tw Cen MT"/>
                <a:cs typeface="Tw Cen MT"/>
              </a:rPr>
              <a:t>en the s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s</a:t>
            </a:r>
            <a:r>
              <a:rPr sz="3000" spc="-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on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op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-3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,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and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minder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24h</a:t>
            </a:r>
            <a:endParaRPr sz="2000" dirty="0">
              <a:latin typeface="Tw Cen MT"/>
              <a:cs typeface="Tw Cen MT"/>
            </a:endParaRPr>
          </a:p>
          <a:p>
            <a:pPr marL="333044" marR="38176">
              <a:lnSpc>
                <a:spcPct val="90738"/>
              </a:lnSpc>
              <a:spcBef>
                <a:spcPts val="113"/>
              </a:spcBef>
            </a:pPr>
            <a:r>
              <a:rPr sz="2000" spc="0" dirty="0">
                <a:latin typeface="Tw Cen MT"/>
                <a:cs typeface="Tw Cen MT"/>
              </a:rPr>
              <a:t>be</a:t>
            </a:r>
            <a:r>
              <a:rPr sz="2000" spc="-29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ore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cl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(if</a:t>
            </a:r>
            <a:r>
              <a:rPr sz="2000" spc="39" dirty="0">
                <a:latin typeface="Tw Cen MT"/>
                <a:cs typeface="Tw Cen MT"/>
              </a:rPr>
              <a:t> </a:t>
            </a:r>
            <a:r>
              <a:rPr sz="2000" spc="-54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ou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ha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’t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submitted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-29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et).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599390"/>
            <a:ext cx="627329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Submi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on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op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ns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5 d</a:t>
            </a:r>
            <a:r>
              <a:rPr sz="3000" spc="-4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ys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be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ore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14" baseline="1530" dirty="0">
                <a:latin typeface="Tw Cen MT"/>
                <a:cs typeface="Tw Cen MT"/>
              </a:rPr>
              <a:t>b</a:t>
            </a:r>
            <a:r>
              <a:rPr sz="3000" spc="0" baseline="1530" dirty="0">
                <a:latin typeface="Tw Cen MT"/>
                <a:cs typeface="Tw Cen MT"/>
              </a:rPr>
              <a:t>le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due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da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-1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386028"/>
            <a:ext cx="77776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Submi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on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cl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time</a:t>
            </a:r>
            <a:r>
              <a:rPr sz="3000" spc="9" baseline="1530" dirty="0">
                <a:latin typeface="Tw Cen MT"/>
                <a:cs typeface="Tw Cen MT"/>
              </a:rPr>
              <a:t>/</a:t>
            </a:r>
            <a:r>
              <a:rPr sz="3000" spc="0" baseline="1530" dirty="0">
                <a:latin typeface="Tw Cen MT"/>
                <a:cs typeface="Tw Cen MT"/>
              </a:rPr>
              <a:t>da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 id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ntical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25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ab</a:t>
            </a:r>
            <a:r>
              <a:rPr sz="3000" spc="-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due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da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/</a:t>
            </a:r>
            <a:r>
              <a:rPr sz="3000" spc="0" baseline="1530" dirty="0">
                <a:latin typeface="Tw Cen MT"/>
                <a:cs typeface="Tw Cen MT"/>
              </a:rPr>
              <a:t>tim</a:t>
            </a:r>
            <a:r>
              <a:rPr sz="3000" spc="-1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173936"/>
            <a:ext cx="8011522" cy="5847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Ind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vidual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penalty</a:t>
            </a:r>
            <a:r>
              <a:rPr sz="3000" spc="-29" baseline="1530" dirty="0">
                <a:latin typeface="Tw Cen MT"/>
                <a:cs typeface="Tw Cen MT"/>
              </a:rPr>
              <a:t> 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late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submis</a:t>
            </a:r>
            <a:r>
              <a:rPr sz="3000" spc="9" baseline="1530" dirty="0">
                <a:latin typeface="Tw Cen MT"/>
                <a:cs typeface="Tw Cen MT"/>
              </a:rPr>
              <a:t>s</a:t>
            </a:r>
            <a:r>
              <a:rPr sz="3000" spc="-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on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of</a:t>
            </a:r>
            <a:r>
              <a:rPr sz="3000" spc="5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PE is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50%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of</a:t>
            </a:r>
            <a:r>
              <a:rPr sz="3000" spc="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k </a:t>
            </a:r>
            <a:r>
              <a:rPr sz="3000" spc="-34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ea</a:t>
            </a:r>
            <a:r>
              <a:rPr sz="3000" spc="8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endParaRPr sz="2000">
              <a:latin typeface="Tw Cen MT"/>
              <a:cs typeface="Tw Cen MT"/>
            </a:endParaRPr>
          </a:p>
          <a:p>
            <a:pPr marL="333044" marR="38176">
              <a:lnSpc>
                <a:spcPct val="90738"/>
              </a:lnSpc>
              <a:spcBef>
                <a:spcPts val="113"/>
              </a:spcBef>
            </a:pPr>
            <a:r>
              <a:rPr sz="2000" spc="-39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king</a:t>
            </a:r>
            <a:r>
              <a:rPr sz="2000" spc="-2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d</a:t>
            </a:r>
            <a:r>
              <a:rPr sz="2000" spc="-39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after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 d</a:t>
            </a:r>
            <a:r>
              <a:rPr sz="2000" spc="-4" dirty="0">
                <a:latin typeface="Tw Cen MT"/>
                <a:cs typeface="Tw Cen MT"/>
              </a:rPr>
              <a:t>u</a:t>
            </a:r>
            <a:r>
              <a:rPr sz="2000" spc="0" dirty="0">
                <a:latin typeface="Tw Cen MT"/>
                <a:cs typeface="Tw Cen MT"/>
              </a:rPr>
              <a:t>e d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1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1460" y="5421419"/>
            <a:ext cx="101413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35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689" y="1275689"/>
            <a:ext cx="7200339" cy="341488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1235514">
              <a:spcBef>
                <a:spcPts val="84"/>
              </a:spcBef>
            </a:pP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Group</a:t>
            </a:r>
            <a:r>
              <a:rPr sz="2206" b="1" spc="-10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Projects-</a:t>
            </a:r>
            <a:r>
              <a:rPr sz="2206" b="1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How</a:t>
            </a:r>
            <a:r>
              <a:rPr sz="2206" b="1" spc="-11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2206" b="1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assess</a:t>
            </a:r>
            <a:r>
              <a:rPr sz="2206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individual contribution</a:t>
            </a:r>
            <a:endParaRPr sz="2206">
              <a:latin typeface="Montserrat"/>
              <a:cs typeface="Montserrat"/>
            </a:endParaRPr>
          </a:p>
          <a:p>
            <a:pPr marL="145684">
              <a:spcBef>
                <a:spcPts val="163"/>
              </a:spcBef>
            </a:pP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Fair</a:t>
            </a:r>
            <a:r>
              <a:rPr sz="1588" spc="-26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Montserrat"/>
                <a:cs typeface="Montserrat"/>
              </a:rPr>
              <a:t>Contribution</a:t>
            </a:r>
            <a:r>
              <a:rPr sz="1588" spc="-44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FF0000"/>
                </a:solidFill>
                <a:latin typeface="Montserrat"/>
                <a:cs typeface="Montserrat"/>
              </a:rPr>
              <a:t>Sheet</a:t>
            </a:r>
            <a:endParaRPr sz="1588">
              <a:latin typeface="Montserrat"/>
              <a:cs typeface="Montserrat"/>
            </a:endParaRPr>
          </a:p>
          <a:p>
            <a:pPr>
              <a:spcBef>
                <a:spcPts val="13"/>
              </a:spcBef>
            </a:pPr>
            <a:endParaRPr sz="1985">
              <a:latin typeface="Montserrat"/>
              <a:cs typeface="Montserrat"/>
            </a:endParaRPr>
          </a:p>
          <a:p>
            <a:pPr marL="448259" indent="-302575">
              <a:buFont typeface="Arial"/>
              <a:buChar char="•"/>
              <a:tabLst>
                <a:tab pos="448259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Used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assess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contribution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members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endParaRPr sz="1588">
              <a:latin typeface="Montserrat"/>
              <a:cs typeface="Montserrat"/>
            </a:endParaRPr>
          </a:p>
          <a:p>
            <a:pPr marL="448259" marR="4483" indent="-302575">
              <a:spcBef>
                <a:spcPts val="349"/>
              </a:spcBef>
              <a:buFont typeface="Arial"/>
              <a:buChar char="•"/>
              <a:tabLst>
                <a:tab pos="448259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Individual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contributions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are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recognised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through</a:t>
            </a:r>
            <a:r>
              <a:rPr sz="1588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awarding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bonus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marks</a:t>
            </a:r>
            <a:endParaRPr sz="1588">
              <a:latin typeface="Montserrat"/>
              <a:cs typeface="Montserrat"/>
            </a:endParaRPr>
          </a:p>
          <a:p>
            <a:pPr marL="801824" lvl="1" indent="-252706">
              <a:spcBef>
                <a:spcPts val="375"/>
              </a:spcBef>
              <a:buFont typeface="Arial"/>
              <a:buChar char="–"/>
              <a:tabLst>
                <a:tab pos="801824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But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remember</a:t>
            </a:r>
            <a:r>
              <a:rPr sz="1500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there</a:t>
            </a:r>
            <a:r>
              <a:rPr sz="1500" dirty="0">
                <a:solidFill>
                  <a:srgbClr val="0A213F"/>
                </a:solidFill>
                <a:latin typeface="Verdana"/>
                <a:cs typeface="Verdana"/>
              </a:rPr>
              <a:t>’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s</a:t>
            </a:r>
            <a:r>
              <a:rPr sz="1500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no</a:t>
            </a:r>
            <a:r>
              <a:rPr sz="1500" spc="-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Verdana"/>
                <a:cs typeface="Verdana"/>
              </a:rPr>
              <a:t>‘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i</a:t>
            </a:r>
            <a:r>
              <a:rPr sz="1500" dirty="0">
                <a:solidFill>
                  <a:srgbClr val="0A213F"/>
                </a:solidFill>
                <a:latin typeface="Verdana"/>
                <a:cs typeface="Verdana"/>
              </a:rPr>
              <a:t>’</a:t>
            </a:r>
            <a:r>
              <a:rPr sz="1500" spc="-128" dirty="0">
                <a:solidFill>
                  <a:srgbClr val="0A213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Verdana"/>
                <a:cs typeface="Verdana"/>
              </a:rPr>
              <a:t>‘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00" spc="-9" dirty="0">
                <a:solidFill>
                  <a:srgbClr val="0A213F"/>
                </a:solidFill>
                <a:latin typeface="Verdana"/>
                <a:cs typeface="Verdana"/>
              </a:rPr>
              <a:t>’</a:t>
            </a:r>
            <a:endParaRPr sz="1500">
              <a:latin typeface="Verdana"/>
              <a:cs typeface="Verdana"/>
            </a:endParaRPr>
          </a:p>
          <a:p>
            <a:pPr lvl="1">
              <a:spcBef>
                <a:spcPts val="4"/>
              </a:spcBef>
              <a:buClr>
                <a:srgbClr val="0A213F"/>
              </a:buClr>
              <a:buFont typeface="Arial"/>
              <a:buChar char="–"/>
            </a:pPr>
            <a:endParaRPr sz="2118">
              <a:latin typeface="Verdana"/>
              <a:cs typeface="Verdana"/>
            </a:endParaRPr>
          </a:p>
          <a:p>
            <a:pPr marL="448259" indent="-302575">
              <a:spcBef>
                <a:spcPts val="4"/>
              </a:spcBef>
              <a:buFont typeface="Arial"/>
              <a:buChar char="•"/>
              <a:tabLst>
                <a:tab pos="448259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Individual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non-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contributions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are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penalised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negative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bonus</a:t>
            </a:r>
            <a:endParaRPr sz="1588">
              <a:latin typeface="Montserrat"/>
              <a:cs typeface="Montserrat"/>
            </a:endParaRPr>
          </a:p>
          <a:p>
            <a:pPr marL="801824" marR="556962" lvl="1" indent="-253266">
              <a:lnSpc>
                <a:spcPts val="1755"/>
              </a:lnSpc>
              <a:spcBef>
                <a:spcPts val="512"/>
              </a:spcBef>
              <a:buFont typeface="Arial"/>
              <a:buChar char="–"/>
              <a:tabLst>
                <a:tab pos="801824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Poor</a:t>
            </a:r>
            <a:r>
              <a:rPr sz="1500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contributors</a:t>
            </a:r>
            <a:r>
              <a:rPr sz="1500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don</a:t>
            </a:r>
            <a:r>
              <a:rPr sz="1500" dirty="0">
                <a:solidFill>
                  <a:srgbClr val="0A213F"/>
                </a:solidFill>
                <a:latin typeface="Verdana"/>
                <a:cs typeface="Verdana"/>
              </a:rPr>
              <a:t>’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deserve</a:t>
            </a:r>
            <a:r>
              <a:rPr sz="1500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get</a:t>
            </a:r>
            <a:r>
              <a:rPr sz="1500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same</a:t>
            </a:r>
            <a:r>
              <a:rPr sz="1500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marks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as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22" dirty="0">
                <a:solidFill>
                  <a:srgbClr val="0A213F"/>
                </a:solidFill>
                <a:latin typeface="Montserrat"/>
                <a:cs typeface="Montserrat"/>
              </a:rPr>
              <a:t>the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contributing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members</a:t>
            </a:r>
            <a:endParaRPr sz="150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B71CF4-307C-4932-8448-1ACF03E5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84466" y="1287804"/>
            <a:ext cx="4080062" cy="105783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How</a:t>
            </a:r>
            <a:r>
              <a:rPr sz="2471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does</a:t>
            </a:r>
            <a:r>
              <a:rPr sz="2471" b="1" spc="-10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2471" b="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FCS</a:t>
            </a:r>
            <a:r>
              <a:rPr sz="2471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work?</a:t>
            </a:r>
            <a:endParaRPr sz="2471" dirty="0">
              <a:latin typeface="Montserrat"/>
              <a:cs typeface="Montserrat"/>
            </a:endParaRPr>
          </a:p>
          <a:p>
            <a:pPr marL="446578" marR="465629" indent="-302575">
              <a:lnSpc>
                <a:spcPts val="1588"/>
              </a:lnSpc>
              <a:spcBef>
                <a:spcPts val="1994"/>
              </a:spcBef>
              <a:buFont typeface="Arial"/>
              <a:buChar char="•"/>
              <a:tabLst>
                <a:tab pos="446578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Each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00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member</a:t>
            </a:r>
            <a:r>
              <a:rPr sz="1500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assigned</a:t>
            </a:r>
            <a:r>
              <a:rPr sz="1500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a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value</a:t>
            </a:r>
            <a:r>
              <a:rPr sz="1500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20</a:t>
            </a:r>
            <a:r>
              <a:rPr sz="1500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marks</a:t>
            </a:r>
            <a:endParaRPr sz="1500" dirty="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1058" y="2596189"/>
            <a:ext cx="2808194" cy="42319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63913" marR="4483" indent="-252706">
              <a:lnSpc>
                <a:spcPts val="1490"/>
              </a:lnSpc>
              <a:spcBef>
                <a:spcPts val="300"/>
              </a:spcBef>
              <a:tabLst>
                <a:tab pos="262232" algn="l"/>
              </a:tabLst>
            </a:pPr>
            <a:r>
              <a:rPr sz="1412" spc="-44" dirty="0">
                <a:solidFill>
                  <a:srgbClr val="0A213F"/>
                </a:solidFill>
                <a:latin typeface="Arial"/>
                <a:cs typeface="Arial"/>
              </a:rPr>
              <a:t>–</a:t>
            </a:r>
            <a:r>
              <a:rPr sz="1412" dirty="0">
                <a:solidFill>
                  <a:srgbClr val="0A213F"/>
                </a:solidFill>
                <a:latin typeface="Arial"/>
                <a:cs typeface="Arial"/>
              </a:rPr>
              <a:t>	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Total</a:t>
            </a:r>
            <a:r>
              <a:rPr sz="1412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mark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pool</a:t>
            </a:r>
            <a:r>
              <a:rPr sz="1412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=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number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22" dirty="0">
                <a:solidFill>
                  <a:srgbClr val="0A213F"/>
                </a:solidFill>
                <a:latin typeface="Montserrat"/>
                <a:cs typeface="Montserrat"/>
              </a:rPr>
              <a:t>of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students×20</a:t>
            </a:r>
            <a:endParaRPr sz="1412">
              <a:latin typeface="Montserrat"/>
              <a:cs typeface="Montserra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647" y="3263167"/>
            <a:ext cx="3672728" cy="1000794"/>
          </a:xfrm>
          <a:prstGeom prst="rect">
            <a:avLst/>
          </a:prstGeom>
        </p:spPr>
        <p:txBody>
          <a:bodyPr vert="horz" wrap="square" lIns="0" tIns="40901" rIns="0" bIns="0" rtlCol="0">
            <a:spAutoFit/>
          </a:bodyPr>
          <a:lstStyle/>
          <a:p>
            <a:pPr marL="313221" marR="4483" indent="-302575">
              <a:lnSpc>
                <a:spcPts val="1588"/>
              </a:lnSpc>
              <a:spcBef>
                <a:spcPts val="322"/>
              </a:spcBef>
              <a:buFont typeface="Arial"/>
              <a:buChar char="•"/>
              <a:tabLst>
                <a:tab pos="313221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00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agree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on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mark</a:t>
            </a:r>
            <a:r>
              <a:rPr sz="1500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allocation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22" dirty="0">
                <a:solidFill>
                  <a:srgbClr val="0A213F"/>
                </a:solidFill>
                <a:latin typeface="Montserrat"/>
                <a:cs typeface="Montserrat"/>
              </a:rPr>
              <a:t>for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each</a:t>
            </a:r>
            <a:r>
              <a:rPr sz="1500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student</a:t>
            </a:r>
            <a:endParaRPr sz="1500">
              <a:latin typeface="Montserrat"/>
              <a:cs typeface="Montserrat"/>
            </a:endParaRPr>
          </a:p>
          <a:p>
            <a:pPr>
              <a:spcBef>
                <a:spcPts val="57"/>
              </a:spcBef>
              <a:buFont typeface="Arial"/>
              <a:buChar char="•"/>
            </a:pPr>
            <a:endParaRPr sz="1544">
              <a:latin typeface="Montserrat"/>
              <a:cs typeface="Montserrat"/>
            </a:endParaRPr>
          </a:p>
          <a:p>
            <a:pPr marL="313221" indent="-302015">
              <a:buFont typeface="Arial"/>
              <a:buChar char="•"/>
              <a:tabLst>
                <a:tab pos="313221" algn="l"/>
              </a:tabLst>
            </a:pP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94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scores</a:t>
            </a:r>
            <a:r>
              <a:rPr sz="194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94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94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9" dirty="0">
                <a:solidFill>
                  <a:srgbClr val="0A213F"/>
                </a:solidFill>
                <a:latin typeface="Montserrat"/>
                <a:cs typeface="Montserrat"/>
              </a:rPr>
              <a:t>integers</a:t>
            </a:r>
            <a:endParaRPr sz="1941">
              <a:latin typeface="Montserrat"/>
              <a:cs typeface="Montserra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7957" y="1192296"/>
            <a:ext cx="3116915" cy="2421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42060" algn="ctr">
              <a:lnSpc>
                <a:spcPts val="627"/>
              </a:lnSpc>
              <a:spcBef>
                <a:spcPts val="88"/>
              </a:spcBef>
            </a:pPr>
            <a:r>
              <a:rPr sz="529" b="1" dirty="0">
                <a:latin typeface="Times New Roman"/>
                <a:cs typeface="Times New Roman"/>
              </a:rPr>
              <a:t>SCHOOL</a:t>
            </a:r>
            <a:r>
              <a:rPr sz="529" b="1" spc="13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OF</a:t>
            </a:r>
            <a:r>
              <a:rPr sz="529" b="1" spc="4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ELECTRICAL,</a:t>
            </a:r>
            <a:r>
              <a:rPr sz="529" b="1" spc="75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COMPUTER</a:t>
            </a:r>
            <a:r>
              <a:rPr sz="529" b="1" spc="62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AND</a:t>
            </a:r>
            <a:r>
              <a:rPr sz="529" b="1" spc="49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TELECOMMUNICATIONS</a:t>
            </a:r>
            <a:r>
              <a:rPr sz="529" b="1" spc="71" dirty="0">
                <a:latin typeface="Times New Roman"/>
                <a:cs typeface="Times New Roman"/>
              </a:rPr>
              <a:t> </a:t>
            </a:r>
            <a:r>
              <a:rPr sz="529" b="1" spc="-9" dirty="0">
                <a:latin typeface="Times New Roman"/>
                <a:cs typeface="Times New Roman"/>
              </a:rPr>
              <a:t>ENGINEERING</a:t>
            </a:r>
            <a:endParaRPr sz="529" dirty="0">
              <a:latin typeface="Times New Roman"/>
              <a:cs typeface="Times New Roman"/>
            </a:endParaRPr>
          </a:p>
          <a:p>
            <a:pPr marL="244301" algn="ctr">
              <a:lnSpc>
                <a:spcPts val="613"/>
              </a:lnSpc>
            </a:pPr>
            <a:r>
              <a:rPr sz="529" b="1" dirty="0">
                <a:latin typeface="Times New Roman"/>
                <a:cs typeface="Times New Roman"/>
              </a:rPr>
              <a:t>ECTE250</a:t>
            </a:r>
            <a:r>
              <a:rPr sz="529" b="1" spc="31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Fair</a:t>
            </a:r>
            <a:r>
              <a:rPr sz="529" b="1" spc="-13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Contribution</a:t>
            </a:r>
            <a:r>
              <a:rPr sz="529" b="1" spc="49" dirty="0">
                <a:latin typeface="Times New Roman"/>
                <a:cs typeface="Times New Roman"/>
              </a:rPr>
              <a:t> </a:t>
            </a:r>
            <a:r>
              <a:rPr sz="529" b="1" spc="-9" dirty="0">
                <a:latin typeface="Times New Roman"/>
                <a:cs typeface="Times New Roman"/>
              </a:rPr>
              <a:t>Sheet</a:t>
            </a:r>
            <a:endParaRPr sz="529" dirty="0">
              <a:latin typeface="Times New Roman"/>
              <a:cs typeface="Times New Roman"/>
            </a:endParaRPr>
          </a:p>
          <a:p>
            <a:pPr marL="11206">
              <a:lnSpc>
                <a:spcPts val="627"/>
              </a:lnSpc>
            </a:pPr>
            <a:r>
              <a:rPr sz="529" b="1" dirty="0">
                <a:latin typeface="Times New Roman"/>
                <a:cs typeface="Times New Roman"/>
              </a:rPr>
              <a:t>Team No:....?......Year:</a:t>
            </a:r>
            <a:r>
              <a:rPr sz="529" b="1" spc="-4" dirty="0">
                <a:latin typeface="Times New Roman"/>
                <a:cs typeface="Times New Roman"/>
              </a:rPr>
              <a:t> </a:t>
            </a:r>
            <a:r>
              <a:rPr lang="en-US" sz="529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Winter</a:t>
            </a:r>
            <a:r>
              <a:rPr sz="529" b="1" spc="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29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????..</a:t>
            </a:r>
            <a:endParaRPr sz="529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7956" y="1459877"/>
            <a:ext cx="1173256" cy="23676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46700"/>
              </a:lnSpc>
              <a:spcBef>
                <a:spcPts val="88"/>
              </a:spcBef>
            </a:pPr>
            <a:r>
              <a:rPr sz="529" b="1" dirty="0">
                <a:latin typeface="Times New Roman"/>
                <a:cs typeface="Times New Roman"/>
              </a:rPr>
              <a:t>Team</a:t>
            </a:r>
            <a:r>
              <a:rPr sz="529" b="1" spc="18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Name</a:t>
            </a:r>
            <a:r>
              <a:rPr sz="529" b="1" spc="13" dirty="0">
                <a:latin typeface="Times New Roman"/>
                <a:cs typeface="Times New Roman"/>
              </a:rPr>
              <a:t> </a:t>
            </a:r>
            <a:r>
              <a:rPr sz="529" b="1" spc="-9" dirty="0">
                <a:latin typeface="Times New Roman"/>
                <a:cs typeface="Times New Roman"/>
              </a:rPr>
              <a:t>…………………………</a:t>
            </a:r>
            <a:r>
              <a:rPr sz="529" b="1" spc="441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Number</a:t>
            </a:r>
            <a:r>
              <a:rPr sz="529" b="1" spc="22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of</a:t>
            </a:r>
            <a:r>
              <a:rPr sz="529" b="1" spc="9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students</a:t>
            </a:r>
            <a:r>
              <a:rPr sz="529" b="1" spc="9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in</a:t>
            </a:r>
            <a:r>
              <a:rPr sz="529" b="1" spc="4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Team:…</a:t>
            </a:r>
            <a:r>
              <a:rPr lang="en-AU" sz="529" b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529" b="1" dirty="0">
                <a:latin typeface="Times New Roman"/>
                <a:cs typeface="Times New Roman"/>
              </a:rPr>
              <a:t>.</a:t>
            </a:r>
            <a:r>
              <a:rPr sz="529" b="1" spc="31" dirty="0">
                <a:latin typeface="Times New Roman"/>
                <a:cs typeface="Times New Roman"/>
              </a:rPr>
              <a:t> </a:t>
            </a:r>
            <a:r>
              <a:rPr sz="529" b="1" spc="-22" dirty="0">
                <a:latin typeface="Times New Roman"/>
                <a:cs typeface="Times New Roman"/>
              </a:rPr>
              <a:t>…….</a:t>
            </a:r>
            <a:endParaRPr sz="529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5302" y="1459877"/>
            <a:ext cx="1470772" cy="49606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7930" marR="4483" indent="-7284">
              <a:lnSpc>
                <a:spcPct val="146700"/>
              </a:lnSpc>
              <a:spcBef>
                <a:spcPts val="88"/>
              </a:spcBef>
            </a:pPr>
            <a:r>
              <a:rPr sz="529" b="1" dirty="0">
                <a:latin typeface="Times New Roman"/>
                <a:cs typeface="Times New Roman"/>
              </a:rPr>
              <a:t>Mark</a:t>
            </a:r>
            <a:r>
              <a:rPr sz="529" b="1" spc="4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Pool</a:t>
            </a:r>
            <a:r>
              <a:rPr sz="529" b="1" spc="4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(multiply</a:t>
            </a:r>
            <a:r>
              <a:rPr sz="529" b="1" spc="26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no.</a:t>
            </a:r>
            <a:r>
              <a:rPr sz="529" b="1" spc="9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in</a:t>
            </a:r>
            <a:r>
              <a:rPr sz="529" b="1" spc="4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team</a:t>
            </a:r>
            <a:r>
              <a:rPr sz="529" b="1" spc="9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by</a:t>
            </a:r>
            <a:r>
              <a:rPr sz="529" b="1" spc="4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20):…</a:t>
            </a:r>
            <a:r>
              <a:rPr sz="529" b="1" dirty="0">
                <a:solidFill>
                  <a:srgbClr val="FF0000"/>
                </a:solidFill>
                <a:latin typeface="Times New Roman"/>
                <a:cs typeface="Times New Roman"/>
              </a:rPr>
              <a:t>??</a:t>
            </a:r>
            <a:r>
              <a:rPr sz="529" b="1" spc="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29" b="1" spc="-31" dirty="0">
                <a:latin typeface="Times New Roman"/>
                <a:cs typeface="Times New Roman"/>
              </a:rPr>
              <a:t>……</a:t>
            </a:r>
            <a:r>
              <a:rPr sz="529" b="1" spc="441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FCS</a:t>
            </a:r>
            <a:r>
              <a:rPr sz="529" b="1" spc="13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Number</a:t>
            </a:r>
            <a:r>
              <a:rPr sz="529" b="1" spc="9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or</a:t>
            </a:r>
            <a:r>
              <a:rPr sz="529" b="1" spc="9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Seminar </a:t>
            </a:r>
            <a:r>
              <a:rPr sz="529" b="1" spc="-9" dirty="0">
                <a:latin typeface="Times New Roman"/>
                <a:cs typeface="Times New Roman"/>
              </a:rPr>
              <a:t>Activity</a:t>
            </a:r>
            <a:endParaRPr sz="529" dirty="0">
              <a:latin typeface="Times New Roman"/>
              <a:cs typeface="Times New Roman"/>
            </a:endParaRPr>
          </a:p>
          <a:p>
            <a:pPr marL="17930" marR="15689" indent="2241">
              <a:lnSpc>
                <a:spcPct val="151700"/>
              </a:lnSpc>
              <a:spcBef>
                <a:spcPts val="93"/>
              </a:spcBef>
            </a:pPr>
            <a:r>
              <a:rPr sz="529" b="1" dirty="0">
                <a:latin typeface="Times New Roman"/>
                <a:cs typeface="Times New Roman"/>
              </a:rPr>
              <a:t>or</a:t>
            </a:r>
            <a:r>
              <a:rPr sz="529" b="1" spc="13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Team</a:t>
            </a:r>
            <a:r>
              <a:rPr sz="529" b="1" spc="9" dirty="0">
                <a:latin typeface="Times New Roman"/>
                <a:cs typeface="Times New Roman"/>
              </a:rPr>
              <a:t> </a:t>
            </a:r>
            <a:r>
              <a:rPr sz="529" b="1" spc="-9" dirty="0">
                <a:latin typeface="Times New Roman"/>
                <a:cs typeface="Times New Roman"/>
              </a:rPr>
              <a:t>rules:………………...…………………..</a:t>
            </a:r>
            <a:r>
              <a:rPr sz="529" b="1" spc="441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ALL</a:t>
            </a:r>
            <a:r>
              <a:rPr sz="529" b="1" spc="26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STUDENTS</a:t>
            </a:r>
            <a:r>
              <a:rPr sz="529" b="1" spc="62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MUST</a:t>
            </a:r>
            <a:r>
              <a:rPr sz="529" b="1" spc="18" dirty="0">
                <a:latin typeface="Times New Roman"/>
                <a:cs typeface="Times New Roman"/>
              </a:rPr>
              <a:t> </a:t>
            </a:r>
            <a:r>
              <a:rPr sz="529" b="1" dirty="0">
                <a:latin typeface="Times New Roman"/>
                <a:cs typeface="Times New Roman"/>
              </a:rPr>
              <a:t>SIGN</a:t>
            </a:r>
            <a:r>
              <a:rPr sz="529" b="1" spc="22" dirty="0">
                <a:latin typeface="Times New Roman"/>
                <a:cs typeface="Times New Roman"/>
              </a:rPr>
              <a:t> </a:t>
            </a:r>
            <a:r>
              <a:rPr sz="529" b="1" spc="-9" dirty="0">
                <a:latin typeface="Times New Roman"/>
                <a:cs typeface="Times New Roman"/>
              </a:rPr>
              <a:t>AGREEEMENT</a:t>
            </a:r>
            <a:endParaRPr sz="529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7957" y="1829684"/>
            <a:ext cx="1071282" cy="927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29" b="1" spc="-9" dirty="0">
                <a:latin typeface="Times New Roman"/>
                <a:cs typeface="Times New Roman"/>
              </a:rPr>
              <a:t>Date:…………………………………</a:t>
            </a:r>
            <a:endParaRPr sz="52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9311" y="2133579"/>
            <a:ext cx="1016374" cy="927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29" dirty="0">
                <a:latin typeface="Bookman Old Style"/>
                <a:cs typeface="Bookman Old Style"/>
              </a:rPr>
              <a:t>Student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Name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and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spc="-9" dirty="0">
                <a:latin typeface="Bookman Old Style"/>
                <a:cs typeface="Bookman Old Style"/>
              </a:rPr>
              <a:t>Signature:</a:t>
            </a:r>
            <a:endParaRPr sz="529">
              <a:latin typeface="Bookman Old Style"/>
              <a:cs typeface="Bookman Old Sty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9311" y="3183801"/>
            <a:ext cx="1016374" cy="927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29" dirty="0">
                <a:latin typeface="Bookman Old Style"/>
                <a:cs typeface="Bookman Old Style"/>
              </a:rPr>
              <a:t>Student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Name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and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spc="-9" dirty="0">
                <a:latin typeface="Bookman Old Style"/>
                <a:cs typeface="Bookman Old Style"/>
              </a:rPr>
              <a:t>Signature:</a:t>
            </a:r>
            <a:endParaRPr sz="529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9311" y="4235375"/>
            <a:ext cx="1016374" cy="927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29" dirty="0">
                <a:latin typeface="Bookman Old Style"/>
                <a:cs typeface="Bookman Old Style"/>
              </a:rPr>
              <a:t>Student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Name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and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spc="-9" dirty="0">
                <a:latin typeface="Bookman Old Style"/>
                <a:cs typeface="Bookman Old Style"/>
              </a:rPr>
              <a:t>Signature:</a:t>
            </a:r>
            <a:endParaRPr sz="529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6486" y="2141664"/>
            <a:ext cx="1016374" cy="927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29" dirty="0">
                <a:latin typeface="Bookman Old Style"/>
                <a:cs typeface="Bookman Old Style"/>
              </a:rPr>
              <a:t>Student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Name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and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spc="-9" dirty="0">
                <a:latin typeface="Bookman Old Style"/>
                <a:cs typeface="Bookman Old Style"/>
              </a:rPr>
              <a:t>Signature:</a:t>
            </a:r>
            <a:endParaRPr sz="529">
              <a:latin typeface="Bookman Old Style"/>
              <a:cs typeface="Bookman Old Sty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6486" y="3191885"/>
            <a:ext cx="1016374" cy="927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29" dirty="0">
                <a:latin typeface="Bookman Old Style"/>
                <a:cs typeface="Bookman Old Style"/>
              </a:rPr>
              <a:t>Student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Name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and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spc="-9" dirty="0">
                <a:latin typeface="Bookman Old Style"/>
                <a:cs typeface="Bookman Old Style"/>
              </a:rPr>
              <a:t>Signature:</a:t>
            </a:r>
            <a:endParaRPr sz="529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6486" y="4243418"/>
            <a:ext cx="1015253" cy="927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529" dirty="0">
                <a:latin typeface="Bookman Old Style"/>
                <a:cs typeface="Bookman Old Style"/>
              </a:rPr>
              <a:t>Student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Name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dirty="0">
                <a:latin typeface="Bookman Old Style"/>
                <a:cs typeface="Bookman Old Style"/>
              </a:rPr>
              <a:t>and</a:t>
            </a:r>
            <a:r>
              <a:rPr sz="529" spc="18" dirty="0">
                <a:latin typeface="Bookman Old Style"/>
                <a:cs typeface="Bookman Old Style"/>
              </a:rPr>
              <a:t> </a:t>
            </a:r>
            <a:r>
              <a:rPr sz="529" spc="-9" dirty="0">
                <a:latin typeface="Bookman Old Style"/>
                <a:cs typeface="Bookman Old Style"/>
              </a:rPr>
              <a:t>Signature:</a:t>
            </a:r>
            <a:endParaRPr sz="529">
              <a:latin typeface="Bookman Old Style"/>
              <a:cs typeface="Bookman Old Style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828166" y="2683360"/>
          <a:ext cx="1460686" cy="420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49">
                <a:tc>
                  <a:txBody>
                    <a:bodyPr/>
                    <a:lstStyle/>
                    <a:p>
                      <a:pPr marL="40640">
                        <a:lnSpc>
                          <a:spcPts val="730"/>
                        </a:lnSpc>
                      </a:pPr>
                      <a:r>
                        <a:rPr sz="600" b="1" spc="-10" dirty="0">
                          <a:latin typeface="Bookman Old Style"/>
                          <a:cs typeface="Bookman Old Style"/>
                        </a:rPr>
                        <a:t>Assessment</a:t>
                      </a:r>
                      <a:r>
                        <a:rPr sz="600" b="1" spc="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Task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730"/>
                        </a:lnSpc>
                      </a:pP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Mark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72">
                <a:tc>
                  <a:txBody>
                    <a:bodyPr/>
                    <a:lstStyle/>
                    <a:p>
                      <a:pPr marL="40640" marR="60960">
                        <a:lnSpc>
                          <a:spcPts val="720"/>
                        </a:lnSpc>
                      </a:pPr>
                      <a:r>
                        <a:rPr sz="500" b="0" dirty="0">
                          <a:latin typeface="Bookman Old Style"/>
                          <a:cs typeface="Bookman Old Style"/>
                        </a:rPr>
                        <a:t>Attendance;</a:t>
                      </a:r>
                      <a:r>
                        <a:rPr sz="5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Discussion</a:t>
                      </a:r>
                      <a:r>
                        <a:rPr sz="500" b="0" spc="-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/</a:t>
                      </a:r>
                      <a:r>
                        <a:rPr sz="500" b="0" spc="-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0" dirty="0">
                          <a:latin typeface="Bookman Old Style"/>
                          <a:cs typeface="Bookman Old Style"/>
                        </a:rPr>
                        <a:t>Team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Participation;</a:t>
                      </a:r>
                      <a:r>
                        <a:rPr sz="500" b="0" spc="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</a:t>
                      </a:r>
                      <a:r>
                        <a:rPr sz="500" b="0" spc="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5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Role;</a:t>
                      </a:r>
                      <a:r>
                        <a:rPr sz="500" b="0" spc="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Contribution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500" b="0" spc="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Deliverable</a:t>
                      </a:r>
                      <a:endParaRPr sz="5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828166" y="3733577"/>
          <a:ext cx="1460686" cy="421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49">
                <a:tc>
                  <a:txBody>
                    <a:bodyPr/>
                    <a:lstStyle/>
                    <a:p>
                      <a:pPr marL="40640">
                        <a:lnSpc>
                          <a:spcPts val="730"/>
                        </a:lnSpc>
                      </a:pPr>
                      <a:r>
                        <a:rPr sz="600" b="1" spc="-10" dirty="0">
                          <a:latin typeface="Bookman Old Style"/>
                          <a:cs typeface="Bookman Old Style"/>
                        </a:rPr>
                        <a:t>Assessment</a:t>
                      </a:r>
                      <a:r>
                        <a:rPr sz="600" b="1" spc="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Task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730"/>
                        </a:lnSpc>
                      </a:pP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Mark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40640" marR="62230">
                        <a:lnSpc>
                          <a:spcPts val="720"/>
                        </a:lnSpc>
                        <a:spcBef>
                          <a:spcPts val="10"/>
                        </a:spcBef>
                      </a:pPr>
                      <a:r>
                        <a:rPr sz="500" b="0" dirty="0">
                          <a:latin typeface="Bookman Old Style"/>
                          <a:cs typeface="Bookman Old Style"/>
                        </a:rPr>
                        <a:t>Attendance;</a:t>
                      </a:r>
                      <a:r>
                        <a:rPr sz="5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Discussion</a:t>
                      </a:r>
                      <a:r>
                        <a:rPr sz="500" b="0" spc="-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/</a:t>
                      </a:r>
                      <a:r>
                        <a:rPr sz="500" b="0" spc="-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0" dirty="0">
                          <a:latin typeface="Bookman Old Style"/>
                          <a:cs typeface="Bookman Old Style"/>
                        </a:rPr>
                        <a:t>Team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Participation;</a:t>
                      </a:r>
                      <a:r>
                        <a:rPr sz="500" b="0" spc="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</a:t>
                      </a:r>
                      <a:r>
                        <a:rPr sz="500" b="0" spc="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5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Role;</a:t>
                      </a:r>
                      <a:r>
                        <a:rPr sz="500" b="0" spc="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Contribution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500" b="0" spc="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Deliverable</a:t>
                      </a:r>
                      <a:endParaRPr sz="500">
                        <a:latin typeface="Bookman Old Style"/>
                        <a:cs typeface="Bookman Old Style"/>
                      </a:endParaRPr>
                    </a:p>
                  </a:txBody>
                  <a:tcPr marL="0" marR="0" marT="112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828166" y="4783791"/>
          <a:ext cx="1460686" cy="421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129">
                <a:tc>
                  <a:txBody>
                    <a:bodyPr/>
                    <a:lstStyle/>
                    <a:p>
                      <a:pPr marL="40640">
                        <a:lnSpc>
                          <a:spcPts val="740"/>
                        </a:lnSpc>
                      </a:pPr>
                      <a:r>
                        <a:rPr sz="600" b="1" spc="-10" dirty="0">
                          <a:latin typeface="Bookman Old Style"/>
                          <a:cs typeface="Bookman Old Style"/>
                        </a:rPr>
                        <a:t>Assessment</a:t>
                      </a:r>
                      <a:r>
                        <a:rPr sz="600" b="1" spc="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Task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740"/>
                        </a:lnSpc>
                      </a:pP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Mark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72">
                <a:tc>
                  <a:txBody>
                    <a:bodyPr/>
                    <a:lstStyle/>
                    <a:p>
                      <a:pPr marL="40640" marR="60960">
                        <a:lnSpc>
                          <a:spcPts val="720"/>
                        </a:lnSpc>
                      </a:pPr>
                      <a:r>
                        <a:rPr sz="500" b="0" dirty="0">
                          <a:latin typeface="Bookman Old Style"/>
                          <a:cs typeface="Bookman Old Style"/>
                        </a:rPr>
                        <a:t>Attendance;</a:t>
                      </a:r>
                      <a:r>
                        <a:rPr sz="5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Discussion</a:t>
                      </a:r>
                      <a:r>
                        <a:rPr sz="500" b="0" spc="-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/</a:t>
                      </a:r>
                      <a:r>
                        <a:rPr sz="500" b="0" spc="-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0" dirty="0">
                          <a:latin typeface="Bookman Old Style"/>
                          <a:cs typeface="Bookman Old Style"/>
                        </a:rPr>
                        <a:t>Team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Participation;</a:t>
                      </a:r>
                      <a:r>
                        <a:rPr sz="500" b="0" spc="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</a:t>
                      </a:r>
                      <a:r>
                        <a:rPr sz="500" b="0" spc="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5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Role;</a:t>
                      </a:r>
                      <a:r>
                        <a:rPr sz="500" b="0" spc="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Contribution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500" b="0" spc="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Deliverable</a:t>
                      </a:r>
                      <a:endParaRPr sz="5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545355" y="2691429"/>
          <a:ext cx="1461247" cy="420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49">
                <a:tc>
                  <a:txBody>
                    <a:bodyPr/>
                    <a:lstStyle/>
                    <a:p>
                      <a:pPr marL="40640">
                        <a:lnSpc>
                          <a:spcPts val="730"/>
                        </a:lnSpc>
                      </a:pPr>
                      <a:r>
                        <a:rPr sz="600" b="1" spc="-10" dirty="0">
                          <a:latin typeface="Bookman Old Style"/>
                          <a:cs typeface="Bookman Old Style"/>
                        </a:rPr>
                        <a:t>Assessment</a:t>
                      </a:r>
                      <a:r>
                        <a:rPr sz="600" b="1" spc="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Task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</a:pP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Mark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772">
                <a:tc>
                  <a:txBody>
                    <a:bodyPr/>
                    <a:lstStyle/>
                    <a:p>
                      <a:pPr marL="40640" marR="63500">
                        <a:lnSpc>
                          <a:spcPts val="720"/>
                        </a:lnSpc>
                      </a:pPr>
                      <a:r>
                        <a:rPr sz="500" b="0" dirty="0">
                          <a:latin typeface="Bookman Old Style"/>
                          <a:cs typeface="Bookman Old Style"/>
                        </a:rPr>
                        <a:t>Attendance;</a:t>
                      </a:r>
                      <a:r>
                        <a:rPr sz="5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Discussion</a:t>
                      </a:r>
                      <a:r>
                        <a:rPr sz="500" b="0" spc="-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/</a:t>
                      </a:r>
                      <a:r>
                        <a:rPr sz="500" b="0" spc="-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0" dirty="0">
                          <a:latin typeface="Bookman Old Style"/>
                          <a:cs typeface="Bookman Old Style"/>
                        </a:rPr>
                        <a:t>Team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Participation;</a:t>
                      </a:r>
                      <a:r>
                        <a:rPr sz="500" b="0" spc="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</a:t>
                      </a:r>
                      <a:r>
                        <a:rPr sz="500" b="0" spc="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5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Role;</a:t>
                      </a:r>
                      <a:r>
                        <a:rPr sz="500" b="0" spc="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Contribution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500" b="0" spc="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Deliverable</a:t>
                      </a:r>
                      <a:endParaRPr sz="5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545355" y="3741643"/>
          <a:ext cx="1461247" cy="421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49">
                <a:tc>
                  <a:txBody>
                    <a:bodyPr/>
                    <a:lstStyle/>
                    <a:p>
                      <a:pPr marL="40640">
                        <a:lnSpc>
                          <a:spcPts val="730"/>
                        </a:lnSpc>
                      </a:pPr>
                      <a:r>
                        <a:rPr sz="600" b="1" spc="-10" dirty="0">
                          <a:latin typeface="Bookman Old Style"/>
                          <a:cs typeface="Bookman Old Style"/>
                        </a:rPr>
                        <a:t>Assessment</a:t>
                      </a:r>
                      <a:r>
                        <a:rPr sz="600" b="1" spc="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Task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</a:pPr>
                      <a:r>
                        <a:rPr sz="600" b="1" spc="-20" dirty="0">
                          <a:latin typeface="Bookman Old Style"/>
                          <a:cs typeface="Bookman Old Style"/>
                        </a:rPr>
                        <a:t>Mark</a:t>
                      </a:r>
                      <a:endParaRPr sz="6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93">
                <a:tc>
                  <a:txBody>
                    <a:bodyPr/>
                    <a:lstStyle/>
                    <a:p>
                      <a:pPr marL="40640" marR="63500">
                        <a:lnSpc>
                          <a:spcPts val="720"/>
                        </a:lnSpc>
                      </a:pPr>
                      <a:r>
                        <a:rPr sz="500" b="0" dirty="0">
                          <a:latin typeface="Bookman Old Style"/>
                          <a:cs typeface="Bookman Old Style"/>
                        </a:rPr>
                        <a:t>Attendance;</a:t>
                      </a:r>
                      <a:r>
                        <a:rPr sz="5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Discussion</a:t>
                      </a:r>
                      <a:r>
                        <a:rPr sz="500" b="0" spc="-3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/</a:t>
                      </a:r>
                      <a:r>
                        <a:rPr sz="500" b="0" spc="-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0" dirty="0">
                          <a:latin typeface="Bookman Old Style"/>
                          <a:cs typeface="Bookman Old Style"/>
                        </a:rPr>
                        <a:t>Team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Participation;</a:t>
                      </a:r>
                      <a:r>
                        <a:rPr sz="500" b="0" spc="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Participation</a:t>
                      </a:r>
                      <a:r>
                        <a:rPr sz="500" b="0" spc="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25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500" b="0" spc="50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Role;</a:t>
                      </a:r>
                      <a:r>
                        <a:rPr sz="500" b="0" spc="2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Contribution </a:t>
                      </a:r>
                      <a:r>
                        <a:rPr sz="500" b="0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500" b="0" spc="1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500" b="0" spc="-10" dirty="0">
                          <a:latin typeface="Bookman Old Style"/>
                          <a:cs typeface="Bookman Old Style"/>
                        </a:rPr>
                        <a:t>Deliverable</a:t>
                      </a:r>
                      <a:endParaRPr sz="50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3896DE24-3B47-4A84-BBD0-4EF53376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83213" y="1258352"/>
            <a:ext cx="2149288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Example</a:t>
            </a:r>
            <a:r>
              <a:rPr sz="2471" b="1" spc="-12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22" dirty="0">
                <a:solidFill>
                  <a:srgbClr val="0A213F"/>
                </a:solidFill>
                <a:latin typeface="Montserrat"/>
                <a:cs typeface="Montserrat"/>
              </a:rPr>
              <a:t>FCS</a:t>
            </a:r>
            <a:endParaRPr sz="2471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816" y="2576075"/>
            <a:ext cx="20176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Montserrat"/>
                <a:cs typeface="Montserrat"/>
              </a:rPr>
              <a:t>FCS</a:t>
            </a:r>
            <a:r>
              <a:rPr sz="1588" spc="-35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for</a:t>
            </a:r>
            <a:r>
              <a:rPr sz="1588" spc="-31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Six</a:t>
            </a:r>
            <a:r>
              <a:rPr sz="1588" spc="-18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students</a:t>
            </a:r>
            <a:endParaRPr sz="1588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7815" y="3060170"/>
            <a:ext cx="1337982" cy="14774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57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1-</a:t>
            </a:r>
            <a:r>
              <a:rPr sz="1588" spc="-49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24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62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2-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21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3-20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spc="-26" dirty="0">
                <a:latin typeface="Montserrat"/>
                <a:cs typeface="Montserrat"/>
              </a:rPr>
              <a:t>4-</a:t>
            </a:r>
            <a:r>
              <a:rPr sz="1588" spc="-22" dirty="0">
                <a:latin typeface="Montserrat"/>
                <a:cs typeface="Montserrat"/>
              </a:rPr>
              <a:t>20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93" dirty="0">
                <a:latin typeface="Montserrat"/>
                <a:cs typeface="Montserrat"/>
              </a:rPr>
              <a:t> </a:t>
            </a:r>
            <a:r>
              <a:rPr sz="1588" spc="-18" dirty="0">
                <a:latin typeface="Montserrat"/>
                <a:cs typeface="Montserrat"/>
              </a:rPr>
              <a:t>5-</a:t>
            </a:r>
            <a:r>
              <a:rPr sz="1588" spc="-22" dirty="0">
                <a:latin typeface="Montserrat"/>
                <a:cs typeface="Montserrat"/>
              </a:rPr>
              <a:t>19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spc="-18" dirty="0">
                <a:latin typeface="Montserrat"/>
                <a:cs typeface="Montserrat"/>
              </a:rPr>
              <a:t>6-</a:t>
            </a:r>
            <a:r>
              <a:rPr sz="1588" spc="-22" dirty="0">
                <a:latin typeface="Montserrat"/>
                <a:cs typeface="Montserrat"/>
              </a:rPr>
              <a:t>16</a:t>
            </a:r>
            <a:endParaRPr sz="1588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815" y="4754499"/>
            <a:ext cx="90655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Montserrat"/>
                <a:cs typeface="Montserrat"/>
              </a:rPr>
              <a:t>Total-120</a:t>
            </a:r>
            <a:endParaRPr sz="1588">
              <a:latin typeface="Montserrat"/>
              <a:cs typeface="Montserra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6261" y="2520774"/>
            <a:ext cx="1953185" cy="2834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765" dirty="0">
                <a:solidFill>
                  <a:srgbClr val="FF0000"/>
                </a:solidFill>
                <a:latin typeface="Montserrat"/>
                <a:cs typeface="Montserrat"/>
              </a:rPr>
              <a:t>Team</a:t>
            </a:r>
            <a:r>
              <a:rPr sz="1765" spc="-79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FF0000"/>
                </a:solidFill>
                <a:latin typeface="Montserrat"/>
                <a:cs typeface="Montserrat"/>
              </a:rPr>
              <a:t>Mark-</a:t>
            </a:r>
            <a:r>
              <a:rPr sz="1765" spc="-3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765" spc="-18" dirty="0">
                <a:solidFill>
                  <a:srgbClr val="FF0000"/>
                </a:solidFill>
                <a:latin typeface="Montserrat"/>
                <a:cs typeface="Montserrat"/>
              </a:rPr>
              <a:t>21/25</a:t>
            </a:r>
            <a:endParaRPr sz="1765">
              <a:latin typeface="Montserrat"/>
              <a:cs typeface="Montserra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0963" y="3029107"/>
            <a:ext cx="1592356" cy="17218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588" spc="-9" dirty="0">
                <a:solidFill>
                  <a:srgbClr val="FF0000"/>
                </a:solidFill>
                <a:latin typeface="Montserrat"/>
                <a:cs typeface="Montserrat"/>
              </a:rPr>
              <a:t>Individual</a:t>
            </a:r>
            <a:r>
              <a:rPr sz="1588" spc="-40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FF0000"/>
                </a:solidFill>
                <a:latin typeface="Montserrat"/>
                <a:cs typeface="Montserrat"/>
              </a:rPr>
              <a:t>mark </a:t>
            </a:r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57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1-</a:t>
            </a:r>
            <a:r>
              <a:rPr sz="1588" spc="-49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25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62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2-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22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3-21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spc="-26" dirty="0">
                <a:latin typeface="Montserrat"/>
                <a:cs typeface="Montserrat"/>
              </a:rPr>
              <a:t>4-</a:t>
            </a:r>
            <a:r>
              <a:rPr sz="1588" spc="-22" dirty="0">
                <a:latin typeface="Montserrat"/>
                <a:cs typeface="Montserrat"/>
              </a:rPr>
              <a:t>21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93" dirty="0">
                <a:latin typeface="Montserrat"/>
                <a:cs typeface="Montserrat"/>
              </a:rPr>
              <a:t> </a:t>
            </a:r>
            <a:r>
              <a:rPr sz="1588" spc="-18" dirty="0">
                <a:latin typeface="Montserrat"/>
                <a:cs typeface="Montserrat"/>
              </a:rPr>
              <a:t>5-</a:t>
            </a:r>
            <a:r>
              <a:rPr sz="1588" spc="-22" dirty="0">
                <a:latin typeface="Montserrat"/>
                <a:cs typeface="Montserrat"/>
              </a:rPr>
              <a:t>17</a:t>
            </a:r>
            <a:endParaRPr sz="1588">
              <a:latin typeface="Montserrat"/>
              <a:cs typeface="Montserrat"/>
            </a:endParaRPr>
          </a:p>
          <a:p>
            <a:pPr marL="11206"/>
            <a:r>
              <a:rPr sz="1588" dirty="0">
                <a:latin typeface="Montserrat"/>
                <a:cs typeface="Montserrat"/>
              </a:rPr>
              <a:t>Student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spc="-18" dirty="0">
                <a:latin typeface="Montserrat"/>
                <a:cs typeface="Montserrat"/>
              </a:rPr>
              <a:t>6-</a:t>
            </a:r>
            <a:r>
              <a:rPr sz="1588" spc="-22" dirty="0">
                <a:latin typeface="Montserrat"/>
                <a:cs typeface="Montserrat"/>
              </a:rPr>
              <a:t>14</a:t>
            </a:r>
            <a:endParaRPr sz="1588">
              <a:latin typeface="Montserrat"/>
              <a:cs typeface="Montserra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05" y="1523552"/>
            <a:ext cx="7106770" cy="62797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31460" y="5421419"/>
            <a:ext cx="103093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37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FA9BF51-A5F2-41DB-AF4F-405437B7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85886" y="1062889"/>
            <a:ext cx="7217148" cy="3963646"/>
          </a:xfrm>
          <a:prstGeom prst="rect">
            <a:avLst/>
          </a:prstGeom>
        </p:spPr>
        <p:txBody>
          <a:bodyPr vert="horz" wrap="square" lIns="0" tIns="184337" rIns="0" bIns="0" rtlCol="0">
            <a:spAutoFit/>
          </a:bodyPr>
          <a:lstStyle/>
          <a:p>
            <a:pPr marL="11206">
              <a:spcBef>
                <a:spcPts val="1452"/>
              </a:spcBef>
            </a:pP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How</a:t>
            </a:r>
            <a:r>
              <a:rPr sz="2206" b="1" spc="-11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do</a:t>
            </a:r>
            <a:r>
              <a:rPr sz="2206" b="1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2206" b="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judge</a:t>
            </a:r>
            <a:r>
              <a:rPr sz="2206" b="1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2206" b="1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Fair</a:t>
            </a:r>
            <a:r>
              <a:rPr sz="2206" b="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Contribution?</a:t>
            </a:r>
            <a:endParaRPr sz="2206" dirty="0">
              <a:latin typeface="Montserrat"/>
              <a:cs typeface="Montserrat"/>
            </a:endParaRPr>
          </a:p>
          <a:p>
            <a:pPr marL="556962" indent="-302575">
              <a:spcBef>
                <a:spcPts val="988"/>
              </a:spcBef>
              <a:buFont typeface="Arial"/>
              <a:buChar char="•"/>
              <a:tabLst>
                <a:tab pos="556962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Its’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up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decide</a:t>
            </a:r>
            <a:endParaRPr sz="1588" dirty="0">
              <a:latin typeface="Montserrat"/>
              <a:cs typeface="Montserrat"/>
            </a:endParaRPr>
          </a:p>
          <a:p>
            <a:pPr marL="910527" marR="152408" lvl="1" indent="-253266">
              <a:lnSpc>
                <a:spcPct val="80000"/>
              </a:lnSpc>
              <a:spcBef>
                <a:spcPts val="543"/>
              </a:spcBef>
              <a:buFont typeface="Arial"/>
              <a:buChar char="–"/>
              <a:tabLst>
                <a:tab pos="910527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Everyone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should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agree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on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their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own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criteria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at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start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the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project</a:t>
            </a:r>
            <a:endParaRPr sz="1588" dirty="0">
              <a:latin typeface="Montserrat"/>
              <a:cs typeface="Montserrat"/>
            </a:endParaRPr>
          </a:p>
          <a:p>
            <a:pPr marL="556962" indent="-302575">
              <a:lnSpc>
                <a:spcPts val="1871"/>
              </a:lnSpc>
              <a:spcBef>
                <a:spcPts val="1227"/>
              </a:spcBef>
              <a:buFont typeface="Arial"/>
              <a:buChar char="•"/>
              <a:tabLst>
                <a:tab pos="556962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contributing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member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will:</a:t>
            </a:r>
            <a:endParaRPr sz="1588" dirty="0">
              <a:latin typeface="Montserrat"/>
              <a:cs typeface="Montserrat"/>
            </a:endParaRPr>
          </a:p>
          <a:p>
            <a:pPr marL="910527" lvl="1" indent="-252706">
              <a:lnSpc>
                <a:spcPts val="1791"/>
              </a:lnSpc>
              <a:buSzPct val="128571"/>
              <a:buFont typeface="Arial"/>
              <a:buChar char="–"/>
              <a:tabLst>
                <a:tab pos="910527" algn="l"/>
              </a:tabLst>
            </a:pP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meet</a:t>
            </a:r>
            <a:r>
              <a:rPr sz="1235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deadlines</a:t>
            </a:r>
            <a:endParaRPr sz="1235" dirty="0">
              <a:latin typeface="Montserrat"/>
              <a:cs typeface="Montserrat"/>
            </a:endParaRPr>
          </a:p>
          <a:p>
            <a:pPr marL="910527" lvl="1" indent="-252706">
              <a:lnSpc>
                <a:spcPts val="1747"/>
              </a:lnSpc>
              <a:buSzPct val="128571"/>
              <a:buFont typeface="Arial"/>
              <a:buChar char="–"/>
              <a:tabLst>
                <a:tab pos="910527" algn="l"/>
              </a:tabLst>
            </a:pP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attend</a:t>
            </a:r>
            <a:r>
              <a:rPr sz="1235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235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meetings</a:t>
            </a:r>
            <a:endParaRPr sz="1235" dirty="0">
              <a:latin typeface="Montserrat"/>
              <a:cs typeface="Montserrat"/>
            </a:endParaRPr>
          </a:p>
          <a:p>
            <a:pPr marL="910527" lvl="1" indent="-252706">
              <a:lnSpc>
                <a:spcPts val="1747"/>
              </a:lnSpc>
              <a:buSzPct val="128571"/>
              <a:buFont typeface="Arial"/>
              <a:buChar char="–"/>
              <a:tabLst>
                <a:tab pos="910527" algn="l"/>
              </a:tabLst>
            </a:pP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respect</a:t>
            </a:r>
            <a:r>
              <a:rPr sz="1235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235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decisions</a:t>
            </a:r>
            <a:endParaRPr sz="1235" dirty="0">
              <a:latin typeface="Montserrat"/>
              <a:cs typeface="Montserrat"/>
            </a:endParaRPr>
          </a:p>
          <a:p>
            <a:pPr marL="910527" lvl="1" indent="-252706">
              <a:lnSpc>
                <a:spcPts val="1747"/>
              </a:lnSpc>
              <a:buSzPct val="128571"/>
              <a:buFont typeface="Arial"/>
              <a:buChar char="–"/>
              <a:tabLst>
                <a:tab pos="910527" algn="l"/>
              </a:tabLst>
            </a:pP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work</a:t>
            </a:r>
            <a:r>
              <a:rPr sz="1235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consistently</a:t>
            </a:r>
            <a:endParaRPr sz="1235" dirty="0">
              <a:latin typeface="Montserrat"/>
              <a:cs typeface="Montserrat"/>
            </a:endParaRPr>
          </a:p>
          <a:p>
            <a:pPr marL="910527" lvl="1" indent="-252706">
              <a:lnSpc>
                <a:spcPts val="1747"/>
              </a:lnSpc>
              <a:buSzPct val="128571"/>
              <a:buFont typeface="Arial"/>
              <a:buChar char="–"/>
              <a:tabLst>
                <a:tab pos="910527" algn="l"/>
              </a:tabLst>
            </a:pP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regularly</a:t>
            </a:r>
            <a:r>
              <a:rPr sz="1235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communicate</a:t>
            </a:r>
            <a:r>
              <a:rPr sz="1235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235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235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rest</a:t>
            </a:r>
            <a:r>
              <a:rPr sz="1235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235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235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1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endParaRPr sz="1235" dirty="0">
              <a:latin typeface="Montserrat"/>
              <a:cs typeface="Montserrat"/>
            </a:endParaRPr>
          </a:p>
          <a:p>
            <a:pPr marL="910527" lvl="1" indent="-252706">
              <a:lnSpc>
                <a:spcPts val="1747"/>
              </a:lnSpc>
              <a:buSzPct val="128571"/>
              <a:buFont typeface="Arial"/>
              <a:buChar char="–"/>
              <a:tabLst>
                <a:tab pos="910527" algn="l"/>
              </a:tabLst>
            </a:pP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work</a:t>
            </a:r>
            <a:r>
              <a:rPr sz="1235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26" dirty="0">
                <a:solidFill>
                  <a:srgbClr val="0A213F"/>
                </a:solidFill>
                <a:latin typeface="Montserrat"/>
                <a:cs typeface="Montserrat"/>
              </a:rPr>
              <a:t>co-</a:t>
            </a: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operatively</a:t>
            </a:r>
            <a:r>
              <a:rPr sz="1235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rather</a:t>
            </a:r>
            <a:r>
              <a:rPr sz="1235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than</a:t>
            </a:r>
            <a:r>
              <a:rPr sz="1235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competitively</a:t>
            </a:r>
            <a:endParaRPr sz="1235" dirty="0">
              <a:latin typeface="Montserrat"/>
              <a:cs typeface="Montserrat"/>
            </a:endParaRPr>
          </a:p>
          <a:p>
            <a:pPr marL="910527" lvl="1" indent="-252706">
              <a:lnSpc>
                <a:spcPts val="1827"/>
              </a:lnSpc>
              <a:buSzPct val="128571"/>
              <a:buFont typeface="Arial"/>
              <a:buChar char="–"/>
              <a:tabLst>
                <a:tab pos="910527" algn="l"/>
              </a:tabLst>
            </a:pP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seek</a:t>
            </a:r>
            <a:r>
              <a:rPr sz="1235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help</a:t>
            </a:r>
            <a:r>
              <a:rPr sz="1235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235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advice</a:t>
            </a:r>
            <a:r>
              <a:rPr sz="1235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from</a:t>
            </a:r>
            <a:r>
              <a:rPr sz="1235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235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1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endParaRPr sz="1235" dirty="0">
              <a:latin typeface="Montserrat"/>
              <a:cs typeface="Montserrat"/>
            </a:endParaRPr>
          </a:p>
          <a:p>
            <a:pPr marL="446578" marR="4483" indent="-302575">
              <a:lnSpc>
                <a:spcPct val="78400"/>
              </a:lnSpc>
              <a:spcBef>
                <a:spcPts val="644"/>
              </a:spcBef>
              <a:buFont typeface="Arial"/>
              <a:buChar char="•"/>
              <a:tabLst>
                <a:tab pos="446578" algn="l"/>
              </a:tabLst>
            </a:pP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Every</a:t>
            </a:r>
            <a:r>
              <a:rPr sz="1588" spc="-53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team</a:t>
            </a:r>
            <a:r>
              <a:rPr sz="1588" spc="-7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must</a:t>
            </a:r>
            <a:r>
              <a:rPr sz="1588" spc="-53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develop</a:t>
            </a:r>
            <a:r>
              <a:rPr sz="1588" spc="-44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a</a:t>
            </a:r>
            <a:r>
              <a:rPr sz="1588" spc="-44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measurable</a:t>
            </a:r>
            <a:r>
              <a:rPr sz="1588" spc="-40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metric</a:t>
            </a:r>
            <a:r>
              <a:rPr sz="1588" spc="-3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to</a:t>
            </a:r>
            <a:r>
              <a:rPr sz="1588" spc="-71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award</a:t>
            </a:r>
            <a:r>
              <a:rPr sz="1588" spc="-40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FCS</a:t>
            </a:r>
            <a:r>
              <a:rPr sz="1588" spc="-53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FF0000"/>
                </a:solidFill>
                <a:latin typeface="Montserrat"/>
                <a:cs typeface="Montserrat"/>
              </a:rPr>
              <a:t>marks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to</a:t>
            </a:r>
            <a:r>
              <a:rPr sz="1588" spc="-57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their</a:t>
            </a:r>
            <a:r>
              <a:rPr sz="1588" spc="-44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team</a:t>
            </a:r>
            <a:r>
              <a:rPr sz="1588" spc="-62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members</a:t>
            </a:r>
            <a:endParaRPr sz="1588" dirty="0">
              <a:latin typeface="Montserrat"/>
              <a:cs typeface="Montserrat"/>
            </a:endParaRPr>
          </a:p>
          <a:p>
            <a:pPr marL="4096529">
              <a:spcBef>
                <a:spcPts val="88"/>
              </a:spcBef>
            </a:pPr>
            <a:r>
              <a:rPr sz="1235" dirty="0">
                <a:solidFill>
                  <a:srgbClr val="0033CC"/>
                </a:solidFill>
                <a:latin typeface="Montserrat"/>
                <a:cs typeface="Montserrat"/>
              </a:rPr>
              <a:t>Time</a:t>
            </a:r>
            <a:r>
              <a:rPr sz="1235" spc="-26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033CC"/>
                </a:solidFill>
                <a:latin typeface="Montserrat"/>
                <a:cs typeface="Montserrat"/>
              </a:rPr>
              <a:t>spend</a:t>
            </a:r>
            <a:r>
              <a:rPr sz="1235" spc="-35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033CC"/>
                </a:solidFill>
                <a:latin typeface="Montserrat"/>
                <a:cs typeface="Montserrat"/>
              </a:rPr>
              <a:t>on</a:t>
            </a:r>
            <a:r>
              <a:rPr sz="1235" spc="-44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033CC"/>
                </a:solidFill>
                <a:latin typeface="Montserrat"/>
                <a:cs typeface="Montserrat"/>
              </a:rPr>
              <a:t>the</a:t>
            </a:r>
            <a:r>
              <a:rPr sz="1235" spc="-31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spc="-9" dirty="0">
                <a:solidFill>
                  <a:srgbClr val="0033CC"/>
                </a:solidFill>
                <a:latin typeface="Montserrat"/>
                <a:cs typeface="Montserrat"/>
              </a:rPr>
              <a:t>project</a:t>
            </a:r>
            <a:r>
              <a:rPr sz="1235" spc="-53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spc="-18" dirty="0">
                <a:solidFill>
                  <a:srgbClr val="0033CC"/>
                </a:solidFill>
                <a:latin typeface="Montserrat"/>
                <a:cs typeface="Montserrat"/>
              </a:rPr>
              <a:t>task</a:t>
            </a:r>
            <a:endParaRPr sz="1235" dirty="0">
              <a:latin typeface="Montserrat"/>
              <a:cs typeface="Montserra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772" y="5024788"/>
            <a:ext cx="2623857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Measurable</a:t>
            </a:r>
            <a:r>
              <a:rPr sz="1235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metrics</a:t>
            </a:r>
            <a:r>
              <a:rPr sz="1235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A213F"/>
                </a:solidFill>
                <a:latin typeface="Montserrat"/>
                <a:cs typeface="Montserrat"/>
              </a:rPr>
              <a:t>could</a:t>
            </a:r>
            <a:r>
              <a:rPr sz="1235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235" spc="-9" dirty="0">
                <a:solidFill>
                  <a:srgbClr val="0A213F"/>
                </a:solidFill>
                <a:latin typeface="Montserrat"/>
                <a:cs typeface="Montserrat"/>
              </a:rPr>
              <a:t>involve</a:t>
            </a:r>
            <a:endParaRPr sz="1235">
              <a:latin typeface="Montserrat"/>
              <a:cs typeface="Montserra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1062" y="4997885"/>
            <a:ext cx="3406137" cy="40424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9" dirty="0">
                <a:solidFill>
                  <a:srgbClr val="0033CC"/>
                </a:solidFill>
                <a:latin typeface="Montserrat"/>
                <a:cs typeface="Montserrat"/>
              </a:rPr>
              <a:t>Completion</a:t>
            </a:r>
            <a:r>
              <a:rPr sz="1235" spc="-62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033CC"/>
                </a:solidFill>
                <a:latin typeface="Montserrat"/>
                <a:cs typeface="Montserrat"/>
              </a:rPr>
              <a:t>on</a:t>
            </a:r>
            <a:r>
              <a:rPr sz="1235" spc="-31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033CC"/>
                </a:solidFill>
                <a:latin typeface="Montserrat"/>
                <a:cs typeface="Montserrat"/>
              </a:rPr>
              <a:t>the</a:t>
            </a:r>
            <a:r>
              <a:rPr sz="1235" spc="-35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dirty="0">
                <a:solidFill>
                  <a:srgbClr val="0033CC"/>
                </a:solidFill>
                <a:latin typeface="Montserrat"/>
                <a:cs typeface="Montserrat"/>
              </a:rPr>
              <a:t>project</a:t>
            </a:r>
            <a:r>
              <a:rPr sz="1235" spc="-49" dirty="0">
                <a:solidFill>
                  <a:srgbClr val="0033CC"/>
                </a:solidFill>
                <a:latin typeface="Montserrat"/>
                <a:cs typeface="Montserrat"/>
              </a:rPr>
              <a:t> </a:t>
            </a:r>
            <a:r>
              <a:rPr sz="1235" spc="-18" dirty="0">
                <a:solidFill>
                  <a:srgbClr val="0033CC"/>
                </a:solidFill>
                <a:latin typeface="Montserrat"/>
                <a:cs typeface="Montserrat"/>
              </a:rPr>
              <a:t>task</a:t>
            </a:r>
            <a:endParaRPr lang="en-US" sz="1235" spc="-18" dirty="0">
              <a:solidFill>
                <a:srgbClr val="0033CC"/>
              </a:solidFill>
              <a:latin typeface="Montserrat"/>
              <a:cs typeface="Montserrat"/>
            </a:endParaRPr>
          </a:p>
          <a:p>
            <a:pPr marL="11206">
              <a:spcBef>
                <a:spcPts val="88"/>
              </a:spcBef>
            </a:pPr>
            <a:r>
              <a:rPr lang="en-AU" sz="1235" spc="-18" dirty="0">
                <a:solidFill>
                  <a:srgbClr val="0033CC"/>
                </a:solidFill>
                <a:latin typeface="Montserrat"/>
                <a:cs typeface="Montserrat"/>
              </a:rPr>
              <a:t>Overall management of the project etc</a:t>
            </a:r>
            <a:endParaRPr sz="1235" dirty="0">
              <a:latin typeface="Montserrat"/>
              <a:cs typeface="Montserra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DD50905-F81B-49B0-AC10-1FD580F3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35537" y="1264932"/>
            <a:ext cx="7735421" cy="36560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2471" b="1" spc="-14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issues,</a:t>
            </a:r>
            <a:r>
              <a:rPr sz="2471" b="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what</a:t>
            </a:r>
            <a:r>
              <a:rPr sz="2471" b="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2471" b="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22" dirty="0">
                <a:solidFill>
                  <a:srgbClr val="0A213F"/>
                </a:solidFill>
                <a:latin typeface="Montserrat"/>
                <a:cs typeface="Montserrat"/>
              </a:rPr>
              <a:t>do?</a:t>
            </a:r>
            <a:endParaRPr sz="2471">
              <a:latin typeface="Montserrat"/>
              <a:cs typeface="Montserrat"/>
            </a:endParaRPr>
          </a:p>
          <a:p>
            <a:pPr marL="425286" marR="10086" indent="-302575" algn="just">
              <a:spcBef>
                <a:spcPts val="1805"/>
              </a:spcBef>
              <a:buFont typeface="Arial"/>
              <a:buChar char="•"/>
              <a:tabLst>
                <a:tab pos="425286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176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are</a:t>
            </a:r>
            <a:r>
              <a:rPr sz="1588" spc="180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strongly</a:t>
            </a:r>
            <a:r>
              <a:rPr sz="1588" spc="163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discouraged</a:t>
            </a:r>
            <a:r>
              <a:rPr sz="1588" spc="199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from</a:t>
            </a:r>
            <a:r>
              <a:rPr sz="1588" spc="207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using</a:t>
            </a:r>
            <a:r>
              <a:rPr sz="1588" spc="190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b="1" u="sng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Facebook</a:t>
            </a:r>
            <a:r>
              <a:rPr sz="1588" b="1" spc="199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or</a:t>
            </a:r>
            <a:r>
              <a:rPr sz="1588" spc="190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similar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software</a:t>
            </a:r>
            <a:r>
              <a:rPr sz="1588" spc="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as</a:t>
            </a:r>
            <a:r>
              <a:rPr sz="1588" spc="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we</a:t>
            </a:r>
            <a:r>
              <a:rPr sz="1588" spc="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have</a:t>
            </a:r>
            <a:r>
              <a:rPr sz="1588" spc="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had</a:t>
            </a:r>
            <a:r>
              <a:rPr sz="1588" spc="13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issues</a:t>
            </a:r>
            <a:r>
              <a:rPr sz="1588" spc="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588" spc="15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some</a:t>
            </a:r>
            <a:r>
              <a:rPr sz="1588" spc="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10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88" spc="13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11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past</a:t>
            </a:r>
            <a:r>
              <a:rPr sz="1588" spc="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588" spc="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have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used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this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medium.</a:t>
            </a:r>
            <a:endParaRPr sz="1588">
              <a:latin typeface="Montserrat"/>
              <a:cs typeface="Montserrat"/>
            </a:endParaRPr>
          </a:p>
          <a:p>
            <a:pPr>
              <a:spcBef>
                <a:spcPts val="49"/>
              </a:spcBef>
              <a:buClr>
                <a:srgbClr val="0A213F"/>
              </a:buClr>
              <a:buFont typeface="Arial"/>
              <a:buChar char="•"/>
            </a:pPr>
            <a:endParaRPr sz="1853">
              <a:latin typeface="Montserrat"/>
              <a:cs typeface="Montserrat"/>
            </a:endParaRPr>
          </a:p>
          <a:p>
            <a:pPr marL="425286" marR="4483" indent="-302575" algn="just">
              <a:buFont typeface="Arial"/>
              <a:buChar char="•"/>
              <a:tabLst>
                <a:tab pos="425286" algn="l"/>
              </a:tabLst>
            </a:pPr>
            <a:r>
              <a:rPr sz="2382" baseline="1543" dirty="0">
                <a:solidFill>
                  <a:srgbClr val="0A213F"/>
                </a:solidFill>
                <a:latin typeface="Montserrat"/>
                <a:cs typeface="Montserrat"/>
              </a:rPr>
              <a:t>If</a:t>
            </a:r>
            <a:r>
              <a:rPr sz="2382" spc="655" baseline="1543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2382" baseline="1543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2382" spc="628" baseline="1543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353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uses</a:t>
            </a:r>
            <a:r>
              <a:rPr sz="1588" spc="410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Facebook</a:t>
            </a:r>
            <a:r>
              <a:rPr sz="1588" spc="401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or</a:t>
            </a:r>
            <a:r>
              <a:rPr sz="1588" spc="383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similar</a:t>
            </a:r>
            <a:r>
              <a:rPr sz="1588" spc="397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external</a:t>
            </a:r>
            <a:r>
              <a:rPr sz="1588" spc="424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software</a:t>
            </a:r>
            <a:r>
              <a:rPr sz="1588" spc="212" dirty="0">
                <a:solidFill>
                  <a:srgbClr val="0A213F"/>
                </a:solidFill>
                <a:latin typeface="Montserrat"/>
                <a:cs typeface="Montserrat"/>
              </a:rPr>
              <a:t>  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to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communicate</a:t>
            </a:r>
            <a:r>
              <a:rPr sz="1588" spc="3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activities</a:t>
            </a:r>
            <a:r>
              <a:rPr sz="1588" spc="3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88" spc="43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events</a:t>
            </a:r>
            <a:r>
              <a:rPr sz="1588" spc="36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between</a:t>
            </a:r>
            <a:r>
              <a:rPr sz="1588" spc="3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43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members</a:t>
            </a:r>
            <a:r>
              <a:rPr sz="1588" spc="3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88" spc="43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an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individual</a:t>
            </a:r>
            <a:r>
              <a:rPr sz="1588" spc="260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88" spc="247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243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247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experience</a:t>
            </a:r>
            <a:r>
              <a:rPr sz="1588" spc="229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issues</a:t>
            </a:r>
            <a:r>
              <a:rPr sz="1588" spc="221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588" spc="234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may</a:t>
            </a:r>
            <a:r>
              <a:rPr sz="1588" spc="221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need</a:t>
            </a:r>
            <a:r>
              <a:rPr sz="1588" spc="234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224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be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investigated,</a:t>
            </a:r>
            <a:r>
              <a:rPr sz="1588" spc="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then</a:t>
            </a:r>
            <a:r>
              <a:rPr sz="1588" spc="14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logs</a:t>
            </a:r>
            <a:r>
              <a:rPr sz="1588" spc="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on</a:t>
            </a:r>
            <a:r>
              <a:rPr sz="1588" spc="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Facebook</a:t>
            </a:r>
            <a:r>
              <a:rPr sz="1588" spc="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will</a:t>
            </a:r>
            <a:r>
              <a:rPr sz="1588" spc="13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not</a:t>
            </a:r>
            <a:r>
              <a:rPr sz="1588" spc="11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588" spc="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acceptable</a:t>
            </a:r>
            <a:r>
              <a:rPr sz="1588" spc="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as</a:t>
            </a:r>
            <a:r>
              <a:rPr sz="1588" spc="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evidence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these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issues.</a:t>
            </a:r>
            <a:endParaRPr sz="1588">
              <a:latin typeface="Montserrat"/>
              <a:cs typeface="Montserrat"/>
            </a:endParaRPr>
          </a:p>
          <a:p>
            <a:pPr>
              <a:spcBef>
                <a:spcPts val="13"/>
              </a:spcBef>
              <a:buClr>
                <a:srgbClr val="0A213F"/>
              </a:buClr>
              <a:buFont typeface="Arial"/>
              <a:buChar char="•"/>
            </a:pPr>
            <a:endParaRPr sz="1985">
              <a:latin typeface="Montserrat"/>
              <a:cs typeface="Montserrat"/>
            </a:endParaRPr>
          </a:p>
          <a:p>
            <a:pPr marL="425286" marR="184347" indent="-302575">
              <a:buFont typeface="Arial"/>
              <a:buChar char="•"/>
              <a:tabLst>
                <a:tab pos="425286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Instead</a:t>
            </a:r>
            <a:r>
              <a:rPr sz="1588" spc="15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588" spc="17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19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have</a:t>
            </a:r>
            <a:r>
              <a:rPr sz="1588" spc="15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access</a:t>
            </a:r>
            <a:r>
              <a:rPr sz="1588" spc="16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15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16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15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discussion</a:t>
            </a:r>
            <a:r>
              <a:rPr sz="1588" spc="18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forum</a:t>
            </a:r>
            <a:r>
              <a:rPr sz="1588" spc="18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–</a:t>
            </a:r>
            <a:r>
              <a:rPr sz="1588" spc="17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use</a:t>
            </a:r>
            <a:r>
              <a:rPr sz="1588" spc="16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this,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have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any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way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as..</a:t>
            </a:r>
            <a:endParaRPr sz="1588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2DCD5A-1671-48B4-84B8-0F7AB8E5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08592" y="1140963"/>
            <a:ext cx="7599829" cy="3959154"/>
          </a:xfrm>
          <a:prstGeom prst="rect">
            <a:avLst/>
          </a:prstGeom>
        </p:spPr>
        <p:txBody>
          <a:bodyPr vert="horz" wrap="square" lIns="0" tIns="130549" rIns="0" bIns="0" rtlCol="0">
            <a:spAutoFit/>
          </a:bodyPr>
          <a:lstStyle/>
          <a:p>
            <a:pPr marL="11206">
              <a:spcBef>
                <a:spcPts val="1028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2471" b="1" spc="-14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issues,</a:t>
            </a:r>
            <a:r>
              <a:rPr sz="2471" b="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what</a:t>
            </a:r>
            <a:r>
              <a:rPr sz="2471" b="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2471" b="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22" dirty="0">
                <a:solidFill>
                  <a:srgbClr val="0A213F"/>
                </a:solidFill>
                <a:latin typeface="Montserrat"/>
                <a:cs typeface="Montserrat"/>
              </a:rPr>
              <a:t>do?</a:t>
            </a:r>
            <a:endParaRPr sz="2471" dirty="0">
              <a:latin typeface="Montserrat"/>
              <a:cs typeface="Montserrat"/>
            </a:endParaRPr>
          </a:p>
          <a:p>
            <a:pPr marL="432009" marR="776609" indent="-302575">
              <a:spcBef>
                <a:spcPts val="604"/>
              </a:spcBef>
              <a:buFont typeface="Arial"/>
              <a:buChar char="•"/>
              <a:tabLst>
                <a:tab pos="432009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should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meet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discuss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project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at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least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once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88" spc="-57" dirty="0">
                <a:solidFill>
                  <a:srgbClr val="0A213F"/>
                </a:solidFill>
                <a:latin typeface="Montserrat"/>
                <a:cs typeface="Montserrat"/>
              </a:rPr>
              <a:t>two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week</a:t>
            </a:r>
            <a:r>
              <a:rPr lang="en-US" sz="1588" spc="-18" dirty="0">
                <a:solidFill>
                  <a:srgbClr val="0A213F"/>
                </a:solidFill>
                <a:latin typeface="Montserrat"/>
                <a:cs typeface="Montserrat"/>
              </a:rPr>
              <a:t>s</a:t>
            </a:r>
            <a:endParaRPr sz="1588" dirty="0">
              <a:latin typeface="Montserrat"/>
              <a:cs typeface="Montserrat"/>
            </a:endParaRPr>
          </a:p>
          <a:p>
            <a:pPr>
              <a:spcBef>
                <a:spcPts val="18"/>
              </a:spcBef>
              <a:buClr>
                <a:srgbClr val="0A213F"/>
              </a:buClr>
              <a:buFont typeface="Arial"/>
              <a:buChar char="•"/>
            </a:pPr>
            <a:endParaRPr sz="1985" dirty="0">
              <a:latin typeface="Montserrat"/>
              <a:cs typeface="Montserrat"/>
            </a:endParaRPr>
          </a:p>
          <a:p>
            <a:pPr marL="432009" marR="544635" indent="-302575">
              <a:buFont typeface="Arial"/>
              <a:buChar char="•"/>
              <a:tabLst>
                <a:tab pos="432009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should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have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Leader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roles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Members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clearly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defined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agreed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by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members</a:t>
            </a:r>
            <a:endParaRPr sz="1588" dirty="0">
              <a:latin typeface="Montserrat"/>
              <a:cs typeface="Montserrat"/>
            </a:endParaRPr>
          </a:p>
          <a:p>
            <a:pPr marL="233095" marR="359167">
              <a:lnSpc>
                <a:spcPts val="1677"/>
              </a:lnSpc>
              <a:spcBef>
                <a:spcPts val="1253"/>
              </a:spcBef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MEMBERS</a:t>
            </a:r>
            <a:r>
              <a:rPr sz="1588" spc="-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ONCE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88" spc="-62" dirty="0">
                <a:solidFill>
                  <a:srgbClr val="0A213F"/>
                </a:solidFill>
                <a:latin typeface="Montserrat"/>
                <a:cs typeface="Montserrat"/>
              </a:rPr>
              <a:t>IN 2 W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EEK</a:t>
            </a:r>
            <a:r>
              <a:rPr lang="en-US" sz="1588" dirty="0">
                <a:solidFill>
                  <a:srgbClr val="0A213F"/>
                </a:solidFill>
                <a:latin typeface="Montserrat"/>
                <a:cs typeface="Montserrat"/>
              </a:rPr>
              <a:t>S</a:t>
            </a:r>
            <a:r>
              <a:rPr sz="1588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DURING</a:t>
            </a:r>
            <a:r>
              <a:rPr sz="1588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88" spc="-84" dirty="0">
                <a:solidFill>
                  <a:srgbClr val="0A213F"/>
                </a:solidFill>
                <a:latin typeface="Montserrat"/>
                <a:cs typeface="Montserrat"/>
              </a:rPr>
              <a:t>WINTER AND SPRING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SESSION</a:t>
            </a:r>
            <a:r>
              <a:rPr lang="en-US" sz="1588" spc="-9" dirty="0">
                <a:solidFill>
                  <a:srgbClr val="0A213F"/>
                </a:solidFill>
                <a:latin typeface="Montserrat"/>
                <a:cs typeface="Montserrat"/>
              </a:rPr>
              <a:t>S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POST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BULLETIN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DISCUSSION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FORUM</a:t>
            </a:r>
            <a:r>
              <a:rPr lang="en-US" sz="1588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which</a:t>
            </a:r>
            <a:r>
              <a:rPr sz="1588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outlines:</a:t>
            </a:r>
            <a:endParaRPr sz="1588" dirty="0">
              <a:latin typeface="Montserrat"/>
              <a:cs typeface="Montserrat"/>
            </a:endParaRPr>
          </a:p>
          <a:p>
            <a:pPr>
              <a:spcBef>
                <a:spcPts val="9"/>
              </a:spcBef>
            </a:pPr>
            <a:endParaRPr sz="1721" dirty="0">
              <a:latin typeface="Montserrat"/>
              <a:cs typeface="Montserrat"/>
            </a:endParaRPr>
          </a:p>
          <a:p>
            <a:pPr marL="686957" lvl="1" indent="-453862">
              <a:buAutoNum type="arabicPeriod"/>
              <a:tabLst>
                <a:tab pos="686957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current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role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endParaRPr sz="1588" dirty="0">
              <a:latin typeface="Montserrat"/>
              <a:cs typeface="Montserrat"/>
            </a:endParaRPr>
          </a:p>
          <a:p>
            <a:pPr marL="686957" lvl="1" indent="-453862">
              <a:spcBef>
                <a:spcPts val="172"/>
              </a:spcBef>
              <a:buAutoNum type="arabicPeriod"/>
              <a:tabLst>
                <a:tab pos="686957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agreed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activities/duties</a:t>
            </a:r>
            <a:endParaRPr sz="1588" dirty="0">
              <a:latin typeface="Montserrat"/>
              <a:cs typeface="Montserrat"/>
            </a:endParaRPr>
          </a:p>
          <a:p>
            <a:pPr marL="687518" marR="4483" lvl="1" indent="-454983">
              <a:lnSpc>
                <a:spcPts val="1685"/>
              </a:lnSpc>
              <a:spcBef>
                <a:spcPts val="449"/>
              </a:spcBef>
              <a:buAutoNum type="arabicPeriod"/>
              <a:tabLst>
                <a:tab pos="687518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Progress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last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week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(even</a:t>
            </a:r>
            <a:r>
              <a:rPr sz="1588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if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no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progress)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ie</a:t>
            </a:r>
            <a:r>
              <a:rPr sz="1588" spc="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what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has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been</a:t>
            </a:r>
            <a:r>
              <a:rPr sz="1588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done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by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respect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agreed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project.</a:t>
            </a:r>
            <a:endParaRPr sz="1588" dirty="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526662" y="5753551"/>
            <a:ext cx="148478" cy="129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15"/>
              </a:lnSpc>
            </a:pPr>
            <a:r>
              <a:rPr sz="971" spc="-22" dirty="0">
                <a:solidFill>
                  <a:srgbClr val="262626"/>
                </a:solidFill>
                <a:latin typeface="Calibri"/>
                <a:cs typeface="Calibri"/>
              </a:rPr>
              <a:t>40</a:t>
            </a:r>
            <a:endParaRPr sz="971">
              <a:latin typeface="Calibri"/>
              <a:cs typeface="Calibri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2F27F-8C42-4BA2-8E41-5D2C6958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84467" y="1227334"/>
            <a:ext cx="7610475" cy="39673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2471" b="1" spc="-14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issues,</a:t>
            </a:r>
            <a:r>
              <a:rPr sz="2471" b="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what</a:t>
            </a:r>
            <a:r>
              <a:rPr sz="2471" b="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2471" b="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22" dirty="0">
                <a:solidFill>
                  <a:srgbClr val="0A213F"/>
                </a:solidFill>
                <a:latin typeface="Montserrat"/>
                <a:cs typeface="Montserrat"/>
              </a:rPr>
              <a:t>do?</a:t>
            </a:r>
            <a:endParaRPr sz="2471" dirty="0">
              <a:latin typeface="Montserrat"/>
              <a:cs typeface="Montserrat"/>
            </a:endParaRPr>
          </a:p>
          <a:p>
            <a:pPr marL="467871" indent="-302015">
              <a:spcBef>
                <a:spcPts val="1249"/>
              </a:spcBef>
              <a:buFont typeface="Wingdings"/>
              <a:buChar char=""/>
              <a:tabLst>
                <a:tab pos="467871" algn="l"/>
              </a:tabLst>
            </a:pP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MEMBERS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412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412" spc="-84" dirty="0">
                <a:solidFill>
                  <a:srgbClr val="0A213F"/>
                </a:solidFill>
                <a:latin typeface="Montserrat"/>
                <a:cs typeface="Montserrat"/>
              </a:rPr>
              <a:t>AT LEAST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ONCE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412" spc="-57" dirty="0">
                <a:solidFill>
                  <a:srgbClr val="0A213F"/>
                </a:solidFill>
                <a:latin typeface="Montserrat"/>
                <a:cs typeface="Montserrat"/>
              </a:rPr>
              <a:t>IN 2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WEEK</a:t>
            </a:r>
            <a:r>
              <a:rPr lang="en-US" sz="1412" dirty="0">
                <a:solidFill>
                  <a:srgbClr val="0A213F"/>
                </a:solidFill>
                <a:latin typeface="Montserrat"/>
                <a:cs typeface="Montserrat"/>
              </a:rPr>
              <a:t>S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DURING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412" spc="-49" dirty="0">
                <a:solidFill>
                  <a:srgbClr val="0A213F"/>
                </a:solidFill>
                <a:latin typeface="Montserrat"/>
                <a:cs typeface="Montserrat"/>
              </a:rPr>
              <a:t>WINTER AND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SPRING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SESSION</a:t>
            </a:r>
            <a:r>
              <a:rPr lang="en-US" sz="1412" dirty="0">
                <a:solidFill>
                  <a:srgbClr val="0A213F"/>
                </a:solidFill>
                <a:latin typeface="Montserrat"/>
                <a:cs typeface="Montserrat"/>
              </a:rPr>
              <a:t>S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18" dirty="0">
                <a:solidFill>
                  <a:srgbClr val="0A213F"/>
                </a:solidFill>
                <a:latin typeface="Montserrat"/>
                <a:cs typeface="Montserrat"/>
              </a:rPr>
              <a:t>POST</a:t>
            </a:r>
            <a:r>
              <a:rPr lang="en-US" sz="1412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GROUP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DISCUSSION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FORUM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which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outlines(cont..):</a:t>
            </a:r>
            <a:endParaRPr sz="1412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</a:pPr>
            <a:endParaRPr sz="1765" dirty="0">
              <a:latin typeface="Montserrat"/>
              <a:cs typeface="Montserrat"/>
            </a:endParaRPr>
          </a:p>
          <a:p>
            <a:pPr marL="467871" marR="48747" indent="-302575">
              <a:buFont typeface="Arial"/>
              <a:buChar char="•"/>
              <a:tabLst>
                <a:tab pos="467871" algn="l"/>
              </a:tabLst>
            </a:pP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Any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issues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412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concern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(so</a:t>
            </a:r>
            <a:r>
              <a:rPr sz="1412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other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members,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mentors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coordinator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can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read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this,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if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think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something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unfair,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log</a:t>
            </a:r>
            <a:r>
              <a:rPr sz="1412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it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this</a:t>
            </a:r>
            <a:r>
              <a:rPr sz="1412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18" dirty="0">
                <a:solidFill>
                  <a:srgbClr val="0A213F"/>
                </a:solidFill>
                <a:latin typeface="Montserrat"/>
                <a:cs typeface="Montserrat"/>
              </a:rPr>
              <a:t>area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including</a:t>
            </a:r>
            <a:r>
              <a:rPr sz="1412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disputes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about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FCS).</a:t>
            </a:r>
            <a:endParaRPr sz="1412" dirty="0">
              <a:latin typeface="Montserrat"/>
              <a:cs typeface="Montserrat"/>
            </a:endParaRPr>
          </a:p>
          <a:p>
            <a:pPr>
              <a:spcBef>
                <a:spcPts val="4"/>
              </a:spcBef>
              <a:buClr>
                <a:srgbClr val="0A213F"/>
              </a:buClr>
              <a:buFont typeface="Arial"/>
              <a:buChar char="•"/>
            </a:pPr>
            <a:endParaRPr sz="1765" dirty="0">
              <a:latin typeface="Montserrat"/>
              <a:cs typeface="Montserrat"/>
            </a:endParaRPr>
          </a:p>
          <a:p>
            <a:pPr marL="467871" marR="4483" indent="-302575">
              <a:buFont typeface="Arial"/>
              <a:buChar char="•"/>
              <a:tabLst>
                <a:tab pos="467871" algn="l"/>
              </a:tabLst>
            </a:pPr>
            <a:r>
              <a:rPr lang="en-US" sz="1412" dirty="0">
                <a:solidFill>
                  <a:srgbClr val="0A213F"/>
                </a:solidFill>
                <a:latin typeface="Montserrat"/>
                <a:cs typeface="Montserrat"/>
              </a:rPr>
              <a:t>y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ou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412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log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412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issue(s)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which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need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resolution.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It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might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412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412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don’t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know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what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22" dirty="0">
                <a:solidFill>
                  <a:srgbClr val="0A213F"/>
                </a:solidFill>
                <a:latin typeface="Montserrat"/>
                <a:cs typeface="Montserrat"/>
              </a:rPr>
              <a:t>do.</a:t>
            </a:r>
            <a:endParaRPr sz="1412" dirty="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buClr>
                <a:srgbClr val="0A213F"/>
              </a:buClr>
              <a:buFont typeface="Arial"/>
              <a:buChar char="•"/>
            </a:pPr>
            <a:endParaRPr sz="1765" dirty="0">
              <a:latin typeface="Montserrat"/>
              <a:cs typeface="Montserrat"/>
            </a:endParaRPr>
          </a:p>
          <a:p>
            <a:pPr marL="467871" marR="206198" indent="-302575">
              <a:buFont typeface="Arial"/>
              <a:buChar char="•"/>
              <a:tabLst>
                <a:tab pos="467871" algn="l"/>
              </a:tabLst>
            </a:pP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State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412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here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early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so</a:t>
            </a:r>
            <a:r>
              <a:rPr sz="1412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others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can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either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26" dirty="0">
                <a:solidFill>
                  <a:srgbClr val="0A213F"/>
                </a:solidFill>
                <a:latin typeface="Montserrat"/>
                <a:cs typeface="Montserrat"/>
              </a:rPr>
              <a:t>re-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assign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412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duties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or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see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22" dirty="0">
                <a:solidFill>
                  <a:srgbClr val="0A213F"/>
                </a:solidFill>
                <a:latin typeface="Montserrat"/>
                <a:cs typeface="Montserrat"/>
              </a:rPr>
              <a:t>the </a:t>
            </a:r>
            <a:r>
              <a:rPr sz="1412" spc="-18" dirty="0">
                <a:solidFill>
                  <a:srgbClr val="0A213F"/>
                </a:solidFill>
                <a:latin typeface="Montserrat"/>
                <a:cs typeface="Montserrat"/>
              </a:rPr>
              <a:t>coordinator.</a:t>
            </a:r>
            <a:r>
              <a:rPr sz="1412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Failure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do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this</a:t>
            </a:r>
            <a:r>
              <a:rPr sz="1412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412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then</a:t>
            </a:r>
            <a:r>
              <a:rPr sz="1412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see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18" dirty="0">
                <a:solidFill>
                  <a:srgbClr val="0A213F"/>
                </a:solidFill>
                <a:latin typeface="Montserrat"/>
                <a:cs typeface="Montserrat"/>
              </a:rPr>
              <a:t>coordinator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later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year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18" dirty="0">
                <a:solidFill>
                  <a:srgbClr val="0A213F"/>
                </a:solidFill>
                <a:latin typeface="Montserrat"/>
                <a:cs typeface="Montserrat"/>
              </a:rPr>
              <a:t>will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result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412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412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complaint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being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referred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412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higher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authorities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at</a:t>
            </a:r>
            <a:r>
              <a:rPr sz="1412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best,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22" dirty="0">
                <a:solidFill>
                  <a:srgbClr val="0A213F"/>
                </a:solidFill>
                <a:latin typeface="Montserrat"/>
                <a:cs typeface="Montserrat"/>
              </a:rPr>
              <a:t>and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dismissed</a:t>
            </a:r>
            <a:r>
              <a:rPr sz="1412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at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worst.</a:t>
            </a:r>
            <a:endParaRPr sz="1412" dirty="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4C77406-2D6D-4EEB-BE43-F5626152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1460" y="5421419"/>
            <a:ext cx="112619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42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74" y="1085509"/>
            <a:ext cx="7775201" cy="4068621"/>
          </a:xfrm>
          <a:prstGeom prst="rect">
            <a:avLst/>
          </a:prstGeom>
        </p:spPr>
        <p:txBody>
          <a:bodyPr vert="horz" wrap="square" lIns="0" tIns="145676" rIns="0" bIns="0" rtlCol="0">
            <a:spAutoFit/>
          </a:bodyPr>
          <a:lstStyle/>
          <a:p>
            <a:pPr marL="11206">
              <a:spcBef>
                <a:spcPts val="1147"/>
              </a:spcBef>
            </a:pP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Non</a:t>
            </a:r>
            <a:r>
              <a:rPr sz="2206" b="1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18" dirty="0">
                <a:solidFill>
                  <a:srgbClr val="0A213F"/>
                </a:solidFill>
                <a:latin typeface="Montserrat"/>
                <a:cs typeface="Montserrat"/>
              </a:rPr>
              <a:t>contributing</a:t>
            </a:r>
            <a:r>
              <a:rPr sz="2206" b="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2206" b="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members?</a:t>
            </a:r>
            <a:endParaRPr sz="2206">
              <a:latin typeface="Montserrat"/>
              <a:cs typeface="Montserrat"/>
            </a:endParaRPr>
          </a:p>
          <a:p>
            <a:pPr marL="228611" marR="465629">
              <a:spcBef>
                <a:spcPts val="640"/>
              </a:spcBef>
            </a:pP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following</a:t>
            </a:r>
            <a:r>
              <a:rPr sz="1324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procedure</a:t>
            </a:r>
            <a:r>
              <a:rPr sz="1324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324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available</a:t>
            </a:r>
            <a:r>
              <a:rPr sz="1324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324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324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who</a:t>
            </a:r>
            <a:r>
              <a:rPr sz="1324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believe</a:t>
            </a:r>
            <a:r>
              <a:rPr sz="1324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324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324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324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member</a:t>
            </a:r>
            <a:r>
              <a:rPr sz="1324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324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22" dirty="0">
                <a:solidFill>
                  <a:srgbClr val="0A213F"/>
                </a:solidFill>
                <a:latin typeface="Montserrat"/>
                <a:cs typeface="Montserrat"/>
              </a:rPr>
              <a:t>not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contributing</a:t>
            </a:r>
            <a:r>
              <a:rPr sz="1324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meaningfully</a:t>
            </a:r>
            <a:r>
              <a:rPr sz="1324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324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324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activities.</a:t>
            </a:r>
            <a:r>
              <a:rPr sz="1324" spc="27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stages</a:t>
            </a:r>
            <a:r>
              <a:rPr sz="1324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should</a:t>
            </a:r>
            <a:r>
              <a:rPr sz="1324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324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followed</a:t>
            </a:r>
            <a:r>
              <a:rPr sz="1324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22" dirty="0">
                <a:solidFill>
                  <a:srgbClr val="0A213F"/>
                </a:solidFill>
                <a:latin typeface="Montserrat"/>
                <a:cs typeface="Montserrat"/>
              </a:rPr>
              <a:t>in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order,</a:t>
            </a:r>
            <a:r>
              <a:rPr sz="1324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assuming</a:t>
            </a:r>
            <a:r>
              <a:rPr sz="1324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problem</a:t>
            </a:r>
            <a:r>
              <a:rPr sz="1324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324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not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resolved:</a:t>
            </a:r>
            <a:endParaRPr sz="1324">
              <a:latin typeface="Montserrat"/>
              <a:cs typeface="Montserrat"/>
            </a:endParaRPr>
          </a:p>
          <a:p>
            <a:pPr>
              <a:spcBef>
                <a:spcPts val="22"/>
              </a:spcBef>
            </a:pPr>
            <a:endParaRPr sz="1632">
              <a:latin typeface="Montserrat"/>
              <a:cs typeface="Montserrat"/>
            </a:endParaRPr>
          </a:p>
          <a:p>
            <a:pPr marL="632045" indent="-403433">
              <a:buAutoNum type="alphaLcParenR"/>
              <a:tabLst>
                <a:tab pos="632045" algn="l"/>
              </a:tabLst>
            </a:pP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talk</a:t>
            </a:r>
            <a:r>
              <a:rPr sz="1324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as</a:t>
            </a:r>
            <a:r>
              <a:rPr sz="1324" spc="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324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324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324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324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member;</a:t>
            </a:r>
            <a:endParaRPr sz="1324">
              <a:latin typeface="Montserrat"/>
              <a:cs typeface="Montserrat"/>
            </a:endParaRPr>
          </a:p>
          <a:p>
            <a:pPr marL="632045" indent="-403433">
              <a:spcBef>
                <a:spcPts val="353"/>
              </a:spcBef>
              <a:buAutoNum type="alphaLcParenR"/>
              <a:tabLst>
                <a:tab pos="632045" algn="l"/>
              </a:tabLst>
            </a:pP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minute</a:t>
            </a:r>
            <a:r>
              <a:rPr sz="1324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meeting</a:t>
            </a:r>
            <a:r>
              <a:rPr sz="1324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18" dirty="0">
                <a:solidFill>
                  <a:srgbClr val="0A213F"/>
                </a:solidFill>
                <a:latin typeface="Montserrat"/>
                <a:cs typeface="Montserrat"/>
              </a:rPr>
              <a:t>and;</a:t>
            </a:r>
            <a:endParaRPr sz="1324">
              <a:latin typeface="Montserrat"/>
              <a:cs typeface="Montserrat"/>
            </a:endParaRPr>
          </a:p>
          <a:p>
            <a:pPr marL="632045" indent="-403433">
              <a:spcBef>
                <a:spcPts val="357"/>
              </a:spcBef>
              <a:buAutoNum type="alphaLcParenR"/>
              <a:tabLst>
                <a:tab pos="632045" algn="l"/>
              </a:tabLst>
            </a:pP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ask</a:t>
            </a:r>
            <a:r>
              <a:rPr sz="1324" spc="-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tutor</a:t>
            </a:r>
            <a:r>
              <a:rPr sz="1324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then</a:t>
            </a:r>
            <a:r>
              <a:rPr sz="1324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Subject</a:t>
            </a:r>
            <a:r>
              <a:rPr sz="1324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22" dirty="0">
                <a:solidFill>
                  <a:srgbClr val="0A213F"/>
                </a:solidFill>
                <a:latin typeface="Montserrat"/>
                <a:cs typeface="Montserrat"/>
              </a:rPr>
              <a:t>Co-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ordinator</a:t>
            </a:r>
            <a:r>
              <a:rPr sz="1324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speak</a:t>
            </a:r>
            <a:r>
              <a:rPr sz="1324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324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324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member.</a:t>
            </a:r>
            <a:endParaRPr sz="1324">
              <a:latin typeface="Montserrat"/>
              <a:cs typeface="Montserrat"/>
            </a:endParaRPr>
          </a:p>
          <a:p>
            <a:pPr>
              <a:spcBef>
                <a:spcPts val="26"/>
              </a:spcBef>
            </a:pPr>
            <a:endParaRPr sz="1632">
              <a:latin typeface="Montserrat"/>
              <a:cs typeface="Montserrat"/>
            </a:endParaRPr>
          </a:p>
          <a:p>
            <a:pPr marL="228611" marR="73963"/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If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324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member</a:t>
            </a:r>
            <a:r>
              <a:rPr sz="1324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324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invited</a:t>
            </a:r>
            <a:r>
              <a:rPr sz="1324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meeting</a:t>
            </a:r>
            <a:r>
              <a:rPr sz="1324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for</a:t>
            </a:r>
            <a:r>
              <a:rPr sz="1324" spc="-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this</a:t>
            </a:r>
            <a:r>
              <a:rPr sz="1324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purpose</a:t>
            </a:r>
            <a:r>
              <a:rPr sz="1324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[and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has</a:t>
            </a:r>
            <a:r>
              <a:rPr sz="1324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been</a:t>
            </a:r>
            <a:r>
              <a:rPr sz="1324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informed</a:t>
            </a:r>
            <a:r>
              <a:rPr sz="1324" spc="3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22" dirty="0">
                <a:solidFill>
                  <a:srgbClr val="0A213F"/>
                </a:solidFill>
                <a:latin typeface="Montserrat"/>
                <a:cs typeface="Montserrat"/>
              </a:rPr>
              <a:t>by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corresponding</a:t>
            </a:r>
            <a:r>
              <a:rPr sz="1324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324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members (probably</a:t>
            </a:r>
            <a:r>
              <a:rPr sz="1324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324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leader)</a:t>
            </a:r>
            <a:r>
              <a:rPr sz="1324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324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this</a:t>
            </a:r>
            <a:r>
              <a:rPr sz="1324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was</a:t>
            </a:r>
            <a:r>
              <a:rPr sz="1324" spc="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purpose]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324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does</a:t>
            </a:r>
            <a:r>
              <a:rPr sz="1324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not</a:t>
            </a:r>
            <a:r>
              <a:rPr sz="1324" spc="-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turn</a:t>
            </a:r>
            <a:r>
              <a:rPr sz="1324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up,</a:t>
            </a:r>
            <a:r>
              <a:rPr sz="1324" spc="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follow</a:t>
            </a:r>
            <a:r>
              <a:rPr sz="1324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procedure</a:t>
            </a:r>
            <a:r>
              <a:rPr sz="1324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324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see</a:t>
            </a:r>
            <a:r>
              <a:rPr sz="1324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18" dirty="0">
                <a:solidFill>
                  <a:srgbClr val="0A213F"/>
                </a:solidFill>
                <a:latin typeface="Montserrat"/>
                <a:cs typeface="Montserrat"/>
              </a:rPr>
              <a:t>co-</a:t>
            </a:r>
            <a:r>
              <a:rPr sz="1324" spc="-9" dirty="0">
                <a:solidFill>
                  <a:srgbClr val="0A213F"/>
                </a:solidFill>
                <a:latin typeface="Montserrat"/>
                <a:cs typeface="Montserrat"/>
              </a:rPr>
              <a:t>ordinator</a:t>
            </a:r>
            <a:r>
              <a:rPr sz="1324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0A213F"/>
                </a:solidFill>
                <a:latin typeface="Montserrat"/>
                <a:cs typeface="Montserrat"/>
              </a:rPr>
              <a:t>any</a:t>
            </a:r>
            <a:r>
              <a:rPr sz="1324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324" spc="-18" dirty="0">
                <a:solidFill>
                  <a:srgbClr val="0A213F"/>
                </a:solidFill>
                <a:latin typeface="Montserrat"/>
                <a:cs typeface="Montserrat"/>
              </a:rPr>
              <a:t>way.</a:t>
            </a:r>
            <a:endParaRPr sz="1324">
              <a:latin typeface="Montserrat"/>
              <a:cs typeface="Montserrat"/>
            </a:endParaRPr>
          </a:p>
          <a:p>
            <a:pPr>
              <a:spcBef>
                <a:spcPts val="26"/>
              </a:spcBef>
            </a:pPr>
            <a:endParaRPr sz="1632">
              <a:latin typeface="Montserrat"/>
              <a:cs typeface="Montserrat"/>
            </a:endParaRPr>
          </a:p>
          <a:p>
            <a:pPr marL="228611" marR="4483" algn="just"/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It</a:t>
            </a:r>
            <a:r>
              <a:rPr sz="1324" spc="190" dirty="0">
                <a:solidFill>
                  <a:srgbClr val="FF0500"/>
                </a:solidFill>
                <a:latin typeface="Montserrat"/>
                <a:cs typeface="Montserrat"/>
              </a:rPr>
              <a:t> 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is</a:t>
            </a:r>
            <a:r>
              <a:rPr sz="1324" spc="185" dirty="0">
                <a:solidFill>
                  <a:srgbClr val="FF0500"/>
                </a:solidFill>
                <a:latin typeface="Montserrat"/>
                <a:cs typeface="Montserrat"/>
              </a:rPr>
              <a:t>  </a:t>
            </a:r>
            <a:r>
              <a:rPr sz="1324" b="1" u="sng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important</a:t>
            </a:r>
            <a:r>
              <a:rPr sz="1324" b="1" u="sng" spc="163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  </a:t>
            </a:r>
            <a:r>
              <a:rPr sz="1324" b="1" u="sng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to</a:t>
            </a:r>
            <a:r>
              <a:rPr sz="1324" b="1" u="sng" spc="172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   </a:t>
            </a:r>
            <a:r>
              <a:rPr sz="1324" b="1" u="sng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realise</a:t>
            </a:r>
            <a:r>
              <a:rPr sz="1324" b="1" u="sng" spc="437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 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that</a:t>
            </a:r>
            <a:r>
              <a:rPr sz="1324" spc="194" dirty="0">
                <a:solidFill>
                  <a:srgbClr val="FF0500"/>
                </a:solidFill>
                <a:latin typeface="Montserrat"/>
                <a:cs typeface="Montserrat"/>
              </a:rPr>
              <a:t> 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a</a:t>
            </a:r>
            <a:r>
              <a:rPr sz="1324" spc="202" dirty="0">
                <a:solidFill>
                  <a:srgbClr val="FF0500"/>
                </a:solidFill>
                <a:latin typeface="Montserrat"/>
                <a:cs typeface="Montserrat"/>
              </a:rPr>
              <a:t>  </a:t>
            </a:r>
            <a:r>
              <a:rPr sz="1324" b="1" u="sng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student</a:t>
            </a:r>
            <a:r>
              <a:rPr sz="1324" b="1" u="sng" spc="432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  </a:t>
            </a:r>
            <a:r>
              <a:rPr sz="1324" b="1" u="sng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may</a:t>
            </a:r>
            <a:r>
              <a:rPr sz="1324" b="1" u="sng" spc="163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  </a:t>
            </a:r>
            <a:r>
              <a:rPr sz="1324" b="1" u="sng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fail</a:t>
            </a:r>
            <a:r>
              <a:rPr sz="1324" b="1" u="sng" spc="180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  </a:t>
            </a:r>
            <a:r>
              <a:rPr sz="1324" b="1" u="sng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the</a:t>
            </a:r>
            <a:r>
              <a:rPr sz="1324" b="1" u="sng" spc="432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  </a:t>
            </a:r>
            <a:r>
              <a:rPr sz="1324" b="1" u="sng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subject</a:t>
            </a:r>
            <a:r>
              <a:rPr sz="1324" b="1" u="sng" spc="159" dirty="0">
                <a:solidFill>
                  <a:srgbClr val="FF0500"/>
                </a:solidFill>
                <a:uFill>
                  <a:solidFill>
                    <a:srgbClr val="FF0500"/>
                  </a:solidFill>
                </a:uFill>
                <a:latin typeface="Montserrat"/>
                <a:cs typeface="Montserrat"/>
              </a:rPr>
              <a:t>  </a:t>
            </a:r>
            <a:r>
              <a:rPr sz="1324" spc="-9" dirty="0">
                <a:solidFill>
                  <a:srgbClr val="FF0500"/>
                </a:solidFill>
                <a:latin typeface="Montserrat"/>
                <a:cs typeface="Montserrat"/>
              </a:rPr>
              <a:t>individually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without</a:t>
            </a:r>
            <a:r>
              <a:rPr sz="1324" spc="9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significant</a:t>
            </a:r>
            <a:r>
              <a:rPr sz="1324" spc="397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impact</a:t>
            </a:r>
            <a:r>
              <a:rPr sz="1324" spc="393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on</a:t>
            </a:r>
            <a:r>
              <a:rPr sz="1324" spc="393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the</a:t>
            </a:r>
            <a:r>
              <a:rPr sz="1324" spc="383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overall</a:t>
            </a:r>
            <a:r>
              <a:rPr sz="1324" spc="415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team.</a:t>
            </a:r>
            <a:r>
              <a:rPr sz="1324" spc="383" dirty="0">
                <a:solidFill>
                  <a:srgbClr val="FF0500"/>
                </a:solidFill>
                <a:latin typeface="Montserrat"/>
                <a:cs typeface="Montserrat"/>
              </a:rPr>
              <a:t> 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However,</a:t>
            </a:r>
            <a:r>
              <a:rPr sz="1324" spc="349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carrying</a:t>
            </a:r>
            <a:r>
              <a:rPr sz="1324" spc="371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a</a:t>
            </a:r>
            <a:r>
              <a:rPr sz="1324" spc="383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team</a:t>
            </a:r>
            <a:r>
              <a:rPr sz="1324" spc="401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FF0500"/>
                </a:solidFill>
                <a:latin typeface="Montserrat"/>
                <a:cs typeface="Montserrat"/>
              </a:rPr>
              <a:t>member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who</a:t>
            </a:r>
            <a:r>
              <a:rPr sz="1324" spc="71" dirty="0">
                <a:solidFill>
                  <a:srgbClr val="FF0500"/>
                </a:solidFill>
                <a:latin typeface="Montserrat"/>
                <a:cs typeface="Montserrat"/>
              </a:rPr>
              <a:t> 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is</a:t>
            </a:r>
            <a:r>
              <a:rPr sz="1324" spc="40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making</a:t>
            </a:r>
            <a:r>
              <a:rPr sz="1324" spc="66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no</a:t>
            </a:r>
            <a:r>
              <a:rPr sz="1324" spc="75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effort</a:t>
            </a:r>
            <a:r>
              <a:rPr sz="1324" spc="62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is</a:t>
            </a:r>
            <a:r>
              <a:rPr sz="1324" spc="75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not</a:t>
            </a:r>
            <a:r>
              <a:rPr sz="1324" spc="49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encouraged.</a:t>
            </a:r>
            <a:r>
              <a:rPr sz="1324" spc="256" dirty="0">
                <a:solidFill>
                  <a:srgbClr val="FF0500"/>
                </a:solidFill>
                <a:latin typeface="Montserrat"/>
                <a:cs typeface="Montserrat"/>
              </a:rPr>
              <a:t> 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This</a:t>
            </a:r>
            <a:r>
              <a:rPr sz="1324" spc="40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does</a:t>
            </a:r>
            <a:r>
              <a:rPr sz="1324" spc="35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the</a:t>
            </a:r>
            <a:r>
              <a:rPr sz="1324" spc="79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team</a:t>
            </a:r>
            <a:r>
              <a:rPr sz="1324" spc="93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member</a:t>
            </a:r>
            <a:r>
              <a:rPr sz="1324" spc="75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and</a:t>
            </a:r>
            <a:r>
              <a:rPr sz="1324" spc="97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the</a:t>
            </a:r>
            <a:r>
              <a:rPr sz="1324" spc="79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spc="-18" dirty="0">
                <a:solidFill>
                  <a:srgbClr val="FF0500"/>
                </a:solidFill>
                <a:latin typeface="Montserrat"/>
                <a:cs typeface="Montserrat"/>
              </a:rPr>
              <a:t>team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overall</a:t>
            </a:r>
            <a:r>
              <a:rPr sz="1324" spc="-31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dirty="0">
                <a:solidFill>
                  <a:srgbClr val="FF0500"/>
                </a:solidFill>
                <a:latin typeface="Montserrat"/>
                <a:cs typeface="Montserrat"/>
              </a:rPr>
              <a:t>no</a:t>
            </a:r>
            <a:r>
              <a:rPr sz="1324" spc="-31" dirty="0">
                <a:solidFill>
                  <a:srgbClr val="FF0500"/>
                </a:solidFill>
                <a:latin typeface="Montserrat"/>
                <a:cs typeface="Montserrat"/>
              </a:rPr>
              <a:t> </a:t>
            </a:r>
            <a:r>
              <a:rPr sz="1324" spc="-9" dirty="0">
                <a:solidFill>
                  <a:srgbClr val="FF0500"/>
                </a:solidFill>
                <a:latin typeface="Montserrat"/>
                <a:cs typeface="Montserrat"/>
              </a:rPr>
              <a:t>favours.</a:t>
            </a:r>
            <a:endParaRPr sz="1324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63AEBE9-8342-4ADC-AB96-3EA782A4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1459" y="5421419"/>
            <a:ext cx="112059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43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39" y="1219188"/>
            <a:ext cx="7653618" cy="252932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3986705">
              <a:spcBef>
                <a:spcPts val="84"/>
              </a:spcBef>
            </a:pPr>
            <a:r>
              <a:rPr sz="2471" b="1" spc="-22" dirty="0">
                <a:solidFill>
                  <a:srgbClr val="0A213F"/>
                </a:solidFill>
                <a:latin typeface="Montserrat"/>
                <a:cs typeface="Montserrat"/>
              </a:rPr>
              <a:t>Consequences</a:t>
            </a:r>
            <a:r>
              <a:rPr sz="2471" b="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2471" b="1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non</a:t>
            </a:r>
            <a:r>
              <a:rPr lang="en-US"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-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contribution</a:t>
            </a:r>
            <a:endParaRPr sz="2471" dirty="0">
              <a:latin typeface="Montserrat"/>
              <a:cs typeface="Montserrat"/>
            </a:endParaRPr>
          </a:p>
          <a:p>
            <a:pPr marL="498688" indent="-303696" algn="just">
              <a:lnSpc>
                <a:spcPts val="1782"/>
              </a:lnSpc>
              <a:buFont typeface="Arial"/>
              <a:buChar char="•"/>
              <a:tabLst>
                <a:tab pos="498688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24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Co-</a:t>
            </a:r>
            <a:r>
              <a:rPr sz="1588" spc="-18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ordinator,</a:t>
            </a:r>
            <a:r>
              <a:rPr sz="1588" spc="26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upon</a:t>
            </a:r>
            <a:r>
              <a:rPr sz="1588" spc="14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identifying</a:t>
            </a:r>
            <a:r>
              <a:rPr sz="1588" spc="3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3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non-</a:t>
            </a:r>
            <a:r>
              <a:rPr sz="1588" spc="-18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contributing</a:t>
            </a:r>
            <a:r>
              <a:rPr sz="1588" spc="28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student,</a:t>
            </a:r>
            <a:r>
              <a:rPr sz="1588" spc="23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may</a:t>
            </a:r>
            <a:endParaRPr sz="1588" dirty="0">
              <a:latin typeface="Montserrat"/>
              <a:cs typeface="Montserrat"/>
            </a:endParaRPr>
          </a:p>
          <a:p>
            <a:pPr marL="499249" marR="9526" algn="just"/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attempt</a:t>
            </a:r>
            <a:r>
              <a:rPr sz="1588" spc="16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15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contact</a:t>
            </a:r>
            <a:r>
              <a:rPr sz="1588" spc="16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16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student</a:t>
            </a:r>
            <a:r>
              <a:rPr sz="1588" spc="19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via</a:t>
            </a:r>
            <a:r>
              <a:rPr sz="1588" spc="18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SOLS</a:t>
            </a:r>
            <a:r>
              <a:rPr sz="1588" spc="15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email</a:t>
            </a:r>
            <a:r>
              <a:rPr sz="1588" spc="22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15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request</a:t>
            </a:r>
            <a:r>
              <a:rPr sz="1588" spc="16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19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meeting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159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discuss</a:t>
            </a:r>
            <a:r>
              <a:rPr sz="1588" spc="159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180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students</a:t>
            </a:r>
            <a:r>
              <a:rPr sz="1588" spc="163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lack</a:t>
            </a:r>
            <a:r>
              <a:rPr sz="1588" spc="75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180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contribution</a:t>
            </a:r>
            <a:r>
              <a:rPr sz="1588" spc="57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141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159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project</a:t>
            </a:r>
            <a:r>
              <a:rPr sz="1588" spc="159" dirty="0">
                <a:solidFill>
                  <a:srgbClr val="0A213F"/>
                </a:solidFill>
                <a:latin typeface="Montserrat"/>
                <a:cs typeface="Montserrat"/>
              </a:rPr>
              <a:t> 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and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performance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subject.</a:t>
            </a:r>
            <a:endParaRPr sz="1588" dirty="0">
              <a:latin typeface="Montserrat"/>
              <a:cs typeface="Montserrat"/>
            </a:endParaRPr>
          </a:p>
          <a:p>
            <a:pPr>
              <a:spcBef>
                <a:spcPts val="13"/>
              </a:spcBef>
            </a:pPr>
            <a:endParaRPr sz="1985" dirty="0">
              <a:latin typeface="Montserrat"/>
              <a:cs typeface="Montserrat"/>
            </a:endParaRPr>
          </a:p>
          <a:p>
            <a:pPr marL="499249" marR="10646" indent="-302575">
              <a:buFont typeface="Arial"/>
              <a:buChar char="•"/>
              <a:tabLst>
                <a:tab pos="499249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If</a:t>
            </a:r>
            <a:r>
              <a:rPr sz="1588" spc="30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3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student</a:t>
            </a:r>
            <a:r>
              <a:rPr sz="1588" spc="3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does</a:t>
            </a:r>
            <a:r>
              <a:rPr sz="1588" spc="26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not</a:t>
            </a:r>
            <a:r>
              <a:rPr sz="1588" spc="3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respond</a:t>
            </a:r>
            <a:r>
              <a:rPr sz="1588" spc="3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88" spc="36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continue</a:t>
            </a:r>
            <a:r>
              <a:rPr sz="1588" spc="29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not</a:t>
            </a:r>
            <a:r>
              <a:rPr sz="1588" spc="30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contributing</a:t>
            </a:r>
            <a:r>
              <a:rPr sz="1588" spc="30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will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ultimately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lead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failing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this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subject.</a:t>
            </a:r>
            <a:endParaRPr sz="1588" dirty="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65681C3-E2CC-4C6F-A70C-9C89FB9D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9628"/>
            <a:ext cx="165410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Th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1422573"/>
            <a:ext cx="78281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St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uctu</a:t>
            </a:r>
            <a:r>
              <a:rPr sz="3600" spc="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ed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te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design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activity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co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er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ng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the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b="1" spc="0" baseline="1275" dirty="0">
                <a:latin typeface="Tw Cen MT"/>
                <a:cs typeface="Tw Cen MT"/>
              </a:rPr>
              <a:t>fi</a:t>
            </a:r>
            <a:r>
              <a:rPr sz="3600" b="1" spc="9" baseline="1275" dirty="0">
                <a:latin typeface="Tw Cen MT"/>
                <a:cs typeface="Tw Cen MT"/>
              </a:rPr>
              <a:t>r</a:t>
            </a:r>
            <a:r>
              <a:rPr sz="3600" b="1" spc="0" baseline="1275" dirty="0">
                <a:latin typeface="Tw Cen MT"/>
                <a:cs typeface="Tw Cen MT"/>
              </a:rPr>
              <a:t>st</a:t>
            </a:r>
            <a:r>
              <a:rPr sz="3600" b="1" spc="-14" baseline="1275" dirty="0">
                <a:latin typeface="Tw Cen MT"/>
                <a:cs typeface="Tw Cen MT"/>
              </a:rPr>
              <a:t> </a:t>
            </a:r>
            <a:r>
              <a:rPr sz="3600" b="1" spc="-19" baseline="1275" dirty="0">
                <a:latin typeface="Tw Cen MT"/>
                <a:cs typeface="Tw Cen MT"/>
              </a:rPr>
              <a:t>f</a:t>
            </a:r>
            <a:r>
              <a:rPr sz="3600" b="1" spc="0" baseline="1275" dirty="0">
                <a:latin typeface="Tw Cen MT"/>
                <a:cs typeface="Tw Cen MT"/>
              </a:rPr>
              <a:t>our ph</a:t>
            </a:r>
            <a:r>
              <a:rPr sz="3600" b="1" spc="9" baseline="1275" dirty="0">
                <a:latin typeface="Tw Cen MT"/>
                <a:cs typeface="Tw Cen MT"/>
              </a:rPr>
              <a:t>a</a:t>
            </a:r>
            <a:r>
              <a:rPr sz="3600" b="1" spc="0" baseline="1275" dirty="0">
                <a:latin typeface="Tw Cen MT"/>
                <a:cs typeface="Tw Cen MT"/>
              </a:rPr>
              <a:t>ses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1732" y="1788587"/>
            <a:ext cx="689927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1275" dirty="0">
                <a:latin typeface="Tw Cen MT"/>
                <a:cs typeface="Tw Cen MT"/>
              </a:rPr>
              <a:t>of</a:t>
            </a:r>
            <a:r>
              <a:rPr sz="3600" b="1" spc="169" baseline="1275" dirty="0">
                <a:latin typeface="Tw Cen MT"/>
                <a:cs typeface="Tw Cen MT"/>
              </a:rPr>
              <a:t> </a:t>
            </a:r>
            <a:r>
              <a:rPr sz="3600" b="1" spc="0" baseline="1275" dirty="0">
                <a:latin typeface="Tw Cen MT"/>
                <a:cs typeface="Tw Cen MT"/>
              </a:rPr>
              <a:t>a</a:t>
            </a:r>
            <a:r>
              <a:rPr sz="3600" b="1" spc="-9" baseline="1275" dirty="0">
                <a:latin typeface="Tw Cen MT"/>
                <a:cs typeface="Tw Cen MT"/>
              </a:rPr>
              <a:t> </a:t>
            </a:r>
            <a:r>
              <a:rPr sz="3600" b="1" spc="0" baseline="1275" dirty="0">
                <a:latin typeface="Tw Cen MT"/>
                <a:cs typeface="Tw Cen MT"/>
              </a:rPr>
              <a:t>product design</a:t>
            </a:r>
            <a:r>
              <a:rPr sz="3600" b="1" spc="9" baseline="1275" dirty="0">
                <a:latin typeface="Tw Cen MT"/>
                <a:cs typeface="Tw Cen MT"/>
              </a:rPr>
              <a:t> </a:t>
            </a:r>
            <a:r>
              <a:rPr sz="3600" b="1" spc="0" baseline="1275" dirty="0">
                <a:latin typeface="Tw Cen MT"/>
                <a:cs typeface="Tw Cen MT"/>
              </a:rPr>
              <a:t>c</a:t>
            </a:r>
            <a:r>
              <a:rPr sz="3600" b="1" spc="-25" baseline="1275" dirty="0">
                <a:latin typeface="Tw Cen MT"/>
                <a:cs typeface="Tw Cen MT"/>
              </a:rPr>
              <a:t>y</a:t>
            </a:r>
            <a:r>
              <a:rPr sz="3600" b="1" spc="0" baseline="1275" dirty="0">
                <a:latin typeface="Tw Cen MT"/>
                <a:cs typeface="Tw Cen MT"/>
              </a:rPr>
              <a:t>cl</a:t>
            </a:r>
            <a:r>
              <a:rPr sz="3600" b="1" spc="14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.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Student te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ms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will u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de</a:t>
            </a:r>
            <a:r>
              <a:rPr sz="3600" spc="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ta</a:t>
            </a:r>
            <a:r>
              <a:rPr sz="3600" spc="-50" baseline="1275" dirty="0">
                <a:latin typeface="Tw Cen MT"/>
                <a:cs typeface="Tw Cen MT"/>
              </a:rPr>
              <a:t>k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2183" y="1788587"/>
            <a:ext cx="439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732" y="2154347"/>
            <a:ext cx="3112058" cy="1475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enti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oject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b="1" spc="0" baseline="1275" dirty="0">
                <a:latin typeface="Tw Cen MT"/>
                <a:cs typeface="Tw Cen MT"/>
              </a:rPr>
              <a:t>using</a:t>
            </a:r>
            <a:r>
              <a:rPr sz="3600" b="1" spc="9" baseline="1275" dirty="0">
                <a:latin typeface="Tw Cen MT"/>
                <a:cs typeface="Tw Cen MT"/>
              </a:rPr>
              <a:t> </a:t>
            </a:r>
            <a:r>
              <a:rPr sz="3600" b="1" spc="0" baseline="1275" dirty="0">
                <a:latin typeface="Tw Cen MT"/>
                <a:cs typeface="Tw Cen MT"/>
              </a:rPr>
              <a:t>sta</a:t>
            </a:r>
            <a:r>
              <a:rPr sz="3600" b="1" spc="79" baseline="1275" dirty="0">
                <a:latin typeface="Tw Cen MT"/>
                <a:cs typeface="Tw Cen MT"/>
              </a:rPr>
              <a:t>f</a:t>
            </a:r>
            <a:r>
              <a:rPr sz="3600" b="1" spc="0" baseline="1275" dirty="0">
                <a:latin typeface="Tw Cen MT"/>
                <a:cs typeface="Tw Cen MT"/>
              </a:rPr>
              <a:t>f</a:t>
            </a:r>
            <a:endParaRPr sz="2400">
              <a:latin typeface="Tw Cen MT"/>
              <a:cs typeface="Tw Cen MT"/>
            </a:endParaRPr>
          </a:p>
          <a:p>
            <a:pPr marL="58419" marR="45720">
              <a:lnSpc>
                <a:spcPct val="90738"/>
              </a:lnSpc>
              <a:spcBef>
                <a:spcPts val="697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Det</a:t>
            </a:r>
            <a:r>
              <a:rPr sz="2000" b="1" spc="-4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2000" b="1" spc="-9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ed</a:t>
            </a:r>
            <a:r>
              <a:rPr sz="2000" b="1" spc="3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Des</a:t>
            </a:r>
            <a:r>
              <a:rPr sz="2000" b="1" spc="-9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gn</a:t>
            </a:r>
            <a:endParaRPr sz="2000">
              <a:latin typeface="Tw Cen MT"/>
              <a:cs typeface="Tw Cen MT"/>
            </a:endParaRPr>
          </a:p>
          <a:p>
            <a:pPr marL="58419" marR="45720">
              <a:lnSpc>
                <a:spcPct val="90738"/>
              </a:lnSpc>
              <a:spcBef>
                <a:spcPts val="82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Simu</a:t>
            </a:r>
            <a:r>
              <a:rPr sz="2000" b="1" spc="-4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2000" b="1" spc="29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2000" b="1" spc="-9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on</a:t>
            </a:r>
            <a:endParaRPr sz="2000">
              <a:latin typeface="Tw Cen MT"/>
              <a:cs typeface="Tw Cen MT"/>
            </a:endParaRPr>
          </a:p>
          <a:p>
            <a:pPr marL="58419" marR="45720">
              <a:lnSpc>
                <a:spcPct val="90738"/>
              </a:lnSpc>
              <a:spcBef>
                <a:spcPts val="82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b="1" spc="-4" dirty="0">
                <a:solidFill>
                  <a:srgbClr val="C0504D"/>
                </a:solidFill>
                <a:latin typeface="Tw Cen MT"/>
                <a:cs typeface="Tw Cen MT"/>
              </a:rPr>
              <a:t>B</a:t>
            </a:r>
            <a:r>
              <a:rPr sz="2000" b="1" spc="29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eadb</a:t>
            </a:r>
            <a:r>
              <a:rPr sz="2000" b="1" spc="9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ard</a:t>
            </a:r>
            <a:r>
              <a:rPr sz="2000" b="1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Prototy</a:t>
            </a:r>
            <a:r>
              <a:rPr sz="2000" b="1" spc="4" dirty="0">
                <a:solidFill>
                  <a:srgbClr val="C0504D"/>
                </a:solidFill>
                <a:latin typeface="Tw Cen MT"/>
                <a:cs typeface="Tw Cen MT"/>
              </a:rPr>
              <a:t>p</a:t>
            </a: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3865" y="2154347"/>
            <a:ext cx="36281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4" baseline="1275" dirty="0">
                <a:latin typeface="Tw Cen MT"/>
                <a:cs typeface="Tw Cen MT"/>
              </a:rPr>
              <a:t>a</a:t>
            </a:r>
            <a:r>
              <a:rPr sz="3600" b="1" spc="0" baseline="1275" dirty="0">
                <a:latin typeface="Tw Cen MT"/>
                <a:cs typeface="Tw Cen MT"/>
              </a:rPr>
              <a:t>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4502" y="2154347"/>
            <a:ext cx="10324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1275" dirty="0">
                <a:latin typeface="Tw Cen MT"/>
                <a:cs typeface="Tw Cen MT"/>
              </a:rPr>
              <a:t>‘cost</a:t>
            </a:r>
            <a:r>
              <a:rPr sz="3600" b="1" spc="4" baseline="1275" dirty="0">
                <a:latin typeface="Tw Cen MT"/>
                <a:cs typeface="Tw Cen MT"/>
              </a:rPr>
              <a:t>e</a:t>
            </a:r>
            <a:r>
              <a:rPr sz="3600" b="1" spc="0" baseline="1275" dirty="0">
                <a:latin typeface="Tw Cen MT"/>
                <a:cs typeface="Tw Cen MT"/>
              </a:rPr>
              <a:t>d’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7553" y="2154347"/>
            <a:ext cx="1224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b="1" spc="0" baseline="1275" dirty="0">
                <a:latin typeface="Tw Cen MT"/>
                <a:cs typeface="Tw Cen MT"/>
              </a:rPr>
              <a:t>advis</a:t>
            </a:r>
            <a:r>
              <a:rPr sz="3600" b="1" spc="-4" baseline="1275" dirty="0">
                <a:latin typeface="Tw Cen MT"/>
                <a:cs typeface="Tw Cen MT"/>
              </a:rPr>
              <a:t>o</a:t>
            </a:r>
            <a:r>
              <a:rPr sz="3600" b="1" spc="0" baseline="1275" dirty="0">
                <a:latin typeface="Tw Cen MT"/>
                <a:cs typeface="Tw Cen MT"/>
              </a:rPr>
              <a:t>r</a:t>
            </a:r>
            <a:r>
              <a:rPr sz="3600" b="1" spc="-44" baseline="1275" dirty="0">
                <a:latin typeface="Tw Cen MT"/>
                <a:cs typeface="Tw Cen MT"/>
              </a:rPr>
              <a:t>s</a:t>
            </a:r>
            <a:r>
              <a:rPr sz="3600" b="1" spc="0" baseline="1275" dirty="0"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3730454"/>
            <a:ext cx="14954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1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b="1" spc="-79" baseline="1530" dirty="0">
                <a:solidFill>
                  <a:srgbClr val="C0504D"/>
                </a:solidFill>
                <a:latin typeface="Tw Cen MT"/>
                <a:cs typeface="Tw Cen MT"/>
              </a:rPr>
              <a:t>P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er</a:t>
            </a:r>
            <a:r>
              <a:rPr sz="3000" b="1" spc="-29" baseline="1530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3000" b="1" spc="4" baseline="1530" dirty="0">
                <a:solidFill>
                  <a:srgbClr val="C0504D"/>
                </a:solidFill>
                <a:latin typeface="Tw Cen MT"/>
                <a:cs typeface="Tw Cen MT"/>
              </a:rPr>
              <a:t>b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oard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5494" y="3730454"/>
            <a:ext cx="178790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US"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/ PCB 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Prototy</a:t>
            </a:r>
            <a:r>
              <a:rPr sz="3000" b="1" spc="4" baseline="1530" dirty="0">
                <a:solidFill>
                  <a:srgbClr val="C0504D"/>
                </a:solidFill>
                <a:latin typeface="Tw Cen MT"/>
                <a:cs typeface="Tw Cen MT"/>
              </a:rPr>
              <a:t>p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27391" y="1277151"/>
            <a:ext cx="5064499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Some</a:t>
            </a:r>
            <a:r>
              <a:rPr sz="2471" b="1" spc="-11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important</a:t>
            </a:r>
            <a:r>
              <a:rPr sz="2471" b="1" spc="-12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points</a:t>
            </a:r>
            <a:r>
              <a:rPr sz="2471" b="1" spc="-11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2471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note</a:t>
            </a:r>
            <a:endParaRPr sz="2471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656" y="1891565"/>
            <a:ext cx="7407649" cy="278187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13221" marR="342918" indent="-302575">
              <a:spcBef>
                <a:spcPts val="93"/>
              </a:spcBef>
              <a:buFont typeface="Arial"/>
              <a:buChar char="•"/>
              <a:tabLst>
                <a:tab pos="313221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should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select</a:t>
            </a:r>
            <a:r>
              <a:rPr sz="1500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00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Leader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by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Week</a:t>
            </a:r>
            <a:r>
              <a:rPr sz="1500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1.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leader</a:t>
            </a:r>
            <a:r>
              <a:rPr sz="1500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roles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includes-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00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meeting</a:t>
            </a:r>
            <a:r>
              <a:rPr sz="1500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coordination,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submission</a:t>
            </a:r>
            <a:r>
              <a:rPr sz="1500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00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FCS,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00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point</a:t>
            </a:r>
            <a:r>
              <a:rPr sz="1500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22" dirty="0">
                <a:solidFill>
                  <a:srgbClr val="0A213F"/>
                </a:solidFill>
                <a:latin typeface="Montserrat"/>
                <a:cs typeface="Montserrat"/>
              </a:rPr>
              <a:t>of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contact</a:t>
            </a:r>
            <a:r>
              <a:rPr sz="1500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18" dirty="0">
                <a:solidFill>
                  <a:srgbClr val="0A213F"/>
                </a:solidFill>
                <a:latin typeface="Montserrat"/>
                <a:cs typeface="Montserrat"/>
              </a:rPr>
              <a:t>etc.</a:t>
            </a:r>
            <a:endParaRPr sz="1500" dirty="0">
              <a:latin typeface="Montserrat"/>
              <a:cs typeface="Montserrat"/>
            </a:endParaRPr>
          </a:p>
          <a:p>
            <a:pPr marL="313221" indent="-302015">
              <a:spcBef>
                <a:spcPts val="878"/>
              </a:spcBef>
              <a:buFont typeface="Arial"/>
              <a:buChar char="•"/>
              <a:tabLst>
                <a:tab pos="313221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00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should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have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18" dirty="0">
                <a:solidFill>
                  <a:srgbClr val="0A213F"/>
                </a:solidFill>
                <a:latin typeface="Montserrat"/>
                <a:cs typeface="Montserrat"/>
              </a:rPr>
              <a:t>name</a:t>
            </a:r>
            <a:endParaRPr sz="1500" dirty="0">
              <a:latin typeface="Montserrat"/>
              <a:cs typeface="Montserrat"/>
            </a:endParaRPr>
          </a:p>
          <a:p>
            <a:pPr marL="313221" marR="4483" indent="-302575">
              <a:spcBef>
                <a:spcPts val="887"/>
              </a:spcBef>
              <a:buClr>
                <a:srgbClr val="0A213F"/>
              </a:buClr>
              <a:buFont typeface="Arial"/>
              <a:buChar char="•"/>
              <a:tabLst>
                <a:tab pos="313221" algn="l"/>
              </a:tabLst>
            </a:pP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All</a:t>
            </a:r>
            <a:r>
              <a:rPr sz="1500" b="1" spc="-62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team</a:t>
            </a:r>
            <a:r>
              <a:rPr sz="1500" b="1" spc="-71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members</a:t>
            </a:r>
            <a:r>
              <a:rPr sz="1500" b="1" spc="-31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must</a:t>
            </a:r>
            <a:r>
              <a:rPr sz="1500" b="1" spc="-53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post</a:t>
            </a:r>
            <a:r>
              <a:rPr sz="1500" b="1" spc="-40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their</a:t>
            </a:r>
            <a:r>
              <a:rPr sz="1500" b="1" spc="-71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progress</a:t>
            </a:r>
            <a:r>
              <a:rPr lang="en-US" sz="1500" b="1" dirty="0">
                <a:solidFill>
                  <a:srgbClr val="BF0000"/>
                </a:solidFill>
                <a:latin typeface="Montserrat"/>
                <a:cs typeface="Montserrat"/>
              </a:rPr>
              <a:t> (at least once in two weeks)</a:t>
            </a:r>
            <a:r>
              <a:rPr sz="1500" b="1" spc="-22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in</a:t>
            </a:r>
            <a:r>
              <a:rPr sz="1500" b="1" spc="-57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the</a:t>
            </a:r>
            <a:r>
              <a:rPr sz="1500" b="1" spc="-57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spc="-9" dirty="0">
                <a:solidFill>
                  <a:srgbClr val="BF0000"/>
                </a:solidFill>
                <a:latin typeface="Montserrat"/>
                <a:cs typeface="Montserrat"/>
              </a:rPr>
              <a:t>group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discussion</a:t>
            </a:r>
            <a:r>
              <a:rPr sz="1500" b="1" spc="-31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forum-</a:t>
            </a:r>
            <a:r>
              <a:rPr sz="1500" b="1" spc="-53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This</a:t>
            </a:r>
            <a:r>
              <a:rPr sz="1500" b="1" spc="-18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is</a:t>
            </a:r>
            <a:r>
              <a:rPr sz="1500" b="1" spc="-35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spc="-9" dirty="0">
                <a:solidFill>
                  <a:srgbClr val="BF0000"/>
                </a:solidFill>
                <a:latin typeface="Montserrat"/>
                <a:cs typeface="Montserrat"/>
              </a:rPr>
              <a:t>compulsory</a:t>
            </a:r>
            <a:r>
              <a:rPr sz="1500" b="1" spc="-66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and</a:t>
            </a:r>
            <a:r>
              <a:rPr sz="1500" b="1" spc="-49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is</a:t>
            </a:r>
            <a:r>
              <a:rPr sz="1500" b="1" spc="-31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monitored</a:t>
            </a:r>
            <a:r>
              <a:rPr sz="1500" b="1" spc="-62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by</a:t>
            </a:r>
            <a:r>
              <a:rPr sz="1500" b="1" spc="-44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the</a:t>
            </a:r>
            <a:r>
              <a:rPr sz="1500" b="1" spc="-71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dirty="0">
                <a:solidFill>
                  <a:srgbClr val="BF0000"/>
                </a:solidFill>
                <a:latin typeface="Montserrat"/>
                <a:cs typeface="Montserrat"/>
              </a:rPr>
              <a:t>tutor</a:t>
            </a:r>
            <a:r>
              <a:rPr sz="1500" b="1" spc="-71" dirty="0">
                <a:solidFill>
                  <a:srgbClr val="BF0000"/>
                </a:solidFill>
                <a:latin typeface="Montserrat"/>
                <a:cs typeface="Montserrat"/>
              </a:rPr>
              <a:t> </a:t>
            </a:r>
            <a:r>
              <a:rPr sz="1500" b="1" spc="-22" dirty="0">
                <a:solidFill>
                  <a:srgbClr val="BF0000"/>
                </a:solidFill>
                <a:latin typeface="Montserrat"/>
                <a:cs typeface="Montserrat"/>
              </a:rPr>
              <a:t>and </a:t>
            </a:r>
            <a:r>
              <a:rPr sz="1500" b="1" spc="-9" dirty="0">
                <a:solidFill>
                  <a:srgbClr val="BF0000"/>
                </a:solidFill>
                <a:latin typeface="Montserrat"/>
                <a:cs typeface="Montserrat"/>
              </a:rPr>
              <a:t>coordinator</a:t>
            </a:r>
            <a:endParaRPr sz="1500" dirty="0">
              <a:latin typeface="Montserrat"/>
              <a:cs typeface="Montserrat"/>
            </a:endParaRPr>
          </a:p>
          <a:p>
            <a:pPr marL="313221" marR="599547" indent="-302575">
              <a:spcBef>
                <a:spcPts val="877"/>
              </a:spcBef>
              <a:buFont typeface="Arial"/>
              <a:buChar char="•"/>
              <a:tabLst>
                <a:tab pos="313221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members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should</a:t>
            </a:r>
            <a:r>
              <a:rPr sz="1500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involved</a:t>
            </a:r>
            <a:r>
              <a:rPr sz="1500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technical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aspects</a:t>
            </a:r>
            <a:r>
              <a:rPr sz="1500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22" dirty="0">
                <a:solidFill>
                  <a:srgbClr val="0A213F"/>
                </a:solidFill>
                <a:latin typeface="Montserrat"/>
                <a:cs typeface="Montserrat"/>
              </a:rPr>
              <a:t>the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project</a:t>
            </a:r>
            <a:endParaRPr sz="1500" dirty="0">
              <a:latin typeface="Montserrat"/>
              <a:cs typeface="Montserrat"/>
            </a:endParaRPr>
          </a:p>
          <a:p>
            <a:pPr marL="313221" marR="58274" indent="-302575">
              <a:spcBef>
                <a:spcPts val="882"/>
              </a:spcBef>
              <a:buFont typeface="Arial"/>
              <a:buChar char="•"/>
              <a:tabLst>
                <a:tab pos="313221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Have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00" spc="-44" dirty="0">
                <a:solidFill>
                  <a:srgbClr val="0A213F"/>
                </a:solidFill>
                <a:latin typeface="Montserrat"/>
                <a:cs typeface="Montserrat"/>
              </a:rPr>
              <a:t>at least one meeting in every two weeks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.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endParaRPr sz="1500" dirty="0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45EE6A-DA30-4354-B482-7EF2CDC8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50594" y="1721487"/>
            <a:ext cx="167144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Bud</a:t>
            </a:r>
            <a:r>
              <a:rPr sz="6600" spc="-84" baseline="1391" dirty="0">
                <a:solidFill>
                  <a:srgbClr val="FFFFFF"/>
                </a:solidFill>
                <a:latin typeface="Tw Cen MT"/>
                <a:cs typeface="Tw Cen MT"/>
              </a:rPr>
              <a:t>g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et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379934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Budget </a:t>
            </a: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or </a:t>
            </a:r>
            <a:r>
              <a:rPr sz="6600" b="1" spc="-21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21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30043"/>
            <a:ext cx="3873070" cy="12678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900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ED</a:t>
            </a:r>
            <a:endParaRPr sz="2800">
              <a:latin typeface="Tw Cen MT"/>
              <a:cs typeface="Tw Cen MT"/>
            </a:endParaRPr>
          </a:p>
          <a:p>
            <a:pPr marL="378764" marR="45720">
              <a:lnSpc>
                <a:spcPct val="90738"/>
              </a:lnSpc>
              <a:spcBef>
                <a:spcPts val="73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6</a:t>
            </a:r>
            <a:r>
              <a:rPr sz="2400" spc="-9" dirty="0">
                <a:latin typeface="Tw Cen MT"/>
                <a:cs typeface="Tw Cen MT"/>
              </a:rPr>
              <a:t>0</a:t>
            </a:r>
            <a:r>
              <a:rPr sz="2400" spc="0" dirty="0">
                <a:latin typeface="Tw Cen MT"/>
                <a:cs typeface="Tw Cen MT"/>
              </a:rPr>
              <a:t>0 </a:t>
            </a:r>
            <a:r>
              <a:rPr sz="2400" spc="-39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or p</a:t>
            </a:r>
            <a:r>
              <a:rPr sz="2400" spc="-44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ototy</a:t>
            </a:r>
            <a:r>
              <a:rPr sz="2400" spc="-9" dirty="0">
                <a:latin typeface="Tw Cen MT"/>
                <a:cs typeface="Tw Cen MT"/>
              </a:rPr>
              <a:t>p</a:t>
            </a:r>
            <a:r>
              <a:rPr sz="2400" spc="0" dirty="0">
                <a:latin typeface="Tw Cen MT"/>
                <a:cs typeface="Tw Cen MT"/>
              </a:rPr>
              <a:t>ing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kit</a:t>
            </a:r>
            <a:endParaRPr sz="2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86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up to 3</a:t>
            </a:r>
            <a:r>
              <a:rPr sz="2400" spc="-9" dirty="0">
                <a:latin typeface="Tw Cen MT"/>
                <a:cs typeface="Tw Cen MT"/>
              </a:rPr>
              <a:t>0</a:t>
            </a:r>
            <a:r>
              <a:rPr sz="2400" spc="0" dirty="0">
                <a:latin typeface="Tw Cen MT"/>
                <a:cs typeface="Tw Cen MT"/>
              </a:rPr>
              <a:t>0</a:t>
            </a:r>
            <a:r>
              <a:rPr sz="2400" spc="14" dirty="0">
                <a:latin typeface="Tw Cen MT"/>
                <a:cs typeface="Tw Cen MT"/>
              </a:rPr>
              <a:t> </a:t>
            </a:r>
            <a:r>
              <a:rPr sz="2400" spc="-44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or p</a:t>
            </a:r>
            <a:r>
              <a:rPr sz="2400" spc="-4" dirty="0">
                <a:latin typeface="Tw Cen MT"/>
                <a:cs typeface="Tw Cen MT"/>
              </a:rPr>
              <a:t>a</a:t>
            </a:r>
            <a:r>
              <a:rPr sz="2400" spc="50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ts and 1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7537" y="2367707"/>
            <a:ext cx="152288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special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p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346585"/>
            <a:ext cx="7281823" cy="11897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9783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S</a:t>
            </a:r>
            <a:r>
              <a:rPr sz="4200" spc="9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ving</a:t>
            </a:r>
            <a:r>
              <a:rPr sz="4200" spc="-1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mon</a:t>
            </a:r>
            <a:r>
              <a:rPr sz="4200" spc="-100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y</a:t>
            </a:r>
            <a:r>
              <a:rPr sz="4200" spc="-72" baseline="1093" dirty="0">
                <a:latin typeface="Tw Cen MT"/>
                <a:cs typeface="Tw Cen MT"/>
              </a:rPr>
              <a:t> </a:t>
            </a:r>
            <a:r>
              <a:rPr sz="4200" spc="-54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or</a:t>
            </a:r>
            <a:r>
              <a:rPr sz="4200" spc="-22" baseline="1093" dirty="0">
                <a:latin typeface="Tw Cen MT"/>
                <a:cs typeface="Tw Cen MT"/>
              </a:rPr>
              <a:t> </a:t>
            </a:r>
            <a:r>
              <a:rPr sz="4200" spc="9" baseline="1093" dirty="0">
                <a:latin typeface="Tw Cen MT"/>
                <a:cs typeface="Tw Cen MT"/>
              </a:rPr>
              <a:t>p</a:t>
            </a:r>
            <a:r>
              <a:rPr sz="4200" spc="0" baseline="1093" dirty="0">
                <a:latin typeface="Tw Cen MT"/>
                <a:cs typeface="Tw Cen MT"/>
              </a:rPr>
              <a:t>a</a:t>
            </a:r>
            <a:r>
              <a:rPr sz="4200" spc="6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ts</a:t>
            </a:r>
            <a:r>
              <a:rPr sz="4200" spc="-20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is</a:t>
            </a:r>
            <a:r>
              <a:rPr sz="4200" spc="-1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not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 ma</a:t>
            </a:r>
            <a:r>
              <a:rPr sz="4200" spc="5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king</a:t>
            </a:r>
            <a:r>
              <a:rPr sz="4200" spc="-3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c</a:t>
            </a:r>
            <a:r>
              <a:rPr sz="4200" spc="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ite</a:t>
            </a:r>
            <a:r>
              <a:rPr sz="4200" spc="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ia</a:t>
            </a:r>
            <a:endParaRPr sz="28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22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7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Is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be</a:t>
            </a:r>
            <a:r>
              <a:rPr sz="2400" spc="-9" dirty="0">
                <a:latin typeface="Tw Cen MT"/>
                <a:cs typeface="Tw Cen MT"/>
              </a:rPr>
              <a:t>t</a:t>
            </a:r>
            <a:r>
              <a:rPr sz="2400" spc="0" dirty="0">
                <a:latin typeface="Tw Cen MT"/>
                <a:cs typeface="Tw Cen MT"/>
              </a:rPr>
              <a:t>ter to</a:t>
            </a:r>
            <a:r>
              <a:rPr sz="2400" spc="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ha</a:t>
            </a:r>
            <a:r>
              <a:rPr sz="2400" spc="-44" dirty="0">
                <a:latin typeface="Tw Cen MT"/>
                <a:cs typeface="Tw Cen MT"/>
              </a:rPr>
              <a:t>v</a:t>
            </a:r>
            <a:r>
              <a:rPr sz="2400" spc="0" dirty="0">
                <a:latin typeface="Tw Cen MT"/>
                <a:cs typeface="Tw Cen MT"/>
              </a:rPr>
              <a:t>e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 more </a:t>
            </a:r>
            <a:r>
              <a:rPr sz="2400" spc="4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u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ctionalities</a:t>
            </a:r>
            <a:r>
              <a:rPr sz="2400" spc="-1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and </a:t>
            </a:r>
            <a:r>
              <a:rPr sz="2400" spc="4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s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ng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more</a:t>
            </a:r>
            <a:endParaRPr sz="2400">
              <a:latin typeface="Tw Cen MT"/>
              <a:cs typeface="Tw Cen MT"/>
            </a:endParaRPr>
          </a:p>
          <a:p>
            <a:pPr marL="653034" marR="49783">
              <a:lnSpc>
                <a:spcPct val="90738"/>
              </a:lnSpc>
              <a:spcBef>
                <a:spcPts val="265"/>
              </a:spcBef>
            </a:pPr>
            <a:r>
              <a:rPr sz="2400" spc="0" dirty="0">
                <a:latin typeface="Tw Cen MT"/>
                <a:cs typeface="Tw Cen MT"/>
              </a:rPr>
              <a:t>bu</a:t>
            </a:r>
            <a:r>
              <a:rPr sz="2400" spc="-9" dirty="0">
                <a:latin typeface="Tw Cen MT"/>
                <a:cs typeface="Tw Cen MT"/>
              </a:rPr>
              <a:t>d</a:t>
            </a:r>
            <a:r>
              <a:rPr sz="2400" spc="-54" dirty="0">
                <a:latin typeface="Tw Cen MT"/>
                <a:cs typeface="Tw Cen MT"/>
              </a:rPr>
              <a:t>g</a:t>
            </a:r>
            <a:r>
              <a:rPr sz="2400" spc="0" dirty="0">
                <a:latin typeface="Tw Cen MT"/>
                <a:cs typeface="Tw Cen MT"/>
              </a:rPr>
              <a:t>et than f</a:t>
            </a:r>
            <a:r>
              <a:rPr sz="2400" spc="-44" dirty="0">
                <a:latin typeface="Tw Cen MT"/>
                <a:cs typeface="Tw Cen MT"/>
              </a:rPr>
              <a:t>e</a:t>
            </a:r>
            <a:r>
              <a:rPr sz="2400" spc="0" dirty="0">
                <a:latin typeface="Tw Cen MT"/>
                <a:cs typeface="Tw Cen MT"/>
              </a:rPr>
              <a:t>w f</a:t>
            </a:r>
            <a:r>
              <a:rPr sz="2400" spc="4" dirty="0">
                <a:latin typeface="Tw Cen MT"/>
                <a:cs typeface="Tw Cen MT"/>
              </a:rPr>
              <a:t>u</a:t>
            </a:r>
            <a:r>
              <a:rPr sz="2400" spc="0" dirty="0">
                <a:latin typeface="Tw Cen MT"/>
                <a:cs typeface="Tw Cen MT"/>
              </a:rPr>
              <a:t>nctionalities</a:t>
            </a:r>
            <a:r>
              <a:rPr sz="2400" spc="-1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and savi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g</a:t>
            </a:r>
            <a:r>
              <a:rPr sz="2400" spc="-1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bu</a:t>
            </a:r>
            <a:r>
              <a:rPr sz="2400" spc="-9" dirty="0">
                <a:latin typeface="Tw Cen MT"/>
                <a:cs typeface="Tw Cen MT"/>
              </a:rPr>
              <a:t>d</a:t>
            </a:r>
            <a:r>
              <a:rPr sz="2400" spc="-54" dirty="0">
                <a:latin typeface="Tw Cen MT"/>
                <a:cs typeface="Tw Cen MT"/>
              </a:rPr>
              <a:t>g</a:t>
            </a:r>
            <a:r>
              <a:rPr sz="2400" spc="0" dirty="0">
                <a:latin typeface="Tw Cen MT"/>
                <a:cs typeface="Tw Cen MT"/>
              </a:rPr>
              <a:t>et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5111631"/>
            <a:ext cx="6899591" cy="807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H</a:t>
            </a:r>
            <a:r>
              <a:rPr sz="4200" spc="-75" baseline="1093" dirty="0">
                <a:latin typeface="Tw Cen MT"/>
                <a:cs typeface="Tw Cen MT"/>
              </a:rPr>
              <a:t>o</a:t>
            </a:r>
            <a:r>
              <a:rPr sz="4200" spc="-64" baseline="1093" dirty="0">
                <a:latin typeface="Tw Cen MT"/>
                <a:cs typeface="Tw Cen MT"/>
              </a:rPr>
              <a:t>w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54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17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,</a:t>
            </a:r>
            <a:r>
              <a:rPr sz="4200" spc="-86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justific</a:t>
            </a:r>
            <a:r>
              <a:rPr sz="4200" spc="9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tion</a:t>
            </a:r>
            <a:r>
              <a:rPr sz="4200" spc="-6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of</a:t>
            </a:r>
            <a:r>
              <a:rPr sz="4200" spc="71" baseline="1093" dirty="0">
                <a:latin typeface="Tw Cen MT"/>
                <a:cs typeface="Tw Cen MT"/>
              </a:rPr>
              <a:t> </a:t>
            </a:r>
            <a:r>
              <a:rPr sz="4200" spc="-9" baseline="1093" dirty="0">
                <a:latin typeface="Tw Cen MT"/>
                <a:cs typeface="Tw Cen MT"/>
              </a:rPr>
              <a:t>w</a:t>
            </a:r>
            <a:r>
              <a:rPr sz="4200" spc="-59" baseline="1093" dirty="0">
                <a:latin typeface="Tw Cen MT"/>
                <a:cs typeface="Tw Cen MT"/>
              </a:rPr>
              <a:t>h</a:t>
            </a:r>
            <a:r>
              <a:rPr sz="4200" spc="0" baseline="1093" dirty="0">
                <a:latin typeface="Tw Cen MT"/>
                <a:cs typeface="Tw Cen MT"/>
              </a:rPr>
              <a:t>y a p</a:t>
            </a:r>
            <a:r>
              <a:rPr sz="4200" spc="4" baseline="1093" dirty="0">
                <a:latin typeface="Tw Cen MT"/>
                <a:cs typeface="Tw Cen MT"/>
              </a:rPr>
              <a:t>a</a:t>
            </a:r>
            <a:r>
              <a:rPr sz="4200" spc="5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t</a:t>
            </a:r>
            <a:r>
              <a:rPr sz="4200" spc="-40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is</a:t>
            </a:r>
            <a:r>
              <a:rPr sz="4200" spc="-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n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9" baseline="1093" dirty="0">
                <a:latin typeface="Tw Cen MT"/>
                <a:cs typeface="Tw Cen MT"/>
              </a:rPr>
              <a:t>d</a:t>
            </a:r>
            <a:r>
              <a:rPr sz="4200" spc="0" baseline="1093" dirty="0">
                <a:latin typeface="Tw Cen MT"/>
                <a:cs typeface="Tw Cen MT"/>
              </a:rPr>
              <a:t>ed</a:t>
            </a:r>
            <a:endParaRPr sz="2800">
              <a:latin typeface="Tw Cen MT"/>
              <a:cs typeface="Tw Cen MT"/>
            </a:endParaRPr>
          </a:p>
          <a:p>
            <a:pPr marL="333044" marR="53263">
              <a:lnSpc>
                <a:spcPct val="90738"/>
              </a:lnSpc>
              <a:spcBef>
                <a:spcPts val="162"/>
              </a:spcBef>
            </a:pPr>
            <a:r>
              <a:rPr sz="2800" spc="0" dirty="0">
                <a:latin typeface="Tw Cen MT"/>
                <a:cs typeface="Tw Cen MT"/>
              </a:rPr>
              <a:t>ma</a:t>
            </a:r>
            <a:r>
              <a:rPr sz="2800" spc="59" dirty="0">
                <a:latin typeface="Tw Cen MT"/>
                <a:cs typeface="Tw Cen MT"/>
              </a:rPr>
              <a:t>r</a:t>
            </a:r>
            <a:r>
              <a:rPr sz="2800" spc="0" dirty="0">
                <a:latin typeface="Tw Cen MT"/>
                <a:cs typeface="Tw Cen MT"/>
              </a:rPr>
              <a:t>king</a:t>
            </a:r>
            <a:r>
              <a:rPr sz="2800" spc="-33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c</a:t>
            </a:r>
            <a:r>
              <a:rPr sz="2800" spc="4" dirty="0">
                <a:latin typeface="Tw Cen MT"/>
                <a:cs typeface="Tw Cen MT"/>
              </a:rPr>
              <a:t>r</a:t>
            </a:r>
            <a:r>
              <a:rPr sz="2800" spc="0" dirty="0">
                <a:latin typeface="Tw Cen MT"/>
                <a:cs typeface="Tw Cen MT"/>
              </a:rPr>
              <a:t>ite</a:t>
            </a:r>
            <a:r>
              <a:rPr sz="2800" spc="4" dirty="0">
                <a:latin typeface="Tw Cen MT"/>
                <a:cs typeface="Tw Cen MT"/>
              </a:rPr>
              <a:t>r</a:t>
            </a:r>
            <a:r>
              <a:rPr sz="2800" spc="0" dirty="0">
                <a:latin typeface="Tw Cen MT"/>
                <a:cs typeface="Tw Cen MT"/>
              </a:rPr>
              <a:t>ia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1472" y="5111631"/>
            <a:ext cx="56860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is</a:t>
            </a:r>
            <a:r>
              <a:rPr sz="4200" spc="-1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558495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Budget </a:t>
            </a: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or Con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ult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13339"/>
            <a:ext cx="63592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nsu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ta</a:t>
            </a:r>
            <a:r>
              <a:rPr sz="3000" spc="-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ion: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asking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ad</a:t>
            </a:r>
            <a:r>
              <a:rPr sz="3000" spc="-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ic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(i</a:t>
            </a:r>
            <a:r>
              <a:rPr sz="3000" spc="4" baseline="1530" dirty="0">
                <a:latin typeface="Tw Cen MT"/>
                <a:cs typeface="Tw Cen MT"/>
              </a:rPr>
              <a:t>.</a:t>
            </a:r>
            <a:r>
              <a:rPr sz="3000" spc="-1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 </a:t>
            </a:r>
            <a:r>
              <a:rPr sz="3000" spc="-34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ont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do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our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4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k)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201501"/>
            <a:ext cx="672905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25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15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min.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kly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with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ntor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(not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</a:t>
            </a:r>
            <a:r>
              <a:rPr sz="3000" spc="8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hnical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consu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ta</a:t>
            </a:r>
            <a:r>
              <a:rPr sz="3000" spc="-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ion,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not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5588" y="2201501"/>
            <a:ext cx="11816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cu</a:t>
            </a:r>
            <a:r>
              <a:rPr sz="3000" spc="25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ulati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989170"/>
            <a:ext cx="6659764" cy="66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Consu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ting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time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ith A</a:t>
            </a:r>
            <a:r>
              <a:rPr sz="3000" spc="-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4" baseline="1530" dirty="0">
                <a:latin typeface="Tw Cen MT"/>
                <a:cs typeface="Tw Cen MT"/>
              </a:rPr>
              <a:t>d</a:t>
            </a:r>
            <a:r>
              <a:rPr sz="3000" spc="0" baseline="1530" dirty="0">
                <a:latin typeface="Tw Cen MT"/>
                <a:cs typeface="Tw Cen MT"/>
              </a:rPr>
              <a:t>emic Staff: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AED 5</a:t>
            </a:r>
            <a:r>
              <a:rPr sz="3000" spc="-4" baseline="1530" dirty="0">
                <a:latin typeface="Tw Cen MT"/>
                <a:cs typeface="Tw Cen MT"/>
              </a:rPr>
              <a:t>0</a:t>
            </a:r>
            <a:r>
              <a:rPr sz="3000" spc="0" baseline="1530" dirty="0">
                <a:latin typeface="Tw Cen MT"/>
                <a:cs typeface="Tw Cen MT"/>
              </a:rPr>
              <a:t>0/hour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8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Limit to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AED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10</a:t>
            </a:r>
            <a:r>
              <a:rPr sz="2000" spc="-4" dirty="0">
                <a:latin typeface="Tw Cen MT"/>
                <a:cs typeface="Tw Cen MT"/>
              </a:rPr>
              <a:t>0</a:t>
            </a:r>
            <a:r>
              <a:rPr sz="2000" spc="0" dirty="0">
                <a:latin typeface="Tw Cen MT"/>
                <a:cs typeface="Tw Cen MT"/>
              </a:rPr>
              <a:t>0,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quires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nto</a:t>
            </a:r>
            <a:r>
              <a:rPr sz="2000" spc="-4" dirty="0">
                <a:latin typeface="Tw Cen MT"/>
                <a:cs typeface="Tw Cen MT"/>
              </a:rPr>
              <a:t>r</a:t>
            </a:r>
            <a:r>
              <a:rPr sz="2000" spc="-39" dirty="0">
                <a:latin typeface="Tw Cen MT"/>
                <a:cs typeface="Tw Cen MT"/>
              </a:rPr>
              <a:t>’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ap</a:t>
            </a:r>
            <a:r>
              <a:rPr sz="2000" spc="-4" dirty="0">
                <a:latin typeface="Tw Cen MT"/>
                <a:cs typeface="Tw Cen MT"/>
              </a:rPr>
              <a:t>p</a:t>
            </a:r>
            <a:r>
              <a:rPr sz="2000" spc="-2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-2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min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30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min.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156935"/>
            <a:ext cx="6521444" cy="661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Consu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ting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time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ith </a:t>
            </a:r>
            <a:r>
              <a:rPr sz="3000" spc="-8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u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/Lab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En</a:t>
            </a:r>
            <a:r>
              <a:rPr sz="3000" spc="-9" baseline="1530" dirty="0">
                <a:latin typeface="Tw Cen MT"/>
                <a:cs typeface="Tw Cen MT"/>
              </a:rPr>
              <a:t>g</a:t>
            </a:r>
            <a:r>
              <a:rPr sz="3000" spc="0" baseline="1530" dirty="0">
                <a:latin typeface="Tw Cen MT"/>
                <a:cs typeface="Tw Cen MT"/>
              </a:rPr>
              <a:t>in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: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AED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4</a:t>
            </a:r>
            <a:r>
              <a:rPr sz="3000" spc="-4" baseline="1530" dirty="0">
                <a:latin typeface="Tw Cen MT"/>
                <a:cs typeface="Tw Cen MT"/>
              </a:rPr>
              <a:t>0</a:t>
            </a:r>
            <a:r>
              <a:rPr sz="3000" spc="0" baseline="1530" dirty="0">
                <a:latin typeface="Tw Cen MT"/>
                <a:cs typeface="Tw Cen MT"/>
              </a:rPr>
              <a:t>0/hour</a:t>
            </a:r>
            <a:endParaRPr sz="20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7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Limit to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AED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80</a:t>
            </a:r>
            <a:r>
              <a:rPr sz="2000" spc="-4" dirty="0">
                <a:latin typeface="Tw Cen MT"/>
                <a:cs typeface="Tw Cen MT"/>
              </a:rPr>
              <a:t>0</a:t>
            </a:r>
            <a:r>
              <a:rPr sz="2000" spc="0" dirty="0">
                <a:latin typeface="Tw Cen MT"/>
                <a:cs typeface="Tw Cen MT"/>
              </a:rPr>
              <a:t>, 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qui</a:t>
            </a:r>
            <a:r>
              <a:rPr sz="2000" spc="-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es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ntor</a:t>
            </a:r>
            <a:r>
              <a:rPr sz="2000" spc="-34" dirty="0">
                <a:latin typeface="Tw Cen MT"/>
                <a:cs typeface="Tw Cen MT"/>
              </a:rPr>
              <a:t>’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ap</a:t>
            </a:r>
            <a:r>
              <a:rPr sz="2000" spc="-4" dirty="0">
                <a:latin typeface="Tw Cen MT"/>
                <a:cs typeface="Tw Cen MT"/>
              </a:rPr>
              <a:t>p</a:t>
            </a:r>
            <a:r>
              <a:rPr sz="2000" spc="-2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-29" dirty="0">
                <a:latin typeface="Tw Cen MT"/>
                <a:cs typeface="Tw Cen MT"/>
              </a:rPr>
              <a:t>v</a:t>
            </a:r>
            <a:r>
              <a:rPr sz="2000" spc="-1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l,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min 30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mi</a:t>
            </a:r>
            <a:r>
              <a:rPr sz="2000" spc="9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326097"/>
            <a:ext cx="6250022" cy="67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 t</a:t>
            </a:r>
            <a:r>
              <a:rPr sz="3000" spc="-4" baseline="1530" dirty="0">
                <a:latin typeface="Tw Cen MT"/>
                <a:cs typeface="Tw Cen MT"/>
              </a:rPr>
              <a:t>h</a:t>
            </a:r>
            <a:r>
              <a:rPr sz="3000" spc="0" baseline="1530" dirty="0">
                <a:latin typeface="Tw Cen MT"/>
                <a:cs typeface="Tw Cen MT"/>
              </a:rPr>
              <a:t>is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</a:t>
            </a:r>
            <a:r>
              <a:rPr sz="3000" spc="-4" baseline="1530" dirty="0">
                <a:latin typeface="Tw Cen MT"/>
                <a:cs typeface="Tw Cen MT"/>
              </a:rPr>
              <a:t>u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39" baseline="1530" dirty="0">
                <a:latin typeface="Tw Cen MT"/>
                <a:cs typeface="Tw Cen MT"/>
              </a:rPr>
              <a:t>g</a:t>
            </a:r>
            <a:r>
              <a:rPr sz="3000" spc="0" baseline="1530" dirty="0">
                <a:latin typeface="Tw Cen MT"/>
                <a:cs typeface="Tw Cen MT"/>
              </a:rPr>
              <a:t>et,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are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suppos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50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spend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it!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13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In</a:t>
            </a:r>
            <a:r>
              <a:rPr sz="2000" spc="-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po</a:t>
            </a:r>
            <a:r>
              <a:rPr sz="2000" spc="4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combine this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-5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xp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ndi</a:t>
            </a:r>
            <a:r>
              <a:rPr sz="2000" spc="-1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ure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with La</a:t>
            </a:r>
            <a:r>
              <a:rPr sz="2000" spc="-4" dirty="0">
                <a:latin typeface="Tw Cen MT"/>
                <a:cs typeface="Tw Cen MT"/>
              </a:rPr>
              <a:t>b</a:t>
            </a:r>
            <a:r>
              <a:rPr sz="2000" spc="0" dirty="0">
                <a:latin typeface="Tw Cen MT"/>
                <a:cs typeface="Tw Cen MT"/>
              </a:rPr>
              <a:t>or Bud</a:t>
            </a:r>
            <a:r>
              <a:rPr sz="2000" spc="-34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et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170829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Budget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9784" y="309628"/>
            <a:ext cx="220389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50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or Lab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22573"/>
            <a:ext cx="13184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No l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mit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331131"/>
            <a:ext cx="392738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La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cost </a:t>
            </a:r>
            <a:r>
              <a:rPr sz="3600" spc="-4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te</a:t>
            </a:r>
            <a:r>
              <a:rPr sz="3600" spc="-4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me</a:t>
            </a:r>
            <a:r>
              <a:rPr sz="3600" spc="-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bers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1842" y="2331131"/>
            <a:ext cx="22261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is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lang="en-US" sz="3600" spc="9" baseline="1275" dirty="0">
                <a:latin typeface="Tw Cen MT"/>
                <a:cs typeface="Tw Cen MT"/>
              </a:rPr>
              <a:t>AED </a:t>
            </a:r>
            <a:r>
              <a:rPr sz="3600" spc="0" baseline="1275" dirty="0">
                <a:latin typeface="Tw Cen MT"/>
                <a:cs typeface="Tw Cen MT"/>
              </a:rPr>
              <a:t>3</a:t>
            </a:r>
            <a:r>
              <a:rPr sz="3600" spc="-9" baseline="1275" dirty="0">
                <a:latin typeface="Tw Cen MT"/>
                <a:cs typeface="Tw Cen MT"/>
              </a:rPr>
              <a:t>0</a:t>
            </a:r>
            <a:r>
              <a:rPr sz="3600" spc="0" baseline="1275" dirty="0">
                <a:latin typeface="Tw Cen MT"/>
                <a:cs typeface="Tw Cen MT"/>
              </a:rPr>
              <a:t>0/hour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241340"/>
            <a:ext cx="702360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-114" baseline="1275" dirty="0">
                <a:latin typeface="Tw Cen MT"/>
                <a:cs typeface="Tw Cen MT"/>
              </a:rPr>
              <a:t>T</a:t>
            </a:r>
            <a:r>
              <a:rPr sz="3600" spc="-1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39" baseline="1275" dirty="0">
                <a:latin typeface="Tw Cen MT"/>
                <a:cs typeface="Tw Cen MT"/>
              </a:rPr>
              <a:t>c</a:t>
            </a:r>
            <a:r>
              <a:rPr sz="3600" spc="0" baseline="1275" dirty="0">
                <a:latin typeface="Tw Cen MT"/>
                <a:cs typeface="Tw Cen MT"/>
              </a:rPr>
              <a:t>k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the ho</a:t>
            </a:r>
            <a:r>
              <a:rPr sz="3600" spc="4" baseline="1275" dirty="0">
                <a:latin typeface="Tw Cen MT"/>
                <a:cs typeface="Tw Cen MT"/>
              </a:rPr>
              <a:t>u</a:t>
            </a:r>
            <a:r>
              <a:rPr sz="3600" spc="0" baseline="1275" dirty="0">
                <a:latin typeface="Tw Cen MT"/>
                <a:cs typeface="Tw Cen MT"/>
              </a:rPr>
              <a:t>rs that ea</a:t>
            </a:r>
            <a:r>
              <a:rPr sz="3600" spc="89" baseline="1275" dirty="0">
                <a:latin typeface="Tw Cen MT"/>
                <a:cs typeface="Tw Cen MT"/>
              </a:rPr>
              <a:t>c</a:t>
            </a:r>
            <a:r>
              <a:rPr sz="3600" spc="0" baseline="1275" dirty="0">
                <a:latin typeface="Tw Cen MT"/>
                <a:cs typeface="Tw Cen MT"/>
              </a:rPr>
              <a:t>h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me</a:t>
            </a:r>
            <a:r>
              <a:rPr sz="3600" spc="-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ber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spend on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the p</a:t>
            </a:r>
            <a:r>
              <a:rPr sz="3600" spc="-4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oject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150928"/>
            <a:ext cx="6205582" cy="696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0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Com</a:t>
            </a:r>
            <a:r>
              <a:rPr sz="3600" spc="-9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are the i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itial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-4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orecast wi</a:t>
            </a:r>
            <a:r>
              <a:rPr sz="3600" spc="-9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h the final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ac</a:t>
            </a:r>
            <a:r>
              <a:rPr sz="3600" spc="-9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ual</a:t>
            </a:r>
            <a:endParaRPr sz="2400">
              <a:latin typeface="Tw Cen MT"/>
              <a:cs typeface="Tw Cen MT"/>
            </a:endParaRPr>
          </a:p>
          <a:p>
            <a:pPr marL="297484" marR="394784" algn="ctr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on labo</a:t>
            </a:r>
            <a:r>
              <a:rPr sz="2400" spc="-169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, and </a:t>
            </a:r>
            <a:r>
              <a:rPr sz="2400" spc="4" dirty="0">
                <a:latin typeface="Tw Cen MT"/>
                <a:cs typeface="Tw Cen MT"/>
              </a:rPr>
              <a:t>j</a:t>
            </a:r>
            <a:r>
              <a:rPr sz="2400" spc="0" dirty="0">
                <a:latin typeface="Tw Cen MT"/>
                <a:cs typeface="Tw Cen MT"/>
              </a:rPr>
              <a:t>u</a:t>
            </a:r>
            <a:r>
              <a:rPr sz="2400" spc="4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tify</a:t>
            </a:r>
            <a:r>
              <a:rPr sz="2400" spc="-1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a</a:t>
            </a:r>
            <a:r>
              <a:rPr sz="2400" spc="-69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y sign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f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cant</a:t>
            </a:r>
            <a:r>
              <a:rPr sz="2400" spc="-1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deviation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3816" y="4150928"/>
            <a:ext cx="152650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3600" spc="-69" baseline="1275" dirty="0">
                <a:latin typeface="Tw Cen MT"/>
                <a:cs typeface="Tw Cen MT"/>
              </a:rPr>
              <a:t>e</a:t>
            </a:r>
            <a:r>
              <a:rPr sz="3600" spc="0" baseline="1275" dirty="0">
                <a:latin typeface="Tw Cen MT"/>
                <a:cs typeface="Tw Cen MT"/>
              </a:rPr>
              <a:t>x</a:t>
            </a:r>
            <a:r>
              <a:rPr sz="3600" spc="-4" baseline="1275" dirty="0">
                <a:latin typeface="Tw Cen MT"/>
                <a:cs typeface="Tw Cen MT"/>
              </a:rPr>
              <a:t>p</a:t>
            </a:r>
            <a:r>
              <a:rPr sz="3600" spc="0" baseline="1275" dirty="0">
                <a:latin typeface="Tw Cen MT"/>
                <a:cs typeface="Tw Cen MT"/>
              </a:rPr>
              <a:t>enditure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450594" y="1721487"/>
            <a:ext cx="255472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-344" baseline="1391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eam</a:t>
            </a:r>
            <a:r>
              <a:rPr sz="6600" spc="-19" baseline="1391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6600" spc="-129" baseline="1391" dirty="0">
                <a:solidFill>
                  <a:srgbClr val="FFFFFF"/>
                </a:solidFill>
                <a:latin typeface="Tw Cen MT"/>
                <a:cs typeface="Tw Cen MT"/>
              </a:rPr>
              <a:t>R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oles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06711" y="1865992"/>
            <a:ext cx="6934760" cy="184938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86886" indent="-253266">
              <a:spcBef>
                <a:spcPts val="88"/>
              </a:spcBef>
              <a:buFont typeface="Arial"/>
              <a:buChar char="•"/>
              <a:tabLst>
                <a:tab pos="286886" algn="l"/>
              </a:tabLst>
            </a:pPr>
            <a:r>
              <a:rPr sz="1588" spc="-9" dirty="0">
                <a:latin typeface="Montserrat"/>
                <a:cs typeface="Montserrat"/>
              </a:rPr>
              <a:t>Everyone</a:t>
            </a:r>
            <a:r>
              <a:rPr sz="1588" spc="-31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has</a:t>
            </a:r>
            <a:r>
              <a:rPr sz="1588" spc="-31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been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put</a:t>
            </a:r>
            <a:r>
              <a:rPr sz="1588" spc="-44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into</a:t>
            </a:r>
            <a:r>
              <a:rPr sz="1588" spc="-49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teams</a:t>
            </a:r>
            <a:r>
              <a:rPr sz="1588" spc="-18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of</a:t>
            </a:r>
            <a:r>
              <a:rPr sz="1588" spc="-31" dirty="0">
                <a:latin typeface="Montserrat"/>
                <a:cs typeface="Montserrat"/>
              </a:rPr>
              <a:t> </a:t>
            </a:r>
            <a:r>
              <a:rPr lang="en-US" sz="1588" spc="-31" dirty="0">
                <a:latin typeface="Montserrat"/>
                <a:cs typeface="Montserrat"/>
              </a:rPr>
              <a:t>4</a:t>
            </a:r>
            <a:r>
              <a:rPr sz="1588" spc="-22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to</a:t>
            </a:r>
            <a:r>
              <a:rPr sz="1588" spc="-44" dirty="0">
                <a:latin typeface="Montserrat"/>
                <a:cs typeface="Montserrat"/>
              </a:rPr>
              <a:t> </a:t>
            </a:r>
            <a:r>
              <a:rPr lang="en-US" sz="1588" spc="-44" dirty="0">
                <a:latin typeface="Montserrat"/>
                <a:cs typeface="Montserrat"/>
              </a:rPr>
              <a:t>5</a:t>
            </a:r>
            <a:r>
              <a:rPr sz="1588" spc="-22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students</a:t>
            </a:r>
            <a:endParaRPr sz="1588" dirty="0">
              <a:latin typeface="Montserrat"/>
              <a:cs typeface="Montserrat"/>
            </a:endParaRPr>
          </a:p>
          <a:p>
            <a:pPr marL="313781" marR="799022" indent="-303135">
              <a:spcBef>
                <a:spcPts val="1143"/>
              </a:spcBef>
              <a:buFont typeface="Arial"/>
              <a:buChar char="•"/>
              <a:tabLst>
                <a:tab pos="313781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have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been</a:t>
            </a:r>
            <a:r>
              <a:rPr sz="1588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formed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into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-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based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on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selected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laboratory</a:t>
            </a:r>
            <a:r>
              <a:rPr sz="1588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time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slots</a:t>
            </a:r>
            <a:endParaRPr sz="1588" dirty="0">
              <a:latin typeface="Montserrat"/>
              <a:cs typeface="Montserrat"/>
            </a:endParaRPr>
          </a:p>
          <a:p>
            <a:pPr marL="313781" marR="476275" indent="-303135">
              <a:spcBef>
                <a:spcPts val="887"/>
              </a:spcBef>
              <a:buFont typeface="Arial"/>
              <a:buChar char="•"/>
              <a:tabLst>
                <a:tab pos="313781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Changing</a:t>
            </a:r>
            <a:r>
              <a:rPr sz="1588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time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Laboratory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means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probably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moving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different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team.</a:t>
            </a:r>
            <a:endParaRPr sz="1588" dirty="0">
              <a:latin typeface="Montserrat"/>
              <a:cs typeface="Montserrat"/>
            </a:endParaRPr>
          </a:p>
          <a:p>
            <a:pPr marL="313221" indent="-302015">
              <a:spcBef>
                <a:spcPts val="877"/>
              </a:spcBef>
              <a:buFont typeface="Arial"/>
              <a:buChar char="•"/>
              <a:tabLst>
                <a:tab pos="313221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588" spc="-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activities in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ECTE250</a:t>
            </a:r>
            <a:r>
              <a:rPr sz="1588" spc="1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are</a:t>
            </a:r>
            <a:r>
              <a:rPr sz="1588" spc="-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based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on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campus, no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exceptions.</a:t>
            </a:r>
            <a:endParaRPr sz="1588" dirty="0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460" y="5421419"/>
            <a:ext cx="108696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34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676" y="1283731"/>
            <a:ext cx="2648510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Choice</a:t>
            </a:r>
            <a:r>
              <a:rPr sz="2471" b="1" spc="-11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2471" b="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endParaRPr sz="2471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897F5F5-3A8D-4A2E-BD65-D59EFD82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1593"/>
            <a:ext cx="4098407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5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-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Design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-164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ol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413339"/>
            <a:ext cx="4566412" cy="340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eams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are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compo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ed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-100" baseline="1530" dirty="0">
                <a:latin typeface="Tw Cen MT"/>
                <a:cs typeface="Tw Cen MT"/>
              </a:rPr>
              <a:t>b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lang="en-US" sz="3000" spc="-14" baseline="1530" dirty="0">
                <a:latin typeface="Tw Cen MT"/>
                <a:cs typeface="Tw Cen MT"/>
              </a:rPr>
              <a:t>4 or </a:t>
            </a:r>
            <a:r>
              <a:rPr sz="3000" spc="0" baseline="1530" dirty="0">
                <a:latin typeface="Tw Cen MT"/>
                <a:cs typeface="Tw Cen MT"/>
              </a:rPr>
              <a:t>5 </a:t>
            </a:r>
            <a:r>
              <a:rPr sz="3000" spc="-9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embe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-19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201501"/>
            <a:ext cx="7609022" cy="1622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Ea</a:t>
            </a:r>
            <a:r>
              <a:rPr sz="3000" spc="75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 team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member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has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-29" baseline="1530" dirty="0">
                <a:latin typeface="Tw Cen MT"/>
                <a:cs typeface="Tw Cen MT"/>
              </a:rPr>
              <a:t>x</a:t>
            </a:r>
            <a:r>
              <a:rPr sz="3000" spc="0" baseline="1530" dirty="0">
                <a:latin typeface="Tw Cen MT"/>
                <a:cs typeface="Tw Cen MT"/>
              </a:rPr>
              <a:t>ed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ign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and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-29" baseline="1530" dirty="0">
                <a:latin typeface="Tw Cen MT"/>
                <a:cs typeface="Tw Cen MT"/>
              </a:rPr>
              <a:t>x</a:t>
            </a:r>
            <a:r>
              <a:rPr sz="3000" spc="0" baseline="1530" dirty="0">
                <a:latin typeface="Tw Cen MT"/>
                <a:cs typeface="Tw Cen MT"/>
              </a:rPr>
              <a:t>ed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ign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9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gbook</a:t>
            </a:r>
            <a:endParaRPr sz="20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684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S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69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hi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Su</a:t>
            </a:r>
            <a:r>
              <a:rPr sz="1700" spc="-4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sy</a:t>
            </a:r>
            <a:r>
              <a:rPr sz="1700" spc="-4" dirty="0">
                <a:latin typeface="Tw Cen MT"/>
                <a:cs typeface="Tw Cen MT"/>
              </a:rPr>
              <a:t>st</a:t>
            </a:r>
            <a:r>
              <a:rPr sz="1700" spc="0" dirty="0">
                <a:latin typeface="Tw Cen MT"/>
                <a:cs typeface="Tw Cen MT"/>
              </a:rPr>
              <a:t>em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ner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inclu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clo</a:t>
            </a:r>
            <a:r>
              <a:rPr sz="1700" spc="39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ki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g </a:t>
            </a:r>
            <a:r>
              <a:rPr sz="1700" spc="4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ircui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)</a:t>
            </a:r>
            <a:endParaRPr sz="17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S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69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hi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In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eg</a:t>
            </a:r>
            <a:r>
              <a:rPr sz="1700" spc="-1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ion</a:t>
            </a:r>
            <a:r>
              <a:rPr sz="1700" spc="29" dirty="0">
                <a:latin typeface="Tw Cen MT"/>
                <a:cs typeface="Tw Cen MT"/>
              </a:rPr>
              <a:t> </a:t>
            </a:r>
            <a:r>
              <a:rPr sz="1700" spc="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ner</a:t>
            </a:r>
            <a:endParaRPr sz="17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791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Ar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ui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Su</a:t>
            </a:r>
            <a:r>
              <a:rPr sz="1700" spc="-4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sy</a:t>
            </a:r>
            <a:r>
              <a:rPr sz="1700" spc="-4" dirty="0">
                <a:latin typeface="Tw Cen MT"/>
                <a:cs typeface="Tw Cen MT"/>
              </a:rPr>
              <a:t>st</a:t>
            </a:r>
            <a:r>
              <a:rPr sz="1700" spc="0" dirty="0">
                <a:latin typeface="Tw Cen MT"/>
                <a:cs typeface="Tw Cen MT"/>
              </a:rPr>
              <a:t>em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ner </a:t>
            </a:r>
            <a:r>
              <a:rPr sz="1700" spc="-9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inclu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25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Net</a:t>
            </a:r>
            <a:r>
              <a:rPr sz="1700" spc="-34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2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k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 nd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9" dirty="0">
                <a:latin typeface="Tw Cen MT"/>
                <a:cs typeface="Tw Cen MT"/>
              </a:rPr>
              <a:t>L</a:t>
            </a:r>
            <a:r>
              <a:rPr sz="1700" spc="0" dirty="0">
                <a:latin typeface="Tw Cen MT"/>
                <a:cs typeface="Tw Cen MT"/>
              </a:rPr>
              <a:t>C</a:t>
            </a:r>
            <a:r>
              <a:rPr sz="1700" spc="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)</a:t>
            </a:r>
            <a:endParaRPr sz="170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Sen</a:t>
            </a:r>
            <a:r>
              <a:rPr sz="1700" spc="-4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ing Su</a:t>
            </a:r>
            <a:r>
              <a:rPr sz="1700" spc="-4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sy</a:t>
            </a:r>
            <a:r>
              <a:rPr sz="1700" spc="-4" dirty="0">
                <a:latin typeface="Tw Cen MT"/>
                <a:cs typeface="Tw Cen MT"/>
              </a:rPr>
              <a:t>st</a:t>
            </a:r>
            <a:r>
              <a:rPr sz="1700" spc="0" dirty="0">
                <a:latin typeface="Tw Cen MT"/>
                <a:cs typeface="Tw Cen MT"/>
              </a:rPr>
              <a:t>em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ner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inclu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se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sor circuit 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nd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C)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3917376"/>
            <a:ext cx="6089283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1725" spc="0" baseline="2749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725" spc="0" baseline="252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725" spc="268" baseline="252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Auxili</a:t>
            </a:r>
            <a:r>
              <a:rPr sz="2550" spc="-9" baseline="1800" dirty="0">
                <a:latin typeface="Tw Cen MT"/>
                <a:cs typeface="Tw Cen MT"/>
              </a:rPr>
              <a:t>a</a:t>
            </a:r>
            <a:r>
              <a:rPr sz="2550" spc="0" baseline="1800" dirty="0">
                <a:latin typeface="Tw Cen MT"/>
                <a:cs typeface="Tw Cen MT"/>
              </a:rPr>
              <a:t>ry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Su</a:t>
            </a:r>
            <a:r>
              <a:rPr sz="2550" spc="-4" baseline="1800" dirty="0">
                <a:latin typeface="Tw Cen MT"/>
                <a:cs typeface="Tw Cen MT"/>
              </a:rPr>
              <a:t>b</a:t>
            </a:r>
            <a:r>
              <a:rPr sz="2550" spc="0" baseline="1800" dirty="0">
                <a:latin typeface="Tw Cen MT"/>
                <a:cs typeface="Tw Cen MT"/>
              </a:rPr>
              <a:t>sy</a:t>
            </a:r>
            <a:r>
              <a:rPr sz="2550" spc="-4" baseline="1800" dirty="0">
                <a:latin typeface="Tw Cen MT"/>
                <a:cs typeface="Tw Cen MT"/>
              </a:rPr>
              <a:t>st</a:t>
            </a:r>
            <a:r>
              <a:rPr sz="2550" spc="0" baseline="1800" dirty="0">
                <a:latin typeface="Tw Cen MT"/>
                <a:cs typeface="Tw Cen MT"/>
              </a:rPr>
              <a:t>em</a:t>
            </a:r>
            <a:r>
              <a:rPr sz="2550" spc="14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Desi</a:t>
            </a:r>
            <a:r>
              <a:rPr sz="2550" spc="-4" baseline="1800" dirty="0">
                <a:latin typeface="Tw Cen MT"/>
                <a:cs typeface="Tw Cen MT"/>
              </a:rPr>
              <a:t>g</a:t>
            </a:r>
            <a:r>
              <a:rPr sz="2550" spc="0" baseline="1800" dirty="0">
                <a:latin typeface="Tw Cen MT"/>
                <a:cs typeface="Tw Cen MT"/>
              </a:rPr>
              <a:t>ner </a:t>
            </a:r>
            <a:r>
              <a:rPr sz="2550" spc="-9" baseline="1800" dirty="0">
                <a:latin typeface="Tw Cen MT"/>
                <a:cs typeface="Tw Cen MT"/>
              </a:rPr>
              <a:t>(</a:t>
            </a:r>
            <a:r>
              <a:rPr sz="2550" spc="0" baseline="1800" dirty="0">
                <a:latin typeface="Tw Cen MT"/>
                <a:cs typeface="Tw Cen MT"/>
              </a:rPr>
              <a:t>inclu</a:t>
            </a:r>
            <a:r>
              <a:rPr sz="2550" spc="-9" baseline="1800" dirty="0">
                <a:latin typeface="Tw Cen MT"/>
                <a:cs typeface="Tw Cen MT"/>
              </a:rPr>
              <a:t>d</a:t>
            </a:r>
            <a:r>
              <a:rPr sz="2550" spc="0" baseline="1800" dirty="0">
                <a:latin typeface="Tw Cen MT"/>
                <a:cs typeface="Tw Cen MT"/>
              </a:rPr>
              <a:t>ing</a:t>
            </a:r>
            <a:r>
              <a:rPr sz="2550" spc="25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p</a:t>
            </a:r>
            <a:r>
              <a:rPr sz="2550" spc="-50" baseline="1800" dirty="0">
                <a:latin typeface="Tw Cen MT"/>
                <a:cs typeface="Tw Cen MT"/>
              </a:rPr>
              <a:t>o</a:t>
            </a:r>
            <a:r>
              <a:rPr sz="2550" spc="-29" baseline="1800" dirty="0">
                <a:latin typeface="Tw Cen MT"/>
                <a:cs typeface="Tw Cen MT"/>
              </a:rPr>
              <a:t>w</a:t>
            </a:r>
            <a:r>
              <a:rPr sz="2550" spc="0" baseline="1800" dirty="0">
                <a:latin typeface="Tw Cen MT"/>
                <a:cs typeface="Tw Cen MT"/>
              </a:rPr>
              <a:t>er s</a:t>
            </a:r>
            <a:r>
              <a:rPr sz="2550" spc="-4" baseline="1800" dirty="0">
                <a:latin typeface="Tw Cen MT"/>
                <a:cs typeface="Tw Cen MT"/>
              </a:rPr>
              <a:t>u</a:t>
            </a:r>
            <a:r>
              <a:rPr sz="2550" spc="0" baseline="1800" dirty="0">
                <a:latin typeface="Tw Cen MT"/>
                <a:cs typeface="Tw Cen MT"/>
              </a:rPr>
              <a:t>p</a:t>
            </a:r>
            <a:r>
              <a:rPr sz="2550" spc="-9" baseline="1800" dirty="0">
                <a:latin typeface="Tw Cen MT"/>
                <a:cs typeface="Tw Cen MT"/>
              </a:rPr>
              <a:t>p</a:t>
            </a:r>
            <a:r>
              <a:rPr sz="2550" spc="0" baseline="1800" dirty="0">
                <a:latin typeface="Tw Cen MT"/>
                <a:cs typeface="Tw Cen MT"/>
              </a:rPr>
              <a:t>l</a:t>
            </a:r>
            <a:r>
              <a:rPr sz="2550" spc="-119" baseline="1800" dirty="0">
                <a:latin typeface="Tw Cen MT"/>
                <a:cs typeface="Tw Cen MT"/>
              </a:rPr>
              <a:t>y</a:t>
            </a:r>
            <a:r>
              <a:rPr sz="2550" spc="0" baseline="1800" dirty="0">
                <a:latin typeface="Tw Cen MT"/>
                <a:cs typeface="Tw Cen MT"/>
              </a:rPr>
              <a:t>,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moto</a:t>
            </a:r>
            <a:r>
              <a:rPr sz="2550" spc="-125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,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-4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ime</a:t>
            </a:r>
            <a:r>
              <a:rPr sz="2550" spc="-119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,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2894" y="3917376"/>
            <a:ext cx="1099486" cy="241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5"/>
              </a:lnSpc>
              <a:spcBef>
                <a:spcPts val="91"/>
              </a:spcBef>
            </a:pPr>
            <a:r>
              <a:rPr sz="2550" spc="0" baseline="1800" dirty="0">
                <a:latin typeface="Tw Cen MT"/>
                <a:cs typeface="Tw Cen MT"/>
              </a:rPr>
              <a:t>d</a:t>
            </a:r>
            <a:r>
              <a:rPr sz="2550" spc="-39" baseline="1800" dirty="0">
                <a:latin typeface="Tw Cen MT"/>
                <a:cs typeface="Tw Cen MT"/>
              </a:rPr>
              <a:t>e</a:t>
            </a:r>
            <a:r>
              <a:rPr sz="2550" spc="0" baseline="1800" dirty="0">
                <a:latin typeface="Tw Cen MT"/>
                <a:cs typeface="Tw Cen MT"/>
              </a:rPr>
              <a:t>bo</a:t>
            </a:r>
            <a:r>
              <a:rPr sz="2550" spc="-4" baseline="1800" dirty="0">
                <a:latin typeface="Tw Cen MT"/>
                <a:cs typeface="Tw Cen MT"/>
              </a:rPr>
              <a:t>u</a:t>
            </a:r>
            <a:r>
              <a:rPr sz="2550" spc="0" baseline="1800" dirty="0">
                <a:latin typeface="Tw Cen MT"/>
                <a:cs typeface="Tw Cen MT"/>
              </a:rPr>
              <a:t>ncin</a:t>
            </a:r>
            <a:r>
              <a:rPr sz="2550" spc="-4" baseline="1800" dirty="0">
                <a:latin typeface="Tw Cen MT"/>
                <a:cs typeface="Tw Cen MT"/>
              </a:rPr>
              <a:t>g</a:t>
            </a:r>
            <a:r>
              <a:rPr sz="2550" spc="0" baseline="1800" dirty="0">
                <a:latin typeface="Tw Cen MT"/>
                <a:cs typeface="Tw Cen MT"/>
              </a:rPr>
              <a:t>)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1593"/>
            <a:ext cx="458286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5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-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000" b="1" spc="75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gan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z</a:t>
            </a:r>
            <a:r>
              <a:rPr sz="6000" b="1" spc="94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ti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nal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5505" y="301593"/>
            <a:ext cx="12402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54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ol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13339"/>
            <a:ext cx="6925115" cy="229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652823" algn="ctr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otating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es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(at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ast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2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lang="en-US" sz="3000" spc="-39" baseline="1530" dirty="0">
                <a:latin typeface="Tw Cen MT"/>
                <a:cs typeface="Tw Cen MT"/>
              </a:rPr>
              <a:t>4</a:t>
            </a:r>
            <a:r>
              <a:rPr sz="3000" spc="0" baseline="1530" dirty="0">
                <a:latin typeface="Tw Cen MT"/>
                <a:cs typeface="Tw Cen MT"/>
              </a:rPr>
              <a:t> </a:t>
            </a:r>
            <a:r>
              <a:rPr sz="3000" spc="-44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ks)</a:t>
            </a:r>
            <a:endParaRPr sz="20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696"/>
              </a:spcBef>
            </a:pPr>
            <a:r>
              <a:rPr sz="12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20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200" spc="18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Tw Cen MT"/>
                <a:cs typeface="Tw Cen MT"/>
              </a:rPr>
              <a:t>Ma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Dir</a:t>
            </a:r>
            <a:r>
              <a:rPr sz="1700" spc="-4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ctor</a:t>
            </a:r>
            <a:r>
              <a:rPr sz="1700" spc="-1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Ch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ir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or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13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m Le</a:t>
            </a:r>
            <a:r>
              <a:rPr sz="1700" spc="-4" dirty="0">
                <a:latin typeface="Tw Cen MT"/>
                <a:cs typeface="Tw Cen MT"/>
              </a:rPr>
              <a:t>ad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)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90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Secre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y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Fi</a:t>
            </a:r>
            <a:r>
              <a:rPr sz="1700" spc="-4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700" spc="-4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ce</a:t>
            </a:r>
            <a:endParaRPr sz="1700" dirty="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P</a:t>
            </a:r>
            <a:r>
              <a:rPr sz="1700" spc="-39" dirty="0">
                <a:solidFill>
                  <a:srgbClr val="7052A0"/>
                </a:solidFill>
                <a:latin typeface="Tw Cen MT"/>
                <a:cs typeface="Tw Cen MT"/>
              </a:rPr>
              <a:t>r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oject Pl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nn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i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ng</a:t>
            </a:r>
            <a:r>
              <a:rPr sz="1700" spc="29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d </a:t>
            </a:r>
            <a:r>
              <a:rPr sz="1700" spc="4" dirty="0">
                <a:solidFill>
                  <a:srgbClr val="7052A0"/>
                </a:solidFill>
                <a:latin typeface="Tw Cen MT"/>
                <a:cs typeface="Tw Cen MT"/>
              </a:rPr>
              <a:t>C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on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t</a:t>
            </a:r>
            <a:r>
              <a:rPr sz="1700" spc="-39" dirty="0">
                <a:solidFill>
                  <a:srgbClr val="7052A0"/>
                </a:solidFill>
                <a:latin typeface="Tw Cen MT"/>
                <a:cs typeface="Tw Cen MT"/>
              </a:rPr>
              <a:t>r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ol</a:t>
            </a:r>
            <a:r>
              <a:rPr sz="1700" spc="9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inclu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d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ing</a:t>
            </a:r>
            <a:r>
              <a:rPr sz="1700" spc="14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man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g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i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ng</a:t>
            </a:r>
            <a:r>
              <a:rPr sz="1700" spc="14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of</a:t>
            </a:r>
            <a:r>
              <a:rPr sz="1700" spc="54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WH</a:t>
            </a:r>
            <a:r>
              <a:rPr sz="1700" spc="4" dirty="0">
                <a:solidFill>
                  <a:srgbClr val="7052A0"/>
                </a:solidFill>
                <a:latin typeface="Tw Cen MT"/>
                <a:cs typeface="Tw Cen MT"/>
              </a:rPr>
              <a:t>&amp;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S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re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q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ui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r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ements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91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Q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u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li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t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y</a:t>
            </a:r>
            <a:r>
              <a:rPr sz="1700" spc="24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Ass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u</a:t>
            </a:r>
            <a:r>
              <a:rPr sz="1700" spc="-14" dirty="0">
                <a:solidFill>
                  <a:srgbClr val="7052A0"/>
                </a:solidFill>
                <a:latin typeface="Tw Cen MT"/>
                <a:cs typeface="Tw Cen MT"/>
              </a:rPr>
              <a:t>r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ce a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d Sus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t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i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n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b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i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li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t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y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Sa</a:t>
            </a:r>
            <a:r>
              <a:rPr sz="1700" spc="-4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es/</a:t>
            </a:r>
            <a:r>
              <a:rPr sz="1700" spc="-9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700" spc="-39" dirty="0">
                <a:solidFill>
                  <a:srgbClr val="C0504D"/>
                </a:solidFill>
                <a:latin typeface="Tw Cen MT"/>
                <a:cs typeface="Tw Cen MT"/>
              </a:rPr>
              <a:t>k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700" spc="-4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ing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213323"/>
            <a:ext cx="762376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ease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4" baseline="1530" dirty="0">
                <a:latin typeface="Tw Cen MT"/>
                <a:cs typeface="Tw Cen MT"/>
              </a:rPr>
              <a:t>h</a:t>
            </a:r>
            <a:r>
              <a:rPr sz="3000" spc="0" baseline="1530" dirty="0">
                <a:latin typeface="Tw Cen MT"/>
                <a:cs typeface="Tw Cen MT"/>
              </a:rPr>
              <a:t>e P</a:t>
            </a:r>
            <a:r>
              <a:rPr sz="3000" spc="-2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j</a:t>
            </a:r>
            <a:r>
              <a:rPr sz="3000" spc="-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ct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</a:t>
            </a:r>
            <a:r>
              <a:rPr sz="3000" spc="9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ok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-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details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on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4" baseline="1530" dirty="0">
                <a:latin typeface="Tw Cen MT"/>
                <a:cs typeface="Tw Cen MT"/>
              </a:rPr>
              <a:t>h</a:t>
            </a:r>
            <a:r>
              <a:rPr sz="3000" spc="0" baseline="1530" dirty="0">
                <a:latin typeface="Tw Cen MT"/>
                <a:cs typeface="Tw Cen MT"/>
              </a:rPr>
              <a:t>e d</a:t>
            </a:r>
            <a:r>
              <a:rPr sz="3000" spc="-4" baseline="1530" dirty="0">
                <a:latin typeface="Tw Cen MT"/>
                <a:cs typeface="Tw Cen MT"/>
              </a:rPr>
              <a:t>u</a:t>
            </a:r>
            <a:r>
              <a:rPr sz="3000" spc="0" baseline="1530" dirty="0">
                <a:latin typeface="Tw Cen MT"/>
                <a:cs typeface="Tw Cen MT"/>
              </a:rPr>
              <a:t>ties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of</a:t>
            </a:r>
            <a:r>
              <a:rPr sz="3000" spc="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ea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-1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001724"/>
            <a:ext cx="7887517" cy="88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29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ust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be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9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gbo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k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ea</a:t>
            </a:r>
            <a:r>
              <a:rPr sz="3000" spc="8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.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These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g</a:t>
            </a:r>
            <a:r>
              <a:rPr sz="2000" spc="-4" dirty="0">
                <a:latin typeface="Tw Cen MT"/>
                <a:cs typeface="Tw Cen MT"/>
              </a:rPr>
              <a:t>b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ks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2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ust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h</a:t>
            </a:r>
            <a:r>
              <a:rPr sz="2000" spc="-4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n</a:t>
            </a:r>
            <a:r>
              <a:rPr sz="2000" spc="-4" dirty="0">
                <a:latin typeface="Tw Cen MT"/>
                <a:cs typeface="Tw Cen MT"/>
              </a:rPr>
              <a:t>d</a:t>
            </a:r>
            <a:r>
              <a:rPr sz="2000" spc="0" dirty="0">
                <a:latin typeface="Tw Cen MT"/>
                <a:cs typeface="Tw Cen MT"/>
              </a:rPr>
              <a:t>ed</a:t>
            </a:r>
            <a:r>
              <a:rPr lang="en-US"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-34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er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as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 </a:t>
            </a:r>
            <a:r>
              <a:rPr sz="2000" spc="-2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es</a:t>
            </a:r>
            <a:r>
              <a:rPr lang="en-US" sz="2000" spc="0" dirty="0">
                <a:latin typeface="Tw Cen MT"/>
                <a:cs typeface="Tw Cen MT"/>
              </a:rPr>
              <a:t> </a:t>
            </a:r>
            <a:r>
              <a:rPr sz="2000" spc="-2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otate</a:t>
            </a:r>
            <a:r>
              <a:rPr sz="2000" spc="-2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541774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ting and </a:t>
            </a:r>
            <a:r>
              <a:rPr sz="6600" b="1" spc="-13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epo</a:t>
            </a:r>
            <a:r>
              <a:rPr sz="6600" b="1" spc="225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ting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431452"/>
            <a:ext cx="7782371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lang="en-US" sz="4350" spc="0" baseline="1055" dirty="0">
                <a:latin typeface="Tw Cen MT"/>
                <a:cs typeface="Tw Cen MT"/>
              </a:rPr>
              <a:t>At least 1 </a:t>
            </a:r>
            <a:r>
              <a:rPr sz="4350" spc="0" baseline="1055" dirty="0">
                <a:latin typeface="Tw Cen MT"/>
                <a:cs typeface="Tw Cen MT"/>
              </a:rPr>
              <a:t>face</a:t>
            </a:r>
            <a:r>
              <a:rPr sz="4350" spc="4" baseline="1055" dirty="0">
                <a:latin typeface="Tw Cen MT"/>
                <a:cs typeface="Tw Cen MT"/>
              </a:rPr>
              <a:t>-t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-9" baseline="1055" dirty="0">
                <a:latin typeface="Tw Cen MT"/>
                <a:cs typeface="Tw Cen MT"/>
              </a:rPr>
              <a:t>-</a:t>
            </a:r>
            <a:r>
              <a:rPr sz="4350" spc="0" baseline="1055" dirty="0">
                <a:latin typeface="Tw Cen MT"/>
                <a:cs typeface="Tw Cen MT"/>
              </a:rPr>
              <a:t>fa</a:t>
            </a:r>
            <a:r>
              <a:rPr sz="4350" spc="-1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meeting e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ery 2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eeks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052" y="2209809"/>
            <a:ext cx="6242812" cy="8362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lang="en-US" sz="4350" spc="0" baseline="1055" dirty="0">
                <a:latin typeface="Tw Cen MT"/>
                <a:cs typeface="Tw Cen MT"/>
              </a:rPr>
              <a:t>At least </a:t>
            </a:r>
            <a:r>
              <a:rPr sz="4350" spc="0" baseline="1055" dirty="0">
                <a:latin typeface="Tw Cen MT"/>
                <a:cs typeface="Tw Cen MT"/>
              </a:rPr>
              <a:t>brief</a:t>
            </a:r>
            <a:r>
              <a:rPr sz="4350" spc="7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indivi</a:t>
            </a:r>
            <a:r>
              <a:rPr sz="4350" spc="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ual repo</a:t>
            </a:r>
            <a:r>
              <a:rPr sz="4350" spc="6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ery 2</a:t>
            </a:r>
            <a:r>
              <a:rPr lang="en-US" sz="4350" spc="0" baseline="1055" dirty="0">
                <a:latin typeface="Tw Cen MT"/>
                <a:cs typeface="Tw Cen MT"/>
              </a:rPr>
              <a:t> weeks (</a:t>
            </a:r>
            <a:r>
              <a:rPr sz="2900" spc="0" dirty="0">
                <a:latin typeface="Tw Cen MT"/>
                <a:cs typeface="Tw Cen MT"/>
              </a:rPr>
              <a:t>submit</a:t>
            </a:r>
            <a:r>
              <a:rPr lang="en-US" sz="2900" spc="0" dirty="0">
                <a:latin typeface="Tw Cen MT"/>
                <a:cs typeface="Tw Cen MT"/>
              </a:rPr>
              <a:t> online</a:t>
            </a:r>
            <a:r>
              <a:rPr sz="2900" spc="0" dirty="0">
                <a:latin typeface="Tw Cen MT"/>
                <a:cs typeface="Tw Cen MT"/>
              </a:rPr>
              <a:t> in </a:t>
            </a:r>
            <a:r>
              <a:rPr sz="2900" spc="-29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tnigh</a:t>
            </a:r>
            <a:r>
              <a:rPr sz="2900" spc="4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ly</a:t>
            </a:r>
            <a:r>
              <a:rPr sz="2900" spc="-2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repo</a:t>
            </a:r>
            <a:r>
              <a:rPr sz="2900" spc="6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t)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312" y="3393628"/>
            <a:ext cx="4524100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secret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ry</a:t>
            </a:r>
            <a:r>
              <a:rPr sz="4350" spc="-50" baseline="1055" dirty="0">
                <a:latin typeface="Tw Cen MT"/>
                <a:cs typeface="Tw Cen MT"/>
              </a:rPr>
              <a:t> </a:t>
            </a:r>
            <a:r>
              <a:rPr sz="4350" spc="50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ust</a:t>
            </a:r>
            <a:r>
              <a:rPr sz="4350" spc="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at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11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</a:t>
            </a:r>
            <a:endParaRPr sz="2900" dirty="0">
              <a:latin typeface="Tw Cen MT"/>
              <a:cs typeface="Tw Cen MT"/>
            </a:endParaRPr>
          </a:p>
          <a:p>
            <a:pPr marL="333044" marR="55366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the </a:t>
            </a:r>
            <a:r>
              <a:rPr sz="2900" spc="-59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tni</a:t>
            </a:r>
            <a:r>
              <a:rPr sz="2900" spc="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htly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meeting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7077" y="3401049"/>
            <a:ext cx="238340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lang="en-AU" sz="4350" baseline="1055" dirty="0">
                <a:latin typeface="Tw Cen MT"/>
                <a:cs typeface="Tw Cen MT"/>
              </a:rPr>
              <a:t>h</a:t>
            </a:r>
            <a:r>
              <a:rPr sz="4350" spc="0" baseline="1055" dirty="0">
                <a:latin typeface="Tw Cen MT"/>
                <a:cs typeface="Tw Cen MT"/>
              </a:rPr>
              <a:t>is</a:t>
            </a:r>
            <a:r>
              <a:rPr lang="en-US" sz="4350" spc="0" baseline="1055" dirty="0">
                <a:latin typeface="Tw Cen MT"/>
                <a:cs typeface="Tw Cen MT"/>
              </a:rPr>
              <a:t>/her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repo</a:t>
            </a:r>
            <a:r>
              <a:rPr sz="4350" spc="6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0" y="3422904"/>
            <a:ext cx="156209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 </a:t>
            </a:r>
            <a:r>
              <a:rPr sz="4350" spc="-14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inute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268" y="3811958"/>
            <a:ext cx="38824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of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577875"/>
            <a:ext cx="6044507" cy="11406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2325" spc="0" baseline="193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325" spc="0" baseline="18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325" spc="357" baseline="18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Use the</a:t>
            </a:r>
            <a:r>
              <a:rPr sz="3900" spc="-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t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mp</a:t>
            </a:r>
            <a:r>
              <a:rPr sz="3900" spc="9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ate</a:t>
            </a:r>
            <a:r>
              <a:rPr sz="3900" spc="-2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and</a:t>
            </a:r>
            <a:r>
              <a:rPr sz="3900" spc="-1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submissi</a:t>
            </a:r>
            <a:r>
              <a:rPr sz="3900" spc="9" baseline="1177" dirty="0">
                <a:latin typeface="Tw Cen MT"/>
                <a:cs typeface="Tw Cen MT"/>
              </a:rPr>
              <a:t>o</a:t>
            </a:r>
            <a:r>
              <a:rPr sz="3900" spc="0" baseline="1177" dirty="0">
                <a:latin typeface="Tw Cen MT"/>
                <a:cs typeface="Tw Cen MT"/>
              </a:rPr>
              <a:t>n</a:t>
            </a:r>
            <a:r>
              <a:rPr sz="3900" spc="-19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gui</a:t>
            </a:r>
            <a:r>
              <a:rPr sz="3900" spc="9" baseline="1177" dirty="0">
                <a:latin typeface="Tw Cen MT"/>
                <a:cs typeface="Tw Cen MT"/>
              </a:rPr>
              <a:t>d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9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in</a:t>
            </a:r>
            <a:r>
              <a:rPr sz="3900" spc="4" baseline="1177" dirty="0">
                <a:latin typeface="Tw Cen MT"/>
                <a:cs typeface="Tw Cen MT"/>
              </a:rPr>
              <a:t>e</a:t>
            </a:r>
            <a:r>
              <a:rPr sz="3900" spc="0" baseline="1177" dirty="0">
                <a:latin typeface="Tw Cen MT"/>
                <a:cs typeface="Tw Cen MT"/>
              </a:rPr>
              <a:t>s</a:t>
            </a:r>
            <a:endParaRPr sz="2600" dirty="0">
              <a:latin typeface="Tw Cen MT"/>
              <a:cs typeface="Tw Cen MT"/>
            </a:endParaRPr>
          </a:p>
          <a:p>
            <a:pPr marL="333044" marR="49606">
              <a:lnSpc>
                <a:spcPct val="90738"/>
              </a:lnSpc>
              <a:spcBef>
                <a:spcPts val="147"/>
              </a:spcBef>
            </a:pPr>
            <a:r>
              <a:rPr sz="2600" spc="0" dirty="0">
                <a:latin typeface="Tw Cen MT"/>
                <a:cs typeface="Tw Cen MT"/>
              </a:rPr>
              <a:t>Mo</a:t>
            </a:r>
            <a:r>
              <a:rPr sz="2600" spc="4" dirty="0">
                <a:latin typeface="Tw Cen MT"/>
                <a:cs typeface="Tw Cen MT"/>
              </a:rPr>
              <a:t>o</a:t>
            </a:r>
            <a:r>
              <a:rPr sz="2600" spc="0" dirty="0">
                <a:latin typeface="Tw Cen MT"/>
                <a:cs typeface="Tw Cen MT"/>
              </a:rPr>
              <a:t>d</a:t>
            </a:r>
            <a:r>
              <a:rPr sz="2600" spc="4" dirty="0">
                <a:latin typeface="Tw Cen MT"/>
                <a:cs typeface="Tw Cen MT"/>
              </a:rPr>
              <a:t>l</a:t>
            </a:r>
            <a:r>
              <a:rPr sz="2600" spc="0" dirty="0">
                <a:latin typeface="Tw Cen MT"/>
                <a:cs typeface="Tw Cen MT"/>
              </a:rPr>
              <a:t>e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5600" y="4577875"/>
            <a:ext cx="1726558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0" baseline="1177" dirty="0">
                <a:latin typeface="Tw Cen MT"/>
                <a:cs typeface="Tw Cen MT"/>
              </a:rPr>
              <a:t>a</a:t>
            </a:r>
            <a:r>
              <a:rPr sz="3900" spc="-44" baseline="1177" dirty="0">
                <a:latin typeface="Tw Cen MT"/>
                <a:cs typeface="Tw Cen MT"/>
              </a:rPr>
              <a:t>v</a:t>
            </a:r>
            <a:r>
              <a:rPr sz="3900" spc="0" baseline="1177" dirty="0">
                <a:latin typeface="Tw Cen MT"/>
                <a:cs typeface="Tw Cen MT"/>
              </a:rPr>
              <a:t>a</a:t>
            </a:r>
            <a:r>
              <a:rPr sz="3900" spc="4" baseline="1177" dirty="0">
                <a:latin typeface="Tw Cen MT"/>
                <a:cs typeface="Tw Cen MT"/>
              </a:rPr>
              <a:t>i</a:t>
            </a:r>
            <a:r>
              <a:rPr sz="3900" spc="0" baseline="1177" dirty="0">
                <a:latin typeface="Tw Cen MT"/>
                <a:cs typeface="Tw Cen MT"/>
              </a:rPr>
              <a:t>l</a:t>
            </a:r>
            <a:r>
              <a:rPr sz="3900" spc="4" baseline="1177" dirty="0">
                <a:latin typeface="Tw Cen MT"/>
                <a:cs typeface="Tw Cen MT"/>
              </a:rPr>
              <a:t>a</a:t>
            </a:r>
            <a:r>
              <a:rPr sz="3900" spc="0" baseline="1177" dirty="0">
                <a:latin typeface="Tw Cen MT"/>
                <a:cs typeface="Tw Cen MT"/>
              </a:rPr>
              <a:t>b</a:t>
            </a:r>
            <a:r>
              <a:rPr sz="3900" spc="4" baseline="1177" dirty="0">
                <a:latin typeface="Tw Cen MT"/>
                <a:cs typeface="Tw Cen MT"/>
              </a:rPr>
              <a:t>l</a:t>
            </a:r>
            <a:r>
              <a:rPr sz="3900" spc="0" baseline="1177" dirty="0">
                <a:latin typeface="Tw Cen MT"/>
                <a:cs typeface="Tw Cen MT"/>
              </a:rPr>
              <a:t>e</a:t>
            </a:r>
            <a:r>
              <a:rPr sz="3900" spc="-24" baseline="1177" dirty="0">
                <a:latin typeface="Tw Cen MT"/>
                <a:cs typeface="Tw Cen MT"/>
              </a:rPr>
              <a:t> </a:t>
            </a:r>
            <a:r>
              <a:rPr sz="3900" spc="0" baseline="1177" dirty="0">
                <a:latin typeface="Tw Cen MT"/>
                <a:cs typeface="Tw Cen MT"/>
              </a:rPr>
              <a:t>on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165410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Th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413339"/>
            <a:ext cx="7917186" cy="1212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Theme:</a:t>
            </a:r>
            <a:r>
              <a:rPr sz="3000" b="1" spc="14" baseline="1530" dirty="0">
                <a:latin typeface="Tw Cen MT"/>
                <a:cs typeface="Tw Cen MT"/>
              </a:rPr>
              <a:t> </a:t>
            </a:r>
            <a:r>
              <a:rPr lang="en-US"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IoT and their applications</a:t>
            </a:r>
            <a:endParaRPr sz="2000" dirty="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88"/>
              </a:spcBef>
            </a:pPr>
            <a:r>
              <a:rPr lang="en-US" sz="1700" dirty="0">
                <a:latin typeface="Tw Cen MT"/>
                <a:cs typeface="Tw Cen MT"/>
              </a:rPr>
              <a:t>The major sub-theme for this year is IoT and their applications: </a:t>
            </a:r>
          </a:p>
          <a:p>
            <a:pPr marL="378764">
              <a:lnSpc>
                <a:spcPct val="90738"/>
              </a:lnSpc>
              <a:spcBef>
                <a:spcPts val="788"/>
              </a:spcBef>
            </a:pPr>
            <a:r>
              <a:rPr lang="en-US" sz="1700" dirty="0">
                <a:latin typeface="Tw Cen MT"/>
                <a:cs typeface="Tw Cen MT"/>
              </a:rPr>
              <a:t>-	In transport and traffic management</a:t>
            </a:r>
          </a:p>
          <a:p>
            <a:pPr marL="378764">
              <a:lnSpc>
                <a:spcPct val="90738"/>
              </a:lnSpc>
              <a:spcBef>
                <a:spcPts val="788"/>
              </a:spcBef>
            </a:pPr>
            <a:r>
              <a:rPr lang="en-US" sz="1700" dirty="0">
                <a:latin typeface="Tw Cen MT"/>
                <a:cs typeface="Tw Cen MT"/>
              </a:rPr>
              <a:t>-	In health (aged care – dementia </a:t>
            </a:r>
            <a:r>
              <a:rPr lang="en-US" sz="1700" dirty="0" err="1">
                <a:latin typeface="Tw Cen MT"/>
                <a:cs typeface="Tw Cen MT"/>
              </a:rPr>
              <a:t>etc</a:t>
            </a:r>
            <a:r>
              <a:rPr lang="en-US" sz="1700" dirty="0">
                <a:latin typeface="Tw Cen MT"/>
                <a:cs typeface="Tw Cen MT"/>
              </a:rPr>
              <a:t>)</a:t>
            </a:r>
          </a:p>
          <a:p>
            <a:pPr marL="378764">
              <a:lnSpc>
                <a:spcPct val="90738"/>
              </a:lnSpc>
              <a:spcBef>
                <a:spcPts val="788"/>
              </a:spcBef>
            </a:pPr>
            <a:r>
              <a:rPr lang="en-US" sz="1700" dirty="0">
                <a:latin typeface="Tw Cen MT"/>
                <a:cs typeface="Tw Cen MT"/>
              </a:rPr>
              <a:t>-	In manufacturing industry (IR 4.0)</a:t>
            </a:r>
          </a:p>
          <a:p>
            <a:pPr marL="664514" indent="-285750">
              <a:lnSpc>
                <a:spcPct val="90738"/>
              </a:lnSpc>
              <a:spcBef>
                <a:spcPts val="788"/>
              </a:spcBef>
              <a:buFontTx/>
              <a:buChar char="-"/>
            </a:pPr>
            <a:r>
              <a:rPr lang="en-US" sz="1700" dirty="0">
                <a:latin typeface="Tw Cen MT"/>
                <a:cs typeface="Tw Cen MT"/>
              </a:rPr>
              <a:t>In humanitarian engineering (low cost engineering solutions for those needed)</a:t>
            </a:r>
          </a:p>
          <a:p>
            <a:pPr marL="664514" marR="22562" lvl="0" indent="-285750">
              <a:lnSpc>
                <a:spcPct val="90738"/>
              </a:lnSpc>
              <a:spcBef>
                <a:spcPts val="788"/>
              </a:spcBef>
              <a:buFontTx/>
              <a:buChar char="-"/>
            </a:pPr>
            <a:r>
              <a:rPr lang="en-US" sz="1700" dirty="0">
                <a:latin typeface="Tw Cen MT"/>
              </a:rPr>
              <a:t>Parking detection and resources sharing Systems using Electrical Systems </a:t>
            </a:r>
            <a:endParaRPr lang="en-AU" sz="1700" dirty="0">
              <a:latin typeface="Tw Cen MT"/>
            </a:endParaRPr>
          </a:p>
          <a:p>
            <a:pPr marL="664514" marR="22562" lvl="0" indent="-285750">
              <a:lnSpc>
                <a:spcPct val="90738"/>
              </a:lnSpc>
              <a:spcBef>
                <a:spcPts val="788"/>
              </a:spcBef>
              <a:buFontTx/>
              <a:buChar char="-"/>
            </a:pPr>
            <a:r>
              <a:rPr lang="en-US" sz="1700" dirty="0">
                <a:latin typeface="Tw Cen MT"/>
              </a:rPr>
              <a:t>Electrical devices that enhance student learning in years K-12. </a:t>
            </a:r>
          </a:p>
          <a:p>
            <a:pPr marL="664514" marR="22562" indent="-285750">
              <a:lnSpc>
                <a:spcPct val="90738"/>
              </a:lnSpc>
              <a:spcBef>
                <a:spcPts val="788"/>
              </a:spcBef>
              <a:buFontTx/>
              <a:buChar char="-"/>
            </a:pPr>
            <a:r>
              <a:rPr lang="en-US" sz="1700" dirty="0">
                <a:latin typeface="Tw Cen MT"/>
              </a:rPr>
              <a:t>Reduce, Reuse, Recycle: promote a ‘green’ behavior by minimize the negative impact of mankind on our planet (e.g. waste, pollution, energy, natural resources). The theme aims at minimum electrical power usage and maximum functionality.</a:t>
            </a:r>
          </a:p>
          <a:p>
            <a:pPr marL="378764">
              <a:lnSpc>
                <a:spcPct val="90738"/>
              </a:lnSpc>
              <a:spcBef>
                <a:spcPts val="788"/>
              </a:spcBef>
            </a:pPr>
            <a:r>
              <a:rPr lang="en-US" sz="1700" dirty="0">
                <a:latin typeface="Tw Cen MT"/>
                <a:cs typeface="Tw Cen MT"/>
              </a:rPr>
              <a:t>-   Similar IOT applications as above</a:t>
            </a:r>
          </a:p>
          <a:p>
            <a:pPr marL="378764">
              <a:lnSpc>
                <a:spcPct val="90738"/>
              </a:lnSpc>
              <a:spcBef>
                <a:spcPts val="788"/>
              </a:spcBef>
            </a:pPr>
            <a:r>
              <a:rPr lang="en-US" sz="1700" dirty="0">
                <a:latin typeface="Tw Cen MT"/>
                <a:cs typeface="Tw Cen MT"/>
              </a:rPr>
              <a:t>As an aside IEEE has standardized some of these systems with conferences such as the world forum on the Internet of things:  http://sites.ieee.org/wf-iot/</a:t>
            </a:r>
          </a:p>
          <a:p>
            <a:pPr marL="378764">
              <a:lnSpc>
                <a:spcPct val="90738"/>
              </a:lnSpc>
              <a:spcBef>
                <a:spcPts val="788"/>
              </a:spcBef>
            </a:pPr>
            <a:endParaRPr sz="17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1593"/>
            <a:ext cx="2259766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Log Bo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ks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387496"/>
            <a:ext cx="7938029" cy="1587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ery time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 on the 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oject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as a desi</a:t>
            </a:r>
            <a:r>
              <a:rPr sz="4350" spc="9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ner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endParaRPr sz="2900">
              <a:latin typeface="Tw Cen MT"/>
              <a:cs typeface="Tw Cen MT"/>
            </a:endParaRPr>
          </a:p>
          <a:p>
            <a:pPr marL="333044" marR="27660">
              <a:lnSpc>
                <a:spcPts val="3135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as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 or</a:t>
            </a:r>
            <a:r>
              <a:rPr sz="4350" spc="-5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aniz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tion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l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ol</a:t>
            </a:r>
            <a:r>
              <a:rPr sz="4350" spc="-11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, crea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 entry in the</a:t>
            </a:r>
            <a:endParaRPr sz="2900">
              <a:latin typeface="Tw Cen MT"/>
              <a:cs typeface="Tw Cen MT"/>
            </a:endParaRPr>
          </a:p>
          <a:p>
            <a:pPr marL="333044" marR="27660">
              <a:lnSpc>
                <a:spcPts val="3130"/>
              </a:lnSpc>
            </a:pPr>
            <a:r>
              <a:rPr sz="4350" spc="0" baseline="1055" dirty="0">
                <a:latin typeface="Tw Cen MT"/>
                <a:cs typeface="Tw Cen MT"/>
              </a:rPr>
              <a:t>re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pecti</a:t>
            </a:r>
            <a:r>
              <a:rPr sz="4350" spc="-50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log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ook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including </a:t>
            </a:r>
            <a:r>
              <a:rPr sz="4350" spc="-64" baseline="1055" dirty="0">
                <a:latin typeface="Tw Cen MT"/>
                <a:cs typeface="Tw Cen MT"/>
              </a:rPr>
              <a:t>D</a:t>
            </a:r>
            <a:r>
              <a:rPr sz="4350" spc="-14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TE and hours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</a:t>
            </a:r>
            <a:endParaRPr sz="2900">
              <a:latin typeface="Tw Cen MT"/>
              <a:cs typeface="Tw Cen MT"/>
            </a:endParaRPr>
          </a:p>
          <a:p>
            <a:pPr marL="333044" marR="27660">
              <a:lnSpc>
                <a:spcPts val="3130"/>
              </a:lnSpc>
            </a:pP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-59" baseline="1055" dirty="0">
                <a:latin typeface="Tw Cen MT"/>
                <a:cs typeface="Tw Cen MT"/>
              </a:rPr>
              <a:t>k</a:t>
            </a:r>
            <a:r>
              <a:rPr sz="4350" spc="0" baseline="1055" dirty="0">
                <a:latin typeface="Tw Cen MT"/>
                <a:cs typeface="Tw Cen MT"/>
              </a:rPr>
              <a:t>ed (ea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ier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to 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ea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ure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la</a:t>
            </a:r>
            <a:r>
              <a:rPr sz="4350" spc="4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hour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).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555259"/>
            <a:ext cx="7294086" cy="79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Detail the activity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a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king on, de</a:t>
            </a:r>
            <a:r>
              <a:rPr sz="4350" spc="-5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elop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idea</a:t>
            </a:r>
            <a:r>
              <a:rPr sz="4350" spc="-50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aft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outcom</a:t>
            </a:r>
            <a:r>
              <a:rPr sz="4350" spc="-9" baseline="1055" dirty="0">
                <a:latin typeface="Tw Cen MT"/>
                <a:cs typeface="Tw Cen MT"/>
              </a:rPr>
              <a:t>e</a:t>
            </a:r>
            <a:r>
              <a:rPr sz="4350" spc="-5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, etc…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332" y="3555259"/>
            <a:ext cx="72318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925589"/>
            <a:ext cx="7947249" cy="792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</a:t>
            </a:r>
            <a:r>
              <a:rPr sz="4350" spc="-79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 </a:t>
            </a:r>
            <a:r>
              <a:rPr sz="4350" spc="-6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eekly re</a:t>
            </a:r>
            <a:r>
              <a:rPr sz="4350" spc="9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will include a summary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endParaRPr sz="2900">
              <a:latin typeface="Tw Cen MT"/>
              <a:cs typeface="Tw Cen MT"/>
            </a:endParaRPr>
          </a:p>
          <a:p>
            <a:pPr marL="292661" marR="308204" algn="ctr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what</a:t>
            </a:r>
            <a:r>
              <a:rPr sz="4350" spc="-59" baseline="1055" dirty="0">
                <a:latin typeface="Tw Cen MT"/>
                <a:cs typeface="Tw Cen MT"/>
              </a:rPr>
              <a:t>’</a:t>
            </a:r>
            <a:r>
              <a:rPr sz="4350" spc="0" baseline="1055" dirty="0">
                <a:latin typeface="Tw Cen MT"/>
                <a:cs typeface="Tw Cen MT"/>
              </a:rPr>
              <a:t>s is in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logbook (evidence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 </a:t>
            </a:r>
            <a:r>
              <a:rPr sz="4350" spc="-75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k).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07339" y="1254279"/>
            <a:ext cx="6429375" cy="227412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2471" b="1" spc="-11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tutor/lab</a:t>
            </a:r>
            <a:r>
              <a:rPr sz="2471" b="1" spc="-10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demonstrator</a:t>
            </a:r>
            <a:endParaRPr sz="2471" dirty="0">
              <a:latin typeface="Montserrat"/>
              <a:cs typeface="Montserrat"/>
            </a:endParaRPr>
          </a:p>
          <a:p>
            <a:pPr>
              <a:spcBef>
                <a:spcPts val="18"/>
              </a:spcBef>
            </a:pPr>
            <a:endParaRPr sz="2427" dirty="0">
              <a:latin typeface="Montserrat"/>
              <a:cs typeface="Montserrat"/>
            </a:endParaRPr>
          </a:p>
          <a:p>
            <a:pPr marL="587780" indent="-302575">
              <a:buFont typeface="Arial"/>
              <a:buChar char="•"/>
              <a:tabLst>
                <a:tab pos="587780" algn="l"/>
              </a:tabLst>
            </a:pP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Meant</a:t>
            </a:r>
            <a:r>
              <a:rPr sz="1765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765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provide</a:t>
            </a:r>
            <a:r>
              <a:rPr sz="1765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support</a:t>
            </a:r>
            <a:r>
              <a:rPr sz="1765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765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guidance</a:t>
            </a:r>
            <a:r>
              <a:rPr sz="1765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765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765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spc="-1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endParaRPr sz="1765" dirty="0">
              <a:latin typeface="Montserrat"/>
              <a:cs typeface="Montserrat"/>
            </a:endParaRPr>
          </a:p>
          <a:p>
            <a:pPr marL="587780" indent="-302575">
              <a:spcBef>
                <a:spcPts val="1059"/>
              </a:spcBef>
              <a:buFont typeface="Arial"/>
              <a:buChar char="•"/>
              <a:tabLst>
                <a:tab pos="587780" algn="l"/>
              </a:tabLst>
            </a:pP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They</a:t>
            </a:r>
            <a:r>
              <a:rPr sz="1765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are</a:t>
            </a:r>
            <a:r>
              <a:rPr sz="1765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NOT</a:t>
            </a:r>
            <a:r>
              <a:rPr sz="1765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there</a:t>
            </a:r>
            <a:r>
              <a:rPr sz="1765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765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do</a:t>
            </a:r>
            <a:r>
              <a:rPr sz="1765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765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spc="-9" dirty="0">
                <a:solidFill>
                  <a:srgbClr val="0A213F"/>
                </a:solidFill>
                <a:latin typeface="Montserrat"/>
                <a:cs typeface="Montserrat"/>
              </a:rPr>
              <a:t>project!</a:t>
            </a:r>
            <a:endParaRPr sz="1765" dirty="0">
              <a:latin typeface="Montserrat"/>
              <a:cs typeface="Montserrat"/>
            </a:endParaRPr>
          </a:p>
          <a:p>
            <a:pPr marL="587780" indent="-302575">
              <a:spcBef>
                <a:spcPts val="1059"/>
              </a:spcBef>
              <a:buFont typeface="Arial"/>
              <a:buChar char="•"/>
              <a:tabLst>
                <a:tab pos="587780" algn="l"/>
              </a:tabLst>
            </a:pPr>
            <a:r>
              <a:rPr lang="en-US" sz="1765" dirty="0">
                <a:solidFill>
                  <a:srgbClr val="0A213F"/>
                </a:solidFill>
                <a:latin typeface="Montserrat"/>
                <a:cs typeface="Montserrat"/>
              </a:rPr>
              <a:t>The tutor is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765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first</a:t>
            </a:r>
            <a:r>
              <a:rPr sz="1765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point</a:t>
            </a:r>
            <a:r>
              <a:rPr sz="1765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765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contact</a:t>
            </a:r>
            <a:r>
              <a:rPr sz="1765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for</a:t>
            </a:r>
            <a:r>
              <a:rPr sz="1765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any</a:t>
            </a:r>
            <a:r>
              <a:rPr sz="1765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spc="-9" dirty="0">
                <a:solidFill>
                  <a:srgbClr val="0A213F"/>
                </a:solidFill>
                <a:latin typeface="Montserrat"/>
                <a:cs typeface="Montserrat"/>
              </a:rPr>
              <a:t>issues</a:t>
            </a:r>
            <a:endParaRPr sz="1765" dirty="0">
              <a:latin typeface="Montserrat"/>
              <a:cs typeface="Montserrat"/>
            </a:endParaRPr>
          </a:p>
          <a:p>
            <a:pPr marL="587780" indent="-302575">
              <a:spcBef>
                <a:spcPts val="1059"/>
              </a:spcBef>
              <a:buFont typeface="Arial"/>
              <a:buChar char="•"/>
              <a:tabLst>
                <a:tab pos="587780" algn="l"/>
              </a:tabLst>
            </a:pP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Will</a:t>
            </a:r>
            <a:r>
              <a:rPr sz="1765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765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running</a:t>
            </a:r>
            <a:r>
              <a:rPr sz="1765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765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dirty="0">
                <a:solidFill>
                  <a:srgbClr val="0A213F"/>
                </a:solidFill>
                <a:latin typeface="Montserrat"/>
                <a:cs typeface="Montserrat"/>
              </a:rPr>
              <a:t>lab</a:t>
            </a:r>
            <a:r>
              <a:rPr sz="1765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765" spc="-9" dirty="0">
                <a:solidFill>
                  <a:srgbClr val="0A213F"/>
                </a:solidFill>
                <a:latin typeface="Montserrat"/>
                <a:cs typeface="Montserrat"/>
              </a:rPr>
              <a:t>sessions</a:t>
            </a:r>
            <a:endParaRPr sz="1765" dirty="0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4826821-84FE-43C5-8723-6F5FE732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54416" y="1264780"/>
            <a:ext cx="7814982" cy="409116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9051">
              <a:spcBef>
                <a:spcPts val="84"/>
              </a:spcBef>
            </a:pPr>
            <a:r>
              <a:rPr sz="2206" b="1" spc="-18" dirty="0">
                <a:solidFill>
                  <a:srgbClr val="0A213F"/>
                </a:solidFill>
                <a:latin typeface="Montserrat"/>
                <a:cs typeface="Montserrat"/>
              </a:rPr>
              <a:t>Coordinator</a:t>
            </a:r>
            <a:r>
              <a:rPr sz="2206" b="1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as</a:t>
            </a:r>
            <a:r>
              <a:rPr sz="2206" b="1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Multiplexer!</a:t>
            </a:r>
            <a:endParaRPr sz="2206" dirty="0">
              <a:latin typeface="Montserrat"/>
              <a:cs typeface="Montserrat"/>
            </a:endParaRPr>
          </a:p>
          <a:p>
            <a:pPr marL="313221" marR="378219" indent="-302575">
              <a:spcBef>
                <a:spcPts val="1138"/>
              </a:spcBef>
              <a:buFont typeface="Arial"/>
              <a:buChar char="•"/>
              <a:tabLst>
                <a:tab pos="313221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If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seeks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academic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advice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first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see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tutor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(during</a:t>
            </a:r>
            <a:r>
              <a:rPr lang="en-US" sz="1588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lab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sessions),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explain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problem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wish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solve.</a:t>
            </a:r>
            <a:endParaRPr sz="1588" dirty="0">
              <a:latin typeface="Montserrat"/>
              <a:cs typeface="Montserrat"/>
            </a:endParaRPr>
          </a:p>
          <a:p>
            <a:pPr marL="313221" marR="558083" indent="-302575">
              <a:spcBef>
                <a:spcPts val="1059"/>
              </a:spcBef>
              <a:buFont typeface="Arial"/>
              <a:buChar char="•"/>
              <a:tabLst>
                <a:tab pos="313221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Then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tutor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will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either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help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solve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problem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or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refer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the </a:t>
            </a:r>
            <a:r>
              <a:rPr lang="en-US" sz="1588" spc="-9" dirty="0">
                <a:solidFill>
                  <a:srgbClr val="0A213F"/>
                </a:solidFill>
                <a:latin typeface="Montserrat"/>
                <a:cs typeface="Montserrat"/>
              </a:rPr>
              <a:t>lecturer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.</a:t>
            </a:r>
            <a:endParaRPr sz="1588" dirty="0">
              <a:latin typeface="Montserrat"/>
              <a:cs typeface="Montserrat"/>
            </a:endParaRPr>
          </a:p>
          <a:p>
            <a:pPr marL="313221" marR="205079" indent="-302575">
              <a:spcBef>
                <a:spcPts val="1059"/>
              </a:spcBef>
              <a:buFont typeface="Arial"/>
              <a:buChar char="•"/>
              <a:tabLst>
                <a:tab pos="313221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expect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u="sng" spc="-9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relatively</a:t>
            </a:r>
            <a:r>
              <a:rPr sz="1588" u="sng" spc="-4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 </a:t>
            </a:r>
            <a:r>
              <a:rPr sz="1588" u="sng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self reliant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,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will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available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during consultation</a:t>
            </a:r>
            <a:r>
              <a:rPr sz="1588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times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but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expect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most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teams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won’t</a:t>
            </a:r>
            <a:r>
              <a:rPr sz="1588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need</a:t>
            </a:r>
            <a:r>
              <a:rPr sz="1588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see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me,</a:t>
            </a:r>
            <a:r>
              <a:rPr sz="1588" spc="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hence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there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limited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time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per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week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allocation.</a:t>
            </a:r>
            <a:endParaRPr sz="1588" dirty="0">
              <a:latin typeface="Montserrat"/>
              <a:cs typeface="Montserrat"/>
            </a:endParaRPr>
          </a:p>
          <a:p>
            <a:pPr marL="314902" marR="4483" indent="-304256" algn="just">
              <a:spcBef>
                <a:spcPts val="1059"/>
              </a:spcBef>
              <a:buClr>
                <a:srgbClr val="0A213F"/>
              </a:buClr>
              <a:buFont typeface="Arial"/>
              <a:buChar char="•"/>
              <a:tabLst>
                <a:tab pos="314902" algn="l"/>
              </a:tabLst>
            </a:pP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The</a:t>
            </a:r>
            <a:r>
              <a:rPr sz="1588" spc="194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reason</a:t>
            </a:r>
            <a:r>
              <a:rPr sz="1588" spc="202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is</a:t>
            </a:r>
            <a:r>
              <a:rPr sz="1588" spc="199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that</a:t>
            </a:r>
            <a:r>
              <a:rPr sz="1588" spc="185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your</a:t>
            </a:r>
            <a:r>
              <a:rPr sz="1588" spc="202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projects</a:t>
            </a:r>
            <a:r>
              <a:rPr sz="1588" spc="176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are</a:t>
            </a:r>
            <a:r>
              <a:rPr sz="1588" spc="194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your</a:t>
            </a:r>
            <a:r>
              <a:rPr sz="1588" spc="202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projects</a:t>
            </a:r>
            <a:r>
              <a:rPr sz="1588" spc="176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not</a:t>
            </a:r>
            <a:r>
              <a:rPr sz="1588" spc="168" dirty="0">
                <a:solidFill>
                  <a:srgbClr val="FF0000"/>
                </a:solidFill>
                <a:latin typeface="Montserrat"/>
                <a:cs typeface="Montserrat"/>
              </a:rPr>
              <a:t>   </a:t>
            </a:r>
            <a:r>
              <a:rPr sz="1588" spc="-22" dirty="0">
                <a:solidFill>
                  <a:srgbClr val="FF0000"/>
                </a:solidFill>
                <a:latin typeface="Montserrat"/>
                <a:cs typeface="Montserrat"/>
              </a:rPr>
              <a:t>the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tutors/</a:t>
            </a:r>
            <a:r>
              <a:rPr lang="en-US" sz="1588" dirty="0">
                <a:solidFill>
                  <a:srgbClr val="FF0000"/>
                </a:solidFill>
                <a:latin typeface="Montserrat"/>
                <a:cs typeface="Montserrat"/>
              </a:rPr>
              <a:t>lecturer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’s,</a:t>
            </a:r>
            <a:r>
              <a:rPr sz="1588" spc="304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you</a:t>
            </a:r>
            <a:r>
              <a:rPr sz="1588" spc="40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should</a:t>
            </a:r>
            <a:r>
              <a:rPr sz="1588" spc="437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try</a:t>
            </a:r>
            <a:r>
              <a:rPr sz="1588" spc="361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to</a:t>
            </a:r>
            <a:r>
              <a:rPr sz="1588" spc="379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do</a:t>
            </a:r>
            <a:r>
              <a:rPr sz="1588" spc="397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them</a:t>
            </a:r>
            <a:r>
              <a:rPr sz="1588" spc="176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within</a:t>
            </a:r>
            <a:r>
              <a:rPr sz="1588" spc="424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the</a:t>
            </a:r>
            <a:r>
              <a:rPr sz="1588" spc="371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team,</a:t>
            </a:r>
            <a:r>
              <a:rPr sz="1588" spc="37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FF0000"/>
                </a:solidFill>
                <a:latin typeface="Montserrat"/>
                <a:cs typeface="Montserrat"/>
              </a:rPr>
              <a:t>don’t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scope</a:t>
            </a:r>
            <a:r>
              <a:rPr sz="1588" spc="159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projects</a:t>
            </a:r>
            <a:r>
              <a:rPr sz="1588" spc="119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your</a:t>
            </a:r>
            <a:r>
              <a:rPr sz="1588" spc="172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team</a:t>
            </a:r>
            <a:r>
              <a:rPr sz="1588" spc="207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can’t</a:t>
            </a:r>
            <a:r>
              <a:rPr sz="1588" spc="150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deliver</a:t>
            </a:r>
            <a:r>
              <a:rPr sz="1588" spc="190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but</a:t>
            </a:r>
            <a:r>
              <a:rPr sz="1588" spc="154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also</a:t>
            </a:r>
            <a:r>
              <a:rPr sz="1588" spc="132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be</a:t>
            </a:r>
            <a:r>
              <a:rPr sz="1588" spc="159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careful</a:t>
            </a:r>
            <a:r>
              <a:rPr sz="1588" spc="176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to</a:t>
            </a:r>
            <a:r>
              <a:rPr sz="1588" spc="132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not</a:t>
            </a:r>
            <a:r>
              <a:rPr sz="1588" spc="154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Montserrat"/>
                <a:cs typeface="Montserrat"/>
              </a:rPr>
              <a:t>provide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projects</a:t>
            </a:r>
            <a:r>
              <a:rPr sz="1588" spc="282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which</a:t>
            </a:r>
            <a:r>
              <a:rPr sz="1588" spc="128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under</a:t>
            </a:r>
            <a:r>
              <a:rPr sz="1588" spc="33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scope</a:t>
            </a:r>
            <a:r>
              <a:rPr sz="1588" spc="318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for</a:t>
            </a:r>
            <a:r>
              <a:rPr sz="1588" spc="326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a</a:t>
            </a:r>
            <a:r>
              <a:rPr sz="1588" spc="106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2nd</a:t>
            </a:r>
            <a:r>
              <a:rPr sz="1588" spc="159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year</a:t>
            </a:r>
            <a:r>
              <a:rPr sz="1588" spc="322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project</a:t>
            </a:r>
            <a:r>
              <a:rPr sz="1588" spc="331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BECAUSE</a:t>
            </a:r>
            <a:r>
              <a:rPr sz="1588" spc="11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YOU</a:t>
            </a:r>
            <a:r>
              <a:rPr sz="1588" spc="33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FF0000"/>
                </a:solidFill>
                <a:latin typeface="Montserrat"/>
                <a:cs typeface="Montserrat"/>
              </a:rPr>
              <a:t>WILL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LOSE</a:t>
            </a:r>
            <a:r>
              <a:rPr sz="1588" spc="88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team</a:t>
            </a:r>
            <a:r>
              <a:rPr sz="1588" spc="88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marks</a:t>
            </a:r>
            <a:r>
              <a:rPr sz="1588" spc="97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FOR</a:t>
            </a:r>
            <a:r>
              <a:rPr sz="1588" spc="93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DELIVERABLE</a:t>
            </a:r>
            <a:r>
              <a:rPr sz="1588" spc="79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1</a:t>
            </a:r>
            <a:r>
              <a:rPr sz="1588" spc="79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if</a:t>
            </a:r>
            <a:r>
              <a:rPr sz="1588" spc="97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the</a:t>
            </a:r>
            <a:r>
              <a:rPr sz="1588" spc="101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project</a:t>
            </a:r>
            <a:r>
              <a:rPr sz="1588" spc="75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is</a:t>
            </a:r>
            <a:r>
              <a:rPr sz="1588" spc="84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rejected</a:t>
            </a:r>
            <a:r>
              <a:rPr sz="1588" spc="62" dirty="0">
                <a:solidFill>
                  <a:srgbClr val="FF0000"/>
                </a:solidFill>
                <a:latin typeface="Montserrat"/>
                <a:cs typeface="Montserrat"/>
              </a:rPr>
              <a:t>  </a:t>
            </a:r>
            <a:r>
              <a:rPr sz="1588" spc="-22" dirty="0">
                <a:solidFill>
                  <a:srgbClr val="FF0000"/>
                </a:solidFill>
                <a:latin typeface="Montserrat"/>
                <a:cs typeface="Montserrat"/>
              </a:rPr>
              <a:t>or </a:t>
            </a:r>
            <a:r>
              <a:rPr sz="1588" dirty="0">
                <a:solidFill>
                  <a:srgbClr val="FF0000"/>
                </a:solidFill>
                <a:latin typeface="Montserrat"/>
                <a:cs typeface="Montserrat"/>
              </a:rPr>
              <a:t>requires</a:t>
            </a:r>
            <a:r>
              <a:rPr sz="1588" spc="-62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FF0000"/>
                </a:solidFill>
                <a:latin typeface="Montserrat"/>
                <a:cs typeface="Montserrat"/>
              </a:rPr>
              <a:t>re-</a:t>
            </a:r>
            <a:r>
              <a:rPr sz="1588" spc="-9" dirty="0">
                <a:solidFill>
                  <a:srgbClr val="FF0000"/>
                </a:solidFill>
                <a:latin typeface="Montserrat"/>
                <a:cs typeface="Montserrat"/>
              </a:rPr>
              <a:t>submission!</a:t>
            </a:r>
            <a:endParaRPr sz="1588" dirty="0">
              <a:latin typeface="Montserrat"/>
              <a:cs typeface="Montserra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6DC9941-D772-4656-BA16-32278103D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41294" y="5411096"/>
            <a:ext cx="6952129" cy="0"/>
          </a:xfrm>
          <a:custGeom>
            <a:avLst/>
            <a:gdLst/>
            <a:ahLst/>
            <a:cxnLst/>
            <a:rect l="l" t="t" r="r" b="b"/>
            <a:pathLst>
              <a:path w="7879080">
                <a:moveTo>
                  <a:pt x="0" y="0"/>
                </a:moveTo>
                <a:lnTo>
                  <a:pt x="78790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0242" y="5198633"/>
            <a:ext cx="499249" cy="41086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52653"/>
              </p:ext>
            </p:extLst>
          </p:nvPr>
        </p:nvGraphicFramePr>
        <p:xfrm>
          <a:off x="544045" y="1248501"/>
          <a:ext cx="8055909" cy="4526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5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98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285"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3500" spc="-844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3500" spc="-1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3500" spc="-2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3500" spc="-1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kp</a:t>
                      </a:r>
                      <a:r>
                        <a:rPr sz="3500" spc="-18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3500" spc="-204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500" spc="-1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500" spc="-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500" spc="-30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500" spc="-16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sz="3500" spc="-29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500" spc="-114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3500" spc="-28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500" spc="-1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Safety</a:t>
                      </a:r>
                      <a:r>
                        <a:rPr sz="3500" spc="-2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500" spc="-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(WHS)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A21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452120">
                        <a:lnSpc>
                          <a:spcPct val="100000"/>
                        </a:lnSpc>
                        <a:tabLst>
                          <a:tab pos="1143000" algn="l"/>
                        </a:tabLst>
                      </a:pPr>
                      <a:endParaRPr sz="600" dirty="0">
                        <a:latin typeface="Montserrat"/>
                        <a:cs typeface="Montserra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3F03D68E-0122-452C-A73D-3CF23000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091" y="5198633"/>
            <a:ext cx="7552765" cy="411256"/>
            <a:chOff x="909637" y="5891784"/>
            <a:chExt cx="8559800" cy="466090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3207" y="5891784"/>
              <a:ext cx="565815" cy="4656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0692" y="5421419"/>
            <a:ext cx="1838885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ECTE250-</a:t>
            </a:r>
            <a:r>
              <a:rPr sz="574" spc="-18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Engineering</a:t>
            </a: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Design</a:t>
            </a:r>
            <a:r>
              <a:rPr sz="574" spc="-26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and</a:t>
            </a:r>
            <a:r>
              <a:rPr sz="574" spc="13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Management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44" dirty="0">
                <a:solidFill>
                  <a:srgbClr val="878787"/>
                </a:solidFill>
                <a:latin typeface="Montserrat"/>
                <a:cs typeface="Montserrat"/>
              </a:rPr>
              <a:t>2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894" y="1152406"/>
            <a:ext cx="1870106" cy="1130060"/>
          </a:xfrm>
          <a:prstGeom prst="rect">
            <a:avLst/>
          </a:prstGeom>
        </p:spPr>
        <p:txBody>
          <a:bodyPr vert="horz" wrap="square" lIns="0" tIns="183776" rIns="0" bIns="0" rtlCol="0">
            <a:spAutoFit/>
          </a:bodyPr>
          <a:lstStyle/>
          <a:p>
            <a:pPr marL="11206">
              <a:spcBef>
                <a:spcPts val="1447"/>
              </a:spcBef>
            </a:pP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Safety</a:t>
            </a:r>
            <a:endParaRPr sz="2471" dirty="0">
              <a:latin typeface="Montserrat"/>
              <a:cs typeface="Montserrat"/>
            </a:endParaRPr>
          </a:p>
          <a:p>
            <a:pPr marL="313781" indent="-302575">
              <a:spcBef>
                <a:spcPts val="829"/>
              </a:spcBef>
              <a:buFont typeface="Arial"/>
              <a:buChar char="•"/>
              <a:tabLst>
                <a:tab pos="313781" algn="l"/>
              </a:tabLst>
            </a:pP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Lab-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00" spc="-13" dirty="0">
                <a:solidFill>
                  <a:srgbClr val="0A213F"/>
                </a:solidFill>
                <a:latin typeface="Montserrat"/>
                <a:cs typeface="Montserrat"/>
              </a:rPr>
              <a:t>room 2.51, room 1.38</a:t>
            </a:r>
            <a:endParaRPr sz="1500" dirty="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894" y="2438400"/>
            <a:ext cx="7126381" cy="265396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652013" algn="just">
              <a:spcBef>
                <a:spcPts val="88"/>
              </a:spcBef>
            </a:pPr>
            <a:r>
              <a:rPr sz="2118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Follow</a:t>
            </a:r>
            <a:r>
              <a:rPr sz="2118" u="heavy" spc="-1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spc="-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covid-</a:t>
            </a:r>
            <a:r>
              <a:rPr sz="2118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safe</a:t>
            </a:r>
            <a:r>
              <a:rPr sz="2118" u="heavy" spc="-1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lab</a:t>
            </a:r>
            <a:r>
              <a:rPr sz="2118" u="heavy" spc="-13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spc="-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guidelines</a:t>
            </a:r>
            <a:endParaRPr sz="2118" dirty="0">
              <a:latin typeface="Arial"/>
              <a:cs typeface="Arial"/>
            </a:endParaRPr>
          </a:p>
          <a:p>
            <a:pPr algn="just">
              <a:spcBef>
                <a:spcPts val="44"/>
              </a:spcBef>
            </a:pPr>
            <a:endParaRPr sz="2691" dirty="0">
              <a:latin typeface="Arial"/>
              <a:cs typeface="Arial"/>
            </a:endParaRPr>
          </a:p>
          <a:p>
            <a:pPr marL="313221" marR="4483" indent="-302575" algn="just">
              <a:lnSpc>
                <a:spcPct val="90900"/>
              </a:lnSpc>
              <a:buFont typeface="Arial"/>
              <a:buChar char="•"/>
              <a:tabLst>
                <a:tab pos="313221" algn="l"/>
              </a:tabLst>
            </a:pPr>
            <a:r>
              <a:rPr sz="1941" b="1" u="heavy" spc="-9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Project</a:t>
            </a:r>
            <a:r>
              <a:rPr sz="1941" b="1" u="heavy" spc="-97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 </a:t>
            </a:r>
            <a:r>
              <a:rPr sz="1941" b="1" u="heavy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Lab</a:t>
            </a:r>
            <a:r>
              <a:rPr sz="1941" b="1" u="heavy" spc="-119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 </a:t>
            </a:r>
            <a:r>
              <a:rPr sz="1941" b="1" u="heavy" dirty="0">
                <a:solidFill>
                  <a:srgbClr val="0A213F"/>
                </a:solidFill>
                <a:uFill>
                  <a:solidFill>
                    <a:srgbClr val="0A213F"/>
                  </a:solidFill>
                </a:uFill>
                <a:latin typeface="Montserrat"/>
                <a:cs typeface="Montserrat"/>
              </a:rPr>
              <a:t>rules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:</a:t>
            </a:r>
            <a:r>
              <a:rPr sz="194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941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not</a:t>
            </a:r>
            <a:r>
              <a:rPr sz="194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94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alone</a:t>
            </a:r>
            <a:r>
              <a:rPr sz="194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18" dirty="0">
                <a:solidFill>
                  <a:srgbClr val="0A213F"/>
                </a:solidFill>
                <a:latin typeface="Montserrat"/>
                <a:cs typeface="Montserrat"/>
              </a:rPr>
              <a:t>(two </a:t>
            </a:r>
            <a:r>
              <a:rPr sz="1941" spc="-9" dirty="0">
                <a:solidFill>
                  <a:srgbClr val="0A213F"/>
                </a:solidFill>
                <a:latin typeface="Montserrat"/>
                <a:cs typeface="Montserrat"/>
              </a:rPr>
              <a:t>students</a:t>
            </a:r>
            <a:r>
              <a:rPr sz="194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22" dirty="0">
                <a:solidFill>
                  <a:srgbClr val="0A213F"/>
                </a:solidFill>
                <a:latin typeface="Montserrat"/>
                <a:cs typeface="Montserrat"/>
              </a:rPr>
              <a:t>minimum),</a:t>
            </a:r>
            <a:r>
              <a:rPr sz="194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94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wear</a:t>
            </a:r>
            <a:r>
              <a:rPr sz="194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fully</a:t>
            </a:r>
            <a:r>
              <a:rPr sz="1941" spc="-10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9" dirty="0">
                <a:solidFill>
                  <a:srgbClr val="0A213F"/>
                </a:solidFill>
                <a:latin typeface="Montserrat"/>
                <a:cs typeface="Montserrat"/>
              </a:rPr>
              <a:t>covered</a:t>
            </a:r>
            <a:r>
              <a:rPr sz="194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feet,</a:t>
            </a:r>
            <a:r>
              <a:rPr sz="194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18" dirty="0">
                <a:solidFill>
                  <a:srgbClr val="0A213F"/>
                </a:solidFill>
                <a:latin typeface="Montserrat"/>
                <a:cs typeface="Montserrat"/>
              </a:rPr>
              <a:t>must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not</a:t>
            </a:r>
            <a:r>
              <a:rPr sz="1941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9" dirty="0">
                <a:solidFill>
                  <a:srgbClr val="0A213F"/>
                </a:solidFill>
                <a:latin typeface="Montserrat"/>
                <a:cs typeface="Montserrat"/>
              </a:rPr>
              <a:t>bring</a:t>
            </a:r>
            <a:r>
              <a:rPr sz="194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food</a:t>
            </a:r>
            <a:r>
              <a:rPr sz="1941" spc="-10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or</a:t>
            </a:r>
            <a:r>
              <a:rPr sz="194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drink</a:t>
            </a:r>
            <a:r>
              <a:rPr sz="194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into</a:t>
            </a:r>
            <a:r>
              <a:rPr sz="1941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941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9" dirty="0">
                <a:solidFill>
                  <a:srgbClr val="0A213F"/>
                </a:solidFill>
                <a:latin typeface="Montserrat"/>
                <a:cs typeface="Montserrat"/>
              </a:rPr>
              <a:t>projects</a:t>
            </a:r>
            <a:r>
              <a:rPr sz="194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18" dirty="0">
                <a:solidFill>
                  <a:srgbClr val="0A213F"/>
                </a:solidFill>
                <a:latin typeface="Montserrat"/>
                <a:cs typeface="Montserrat"/>
              </a:rPr>
              <a:t>laboratory,</a:t>
            </a:r>
            <a:r>
              <a:rPr sz="1941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22" dirty="0">
                <a:solidFill>
                  <a:srgbClr val="0A213F"/>
                </a:solidFill>
                <a:latin typeface="Montserrat"/>
                <a:cs typeface="Montserrat"/>
              </a:rPr>
              <a:t>if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using</a:t>
            </a:r>
            <a:r>
              <a:rPr sz="1941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941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18" dirty="0">
                <a:solidFill>
                  <a:srgbClr val="0A213F"/>
                </a:solidFill>
                <a:latin typeface="Montserrat"/>
                <a:cs typeface="Montserrat"/>
              </a:rPr>
              <a:t>soldering</a:t>
            </a:r>
            <a:r>
              <a:rPr sz="1941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iron</a:t>
            </a:r>
            <a:r>
              <a:rPr sz="1941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must</a:t>
            </a:r>
            <a:r>
              <a:rPr sz="1941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18" dirty="0">
                <a:solidFill>
                  <a:srgbClr val="0A213F"/>
                </a:solidFill>
                <a:latin typeface="Montserrat"/>
                <a:cs typeface="Montserrat"/>
              </a:rPr>
              <a:t>submit</a:t>
            </a:r>
            <a:r>
              <a:rPr sz="194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941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WHS</a:t>
            </a:r>
            <a:r>
              <a:rPr sz="1941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risk</a:t>
            </a:r>
            <a:r>
              <a:rPr sz="194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spc="-9" dirty="0">
                <a:solidFill>
                  <a:srgbClr val="0A213F"/>
                </a:solidFill>
                <a:latin typeface="Montserrat"/>
                <a:cs typeface="Montserrat"/>
              </a:rPr>
              <a:t>assessment</a:t>
            </a:r>
            <a:r>
              <a:rPr lang="en-US" sz="1941" spc="-9" dirty="0">
                <a:solidFill>
                  <a:srgbClr val="0A213F"/>
                </a:solidFill>
                <a:latin typeface="Montserrat"/>
                <a:cs typeface="Montserrat"/>
              </a:rPr>
              <a:t> form</a:t>
            </a:r>
            <a:r>
              <a:rPr sz="1941" spc="-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online</a:t>
            </a:r>
            <a:r>
              <a:rPr lang="en-US" sz="1941" dirty="0">
                <a:solidFill>
                  <a:srgbClr val="0A213F"/>
                </a:solidFill>
                <a:latin typeface="Montserrat"/>
                <a:cs typeface="Montserrat"/>
              </a:rPr>
              <a:t>.</a:t>
            </a:r>
            <a:r>
              <a:rPr sz="1941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941" spc="-71" dirty="0">
                <a:solidFill>
                  <a:srgbClr val="0A213F"/>
                </a:solidFill>
                <a:latin typeface="Montserrat"/>
                <a:cs typeface="Montserrat"/>
              </a:rPr>
              <a:t>One member from each team must meet (please make appointment) with </a:t>
            </a:r>
            <a:r>
              <a:rPr sz="1941" dirty="0">
                <a:solidFill>
                  <a:srgbClr val="0A213F"/>
                </a:solidFill>
                <a:latin typeface="Montserrat"/>
                <a:cs typeface="Montserrat"/>
              </a:rPr>
              <a:t>Mr</a:t>
            </a:r>
            <a:r>
              <a:rPr lang="en-US" sz="1941" dirty="0">
                <a:solidFill>
                  <a:srgbClr val="0A213F"/>
                </a:solidFill>
                <a:latin typeface="Montserrat"/>
                <a:cs typeface="Montserrat"/>
              </a:rPr>
              <a:t>.</a:t>
            </a:r>
            <a:r>
              <a:rPr sz="1941" spc="-10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941" spc="-106" dirty="0">
                <a:solidFill>
                  <a:srgbClr val="0A213F"/>
                </a:solidFill>
                <a:latin typeface="Montserrat"/>
                <a:cs typeface="Montserrat"/>
              </a:rPr>
              <a:t>Majid Munawar (majidmunawar@uowdubai.ac.ae) to fill this form.</a:t>
            </a:r>
            <a:endParaRPr sz="1941" dirty="0">
              <a:latin typeface="Montserrat"/>
              <a:cs typeface="Montserra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8008" y="1433036"/>
            <a:ext cx="4020671" cy="6631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118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Follow</a:t>
            </a:r>
            <a:r>
              <a:rPr sz="2118" u="heavy" spc="-2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118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emergency</a:t>
            </a:r>
            <a:r>
              <a:rPr sz="2118" u="heavy" spc="-4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evacuation</a:t>
            </a:r>
            <a:r>
              <a:rPr sz="2118" spc="-9" dirty="0">
                <a:latin typeface="Arial"/>
                <a:cs typeface="Arial"/>
              </a:rPr>
              <a:t> </a:t>
            </a:r>
            <a:r>
              <a:rPr sz="2118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procedure</a:t>
            </a:r>
            <a:r>
              <a:rPr sz="2118" u="heavy" spc="-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2118" u="heavy" spc="-4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those</a:t>
            </a:r>
            <a:r>
              <a:rPr sz="2118" u="heavy" spc="-2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118" u="heavy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rooms</a:t>
            </a:r>
            <a:endParaRPr sz="2118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B1E5FBA-B4A4-4382-A2D0-F46A421F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091" y="5198633"/>
            <a:ext cx="7552765" cy="411256"/>
            <a:chOff x="909637" y="5891784"/>
            <a:chExt cx="8559800" cy="466090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3207" y="5891784"/>
              <a:ext cx="565815" cy="4656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66555" y="1325402"/>
            <a:ext cx="5767668" cy="7712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Roles</a:t>
            </a:r>
            <a:r>
              <a:rPr sz="2471" b="1" spc="-11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2471" b="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Responsibilities</a:t>
            </a:r>
            <a:endParaRPr sz="2471">
              <a:latin typeface="Montserrat"/>
              <a:cs typeface="Montserrat"/>
            </a:endParaRPr>
          </a:p>
          <a:p>
            <a:pPr marL="11206"/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AS</a:t>
            </a:r>
            <a:r>
              <a:rPr sz="2471" b="1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PER</a:t>
            </a:r>
            <a:r>
              <a:rPr sz="2471" b="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UNIVERSITY’S</a:t>
            </a:r>
            <a:r>
              <a:rPr sz="2471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WHS</a:t>
            </a:r>
            <a:r>
              <a:rPr sz="2471" b="1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POLICY</a:t>
            </a:r>
            <a:endParaRPr sz="2471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778" y="2387748"/>
            <a:ext cx="7086600" cy="1367588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313221" indent="-302015">
              <a:spcBef>
                <a:spcPts val="437"/>
              </a:spcBef>
              <a:buFont typeface="Arial"/>
              <a:buChar char="•"/>
              <a:tabLst>
                <a:tab pos="313221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Student</a:t>
            </a:r>
            <a:endParaRPr sz="1588">
              <a:latin typeface="Montserrat"/>
              <a:cs typeface="Montserrat"/>
            </a:endParaRPr>
          </a:p>
          <a:p>
            <a:pPr marL="666225" marR="483560" lvl="1" indent="-252146">
              <a:spcBef>
                <a:spcPts val="349"/>
              </a:spcBef>
              <a:buFont typeface="Wingdings"/>
              <a:buChar char=""/>
              <a:tabLst>
                <a:tab pos="667346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comply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relevant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University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WHS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management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system 	policies,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procedures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programs,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as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appropriate</a:t>
            </a:r>
            <a:endParaRPr sz="1588">
              <a:latin typeface="Montserrat"/>
              <a:cs typeface="Montserrat"/>
            </a:endParaRPr>
          </a:p>
          <a:p>
            <a:pPr marL="666225" marR="4483" lvl="1" indent="-252146">
              <a:spcBef>
                <a:spcPts val="361"/>
              </a:spcBef>
              <a:buFont typeface="Wingdings"/>
              <a:buChar char=""/>
              <a:tabLst>
                <a:tab pos="667346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report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any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unsafe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conditions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which</a:t>
            </a:r>
            <a:r>
              <a:rPr sz="1588" spc="30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come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their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attention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and 	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address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where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possible</a:t>
            </a:r>
            <a:endParaRPr sz="1588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82565F1-F15E-45D4-9E84-B0D259C4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091" y="5198633"/>
            <a:ext cx="7552765" cy="411256"/>
            <a:chOff x="909637" y="5891784"/>
            <a:chExt cx="8559800" cy="466090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3207" y="5891784"/>
              <a:ext cx="565815" cy="4656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02221" y="1325402"/>
            <a:ext cx="2981885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Risk</a:t>
            </a:r>
            <a:r>
              <a:rPr sz="2471" b="1" spc="-11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Management</a:t>
            </a:r>
            <a:endParaRPr sz="2471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665" y="2023496"/>
            <a:ext cx="4762500" cy="1457356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11206">
              <a:spcBef>
                <a:spcPts val="437"/>
              </a:spcBef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Process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:</a:t>
            </a:r>
            <a:endParaRPr sz="1588">
              <a:latin typeface="Montserrat"/>
              <a:cs typeface="Montserrat"/>
            </a:endParaRPr>
          </a:p>
          <a:p>
            <a:pPr marL="313781" indent="-302575">
              <a:spcBef>
                <a:spcPts val="349"/>
              </a:spcBef>
              <a:buFont typeface="Arial"/>
              <a:buChar char="•"/>
              <a:tabLst>
                <a:tab pos="313781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Identification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hazards</a:t>
            </a:r>
            <a:endParaRPr sz="1588">
              <a:latin typeface="Montserrat"/>
              <a:cs typeface="Montserrat"/>
            </a:endParaRPr>
          </a:p>
          <a:p>
            <a:pPr marL="313781" indent="-302575">
              <a:spcBef>
                <a:spcPts val="357"/>
              </a:spcBef>
              <a:buFont typeface="Arial"/>
              <a:buChar char="•"/>
              <a:tabLst>
                <a:tab pos="313781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Assessment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risk</a:t>
            </a:r>
            <a:endParaRPr sz="1588">
              <a:latin typeface="Montserrat"/>
              <a:cs typeface="Montserrat"/>
            </a:endParaRPr>
          </a:p>
          <a:p>
            <a:pPr marL="313781" indent="-302575">
              <a:spcBef>
                <a:spcPts val="353"/>
              </a:spcBef>
              <a:buFont typeface="Arial"/>
              <a:buChar char="•"/>
              <a:tabLst>
                <a:tab pos="313781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Methods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risk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control</a:t>
            </a:r>
            <a:r>
              <a:rPr sz="1588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(hierarchy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control)</a:t>
            </a:r>
            <a:endParaRPr sz="1588">
              <a:latin typeface="Montserrat"/>
              <a:cs typeface="Montserrat"/>
            </a:endParaRPr>
          </a:p>
          <a:p>
            <a:pPr marL="313781" indent="-302575">
              <a:spcBef>
                <a:spcPts val="349"/>
              </a:spcBef>
              <a:buFont typeface="Arial"/>
              <a:buChar char="•"/>
              <a:tabLst>
                <a:tab pos="313781" algn="l"/>
              </a:tabLst>
            </a:pP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Review</a:t>
            </a:r>
            <a:endParaRPr sz="1588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526662" y="5753551"/>
            <a:ext cx="148478" cy="129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15"/>
              </a:lnSpc>
            </a:pPr>
            <a:r>
              <a:rPr sz="971" spc="-22" dirty="0">
                <a:solidFill>
                  <a:srgbClr val="262626"/>
                </a:solidFill>
                <a:latin typeface="Calibri"/>
                <a:cs typeface="Calibri"/>
              </a:rPr>
              <a:t>50</a:t>
            </a:r>
            <a:endParaRPr sz="971">
              <a:latin typeface="Calibri"/>
              <a:cs typeface="Calibri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F7BDCF7-2870-431D-B9B6-1BFBE5BE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091" y="5198633"/>
            <a:ext cx="7552765" cy="411256"/>
            <a:chOff x="909637" y="5891784"/>
            <a:chExt cx="8559800" cy="466090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3207" y="5891784"/>
              <a:ext cx="565815" cy="4656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31460" y="5421419"/>
            <a:ext cx="90207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51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0692" y="5421419"/>
            <a:ext cx="1838885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ECTE250-</a:t>
            </a:r>
            <a:r>
              <a:rPr sz="574" spc="-18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Engineering</a:t>
            </a: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Design</a:t>
            </a:r>
            <a:r>
              <a:rPr sz="574" spc="-26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and</a:t>
            </a:r>
            <a:r>
              <a:rPr sz="574" spc="13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Management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44" dirty="0">
                <a:solidFill>
                  <a:srgbClr val="878787"/>
                </a:solidFill>
                <a:latin typeface="Montserrat"/>
                <a:cs typeface="Montserrat"/>
              </a:rPr>
              <a:t>2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3422" y="1368325"/>
            <a:ext cx="6157632" cy="307543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Hazard</a:t>
            </a:r>
            <a:r>
              <a:rPr sz="2471" b="1" spc="-13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Identification</a:t>
            </a:r>
            <a:endParaRPr sz="2471">
              <a:latin typeface="Montserrat"/>
              <a:cs typeface="Montserrat"/>
            </a:endParaRPr>
          </a:p>
          <a:p>
            <a:pPr marL="369814" indent="-302575">
              <a:spcBef>
                <a:spcPts val="1994"/>
              </a:spcBef>
              <a:buFont typeface="Arial"/>
              <a:buChar char="•"/>
              <a:tabLst>
                <a:tab pos="369814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What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hazard?</a:t>
            </a:r>
            <a:endParaRPr sz="1588">
              <a:latin typeface="Montserrat"/>
              <a:cs typeface="Montserrat"/>
            </a:endParaRPr>
          </a:p>
          <a:p>
            <a:pPr>
              <a:spcBef>
                <a:spcPts val="31"/>
              </a:spcBef>
            </a:pPr>
            <a:endParaRPr sz="1368">
              <a:latin typeface="Montserrat"/>
              <a:cs typeface="Montserrat"/>
            </a:endParaRPr>
          </a:p>
          <a:p>
            <a:pPr marL="67239"/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-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Anything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can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or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has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potential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cause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harm.</a:t>
            </a:r>
            <a:endParaRPr sz="1588">
              <a:latin typeface="Montserrat"/>
              <a:cs typeface="Montserrat"/>
            </a:endParaRPr>
          </a:p>
          <a:p>
            <a:pPr>
              <a:spcBef>
                <a:spcPts val="53"/>
              </a:spcBef>
            </a:pPr>
            <a:endParaRPr sz="1897">
              <a:latin typeface="Montserrat"/>
              <a:cs typeface="Montserrat"/>
            </a:endParaRPr>
          </a:p>
          <a:p>
            <a:pPr marL="286886"/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other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words</a:t>
            </a:r>
            <a:endParaRPr sz="1588">
              <a:latin typeface="Montserrat"/>
              <a:cs typeface="Montserrat"/>
            </a:endParaRPr>
          </a:p>
          <a:p>
            <a:pPr marL="122711">
              <a:spcBef>
                <a:spcPts val="1099"/>
              </a:spcBef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-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hazard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anything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could</a:t>
            </a:r>
            <a:r>
              <a:rPr sz="1588" spc="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hurt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or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others.</a:t>
            </a:r>
            <a:endParaRPr sz="1588">
              <a:latin typeface="Montserrat"/>
              <a:cs typeface="Montserrat"/>
            </a:endParaRPr>
          </a:p>
          <a:p>
            <a:pPr>
              <a:spcBef>
                <a:spcPts val="18"/>
              </a:spcBef>
            </a:pPr>
            <a:endParaRPr sz="1985">
              <a:latin typeface="Montserrat"/>
              <a:cs typeface="Montserrat"/>
            </a:endParaRPr>
          </a:p>
          <a:p>
            <a:pPr marL="369814" marR="4483" indent="-302575">
              <a:buFont typeface="Arial"/>
              <a:buChar char="•"/>
              <a:tabLst>
                <a:tab pos="369814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Risk</a:t>
            </a:r>
            <a:r>
              <a:rPr sz="1588" spc="-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potential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consequences</a:t>
            </a:r>
            <a:r>
              <a:rPr sz="1588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Hazard</a:t>
            </a:r>
            <a:r>
              <a:rPr sz="1588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the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likelihood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that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it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will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occur!</a:t>
            </a:r>
            <a:endParaRPr sz="1588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0D0A439-8E04-4F56-BB1C-D9EDA558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091" y="5198633"/>
            <a:ext cx="7552765" cy="411256"/>
            <a:chOff x="909637" y="5891784"/>
            <a:chExt cx="8559800" cy="466090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3207" y="5891784"/>
              <a:ext cx="565815" cy="46564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5406" y="1325402"/>
            <a:ext cx="1838325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Risk</a:t>
            </a:r>
            <a:r>
              <a:rPr sz="2471" b="1" spc="-13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Matrix</a:t>
            </a:r>
            <a:endParaRPr sz="2471">
              <a:latin typeface="Montserrat"/>
              <a:cs typeface="Montserra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406" y="1875925"/>
            <a:ext cx="7599875" cy="30413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40692" y="5421419"/>
            <a:ext cx="1838885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ECTE250-</a:t>
            </a:r>
            <a:r>
              <a:rPr sz="574" spc="-18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Engineering</a:t>
            </a: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Design</a:t>
            </a:r>
            <a:r>
              <a:rPr sz="574" spc="-26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and</a:t>
            </a:r>
            <a:r>
              <a:rPr sz="574" spc="13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Management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44" dirty="0">
                <a:solidFill>
                  <a:srgbClr val="878787"/>
                </a:solidFill>
                <a:latin typeface="Montserrat"/>
                <a:cs typeface="Montserrat"/>
              </a:rPr>
              <a:t>2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AAA441E-9BF9-4F15-BA31-00D993ACD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091" y="5198633"/>
            <a:ext cx="7552765" cy="411256"/>
            <a:chOff x="909637" y="5891784"/>
            <a:chExt cx="8559800" cy="466090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3207" y="5891784"/>
              <a:ext cx="565815" cy="4656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40692" y="5421419"/>
            <a:ext cx="1838885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ECTE250-</a:t>
            </a:r>
            <a:r>
              <a:rPr sz="574" spc="-18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Engineering</a:t>
            </a: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Design</a:t>
            </a:r>
            <a:r>
              <a:rPr sz="574" spc="-26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and</a:t>
            </a:r>
            <a:r>
              <a:rPr sz="574" spc="13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Management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44" dirty="0">
                <a:solidFill>
                  <a:srgbClr val="878787"/>
                </a:solidFill>
                <a:latin typeface="Montserrat"/>
                <a:cs typeface="Montserrat"/>
              </a:rPr>
              <a:t>2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662" y="1252713"/>
            <a:ext cx="7410450" cy="317360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WHS</a:t>
            </a:r>
            <a:r>
              <a:rPr sz="2471" b="1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for</a:t>
            </a:r>
            <a:r>
              <a:rPr sz="2471" b="1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Innovation</a:t>
            </a:r>
            <a:r>
              <a:rPr sz="2471" b="1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2471" b="1" spc="-9" dirty="0">
                <a:solidFill>
                  <a:srgbClr val="0A213F"/>
                </a:solidFill>
                <a:latin typeface="Montserrat"/>
                <a:cs typeface="Montserrat"/>
              </a:rPr>
              <a:t>Fair</a:t>
            </a:r>
            <a:endParaRPr sz="2471" dirty="0">
              <a:latin typeface="Montserrat"/>
              <a:cs typeface="Montserrat"/>
            </a:endParaRPr>
          </a:p>
          <a:p>
            <a:pPr marL="76764">
              <a:spcBef>
                <a:spcPts val="1827"/>
              </a:spcBef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For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Innovation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88" spc="-9" dirty="0">
                <a:solidFill>
                  <a:srgbClr val="0A213F"/>
                </a:solidFill>
                <a:latin typeface="Montserrat"/>
                <a:cs typeface="Montserrat"/>
              </a:rPr>
              <a:t>Fair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:</a:t>
            </a:r>
            <a:endParaRPr sz="1588" dirty="0">
              <a:latin typeface="Montserrat"/>
              <a:cs typeface="Montserrat"/>
            </a:endParaRPr>
          </a:p>
          <a:p>
            <a:pPr>
              <a:spcBef>
                <a:spcPts val="13"/>
              </a:spcBef>
            </a:pPr>
            <a:endParaRPr sz="1985" dirty="0">
              <a:latin typeface="Montserrat"/>
              <a:cs typeface="Montserrat"/>
            </a:endParaRPr>
          </a:p>
          <a:p>
            <a:pPr marL="733464" marR="102539" indent="-253266">
              <a:buFont typeface="Arial"/>
              <a:buChar char="–"/>
              <a:tabLst>
                <a:tab pos="733464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Select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member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1588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588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team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meet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88" spc="-53" dirty="0">
                <a:solidFill>
                  <a:srgbClr val="0A213F"/>
                </a:solidFill>
                <a:latin typeface="Montserrat"/>
                <a:cs typeface="Montserrat"/>
              </a:rPr>
              <a:t>Mr. Majid Munawar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discuss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your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project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(need</a:t>
            </a:r>
            <a:r>
              <a:rPr sz="1588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to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make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an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appointment):</a:t>
            </a:r>
            <a:endParaRPr sz="1588" dirty="0">
              <a:latin typeface="Montserrat"/>
              <a:cs typeface="Montserrat"/>
            </a:endParaRPr>
          </a:p>
          <a:p>
            <a:pPr>
              <a:spcBef>
                <a:spcPts val="53"/>
              </a:spcBef>
              <a:buClr>
                <a:srgbClr val="0A213F"/>
              </a:buClr>
              <a:buFont typeface="Arial"/>
              <a:buChar char="–"/>
            </a:pPr>
            <a:endParaRPr sz="1985" dirty="0">
              <a:latin typeface="Montserrat"/>
              <a:cs typeface="Montserrat"/>
            </a:endParaRPr>
          </a:p>
          <a:p>
            <a:pPr marL="1085908" marR="4483" lvl="1" indent="-202277">
              <a:buFont typeface="Arial"/>
              <a:buChar char="•"/>
              <a:tabLst>
                <a:tab pos="1085908" algn="l"/>
              </a:tabLst>
            </a:pP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Show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him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design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any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moving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parts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how</a:t>
            </a:r>
            <a:r>
              <a:rPr sz="1412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power</a:t>
            </a:r>
            <a:r>
              <a:rPr sz="1412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cables</a:t>
            </a:r>
            <a:r>
              <a:rPr sz="1412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18" dirty="0">
                <a:solidFill>
                  <a:srgbClr val="0A213F"/>
                </a:solidFill>
                <a:latin typeface="Montserrat"/>
                <a:cs typeface="Montserrat"/>
              </a:rPr>
              <a:t>will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412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secured</a:t>
            </a:r>
            <a:r>
              <a:rPr sz="1412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all</a:t>
            </a:r>
            <a:r>
              <a:rPr sz="1412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exposed</a:t>
            </a:r>
            <a:r>
              <a:rPr sz="1412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wires</a:t>
            </a:r>
            <a:r>
              <a:rPr sz="1412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covered</a:t>
            </a:r>
            <a:r>
              <a:rPr sz="1412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412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insulating</a:t>
            </a:r>
            <a:r>
              <a:rPr sz="1412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412" spc="-9" dirty="0">
                <a:solidFill>
                  <a:srgbClr val="0A213F"/>
                </a:solidFill>
                <a:latin typeface="Montserrat"/>
                <a:cs typeface="Montserrat"/>
              </a:rPr>
              <a:t>material</a:t>
            </a:r>
            <a:endParaRPr sz="1412" dirty="0">
              <a:latin typeface="Montserrat"/>
              <a:cs typeface="Montserrat"/>
            </a:endParaRPr>
          </a:p>
          <a:p>
            <a:pPr lvl="1">
              <a:spcBef>
                <a:spcPts val="49"/>
              </a:spcBef>
              <a:buFont typeface="Arial"/>
              <a:buChar char="•"/>
            </a:pPr>
            <a:endParaRPr sz="1765" dirty="0">
              <a:latin typeface="Montserrat"/>
              <a:cs typeface="Montserrat"/>
            </a:endParaRPr>
          </a:p>
          <a:p>
            <a:pPr marL="1085348" marR="17370" lvl="1" indent="-202277">
              <a:buFont typeface="Arial"/>
              <a:buChar char="•"/>
              <a:tabLst>
                <a:tab pos="1085348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With</a:t>
            </a:r>
            <a:r>
              <a:rPr sz="1588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88" spc="-71" dirty="0">
                <a:solidFill>
                  <a:srgbClr val="0A213F"/>
                </a:solidFill>
                <a:latin typeface="Montserrat"/>
                <a:cs typeface="Montserrat"/>
              </a:rPr>
              <a:t>Mr. Majid Munawar,</a:t>
            </a:r>
            <a:r>
              <a:rPr sz="1588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develop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a</a:t>
            </a:r>
            <a:r>
              <a:rPr sz="1588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lang="en-US" sz="1588" spc="-53" dirty="0">
                <a:solidFill>
                  <a:srgbClr val="0A213F"/>
                </a:solidFill>
                <a:latin typeface="Montserrat"/>
                <a:cs typeface="Montserrat"/>
              </a:rPr>
              <a:t>WHS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risk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assessment</a:t>
            </a:r>
            <a:r>
              <a:rPr sz="1588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22" dirty="0">
                <a:solidFill>
                  <a:srgbClr val="0A213F"/>
                </a:solidFill>
                <a:latin typeface="Montserrat"/>
                <a:cs typeface="Montserrat"/>
              </a:rPr>
              <a:t>for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Innovation</a:t>
            </a:r>
            <a:r>
              <a:rPr sz="1588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Fair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.</a:t>
            </a:r>
            <a:endParaRPr sz="1588" dirty="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765" y="1165692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937179C-DFEB-4F10-98A7-E4AD6834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165410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Th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108" y="3518365"/>
            <a:ext cx="445286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net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of</a:t>
            </a:r>
            <a:r>
              <a:rPr sz="3000" spc="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Things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bas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U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4" baseline="1530" dirty="0">
                <a:latin typeface="Tw Cen MT"/>
                <a:cs typeface="Tw Cen MT"/>
              </a:rPr>
              <a:t>-</a:t>
            </a:r>
            <a:r>
              <a:rPr sz="3000" spc="-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nt</a:t>
            </a:r>
            <a:r>
              <a:rPr sz="3000" spc="-9" baseline="1530" dirty="0">
                <a:latin typeface="Tw Cen MT"/>
                <a:cs typeface="Tw Cen MT"/>
              </a:rPr>
              <a:t>e</a:t>
            </a:r>
            <a:r>
              <a:rPr sz="3000" spc="-19" baseline="1530" dirty="0">
                <a:latin typeface="Tw Cen MT"/>
                <a:cs typeface="Tw Cen MT"/>
              </a:rPr>
              <a:t>r</a:t>
            </a:r>
            <a:r>
              <a:rPr sz="3000" spc="-1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5321" y="3524714"/>
            <a:ext cx="77085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7498" y="3524714"/>
            <a:ext cx="104374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at</a:t>
            </a:r>
            <a:r>
              <a:rPr sz="3000" spc="-4" baseline="1530" dirty="0">
                <a:latin typeface="Tw Cen MT"/>
                <a:cs typeface="Tw Cen MT"/>
              </a:rPr>
              <a:t>u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n</a:t>
            </a:r>
            <a:r>
              <a:rPr sz="3000" spc="-14" baseline="1530" dirty="0">
                <a:latin typeface="Tw Cen MT"/>
                <a:cs typeface="Tw Cen MT"/>
              </a:rPr>
              <a:t>g</a:t>
            </a:r>
            <a:r>
              <a:rPr sz="3000" spc="0" baseline="1530" dirty="0">
                <a:latin typeface="Tw Cen MT"/>
                <a:cs typeface="Tw Cen MT"/>
              </a:rPr>
              <a:t>: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452" y="3905714"/>
            <a:ext cx="2361693" cy="1042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1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State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Ma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hine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</a:t>
            </a:r>
            <a:r>
              <a:rPr sz="3000" spc="-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nsors/</a:t>
            </a:r>
            <a:r>
              <a:rPr sz="2000" spc="-14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</a:t>
            </a:r>
            <a:r>
              <a:rPr sz="2000" spc="-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ut</a:t>
            </a:r>
            <a:endParaRPr sz="200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824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Act</a:t>
            </a:r>
            <a:r>
              <a:rPr sz="2000" spc="-4" dirty="0">
                <a:latin typeface="Tw Cen MT"/>
                <a:cs typeface="Tw Cen MT"/>
              </a:rPr>
              <a:t>u</a:t>
            </a:r>
            <a:r>
              <a:rPr sz="2000" spc="0" dirty="0">
                <a:latin typeface="Tw Cen MT"/>
                <a:cs typeface="Tw Cen MT"/>
              </a:rPr>
              <a:t>ator</a:t>
            </a:r>
            <a:r>
              <a:rPr sz="2000" spc="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/Ou</a:t>
            </a:r>
            <a:r>
              <a:rPr sz="2000" spc="-9" dirty="0">
                <a:latin typeface="Tw Cen MT"/>
                <a:cs typeface="Tw Cen MT"/>
              </a:rPr>
              <a:t>t</a:t>
            </a:r>
            <a:r>
              <a:rPr sz="2000" spc="-1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uts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3268" y="3905714"/>
            <a:ext cx="27558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of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2389" y="3905714"/>
            <a:ext cx="371272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the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8807" y="3905714"/>
            <a:ext cx="79503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ste</a:t>
            </a:r>
            <a:r>
              <a:rPr sz="3000" spc="-9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17513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1593"/>
            <a:ext cx="3158534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9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1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1418555"/>
            <a:ext cx="7865412" cy="639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design</a:t>
            </a:r>
            <a:r>
              <a:rPr sz="3300" spc="-3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MU</a:t>
            </a:r>
            <a:r>
              <a:rPr sz="3300" spc="9" baseline="1391" dirty="0">
                <a:latin typeface="Tw Cen MT"/>
                <a:cs typeface="Tw Cen MT"/>
              </a:rPr>
              <a:t>S</a:t>
            </a:r>
            <a:r>
              <a:rPr sz="3300" spc="0" baseline="1391" dirty="0">
                <a:latin typeface="Tw Cen MT"/>
                <a:cs typeface="Tw Cen MT"/>
              </a:rPr>
              <a:t>T</a:t>
            </a:r>
            <a:r>
              <a:rPr sz="3300" spc="-31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</a:t>
            </a:r>
            <a:r>
              <a:rPr sz="3300" spc="-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o</a:t>
            </a:r>
            <a:r>
              <a:rPr sz="3300" spc="4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po</a:t>
            </a:r>
            <a:r>
              <a:rPr sz="3300" spc="-14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ate</a:t>
            </a:r>
            <a:r>
              <a:rPr sz="3300" spc="-3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</a:t>
            </a:r>
            <a:r>
              <a:rPr sz="3300" spc="-1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M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aly</a:t>
            </a:r>
            <a:r>
              <a:rPr sz="3300" spc="-35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or</a:t>
            </a:r>
            <a:r>
              <a:rPr sz="3300" spc="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Mo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re</a:t>
            </a:r>
            <a:r>
              <a:rPr sz="3300" spc="-57" baseline="1391" dirty="0">
                <a:latin typeface="Tw Cen MT"/>
                <a:cs typeface="Tw Cen MT"/>
              </a:rPr>
              <a:t> </a:t>
            </a:r>
            <a:r>
              <a:rPr sz="3300" spc="9" baseline="1391" dirty="0">
                <a:latin typeface="Tw Cen MT"/>
                <a:cs typeface="Tw Cen MT"/>
              </a:rPr>
              <a:t>S</a:t>
            </a:r>
            <a:r>
              <a:rPr sz="3300" spc="0" baseline="1391" dirty="0">
                <a:latin typeface="Tw Cen MT"/>
                <a:cs typeface="Tw Cen MT"/>
              </a:rPr>
              <a:t>yn</a:t>
            </a:r>
            <a:r>
              <a:rPr sz="3300" spc="7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h</a:t>
            </a:r>
            <a:r>
              <a:rPr sz="3300" spc="-50" baseline="1391" dirty="0">
                <a:latin typeface="Tw Cen MT"/>
                <a:cs typeface="Tw Cen MT"/>
              </a:rPr>
              <a:t>r</a:t>
            </a:r>
            <a:r>
              <a:rPr sz="3300" spc="0" baseline="1391" dirty="0">
                <a:latin typeface="Tw Cen MT"/>
                <a:cs typeface="Tw Cen MT"/>
              </a:rPr>
              <a:t>on</a:t>
            </a:r>
            <a:r>
              <a:rPr sz="3300" spc="9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us</a:t>
            </a:r>
            <a:r>
              <a:rPr sz="3300" spc="-65" baseline="1391" dirty="0"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St</a:t>
            </a:r>
            <a:r>
              <a:rPr sz="3300" b="1" spc="54" baseline="1391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te</a:t>
            </a:r>
            <a:endParaRPr sz="2200">
              <a:latin typeface="Tw Cen MT"/>
              <a:cs typeface="Tw Cen MT"/>
            </a:endParaRPr>
          </a:p>
          <a:p>
            <a:pPr marL="333044" marR="41833">
              <a:lnSpc>
                <a:spcPct val="90738"/>
              </a:lnSpc>
              <a:spcBef>
                <a:spcPts val="127"/>
              </a:spcBef>
            </a:pPr>
            <a:r>
              <a:rPr sz="2200" b="1" spc="0" dirty="0">
                <a:solidFill>
                  <a:srgbClr val="C0504D"/>
                </a:solidFill>
                <a:latin typeface="Tw Cen MT"/>
                <a:cs typeface="Tw Cen MT"/>
              </a:rPr>
              <a:t>Machine </a:t>
            </a:r>
            <a:r>
              <a:rPr sz="2200" spc="0" dirty="0">
                <a:latin typeface="Tw Cen MT"/>
                <a:cs typeface="Tw Cen MT"/>
              </a:rPr>
              <a:t>with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at</a:t>
            </a:r>
            <a:r>
              <a:rPr sz="2200" u="heavy" spc="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least</a:t>
            </a:r>
            <a:r>
              <a:rPr sz="2200" u="heavy" spc="1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4</a:t>
            </a:r>
            <a:r>
              <a:rPr sz="2200" u="heavy" spc="1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and</a:t>
            </a:r>
            <a:r>
              <a:rPr sz="2200" u="heavy" spc="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no</a:t>
            </a:r>
            <a:r>
              <a:rPr sz="2200" u="heavy" spc="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more</a:t>
            </a:r>
            <a:r>
              <a:rPr sz="2200" u="heavy" spc="-43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than</a:t>
            </a:r>
            <a:r>
              <a:rPr sz="2200" u="heavy" spc="19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8</a:t>
            </a:r>
            <a:r>
              <a:rPr sz="2200" u="heavy" spc="4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different</a:t>
            </a:r>
            <a:r>
              <a:rPr sz="2200" u="heavy" spc="39" dirty="0">
                <a:latin typeface="Tw Cen MT"/>
                <a:cs typeface="Tw Cen MT"/>
              </a:rPr>
              <a:t> </a:t>
            </a:r>
            <a:r>
              <a:rPr sz="2200" u="heavy" spc="0" dirty="0">
                <a:latin typeface="Tw Cen MT"/>
                <a:cs typeface="Tw Cen MT"/>
              </a:rPr>
              <a:t>sta</a:t>
            </a:r>
            <a:r>
              <a:rPr sz="2200" u="heavy" spc="4" dirty="0">
                <a:latin typeface="Tw Cen MT"/>
                <a:cs typeface="Tw Cen MT"/>
              </a:rPr>
              <a:t>t</a:t>
            </a:r>
            <a:r>
              <a:rPr sz="2200" u="heavy" spc="0" dirty="0">
                <a:latin typeface="Tw Cen MT"/>
                <a:cs typeface="Tw Cen MT"/>
              </a:rPr>
              <a:t>es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7452" y="2158943"/>
            <a:ext cx="7517483" cy="845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1950" spc="0" baseline="2432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950" spc="0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950" spc="23" baseline="22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this</a:t>
            </a:r>
            <a:r>
              <a:rPr sz="2850" spc="-8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will</a:t>
            </a:r>
            <a:r>
              <a:rPr sz="2850" spc="-3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requi</a:t>
            </a:r>
            <a:r>
              <a:rPr sz="2850" spc="9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r>
              <a:rPr sz="2850" spc="-3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a</a:t>
            </a:r>
            <a:r>
              <a:rPr sz="2850" spc="-10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maxi</a:t>
            </a:r>
            <a:r>
              <a:rPr sz="2850" spc="29" baseline="1611" dirty="0">
                <a:latin typeface="Tw Cen MT"/>
                <a:cs typeface="Tw Cen MT"/>
              </a:rPr>
              <a:t>m</a:t>
            </a:r>
            <a:r>
              <a:rPr sz="2850" spc="0" baseline="1611" dirty="0">
                <a:latin typeface="Tw Cen MT"/>
                <a:cs typeface="Tw Cen MT"/>
              </a:rPr>
              <a:t>um</a:t>
            </a:r>
            <a:r>
              <a:rPr sz="2850" spc="-60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of</a:t>
            </a:r>
            <a:r>
              <a:rPr sz="2850" spc="64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three</a:t>
            </a:r>
            <a:r>
              <a:rPr sz="2850" spc="-13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f</a:t>
            </a:r>
            <a:r>
              <a:rPr sz="2850" spc="4" baseline="1611" dirty="0">
                <a:latin typeface="Tw Cen MT"/>
                <a:cs typeface="Tw Cen MT"/>
              </a:rPr>
              <a:t>l</a:t>
            </a:r>
            <a:r>
              <a:rPr sz="2850" spc="0" baseline="1611" dirty="0">
                <a:latin typeface="Tw Cen MT"/>
                <a:cs typeface="Tw Cen MT"/>
              </a:rPr>
              <a:t>ip</a:t>
            </a:r>
            <a:r>
              <a:rPr sz="2850" spc="-25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flops</a:t>
            </a:r>
            <a:r>
              <a:rPr sz="2850" spc="-36" baseline="1611" dirty="0">
                <a:latin typeface="Tw Cen MT"/>
                <a:cs typeface="Tw Cen MT"/>
              </a:rPr>
              <a:t> </a:t>
            </a:r>
            <a:r>
              <a:rPr sz="2850" spc="4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o</a:t>
            </a:r>
            <a:r>
              <a:rPr sz="2850" spc="-9" baseline="1611" dirty="0">
                <a:latin typeface="Tw Cen MT"/>
                <a:cs typeface="Tw Cen MT"/>
              </a:rPr>
              <a:t> </a:t>
            </a:r>
            <a:r>
              <a:rPr sz="2850" spc="9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to</a:t>
            </a:r>
            <a:r>
              <a:rPr sz="2850" spc="4" baseline="1611" dirty="0">
                <a:latin typeface="Tw Cen MT"/>
                <a:cs typeface="Tw Cen MT"/>
              </a:rPr>
              <a:t>r</a:t>
            </a:r>
            <a:r>
              <a:rPr sz="2850" spc="0" baseline="1611" dirty="0">
                <a:latin typeface="Tw Cen MT"/>
                <a:cs typeface="Tw Cen MT"/>
              </a:rPr>
              <a:t>e</a:t>
            </a:r>
            <a:r>
              <a:rPr sz="2850" spc="-36" baseline="1611" dirty="0">
                <a:latin typeface="Tw Cen MT"/>
                <a:cs typeface="Tw Cen MT"/>
              </a:rPr>
              <a:t> </a:t>
            </a:r>
            <a:r>
              <a:rPr sz="2850" spc="4" baseline="1611" dirty="0">
                <a:latin typeface="Tw Cen MT"/>
                <a:cs typeface="Tw Cen MT"/>
              </a:rPr>
              <a:t>t</a:t>
            </a:r>
            <a:r>
              <a:rPr sz="2850" spc="0" baseline="1611" dirty="0">
                <a:latin typeface="Tw Cen MT"/>
                <a:cs typeface="Tw Cen MT"/>
              </a:rPr>
              <a:t>he</a:t>
            </a:r>
            <a:r>
              <a:rPr sz="2850" spc="-17" baseline="1611" dirty="0">
                <a:latin typeface="Tw Cen MT"/>
                <a:cs typeface="Tw Cen MT"/>
              </a:rPr>
              <a:t> </a:t>
            </a:r>
            <a:r>
              <a:rPr sz="2850" spc="4" baseline="1611" dirty="0">
                <a:latin typeface="Tw Cen MT"/>
                <a:cs typeface="Tw Cen MT"/>
              </a:rPr>
              <a:t>s</a:t>
            </a:r>
            <a:r>
              <a:rPr sz="2850" spc="0" baseline="1611" dirty="0">
                <a:latin typeface="Tw Cen MT"/>
                <a:cs typeface="Tw Cen MT"/>
              </a:rPr>
              <a:t>tate</a:t>
            </a:r>
            <a:r>
              <a:rPr sz="2850" spc="-36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and</a:t>
            </a:r>
            <a:r>
              <a:rPr sz="2850" spc="-9" baseline="1611" dirty="0">
                <a:latin typeface="Tw Cen MT"/>
                <a:cs typeface="Tw Cen MT"/>
              </a:rPr>
              <a:t> </a:t>
            </a:r>
            <a:r>
              <a:rPr sz="2850" spc="0" baseline="1611" dirty="0">
                <a:latin typeface="Tw Cen MT"/>
                <a:cs typeface="Tw Cen MT"/>
              </a:rPr>
              <a:t>des</a:t>
            </a:r>
            <a:r>
              <a:rPr sz="2850" spc="4" baseline="1611" dirty="0">
                <a:latin typeface="Tw Cen MT"/>
                <a:cs typeface="Tw Cen MT"/>
              </a:rPr>
              <a:t>i</a:t>
            </a:r>
            <a:r>
              <a:rPr sz="2850" spc="0" baseline="1611" dirty="0">
                <a:latin typeface="Tw Cen MT"/>
                <a:cs typeface="Tw Cen MT"/>
              </a:rPr>
              <a:t>gn</a:t>
            </a:r>
            <a:endParaRPr sz="1900">
              <a:latin typeface="Tw Cen MT"/>
              <a:cs typeface="Tw Cen MT"/>
            </a:endParaRPr>
          </a:p>
          <a:p>
            <a:pPr marL="286969" marR="409496">
              <a:lnSpc>
                <a:spcPts val="2068"/>
              </a:lnSpc>
              <a:spcBef>
                <a:spcPts val="108"/>
              </a:spcBef>
            </a:pPr>
            <a:r>
              <a:rPr sz="1900" spc="0" dirty="0">
                <a:latin typeface="Tw Cen MT"/>
                <a:cs typeface="Tw Cen MT"/>
              </a:rPr>
              <a:t>of</a:t>
            </a:r>
            <a:r>
              <a:rPr sz="1900" spc="49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om</a:t>
            </a:r>
            <a:r>
              <a:rPr sz="1900" spc="-4" dirty="0">
                <a:latin typeface="Tw Cen MT"/>
                <a:cs typeface="Tw Cen MT"/>
              </a:rPr>
              <a:t>b</a:t>
            </a:r>
            <a:r>
              <a:rPr sz="1900" spc="0" dirty="0">
                <a:latin typeface="Tw Cen MT"/>
                <a:cs typeface="Tw Cen MT"/>
              </a:rPr>
              <a:t>inat</a:t>
            </a:r>
            <a:r>
              <a:rPr sz="1900" spc="4" dirty="0">
                <a:latin typeface="Tw Cen MT"/>
                <a:cs typeface="Tw Cen MT"/>
              </a:rPr>
              <a:t>i</a:t>
            </a:r>
            <a:r>
              <a:rPr sz="1900" spc="0" dirty="0">
                <a:latin typeface="Tw Cen MT"/>
                <a:cs typeface="Tw Cen MT"/>
              </a:rPr>
              <a:t>onal</a:t>
            </a:r>
            <a:r>
              <a:rPr sz="1900" spc="-104" dirty="0">
                <a:latin typeface="Tw Cen MT"/>
                <a:cs typeface="Tw Cen MT"/>
              </a:rPr>
              <a:t> </a:t>
            </a:r>
            <a:r>
              <a:rPr sz="1900" spc="4" dirty="0">
                <a:latin typeface="Tw Cen MT"/>
                <a:cs typeface="Tw Cen MT"/>
              </a:rPr>
              <a:t>l</a:t>
            </a:r>
            <a:r>
              <a:rPr sz="1900" spc="0" dirty="0">
                <a:latin typeface="Tw Cen MT"/>
                <a:cs typeface="Tw Cen MT"/>
              </a:rPr>
              <a:t>ogic</a:t>
            </a:r>
            <a:r>
              <a:rPr sz="1900" spc="-35" dirty="0">
                <a:latin typeface="Tw Cen MT"/>
                <a:cs typeface="Tw Cen MT"/>
              </a:rPr>
              <a:t> </a:t>
            </a:r>
            <a:r>
              <a:rPr sz="1900" spc="-34" dirty="0">
                <a:latin typeface="Tw Cen MT"/>
                <a:cs typeface="Tw Cen MT"/>
              </a:rPr>
              <a:t>f</a:t>
            </a:r>
            <a:r>
              <a:rPr sz="1900" spc="0" dirty="0">
                <a:latin typeface="Tw Cen MT"/>
                <a:cs typeface="Tw Cen MT"/>
              </a:rPr>
              <a:t>or</a:t>
            </a:r>
            <a:r>
              <a:rPr sz="1900" spc="-1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the</a:t>
            </a:r>
            <a:r>
              <a:rPr sz="1900" spc="-22" dirty="0">
                <a:latin typeface="Tw Cen MT"/>
                <a:cs typeface="Tw Cen MT"/>
              </a:rPr>
              <a:t> </a:t>
            </a:r>
            <a:r>
              <a:rPr sz="1900" spc="9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tate</a:t>
            </a:r>
            <a:r>
              <a:rPr sz="1900" spc="-36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m</a:t>
            </a:r>
            <a:r>
              <a:rPr sz="1900" spc="-4" dirty="0">
                <a:latin typeface="Tw Cen MT"/>
                <a:cs typeface="Tw Cen MT"/>
              </a:rPr>
              <a:t>a</a:t>
            </a:r>
            <a:r>
              <a:rPr sz="1900" spc="69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hine</a:t>
            </a:r>
            <a:r>
              <a:rPr sz="1900" spc="-35" dirty="0">
                <a:latin typeface="Tw Cen MT"/>
                <a:cs typeface="Tw Cen MT"/>
              </a:rPr>
              <a:t> </a:t>
            </a:r>
            <a:r>
              <a:rPr sz="1900" spc="69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ha</a:t>
            </a:r>
            <a:r>
              <a:rPr sz="1900" spc="-4" dirty="0">
                <a:latin typeface="Tw Cen MT"/>
                <a:cs typeface="Tw Cen MT"/>
              </a:rPr>
              <a:t>n</a:t>
            </a:r>
            <a:r>
              <a:rPr sz="1900" spc="-34" dirty="0">
                <a:latin typeface="Tw Cen MT"/>
                <a:cs typeface="Tw Cen MT"/>
              </a:rPr>
              <a:t>g</a:t>
            </a:r>
            <a:r>
              <a:rPr sz="1900" spc="0" dirty="0">
                <a:latin typeface="Tw Cen MT"/>
                <a:cs typeface="Tw Cen MT"/>
              </a:rPr>
              <a:t>es</a:t>
            </a:r>
            <a:r>
              <a:rPr sz="1900" spc="-25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and</a:t>
            </a:r>
            <a:r>
              <a:rPr sz="1900" spc="-19" dirty="0">
                <a:latin typeface="Tw Cen MT"/>
                <a:cs typeface="Tw Cen MT"/>
              </a:rPr>
              <a:t> </a:t>
            </a:r>
            <a:r>
              <a:rPr sz="1900" spc="-29" dirty="0">
                <a:latin typeface="Tw Cen MT"/>
                <a:cs typeface="Tw Cen MT"/>
              </a:rPr>
              <a:t>f</a:t>
            </a:r>
            <a:r>
              <a:rPr sz="1900" spc="0" dirty="0">
                <a:latin typeface="Tw Cen MT"/>
                <a:cs typeface="Tw Cen MT"/>
              </a:rPr>
              <a:t>or</a:t>
            </a:r>
            <a:r>
              <a:rPr sz="1900" spc="-12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a</a:t>
            </a:r>
            <a:r>
              <a:rPr sz="1900" spc="-64" dirty="0">
                <a:latin typeface="Tw Cen MT"/>
                <a:cs typeface="Tw Cen MT"/>
              </a:rPr>
              <a:t>n</a:t>
            </a:r>
            <a:r>
              <a:rPr sz="1900" spc="0" dirty="0">
                <a:latin typeface="Tw Cen MT"/>
                <a:cs typeface="Tw Cen MT"/>
              </a:rPr>
              <a:t>y</a:t>
            </a:r>
            <a:r>
              <a:rPr sz="1900" spc="-3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s</a:t>
            </a:r>
            <a:r>
              <a:rPr sz="1900" spc="4" dirty="0">
                <a:latin typeface="Tw Cen MT"/>
                <a:cs typeface="Tw Cen MT"/>
              </a:rPr>
              <a:t>t</a:t>
            </a:r>
            <a:r>
              <a:rPr sz="1900" spc="0" dirty="0">
                <a:latin typeface="Tw Cen MT"/>
                <a:cs typeface="Tw Cen MT"/>
              </a:rPr>
              <a:t>ate </a:t>
            </a:r>
            <a:endParaRPr sz="1900">
              <a:latin typeface="Tw Cen MT"/>
              <a:cs typeface="Tw Cen MT"/>
            </a:endParaRPr>
          </a:p>
          <a:p>
            <a:pPr marL="286969" marR="409496">
              <a:lnSpc>
                <a:spcPts val="2068"/>
              </a:lnSpc>
              <a:spcBef>
                <a:spcPts val="211"/>
              </a:spcBef>
            </a:pPr>
            <a:r>
              <a:rPr sz="1900" spc="0" dirty="0">
                <a:latin typeface="Tw Cen MT"/>
                <a:cs typeface="Tw Cen MT"/>
              </a:rPr>
              <a:t>m</a:t>
            </a:r>
            <a:r>
              <a:rPr sz="1900" spc="-4" dirty="0">
                <a:latin typeface="Tw Cen MT"/>
                <a:cs typeface="Tw Cen MT"/>
              </a:rPr>
              <a:t>a</a:t>
            </a:r>
            <a:r>
              <a:rPr sz="1900" spc="69" dirty="0">
                <a:latin typeface="Tw Cen MT"/>
                <a:cs typeface="Tw Cen MT"/>
              </a:rPr>
              <a:t>c</a:t>
            </a:r>
            <a:r>
              <a:rPr sz="1900" spc="0" dirty="0">
                <a:latin typeface="Tw Cen MT"/>
                <a:cs typeface="Tw Cen MT"/>
              </a:rPr>
              <a:t>hine</a:t>
            </a:r>
            <a:r>
              <a:rPr sz="1900" spc="-40" dirty="0">
                <a:latin typeface="Tw Cen MT"/>
                <a:cs typeface="Tw Cen MT"/>
              </a:rPr>
              <a:t> </a:t>
            </a:r>
            <a:r>
              <a:rPr sz="1900" spc="0" dirty="0">
                <a:latin typeface="Tw Cen MT"/>
                <a:cs typeface="Tw Cen MT"/>
              </a:rPr>
              <a:t>output</a:t>
            </a:r>
            <a:r>
              <a:rPr sz="1900" spc="-19" dirty="0">
                <a:latin typeface="Tw Cen MT"/>
                <a:cs typeface="Tw Cen MT"/>
              </a:rPr>
              <a:t>s</a:t>
            </a:r>
            <a:r>
              <a:rPr sz="1900" spc="0" dirty="0">
                <a:latin typeface="Tw Cen MT"/>
                <a:cs typeface="Tw Cen MT"/>
              </a:rPr>
              <a:t>.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3548218"/>
            <a:ext cx="544447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ate</a:t>
            </a:r>
            <a:r>
              <a:rPr sz="3300" spc="-3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Ma</a:t>
            </a:r>
            <a:r>
              <a:rPr sz="3300" spc="7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hine</a:t>
            </a:r>
            <a:r>
              <a:rPr sz="3300" spc="-4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is</a:t>
            </a:r>
            <a:r>
              <a:rPr sz="3300" spc="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3" baseline="1391" dirty="0">
                <a:latin typeface="Tw Cen MT"/>
                <a:cs typeface="Tw Cen MT"/>
              </a:rPr>
              <a:t> 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CORE</a:t>
            </a:r>
            <a:r>
              <a:rPr sz="3300" b="1" spc="-7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spc="4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f</a:t>
            </a:r>
            <a:r>
              <a:rPr sz="3300" spc="41" baseline="1391" dirty="0">
                <a:latin typeface="Tw Cen MT"/>
                <a:cs typeface="Tw Cen MT"/>
              </a:rPr>
              <a:t> 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he</a:t>
            </a:r>
            <a:r>
              <a:rPr sz="3300" spc="-10" baseline="1391" dirty="0">
                <a:latin typeface="Tw Cen MT"/>
                <a:cs typeface="Tw Cen MT"/>
              </a:rPr>
              <a:t> </a:t>
            </a:r>
            <a:r>
              <a:rPr sz="3300" spc="4" baseline="1391" dirty="0">
                <a:latin typeface="Tw Cen MT"/>
                <a:cs typeface="Tw Cen MT"/>
              </a:rPr>
              <a:t>sy</a:t>
            </a:r>
            <a:r>
              <a:rPr sz="3300" spc="0" baseline="1391" dirty="0">
                <a:latin typeface="Tw Cen MT"/>
                <a:cs typeface="Tw Cen MT"/>
              </a:rPr>
              <a:t>st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m.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4395816"/>
            <a:ext cx="7979713" cy="974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934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Ea</a:t>
            </a:r>
            <a:r>
              <a:rPr sz="3300" spc="75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h</a:t>
            </a:r>
            <a:r>
              <a:rPr sz="3300" spc="2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sta</a:t>
            </a:r>
            <a:r>
              <a:rPr sz="3300" spc="9" baseline="1391" dirty="0">
                <a:latin typeface="Tw Cen MT"/>
                <a:cs typeface="Tw Cen MT"/>
              </a:rPr>
              <a:t>t</a:t>
            </a:r>
            <a:r>
              <a:rPr sz="3300" spc="0" baseline="1391" dirty="0">
                <a:latin typeface="Tw Cen MT"/>
                <a:cs typeface="Tw Cen MT"/>
              </a:rPr>
              <a:t>e should</a:t>
            </a:r>
            <a:r>
              <a:rPr sz="3300" spc="-3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be</a:t>
            </a:r>
            <a:r>
              <a:rPr sz="3300" spc="-1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indi</a:t>
            </a:r>
            <a:r>
              <a:rPr sz="3300" spc="-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at</a:t>
            </a:r>
            <a:r>
              <a:rPr sz="3300" spc="9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d</a:t>
            </a:r>
            <a:r>
              <a:rPr sz="3300" spc="-50" baseline="1391" dirty="0">
                <a:latin typeface="Tw Cen MT"/>
                <a:cs typeface="Tw Cen MT"/>
              </a:rPr>
              <a:t> </a:t>
            </a:r>
            <a:r>
              <a:rPr sz="3300" spc="-109" baseline="1391" dirty="0">
                <a:latin typeface="Tw Cen MT"/>
                <a:cs typeface="Tw Cen MT"/>
              </a:rPr>
              <a:t>b</a:t>
            </a:r>
            <a:r>
              <a:rPr sz="3300" spc="0" baseline="1391" dirty="0">
                <a:latin typeface="Tw Cen MT"/>
                <a:cs typeface="Tw Cen MT"/>
              </a:rPr>
              <a:t>y</a:t>
            </a:r>
            <a:r>
              <a:rPr sz="3300" spc="-13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connecti</a:t>
            </a:r>
            <a:r>
              <a:rPr sz="3300" spc="4" baseline="1391" dirty="0">
                <a:latin typeface="Tw Cen MT"/>
                <a:cs typeface="Tw Cen MT"/>
              </a:rPr>
              <a:t>o</a:t>
            </a:r>
            <a:r>
              <a:rPr sz="3300" spc="0" baseline="1391" dirty="0">
                <a:latin typeface="Tw Cen MT"/>
                <a:cs typeface="Tw Cen MT"/>
              </a:rPr>
              <a:t>n</a:t>
            </a:r>
            <a:r>
              <a:rPr sz="3300" spc="-5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to</a:t>
            </a:r>
            <a:r>
              <a:rPr sz="3300" spc="-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</a:t>
            </a:r>
            <a:r>
              <a:rPr sz="3300" spc="-12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L</a:t>
            </a:r>
            <a:r>
              <a:rPr sz="3300" spc="-4" baseline="1391" dirty="0">
                <a:latin typeface="Tw Cen MT"/>
                <a:cs typeface="Tw Cen MT"/>
              </a:rPr>
              <a:t>i</a:t>
            </a:r>
            <a:r>
              <a:rPr sz="3300" spc="0" baseline="1391" dirty="0">
                <a:latin typeface="Tw Cen MT"/>
                <a:cs typeface="Tw Cen MT"/>
              </a:rPr>
              <a:t>ght</a:t>
            </a:r>
            <a:r>
              <a:rPr sz="3300" spc="16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Emitting</a:t>
            </a:r>
            <a:endParaRPr sz="2200">
              <a:latin typeface="Tw Cen MT"/>
              <a:cs typeface="Tw Cen MT"/>
            </a:endParaRPr>
          </a:p>
          <a:p>
            <a:pPr marL="333044">
              <a:lnSpc>
                <a:spcPct val="100378"/>
              </a:lnSpc>
              <a:spcBef>
                <a:spcPts val="439"/>
              </a:spcBef>
            </a:pPr>
            <a:r>
              <a:rPr sz="2200" spc="0" dirty="0">
                <a:latin typeface="Tw Cen MT"/>
                <a:cs typeface="Tw Cen MT"/>
              </a:rPr>
              <a:t>Di</a:t>
            </a:r>
            <a:r>
              <a:rPr sz="2200" spc="9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de</a:t>
            </a:r>
            <a:r>
              <a:rPr sz="2200" spc="-52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of</a:t>
            </a:r>
            <a:r>
              <a:rPr sz="2200" spc="6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diffe</a:t>
            </a:r>
            <a:r>
              <a:rPr sz="2200" spc="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ent</a:t>
            </a:r>
            <a:r>
              <a:rPr sz="2200" spc="-21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color</a:t>
            </a:r>
            <a:r>
              <a:rPr sz="2200" spc="-17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(unle</a:t>
            </a:r>
            <a:r>
              <a:rPr sz="2200" spc="4" dirty="0">
                <a:latin typeface="Tw Cen MT"/>
                <a:cs typeface="Tw Cen MT"/>
              </a:rPr>
              <a:t>s</a:t>
            </a:r>
            <a:r>
              <a:rPr sz="2200" spc="0" dirty="0">
                <a:latin typeface="Tw Cen MT"/>
                <a:cs typeface="Tw Cen MT"/>
              </a:rPr>
              <a:t>s</a:t>
            </a:r>
            <a:r>
              <a:rPr sz="2200" spc="-25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sta</a:t>
            </a:r>
            <a:r>
              <a:rPr sz="2200" spc="9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es</a:t>
            </a:r>
            <a:r>
              <a:rPr sz="2200" spc="-1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can</a:t>
            </a:r>
            <a:r>
              <a:rPr sz="2200" spc="1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be</a:t>
            </a:r>
            <a:r>
              <a:rPr sz="2200" spc="-13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clea</a:t>
            </a:r>
            <a:r>
              <a:rPr sz="2200" spc="44" dirty="0">
                <a:latin typeface="Tw Cen MT"/>
                <a:cs typeface="Tw Cen MT"/>
              </a:rPr>
              <a:t>r</a:t>
            </a:r>
            <a:r>
              <a:rPr sz="2200" spc="0" dirty="0">
                <a:latin typeface="Tw Cen MT"/>
                <a:cs typeface="Tw Cen MT"/>
              </a:rPr>
              <a:t>ly</a:t>
            </a:r>
            <a:r>
              <a:rPr sz="2200" spc="-2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iden</a:t>
            </a:r>
            <a:r>
              <a:rPr sz="2200" spc="4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ified</a:t>
            </a:r>
            <a:r>
              <a:rPr sz="2200" spc="-48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using o</a:t>
            </a:r>
            <a:r>
              <a:rPr sz="2200" spc="9" dirty="0">
                <a:latin typeface="Tw Cen MT"/>
                <a:cs typeface="Tw Cen MT"/>
              </a:rPr>
              <a:t>t</a:t>
            </a:r>
            <a:r>
              <a:rPr sz="2200" spc="0" dirty="0">
                <a:latin typeface="Tw Cen MT"/>
                <a:cs typeface="Tw Cen MT"/>
              </a:rPr>
              <a:t>her</a:t>
            </a:r>
            <a:r>
              <a:rPr sz="2200" spc="-34" dirty="0">
                <a:latin typeface="Tw Cen MT"/>
                <a:cs typeface="Tw Cen MT"/>
              </a:rPr>
              <a:t> </a:t>
            </a:r>
            <a:r>
              <a:rPr sz="2200" spc="0" dirty="0">
                <a:latin typeface="Tw Cen MT"/>
                <a:cs typeface="Tw Cen MT"/>
              </a:rPr>
              <a:t>actuat</a:t>
            </a:r>
            <a:r>
              <a:rPr sz="2200" spc="9" dirty="0">
                <a:latin typeface="Tw Cen MT"/>
                <a:cs typeface="Tw Cen MT"/>
              </a:rPr>
              <a:t>o</a:t>
            </a:r>
            <a:r>
              <a:rPr sz="2200" spc="0" dirty="0">
                <a:latin typeface="Tw Cen MT"/>
                <a:cs typeface="Tw Cen MT"/>
              </a:rPr>
              <a:t>rs).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6004" y="1846072"/>
            <a:ext cx="7796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437462" y="1846072"/>
            <a:ext cx="790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670552" y="1846072"/>
            <a:ext cx="788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4179736" y="1846072"/>
            <a:ext cx="774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519050" y="1846072"/>
            <a:ext cx="7761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155063" y="1846072"/>
            <a:ext cx="7677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706123" y="1846072"/>
            <a:ext cx="7986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940042" y="1846072"/>
            <a:ext cx="775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988967" y="1846072"/>
            <a:ext cx="8213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388" y="301593"/>
            <a:ext cx="31589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US" sz="6000" b="1" baseline="153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1418555"/>
            <a:ext cx="297885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design</a:t>
            </a:r>
            <a:r>
              <a:rPr sz="3300" spc="-31" baseline="1391" dirty="0">
                <a:latin typeface="Tw Cen MT"/>
                <a:cs typeface="Tw Cen MT"/>
              </a:rPr>
              <a:t> </a:t>
            </a:r>
            <a:r>
              <a:rPr sz="3300" spc="44" baseline="1391" dirty="0">
                <a:latin typeface="Tw Cen MT"/>
                <a:cs typeface="Tw Cen MT"/>
              </a:rPr>
              <a:t>m</a:t>
            </a:r>
            <a:r>
              <a:rPr sz="3300" spc="0" baseline="1391" dirty="0">
                <a:latin typeface="Tw Cen MT"/>
                <a:cs typeface="Tw Cen MT"/>
              </a:rPr>
              <a:t>ust</a:t>
            </a:r>
            <a:r>
              <a:rPr sz="3300" spc="-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</a:t>
            </a:r>
            <a:r>
              <a:rPr sz="3300" spc="-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lude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5285" y="1418555"/>
            <a:ext cx="89777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at</a:t>
            </a:r>
            <a:r>
              <a:rPr sz="3300" spc="9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least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5867" y="1418555"/>
            <a:ext cx="468277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one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6825" y="1418555"/>
            <a:ext cx="74390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motor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452" y="2250269"/>
            <a:ext cx="2624980" cy="9977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1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DC </a:t>
            </a:r>
            <a:r>
              <a:rPr sz="3000" spc="-109" baseline="1530" dirty="0">
                <a:latin typeface="Tw Cen MT"/>
                <a:cs typeface="Tw Cen MT"/>
              </a:rPr>
              <a:t>P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4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nent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Magnet</a:t>
            </a:r>
            <a:endParaRPr sz="2000">
              <a:latin typeface="Tw Cen MT"/>
              <a:cs typeface="Tw Cen MT"/>
            </a:endParaRPr>
          </a:p>
          <a:p>
            <a:pPr marL="241249" marR="38176">
              <a:lnSpc>
                <a:spcPct val="90738"/>
              </a:lnSpc>
              <a:spcBef>
                <a:spcPts val="598"/>
              </a:spcBef>
            </a:pPr>
            <a:r>
              <a:rPr sz="1800" spc="4" dirty="0">
                <a:latin typeface="Tw Cen MT"/>
                <a:cs typeface="Tw Cen MT"/>
              </a:rPr>
              <a:t>OR</a:t>
            </a:r>
            <a:endParaRPr sz="180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808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0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DC S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84" dirty="0">
                <a:latin typeface="Tw Cen MT"/>
                <a:cs typeface="Tw Cen MT"/>
              </a:rPr>
              <a:t>r</a:t>
            </a:r>
            <a:r>
              <a:rPr sz="2000" spc="-3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-4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otor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4393" y="2250269"/>
            <a:ext cx="64156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motor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3749272"/>
            <a:ext cx="388074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5"/>
              </a:lnSpc>
              <a:spcBef>
                <a:spcPts val="122"/>
              </a:spcBef>
            </a:pPr>
            <a:r>
              <a:rPr sz="2025" spc="0" baseline="2224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025" spc="0" baseline="2147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025" spc="306" baseline="2147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450" spc="0" baseline="1330" dirty="0">
                <a:latin typeface="Tw Cen MT"/>
                <a:cs typeface="Tw Cen MT"/>
              </a:rPr>
              <a:t>Both motors</a:t>
            </a:r>
            <a:r>
              <a:rPr sz="3450" spc="-9" baseline="1330" dirty="0">
                <a:latin typeface="Tw Cen MT"/>
                <a:cs typeface="Tw Cen MT"/>
              </a:rPr>
              <a:t> </a:t>
            </a:r>
            <a:r>
              <a:rPr sz="3450" spc="44" baseline="1330" dirty="0">
                <a:latin typeface="Tw Cen MT"/>
                <a:cs typeface="Tw Cen MT"/>
              </a:rPr>
              <a:t>m</a:t>
            </a:r>
            <a:r>
              <a:rPr sz="3450" spc="0" baseline="1330" dirty="0">
                <a:latin typeface="Tw Cen MT"/>
                <a:cs typeface="Tw Cen MT"/>
              </a:rPr>
              <a:t>ust be</a:t>
            </a:r>
            <a:r>
              <a:rPr sz="3450" spc="14" baseline="1330" dirty="0">
                <a:latin typeface="Tw Cen MT"/>
                <a:cs typeface="Tw Cen MT"/>
              </a:rPr>
              <a:t> </a:t>
            </a:r>
            <a:r>
              <a:rPr sz="3450" spc="0" baseline="1330" dirty="0">
                <a:latin typeface="Tw Cen MT"/>
                <a:cs typeface="Tw Cen MT"/>
              </a:rPr>
              <a:t>dri</a:t>
            </a:r>
            <a:r>
              <a:rPr sz="3450" spc="-50" baseline="1330" dirty="0">
                <a:latin typeface="Tw Cen MT"/>
                <a:cs typeface="Tw Cen MT"/>
              </a:rPr>
              <a:t>v</a:t>
            </a:r>
            <a:r>
              <a:rPr sz="3450" spc="0" baseline="1330" dirty="0">
                <a:latin typeface="Tw Cen MT"/>
                <a:cs typeface="Tw Cen MT"/>
              </a:rPr>
              <a:t>en </a:t>
            </a:r>
            <a:r>
              <a:rPr sz="3450" spc="-119" baseline="1330" dirty="0">
                <a:latin typeface="Tw Cen MT"/>
                <a:cs typeface="Tw Cen MT"/>
              </a:rPr>
              <a:t>b</a:t>
            </a:r>
            <a:r>
              <a:rPr sz="3450" spc="0" baseline="1330" dirty="0">
                <a:latin typeface="Tw Cen MT"/>
                <a:cs typeface="Tw Cen MT"/>
              </a:rPr>
              <a:t>y</a:t>
            </a:r>
            <a:endParaRPr sz="23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769" y="3749272"/>
            <a:ext cx="733802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45"/>
              </a:lnSpc>
              <a:spcBef>
                <a:spcPts val="122"/>
              </a:spcBef>
            </a:pPr>
            <a:r>
              <a:rPr sz="3450" spc="0" baseline="1330" dirty="0">
                <a:latin typeface="Tw Cen MT"/>
                <a:cs typeface="Tw Cen MT"/>
              </a:rPr>
              <a:t>PWM</a:t>
            </a:r>
            <a:endParaRPr sz="23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452" y="4610056"/>
            <a:ext cx="753398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1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DC </a:t>
            </a:r>
            <a:r>
              <a:rPr sz="3000" spc="-109" baseline="1530" dirty="0">
                <a:latin typeface="Tw Cen MT"/>
                <a:cs typeface="Tw Cen MT"/>
              </a:rPr>
              <a:t>P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4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nent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Magnet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motor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sh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uld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be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dr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en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ough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an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19" baseline="1530" dirty="0">
                <a:latin typeface="Tw Cen MT"/>
                <a:cs typeface="Tw Cen MT"/>
              </a:rPr>
              <a:t>H</a:t>
            </a:r>
            <a:r>
              <a:rPr sz="3000" spc="4" baseline="1530" dirty="0">
                <a:latin typeface="Tw Cen MT"/>
                <a:cs typeface="Tw Cen MT"/>
              </a:rPr>
              <a:t>-</a:t>
            </a:r>
            <a:r>
              <a:rPr sz="3000" spc="0" baseline="1530" dirty="0">
                <a:latin typeface="Tw Cen MT"/>
                <a:cs typeface="Tw Cen MT"/>
              </a:rPr>
              <a:t>B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id</a:t>
            </a:r>
            <a:r>
              <a:rPr sz="3000" spc="-50" baseline="1530" dirty="0">
                <a:latin typeface="Tw Cen MT"/>
                <a:cs typeface="Tw Cen MT"/>
              </a:rPr>
              <a:t>g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endParaRPr sz="2000">
              <a:latin typeface="Tw Cen MT"/>
              <a:cs typeface="Tw Cen MT"/>
            </a:endParaRPr>
          </a:p>
          <a:p>
            <a:pPr marL="286969" marR="38176">
              <a:lnSpc>
                <a:spcPct val="90738"/>
              </a:lnSpc>
              <a:spcBef>
                <a:spcPts val="113"/>
              </a:spcBef>
            </a:pPr>
            <a:r>
              <a:rPr sz="2000" spc="-4" dirty="0">
                <a:latin typeface="Tw Cen MT"/>
                <a:cs typeface="Tw Cen MT"/>
              </a:rPr>
              <a:t>(b</a:t>
            </a:r>
            <a:r>
              <a:rPr sz="2000" spc="4" dirty="0">
                <a:latin typeface="Tw Cen MT"/>
                <a:cs typeface="Tw Cen MT"/>
              </a:rPr>
              <a:t>i-</a:t>
            </a:r>
            <a:r>
              <a:rPr sz="2000" spc="0" dirty="0">
                <a:latin typeface="Tw Cen MT"/>
                <a:cs typeface="Tw Cen MT"/>
              </a:rPr>
              <a:t>directio</a:t>
            </a:r>
            <a:r>
              <a:rPr sz="2000" spc="-9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a</a:t>
            </a:r>
            <a:r>
              <a:rPr sz="2000" spc="-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)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452" y="5677186"/>
            <a:ext cx="601347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2100" spc="0" baseline="2258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2100" spc="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100" spc="210" baseline="207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DC 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89" baseline="1530" dirty="0">
                <a:latin typeface="Tw Cen MT"/>
                <a:cs typeface="Tw Cen MT"/>
              </a:rPr>
              <a:t>r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motor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sh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uld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be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dr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en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-100" baseline="1530" dirty="0">
                <a:latin typeface="Tw Cen MT"/>
                <a:cs typeface="Tw Cen MT"/>
              </a:rPr>
              <a:t>b</a:t>
            </a:r>
            <a:r>
              <a:rPr sz="3000" spc="0" baseline="1530" dirty="0">
                <a:latin typeface="Tw Cen MT"/>
                <a:cs typeface="Tw Cen MT"/>
              </a:rPr>
              <a:t>y an</a:t>
            </a:r>
            <a:r>
              <a:rPr sz="3000" spc="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opt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9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ola</a:t>
            </a:r>
            <a:r>
              <a:rPr sz="3000" spc="-1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1388" y="301593"/>
            <a:ext cx="3158912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1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q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ui</a:t>
            </a:r>
            <a:r>
              <a:rPr sz="6000" b="1" spc="89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-1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lang="en-US" sz="6000" b="1" baseline="1530" dirty="0">
                <a:solidFill>
                  <a:srgbClr val="444D25"/>
                </a:solidFill>
                <a:latin typeface="Tw Cen MT"/>
                <a:cs typeface="Tw Cen MT"/>
              </a:rPr>
              <a:t>3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388" y="1418555"/>
            <a:ext cx="711616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The</a:t>
            </a:r>
            <a:r>
              <a:rPr sz="3300" spc="-20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design</a:t>
            </a:r>
            <a:r>
              <a:rPr sz="3300" spc="-31" baseline="1391" dirty="0">
                <a:latin typeface="Tw Cen MT"/>
                <a:cs typeface="Tw Cen MT"/>
              </a:rPr>
              <a:t> </a:t>
            </a:r>
            <a:r>
              <a:rPr sz="3300" spc="44" baseline="1391" dirty="0">
                <a:latin typeface="Tw Cen MT"/>
                <a:cs typeface="Tw Cen MT"/>
              </a:rPr>
              <a:t>m</a:t>
            </a:r>
            <a:r>
              <a:rPr sz="3300" spc="0" baseline="1391" dirty="0">
                <a:latin typeface="Tw Cen MT"/>
                <a:cs typeface="Tw Cen MT"/>
              </a:rPr>
              <a:t>ust</a:t>
            </a:r>
            <a:r>
              <a:rPr sz="3300" spc="-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in</a:t>
            </a:r>
            <a:r>
              <a:rPr sz="3300" spc="-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lude</a:t>
            </a:r>
            <a:r>
              <a:rPr sz="3300" spc="7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at</a:t>
            </a:r>
            <a:r>
              <a:rPr sz="3300" spc="24" baseline="1391" dirty="0">
                <a:latin typeface="Tw Cen MT"/>
                <a:cs typeface="Tw Cen MT"/>
              </a:rPr>
              <a:t> </a:t>
            </a:r>
            <a:r>
              <a:rPr sz="3300" u="heavy" spc="0" baseline="1391" dirty="0">
                <a:latin typeface="Tw Cen MT"/>
                <a:cs typeface="Tw Cen MT"/>
              </a:rPr>
              <a:t>least</a:t>
            </a:r>
            <a:r>
              <a:rPr sz="3300" u="heavy" spc="-16" baseline="1391" dirty="0">
                <a:latin typeface="Tw Cen MT"/>
                <a:cs typeface="Tw Cen MT"/>
              </a:rPr>
              <a:t> </a:t>
            </a:r>
            <a:r>
              <a:rPr sz="3300" u="heavy" spc="0" baseline="1391" dirty="0">
                <a:latin typeface="Tw Cen MT"/>
                <a:cs typeface="Tw Cen MT"/>
              </a:rPr>
              <a:t>one</a:t>
            </a:r>
            <a:r>
              <a:rPr sz="3300" u="heavy" spc="-21" baseline="1391" dirty="0">
                <a:latin typeface="Tw Cen MT"/>
                <a:cs typeface="Tw Cen MT"/>
              </a:rPr>
              <a:t> </a:t>
            </a:r>
            <a:r>
              <a:rPr sz="3300" u="heavy" spc="0" baseline="1391" dirty="0">
                <a:latin typeface="Tw Cen MT"/>
                <a:cs typeface="Tw Cen MT"/>
              </a:rPr>
              <a:t>a</a:t>
            </a:r>
            <a:r>
              <a:rPr sz="3300" u="heavy" spc="-9" baseline="1391" dirty="0">
                <a:latin typeface="Tw Cen MT"/>
                <a:cs typeface="Tw Cen MT"/>
              </a:rPr>
              <a:t>n</a:t>
            </a:r>
            <a:r>
              <a:rPr sz="3300" u="heavy" spc="0" baseline="1391" dirty="0">
                <a:latin typeface="Tw Cen MT"/>
                <a:cs typeface="Tw Cen MT"/>
              </a:rPr>
              <a:t>d</a:t>
            </a:r>
            <a:r>
              <a:rPr sz="3300" u="heavy" spc="-18" baseline="1391" dirty="0">
                <a:latin typeface="Tw Cen MT"/>
                <a:cs typeface="Tw Cen MT"/>
              </a:rPr>
              <a:t> </a:t>
            </a:r>
            <a:r>
              <a:rPr sz="3300" u="heavy" spc="0" baseline="1391" dirty="0">
                <a:latin typeface="Tw Cen MT"/>
                <a:cs typeface="Tw Cen MT"/>
              </a:rPr>
              <a:t>not</a:t>
            </a:r>
            <a:r>
              <a:rPr sz="3300" u="heavy" spc="-21" baseline="1391" dirty="0">
                <a:latin typeface="Tw Cen MT"/>
                <a:cs typeface="Tw Cen MT"/>
              </a:rPr>
              <a:t> </a:t>
            </a:r>
            <a:r>
              <a:rPr sz="3300" u="heavy" spc="-4" baseline="1391" dirty="0">
                <a:latin typeface="Tw Cen MT"/>
                <a:cs typeface="Tw Cen MT"/>
              </a:rPr>
              <a:t>m</a:t>
            </a:r>
            <a:r>
              <a:rPr sz="3300" u="heavy" spc="0" baseline="1391" dirty="0">
                <a:latin typeface="Tw Cen MT"/>
                <a:cs typeface="Tw Cen MT"/>
              </a:rPr>
              <a:t>o</a:t>
            </a:r>
            <a:r>
              <a:rPr sz="3300" u="heavy" spc="4" baseline="1391" dirty="0">
                <a:latin typeface="Tw Cen MT"/>
                <a:cs typeface="Tw Cen MT"/>
              </a:rPr>
              <a:t>r</a:t>
            </a:r>
            <a:r>
              <a:rPr sz="3300" u="heavy" spc="0" baseline="1391" dirty="0">
                <a:latin typeface="Tw Cen MT"/>
                <a:cs typeface="Tw Cen MT"/>
              </a:rPr>
              <a:t>e</a:t>
            </a:r>
            <a:r>
              <a:rPr sz="3300" u="heavy" spc="-33" baseline="1391" dirty="0">
                <a:latin typeface="Tw Cen MT"/>
                <a:cs typeface="Tw Cen MT"/>
              </a:rPr>
              <a:t> </a:t>
            </a:r>
            <a:r>
              <a:rPr sz="3300" u="heavy" spc="0" baseline="1391" dirty="0">
                <a:latin typeface="Tw Cen MT"/>
                <a:cs typeface="Tw Cen MT"/>
              </a:rPr>
              <a:t>than</a:t>
            </a:r>
            <a:r>
              <a:rPr sz="3300" u="heavy" spc="19" baseline="1391" dirty="0">
                <a:latin typeface="Tw Cen MT"/>
                <a:cs typeface="Tw Cen MT"/>
              </a:rPr>
              <a:t> </a:t>
            </a:r>
            <a:r>
              <a:rPr sz="3300" u="heavy" spc="0" baseline="1391" dirty="0">
                <a:latin typeface="Tw Cen MT"/>
                <a:cs typeface="Tw Cen MT"/>
              </a:rPr>
              <a:t>eight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1732" y="1753595"/>
            <a:ext cx="300765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b="1" spc="-50" baseline="1391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wi</a:t>
            </a:r>
            <a:r>
              <a:rPr sz="3300" b="1" spc="9" baseline="1391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ches</a:t>
            </a:r>
            <a:r>
              <a:rPr sz="3300" b="1" spc="-9" baseline="1391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or</a:t>
            </a:r>
            <a:r>
              <a:rPr sz="3300" spc="6" baseline="1391" dirty="0">
                <a:latin typeface="Tw Cen MT"/>
                <a:cs typeface="Tw Cen MT"/>
              </a:rPr>
              <a:t> </a:t>
            </a:r>
            <a:r>
              <a:rPr sz="3300" b="1" spc="-4" baseline="1391" dirty="0">
                <a:solidFill>
                  <a:srgbClr val="C0504D"/>
                </a:solidFill>
                <a:latin typeface="Tw Cen MT"/>
                <a:cs typeface="Tw Cen MT"/>
              </a:rPr>
              <a:t>pus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h</a:t>
            </a:r>
            <a:r>
              <a:rPr sz="3300" b="1" spc="-4" baseline="1391" dirty="0">
                <a:solidFill>
                  <a:srgbClr val="C0504D"/>
                </a:solidFill>
                <a:latin typeface="Tw Cen MT"/>
                <a:cs typeface="Tw Cen MT"/>
              </a:rPr>
              <a:t>-</a:t>
            </a:r>
            <a:r>
              <a:rPr sz="3300" b="1" spc="-50" baseline="1391" dirty="0">
                <a:solidFill>
                  <a:srgbClr val="C0504D"/>
                </a:solidFill>
                <a:latin typeface="Tw Cen MT"/>
                <a:cs typeface="Tw Cen MT"/>
              </a:rPr>
              <a:t>b</a:t>
            </a:r>
            <a:r>
              <a:rPr sz="3300" b="1" spc="0" baseline="1391" dirty="0">
                <a:solidFill>
                  <a:srgbClr val="C0504D"/>
                </a:solidFill>
                <a:latin typeface="Tw Cen MT"/>
                <a:cs typeface="Tw Cen MT"/>
              </a:rPr>
              <a:t>uttons</a:t>
            </a:r>
            <a:r>
              <a:rPr sz="3300" spc="0" baseline="1391" dirty="0">
                <a:latin typeface="Tw Cen MT"/>
                <a:cs typeface="Tw Cen MT"/>
              </a:rPr>
              <a:t>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388" y="2602957"/>
            <a:ext cx="678318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1950" spc="0" baseline="231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950" spc="0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950" spc="56" baseline="222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All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1822" y="2602957"/>
            <a:ext cx="787886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digital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3079" y="2602957"/>
            <a:ext cx="60213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input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6920" y="2602957"/>
            <a:ext cx="951599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-25" baseline="1391" dirty="0">
                <a:latin typeface="Tw Cen MT"/>
                <a:cs typeface="Tw Cen MT"/>
              </a:rPr>
              <a:t>s</a:t>
            </a:r>
            <a:r>
              <a:rPr sz="3300" spc="0" baseline="1391" dirty="0">
                <a:latin typeface="Tw Cen MT"/>
                <a:cs typeface="Tw Cen MT"/>
              </a:rPr>
              <a:t>wit</a:t>
            </a:r>
            <a:r>
              <a:rPr sz="3300" spc="79" baseline="1391" dirty="0">
                <a:latin typeface="Tw Cen MT"/>
                <a:cs typeface="Tw Cen MT"/>
              </a:rPr>
              <a:t>c</a:t>
            </a:r>
            <a:r>
              <a:rPr sz="3300" spc="0" baseline="1391" dirty="0">
                <a:latin typeface="Tw Cen MT"/>
                <a:cs typeface="Tw Cen MT"/>
              </a:rPr>
              <a:t>hes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3839" y="2602957"/>
            <a:ext cx="54971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44" baseline="1391" dirty="0">
                <a:latin typeface="Tw Cen MT"/>
                <a:cs typeface="Tw Cen MT"/>
              </a:rPr>
              <a:t>m</a:t>
            </a:r>
            <a:r>
              <a:rPr sz="3300" spc="0" baseline="1391" dirty="0">
                <a:latin typeface="Tw Cen MT"/>
                <a:cs typeface="Tw Cen MT"/>
              </a:rPr>
              <a:t>ust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4133" y="2602957"/>
            <a:ext cx="360560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be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8873" y="2602957"/>
            <a:ext cx="1392594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d</a:t>
            </a:r>
            <a:r>
              <a:rPr sz="3300" spc="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-bounced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2251" y="2602957"/>
            <a:ext cx="1465943" cy="3042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0"/>
              </a:lnSpc>
              <a:spcBef>
                <a:spcPts val="117"/>
              </a:spcBef>
            </a:pPr>
            <a:r>
              <a:rPr sz="3300" spc="0" baseline="1391" dirty="0">
                <a:latin typeface="Tw Cen MT"/>
                <a:cs typeface="Tw Cen MT"/>
              </a:rPr>
              <a:t>in</a:t>
            </a:r>
            <a:r>
              <a:rPr sz="3300" spc="14" baseline="1391" dirty="0">
                <a:latin typeface="Tw Cen MT"/>
                <a:cs typeface="Tw Cen MT"/>
              </a:rPr>
              <a:t> </a:t>
            </a:r>
            <a:r>
              <a:rPr sz="3300" spc="0" baseline="1391" dirty="0">
                <a:latin typeface="Tw Cen MT"/>
                <a:cs typeface="Tw Cen MT"/>
              </a:rPr>
              <a:t>har</a:t>
            </a:r>
            <a:r>
              <a:rPr sz="3300" spc="-50" baseline="1391" dirty="0">
                <a:latin typeface="Tw Cen MT"/>
                <a:cs typeface="Tw Cen MT"/>
              </a:rPr>
              <a:t>d</a:t>
            </a:r>
            <a:r>
              <a:rPr sz="3300" spc="-84" baseline="1391" dirty="0">
                <a:latin typeface="Tw Cen MT"/>
                <a:cs typeface="Tw Cen MT"/>
              </a:rPr>
              <a:t>w</a:t>
            </a:r>
            <a:r>
              <a:rPr sz="3300" spc="0" baseline="1391" dirty="0">
                <a:latin typeface="Tw Cen MT"/>
                <a:cs typeface="Tw Cen MT"/>
              </a:rPr>
              <a:t>ar</a:t>
            </a:r>
            <a:r>
              <a:rPr sz="3300" spc="-14" baseline="1391" dirty="0">
                <a:latin typeface="Tw Cen MT"/>
                <a:cs typeface="Tw Cen MT"/>
              </a:rPr>
              <a:t>e</a:t>
            </a:r>
            <a:r>
              <a:rPr sz="3300" spc="0" baseline="1391" dirty="0">
                <a:latin typeface="Tw Cen MT"/>
                <a:cs typeface="Tw Cen MT"/>
              </a:rPr>
              <a:t>.</a:t>
            </a:r>
            <a:endParaRPr sz="22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0153" y="1510791"/>
            <a:ext cx="800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5011238" y="1510791"/>
            <a:ext cx="780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518200" y="1510791"/>
            <a:ext cx="789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934370" y="1510791"/>
            <a:ext cx="778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569690" y="1510791"/>
            <a:ext cx="7808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121542" y="1510791"/>
            <a:ext cx="792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4621</Words>
  <Application>Microsoft Office PowerPoint</Application>
  <PresentationFormat>On-screen Show (4:3)</PresentationFormat>
  <Paragraphs>811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Bookman Old Style</vt:lpstr>
      <vt:lpstr>Calibri</vt:lpstr>
      <vt:lpstr>Montserrat</vt:lpstr>
      <vt:lpstr>Times New Roman</vt:lpstr>
      <vt:lpstr>Tw Cen MT</vt:lpstr>
      <vt:lpstr>Verdana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Copiaco</dc:creator>
  <cp:lastModifiedBy>Mohamed Fareq Malek</cp:lastModifiedBy>
  <cp:revision>34</cp:revision>
  <dcterms:modified xsi:type="dcterms:W3CDTF">2024-12-30T07:02:17Z</dcterms:modified>
</cp:coreProperties>
</file>