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0"/>
            <a:ext cx="9144000" cy="5971031"/>
          </a:xfrm>
          <a:custGeom>
            <a:avLst/>
            <a:gdLst/>
            <a:ahLst/>
            <a:cxnLst/>
            <a:rect l="l" t="t" r="r" b="b"/>
            <a:pathLst>
              <a:path w="9144000" h="5971031">
                <a:moveTo>
                  <a:pt x="0" y="5971031"/>
                </a:moveTo>
                <a:lnTo>
                  <a:pt x="9144000" y="5971031"/>
                </a:lnTo>
                <a:lnTo>
                  <a:pt x="9144000" y="0"/>
                </a:lnTo>
                <a:lnTo>
                  <a:pt x="0" y="0"/>
                </a:lnTo>
                <a:lnTo>
                  <a:pt x="0" y="5971031"/>
                </a:lnTo>
                <a:close/>
              </a:path>
            </a:pathLst>
          </a:custGeom>
          <a:solidFill>
            <a:srgbClr val="DBE0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5971031"/>
            <a:ext cx="9144000" cy="886968"/>
          </a:xfrm>
          <a:custGeom>
            <a:avLst/>
            <a:gdLst/>
            <a:ahLst/>
            <a:cxnLst/>
            <a:rect l="l" t="t" r="r" b="b"/>
            <a:pathLst>
              <a:path w="9144000" h="886967">
                <a:moveTo>
                  <a:pt x="9144000" y="0"/>
                </a:moveTo>
                <a:lnTo>
                  <a:pt x="0" y="0"/>
                </a:lnTo>
                <a:lnTo>
                  <a:pt x="0" y="886966"/>
                </a:lnTo>
                <a:lnTo>
                  <a:pt x="9144000" y="886966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9144" y="6053328"/>
            <a:ext cx="2249424" cy="713232"/>
          </a:xfrm>
          <a:custGeom>
            <a:avLst/>
            <a:gdLst/>
            <a:ahLst/>
            <a:cxnLst/>
            <a:rect l="l" t="t" r="r" b="b"/>
            <a:pathLst>
              <a:path w="2249424" h="713231">
                <a:moveTo>
                  <a:pt x="2249424" y="0"/>
                </a:moveTo>
                <a:lnTo>
                  <a:pt x="9144" y="0"/>
                </a:lnTo>
                <a:lnTo>
                  <a:pt x="9144" y="713232"/>
                </a:lnTo>
                <a:lnTo>
                  <a:pt x="2249424" y="713232"/>
                </a:lnTo>
                <a:lnTo>
                  <a:pt x="2249424" y="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59152" y="6044184"/>
            <a:ext cx="6784848" cy="713232"/>
          </a:xfrm>
          <a:custGeom>
            <a:avLst/>
            <a:gdLst/>
            <a:ahLst/>
            <a:cxnLst/>
            <a:rect l="l" t="t" r="r" b="b"/>
            <a:pathLst>
              <a:path w="6784848" h="713232">
                <a:moveTo>
                  <a:pt x="0" y="713231"/>
                </a:moveTo>
                <a:lnTo>
                  <a:pt x="6784848" y="713231"/>
                </a:lnTo>
                <a:lnTo>
                  <a:pt x="6784848" y="0"/>
                </a:lnTo>
                <a:lnTo>
                  <a:pt x="0" y="0"/>
                </a:lnTo>
                <a:lnTo>
                  <a:pt x="0" y="713231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16624" y="188975"/>
            <a:ext cx="2409444" cy="792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08568" y="298086"/>
            <a:ext cx="186035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1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200" y="1032893"/>
            <a:ext cx="2445768" cy="10794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036">
              <a:lnSpc>
                <a:spcPts val="4585"/>
              </a:lnSpc>
              <a:spcBef>
                <a:spcPts val="229"/>
              </a:spcBef>
            </a:pPr>
            <a:r>
              <a:rPr sz="6600" spc="0" baseline="1391" dirty="0">
                <a:solidFill>
                  <a:srgbClr val="444D25"/>
                </a:solidFill>
                <a:latin typeface="Tw Cen MT"/>
                <a:cs typeface="Tw Cen MT"/>
              </a:rPr>
              <a:t>EC</a:t>
            </a:r>
            <a:r>
              <a:rPr sz="6600" spc="14" baseline="1391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600" spc="0" baseline="1391" dirty="0">
                <a:solidFill>
                  <a:srgbClr val="444D25"/>
                </a:solidFill>
                <a:latin typeface="Tw Cen MT"/>
                <a:cs typeface="Tw Cen MT"/>
              </a:rPr>
              <a:t>E250</a:t>
            </a:r>
            <a:endParaRPr sz="4400">
              <a:latin typeface="Tw Cen MT"/>
              <a:cs typeface="Tw Cen MT"/>
            </a:endParaRPr>
          </a:p>
          <a:p>
            <a:pPr marL="12700">
              <a:lnSpc>
                <a:spcPct val="90738"/>
              </a:lnSpc>
              <a:spcBef>
                <a:spcPts val="155"/>
              </a:spcBef>
            </a:pP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ENG</a:t>
            </a:r>
            <a:r>
              <a:rPr sz="3200" spc="9" dirty="0">
                <a:solidFill>
                  <a:srgbClr val="444D25"/>
                </a:solidFill>
                <a:latin typeface="Tw Cen MT"/>
                <a:cs typeface="Tw Cen MT"/>
              </a:rPr>
              <a:t>I</a:t>
            </a: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NEERING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8910" y="1679999"/>
            <a:ext cx="138935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DES</a:t>
            </a:r>
            <a:r>
              <a:rPr sz="3200" spc="9" dirty="0">
                <a:solidFill>
                  <a:srgbClr val="444D25"/>
                </a:solidFill>
                <a:latin typeface="Tw Cen MT"/>
                <a:cs typeface="Tw Cen MT"/>
              </a:rPr>
              <a:t>I</a:t>
            </a: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GN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2102" y="1679999"/>
            <a:ext cx="849388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AND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8989" y="1679999"/>
            <a:ext cx="25852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MAN</a:t>
            </a:r>
            <a:r>
              <a:rPr sz="3200" spc="-94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GEME</a:t>
            </a:r>
            <a:r>
              <a:rPr sz="3200" spc="4" dirty="0">
                <a:solidFill>
                  <a:srgbClr val="444D25"/>
                </a:solidFill>
                <a:latin typeface="Tw Cen MT"/>
                <a:cs typeface="Tw Cen MT"/>
              </a:rPr>
              <a:t>N</a:t>
            </a: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97676" y="1679999"/>
            <a:ext cx="31095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2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2406" y="3750266"/>
            <a:ext cx="3022873" cy="6746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lang="en-US" sz="2000" dirty="0">
                <a:latin typeface="Tw Cen MT"/>
                <a:cs typeface="Tw Cen MT"/>
              </a:rPr>
              <a:t>2025</a:t>
            </a:r>
            <a:endParaRPr sz="2000" dirty="0">
              <a:latin typeface="Tw Cen MT"/>
              <a:cs typeface="Tw Cen MT"/>
            </a:endParaRPr>
          </a:p>
          <a:p>
            <a:pPr marL="12700" marR="38176">
              <a:lnSpc>
                <a:spcPct val="90738"/>
              </a:lnSpc>
              <a:spcBef>
                <a:spcPts val="823"/>
              </a:spcBef>
            </a:pPr>
            <a:r>
              <a:rPr sz="2000" b="1" spc="-84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2000" b="1" spc="0" dirty="0">
                <a:solidFill>
                  <a:srgbClr val="444D25"/>
                </a:solidFill>
                <a:latin typeface="Tw Cen MT"/>
                <a:cs typeface="Tw Cen MT"/>
              </a:rPr>
              <a:t>eam </a:t>
            </a:r>
            <a:r>
              <a:rPr sz="2000" b="1" spc="-10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2000" b="1" spc="0" dirty="0">
                <a:solidFill>
                  <a:srgbClr val="444D25"/>
                </a:solidFill>
                <a:latin typeface="Tw Cen MT"/>
                <a:cs typeface="Tw Cen MT"/>
              </a:rPr>
              <a:t>ules a</a:t>
            </a:r>
            <a:r>
              <a:rPr sz="2000" b="1" spc="4" dirty="0">
                <a:solidFill>
                  <a:srgbClr val="444D25"/>
                </a:solidFill>
                <a:latin typeface="Tw Cen MT"/>
                <a:cs typeface="Tw Cen MT"/>
              </a:rPr>
              <a:t>n</a:t>
            </a:r>
            <a:r>
              <a:rPr sz="2000" b="1" spc="0" dirty="0">
                <a:solidFill>
                  <a:srgbClr val="444D25"/>
                </a:solidFill>
                <a:latin typeface="Tw Cen MT"/>
                <a:cs typeface="Tw Cen MT"/>
              </a:rPr>
              <a:t>d</a:t>
            </a:r>
            <a:r>
              <a:rPr sz="2000" b="1" spc="-19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2000" b="1" spc="0" dirty="0">
                <a:solidFill>
                  <a:srgbClr val="444D25"/>
                </a:solidFill>
                <a:latin typeface="Tw Cen MT"/>
                <a:cs typeface="Tw Cen MT"/>
              </a:rPr>
              <a:t>Guide</a:t>
            </a:r>
            <a:r>
              <a:rPr sz="2000" b="1" spc="-4" dirty="0">
                <a:solidFill>
                  <a:srgbClr val="444D25"/>
                </a:solidFill>
                <a:latin typeface="Tw Cen MT"/>
                <a:cs typeface="Tw Cen MT"/>
              </a:rPr>
              <a:t>l</a:t>
            </a:r>
            <a:r>
              <a:rPr sz="2000" b="1" spc="0" dirty="0">
                <a:solidFill>
                  <a:srgbClr val="444D25"/>
                </a:solidFill>
                <a:latin typeface="Tw Cen MT"/>
                <a:cs typeface="Tw Cen MT"/>
              </a:rPr>
              <a:t>ines</a:t>
            </a:r>
            <a:endParaRPr sz="20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1388" y="301593"/>
            <a:ext cx="5331617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b="1" spc="-150" baseline="1530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000" b="1" spc="9" baseline="1530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m</a:t>
            </a:r>
            <a:r>
              <a:rPr sz="6000" b="1" spc="-74" baseline="1530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000" b="1" spc="-204" baseline="153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ul</a:t>
            </a:r>
            <a:r>
              <a:rPr sz="6000" b="1" spc="14" baseline="153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s</a:t>
            </a:r>
            <a:r>
              <a:rPr sz="6000" b="1" spc="-23" baseline="1530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S</a:t>
            </a:r>
            <a:r>
              <a:rPr sz="6000" b="1" spc="14" baseline="1530" dirty="0">
                <a:solidFill>
                  <a:srgbClr val="444D25"/>
                </a:solidFill>
                <a:latin typeface="Tw Cen MT"/>
                <a:cs typeface="Tw Cen MT"/>
              </a:rPr>
              <a:t>i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gn</a:t>
            </a:r>
            <a:r>
              <a:rPr sz="6000" b="1" spc="9" baseline="153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d</a:t>
            </a:r>
            <a:r>
              <a:rPr sz="6000" b="1" spc="-14" baseline="1530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S</a:t>
            </a:r>
            <a:r>
              <a:rPr sz="6000" b="1" spc="9" baseline="1530" dirty="0">
                <a:solidFill>
                  <a:srgbClr val="444D25"/>
                </a:solidFill>
                <a:latin typeface="Tw Cen MT"/>
                <a:cs typeface="Tw Cen MT"/>
              </a:rPr>
              <a:t>h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000" b="1" spc="9" baseline="153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endParaRPr sz="40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1388" y="1541166"/>
            <a:ext cx="8115421" cy="15877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There is a </a:t>
            </a:r>
            <a:r>
              <a:rPr sz="4350" spc="-59" baseline="1055" dirty="0">
                <a:latin typeface="Tw Cen MT"/>
                <a:cs typeface="Tw Cen MT"/>
              </a:rPr>
              <a:t>f</a:t>
            </a:r>
            <a:r>
              <a:rPr sz="4350" spc="0" baseline="1055" dirty="0">
                <a:latin typeface="Tw Cen MT"/>
                <a:cs typeface="Tw Cen MT"/>
              </a:rPr>
              <a:t>o</a:t>
            </a:r>
            <a:r>
              <a:rPr sz="4350" spc="5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m</a:t>
            </a:r>
            <a:r>
              <a:rPr sz="4350" spc="-1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th</a:t>
            </a:r>
            <a:r>
              <a:rPr sz="4350" spc="4" baseline="1055" dirty="0">
                <a:latin typeface="Tw Cen MT"/>
                <a:cs typeface="Tw Cen MT"/>
              </a:rPr>
              <a:t>a</a:t>
            </a:r>
            <a:r>
              <a:rPr sz="4350" spc="0" baseline="1055" dirty="0">
                <a:latin typeface="Tw Cen MT"/>
                <a:cs typeface="Tw Cen MT"/>
              </a:rPr>
              <a:t>t ea</a:t>
            </a:r>
            <a:r>
              <a:rPr sz="4350" spc="119" baseline="1055" dirty="0">
                <a:latin typeface="Tw Cen MT"/>
                <a:cs typeface="Tw Cen MT"/>
              </a:rPr>
              <a:t>c</a:t>
            </a:r>
            <a:r>
              <a:rPr sz="4350" spc="0" baseline="1055" dirty="0">
                <a:latin typeface="Tw Cen MT"/>
                <a:cs typeface="Tw Cen MT"/>
              </a:rPr>
              <a:t>h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te</a:t>
            </a:r>
            <a:r>
              <a:rPr sz="4350" spc="4" baseline="1055" dirty="0">
                <a:latin typeface="Tw Cen MT"/>
                <a:cs typeface="Tw Cen MT"/>
              </a:rPr>
              <a:t>a</a:t>
            </a:r>
            <a:r>
              <a:rPr sz="4350" spc="0" baseline="1055" dirty="0">
                <a:latin typeface="Tw Cen MT"/>
                <a:cs typeface="Tw Cen MT"/>
              </a:rPr>
              <a:t>m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has to fill. Att</a:t>
            </a:r>
            <a:r>
              <a:rPr sz="4350" spc="9" baseline="1055" dirty="0">
                <a:latin typeface="Tw Cen MT"/>
                <a:cs typeface="Tw Cen MT"/>
              </a:rPr>
              <a:t>a</a:t>
            </a:r>
            <a:r>
              <a:rPr sz="4350" spc="114" baseline="1055" dirty="0">
                <a:latin typeface="Tw Cen MT"/>
                <a:cs typeface="Tw Cen MT"/>
              </a:rPr>
              <a:t>c</a:t>
            </a:r>
            <a:r>
              <a:rPr sz="4350" spc="0" baseline="1055" dirty="0">
                <a:latin typeface="Tw Cen MT"/>
                <a:cs typeface="Tw Cen MT"/>
              </a:rPr>
              <a:t>h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it to</a:t>
            </a:r>
            <a:endParaRPr sz="2900" dirty="0">
              <a:latin typeface="Tw Cen MT"/>
              <a:cs typeface="Tw Cen MT"/>
            </a:endParaRPr>
          </a:p>
          <a:p>
            <a:pPr marL="333044" marR="27660">
              <a:lnSpc>
                <a:spcPts val="3130"/>
              </a:lnSpc>
              <a:spcBef>
                <a:spcPts val="3"/>
              </a:spcBef>
            </a:pPr>
            <a:r>
              <a:rPr sz="4350" spc="-84" baseline="1055" dirty="0">
                <a:latin typeface="Tw Cen MT"/>
                <a:cs typeface="Tw Cen MT"/>
              </a:rPr>
              <a:t>y</a:t>
            </a:r>
            <a:r>
              <a:rPr sz="4350" spc="0" baseline="1055" dirty="0">
                <a:latin typeface="Tw Cen MT"/>
                <a:cs typeface="Tw Cen MT"/>
              </a:rPr>
              <a:t>our first</a:t>
            </a:r>
            <a:r>
              <a:rPr sz="4350" spc="-1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min</a:t>
            </a:r>
            <a:r>
              <a:rPr sz="4350" spc="-9" baseline="1055" dirty="0">
                <a:latin typeface="Tw Cen MT"/>
                <a:cs typeface="Tw Cen MT"/>
              </a:rPr>
              <a:t>u</a:t>
            </a:r>
            <a:r>
              <a:rPr sz="4350" spc="0" baseline="1055" dirty="0">
                <a:latin typeface="Tw Cen MT"/>
                <a:cs typeface="Tw Cen MT"/>
              </a:rPr>
              <a:t>te of</a:t>
            </a:r>
            <a:r>
              <a:rPr sz="4350" spc="84" baseline="1055" dirty="0">
                <a:latin typeface="Tw Cen MT"/>
                <a:cs typeface="Tw Cen MT"/>
              </a:rPr>
              <a:t> </a:t>
            </a:r>
            <a:r>
              <a:rPr sz="4350" spc="-9" baseline="1055" dirty="0">
                <a:latin typeface="Tw Cen MT"/>
                <a:cs typeface="Tw Cen MT"/>
              </a:rPr>
              <a:t>m</a:t>
            </a:r>
            <a:r>
              <a:rPr sz="4350" spc="0" baseline="1055" dirty="0">
                <a:latin typeface="Tw Cen MT"/>
                <a:cs typeface="Tw Cen MT"/>
              </a:rPr>
              <a:t>eeting and upload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it on</a:t>
            </a:r>
            <a:endParaRPr sz="2900" dirty="0">
              <a:latin typeface="Tw Cen MT"/>
              <a:cs typeface="Tw Cen MT"/>
            </a:endParaRPr>
          </a:p>
          <a:p>
            <a:pPr marL="333044" marR="27660">
              <a:lnSpc>
                <a:spcPts val="3135"/>
              </a:lnSpc>
              <a:spcBef>
                <a:spcPts val="0"/>
              </a:spcBef>
            </a:pPr>
            <a:r>
              <a:rPr sz="4350" spc="0" baseline="1055" dirty="0">
                <a:latin typeface="Tw Cen MT"/>
                <a:cs typeface="Tw Cen MT"/>
              </a:rPr>
              <a:t>Moo</a:t>
            </a:r>
            <a:r>
              <a:rPr sz="4350" spc="4" baseline="1055" dirty="0">
                <a:latin typeface="Tw Cen MT"/>
                <a:cs typeface="Tw Cen MT"/>
              </a:rPr>
              <a:t>d</a:t>
            </a:r>
            <a:r>
              <a:rPr sz="4350" spc="0" baseline="1055" dirty="0">
                <a:latin typeface="Tw Cen MT"/>
                <a:cs typeface="Tw Cen MT"/>
              </a:rPr>
              <a:t>le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(</a:t>
            </a:r>
            <a:r>
              <a:rPr lang="en-US" sz="4350" spc="0" baseline="1055" dirty="0">
                <a:latin typeface="Tw Cen MT"/>
                <a:cs typeface="Tw Cen MT"/>
              </a:rPr>
              <a:t>by the </a:t>
            </a:r>
            <a:r>
              <a:rPr sz="4350" spc="4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ecretary)</a:t>
            </a:r>
            <a:r>
              <a:rPr sz="4350" spc="-29" baseline="1055" dirty="0">
                <a:latin typeface="Tw Cen MT"/>
                <a:cs typeface="Tw Cen MT"/>
              </a:rPr>
              <a:t> </a:t>
            </a:r>
            <a:r>
              <a:rPr sz="4350" spc="-54" baseline="1055" dirty="0">
                <a:latin typeface="Tw Cen MT"/>
                <a:cs typeface="Tw Cen MT"/>
              </a:rPr>
              <a:t>f</a:t>
            </a:r>
            <a:r>
              <a:rPr sz="4350" spc="0" baseline="1055" dirty="0">
                <a:latin typeface="Tw Cen MT"/>
                <a:cs typeface="Tw Cen MT"/>
              </a:rPr>
              <a:t>or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-84" baseline="1055" dirty="0">
                <a:latin typeface="Tw Cen MT"/>
                <a:cs typeface="Tw Cen MT"/>
              </a:rPr>
              <a:t>y</a:t>
            </a:r>
            <a:r>
              <a:rPr sz="4350" spc="0" baseline="1055" dirty="0">
                <a:latin typeface="Tw Cen MT"/>
                <a:cs typeface="Tw Cen MT"/>
              </a:rPr>
              <a:t>our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-84" baseline="1055" dirty="0">
                <a:latin typeface="Tw Cen MT"/>
                <a:cs typeface="Tw Cen MT"/>
              </a:rPr>
              <a:t>o</a:t>
            </a:r>
            <a:r>
              <a:rPr sz="4350" spc="0" baseline="1055" dirty="0">
                <a:latin typeface="Tw Cen MT"/>
                <a:cs typeface="Tw Cen MT"/>
              </a:rPr>
              <a:t>wn refe</a:t>
            </a:r>
            <a:r>
              <a:rPr sz="4350" spc="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ence</a:t>
            </a:r>
            <a:r>
              <a:rPr sz="4350" spc="-2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and </a:t>
            </a:r>
            <a:r>
              <a:rPr sz="4350" spc="-54" baseline="1055" dirty="0">
                <a:latin typeface="Tw Cen MT"/>
                <a:cs typeface="Tw Cen MT"/>
              </a:rPr>
              <a:t>f</a:t>
            </a:r>
            <a:r>
              <a:rPr sz="4350" spc="0" baseline="1055" dirty="0">
                <a:latin typeface="Tw Cen MT"/>
                <a:cs typeface="Tw Cen MT"/>
              </a:rPr>
              <a:t>or</a:t>
            </a:r>
            <a:r>
              <a:rPr lang="en-US" sz="4350" spc="0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a</a:t>
            </a:r>
            <a:r>
              <a:rPr sz="4350" spc="4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se</a:t>
            </a:r>
            <a:r>
              <a:rPr sz="4350" spc="4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s</a:t>
            </a:r>
            <a:r>
              <a:rPr sz="4350" spc="-9" baseline="1055" dirty="0">
                <a:latin typeface="Tw Cen MT"/>
                <a:cs typeface="Tw Cen MT"/>
              </a:rPr>
              <a:t>m</a:t>
            </a:r>
            <a:r>
              <a:rPr sz="4350" spc="0" baseline="1055" dirty="0">
                <a:latin typeface="Tw Cen MT"/>
                <a:cs typeface="Tw Cen MT"/>
              </a:rPr>
              <a:t>ent.</a:t>
            </a:r>
            <a:endParaRPr sz="2900" dirty="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1388" y="3708802"/>
            <a:ext cx="7766987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625" spc="0" baseline="171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625" spc="0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625" spc="79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The </a:t>
            </a:r>
            <a:r>
              <a:rPr sz="4350" spc="-50" baseline="1055" dirty="0">
                <a:latin typeface="Tw Cen MT"/>
                <a:cs typeface="Tw Cen MT"/>
              </a:rPr>
              <a:t>f</a:t>
            </a:r>
            <a:r>
              <a:rPr sz="4350" spc="0" baseline="1055" dirty="0">
                <a:latin typeface="Tw Cen MT"/>
                <a:cs typeface="Tw Cen MT"/>
              </a:rPr>
              <a:t>o</a:t>
            </a:r>
            <a:r>
              <a:rPr sz="4350" spc="5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m</a:t>
            </a:r>
            <a:r>
              <a:rPr sz="4350" spc="-1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needs all team me</a:t>
            </a:r>
            <a:r>
              <a:rPr sz="4350" spc="-9" baseline="1055" dirty="0">
                <a:latin typeface="Tw Cen MT"/>
                <a:cs typeface="Tw Cen MT"/>
              </a:rPr>
              <a:t>m</a:t>
            </a:r>
            <a:r>
              <a:rPr sz="4350" spc="0" baseline="1055" dirty="0">
                <a:latin typeface="Tw Cen MT"/>
                <a:cs typeface="Tw Cen MT"/>
              </a:rPr>
              <a:t>be</a:t>
            </a:r>
            <a:r>
              <a:rPr sz="4350" spc="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s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si</a:t>
            </a:r>
            <a:r>
              <a:rPr sz="4350" spc="4" baseline="1055" dirty="0">
                <a:latin typeface="Tw Cen MT"/>
                <a:cs typeface="Tw Cen MT"/>
              </a:rPr>
              <a:t>g</a:t>
            </a:r>
            <a:r>
              <a:rPr sz="4350" spc="0" baseline="1055" dirty="0">
                <a:latin typeface="Tw Cen MT"/>
                <a:cs typeface="Tw Cen MT"/>
              </a:rPr>
              <a:t>na</a:t>
            </a:r>
            <a:r>
              <a:rPr sz="4350" spc="4" baseline="1055" dirty="0">
                <a:latin typeface="Tw Cen MT"/>
                <a:cs typeface="Tw Cen MT"/>
              </a:rPr>
              <a:t>t</a:t>
            </a:r>
            <a:r>
              <a:rPr sz="4350" spc="0" baseline="1055" dirty="0">
                <a:latin typeface="Tw Cen MT"/>
                <a:cs typeface="Tw Cen MT"/>
              </a:rPr>
              <a:t>ures</a:t>
            </a:r>
            <a:r>
              <a:rPr sz="4350" spc="-2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and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I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1732" y="4106566"/>
            <a:ext cx="2636926" cy="792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su</a:t>
            </a:r>
            <a:r>
              <a:rPr sz="4350" spc="4" baseline="1055" dirty="0">
                <a:latin typeface="Tw Cen MT"/>
                <a:cs typeface="Tw Cen MT"/>
              </a:rPr>
              <a:t>g</a:t>
            </a:r>
            <a:r>
              <a:rPr sz="4350" spc="-54" baseline="1055" dirty="0">
                <a:latin typeface="Tw Cen MT"/>
                <a:cs typeface="Tw Cen MT"/>
              </a:rPr>
              <a:t>g</a:t>
            </a:r>
            <a:r>
              <a:rPr sz="4350" spc="0" baseline="1055" dirty="0">
                <a:latin typeface="Tw Cen MT"/>
                <a:cs typeface="Tw Cen MT"/>
              </a:rPr>
              <a:t>est</a:t>
            </a:r>
            <a:r>
              <a:rPr sz="4350" spc="-25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one te</a:t>
            </a:r>
            <a:r>
              <a:rPr sz="4350" spc="4" baseline="1055" dirty="0">
                <a:latin typeface="Tw Cen MT"/>
                <a:cs typeface="Tw Cen MT"/>
              </a:rPr>
              <a:t>a</a:t>
            </a:r>
            <a:r>
              <a:rPr sz="4350" spc="0" baseline="1055" dirty="0">
                <a:latin typeface="Tw Cen MT"/>
                <a:cs typeface="Tw Cen MT"/>
              </a:rPr>
              <a:t>m</a:t>
            </a:r>
            <a:endParaRPr sz="2900">
              <a:latin typeface="Tw Cen MT"/>
              <a:cs typeface="Tw Cen MT"/>
            </a:endParaRPr>
          </a:p>
          <a:p>
            <a:pPr marL="12700" marR="55321">
              <a:lnSpc>
                <a:spcPts val="3130"/>
              </a:lnSpc>
              <a:spcBef>
                <a:spcPts val="3"/>
              </a:spcBef>
            </a:pPr>
            <a:r>
              <a:rPr sz="4350" spc="0" baseline="1055" dirty="0">
                <a:latin typeface="Tw Cen MT"/>
                <a:cs typeface="Tw Cen MT"/>
              </a:rPr>
              <a:t>using this </a:t>
            </a:r>
            <a:r>
              <a:rPr sz="4350" spc="-64" baseline="1055" dirty="0">
                <a:latin typeface="Tw Cen MT"/>
                <a:cs typeface="Tw Cen MT"/>
              </a:rPr>
              <a:t>f</a:t>
            </a:r>
            <a:r>
              <a:rPr sz="4350" spc="0" baseline="1055" dirty="0">
                <a:latin typeface="Tw Cen MT"/>
                <a:cs typeface="Tw Cen MT"/>
              </a:rPr>
              <a:t>o</a:t>
            </a:r>
            <a:r>
              <a:rPr sz="4350" spc="5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m.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67888" y="4106566"/>
            <a:ext cx="3176122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me</a:t>
            </a:r>
            <a:r>
              <a:rPr sz="4350" spc="-9" baseline="1055" dirty="0">
                <a:latin typeface="Tw Cen MT"/>
                <a:cs typeface="Tw Cen MT"/>
              </a:rPr>
              <a:t>m</a:t>
            </a:r>
            <a:r>
              <a:rPr sz="4350" spc="0" baseline="1055" dirty="0">
                <a:latin typeface="Tw Cen MT"/>
                <a:cs typeface="Tw Cen MT"/>
              </a:rPr>
              <a:t>ber ty</a:t>
            </a:r>
            <a:r>
              <a:rPr sz="4350" spc="4" baseline="1055" dirty="0">
                <a:latin typeface="Tw Cen MT"/>
                <a:cs typeface="Tw Cen MT"/>
              </a:rPr>
              <a:t>p</a:t>
            </a:r>
            <a:r>
              <a:rPr sz="4350" spc="0" baseline="1055" dirty="0">
                <a:latin typeface="Tw Cen MT"/>
                <a:cs typeface="Tw Cen MT"/>
              </a:rPr>
              <a:t>es</a:t>
            </a:r>
            <a:r>
              <a:rPr sz="4350" spc="-25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up </a:t>
            </a:r>
            <a:r>
              <a:rPr sz="4350" spc="9" baseline="1055" dirty="0">
                <a:latin typeface="Tw Cen MT"/>
                <a:cs typeface="Tw Cen MT"/>
              </a:rPr>
              <a:t>t</a:t>
            </a:r>
            <a:r>
              <a:rPr sz="4350" spc="0" baseline="1055" dirty="0">
                <a:latin typeface="Tw Cen MT"/>
                <a:cs typeface="Tw Cen MT"/>
              </a:rPr>
              <a:t>he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63978" y="4106566"/>
            <a:ext cx="1183739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a</a:t>
            </a:r>
            <a:r>
              <a:rPr sz="4350" spc="4" baseline="1055" dirty="0">
                <a:latin typeface="Tw Cen MT"/>
                <a:cs typeface="Tw Cen MT"/>
              </a:rPr>
              <a:t>g</a:t>
            </a:r>
            <a:r>
              <a:rPr sz="4350" spc="0" baseline="1055" dirty="0">
                <a:latin typeface="Tw Cen MT"/>
                <a:cs typeface="Tw Cen MT"/>
              </a:rPr>
              <a:t>reed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65185" y="4106566"/>
            <a:ext cx="760889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5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ules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11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1600200"/>
            <a:ext cx="1295400" cy="990600"/>
          </a:xfrm>
          <a:custGeom>
            <a:avLst/>
            <a:gdLst/>
            <a:ahLst/>
            <a:cxnLst/>
            <a:rect l="l" t="t" r="r" b="b"/>
            <a:pathLst>
              <a:path w="1295400" h="990600">
                <a:moveTo>
                  <a:pt x="0" y="990600"/>
                </a:moveTo>
                <a:lnTo>
                  <a:pt x="1295400" y="990600"/>
                </a:lnTo>
                <a:lnTo>
                  <a:pt x="12954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71600" y="1600200"/>
            <a:ext cx="7772400" cy="990600"/>
          </a:xfrm>
          <a:custGeom>
            <a:avLst/>
            <a:gdLst/>
            <a:ahLst/>
            <a:cxnLst/>
            <a:rect l="l" t="t" r="r" b="b"/>
            <a:pathLst>
              <a:path w="7772400" h="990600">
                <a:moveTo>
                  <a:pt x="0" y="990600"/>
                </a:moveTo>
                <a:lnTo>
                  <a:pt x="7772400" y="990600"/>
                </a:lnTo>
                <a:lnTo>
                  <a:pt x="77724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0594" y="1721487"/>
            <a:ext cx="253651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-344" baseline="1391" dirty="0">
                <a:solidFill>
                  <a:srgbClr val="FFFFFF"/>
                </a:solidFill>
                <a:latin typeface="Tw Cen MT"/>
                <a:cs typeface="Tw Cen MT"/>
              </a:rPr>
              <a:t>T</a:t>
            </a:r>
            <a:r>
              <a:rPr sz="6600" spc="0" baseline="1391" dirty="0">
                <a:solidFill>
                  <a:srgbClr val="FFFFFF"/>
                </a:solidFill>
                <a:latin typeface="Tw Cen MT"/>
                <a:cs typeface="Tw Cen MT"/>
              </a:rPr>
              <a:t>eam</a:t>
            </a:r>
            <a:r>
              <a:rPr sz="6600" spc="-19" baseline="1391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6600" spc="0" baseline="1391" dirty="0">
                <a:solidFill>
                  <a:srgbClr val="FFFFFF"/>
                </a:solidFill>
                <a:latin typeface="Tw Cen MT"/>
                <a:cs typeface="Tw Cen MT"/>
              </a:rPr>
              <a:t>Rules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032054" y="1721487"/>
            <a:ext cx="297712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0" baseline="1391" dirty="0">
                <a:solidFill>
                  <a:srgbClr val="FFFFFF"/>
                </a:solidFill>
                <a:latin typeface="Tw Cen MT"/>
                <a:cs typeface="Tw Cen MT"/>
              </a:rPr>
              <a:t>&amp;</a:t>
            </a:r>
            <a:r>
              <a:rPr sz="6600" spc="-14" baseline="1391" dirty="0">
                <a:solidFill>
                  <a:srgbClr val="FFFFFF"/>
                </a:solidFill>
                <a:latin typeface="Tw Cen MT"/>
                <a:cs typeface="Tw Cen MT"/>
              </a:rPr>
              <a:t> </a:t>
            </a:r>
            <a:r>
              <a:rPr sz="6600" spc="0" baseline="1391" dirty="0">
                <a:solidFill>
                  <a:srgbClr val="FFFFFF"/>
                </a:solidFill>
                <a:latin typeface="Tw Cen MT"/>
                <a:cs typeface="Tw Cen MT"/>
              </a:rPr>
              <a:t>Guidelines</a:t>
            </a:r>
            <a:endParaRPr sz="4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91388" y="309628"/>
            <a:ext cx="276001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-175" baseline="1391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eam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600" b="1" spc="-204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ules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1388" y="1422573"/>
            <a:ext cx="7626809" cy="6962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2100" spc="0" baseline="2145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100" spc="0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100" spc="214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600" spc="-19" baseline="1275" dirty="0">
                <a:latin typeface="Tw Cen MT"/>
                <a:cs typeface="Tw Cen MT"/>
              </a:rPr>
              <a:t>F</a:t>
            </a:r>
            <a:r>
              <a:rPr sz="3600" spc="0" baseline="1275" dirty="0">
                <a:latin typeface="Tw Cen MT"/>
                <a:cs typeface="Tw Cen MT"/>
              </a:rPr>
              <a:t>o</a:t>
            </a:r>
            <a:r>
              <a:rPr sz="3600" spc="50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m </a:t>
            </a:r>
            <a:r>
              <a:rPr sz="3600" spc="-9" baseline="1275" dirty="0">
                <a:latin typeface="Tw Cen MT"/>
                <a:cs typeface="Tw Cen MT"/>
              </a:rPr>
              <a:t>t</a:t>
            </a:r>
            <a:r>
              <a:rPr sz="3600" spc="0" baseline="1275" dirty="0">
                <a:latin typeface="Tw Cen MT"/>
                <a:cs typeface="Tw Cen MT"/>
              </a:rPr>
              <a:t>he </a:t>
            </a:r>
            <a:r>
              <a:rPr sz="3600" spc="54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ules</a:t>
            </a:r>
            <a:r>
              <a:rPr sz="3600" spc="-14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regulating </a:t>
            </a:r>
            <a:r>
              <a:rPr sz="3600" spc="-69" baseline="1275" dirty="0">
                <a:latin typeface="Tw Cen MT"/>
                <a:cs typeface="Tw Cen MT"/>
              </a:rPr>
              <a:t>y</a:t>
            </a:r>
            <a:r>
              <a:rPr sz="3600" spc="0" baseline="1275" dirty="0">
                <a:latin typeface="Tw Cen MT"/>
                <a:cs typeface="Tw Cen MT"/>
              </a:rPr>
              <a:t>our</a:t>
            </a:r>
            <a:r>
              <a:rPr sz="3600" spc="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te</a:t>
            </a:r>
            <a:r>
              <a:rPr sz="3600" spc="-9" baseline="1275" dirty="0">
                <a:latin typeface="Tw Cen MT"/>
                <a:cs typeface="Tw Cen MT"/>
              </a:rPr>
              <a:t>a</a:t>
            </a:r>
            <a:r>
              <a:rPr sz="3600" spc="0" baseline="1275" dirty="0">
                <a:latin typeface="Tw Cen MT"/>
                <a:cs typeface="Tw Cen MT"/>
              </a:rPr>
              <a:t>m activ</a:t>
            </a:r>
            <a:r>
              <a:rPr sz="3600" spc="4" baseline="1275" dirty="0">
                <a:latin typeface="Tw Cen MT"/>
                <a:cs typeface="Tw Cen MT"/>
              </a:rPr>
              <a:t>i</a:t>
            </a:r>
            <a:r>
              <a:rPr sz="3600" spc="0" baseline="1275" dirty="0">
                <a:latin typeface="Tw Cen MT"/>
                <a:cs typeface="Tw Cen MT"/>
              </a:rPr>
              <a:t>tie</a:t>
            </a:r>
            <a:r>
              <a:rPr sz="3600" spc="-44" baseline="1275" dirty="0">
                <a:latin typeface="Tw Cen MT"/>
                <a:cs typeface="Tw Cen MT"/>
              </a:rPr>
              <a:t>s</a:t>
            </a:r>
            <a:r>
              <a:rPr sz="3600" spc="0" baseline="1275" dirty="0">
                <a:latin typeface="Tw Cen MT"/>
                <a:cs typeface="Tw Cen MT"/>
              </a:rPr>
              <a:t>,</a:t>
            </a:r>
            <a:r>
              <a:rPr sz="3600" spc="-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especially </a:t>
            </a:r>
            <a:r>
              <a:rPr sz="3600" spc="-44" baseline="1275" dirty="0">
                <a:latin typeface="Tw Cen MT"/>
                <a:cs typeface="Tw Cen MT"/>
              </a:rPr>
              <a:t>f</a:t>
            </a:r>
            <a:r>
              <a:rPr sz="3600" spc="0" baseline="1275" dirty="0">
                <a:latin typeface="Tw Cen MT"/>
                <a:cs typeface="Tw Cen MT"/>
              </a:rPr>
              <a:t>or</a:t>
            </a:r>
            <a:endParaRPr sz="2400">
              <a:latin typeface="Tw Cen MT"/>
              <a:cs typeface="Tw Cen MT"/>
            </a:endParaRPr>
          </a:p>
          <a:p>
            <a:pPr marL="333044" marR="45720">
              <a:lnSpc>
                <a:spcPct val="90738"/>
              </a:lnSpc>
              <a:spcBef>
                <a:spcPts val="137"/>
              </a:spcBef>
            </a:pPr>
            <a:r>
              <a:rPr sz="2400" spc="0" dirty="0">
                <a:latin typeface="Tw Cen MT"/>
                <a:cs typeface="Tw Cen MT"/>
              </a:rPr>
              <a:t>asse</a:t>
            </a:r>
            <a:r>
              <a:rPr sz="2400" spc="4" dirty="0">
                <a:latin typeface="Tw Cen MT"/>
                <a:cs typeface="Tw Cen MT"/>
              </a:rPr>
              <a:t>s</a:t>
            </a:r>
            <a:r>
              <a:rPr sz="2400" spc="0" dirty="0">
                <a:latin typeface="Tw Cen MT"/>
                <a:cs typeface="Tw Cen MT"/>
              </a:rPr>
              <a:t>s</a:t>
            </a:r>
            <a:r>
              <a:rPr sz="2400" spc="4" dirty="0">
                <a:latin typeface="Tw Cen MT"/>
                <a:cs typeface="Tw Cen MT"/>
              </a:rPr>
              <a:t>i</a:t>
            </a:r>
            <a:r>
              <a:rPr sz="2400" spc="0" dirty="0">
                <a:latin typeface="Tw Cen MT"/>
                <a:cs typeface="Tw Cen MT"/>
              </a:rPr>
              <a:t>ng</a:t>
            </a:r>
            <a:r>
              <a:rPr sz="2400" spc="-9" dirty="0">
                <a:latin typeface="Tw Cen MT"/>
                <a:cs typeface="Tw Cen MT"/>
              </a:rPr>
              <a:t> </a:t>
            </a:r>
            <a:r>
              <a:rPr sz="2400" spc="-69" dirty="0">
                <a:latin typeface="Tw Cen MT"/>
                <a:cs typeface="Tw Cen MT"/>
              </a:rPr>
              <a:t>y</a:t>
            </a:r>
            <a:r>
              <a:rPr sz="2400" spc="0" dirty="0">
                <a:latin typeface="Tw Cen MT"/>
                <a:cs typeface="Tw Cen MT"/>
              </a:rPr>
              <a:t>ou </a:t>
            </a:r>
            <a:r>
              <a:rPr sz="2400" spc="-139" dirty="0">
                <a:latin typeface="Tw Cen MT"/>
                <a:cs typeface="Tw Cen MT"/>
              </a:rPr>
              <a:t>P</a:t>
            </a:r>
            <a:r>
              <a:rPr sz="2400" spc="0" dirty="0">
                <a:latin typeface="Tw Cen MT"/>
                <a:cs typeface="Tw Cen MT"/>
              </a:rPr>
              <a:t>eer</a:t>
            </a:r>
            <a:r>
              <a:rPr sz="2400" spc="-39" dirty="0">
                <a:latin typeface="Tw Cen MT"/>
                <a:cs typeface="Tw Cen MT"/>
              </a:rPr>
              <a:t>’</a:t>
            </a:r>
            <a:r>
              <a:rPr sz="2400" spc="0" dirty="0">
                <a:latin typeface="Tw Cen MT"/>
                <a:cs typeface="Tw Cen MT"/>
              </a:rPr>
              <a:t>s</a:t>
            </a:r>
            <a:r>
              <a:rPr sz="2400" spc="-4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Co</a:t>
            </a:r>
            <a:r>
              <a:rPr sz="2400" spc="4" dirty="0">
                <a:latin typeface="Tw Cen MT"/>
                <a:cs typeface="Tw Cen MT"/>
              </a:rPr>
              <a:t>n</a:t>
            </a:r>
            <a:r>
              <a:rPr sz="2400" spc="0" dirty="0">
                <a:latin typeface="Tw Cen MT"/>
                <a:cs typeface="Tw Cen MT"/>
              </a:rPr>
              <a:t>tribution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1388" y="2696891"/>
            <a:ext cx="570895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2100" spc="0" baseline="2145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100" spc="0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100" spc="214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T</a:t>
            </a:r>
            <a:r>
              <a:rPr sz="3600" spc="4" baseline="1275" dirty="0">
                <a:latin typeface="Tw Cen MT"/>
                <a:cs typeface="Tw Cen MT"/>
              </a:rPr>
              <a:t>h</a:t>
            </a:r>
            <a:r>
              <a:rPr sz="3600" spc="0" baseline="1275" dirty="0">
                <a:latin typeface="Tw Cen MT"/>
                <a:cs typeface="Tw Cen MT"/>
              </a:rPr>
              <a:t>ere</a:t>
            </a:r>
            <a:r>
              <a:rPr sz="3600" spc="-4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is</a:t>
            </a:r>
            <a:r>
              <a:rPr sz="3600" spc="-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an</a:t>
            </a:r>
            <a:r>
              <a:rPr sz="3600" spc="9" baseline="1275" dirty="0">
                <a:latin typeface="Tw Cen MT"/>
                <a:cs typeface="Tw Cen MT"/>
              </a:rPr>
              <a:t> </a:t>
            </a:r>
            <a:r>
              <a:rPr sz="3600" spc="4" baseline="1275" dirty="0">
                <a:latin typeface="Tw Cen MT"/>
                <a:cs typeface="Tw Cen MT"/>
              </a:rPr>
              <a:t>e-</a:t>
            </a:r>
            <a:r>
              <a:rPr sz="3600" spc="0" baseline="1275" dirty="0">
                <a:latin typeface="Tw Cen MT"/>
                <a:cs typeface="Tw Cen MT"/>
              </a:rPr>
              <a:t>book on</a:t>
            </a:r>
            <a:r>
              <a:rPr sz="3600" spc="9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Moodle</a:t>
            </a:r>
            <a:r>
              <a:rPr sz="3600" spc="14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on </a:t>
            </a:r>
            <a:r>
              <a:rPr sz="3600" spc="-184" baseline="1275" dirty="0">
                <a:latin typeface="Tw Cen MT"/>
                <a:cs typeface="Tw Cen MT"/>
              </a:rPr>
              <a:t>T</a:t>
            </a:r>
            <a:r>
              <a:rPr sz="3600" spc="0" baseline="1275" dirty="0">
                <a:latin typeface="Tw Cen MT"/>
                <a:cs typeface="Tw Cen MT"/>
              </a:rPr>
              <a:t>eam</a:t>
            </a:r>
            <a:r>
              <a:rPr sz="3600" spc="-50" baseline="1275" dirty="0">
                <a:latin typeface="Tw Cen MT"/>
                <a:cs typeface="Tw Cen MT"/>
              </a:rPr>
              <a:t>w</a:t>
            </a:r>
            <a:r>
              <a:rPr sz="3600" spc="0" baseline="1275" dirty="0">
                <a:latin typeface="Tw Cen MT"/>
                <a:cs typeface="Tw Cen MT"/>
              </a:rPr>
              <a:t>o</a:t>
            </a:r>
            <a:r>
              <a:rPr sz="3600" spc="54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k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1388" y="3607100"/>
            <a:ext cx="112542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2175" spc="0" baseline="2071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175" spc="0" baseline="1999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175" spc="137" baseline="199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600" spc="-184" baseline="1275" dirty="0">
                <a:latin typeface="Tw Cen MT"/>
                <a:cs typeface="Tw Cen MT"/>
              </a:rPr>
              <a:t>T</a:t>
            </a:r>
            <a:r>
              <a:rPr sz="3600" spc="0" baseline="1275" dirty="0">
                <a:latin typeface="Tw Cen MT"/>
                <a:cs typeface="Tw Cen MT"/>
              </a:rPr>
              <a:t>ea</a:t>
            </a:r>
            <a:r>
              <a:rPr sz="3600" spc="-9" baseline="1275" dirty="0">
                <a:latin typeface="Tw Cen MT"/>
                <a:cs typeface="Tw Cen MT"/>
              </a:rPr>
              <a:t>m</a:t>
            </a:r>
            <a:r>
              <a:rPr sz="3600" spc="0" baseline="1275" dirty="0">
                <a:latin typeface="Tw Cen MT"/>
                <a:cs typeface="Tw Cen MT"/>
              </a:rPr>
              <a:t>s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29815" y="3607100"/>
            <a:ext cx="273232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will de</a:t>
            </a:r>
            <a:r>
              <a:rPr sz="3600" spc="-44" baseline="1275" dirty="0">
                <a:latin typeface="Tw Cen MT"/>
                <a:cs typeface="Tw Cen MT"/>
              </a:rPr>
              <a:t>v</a:t>
            </a:r>
            <a:r>
              <a:rPr sz="3600" spc="0" baseline="1275" dirty="0">
                <a:latin typeface="Tw Cen MT"/>
                <a:cs typeface="Tw Cen MT"/>
              </a:rPr>
              <a:t>elop their </a:t>
            </a:r>
            <a:r>
              <a:rPr sz="3600" spc="-69" baseline="1275" dirty="0">
                <a:latin typeface="Tw Cen MT"/>
                <a:cs typeface="Tw Cen MT"/>
              </a:rPr>
              <a:t>o</a:t>
            </a:r>
            <a:r>
              <a:rPr sz="3600" spc="0" baseline="1275" dirty="0">
                <a:latin typeface="Tw Cen MT"/>
                <a:cs typeface="Tw Cen MT"/>
              </a:rPr>
              <a:t>wn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75149" y="3607100"/>
            <a:ext cx="183393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4" baseline="1275" dirty="0">
                <a:latin typeface="Tw Cen MT"/>
                <a:cs typeface="Tw Cen MT"/>
              </a:rPr>
              <a:t>g</a:t>
            </a:r>
            <a:r>
              <a:rPr sz="3600" spc="0" baseline="1275" dirty="0">
                <a:latin typeface="Tw Cen MT"/>
                <a:cs typeface="Tw Cen MT"/>
              </a:rPr>
              <a:t>uidel</a:t>
            </a:r>
            <a:r>
              <a:rPr sz="3600" spc="4" baseline="1275" dirty="0">
                <a:latin typeface="Tw Cen MT"/>
                <a:cs typeface="Tw Cen MT"/>
              </a:rPr>
              <a:t>i</a:t>
            </a:r>
            <a:r>
              <a:rPr sz="3600" spc="0" baseline="1275" dirty="0">
                <a:latin typeface="Tw Cen MT"/>
                <a:cs typeface="Tw Cen MT"/>
              </a:rPr>
              <a:t>nes and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21323" y="3607100"/>
            <a:ext cx="45554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this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8886" y="3607100"/>
            <a:ext cx="47489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will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76566" y="3607100"/>
            <a:ext cx="39169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be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81340" y="3607100"/>
            <a:ext cx="86260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4" baseline="1275" dirty="0">
                <a:latin typeface="Tw Cen MT"/>
                <a:cs typeface="Tw Cen MT"/>
              </a:rPr>
              <a:t>s</a:t>
            </a:r>
            <a:r>
              <a:rPr sz="3600" spc="0" baseline="1275" dirty="0">
                <a:latin typeface="Tw Cen MT"/>
                <a:cs typeface="Tw Cen MT"/>
              </a:rPr>
              <a:t>igned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1732" y="3972860"/>
            <a:ext cx="4265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off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9483" y="3972860"/>
            <a:ext cx="37591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125" baseline="1275" dirty="0">
                <a:latin typeface="Tw Cen MT"/>
                <a:cs typeface="Tw Cen MT"/>
              </a:rPr>
              <a:t>b</a:t>
            </a:r>
            <a:r>
              <a:rPr sz="3600" spc="0" baseline="1275" dirty="0">
                <a:latin typeface="Tw Cen MT"/>
                <a:cs typeface="Tw Cen MT"/>
              </a:rPr>
              <a:t>y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9323" y="3972860"/>
            <a:ext cx="37294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all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5199" y="3972860"/>
            <a:ext cx="67645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te</a:t>
            </a:r>
            <a:r>
              <a:rPr sz="3600" spc="-9" baseline="1275" dirty="0">
                <a:latin typeface="Tw Cen MT"/>
                <a:cs typeface="Tw Cen MT"/>
              </a:rPr>
              <a:t>a</a:t>
            </a:r>
            <a:r>
              <a:rPr sz="3600" spc="0" baseline="1275" dirty="0">
                <a:latin typeface="Tw Cen MT"/>
                <a:cs typeface="Tw Cen MT"/>
              </a:rPr>
              <a:t>m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4657" y="3972860"/>
            <a:ext cx="115255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mem</a:t>
            </a:r>
            <a:r>
              <a:rPr sz="3600" spc="-9" baseline="1275" dirty="0">
                <a:latin typeface="Tw Cen MT"/>
                <a:cs typeface="Tw Cen MT"/>
              </a:rPr>
              <a:t>b</a:t>
            </a:r>
            <a:r>
              <a:rPr sz="3600" spc="0" baseline="1275" dirty="0">
                <a:latin typeface="Tw Cen MT"/>
                <a:cs typeface="Tw Cen MT"/>
              </a:rPr>
              <a:t>ers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89645" y="6482877"/>
            <a:ext cx="13234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3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1388" y="309628"/>
            <a:ext cx="295771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Su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m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ma</a:t>
            </a:r>
            <a:r>
              <a:rPr sz="6600" b="1" spc="94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y</a:t>
            </a:r>
            <a:r>
              <a:rPr sz="6600" b="1" spc="-14" baseline="1391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of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28430" y="309628"/>
            <a:ext cx="503430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-179" baseline="1391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ea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m</a:t>
            </a:r>
            <a:r>
              <a:rPr sz="6600" b="1" spc="-39" baseline="1391" dirty="0">
                <a:solidFill>
                  <a:srgbClr val="444D25"/>
                </a:solidFill>
                <a:latin typeface="Tw Cen MT"/>
                <a:cs typeface="Tw Cen MT"/>
              </a:rPr>
              <a:t>w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o</a:t>
            </a:r>
            <a:r>
              <a:rPr sz="6600" b="1" spc="50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k in Mo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o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dle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2437" y="1503955"/>
            <a:ext cx="6310298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The most succes</a:t>
            </a:r>
            <a:r>
              <a:rPr sz="4350" spc="4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ful</a:t>
            </a:r>
            <a:r>
              <a:rPr sz="4350" spc="-3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te</a:t>
            </a:r>
            <a:r>
              <a:rPr sz="4350" spc="4" baseline="1055" dirty="0">
                <a:latin typeface="Tw Cen MT"/>
                <a:cs typeface="Tw Cen MT"/>
              </a:rPr>
              <a:t>a</a:t>
            </a:r>
            <a:r>
              <a:rPr sz="4350" spc="0" baseline="1055" dirty="0">
                <a:latin typeface="Tw Cen MT"/>
                <a:cs typeface="Tw Cen MT"/>
              </a:rPr>
              <a:t>ms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a</a:t>
            </a:r>
            <a:r>
              <a:rPr sz="4350" spc="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e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tho</a:t>
            </a:r>
            <a:r>
              <a:rPr sz="4350" spc="4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e</a:t>
            </a:r>
            <a:r>
              <a:rPr sz="4350" spc="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where: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437" y="2549294"/>
            <a:ext cx="6634811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2475" spc="0" baseline="182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475" spc="0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75" spc="209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the</a:t>
            </a:r>
            <a:r>
              <a:rPr sz="4200" spc="9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skills</a:t>
            </a:r>
            <a:r>
              <a:rPr sz="4200" spc="9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and</a:t>
            </a:r>
            <a:r>
              <a:rPr sz="4200" spc="9" baseline="1093" dirty="0">
                <a:latin typeface="Tw Cen MT"/>
                <a:cs typeface="Tw Cen MT"/>
              </a:rPr>
              <a:t> </a:t>
            </a:r>
            <a:r>
              <a:rPr sz="4200" spc="-79" baseline="1093" dirty="0">
                <a:latin typeface="Tw Cen MT"/>
                <a:cs typeface="Tw Cen MT"/>
              </a:rPr>
              <a:t>e</a:t>
            </a:r>
            <a:r>
              <a:rPr sz="4200" spc="0" baseline="1093" dirty="0">
                <a:latin typeface="Tw Cen MT"/>
                <a:cs typeface="Tw Cen MT"/>
              </a:rPr>
              <a:t>xp</a:t>
            </a:r>
            <a:r>
              <a:rPr sz="4200" spc="9" baseline="1093" dirty="0">
                <a:latin typeface="Tw Cen MT"/>
                <a:cs typeface="Tw Cen MT"/>
              </a:rPr>
              <a:t>e</a:t>
            </a:r>
            <a:r>
              <a:rPr sz="4200" spc="59" baseline="1093" dirty="0">
                <a:latin typeface="Tw Cen MT"/>
                <a:cs typeface="Tw Cen MT"/>
              </a:rPr>
              <a:t>r</a:t>
            </a:r>
            <a:r>
              <a:rPr sz="4200" spc="0" baseline="1093" dirty="0">
                <a:latin typeface="Tw Cen MT"/>
                <a:cs typeface="Tw Cen MT"/>
              </a:rPr>
              <a:t>tise</a:t>
            </a:r>
            <a:r>
              <a:rPr sz="4200" spc="-66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of</a:t>
            </a:r>
            <a:r>
              <a:rPr sz="4200" spc="71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ea</a:t>
            </a:r>
            <a:r>
              <a:rPr sz="4200" spc="114" baseline="1093" dirty="0">
                <a:latin typeface="Tw Cen MT"/>
                <a:cs typeface="Tw Cen MT"/>
              </a:rPr>
              <a:t>c</a:t>
            </a:r>
            <a:r>
              <a:rPr sz="4200" spc="0" baseline="1093" dirty="0">
                <a:latin typeface="Tw Cen MT"/>
                <a:cs typeface="Tw Cen MT"/>
              </a:rPr>
              <a:t>h member</a:t>
            </a:r>
            <a:r>
              <a:rPr sz="4200" spc="9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are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61708" y="2549294"/>
            <a:ext cx="726510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1093" dirty="0">
                <a:latin typeface="Tw Cen MT"/>
                <a:cs typeface="Tw Cen MT"/>
              </a:rPr>
              <a:t>used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437" y="3580011"/>
            <a:ext cx="385188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2475" spc="0" baseline="182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475" spc="0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75" spc="214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the</a:t>
            </a:r>
            <a:r>
              <a:rPr sz="4200" spc="4" baseline="1093" dirty="0">
                <a:latin typeface="Tw Cen MT"/>
                <a:cs typeface="Tw Cen MT"/>
              </a:rPr>
              <a:t>r</a:t>
            </a:r>
            <a:r>
              <a:rPr sz="4200" spc="0" baseline="1093" dirty="0">
                <a:latin typeface="Tw Cen MT"/>
                <a:cs typeface="Tw Cen MT"/>
              </a:rPr>
              <a:t>e</a:t>
            </a:r>
            <a:r>
              <a:rPr sz="4200" spc="-37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is</a:t>
            </a:r>
            <a:r>
              <a:rPr sz="4200" spc="-15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c</a:t>
            </a:r>
            <a:r>
              <a:rPr sz="4200" spc="9" baseline="1093" dirty="0">
                <a:latin typeface="Tw Cen MT"/>
                <a:cs typeface="Tw Cen MT"/>
              </a:rPr>
              <a:t>o</a:t>
            </a:r>
            <a:r>
              <a:rPr sz="4200" spc="0" baseline="1093" dirty="0">
                <a:latin typeface="Tw Cen MT"/>
                <a:cs typeface="Tw Cen MT"/>
              </a:rPr>
              <a:t>o</a:t>
            </a:r>
            <a:r>
              <a:rPr sz="4200" spc="9" baseline="1093" dirty="0">
                <a:latin typeface="Tw Cen MT"/>
                <a:cs typeface="Tw Cen MT"/>
              </a:rPr>
              <a:t>p</a:t>
            </a:r>
            <a:r>
              <a:rPr sz="4200" spc="0" baseline="1093" dirty="0">
                <a:latin typeface="Tw Cen MT"/>
                <a:cs typeface="Tw Cen MT"/>
              </a:rPr>
              <a:t>e</a:t>
            </a:r>
            <a:r>
              <a:rPr sz="4200" spc="-14" baseline="1093" dirty="0">
                <a:latin typeface="Tw Cen MT"/>
                <a:cs typeface="Tw Cen MT"/>
              </a:rPr>
              <a:t>r</a:t>
            </a:r>
            <a:r>
              <a:rPr sz="4200" spc="0" baseline="1093" dirty="0">
                <a:latin typeface="Tw Cen MT"/>
                <a:cs typeface="Tw Cen MT"/>
              </a:rPr>
              <a:t>ati</a:t>
            </a:r>
            <a:r>
              <a:rPr sz="4200" spc="4" baseline="1093" dirty="0">
                <a:latin typeface="Tw Cen MT"/>
                <a:cs typeface="Tw Cen MT"/>
              </a:rPr>
              <a:t>o</a:t>
            </a:r>
            <a:r>
              <a:rPr sz="4200" spc="0" baseline="1093" dirty="0">
                <a:latin typeface="Tw Cen MT"/>
                <a:cs typeface="Tw Cen MT"/>
              </a:rPr>
              <a:t>n</a:t>
            </a:r>
            <a:r>
              <a:rPr sz="4200" spc="-120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and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4907" y="3580011"/>
            <a:ext cx="2228027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1093" dirty="0">
                <a:latin typeface="Tw Cen MT"/>
                <a:cs typeface="Tw Cen MT"/>
              </a:rPr>
              <a:t>en</a:t>
            </a:r>
            <a:r>
              <a:rPr sz="4200" spc="4" baseline="1093" dirty="0">
                <a:latin typeface="Tw Cen MT"/>
                <a:cs typeface="Tw Cen MT"/>
              </a:rPr>
              <a:t>c</a:t>
            </a:r>
            <a:r>
              <a:rPr sz="4200" spc="0" baseline="1093" dirty="0">
                <a:latin typeface="Tw Cen MT"/>
                <a:cs typeface="Tw Cen MT"/>
              </a:rPr>
              <a:t>ou</a:t>
            </a:r>
            <a:r>
              <a:rPr sz="4200" spc="-14" baseline="1093" dirty="0">
                <a:latin typeface="Tw Cen MT"/>
                <a:cs typeface="Tw Cen MT"/>
              </a:rPr>
              <a:t>r</a:t>
            </a:r>
            <a:r>
              <a:rPr sz="4200" spc="0" baseline="1093" dirty="0">
                <a:latin typeface="Tw Cen MT"/>
                <a:cs typeface="Tw Cen MT"/>
              </a:rPr>
              <a:t>a</a:t>
            </a:r>
            <a:r>
              <a:rPr sz="4200" spc="-50" baseline="1093" dirty="0">
                <a:latin typeface="Tw Cen MT"/>
                <a:cs typeface="Tw Cen MT"/>
              </a:rPr>
              <a:t>g</a:t>
            </a:r>
            <a:r>
              <a:rPr sz="4200" spc="0" baseline="1093" dirty="0">
                <a:latin typeface="Tw Cen MT"/>
                <a:cs typeface="Tw Cen MT"/>
              </a:rPr>
              <a:t>ement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437" y="4612140"/>
            <a:ext cx="1634872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2475" spc="0" baseline="182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475" spc="0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75" spc="214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the</a:t>
            </a:r>
            <a:r>
              <a:rPr sz="4200" spc="14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te</a:t>
            </a:r>
            <a:r>
              <a:rPr sz="4200" spc="4" baseline="1093" dirty="0">
                <a:latin typeface="Tw Cen MT"/>
                <a:cs typeface="Tw Cen MT"/>
              </a:rPr>
              <a:t>a</a:t>
            </a:r>
            <a:r>
              <a:rPr sz="4200" spc="0" baseline="1093" dirty="0">
                <a:latin typeface="Tw Cen MT"/>
                <a:cs typeface="Tw Cen MT"/>
              </a:rPr>
              <a:t>m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6841" y="4612140"/>
            <a:ext cx="2087233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1093" dirty="0">
                <a:latin typeface="Tw Cen MT"/>
                <a:cs typeface="Tw Cen MT"/>
              </a:rPr>
              <a:t>acti</a:t>
            </a:r>
            <a:r>
              <a:rPr sz="4200" spc="-54" baseline="1093" dirty="0">
                <a:latin typeface="Tw Cen MT"/>
                <a:cs typeface="Tw Cen MT"/>
              </a:rPr>
              <a:t>v</a:t>
            </a:r>
            <a:r>
              <a:rPr sz="4200" spc="0" baseline="1093" dirty="0">
                <a:latin typeface="Tw Cen MT"/>
                <a:cs typeface="Tw Cen MT"/>
              </a:rPr>
              <a:t>ely</a:t>
            </a:r>
            <a:r>
              <a:rPr sz="4200" spc="-24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listens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66087" y="4612140"/>
            <a:ext cx="237575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1093" dirty="0">
                <a:latin typeface="Tw Cen MT"/>
                <a:cs typeface="Tw Cen MT"/>
              </a:rPr>
              <a:t>to</a:t>
            </a:r>
            <a:r>
              <a:rPr sz="4200" spc="-21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and</a:t>
            </a:r>
            <a:r>
              <a:rPr sz="4200" spc="9" baseline="1093" dirty="0">
                <a:latin typeface="Tw Cen MT"/>
                <a:cs typeface="Tw Cen MT"/>
              </a:rPr>
              <a:t> c</a:t>
            </a:r>
            <a:r>
              <a:rPr sz="4200" spc="0" baseline="1093" dirty="0">
                <a:latin typeface="Tw Cen MT"/>
                <a:cs typeface="Tw Cen MT"/>
              </a:rPr>
              <a:t>on</a:t>
            </a:r>
            <a:r>
              <a:rPr sz="4200" spc="9" baseline="1093" dirty="0">
                <a:latin typeface="Tw Cen MT"/>
                <a:cs typeface="Tw Cen MT"/>
              </a:rPr>
              <a:t>s</a:t>
            </a:r>
            <a:r>
              <a:rPr sz="4200" spc="0" baseline="1093" dirty="0">
                <a:latin typeface="Tw Cen MT"/>
                <a:cs typeface="Tw Cen MT"/>
              </a:rPr>
              <a:t>id</a:t>
            </a:r>
            <a:r>
              <a:rPr sz="4200" spc="9" baseline="1093" dirty="0">
                <a:latin typeface="Tw Cen MT"/>
                <a:cs typeface="Tw Cen MT"/>
              </a:rPr>
              <a:t>e</a:t>
            </a:r>
            <a:r>
              <a:rPr sz="4200" spc="0" baseline="1093" dirty="0">
                <a:latin typeface="Tw Cen MT"/>
                <a:cs typeface="Tw Cen MT"/>
              </a:rPr>
              <a:t>rs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2248" y="4612140"/>
            <a:ext cx="1373687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1093" dirty="0">
                <a:latin typeface="Tw Cen MT"/>
                <a:cs typeface="Tw Cen MT"/>
              </a:rPr>
              <a:t>the</a:t>
            </a:r>
            <a:r>
              <a:rPr sz="4200" spc="9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ide</a:t>
            </a:r>
            <a:r>
              <a:rPr sz="4200" spc="9" baseline="1093" dirty="0">
                <a:latin typeface="Tw Cen MT"/>
                <a:cs typeface="Tw Cen MT"/>
              </a:rPr>
              <a:t>a</a:t>
            </a:r>
            <a:r>
              <a:rPr sz="4200" spc="0" baseline="1093" dirty="0">
                <a:latin typeface="Tw Cen MT"/>
                <a:cs typeface="Tw Cen MT"/>
              </a:rPr>
              <a:t>s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6694" y="4612140"/>
            <a:ext cx="374458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1093" dirty="0">
                <a:latin typeface="Tw Cen MT"/>
                <a:cs typeface="Tw Cen MT"/>
              </a:rPr>
              <a:t>of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2477" y="5038621"/>
            <a:ext cx="1792096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1093" dirty="0">
                <a:latin typeface="Tw Cen MT"/>
                <a:cs typeface="Tw Cen MT"/>
              </a:rPr>
              <a:t>all</a:t>
            </a:r>
            <a:r>
              <a:rPr sz="4200" spc="9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members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89645" y="6482877"/>
            <a:ext cx="13234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5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1388" y="309628"/>
            <a:ext cx="295771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Su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m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ma</a:t>
            </a:r>
            <a:r>
              <a:rPr sz="6600" b="1" spc="94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y</a:t>
            </a:r>
            <a:r>
              <a:rPr sz="6600" b="1" spc="-14" baseline="1391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of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28430" y="309628"/>
            <a:ext cx="503430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-179" baseline="1391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ea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m</a:t>
            </a:r>
            <a:r>
              <a:rPr sz="6600" b="1" spc="-39" baseline="1391" dirty="0">
                <a:solidFill>
                  <a:srgbClr val="444D25"/>
                </a:solidFill>
                <a:latin typeface="Tw Cen MT"/>
                <a:cs typeface="Tw Cen MT"/>
              </a:rPr>
              <a:t>w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o</a:t>
            </a:r>
            <a:r>
              <a:rPr sz="6600" b="1" spc="50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k in Mo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o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dle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437" y="1503955"/>
            <a:ext cx="6310298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The most succes</a:t>
            </a:r>
            <a:r>
              <a:rPr sz="4350" spc="4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ful</a:t>
            </a:r>
            <a:r>
              <a:rPr sz="4350" spc="-3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te</a:t>
            </a:r>
            <a:r>
              <a:rPr sz="4350" spc="4" baseline="1055" dirty="0">
                <a:latin typeface="Tw Cen MT"/>
                <a:cs typeface="Tw Cen MT"/>
              </a:rPr>
              <a:t>a</a:t>
            </a:r>
            <a:r>
              <a:rPr sz="4350" spc="0" baseline="1055" dirty="0">
                <a:latin typeface="Tw Cen MT"/>
                <a:cs typeface="Tw Cen MT"/>
              </a:rPr>
              <a:t>ms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a</a:t>
            </a:r>
            <a:r>
              <a:rPr sz="4350" spc="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e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tho</a:t>
            </a:r>
            <a:r>
              <a:rPr sz="4350" spc="4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e</a:t>
            </a:r>
            <a:r>
              <a:rPr sz="4350" spc="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where: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437" y="2549294"/>
            <a:ext cx="7563549" cy="8077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2475" spc="0" baseline="182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475" spc="0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75" spc="209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the</a:t>
            </a:r>
            <a:r>
              <a:rPr sz="4200" spc="9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team </a:t>
            </a:r>
            <a:r>
              <a:rPr sz="4200" spc="9" baseline="1093" dirty="0">
                <a:latin typeface="Tw Cen MT"/>
                <a:cs typeface="Tw Cen MT"/>
              </a:rPr>
              <a:t>r</a:t>
            </a:r>
            <a:r>
              <a:rPr sz="4200" spc="0" baseline="1093" dirty="0">
                <a:latin typeface="Tw Cen MT"/>
                <a:cs typeface="Tw Cen MT"/>
              </a:rPr>
              <a:t>e</a:t>
            </a:r>
            <a:r>
              <a:rPr sz="4200" spc="4" baseline="1093" dirty="0">
                <a:latin typeface="Tw Cen MT"/>
                <a:cs typeface="Tw Cen MT"/>
              </a:rPr>
              <a:t>s</a:t>
            </a:r>
            <a:r>
              <a:rPr sz="4200" spc="0" baseline="1093" dirty="0">
                <a:latin typeface="Tw Cen MT"/>
                <a:cs typeface="Tw Cen MT"/>
              </a:rPr>
              <a:t>pe</a:t>
            </a:r>
            <a:r>
              <a:rPr sz="4200" spc="9" baseline="1093" dirty="0">
                <a:latin typeface="Tw Cen MT"/>
                <a:cs typeface="Tw Cen MT"/>
              </a:rPr>
              <a:t>c</a:t>
            </a:r>
            <a:r>
              <a:rPr sz="4200" spc="0" baseline="1093" dirty="0">
                <a:latin typeface="Tw Cen MT"/>
                <a:cs typeface="Tw Cen MT"/>
              </a:rPr>
              <a:t>ts</a:t>
            </a:r>
            <a:r>
              <a:rPr sz="4200" spc="-22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the </a:t>
            </a:r>
            <a:r>
              <a:rPr sz="4200" spc="9" baseline="1093" dirty="0">
                <a:latin typeface="Tw Cen MT"/>
                <a:cs typeface="Tw Cen MT"/>
              </a:rPr>
              <a:t>d</a:t>
            </a:r>
            <a:r>
              <a:rPr sz="4200" spc="0" baseline="1093" dirty="0">
                <a:latin typeface="Tw Cen MT"/>
                <a:cs typeface="Tw Cen MT"/>
              </a:rPr>
              <a:t>iff</a:t>
            </a:r>
            <a:r>
              <a:rPr sz="4200" spc="9" baseline="1093" dirty="0">
                <a:latin typeface="Tw Cen MT"/>
                <a:cs typeface="Tw Cen MT"/>
              </a:rPr>
              <a:t>e</a:t>
            </a:r>
            <a:r>
              <a:rPr sz="4200" spc="0" baseline="1093" dirty="0">
                <a:latin typeface="Tw Cen MT"/>
                <a:cs typeface="Tw Cen MT"/>
              </a:rPr>
              <a:t>r</a:t>
            </a:r>
            <a:r>
              <a:rPr sz="4200" spc="4" baseline="1093" dirty="0">
                <a:latin typeface="Tw Cen MT"/>
                <a:cs typeface="Tw Cen MT"/>
              </a:rPr>
              <a:t>e</a:t>
            </a:r>
            <a:r>
              <a:rPr sz="4200" spc="0" baseline="1093" dirty="0">
                <a:latin typeface="Tw Cen MT"/>
                <a:cs typeface="Tw Cen MT"/>
              </a:rPr>
              <a:t>nces</a:t>
            </a:r>
            <a:r>
              <a:rPr sz="4200" spc="-62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and</a:t>
            </a:r>
            <a:r>
              <a:rPr sz="4200" spc="9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pe</a:t>
            </a:r>
            <a:r>
              <a:rPr sz="4200" spc="9" baseline="1093" dirty="0">
                <a:latin typeface="Tw Cen MT"/>
                <a:cs typeface="Tw Cen MT"/>
              </a:rPr>
              <a:t>r</a:t>
            </a:r>
            <a:r>
              <a:rPr sz="4200" spc="0" baseline="1093" dirty="0">
                <a:latin typeface="Tw Cen MT"/>
                <a:cs typeface="Tw Cen MT"/>
              </a:rPr>
              <a:t>sp</a:t>
            </a:r>
            <a:r>
              <a:rPr sz="4200" spc="9" baseline="1093" dirty="0">
                <a:latin typeface="Tw Cen MT"/>
                <a:cs typeface="Tw Cen MT"/>
              </a:rPr>
              <a:t>e</a:t>
            </a:r>
            <a:r>
              <a:rPr sz="4200" spc="0" baseline="1093" dirty="0">
                <a:latin typeface="Tw Cen MT"/>
                <a:cs typeface="Tw Cen MT"/>
              </a:rPr>
              <a:t>cti</a:t>
            </a:r>
            <a:r>
              <a:rPr sz="4200" spc="-59" baseline="1093" dirty="0">
                <a:latin typeface="Tw Cen MT"/>
                <a:cs typeface="Tw Cen MT"/>
              </a:rPr>
              <a:t>v</a:t>
            </a:r>
            <a:r>
              <a:rPr sz="4200" spc="0" baseline="1093" dirty="0">
                <a:latin typeface="Tw Cen MT"/>
                <a:cs typeface="Tw Cen MT"/>
              </a:rPr>
              <a:t>es</a:t>
            </a:r>
            <a:endParaRPr sz="2800">
              <a:latin typeface="Tw Cen MT"/>
              <a:cs typeface="Tw Cen MT"/>
            </a:endParaRPr>
          </a:p>
          <a:p>
            <a:pPr marL="332739" marR="53309">
              <a:lnSpc>
                <a:spcPct val="90738"/>
              </a:lnSpc>
              <a:spcBef>
                <a:spcPts val="162"/>
              </a:spcBef>
            </a:pPr>
            <a:r>
              <a:rPr sz="2800" spc="0" dirty="0">
                <a:latin typeface="Tw Cen MT"/>
                <a:cs typeface="Tw Cen MT"/>
              </a:rPr>
              <a:t>all</a:t>
            </a:r>
            <a:r>
              <a:rPr sz="2800" spc="-17" dirty="0">
                <a:latin typeface="Tw Cen MT"/>
                <a:cs typeface="Tw Cen MT"/>
              </a:rPr>
              <a:t> </a:t>
            </a:r>
            <a:r>
              <a:rPr sz="2800" spc="0" dirty="0">
                <a:latin typeface="Tw Cen MT"/>
                <a:cs typeface="Tw Cen MT"/>
              </a:rPr>
              <a:t>its</a:t>
            </a:r>
            <a:r>
              <a:rPr sz="2800" spc="9" dirty="0">
                <a:latin typeface="Tw Cen MT"/>
                <a:cs typeface="Tw Cen MT"/>
              </a:rPr>
              <a:t> </a:t>
            </a:r>
            <a:r>
              <a:rPr sz="2800" spc="0" dirty="0">
                <a:latin typeface="Tw Cen MT"/>
                <a:cs typeface="Tw Cen MT"/>
              </a:rPr>
              <a:t>membe</a:t>
            </a:r>
            <a:r>
              <a:rPr sz="2800" spc="9" dirty="0">
                <a:latin typeface="Tw Cen MT"/>
                <a:cs typeface="Tw Cen MT"/>
              </a:rPr>
              <a:t>r</a:t>
            </a:r>
            <a:r>
              <a:rPr sz="2800" spc="0" dirty="0">
                <a:latin typeface="Tw Cen MT"/>
                <a:cs typeface="Tw Cen MT"/>
              </a:rPr>
              <a:t>s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6074" y="2549294"/>
            <a:ext cx="375824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9" baseline="1093" dirty="0">
                <a:latin typeface="Tw Cen MT"/>
                <a:cs typeface="Tw Cen MT"/>
              </a:rPr>
              <a:t>o</a:t>
            </a:r>
            <a:r>
              <a:rPr sz="4200" spc="0" baseline="1093" dirty="0">
                <a:latin typeface="Tw Cen MT"/>
                <a:cs typeface="Tw Cen MT"/>
              </a:rPr>
              <a:t>f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437" y="4007112"/>
            <a:ext cx="7670417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2475" spc="0" baseline="182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475" spc="0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75" spc="214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all</a:t>
            </a:r>
            <a:r>
              <a:rPr sz="4200" spc="-12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te</a:t>
            </a:r>
            <a:r>
              <a:rPr sz="4200" spc="4" baseline="1093" dirty="0">
                <a:latin typeface="Tw Cen MT"/>
                <a:cs typeface="Tw Cen MT"/>
              </a:rPr>
              <a:t>a</a:t>
            </a:r>
            <a:r>
              <a:rPr sz="4200" spc="0" baseline="1093" dirty="0">
                <a:latin typeface="Tw Cen MT"/>
                <a:cs typeface="Tw Cen MT"/>
              </a:rPr>
              <a:t>m</a:t>
            </a:r>
            <a:r>
              <a:rPr sz="4200" spc="-36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memb</a:t>
            </a:r>
            <a:r>
              <a:rPr sz="4200" spc="9" baseline="1093" dirty="0">
                <a:latin typeface="Tw Cen MT"/>
                <a:cs typeface="Tw Cen MT"/>
              </a:rPr>
              <a:t>e</a:t>
            </a:r>
            <a:r>
              <a:rPr sz="4200" spc="0" baseline="1093" dirty="0">
                <a:latin typeface="Tw Cen MT"/>
                <a:cs typeface="Tw Cen MT"/>
              </a:rPr>
              <a:t>rs</a:t>
            </a:r>
            <a:r>
              <a:rPr sz="4200" spc="-89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t</a:t>
            </a:r>
            <a:r>
              <a:rPr sz="4200" spc="9" baseline="1093" dirty="0">
                <a:latin typeface="Tw Cen MT"/>
                <a:cs typeface="Tw Cen MT"/>
              </a:rPr>
              <a:t>a</a:t>
            </a:r>
            <a:r>
              <a:rPr sz="4200" spc="-59" baseline="1093" dirty="0">
                <a:latin typeface="Tw Cen MT"/>
                <a:cs typeface="Tw Cen MT"/>
              </a:rPr>
              <a:t>k</a:t>
            </a:r>
            <a:r>
              <a:rPr sz="4200" spc="0" baseline="1093" dirty="0">
                <a:latin typeface="Tw Cen MT"/>
                <a:cs typeface="Tw Cen MT"/>
              </a:rPr>
              <a:t>e r</a:t>
            </a:r>
            <a:r>
              <a:rPr sz="4200" spc="9" baseline="1093" dirty="0">
                <a:latin typeface="Tw Cen MT"/>
                <a:cs typeface="Tw Cen MT"/>
              </a:rPr>
              <a:t>e</a:t>
            </a:r>
            <a:r>
              <a:rPr sz="4200" spc="0" baseline="1093" dirty="0">
                <a:latin typeface="Tw Cen MT"/>
                <a:cs typeface="Tw Cen MT"/>
              </a:rPr>
              <a:t>s</a:t>
            </a:r>
            <a:r>
              <a:rPr sz="4200" spc="4" baseline="1093" dirty="0">
                <a:latin typeface="Tw Cen MT"/>
                <a:cs typeface="Tw Cen MT"/>
              </a:rPr>
              <a:t>p</a:t>
            </a:r>
            <a:r>
              <a:rPr sz="4200" spc="0" baseline="1093" dirty="0">
                <a:latin typeface="Tw Cen MT"/>
                <a:cs typeface="Tw Cen MT"/>
              </a:rPr>
              <a:t>on</a:t>
            </a:r>
            <a:r>
              <a:rPr sz="4200" spc="9" baseline="1093" dirty="0">
                <a:latin typeface="Tw Cen MT"/>
                <a:cs typeface="Tw Cen MT"/>
              </a:rPr>
              <a:t>s</a:t>
            </a:r>
            <a:r>
              <a:rPr sz="4200" spc="0" baseline="1093" dirty="0">
                <a:latin typeface="Tw Cen MT"/>
                <a:cs typeface="Tw Cen MT"/>
              </a:rPr>
              <a:t>ibility</a:t>
            </a:r>
            <a:r>
              <a:rPr sz="4200" spc="-130" baseline="1093" dirty="0">
                <a:latin typeface="Tw Cen MT"/>
                <a:cs typeface="Tw Cen MT"/>
              </a:rPr>
              <a:t> </a:t>
            </a:r>
            <a:r>
              <a:rPr sz="4200" spc="-54" baseline="1093" dirty="0">
                <a:latin typeface="Tw Cen MT"/>
                <a:cs typeface="Tw Cen MT"/>
              </a:rPr>
              <a:t>f</a:t>
            </a:r>
            <a:r>
              <a:rPr sz="4200" spc="0" baseline="1093" dirty="0">
                <a:latin typeface="Tw Cen MT"/>
                <a:cs typeface="Tw Cen MT"/>
              </a:rPr>
              <a:t>or</a:t>
            </a:r>
            <a:r>
              <a:rPr sz="4200" spc="-22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th</a:t>
            </a:r>
            <a:r>
              <a:rPr sz="4200" spc="9" baseline="1093" dirty="0">
                <a:latin typeface="Tw Cen MT"/>
                <a:cs typeface="Tw Cen MT"/>
              </a:rPr>
              <a:t>e</a:t>
            </a:r>
            <a:r>
              <a:rPr sz="4200" spc="0" baseline="1093" dirty="0">
                <a:latin typeface="Tw Cen MT"/>
                <a:cs typeface="Tw Cen MT"/>
              </a:rPr>
              <a:t>msel</a:t>
            </a:r>
            <a:r>
              <a:rPr sz="4200" spc="-54" baseline="1093" dirty="0">
                <a:latin typeface="Tw Cen MT"/>
                <a:cs typeface="Tw Cen MT"/>
              </a:rPr>
              <a:t>v</a:t>
            </a:r>
            <a:r>
              <a:rPr sz="4200" spc="0" baseline="1093" dirty="0">
                <a:latin typeface="Tw Cen MT"/>
                <a:cs typeface="Tw Cen MT"/>
              </a:rPr>
              <a:t>es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437" y="5038621"/>
            <a:ext cx="8078076" cy="8077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2475" spc="0" baseline="182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475" spc="0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75" spc="209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the</a:t>
            </a:r>
            <a:r>
              <a:rPr sz="4200" spc="9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team </a:t>
            </a:r>
            <a:r>
              <a:rPr sz="4200" spc="9" baseline="1093" dirty="0">
                <a:latin typeface="Tw Cen MT"/>
                <a:cs typeface="Tw Cen MT"/>
              </a:rPr>
              <a:t>r</a:t>
            </a:r>
            <a:r>
              <a:rPr sz="4200" spc="0" baseline="1093" dirty="0">
                <a:latin typeface="Tw Cen MT"/>
                <a:cs typeface="Tw Cen MT"/>
              </a:rPr>
              <a:t>e</a:t>
            </a:r>
            <a:r>
              <a:rPr sz="4200" spc="4" baseline="1093" dirty="0">
                <a:latin typeface="Tw Cen MT"/>
                <a:cs typeface="Tw Cen MT"/>
              </a:rPr>
              <a:t>f</a:t>
            </a:r>
            <a:r>
              <a:rPr sz="4200" spc="0" baseline="1093" dirty="0">
                <a:latin typeface="Tw Cen MT"/>
                <a:cs typeface="Tw Cen MT"/>
              </a:rPr>
              <a:t>lects</a:t>
            </a:r>
            <a:r>
              <a:rPr sz="4200" spc="-17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upon the</a:t>
            </a:r>
            <a:r>
              <a:rPr sz="4200" spc="24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p</a:t>
            </a:r>
            <a:r>
              <a:rPr sz="4200" spc="-54" baseline="1093" dirty="0">
                <a:latin typeface="Tw Cen MT"/>
                <a:cs typeface="Tw Cen MT"/>
              </a:rPr>
              <a:t>r</a:t>
            </a:r>
            <a:r>
              <a:rPr sz="4200" spc="0" baseline="1093" dirty="0">
                <a:latin typeface="Tw Cen MT"/>
                <a:cs typeface="Tw Cen MT"/>
              </a:rPr>
              <a:t>oc</a:t>
            </a:r>
            <a:r>
              <a:rPr sz="4200" spc="9" baseline="1093" dirty="0">
                <a:latin typeface="Tw Cen MT"/>
                <a:cs typeface="Tw Cen MT"/>
              </a:rPr>
              <a:t>e</a:t>
            </a:r>
            <a:r>
              <a:rPr sz="4200" spc="0" baseline="1093" dirty="0">
                <a:latin typeface="Tw Cen MT"/>
                <a:cs typeface="Tw Cen MT"/>
              </a:rPr>
              <a:t>ss</a:t>
            </a:r>
            <a:r>
              <a:rPr sz="4200" spc="-47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and</a:t>
            </a:r>
            <a:r>
              <a:rPr sz="4200" spc="9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m</a:t>
            </a:r>
            <a:r>
              <a:rPr sz="4200" spc="4" baseline="1093" dirty="0">
                <a:latin typeface="Tw Cen MT"/>
                <a:cs typeface="Tw Cen MT"/>
              </a:rPr>
              <a:t>a</a:t>
            </a:r>
            <a:r>
              <a:rPr sz="4200" spc="-59" baseline="1093" dirty="0">
                <a:latin typeface="Tw Cen MT"/>
                <a:cs typeface="Tw Cen MT"/>
              </a:rPr>
              <a:t>k</a:t>
            </a:r>
            <a:r>
              <a:rPr sz="4200" spc="0" baseline="1093" dirty="0">
                <a:latin typeface="Tw Cen MT"/>
                <a:cs typeface="Tw Cen MT"/>
              </a:rPr>
              <a:t>es</a:t>
            </a:r>
            <a:r>
              <a:rPr sz="4200" spc="6" baseline="1093" dirty="0">
                <a:latin typeface="Tw Cen MT"/>
                <a:cs typeface="Tw Cen MT"/>
              </a:rPr>
              <a:t> </a:t>
            </a:r>
            <a:r>
              <a:rPr sz="4200" spc="109" baseline="1093" dirty="0">
                <a:latin typeface="Tw Cen MT"/>
                <a:cs typeface="Tw Cen MT"/>
              </a:rPr>
              <a:t>c</a:t>
            </a:r>
            <a:r>
              <a:rPr sz="4200" spc="0" baseline="1093" dirty="0">
                <a:latin typeface="Tw Cen MT"/>
                <a:cs typeface="Tw Cen MT"/>
              </a:rPr>
              <a:t>han</a:t>
            </a:r>
            <a:r>
              <a:rPr sz="4200" spc="-44" baseline="1093" dirty="0">
                <a:latin typeface="Tw Cen MT"/>
                <a:cs typeface="Tw Cen MT"/>
              </a:rPr>
              <a:t>g</a:t>
            </a:r>
            <a:r>
              <a:rPr sz="4200" spc="0" baseline="1093" dirty="0">
                <a:latin typeface="Tw Cen MT"/>
                <a:cs typeface="Tw Cen MT"/>
              </a:rPr>
              <a:t>es</a:t>
            </a:r>
            <a:endParaRPr sz="2800">
              <a:latin typeface="Tw Cen MT"/>
              <a:cs typeface="Tw Cen MT"/>
            </a:endParaRPr>
          </a:p>
          <a:p>
            <a:pPr marL="332739" marR="53309">
              <a:lnSpc>
                <a:spcPct val="90738"/>
              </a:lnSpc>
              <a:spcBef>
                <a:spcPts val="162"/>
              </a:spcBef>
            </a:pPr>
            <a:r>
              <a:rPr sz="2800" spc="0" dirty="0">
                <a:latin typeface="Tw Cen MT"/>
                <a:cs typeface="Tw Cen MT"/>
              </a:rPr>
              <a:t>when n</a:t>
            </a:r>
            <a:r>
              <a:rPr sz="2800" spc="9" dirty="0">
                <a:latin typeface="Tw Cen MT"/>
                <a:cs typeface="Tw Cen MT"/>
              </a:rPr>
              <a:t>e</a:t>
            </a:r>
            <a:r>
              <a:rPr sz="2800" spc="0" dirty="0">
                <a:latin typeface="Tw Cen MT"/>
                <a:cs typeface="Tw Cen MT"/>
              </a:rPr>
              <a:t>e</a:t>
            </a:r>
            <a:r>
              <a:rPr sz="2800" spc="9" dirty="0">
                <a:latin typeface="Tw Cen MT"/>
                <a:cs typeface="Tw Cen MT"/>
              </a:rPr>
              <a:t>d</a:t>
            </a:r>
            <a:r>
              <a:rPr sz="2800" spc="0" dirty="0">
                <a:latin typeface="Tw Cen MT"/>
                <a:cs typeface="Tw Cen MT"/>
              </a:rPr>
              <a:t>ed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89645" y="6482877"/>
            <a:ext cx="13234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6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1388" y="301593"/>
            <a:ext cx="2505390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b="1" spc="-150" baseline="1530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000" b="1" spc="9" baseline="1530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m</a:t>
            </a:r>
            <a:r>
              <a:rPr sz="6000" b="1" spc="-74" baseline="1530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000" b="1" spc="-204" baseline="153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ul</a:t>
            </a:r>
            <a:r>
              <a:rPr sz="6000" b="1" spc="14" baseline="153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s</a:t>
            </a:r>
            <a:endParaRPr sz="40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8" y="1431452"/>
            <a:ext cx="3744863" cy="925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b="1" spc="0" baseline="1055" dirty="0">
                <a:solidFill>
                  <a:srgbClr val="DD7D0D"/>
                </a:solidFill>
                <a:latin typeface="Tw Cen MT"/>
                <a:cs typeface="Tw Cen MT"/>
              </a:rPr>
              <a:t>U</a:t>
            </a:r>
            <a:r>
              <a:rPr sz="4350" b="1" spc="-19" baseline="1055" dirty="0">
                <a:solidFill>
                  <a:srgbClr val="DD7D0D"/>
                </a:solidFill>
                <a:latin typeface="Tw Cen MT"/>
                <a:cs typeface="Tw Cen MT"/>
              </a:rPr>
              <a:t>O</a:t>
            </a:r>
            <a:r>
              <a:rPr sz="4350" b="1" spc="0" baseline="1055" dirty="0">
                <a:solidFill>
                  <a:srgbClr val="DD7D0D"/>
                </a:solidFill>
                <a:latin typeface="Tw Cen MT"/>
                <a:cs typeface="Tw Cen MT"/>
              </a:rPr>
              <a:t>W</a:t>
            </a:r>
            <a:r>
              <a:rPr sz="4350" b="1" spc="-9" baseline="1055" dirty="0">
                <a:solidFill>
                  <a:srgbClr val="DD7D0D"/>
                </a:solidFill>
                <a:latin typeface="Tw Cen MT"/>
                <a:cs typeface="Tw Cen MT"/>
              </a:rPr>
              <a:t> </a:t>
            </a:r>
            <a:r>
              <a:rPr sz="4350" b="1" spc="0" baseline="1055" dirty="0">
                <a:solidFill>
                  <a:srgbClr val="DD7D0D"/>
                </a:solidFill>
                <a:latin typeface="Tw Cen MT"/>
                <a:cs typeface="Tw Cen MT"/>
              </a:rPr>
              <a:t>G</a:t>
            </a:r>
            <a:r>
              <a:rPr sz="4350" b="1" spc="19" baseline="1055" dirty="0">
                <a:solidFill>
                  <a:srgbClr val="DD7D0D"/>
                </a:solidFill>
                <a:latin typeface="Tw Cen MT"/>
                <a:cs typeface="Tw Cen MT"/>
              </a:rPr>
              <a:t>r</a:t>
            </a:r>
            <a:r>
              <a:rPr sz="4350" b="1" spc="0" baseline="1055" dirty="0">
                <a:solidFill>
                  <a:srgbClr val="DD7D0D"/>
                </a:solidFill>
                <a:latin typeface="Tw Cen MT"/>
                <a:cs typeface="Tw Cen MT"/>
              </a:rPr>
              <a:t>ad</a:t>
            </a:r>
            <a:r>
              <a:rPr sz="4350" b="1" spc="-14" baseline="1055" dirty="0">
                <a:solidFill>
                  <a:srgbClr val="DD7D0D"/>
                </a:solidFill>
                <a:latin typeface="Tw Cen MT"/>
                <a:cs typeface="Tw Cen MT"/>
              </a:rPr>
              <a:t>u</a:t>
            </a:r>
            <a:r>
              <a:rPr sz="4350" b="1" spc="59" baseline="1055" dirty="0">
                <a:solidFill>
                  <a:srgbClr val="DD7D0D"/>
                </a:solidFill>
                <a:latin typeface="Tw Cen MT"/>
                <a:cs typeface="Tw Cen MT"/>
              </a:rPr>
              <a:t>a</a:t>
            </a:r>
            <a:r>
              <a:rPr sz="4350" b="1" spc="0" baseline="1055" dirty="0">
                <a:solidFill>
                  <a:srgbClr val="DD7D0D"/>
                </a:solidFill>
                <a:latin typeface="Tw Cen MT"/>
                <a:cs typeface="Tw Cen MT"/>
              </a:rPr>
              <a:t>te</a:t>
            </a:r>
            <a:r>
              <a:rPr sz="4350" b="1" spc="-14" baseline="1055" dirty="0">
                <a:solidFill>
                  <a:srgbClr val="DD7D0D"/>
                </a:solidFill>
                <a:latin typeface="Tw Cen MT"/>
                <a:cs typeface="Tw Cen MT"/>
              </a:rPr>
              <a:t> </a:t>
            </a:r>
            <a:r>
              <a:rPr sz="4350" b="1" spc="0" baseline="1055" dirty="0">
                <a:solidFill>
                  <a:srgbClr val="DD7D0D"/>
                </a:solidFill>
                <a:latin typeface="Tw Cen MT"/>
                <a:cs typeface="Tw Cen MT"/>
              </a:rPr>
              <a:t>Qualit</a:t>
            </a:r>
            <a:r>
              <a:rPr sz="4350" b="1" spc="-9" baseline="1055" dirty="0">
                <a:solidFill>
                  <a:srgbClr val="DD7D0D"/>
                </a:solidFill>
                <a:latin typeface="Tw Cen MT"/>
                <a:cs typeface="Tw Cen MT"/>
              </a:rPr>
              <a:t>y</a:t>
            </a:r>
            <a:r>
              <a:rPr sz="4350" b="1" spc="0" baseline="1055" dirty="0">
                <a:solidFill>
                  <a:srgbClr val="DD7D0D"/>
                </a:solidFill>
                <a:latin typeface="Tw Cen MT"/>
                <a:cs typeface="Tw Cen MT"/>
              </a:rPr>
              <a:t>:</a:t>
            </a:r>
            <a:endParaRPr sz="2900">
              <a:latin typeface="Tw Cen MT"/>
              <a:cs typeface="Tw Cen MT"/>
            </a:endParaRPr>
          </a:p>
          <a:p>
            <a:pPr marL="12700" marR="55366">
              <a:lnSpc>
                <a:spcPct val="90738"/>
              </a:lnSpc>
              <a:spcBef>
                <a:spcPts val="867"/>
              </a:spcBef>
            </a:pPr>
            <a:r>
              <a:rPr sz="17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700" spc="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700" spc="15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900" spc="-225" dirty="0">
                <a:latin typeface="Tw Cen MT"/>
                <a:cs typeface="Tw Cen MT"/>
              </a:rPr>
              <a:t>T</a:t>
            </a:r>
            <a:r>
              <a:rPr sz="2900" spc="0" dirty="0">
                <a:latin typeface="Tw Cen MT"/>
                <a:cs typeface="Tw Cen MT"/>
              </a:rPr>
              <a:t>eam </a:t>
            </a:r>
            <a:r>
              <a:rPr sz="2900" spc="-229" dirty="0">
                <a:latin typeface="Tw Cen MT"/>
                <a:cs typeface="Tw Cen MT"/>
              </a:rPr>
              <a:t>W</a:t>
            </a:r>
            <a:r>
              <a:rPr sz="2900" spc="0" dirty="0">
                <a:latin typeface="Tw Cen MT"/>
                <a:cs typeface="Tw Cen MT"/>
              </a:rPr>
              <a:t>o</a:t>
            </a:r>
            <a:r>
              <a:rPr sz="2900" spc="59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k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3024907"/>
            <a:ext cx="8015833" cy="2692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7454">
              <a:lnSpc>
                <a:spcPts val="3060"/>
              </a:lnSpc>
              <a:spcBef>
                <a:spcPts val="153"/>
              </a:spcBef>
            </a:pPr>
            <a:r>
              <a:rPr sz="4350" b="1" spc="0" baseline="1055" dirty="0">
                <a:solidFill>
                  <a:srgbClr val="DD7D0D"/>
                </a:solidFill>
                <a:latin typeface="Tw Cen MT"/>
                <a:cs typeface="Tw Cen MT"/>
              </a:rPr>
              <a:t>Engi</a:t>
            </a:r>
            <a:r>
              <a:rPr sz="4350" b="1" spc="-9" baseline="1055" dirty="0">
                <a:solidFill>
                  <a:srgbClr val="DD7D0D"/>
                </a:solidFill>
                <a:latin typeface="Tw Cen MT"/>
                <a:cs typeface="Tw Cen MT"/>
              </a:rPr>
              <a:t>n</a:t>
            </a:r>
            <a:r>
              <a:rPr sz="4350" b="1" spc="0" baseline="1055" dirty="0">
                <a:solidFill>
                  <a:srgbClr val="DD7D0D"/>
                </a:solidFill>
                <a:latin typeface="Tw Cen MT"/>
                <a:cs typeface="Tw Cen MT"/>
              </a:rPr>
              <a:t>eers </a:t>
            </a:r>
            <a:r>
              <a:rPr sz="4350" b="1" spc="-64" baseline="1055" dirty="0">
                <a:solidFill>
                  <a:srgbClr val="DD7D0D"/>
                </a:solidFill>
                <a:latin typeface="Tw Cen MT"/>
                <a:cs typeface="Tw Cen MT"/>
              </a:rPr>
              <a:t>A</a:t>
            </a:r>
            <a:r>
              <a:rPr sz="4350" b="1" spc="0" baseline="1055" dirty="0">
                <a:solidFill>
                  <a:srgbClr val="DD7D0D"/>
                </a:solidFill>
                <a:latin typeface="Tw Cen MT"/>
                <a:cs typeface="Tw Cen MT"/>
              </a:rPr>
              <a:t>u</a:t>
            </a:r>
            <a:r>
              <a:rPr sz="4350" b="1" spc="-4" baseline="1055" dirty="0">
                <a:solidFill>
                  <a:srgbClr val="DD7D0D"/>
                </a:solidFill>
                <a:latin typeface="Tw Cen MT"/>
                <a:cs typeface="Tw Cen MT"/>
              </a:rPr>
              <a:t>s</a:t>
            </a:r>
            <a:r>
              <a:rPr sz="4350" b="1" spc="0" baseline="1055" dirty="0">
                <a:solidFill>
                  <a:srgbClr val="DD7D0D"/>
                </a:solidFill>
                <a:latin typeface="Tw Cen MT"/>
                <a:cs typeface="Tw Cen MT"/>
              </a:rPr>
              <a:t>t</a:t>
            </a:r>
            <a:r>
              <a:rPr sz="4350" b="1" spc="25" baseline="1055" dirty="0">
                <a:solidFill>
                  <a:srgbClr val="DD7D0D"/>
                </a:solidFill>
                <a:latin typeface="Tw Cen MT"/>
                <a:cs typeface="Tw Cen MT"/>
              </a:rPr>
              <a:t>r</a:t>
            </a:r>
            <a:r>
              <a:rPr sz="4350" b="1" spc="0" baseline="1055" dirty="0">
                <a:solidFill>
                  <a:srgbClr val="DD7D0D"/>
                </a:solidFill>
                <a:latin typeface="Tw Cen MT"/>
                <a:cs typeface="Tw Cen MT"/>
              </a:rPr>
              <a:t>alia</a:t>
            </a:r>
            <a:r>
              <a:rPr sz="4350" b="1" spc="-14" baseline="1055" dirty="0">
                <a:solidFill>
                  <a:srgbClr val="DD7D0D"/>
                </a:solidFill>
                <a:latin typeface="Tw Cen MT"/>
                <a:cs typeface="Tw Cen MT"/>
              </a:rPr>
              <a:t> </a:t>
            </a:r>
            <a:r>
              <a:rPr sz="4350" b="1" spc="0" baseline="1055" dirty="0">
                <a:solidFill>
                  <a:srgbClr val="DD7D0D"/>
                </a:solidFill>
                <a:latin typeface="Tw Cen MT"/>
                <a:cs typeface="Tw Cen MT"/>
              </a:rPr>
              <a:t>(EA</a:t>
            </a:r>
            <a:r>
              <a:rPr sz="4350" b="1" spc="9" baseline="1055" dirty="0">
                <a:solidFill>
                  <a:srgbClr val="DD7D0D"/>
                </a:solidFill>
                <a:latin typeface="Tw Cen MT"/>
                <a:cs typeface="Tw Cen MT"/>
              </a:rPr>
              <a:t> </a:t>
            </a:r>
            <a:r>
              <a:rPr sz="4350" b="1" spc="0" baseline="1055" dirty="0">
                <a:solidFill>
                  <a:srgbClr val="DD7D0D"/>
                </a:solidFill>
                <a:latin typeface="Tw Cen MT"/>
                <a:cs typeface="Tw Cen MT"/>
              </a:rPr>
              <a:t>–</a:t>
            </a:r>
            <a:r>
              <a:rPr sz="4350" b="1" spc="9" baseline="1055" dirty="0">
                <a:solidFill>
                  <a:srgbClr val="DD7D0D"/>
                </a:solidFill>
                <a:latin typeface="Tw Cen MT"/>
                <a:cs typeface="Tw Cen MT"/>
              </a:rPr>
              <a:t> </a:t>
            </a:r>
            <a:r>
              <a:rPr sz="4350" b="1" spc="0" baseline="1055" dirty="0">
                <a:solidFill>
                  <a:srgbClr val="DD7D0D"/>
                </a:solidFill>
                <a:latin typeface="Tw Cen MT"/>
                <a:cs typeface="Tw Cen MT"/>
              </a:rPr>
              <a:t>who</a:t>
            </a:r>
            <a:r>
              <a:rPr sz="4350" b="1" spc="-9" baseline="1055" dirty="0">
                <a:solidFill>
                  <a:srgbClr val="DD7D0D"/>
                </a:solidFill>
                <a:latin typeface="Tw Cen MT"/>
                <a:cs typeface="Tw Cen MT"/>
              </a:rPr>
              <a:t> </a:t>
            </a:r>
            <a:r>
              <a:rPr sz="4350" b="1" spc="0" baseline="1055" dirty="0">
                <a:solidFill>
                  <a:srgbClr val="DD7D0D"/>
                </a:solidFill>
                <a:latin typeface="Tw Cen MT"/>
                <a:cs typeface="Tw Cen MT"/>
              </a:rPr>
              <a:t>acc</a:t>
            </a:r>
            <a:r>
              <a:rPr sz="4350" b="1" spc="69" baseline="1055" dirty="0">
                <a:solidFill>
                  <a:srgbClr val="DD7D0D"/>
                </a:solidFill>
                <a:latin typeface="Tw Cen MT"/>
                <a:cs typeface="Tw Cen MT"/>
              </a:rPr>
              <a:t>r</a:t>
            </a:r>
            <a:r>
              <a:rPr sz="4350" b="1" spc="0" baseline="1055" dirty="0">
                <a:solidFill>
                  <a:srgbClr val="DD7D0D"/>
                </a:solidFill>
                <a:latin typeface="Tw Cen MT"/>
                <a:cs typeface="Tw Cen MT"/>
              </a:rPr>
              <a:t>edit</a:t>
            </a:r>
            <a:r>
              <a:rPr sz="4350" b="1" spc="-29" baseline="1055" dirty="0">
                <a:solidFill>
                  <a:srgbClr val="DD7D0D"/>
                </a:solidFill>
                <a:latin typeface="Tw Cen MT"/>
                <a:cs typeface="Tw Cen MT"/>
              </a:rPr>
              <a:t> </a:t>
            </a:r>
            <a:r>
              <a:rPr sz="4350" b="1" spc="0" baseline="1055" dirty="0">
                <a:solidFill>
                  <a:srgbClr val="DD7D0D"/>
                </a:solidFill>
                <a:latin typeface="Tw Cen MT"/>
                <a:cs typeface="Tw Cen MT"/>
              </a:rPr>
              <a:t>A</a:t>
            </a:r>
            <a:r>
              <a:rPr sz="4350" b="1" spc="-9" baseline="1055" dirty="0">
                <a:solidFill>
                  <a:srgbClr val="DD7D0D"/>
                </a:solidFill>
                <a:latin typeface="Tw Cen MT"/>
                <a:cs typeface="Tw Cen MT"/>
              </a:rPr>
              <a:t>L</a:t>
            </a:r>
            <a:r>
              <a:rPr sz="4350" b="1" spc="0" baseline="1055" dirty="0">
                <a:solidFill>
                  <a:srgbClr val="DD7D0D"/>
                </a:solidFill>
                <a:latin typeface="Tw Cen MT"/>
                <a:cs typeface="Tw Cen MT"/>
              </a:rPr>
              <a:t>L</a:t>
            </a:r>
            <a:endParaRPr sz="2900">
              <a:latin typeface="Tw Cen MT"/>
              <a:cs typeface="Tw Cen MT"/>
            </a:endParaRPr>
          </a:p>
          <a:p>
            <a:pPr marL="12700" marR="47454">
              <a:lnSpc>
                <a:spcPct val="90738"/>
              </a:lnSpc>
              <a:spcBef>
                <a:spcPts val="167"/>
              </a:spcBef>
            </a:pPr>
            <a:r>
              <a:rPr sz="2900" b="1" spc="0" dirty="0">
                <a:solidFill>
                  <a:srgbClr val="DD7D0D"/>
                </a:solidFill>
                <a:latin typeface="Tw Cen MT"/>
                <a:cs typeface="Tw Cen MT"/>
              </a:rPr>
              <a:t>engi</a:t>
            </a:r>
            <a:r>
              <a:rPr sz="2900" b="1" spc="-9" dirty="0">
                <a:solidFill>
                  <a:srgbClr val="DD7D0D"/>
                </a:solidFill>
                <a:latin typeface="Tw Cen MT"/>
                <a:cs typeface="Tw Cen MT"/>
              </a:rPr>
              <a:t>n</a:t>
            </a:r>
            <a:r>
              <a:rPr sz="2900" b="1" spc="0" dirty="0">
                <a:solidFill>
                  <a:srgbClr val="DD7D0D"/>
                </a:solidFill>
                <a:latin typeface="Tw Cen MT"/>
                <a:cs typeface="Tw Cen MT"/>
              </a:rPr>
              <a:t>eering</a:t>
            </a:r>
            <a:r>
              <a:rPr sz="2900" b="1" spc="-14" dirty="0">
                <a:solidFill>
                  <a:srgbClr val="DD7D0D"/>
                </a:solidFill>
                <a:latin typeface="Tw Cen MT"/>
                <a:cs typeface="Tw Cen MT"/>
              </a:rPr>
              <a:t> </a:t>
            </a:r>
            <a:r>
              <a:rPr sz="2900" b="1" spc="0" dirty="0">
                <a:solidFill>
                  <a:srgbClr val="DD7D0D"/>
                </a:solidFill>
                <a:latin typeface="Tw Cen MT"/>
                <a:cs typeface="Tw Cen MT"/>
              </a:rPr>
              <a:t>d</a:t>
            </a:r>
            <a:r>
              <a:rPr sz="2900" b="1" spc="54" dirty="0">
                <a:solidFill>
                  <a:srgbClr val="DD7D0D"/>
                </a:solidFill>
                <a:latin typeface="Tw Cen MT"/>
                <a:cs typeface="Tw Cen MT"/>
              </a:rPr>
              <a:t>e</a:t>
            </a:r>
            <a:r>
              <a:rPr sz="2900" b="1" spc="0" dirty="0">
                <a:solidFill>
                  <a:srgbClr val="DD7D0D"/>
                </a:solidFill>
                <a:latin typeface="Tw Cen MT"/>
                <a:cs typeface="Tw Cen MT"/>
              </a:rPr>
              <a:t>g</a:t>
            </a:r>
            <a:r>
              <a:rPr sz="2900" b="1" spc="59" dirty="0">
                <a:solidFill>
                  <a:srgbClr val="DD7D0D"/>
                </a:solidFill>
                <a:latin typeface="Tw Cen MT"/>
                <a:cs typeface="Tw Cen MT"/>
              </a:rPr>
              <a:t>r</a:t>
            </a:r>
            <a:r>
              <a:rPr sz="2900" b="1" spc="0" dirty="0">
                <a:solidFill>
                  <a:srgbClr val="DD7D0D"/>
                </a:solidFill>
                <a:latin typeface="Tw Cen MT"/>
                <a:cs typeface="Tw Cen MT"/>
              </a:rPr>
              <a:t>ees in</a:t>
            </a:r>
            <a:r>
              <a:rPr sz="2900" b="1" spc="-9" dirty="0">
                <a:solidFill>
                  <a:srgbClr val="DD7D0D"/>
                </a:solidFill>
                <a:latin typeface="Tw Cen MT"/>
                <a:cs typeface="Tw Cen MT"/>
              </a:rPr>
              <a:t> </a:t>
            </a:r>
            <a:r>
              <a:rPr sz="2900" b="1" spc="-64" dirty="0">
                <a:solidFill>
                  <a:srgbClr val="DD7D0D"/>
                </a:solidFill>
                <a:latin typeface="Tw Cen MT"/>
                <a:cs typeface="Tw Cen MT"/>
              </a:rPr>
              <a:t>A</a:t>
            </a:r>
            <a:r>
              <a:rPr sz="2900" b="1" spc="0" dirty="0">
                <a:solidFill>
                  <a:srgbClr val="DD7D0D"/>
                </a:solidFill>
                <a:latin typeface="Tw Cen MT"/>
                <a:cs typeface="Tw Cen MT"/>
              </a:rPr>
              <a:t>u</a:t>
            </a:r>
            <a:r>
              <a:rPr sz="2900" b="1" spc="-4" dirty="0">
                <a:solidFill>
                  <a:srgbClr val="DD7D0D"/>
                </a:solidFill>
                <a:latin typeface="Tw Cen MT"/>
                <a:cs typeface="Tw Cen MT"/>
              </a:rPr>
              <a:t>s</a:t>
            </a:r>
            <a:r>
              <a:rPr sz="2900" b="1" spc="0" dirty="0">
                <a:solidFill>
                  <a:srgbClr val="DD7D0D"/>
                </a:solidFill>
                <a:latin typeface="Tw Cen MT"/>
                <a:cs typeface="Tw Cen MT"/>
              </a:rPr>
              <a:t>t</a:t>
            </a:r>
            <a:r>
              <a:rPr sz="2900" b="1" spc="25" dirty="0">
                <a:solidFill>
                  <a:srgbClr val="DD7D0D"/>
                </a:solidFill>
                <a:latin typeface="Tw Cen MT"/>
                <a:cs typeface="Tw Cen MT"/>
              </a:rPr>
              <a:t>r</a:t>
            </a:r>
            <a:r>
              <a:rPr sz="2900" b="1" spc="0" dirty="0">
                <a:solidFill>
                  <a:srgbClr val="DD7D0D"/>
                </a:solidFill>
                <a:latin typeface="Tw Cen MT"/>
                <a:cs typeface="Tw Cen MT"/>
              </a:rPr>
              <a:t>alia) competenc</a:t>
            </a:r>
            <a:r>
              <a:rPr sz="2900" b="1" spc="-4" dirty="0">
                <a:solidFill>
                  <a:srgbClr val="DD7D0D"/>
                </a:solidFill>
                <a:latin typeface="Tw Cen MT"/>
                <a:cs typeface="Tw Cen MT"/>
              </a:rPr>
              <a:t>y</a:t>
            </a:r>
            <a:r>
              <a:rPr sz="2900" b="1" spc="0" dirty="0">
                <a:solidFill>
                  <a:srgbClr val="DD7D0D"/>
                </a:solidFill>
                <a:latin typeface="Tw Cen MT"/>
                <a:cs typeface="Tw Cen MT"/>
              </a:rPr>
              <a:t>:</a:t>
            </a:r>
            <a:endParaRPr sz="2900">
              <a:latin typeface="Tw Cen MT"/>
              <a:cs typeface="Tw Cen MT"/>
            </a:endParaRPr>
          </a:p>
          <a:p>
            <a:pPr marL="333044" indent="-320344">
              <a:lnSpc>
                <a:spcPts val="3157"/>
              </a:lnSpc>
              <a:spcBef>
                <a:spcPts val="1018"/>
              </a:spcBef>
            </a:pPr>
            <a:r>
              <a:rPr sz="17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750" spc="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750" spc="7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900" spc="0" dirty="0">
                <a:latin typeface="Tw Cen MT"/>
                <a:cs typeface="Tw Cen MT"/>
              </a:rPr>
              <a:t>Ability to function</a:t>
            </a:r>
            <a:r>
              <a:rPr sz="2900" spc="-1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effecti</a:t>
            </a:r>
            <a:r>
              <a:rPr sz="2900" spc="-54" dirty="0">
                <a:latin typeface="Tw Cen MT"/>
                <a:cs typeface="Tw Cen MT"/>
              </a:rPr>
              <a:t>v</a:t>
            </a:r>
            <a:r>
              <a:rPr sz="2900" spc="0" dirty="0">
                <a:latin typeface="Tw Cen MT"/>
                <a:cs typeface="Tw Cen MT"/>
              </a:rPr>
              <a:t>ely</a:t>
            </a:r>
            <a:r>
              <a:rPr sz="2900" spc="-3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as</a:t>
            </a:r>
            <a:r>
              <a:rPr sz="2900" spc="-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an individu</a:t>
            </a:r>
            <a:r>
              <a:rPr sz="2900" spc="9" dirty="0">
                <a:latin typeface="Tw Cen MT"/>
                <a:cs typeface="Tw Cen MT"/>
              </a:rPr>
              <a:t>a</a:t>
            </a:r>
            <a:r>
              <a:rPr sz="2900" spc="0" dirty="0">
                <a:latin typeface="Tw Cen MT"/>
                <a:cs typeface="Tw Cen MT"/>
              </a:rPr>
              <a:t>l and</a:t>
            </a:r>
            <a:r>
              <a:rPr sz="2900" spc="-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in </a:t>
            </a:r>
            <a:endParaRPr sz="2900">
              <a:latin typeface="Tw Cen MT"/>
              <a:cs typeface="Tw Cen MT"/>
            </a:endParaRPr>
          </a:p>
          <a:p>
            <a:pPr marL="333044">
              <a:lnSpc>
                <a:spcPts val="3157"/>
              </a:lnSpc>
              <a:spcBef>
                <a:spcPts val="322"/>
              </a:spcBef>
            </a:pPr>
            <a:r>
              <a:rPr sz="2900" spc="50" dirty="0">
                <a:latin typeface="Tw Cen MT"/>
                <a:cs typeface="Tw Cen MT"/>
              </a:rPr>
              <a:t>m</a:t>
            </a:r>
            <a:r>
              <a:rPr sz="2900" spc="0" dirty="0">
                <a:latin typeface="Tw Cen MT"/>
                <a:cs typeface="Tw Cen MT"/>
              </a:rPr>
              <a:t>ulti</a:t>
            </a:r>
            <a:r>
              <a:rPr sz="2900" spc="4" dirty="0">
                <a:latin typeface="Tw Cen MT"/>
                <a:cs typeface="Tw Cen MT"/>
              </a:rPr>
              <a:t>d</a:t>
            </a:r>
            <a:r>
              <a:rPr sz="2900" spc="0" dirty="0">
                <a:latin typeface="Tw Cen MT"/>
                <a:cs typeface="Tw Cen MT"/>
              </a:rPr>
              <a:t>isciplin</a:t>
            </a:r>
            <a:r>
              <a:rPr sz="2900" spc="9" dirty="0">
                <a:latin typeface="Tw Cen MT"/>
                <a:cs typeface="Tw Cen MT"/>
              </a:rPr>
              <a:t>a</a:t>
            </a:r>
            <a:r>
              <a:rPr sz="2900" spc="0" dirty="0">
                <a:latin typeface="Tw Cen MT"/>
                <a:cs typeface="Tw Cen MT"/>
              </a:rPr>
              <a:t>ry</a:t>
            </a:r>
            <a:r>
              <a:rPr sz="2900" spc="-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and </a:t>
            </a:r>
            <a:r>
              <a:rPr sz="2900" spc="50" dirty="0">
                <a:latin typeface="Tw Cen MT"/>
                <a:cs typeface="Tw Cen MT"/>
              </a:rPr>
              <a:t>m</a:t>
            </a:r>
            <a:r>
              <a:rPr sz="2900" spc="0" dirty="0">
                <a:latin typeface="Tw Cen MT"/>
                <a:cs typeface="Tw Cen MT"/>
              </a:rPr>
              <a:t>ulticultu</a:t>
            </a:r>
            <a:r>
              <a:rPr sz="2900" spc="-14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al team</a:t>
            </a:r>
            <a:r>
              <a:rPr sz="2900" spc="-54" dirty="0">
                <a:latin typeface="Tw Cen MT"/>
                <a:cs typeface="Tw Cen MT"/>
              </a:rPr>
              <a:t>s</a:t>
            </a:r>
            <a:r>
              <a:rPr sz="2900" spc="0" dirty="0">
                <a:latin typeface="Tw Cen MT"/>
                <a:cs typeface="Tw Cen MT"/>
              </a:rPr>
              <a:t>,</a:t>
            </a:r>
            <a:r>
              <a:rPr sz="2900" spc="-1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as</a:t>
            </a:r>
            <a:r>
              <a:rPr sz="2900" spc="-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a team </a:t>
            </a:r>
            <a:endParaRPr sz="2900">
              <a:latin typeface="Tw Cen MT"/>
              <a:cs typeface="Tw Cen MT"/>
            </a:endParaRPr>
          </a:p>
          <a:p>
            <a:pPr marL="333044">
              <a:lnSpc>
                <a:spcPts val="3157"/>
              </a:lnSpc>
              <a:spcBef>
                <a:spcPts val="322"/>
              </a:spcBef>
            </a:pPr>
            <a:r>
              <a:rPr sz="2900" spc="0" dirty="0">
                <a:latin typeface="Tw Cen MT"/>
                <a:cs typeface="Tw Cen MT"/>
              </a:rPr>
              <a:t>lea</a:t>
            </a:r>
            <a:r>
              <a:rPr sz="2900" spc="4" dirty="0">
                <a:latin typeface="Tw Cen MT"/>
                <a:cs typeface="Tw Cen MT"/>
              </a:rPr>
              <a:t>d</a:t>
            </a:r>
            <a:r>
              <a:rPr sz="2900" spc="0" dirty="0">
                <a:latin typeface="Tw Cen MT"/>
                <a:cs typeface="Tw Cen MT"/>
              </a:rPr>
              <a:t>er</a:t>
            </a:r>
            <a:r>
              <a:rPr sz="2900" spc="-25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or </a:t>
            </a:r>
            <a:r>
              <a:rPr sz="2900" spc="-9" dirty="0">
                <a:latin typeface="Tw Cen MT"/>
                <a:cs typeface="Tw Cen MT"/>
              </a:rPr>
              <a:t>m</a:t>
            </a:r>
            <a:r>
              <a:rPr sz="2900" spc="0" dirty="0">
                <a:latin typeface="Tw Cen MT"/>
                <a:cs typeface="Tw Cen MT"/>
              </a:rPr>
              <a:t>an</a:t>
            </a:r>
            <a:r>
              <a:rPr sz="2900" spc="4" dirty="0">
                <a:latin typeface="Tw Cen MT"/>
                <a:cs typeface="Tw Cen MT"/>
              </a:rPr>
              <a:t>a</a:t>
            </a:r>
            <a:r>
              <a:rPr sz="2900" spc="-54" dirty="0">
                <a:latin typeface="Tw Cen MT"/>
                <a:cs typeface="Tw Cen MT"/>
              </a:rPr>
              <a:t>g</a:t>
            </a:r>
            <a:r>
              <a:rPr sz="2900" spc="0" dirty="0">
                <a:latin typeface="Tw Cen MT"/>
                <a:cs typeface="Tw Cen MT"/>
              </a:rPr>
              <a:t>er</a:t>
            </a:r>
            <a:r>
              <a:rPr sz="2900" spc="-14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as</a:t>
            </a:r>
            <a:r>
              <a:rPr sz="2900" spc="-9" dirty="0">
                <a:latin typeface="Tw Cen MT"/>
                <a:cs typeface="Tw Cen MT"/>
              </a:rPr>
              <a:t> </a:t>
            </a:r>
            <a:r>
              <a:rPr sz="2900" spc="-64" dirty="0">
                <a:latin typeface="Tw Cen MT"/>
                <a:cs typeface="Tw Cen MT"/>
              </a:rPr>
              <a:t>w</a:t>
            </a:r>
            <a:r>
              <a:rPr sz="2900" spc="0" dirty="0">
                <a:latin typeface="Tw Cen MT"/>
                <a:cs typeface="Tw Cen MT"/>
              </a:rPr>
              <a:t>ell as an e</a:t>
            </a:r>
            <a:r>
              <a:rPr sz="2900" spc="9" dirty="0">
                <a:latin typeface="Tw Cen MT"/>
                <a:cs typeface="Tw Cen MT"/>
              </a:rPr>
              <a:t>f</a:t>
            </a:r>
            <a:r>
              <a:rPr sz="2900" spc="0" dirty="0">
                <a:latin typeface="Tw Cen MT"/>
                <a:cs typeface="Tw Cen MT"/>
              </a:rPr>
              <a:t>fecti</a:t>
            </a:r>
            <a:r>
              <a:rPr sz="2900" spc="-50" dirty="0">
                <a:latin typeface="Tw Cen MT"/>
                <a:cs typeface="Tw Cen MT"/>
              </a:rPr>
              <a:t>v</a:t>
            </a:r>
            <a:r>
              <a:rPr sz="2900" spc="0" dirty="0">
                <a:latin typeface="Tw Cen MT"/>
                <a:cs typeface="Tw Cen MT"/>
              </a:rPr>
              <a:t>e te</a:t>
            </a:r>
            <a:r>
              <a:rPr sz="2900" spc="4" dirty="0">
                <a:latin typeface="Tw Cen MT"/>
                <a:cs typeface="Tw Cen MT"/>
              </a:rPr>
              <a:t>a</a:t>
            </a:r>
            <a:r>
              <a:rPr sz="2900" spc="0" dirty="0">
                <a:latin typeface="Tw Cen MT"/>
                <a:cs typeface="Tw Cen MT"/>
              </a:rPr>
              <a:t>m</a:t>
            </a:r>
            <a:endParaRPr sz="2900">
              <a:latin typeface="Tw Cen MT"/>
              <a:cs typeface="Tw Cen MT"/>
            </a:endParaRPr>
          </a:p>
          <a:p>
            <a:pPr marL="333044" marR="47454">
              <a:lnSpc>
                <a:spcPct val="90738"/>
              </a:lnSpc>
              <a:spcBef>
                <a:spcPts val="322"/>
              </a:spcBef>
            </a:pPr>
            <a:r>
              <a:rPr sz="2900" spc="0" dirty="0">
                <a:latin typeface="Tw Cen MT"/>
                <a:cs typeface="Tw Cen MT"/>
              </a:rPr>
              <a:t>me</a:t>
            </a:r>
            <a:r>
              <a:rPr sz="2900" spc="-14" dirty="0">
                <a:latin typeface="Tw Cen MT"/>
                <a:cs typeface="Tw Cen MT"/>
              </a:rPr>
              <a:t>m</a:t>
            </a:r>
            <a:r>
              <a:rPr sz="2900" spc="0" dirty="0">
                <a:latin typeface="Tw Cen MT"/>
                <a:cs typeface="Tw Cen MT"/>
              </a:rPr>
              <a:t>be</a:t>
            </a:r>
            <a:r>
              <a:rPr sz="2900" spc="-200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89645" y="6482877"/>
            <a:ext cx="13234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7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1388" y="301593"/>
            <a:ext cx="7649719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b="1" spc="-150" baseline="1530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000" b="1" spc="9" baseline="1530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m</a:t>
            </a:r>
            <a:r>
              <a:rPr sz="6000" b="1" spc="-74" baseline="1530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000" b="1" spc="-204" baseline="153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ul</a:t>
            </a:r>
            <a:r>
              <a:rPr sz="6000" b="1" spc="14" baseline="153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s</a:t>
            </a:r>
            <a:endParaRPr sz="4000" dirty="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74816" y="301593"/>
            <a:ext cx="370881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1</a:t>
            </a:r>
            <a:endParaRPr sz="40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2477" y="1279592"/>
            <a:ext cx="6437057" cy="10673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770"/>
              </a:lnSpc>
              <a:spcBef>
                <a:spcPts val="138"/>
              </a:spcBef>
            </a:pPr>
            <a:r>
              <a:rPr sz="2700" spc="0" dirty="0">
                <a:latin typeface="Tw Cen MT"/>
                <a:cs typeface="Tw Cen MT"/>
              </a:rPr>
              <a:t>Disc</a:t>
            </a:r>
            <a:r>
              <a:rPr sz="2700" spc="4" dirty="0">
                <a:latin typeface="Tw Cen MT"/>
                <a:cs typeface="Tw Cen MT"/>
              </a:rPr>
              <a:t>u</a:t>
            </a:r>
            <a:r>
              <a:rPr sz="2700" spc="0" dirty="0">
                <a:latin typeface="Tw Cen MT"/>
                <a:cs typeface="Tw Cen MT"/>
              </a:rPr>
              <a:t>ss</a:t>
            </a:r>
            <a:r>
              <a:rPr sz="2700" spc="-9" dirty="0">
                <a:latin typeface="Tw Cen MT"/>
                <a:cs typeface="Tw Cen MT"/>
              </a:rPr>
              <a:t> </a:t>
            </a:r>
            <a:r>
              <a:rPr sz="2700" spc="-79" dirty="0">
                <a:latin typeface="Tw Cen MT"/>
                <a:cs typeface="Tw Cen MT"/>
              </a:rPr>
              <a:t>y</a:t>
            </a:r>
            <a:r>
              <a:rPr sz="2700" spc="0" dirty="0">
                <a:latin typeface="Tw Cen MT"/>
                <a:cs typeface="Tw Cen MT"/>
              </a:rPr>
              <a:t>o</a:t>
            </a:r>
            <a:r>
              <a:rPr sz="2700" spc="9" dirty="0">
                <a:latin typeface="Tw Cen MT"/>
                <a:cs typeface="Tw Cen MT"/>
              </a:rPr>
              <a:t>u</a:t>
            </a:r>
            <a:r>
              <a:rPr sz="2700" spc="0" dirty="0">
                <a:latin typeface="Tw Cen MT"/>
                <a:cs typeface="Tw Cen MT"/>
              </a:rPr>
              <a:t>r ideas about t</a:t>
            </a:r>
            <a:r>
              <a:rPr sz="2700" spc="4" dirty="0">
                <a:latin typeface="Tw Cen MT"/>
                <a:cs typeface="Tw Cen MT"/>
              </a:rPr>
              <a:t>h</a:t>
            </a:r>
            <a:r>
              <a:rPr sz="2700" spc="0" dirty="0">
                <a:latin typeface="Tw Cen MT"/>
                <a:cs typeface="Tw Cen MT"/>
              </a:rPr>
              <a:t>e</a:t>
            </a:r>
            <a:r>
              <a:rPr sz="2700" spc="14" dirty="0">
                <a:latin typeface="Tw Cen MT"/>
                <a:cs typeface="Tw Cen MT"/>
              </a:rPr>
              <a:t> </a:t>
            </a:r>
            <a:r>
              <a:rPr sz="2700" spc="0" dirty="0">
                <a:latin typeface="Tw Cen MT"/>
                <a:cs typeface="Tw Cen MT"/>
              </a:rPr>
              <a:t>do</a:t>
            </a:r>
            <a:r>
              <a:rPr sz="2700" spc="-50" dirty="0">
                <a:latin typeface="Tw Cen MT"/>
                <a:cs typeface="Tw Cen MT"/>
              </a:rPr>
              <a:t>’</a:t>
            </a:r>
            <a:r>
              <a:rPr sz="2700" spc="0" dirty="0">
                <a:latin typeface="Tw Cen MT"/>
                <a:cs typeface="Tw Cen MT"/>
              </a:rPr>
              <a:t>s</a:t>
            </a:r>
            <a:r>
              <a:rPr sz="2700" spc="-9" dirty="0">
                <a:latin typeface="Tw Cen MT"/>
                <a:cs typeface="Tw Cen MT"/>
              </a:rPr>
              <a:t> </a:t>
            </a:r>
            <a:r>
              <a:rPr sz="2700" spc="0" dirty="0">
                <a:latin typeface="Tw Cen MT"/>
                <a:cs typeface="Tw Cen MT"/>
              </a:rPr>
              <a:t>and do</a:t>
            </a:r>
            <a:r>
              <a:rPr sz="2700" spc="-39" dirty="0">
                <a:latin typeface="Tw Cen MT"/>
                <a:cs typeface="Tw Cen MT"/>
              </a:rPr>
              <a:t>n</a:t>
            </a:r>
            <a:r>
              <a:rPr sz="2700" spc="0" dirty="0">
                <a:latin typeface="Tw Cen MT"/>
                <a:cs typeface="Tw Cen MT"/>
              </a:rPr>
              <a:t>’ts of</a:t>
            </a:r>
            <a:endParaRPr sz="2700">
              <a:latin typeface="Tw Cen MT"/>
              <a:cs typeface="Tw Cen MT"/>
            </a:endParaRPr>
          </a:p>
          <a:p>
            <a:pPr marL="12700" marR="56005">
              <a:lnSpc>
                <a:spcPts val="2670"/>
              </a:lnSpc>
            </a:pPr>
            <a:r>
              <a:rPr sz="4050" spc="0" baseline="2267" dirty="0">
                <a:latin typeface="Tw Cen MT"/>
                <a:cs typeface="Tw Cen MT"/>
              </a:rPr>
              <a:t>team</a:t>
            </a:r>
            <a:r>
              <a:rPr sz="4050" spc="-44" baseline="2267" dirty="0">
                <a:latin typeface="Tw Cen MT"/>
                <a:cs typeface="Tw Cen MT"/>
              </a:rPr>
              <a:t>w</a:t>
            </a:r>
            <a:r>
              <a:rPr sz="4050" spc="0" baseline="2267" dirty="0">
                <a:latin typeface="Tw Cen MT"/>
                <a:cs typeface="Tw Cen MT"/>
              </a:rPr>
              <a:t>o</a:t>
            </a:r>
            <a:r>
              <a:rPr sz="4050" spc="50" baseline="2267" dirty="0">
                <a:latin typeface="Tw Cen MT"/>
                <a:cs typeface="Tw Cen MT"/>
              </a:rPr>
              <a:t>r</a:t>
            </a:r>
            <a:r>
              <a:rPr sz="4050" spc="0" baseline="2267" dirty="0">
                <a:latin typeface="Tw Cen MT"/>
                <a:cs typeface="Tw Cen MT"/>
              </a:rPr>
              <a:t>k within</a:t>
            </a:r>
            <a:r>
              <a:rPr sz="4050" spc="19" baseline="2267" dirty="0">
                <a:latin typeface="Tw Cen MT"/>
                <a:cs typeface="Tw Cen MT"/>
              </a:rPr>
              <a:t> </a:t>
            </a:r>
            <a:r>
              <a:rPr sz="4050" spc="-79" baseline="2267" dirty="0">
                <a:latin typeface="Tw Cen MT"/>
                <a:cs typeface="Tw Cen MT"/>
              </a:rPr>
              <a:t>y</a:t>
            </a:r>
            <a:r>
              <a:rPr sz="4050" spc="0" baseline="2267" dirty="0">
                <a:latin typeface="Tw Cen MT"/>
                <a:cs typeface="Tw Cen MT"/>
              </a:rPr>
              <a:t>o</a:t>
            </a:r>
            <a:r>
              <a:rPr sz="4050" spc="9" baseline="2267" dirty="0">
                <a:latin typeface="Tw Cen MT"/>
                <a:cs typeface="Tw Cen MT"/>
              </a:rPr>
              <a:t>u</a:t>
            </a:r>
            <a:r>
              <a:rPr sz="4050" spc="0" baseline="2267" dirty="0">
                <a:latin typeface="Tw Cen MT"/>
                <a:cs typeface="Tw Cen MT"/>
              </a:rPr>
              <a:t>r t</a:t>
            </a:r>
            <a:r>
              <a:rPr sz="4050" spc="4" baseline="2267" dirty="0">
                <a:latin typeface="Tw Cen MT"/>
                <a:cs typeface="Tw Cen MT"/>
              </a:rPr>
              <a:t>e</a:t>
            </a:r>
            <a:r>
              <a:rPr sz="4050" spc="0" baseline="2267" dirty="0">
                <a:latin typeface="Tw Cen MT"/>
                <a:cs typeface="Tw Cen MT"/>
              </a:rPr>
              <a:t>ams</a:t>
            </a:r>
            <a:endParaRPr sz="2700">
              <a:latin typeface="Tw Cen MT"/>
              <a:cs typeface="Tw Cen MT"/>
            </a:endParaRPr>
          </a:p>
          <a:p>
            <a:pPr marL="58420" marR="56005">
              <a:lnSpc>
                <a:spcPct val="90738"/>
              </a:lnSpc>
              <a:spcBef>
                <a:spcPts val="156"/>
              </a:spcBef>
            </a:pPr>
            <a:r>
              <a:rPr sz="16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650" spc="262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w Cen MT"/>
                <a:cs typeface="Tw Cen MT"/>
              </a:rPr>
              <a:t>What </a:t>
            </a:r>
            <a:r>
              <a:rPr sz="2400" spc="-9" dirty="0">
                <a:latin typeface="Tw Cen MT"/>
                <a:cs typeface="Tw Cen MT"/>
              </a:rPr>
              <a:t>m</a:t>
            </a:r>
            <a:r>
              <a:rPr sz="2400" spc="0" dirty="0">
                <a:latin typeface="Tw Cen MT"/>
                <a:cs typeface="Tw Cen MT"/>
              </a:rPr>
              <a:t>a</a:t>
            </a:r>
            <a:r>
              <a:rPr sz="2400" spc="-50" dirty="0">
                <a:latin typeface="Tw Cen MT"/>
                <a:cs typeface="Tw Cen MT"/>
              </a:rPr>
              <a:t>k</a:t>
            </a:r>
            <a:r>
              <a:rPr sz="2400" spc="0" dirty="0">
                <a:latin typeface="Tw Cen MT"/>
                <a:cs typeface="Tw Cen MT"/>
              </a:rPr>
              <a:t>es a contributing</a:t>
            </a:r>
            <a:r>
              <a:rPr sz="2400" spc="-9" dirty="0">
                <a:latin typeface="Tw Cen MT"/>
                <a:cs typeface="Tw Cen MT"/>
              </a:rPr>
              <a:t> </a:t>
            </a:r>
            <a:r>
              <a:rPr sz="2400" spc="0" dirty="0">
                <a:latin typeface="Tw Cen MT"/>
                <a:cs typeface="Tw Cen MT"/>
              </a:rPr>
              <a:t>te</a:t>
            </a:r>
            <a:r>
              <a:rPr sz="2400" spc="-9" dirty="0">
                <a:latin typeface="Tw Cen MT"/>
                <a:cs typeface="Tw Cen MT"/>
              </a:rPr>
              <a:t>a</a:t>
            </a:r>
            <a:r>
              <a:rPr sz="2400" spc="0" dirty="0">
                <a:latin typeface="Tw Cen MT"/>
                <a:cs typeface="Tw Cen MT"/>
              </a:rPr>
              <a:t>m me</a:t>
            </a:r>
            <a:r>
              <a:rPr sz="2400" spc="-9" dirty="0">
                <a:latin typeface="Tw Cen MT"/>
                <a:cs typeface="Tw Cen MT"/>
              </a:rPr>
              <a:t>m</a:t>
            </a:r>
            <a:r>
              <a:rPr sz="2400" spc="0" dirty="0">
                <a:latin typeface="Tw Cen MT"/>
                <a:cs typeface="Tw Cen MT"/>
              </a:rPr>
              <a:t>b</a:t>
            </a:r>
            <a:r>
              <a:rPr sz="2400" spc="-4" dirty="0">
                <a:latin typeface="Tw Cen MT"/>
                <a:cs typeface="Tw Cen MT"/>
              </a:rPr>
              <a:t>e</a:t>
            </a:r>
            <a:r>
              <a:rPr sz="2400" spc="9" dirty="0">
                <a:latin typeface="Tw Cen MT"/>
                <a:cs typeface="Tw Cen MT"/>
              </a:rPr>
              <a:t>r</a:t>
            </a:r>
            <a:r>
              <a:rPr sz="2400" spc="0" dirty="0">
                <a:latin typeface="Tw Cen MT"/>
                <a:cs typeface="Tw Cen MT"/>
              </a:rPr>
              <a:t>?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437" y="1382508"/>
            <a:ext cx="239575" cy="2311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0"/>
              </a:lnSpc>
              <a:spcBef>
                <a:spcPts val="87"/>
              </a:spcBef>
            </a:pPr>
            <a:r>
              <a:rPr sz="16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2477" y="2764222"/>
            <a:ext cx="7763438" cy="13561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28"/>
              </a:lnSpc>
              <a:spcBef>
                <a:spcPts val="185"/>
              </a:spcBef>
            </a:pPr>
            <a:r>
              <a:rPr sz="2700" spc="0" dirty="0">
                <a:latin typeface="Tw Cen MT"/>
                <a:cs typeface="Tw Cen MT"/>
              </a:rPr>
              <a:t>Ea</a:t>
            </a:r>
            <a:r>
              <a:rPr sz="2700" spc="114" dirty="0">
                <a:latin typeface="Tw Cen MT"/>
                <a:cs typeface="Tw Cen MT"/>
              </a:rPr>
              <a:t>c</a:t>
            </a:r>
            <a:r>
              <a:rPr sz="2700" spc="0" dirty="0">
                <a:latin typeface="Tw Cen MT"/>
                <a:cs typeface="Tw Cen MT"/>
              </a:rPr>
              <a:t>h t</a:t>
            </a:r>
            <a:r>
              <a:rPr sz="2700" spc="9" dirty="0">
                <a:latin typeface="Tw Cen MT"/>
                <a:cs typeface="Tw Cen MT"/>
              </a:rPr>
              <a:t>e</a:t>
            </a:r>
            <a:r>
              <a:rPr sz="2700" spc="0" dirty="0">
                <a:latin typeface="Tw Cen MT"/>
                <a:cs typeface="Tw Cen MT"/>
              </a:rPr>
              <a:t>am w</a:t>
            </a:r>
            <a:r>
              <a:rPr sz="2700" spc="-9" dirty="0">
                <a:latin typeface="Tw Cen MT"/>
                <a:cs typeface="Tw Cen MT"/>
              </a:rPr>
              <a:t>i</a:t>
            </a:r>
            <a:r>
              <a:rPr sz="2700" spc="0" dirty="0">
                <a:latin typeface="Tw Cen MT"/>
                <a:cs typeface="Tw Cen MT"/>
              </a:rPr>
              <a:t>ll p</a:t>
            </a:r>
            <a:r>
              <a:rPr sz="2700" spc="-44" dirty="0">
                <a:latin typeface="Tw Cen MT"/>
                <a:cs typeface="Tw Cen MT"/>
              </a:rPr>
              <a:t>r</a:t>
            </a:r>
            <a:r>
              <a:rPr sz="2700" spc="0" dirty="0">
                <a:latin typeface="Tw Cen MT"/>
                <a:cs typeface="Tw Cen MT"/>
              </a:rPr>
              <a:t>od</a:t>
            </a:r>
            <a:r>
              <a:rPr sz="2700" spc="4" dirty="0">
                <a:latin typeface="Tw Cen MT"/>
                <a:cs typeface="Tw Cen MT"/>
              </a:rPr>
              <a:t>u</a:t>
            </a:r>
            <a:r>
              <a:rPr sz="2700" spc="0" dirty="0">
                <a:latin typeface="Tw Cen MT"/>
                <a:cs typeface="Tw Cen MT"/>
              </a:rPr>
              <a:t>ce a </a:t>
            </a:r>
            <a:r>
              <a:rPr sz="2700" spc="0" dirty="0">
                <a:solidFill>
                  <a:srgbClr val="DD7D0D"/>
                </a:solidFill>
                <a:latin typeface="Tw Cen MT"/>
                <a:cs typeface="Tw Cen MT"/>
              </a:rPr>
              <a:t>lis</a:t>
            </a:r>
            <a:r>
              <a:rPr sz="2700" spc="-4" dirty="0">
                <a:solidFill>
                  <a:srgbClr val="DD7D0D"/>
                </a:solidFill>
                <a:latin typeface="Tw Cen MT"/>
                <a:cs typeface="Tw Cen MT"/>
              </a:rPr>
              <a:t>t</a:t>
            </a:r>
            <a:r>
              <a:rPr sz="2700" spc="0" dirty="0">
                <a:latin typeface="Tw Cen MT"/>
                <a:cs typeface="Tw Cen MT"/>
              </a:rPr>
              <a:t>,</a:t>
            </a:r>
            <a:r>
              <a:rPr sz="2700" spc="9" dirty="0">
                <a:latin typeface="Tw Cen MT"/>
                <a:cs typeface="Tw Cen MT"/>
              </a:rPr>
              <a:t> </a:t>
            </a:r>
            <a:r>
              <a:rPr sz="2700" u="heavy" spc="0" dirty="0">
                <a:latin typeface="Tw Cen MT"/>
                <a:cs typeface="Tw Cen MT"/>
              </a:rPr>
              <a:t>summarising</a:t>
            </a:r>
            <a:r>
              <a:rPr sz="2700" spc="14" dirty="0">
                <a:latin typeface="Tw Cen MT"/>
                <a:cs typeface="Tw Cen MT"/>
              </a:rPr>
              <a:t> </a:t>
            </a:r>
            <a:r>
              <a:rPr sz="2700" spc="0" dirty="0">
                <a:latin typeface="Tw Cen MT"/>
                <a:cs typeface="Tw Cen MT"/>
              </a:rPr>
              <a:t>th</a:t>
            </a:r>
            <a:r>
              <a:rPr sz="2700" spc="9" dirty="0">
                <a:latin typeface="Tw Cen MT"/>
                <a:cs typeface="Tw Cen MT"/>
              </a:rPr>
              <a:t>e</a:t>
            </a:r>
            <a:r>
              <a:rPr sz="2700" spc="0" dirty="0">
                <a:latin typeface="Tw Cen MT"/>
                <a:cs typeface="Tw Cen MT"/>
              </a:rPr>
              <a:t>ir </a:t>
            </a:r>
            <a:r>
              <a:rPr sz="2700" b="1" spc="0" dirty="0">
                <a:solidFill>
                  <a:srgbClr val="DD7D0D"/>
                </a:solidFill>
                <a:latin typeface="Tw Cen MT"/>
                <a:cs typeface="Tw Cen MT"/>
              </a:rPr>
              <a:t>cr</a:t>
            </a:r>
            <a:r>
              <a:rPr sz="2700" b="1" spc="-9" dirty="0">
                <a:solidFill>
                  <a:srgbClr val="DD7D0D"/>
                </a:solidFill>
                <a:latin typeface="Tw Cen MT"/>
                <a:cs typeface="Tw Cen MT"/>
              </a:rPr>
              <a:t>i</a:t>
            </a:r>
            <a:r>
              <a:rPr sz="2700" b="1" spc="0" dirty="0">
                <a:solidFill>
                  <a:srgbClr val="DD7D0D"/>
                </a:solidFill>
                <a:latin typeface="Tw Cen MT"/>
                <a:cs typeface="Tw Cen MT"/>
              </a:rPr>
              <a:t>te</a:t>
            </a:r>
            <a:r>
              <a:rPr sz="2700" b="1" spc="-4" dirty="0">
                <a:solidFill>
                  <a:srgbClr val="DD7D0D"/>
                </a:solidFill>
                <a:latin typeface="Tw Cen MT"/>
                <a:cs typeface="Tw Cen MT"/>
              </a:rPr>
              <a:t>r</a:t>
            </a:r>
            <a:r>
              <a:rPr sz="2700" b="1" spc="0" dirty="0">
                <a:solidFill>
                  <a:srgbClr val="DD7D0D"/>
                </a:solidFill>
                <a:latin typeface="Tw Cen MT"/>
                <a:cs typeface="Tw Cen MT"/>
              </a:rPr>
              <a:t>ia </a:t>
            </a:r>
            <a:endParaRPr sz="2700" dirty="0">
              <a:latin typeface="Tw Cen MT"/>
              <a:cs typeface="Tw Cen MT"/>
            </a:endParaRPr>
          </a:p>
          <a:p>
            <a:pPr marL="12700">
              <a:lnSpc>
                <a:spcPts val="2939"/>
              </a:lnSpc>
            </a:pPr>
            <a:r>
              <a:rPr sz="2700" spc="0" dirty="0">
                <a:latin typeface="Tw Cen MT"/>
                <a:cs typeface="Tw Cen MT"/>
              </a:rPr>
              <a:t>about what </a:t>
            </a:r>
            <a:r>
              <a:rPr sz="2700" spc="-75" dirty="0">
                <a:latin typeface="Tw Cen MT"/>
                <a:cs typeface="Tw Cen MT"/>
              </a:rPr>
              <a:t>y</a:t>
            </a:r>
            <a:r>
              <a:rPr sz="2700" spc="0" dirty="0">
                <a:latin typeface="Tw Cen MT"/>
                <a:cs typeface="Tw Cen MT"/>
              </a:rPr>
              <a:t>ou</a:t>
            </a:r>
            <a:r>
              <a:rPr sz="2700" spc="9" dirty="0">
                <a:latin typeface="Tw Cen MT"/>
                <a:cs typeface="Tw Cen MT"/>
              </a:rPr>
              <a:t> </a:t>
            </a:r>
            <a:r>
              <a:rPr sz="2700" spc="0" dirty="0">
                <a:latin typeface="Tw Cen MT"/>
                <a:cs typeface="Tw Cen MT"/>
              </a:rPr>
              <a:t>as a team think</a:t>
            </a:r>
            <a:r>
              <a:rPr sz="2700" spc="14" dirty="0">
                <a:latin typeface="Tw Cen MT"/>
                <a:cs typeface="Tw Cen MT"/>
              </a:rPr>
              <a:t> </a:t>
            </a:r>
            <a:r>
              <a:rPr sz="2700" spc="0" dirty="0">
                <a:latin typeface="Tw Cen MT"/>
                <a:cs typeface="Tw Cen MT"/>
              </a:rPr>
              <a:t>wi</a:t>
            </a:r>
            <a:r>
              <a:rPr sz="2700" spc="-9" dirty="0">
                <a:latin typeface="Tw Cen MT"/>
                <a:cs typeface="Tw Cen MT"/>
              </a:rPr>
              <a:t>l</a:t>
            </a:r>
            <a:r>
              <a:rPr sz="2700" spc="0" dirty="0">
                <a:latin typeface="Tw Cen MT"/>
                <a:cs typeface="Tw Cen MT"/>
              </a:rPr>
              <a:t>l cl</a:t>
            </a:r>
            <a:r>
              <a:rPr sz="2700" spc="-9" dirty="0">
                <a:latin typeface="Tw Cen MT"/>
                <a:cs typeface="Tw Cen MT"/>
              </a:rPr>
              <a:t>a</a:t>
            </a:r>
            <a:r>
              <a:rPr sz="2700" spc="0" dirty="0">
                <a:latin typeface="Tw Cen MT"/>
                <a:cs typeface="Tw Cen MT"/>
              </a:rPr>
              <a:t>ssify as</a:t>
            </a:r>
            <a:r>
              <a:rPr sz="2700" spc="14" dirty="0">
                <a:latin typeface="Tw Cen MT"/>
                <a:cs typeface="Tw Cen MT"/>
              </a:rPr>
              <a:t> </a:t>
            </a:r>
            <a:r>
              <a:rPr sz="2700" spc="0" dirty="0">
                <a:solidFill>
                  <a:srgbClr val="DD7D0D"/>
                </a:solidFill>
                <a:latin typeface="Tw Cen MT"/>
                <a:cs typeface="Tw Cen MT"/>
              </a:rPr>
              <a:t>do</a:t>
            </a:r>
            <a:r>
              <a:rPr sz="2700" spc="-50" dirty="0">
                <a:solidFill>
                  <a:srgbClr val="DD7D0D"/>
                </a:solidFill>
                <a:latin typeface="Tw Cen MT"/>
                <a:cs typeface="Tw Cen MT"/>
              </a:rPr>
              <a:t>’</a:t>
            </a:r>
            <a:r>
              <a:rPr sz="2700" spc="0" dirty="0">
                <a:solidFill>
                  <a:srgbClr val="DD7D0D"/>
                </a:solidFill>
                <a:latin typeface="Tw Cen MT"/>
                <a:cs typeface="Tw Cen MT"/>
              </a:rPr>
              <a:t>s </a:t>
            </a:r>
            <a:r>
              <a:rPr sz="2700" spc="0" dirty="0">
                <a:latin typeface="Tw Cen MT"/>
                <a:cs typeface="Tw Cen MT"/>
              </a:rPr>
              <a:t>and </a:t>
            </a:r>
            <a:endParaRPr sz="2700" dirty="0">
              <a:latin typeface="Tw Cen MT"/>
              <a:cs typeface="Tw Cen MT"/>
            </a:endParaRPr>
          </a:p>
          <a:p>
            <a:pPr marL="12700">
              <a:lnSpc>
                <a:spcPts val="2939"/>
              </a:lnSpc>
            </a:pPr>
            <a:r>
              <a:rPr sz="2700" spc="0" dirty="0">
                <a:solidFill>
                  <a:srgbClr val="DD7D0D"/>
                </a:solidFill>
                <a:latin typeface="Tw Cen MT"/>
                <a:cs typeface="Tw Cen MT"/>
              </a:rPr>
              <a:t>do</a:t>
            </a:r>
            <a:r>
              <a:rPr sz="2700" spc="-39" dirty="0">
                <a:solidFill>
                  <a:srgbClr val="DD7D0D"/>
                </a:solidFill>
                <a:latin typeface="Tw Cen MT"/>
                <a:cs typeface="Tw Cen MT"/>
              </a:rPr>
              <a:t>n</a:t>
            </a:r>
            <a:r>
              <a:rPr sz="2700" spc="0" dirty="0">
                <a:solidFill>
                  <a:srgbClr val="DD7D0D"/>
                </a:solidFill>
                <a:latin typeface="Tw Cen MT"/>
                <a:cs typeface="Tw Cen MT"/>
              </a:rPr>
              <a:t>’ts </a:t>
            </a:r>
            <a:r>
              <a:rPr sz="2700" spc="-44" dirty="0">
                <a:latin typeface="Tw Cen MT"/>
                <a:cs typeface="Tw Cen MT"/>
              </a:rPr>
              <a:t>f</a:t>
            </a:r>
            <a:r>
              <a:rPr sz="2700" spc="0" dirty="0">
                <a:latin typeface="Tw Cen MT"/>
                <a:cs typeface="Tw Cen MT"/>
              </a:rPr>
              <a:t>or </a:t>
            </a:r>
            <a:r>
              <a:rPr sz="2700" spc="-84" dirty="0">
                <a:latin typeface="Tw Cen MT"/>
                <a:cs typeface="Tw Cen MT"/>
              </a:rPr>
              <a:t>y</a:t>
            </a:r>
            <a:r>
              <a:rPr sz="2700" spc="0" dirty="0">
                <a:latin typeface="Tw Cen MT"/>
                <a:cs typeface="Tw Cen MT"/>
              </a:rPr>
              <a:t>o</a:t>
            </a:r>
            <a:r>
              <a:rPr sz="2700" spc="9" dirty="0">
                <a:latin typeface="Tw Cen MT"/>
                <a:cs typeface="Tw Cen MT"/>
              </a:rPr>
              <a:t>u</a:t>
            </a:r>
            <a:r>
              <a:rPr sz="2700" spc="0" dirty="0">
                <a:latin typeface="Tw Cen MT"/>
                <a:cs typeface="Tw Cen MT"/>
              </a:rPr>
              <a:t>r team</a:t>
            </a:r>
            <a:r>
              <a:rPr sz="2700" spc="14" dirty="0">
                <a:latin typeface="Tw Cen MT"/>
                <a:cs typeface="Tw Cen MT"/>
              </a:rPr>
              <a:t> </a:t>
            </a:r>
            <a:r>
              <a:rPr sz="2700" spc="0" dirty="0">
                <a:latin typeface="Tw Cen MT"/>
                <a:cs typeface="Tw Cen MT"/>
              </a:rPr>
              <a:t>(this</a:t>
            </a:r>
            <a:r>
              <a:rPr sz="2700" spc="14" dirty="0">
                <a:latin typeface="Tw Cen MT"/>
                <a:cs typeface="Tw Cen MT"/>
              </a:rPr>
              <a:t> </a:t>
            </a:r>
            <a:r>
              <a:rPr sz="2700" spc="0" dirty="0">
                <a:latin typeface="Tw Cen MT"/>
                <a:cs typeface="Tw Cen MT"/>
              </a:rPr>
              <a:t>is not</a:t>
            </a:r>
            <a:r>
              <a:rPr sz="2700" spc="14" dirty="0">
                <a:latin typeface="Tw Cen MT"/>
                <a:cs typeface="Tw Cen MT"/>
              </a:rPr>
              <a:t> </a:t>
            </a:r>
            <a:r>
              <a:rPr sz="2700" spc="-44" dirty="0">
                <a:latin typeface="Tw Cen MT"/>
                <a:cs typeface="Tw Cen MT"/>
              </a:rPr>
              <a:t>y</a:t>
            </a:r>
            <a:r>
              <a:rPr sz="2700" spc="0" dirty="0">
                <a:latin typeface="Tw Cen MT"/>
                <a:cs typeface="Tw Cen MT"/>
              </a:rPr>
              <a:t>et the</a:t>
            </a:r>
            <a:r>
              <a:rPr sz="2700" spc="14" dirty="0">
                <a:latin typeface="Tw Cen MT"/>
                <a:cs typeface="Tw Cen MT"/>
              </a:rPr>
              <a:t> </a:t>
            </a:r>
            <a:r>
              <a:rPr sz="2700" spc="-209" dirty="0">
                <a:latin typeface="Tw Cen MT"/>
                <a:cs typeface="Tw Cen MT"/>
              </a:rPr>
              <a:t>T</a:t>
            </a:r>
            <a:r>
              <a:rPr sz="2700" spc="0" dirty="0">
                <a:latin typeface="Tw Cen MT"/>
                <a:cs typeface="Tw Cen MT"/>
              </a:rPr>
              <a:t>eam </a:t>
            </a:r>
            <a:r>
              <a:rPr sz="2700" spc="50" dirty="0">
                <a:latin typeface="Tw Cen MT"/>
                <a:cs typeface="Tw Cen MT"/>
              </a:rPr>
              <a:t>r</a:t>
            </a:r>
            <a:r>
              <a:rPr sz="2700" spc="0" dirty="0">
                <a:latin typeface="Tw Cen MT"/>
                <a:cs typeface="Tw Cen MT"/>
              </a:rPr>
              <a:t>ule</a:t>
            </a:r>
            <a:r>
              <a:rPr sz="2700" spc="4" dirty="0">
                <a:latin typeface="Tw Cen MT"/>
                <a:cs typeface="Tw Cen MT"/>
              </a:rPr>
              <a:t>s</a:t>
            </a:r>
            <a:r>
              <a:rPr sz="2700" spc="0" dirty="0">
                <a:latin typeface="Tw Cen MT"/>
                <a:cs typeface="Tw Cen MT"/>
              </a:rPr>
              <a:t>!, </a:t>
            </a:r>
            <a:r>
              <a:rPr sz="2700" spc="-9" dirty="0">
                <a:latin typeface="Tw Cen MT"/>
                <a:cs typeface="Tw Cen MT"/>
              </a:rPr>
              <a:t>j</a:t>
            </a:r>
            <a:r>
              <a:rPr sz="2700" spc="0" dirty="0">
                <a:latin typeface="Tw Cen MT"/>
                <a:cs typeface="Tw Cen MT"/>
              </a:rPr>
              <a:t>ust</a:t>
            </a:r>
            <a:r>
              <a:rPr sz="2700" spc="14" dirty="0">
                <a:latin typeface="Tw Cen MT"/>
                <a:cs typeface="Tw Cen MT"/>
              </a:rPr>
              <a:t> </a:t>
            </a:r>
            <a:r>
              <a:rPr sz="2700" spc="0" dirty="0">
                <a:latin typeface="Tw Cen MT"/>
                <a:cs typeface="Tw Cen MT"/>
              </a:rPr>
              <a:t>a </a:t>
            </a:r>
            <a:endParaRPr sz="2700" dirty="0">
              <a:latin typeface="Tw Cen MT"/>
              <a:cs typeface="Tw Cen MT"/>
            </a:endParaRPr>
          </a:p>
          <a:p>
            <a:pPr marL="12700">
              <a:lnSpc>
                <a:spcPts val="2939"/>
              </a:lnSpc>
            </a:pPr>
            <a:r>
              <a:rPr sz="2700" spc="0" dirty="0">
                <a:latin typeface="Tw Cen MT"/>
                <a:cs typeface="Tw Cen MT"/>
              </a:rPr>
              <a:t>list)</a:t>
            </a:r>
            <a:endParaRPr sz="2700" dirty="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437" y="2867138"/>
            <a:ext cx="239575" cy="2311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50"/>
              </a:lnSpc>
              <a:spcBef>
                <a:spcPts val="87"/>
              </a:spcBef>
            </a:pPr>
            <a:r>
              <a:rPr sz="16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89645" y="6482877"/>
            <a:ext cx="13234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8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1388" y="309628"/>
            <a:ext cx="276001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-175" baseline="1391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eam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600" b="1" spc="-204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ules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8" y="2592819"/>
            <a:ext cx="7750812" cy="10285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7594">
              <a:lnSpc>
                <a:spcPts val="2645"/>
              </a:lnSpc>
              <a:spcBef>
                <a:spcPts val="132"/>
              </a:spcBef>
            </a:pPr>
            <a:r>
              <a:rPr sz="2250" spc="0" baseline="20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250" spc="0" baseline="1932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250" spc="59" baseline="1932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A</a:t>
            </a:r>
            <a:r>
              <a:rPr sz="3750" spc="4" baseline="1224" dirty="0">
                <a:latin typeface="Tw Cen MT"/>
                <a:cs typeface="Tw Cen MT"/>
              </a:rPr>
              <a:t>l</a:t>
            </a:r>
            <a:r>
              <a:rPr sz="3750" spc="0" baseline="1224" dirty="0">
                <a:latin typeface="Tw Cen MT"/>
                <a:cs typeface="Tw Cen MT"/>
              </a:rPr>
              <a:t>l</a:t>
            </a:r>
            <a:r>
              <a:rPr sz="3750" spc="-25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teams</a:t>
            </a:r>
            <a:r>
              <a:rPr sz="3750" spc="-57" baseline="1224" dirty="0">
                <a:latin typeface="Tw Cen MT"/>
                <a:cs typeface="Tw Cen MT"/>
              </a:rPr>
              <a:t> </a:t>
            </a:r>
            <a:r>
              <a:rPr sz="3750" spc="4" baseline="1224" dirty="0">
                <a:latin typeface="Tw Cen MT"/>
                <a:cs typeface="Tw Cen MT"/>
              </a:rPr>
              <a:t>w</a:t>
            </a:r>
            <a:r>
              <a:rPr sz="3750" spc="0" baseline="1224" dirty="0">
                <a:latin typeface="Tw Cen MT"/>
                <a:cs typeface="Tw Cen MT"/>
              </a:rPr>
              <a:t>i</a:t>
            </a:r>
            <a:r>
              <a:rPr sz="3750" spc="4" baseline="1224" dirty="0">
                <a:latin typeface="Tw Cen MT"/>
                <a:cs typeface="Tw Cen MT"/>
              </a:rPr>
              <a:t>l</a:t>
            </a:r>
            <a:r>
              <a:rPr sz="3750" spc="0" baseline="1224" dirty="0">
                <a:latin typeface="Tw Cen MT"/>
                <a:cs typeface="Tw Cen MT"/>
              </a:rPr>
              <a:t>l</a:t>
            </a:r>
            <a:r>
              <a:rPr sz="3750" spc="-42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be</a:t>
            </a:r>
            <a:r>
              <a:rPr sz="3750" spc="-26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using</a:t>
            </a:r>
            <a:r>
              <a:rPr sz="3750" spc="-34" baseline="1224" dirty="0">
                <a:latin typeface="Tw Cen MT"/>
                <a:cs typeface="Tw Cen MT"/>
              </a:rPr>
              <a:t> </a:t>
            </a:r>
            <a:r>
              <a:rPr lang="en-US" sz="3750" spc="-34" baseline="1224" dirty="0">
                <a:latin typeface="Tw Cen MT"/>
                <a:cs typeface="Tw Cen MT"/>
              </a:rPr>
              <a:t>peer evaluation (</a:t>
            </a:r>
            <a:r>
              <a:rPr sz="3750" spc="0" baseline="1224" dirty="0">
                <a:latin typeface="Tw Cen MT"/>
                <a:cs typeface="Tw Cen MT"/>
              </a:rPr>
              <a:t>PE</a:t>
            </a:r>
            <a:r>
              <a:rPr lang="en-US" sz="3750" spc="0" baseline="1224" dirty="0">
                <a:latin typeface="Tw Cen MT"/>
                <a:cs typeface="Tw Cen MT"/>
              </a:rPr>
              <a:t>)</a:t>
            </a:r>
            <a:r>
              <a:rPr sz="3750" spc="-23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to</a:t>
            </a:r>
            <a:r>
              <a:rPr sz="3750" spc="-19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p</a:t>
            </a:r>
            <a:r>
              <a:rPr sz="3750" spc="-50" baseline="1224" dirty="0">
                <a:latin typeface="Tw Cen MT"/>
                <a:cs typeface="Tw Cen MT"/>
              </a:rPr>
              <a:t>r</a:t>
            </a:r>
            <a:r>
              <a:rPr sz="3750" spc="0" baseline="1224" dirty="0">
                <a:latin typeface="Tw Cen MT"/>
                <a:cs typeface="Tw Cen MT"/>
              </a:rPr>
              <a:t>ovide</a:t>
            </a:r>
            <a:r>
              <a:rPr sz="3750" spc="-67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asses</a:t>
            </a:r>
            <a:r>
              <a:rPr sz="3750" spc="-9" baseline="1224" dirty="0">
                <a:latin typeface="Tw Cen MT"/>
                <a:cs typeface="Tw Cen MT"/>
              </a:rPr>
              <a:t>s</a:t>
            </a:r>
            <a:r>
              <a:rPr sz="3750" spc="0" baseline="1224" dirty="0">
                <a:latin typeface="Tw Cen MT"/>
                <a:cs typeface="Tw Cen MT"/>
              </a:rPr>
              <a:t>ment</a:t>
            </a:r>
            <a:r>
              <a:rPr sz="3750" spc="-81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of</a:t>
            </a:r>
            <a:r>
              <a:rPr sz="3750" spc="64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their</a:t>
            </a:r>
            <a:r>
              <a:rPr lang="en-US" sz="3750" spc="0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ind</a:t>
            </a:r>
            <a:r>
              <a:rPr sz="3750" spc="4" baseline="1224" dirty="0">
                <a:latin typeface="Tw Cen MT"/>
                <a:cs typeface="Tw Cen MT"/>
              </a:rPr>
              <a:t>i</a:t>
            </a:r>
            <a:r>
              <a:rPr sz="3750" spc="0" baseline="1224" dirty="0">
                <a:latin typeface="Tw Cen MT"/>
                <a:cs typeface="Tw Cen MT"/>
              </a:rPr>
              <a:t>vidual con</a:t>
            </a:r>
            <a:r>
              <a:rPr sz="3750" spc="-9" baseline="1224" dirty="0">
                <a:latin typeface="Tw Cen MT"/>
                <a:cs typeface="Tw Cen MT"/>
              </a:rPr>
              <a:t>t</a:t>
            </a:r>
            <a:r>
              <a:rPr sz="3750" spc="0" baseline="1224" dirty="0">
                <a:latin typeface="Tw Cen MT"/>
                <a:cs typeface="Tw Cen MT"/>
              </a:rPr>
              <a:t>ribution</a:t>
            </a:r>
            <a:r>
              <a:rPr sz="3750" spc="34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to</a:t>
            </a:r>
            <a:r>
              <a:rPr sz="3750" spc="-9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the</a:t>
            </a:r>
            <a:r>
              <a:rPr sz="3750" spc="9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teams p</a:t>
            </a:r>
            <a:r>
              <a:rPr sz="3750" spc="-54" baseline="1224" dirty="0">
                <a:latin typeface="Tw Cen MT"/>
                <a:cs typeface="Tw Cen MT"/>
              </a:rPr>
              <a:t>r</a:t>
            </a:r>
            <a:r>
              <a:rPr sz="3750" spc="0" baseline="1224" dirty="0">
                <a:latin typeface="Tw Cen MT"/>
                <a:cs typeface="Tw Cen MT"/>
              </a:rPr>
              <a:t>oject</a:t>
            </a:r>
            <a:r>
              <a:rPr sz="3750" spc="14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and a</a:t>
            </a:r>
            <a:r>
              <a:rPr sz="3750" spc="-9" baseline="1224" dirty="0">
                <a:latin typeface="Tw Cen MT"/>
                <a:cs typeface="Tw Cen MT"/>
              </a:rPr>
              <a:t>s</a:t>
            </a:r>
            <a:r>
              <a:rPr sz="3750" spc="0" baseline="1224" dirty="0">
                <a:latin typeface="Tw Cen MT"/>
                <a:cs typeface="Tw Cen MT"/>
              </a:rPr>
              <a:t>se</a:t>
            </a:r>
            <a:r>
              <a:rPr sz="3750" spc="-9" baseline="1224" dirty="0">
                <a:latin typeface="Tw Cen MT"/>
                <a:cs typeface="Tw Cen MT"/>
              </a:rPr>
              <a:t>s</a:t>
            </a:r>
            <a:r>
              <a:rPr sz="3750" spc="0" baseline="1224" dirty="0">
                <a:latin typeface="Tw Cen MT"/>
                <a:cs typeface="Tw Cen MT"/>
              </a:rPr>
              <a:t>sment</a:t>
            </a:r>
            <a:r>
              <a:rPr lang="en-US" sz="3750" spc="0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of</a:t>
            </a:r>
            <a:r>
              <a:rPr sz="3750" spc="49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other</a:t>
            </a:r>
            <a:r>
              <a:rPr sz="3750" spc="-20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team</a:t>
            </a:r>
            <a:r>
              <a:rPr sz="3750" spc="-49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members</a:t>
            </a:r>
            <a:r>
              <a:rPr sz="3750" spc="-88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contribution</a:t>
            </a:r>
            <a:r>
              <a:rPr sz="3750" spc="-83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to</a:t>
            </a:r>
            <a:r>
              <a:rPr sz="3750" spc="-19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the p</a:t>
            </a:r>
            <a:r>
              <a:rPr sz="3750" spc="-44" baseline="1224" dirty="0">
                <a:latin typeface="Tw Cen MT"/>
                <a:cs typeface="Tw Cen MT"/>
              </a:rPr>
              <a:t>r</a:t>
            </a:r>
            <a:r>
              <a:rPr sz="3750" spc="0" baseline="1224" dirty="0">
                <a:latin typeface="Tw Cen MT"/>
                <a:cs typeface="Tw Cen MT"/>
              </a:rPr>
              <a:t>oject</a:t>
            </a:r>
            <a:endParaRPr sz="2500" dirty="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8" y="4142868"/>
            <a:ext cx="7988707" cy="6857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45"/>
              </a:lnSpc>
              <a:spcBef>
                <a:spcPts val="132"/>
              </a:spcBef>
            </a:pPr>
            <a:r>
              <a:rPr sz="2250" spc="0" baseline="20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250" spc="0" baseline="1932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250" spc="59" baseline="1932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PE should</a:t>
            </a:r>
            <a:r>
              <a:rPr sz="3750" spc="14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be </a:t>
            </a:r>
            <a:r>
              <a:rPr sz="3750" spc="-4" baseline="1224" dirty="0">
                <a:latin typeface="Tw Cen MT"/>
                <a:cs typeface="Tw Cen MT"/>
              </a:rPr>
              <a:t>c</a:t>
            </a:r>
            <a:r>
              <a:rPr sz="3750" spc="0" baseline="1224" dirty="0">
                <a:latin typeface="Tw Cen MT"/>
                <a:cs typeface="Tw Cen MT"/>
              </a:rPr>
              <a:t>arried out</a:t>
            </a:r>
            <a:r>
              <a:rPr sz="3750" spc="14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using</a:t>
            </a:r>
            <a:r>
              <a:rPr sz="3750" spc="14" baseline="1224" dirty="0">
                <a:latin typeface="Tw Cen MT"/>
                <a:cs typeface="Tw Cen MT"/>
              </a:rPr>
              <a:t> </a:t>
            </a:r>
            <a:r>
              <a:rPr sz="3750" spc="-204" baseline="1224" dirty="0">
                <a:latin typeface="Tw Cen MT"/>
                <a:cs typeface="Tw Cen MT"/>
              </a:rPr>
              <a:t>T</a:t>
            </a:r>
            <a:r>
              <a:rPr sz="3750" spc="0" baseline="1224" dirty="0">
                <a:latin typeface="Tw Cen MT"/>
                <a:cs typeface="Tw Cen MT"/>
              </a:rPr>
              <a:t>eam R</a:t>
            </a:r>
            <a:r>
              <a:rPr sz="3750" spc="-4" baseline="1224" dirty="0">
                <a:latin typeface="Tw Cen MT"/>
                <a:cs typeface="Tw Cen MT"/>
              </a:rPr>
              <a:t>u</a:t>
            </a:r>
            <a:r>
              <a:rPr sz="3750" spc="0" baseline="1224" dirty="0">
                <a:latin typeface="Tw Cen MT"/>
                <a:cs typeface="Tw Cen MT"/>
              </a:rPr>
              <a:t>les</a:t>
            </a:r>
            <a:r>
              <a:rPr sz="3750" spc="-11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or</a:t>
            </a:r>
            <a:r>
              <a:rPr sz="3750" spc="-20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Guidelines</a:t>
            </a:r>
            <a:r>
              <a:rPr sz="3750" spc="29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that</a:t>
            </a:r>
            <a:endParaRPr sz="2500">
              <a:latin typeface="Tw Cen MT"/>
              <a:cs typeface="Tw Cen MT"/>
            </a:endParaRPr>
          </a:p>
          <a:p>
            <a:pPr marL="333044" marR="47594">
              <a:lnSpc>
                <a:spcPts val="2700"/>
              </a:lnSpc>
              <a:spcBef>
                <a:spcPts val="2"/>
              </a:spcBef>
            </a:pPr>
            <a:r>
              <a:rPr sz="3750" spc="0" baseline="1224" dirty="0">
                <a:latin typeface="Tw Cen MT"/>
                <a:cs typeface="Tw Cen MT"/>
              </a:rPr>
              <a:t>are</a:t>
            </a:r>
            <a:r>
              <a:rPr sz="3750" spc="-34" baseline="1224" dirty="0">
                <a:latin typeface="Tw Cen MT"/>
                <a:cs typeface="Tw Cen MT"/>
              </a:rPr>
              <a:t> </a:t>
            </a:r>
            <a:r>
              <a:rPr sz="3750" spc="4" baseline="1224" dirty="0">
                <a:latin typeface="Tw Cen MT"/>
                <a:cs typeface="Tw Cen MT"/>
              </a:rPr>
              <a:t>a</a:t>
            </a:r>
            <a:r>
              <a:rPr sz="3750" spc="0" baseline="1224" dirty="0">
                <a:latin typeface="Tw Cen MT"/>
                <a:cs typeface="Tw Cen MT"/>
              </a:rPr>
              <a:t>greed</a:t>
            </a:r>
            <a:r>
              <a:rPr sz="3750" spc="-74" baseline="1224" dirty="0">
                <a:latin typeface="Tw Cen MT"/>
                <a:cs typeface="Tw Cen MT"/>
              </a:rPr>
              <a:t> </a:t>
            </a:r>
            <a:r>
              <a:rPr sz="3750" spc="-119" baseline="1224" dirty="0">
                <a:latin typeface="Tw Cen MT"/>
                <a:cs typeface="Tw Cen MT"/>
              </a:rPr>
              <a:t>b</a:t>
            </a:r>
            <a:r>
              <a:rPr sz="3750" spc="0" baseline="1224" dirty="0">
                <a:latin typeface="Tw Cen MT"/>
                <a:cs typeface="Tw Cen MT"/>
              </a:rPr>
              <a:t>y</a:t>
            </a:r>
            <a:r>
              <a:rPr sz="3750" spc="-26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ALL</a:t>
            </a:r>
            <a:r>
              <a:rPr sz="3750" spc="-34" baseline="1224" dirty="0">
                <a:latin typeface="Tw Cen MT"/>
                <a:cs typeface="Tw Cen MT"/>
              </a:rPr>
              <a:t> </a:t>
            </a:r>
            <a:r>
              <a:rPr sz="3750" spc="-9" baseline="1224" dirty="0">
                <a:latin typeface="Tw Cen MT"/>
                <a:cs typeface="Tw Cen MT"/>
              </a:rPr>
              <a:t>t</a:t>
            </a:r>
            <a:r>
              <a:rPr sz="3750" spc="0" baseline="1224" dirty="0">
                <a:latin typeface="Tw Cen MT"/>
                <a:cs typeface="Tw Cen MT"/>
              </a:rPr>
              <a:t>eam</a:t>
            </a:r>
            <a:r>
              <a:rPr sz="3750" spc="-42" baseline="1224" dirty="0">
                <a:latin typeface="Tw Cen MT"/>
                <a:cs typeface="Tw Cen MT"/>
              </a:rPr>
              <a:t> </a:t>
            </a:r>
            <a:r>
              <a:rPr sz="3750" spc="0" baseline="1224" dirty="0">
                <a:latin typeface="Tw Cen MT"/>
                <a:cs typeface="Tw Cen MT"/>
              </a:rPr>
              <a:t>mem</a:t>
            </a:r>
            <a:r>
              <a:rPr sz="3750" spc="9" baseline="1224" dirty="0">
                <a:latin typeface="Tw Cen MT"/>
                <a:cs typeface="Tw Cen MT"/>
              </a:rPr>
              <a:t>b</a:t>
            </a:r>
            <a:r>
              <a:rPr sz="3750" spc="0" baseline="1224" dirty="0">
                <a:latin typeface="Tw Cen MT"/>
                <a:cs typeface="Tw Cen MT"/>
              </a:rPr>
              <a:t>ers</a:t>
            </a:r>
            <a:endParaRPr sz="25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89645" y="6482877"/>
            <a:ext cx="13234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9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1388" y="301593"/>
            <a:ext cx="7649719" cy="532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b="1" spc="-150" baseline="1530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000" b="1" spc="9" baseline="1530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m</a:t>
            </a:r>
            <a:r>
              <a:rPr sz="6000" b="1" spc="-74" baseline="1530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000" b="1" spc="-204" baseline="1530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ul</a:t>
            </a:r>
            <a:r>
              <a:rPr sz="6000" b="1" spc="14" baseline="1530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s</a:t>
            </a:r>
            <a:endParaRPr sz="4000" dirty="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388" y="1427435"/>
            <a:ext cx="6693271" cy="780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55"/>
              </a:lnSpc>
              <a:spcBef>
                <a:spcPts val="142"/>
              </a:spcBef>
            </a:pPr>
            <a:r>
              <a:rPr sz="4050" spc="-19" baseline="1133" dirty="0">
                <a:latin typeface="Tw Cen MT"/>
                <a:cs typeface="Tw Cen MT"/>
              </a:rPr>
              <a:t>F</a:t>
            </a:r>
            <a:r>
              <a:rPr sz="4050" spc="0" baseline="1133" dirty="0">
                <a:latin typeface="Tw Cen MT"/>
                <a:cs typeface="Tw Cen MT"/>
              </a:rPr>
              <a:t>o</a:t>
            </a:r>
            <a:r>
              <a:rPr sz="4050" spc="50" baseline="1133" dirty="0">
                <a:latin typeface="Tw Cen MT"/>
                <a:cs typeface="Tw Cen MT"/>
              </a:rPr>
              <a:t>r</a:t>
            </a:r>
            <a:r>
              <a:rPr sz="4050" spc="0" baseline="1133" dirty="0">
                <a:latin typeface="Tw Cen MT"/>
                <a:cs typeface="Tw Cen MT"/>
              </a:rPr>
              <a:t>m </a:t>
            </a:r>
            <a:r>
              <a:rPr sz="4050" spc="-9" baseline="1133" dirty="0">
                <a:latin typeface="Tw Cen MT"/>
                <a:cs typeface="Tw Cen MT"/>
              </a:rPr>
              <a:t>i</a:t>
            </a:r>
            <a:r>
              <a:rPr sz="4050" spc="0" baseline="1133" dirty="0">
                <a:latin typeface="Tw Cen MT"/>
                <a:cs typeface="Tw Cen MT"/>
              </a:rPr>
              <a:t>nto</a:t>
            </a:r>
            <a:r>
              <a:rPr sz="4050" spc="14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g</a:t>
            </a:r>
            <a:r>
              <a:rPr sz="4050" spc="-50" baseline="1133" dirty="0">
                <a:latin typeface="Tw Cen MT"/>
                <a:cs typeface="Tw Cen MT"/>
              </a:rPr>
              <a:t>r</a:t>
            </a:r>
            <a:r>
              <a:rPr sz="4050" spc="0" baseline="1133" dirty="0">
                <a:latin typeface="Tw Cen MT"/>
                <a:cs typeface="Tw Cen MT"/>
              </a:rPr>
              <a:t>o</a:t>
            </a:r>
            <a:r>
              <a:rPr sz="4050" spc="4" baseline="1133" dirty="0">
                <a:latin typeface="Tw Cen MT"/>
                <a:cs typeface="Tw Cen MT"/>
              </a:rPr>
              <a:t>u</a:t>
            </a:r>
            <a:r>
              <a:rPr sz="4050" spc="0" baseline="1133" dirty="0">
                <a:latin typeface="Tw Cen MT"/>
                <a:cs typeface="Tw Cen MT"/>
              </a:rPr>
              <a:t>ps</a:t>
            </a:r>
            <a:r>
              <a:rPr sz="4050" spc="-9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and using t</a:t>
            </a:r>
            <a:r>
              <a:rPr sz="4050" spc="9" baseline="1133" dirty="0">
                <a:latin typeface="Tw Cen MT"/>
                <a:cs typeface="Tw Cen MT"/>
              </a:rPr>
              <a:t>h</a:t>
            </a:r>
            <a:r>
              <a:rPr sz="4050" spc="0" baseline="1133" dirty="0">
                <a:latin typeface="Tw Cen MT"/>
                <a:cs typeface="Tw Cen MT"/>
              </a:rPr>
              <a:t>e res</a:t>
            </a:r>
            <a:r>
              <a:rPr sz="4050" spc="9" baseline="1133" dirty="0">
                <a:latin typeface="Tw Cen MT"/>
                <a:cs typeface="Tw Cen MT"/>
              </a:rPr>
              <a:t>u</a:t>
            </a:r>
            <a:r>
              <a:rPr sz="4050" spc="0" baseline="1133" dirty="0">
                <a:latin typeface="Tw Cen MT"/>
                <a:cs typeface="Tw Cen MT"/>
              </a:rPr>
              <a:t>lts </a:t>
            </a:r>
            <a:r>
              <a:rPr sz="4050" spc="9" baseline="1133" dirty="0">
                <a:latin typeface="Tw Cen MT"/>
                <a:cs typeface="Tw Cen MT"/>
              </a:rPr>
              <a:t>o</a:t>
            </a:r>
            <a:r>
              <a:rPr sz="4050" spc="0" baseline="1133" dirty="0">
                <a:latin typeface="Tw Cen MT"/>
                <a:cs typeface="Tw Cen MT"/>
              </a:rPr>
              <a:t>f</a:t>
            </a:r>
            <a:r>
              <a:rPr sz="4050" spc="69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the</a:t>
            </a:r>
            <a:r>
              <a:rPr sz="4050" spc="14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first</a:t>
            </a:r>
            <a:endParaRPr sz="2700">
              <a:latin typeface="Tw Cen MT"/>
              <a:cs typeface="Tw Cen MT"/>
            </a:endParaRPr>
          </a:p>
          <a:p>
            <a:pPr marL="12700" marR="51480">
              <a:lnSpc>
                <a:spcPct val="90738"/>
              </a:lnSpc>
              <a:spcBef>
                <a:spcPts val="157"/>
              </a:spcBef>
            </a:pPr>
            <a:r>
              <a:rPr sz="2700" spc="0" dirty="0">
                <a:latin typeface="Tw Cen MT"/>
                <a:cs typeface="Tw Cen MT"/>
              </a:rPr>
              <a:t>b</a:t>
            </a:r>
            <a:r>
              <a:rPr sz="2700" spc="-25" dirty="0">
                <a:latin typeface="Tw Cen MT"/>
                <a:cs typeface="Tw Cen MT"/>
              </a:rPr>
              <a:t>r</a:t>
            </a:r>
            <a:r>
              <a:rPr sz="2700" spc="0" dirty="0">
                <a:latin typeface="Tw Cen MT"/>
                <a:cs typeface="Tw Cen MT"/>
              </a:rPr>
              <a:t>ainsto</a:t>
            </a:r>
            <a:r>
              <a:rPr sz="2700" spc="54" dirty="0">
                <a:latin typeface="Tw Cen MT"/>
                <a:cs typeface="Tw Cen MT"/>
              </a:rPr>
              <a:t>r</a:t>
            </a:r>
            <a:r>
              <a:rPr sz="2700" spc="0" dirty="0">
                <a:latin typeface="Tw Cen MT"/>
                <a:cs typeface="Tw Cen MT"/>
              </a:rPr>
              <a:t>ming activity</a:t>
            </a:r>
            <a:r>
              <a:rPr sz="2700" spc="14" dirty="0">
                <a:latin typeface="Tw Cen MT"/>
                <a:cs typeface="Tw Cen MT"/>
              </a:rPr>
              <a:t> </a:t>
            </a:r>
            <a:r>
              <a:rPr sz="2700" spc="-44" dirty="0">
                <a:latin typeface="Tw Cen MT"/>
                <a:cs typeface="Tw Cen MT"/>
              </a:rPr>
              <a:t>f</a:t>
            </a:r>
            <a:r>
              <a:rPr sz="2700" spc="0" dirty="0">
                <a:latin typeface="Tw Cen MT"/>
                <a:cs typeface="Tw Cen MT"/>
              </a:rPr>
              <a:t>o</a:t>
            </a:r>
            <a:r>
              <a:rPr sz="2700" spc="50" dirty="0">
                <a:latin typeface="Tw Cen MT"/>
                <a:cs typeface="Tw Cen MT"/>
              </a:rPr>
              <a:t>r</a:t>
            </a:r>
            <a:r>
              <a:rPr sz="2700" spc="0" dirty="0">
                <a:latin typeface="Tw Cen MT"/>
                <a:cs typeface="Tw Cen MT"/>
              </a:rPr>
              <a:t>m up the</a:t>
            </a:r>
            <a:r>
              <a:rPr sz="2700" spc="19" dirty="0">
                <a:latin typeface="Tw Cen MT"/>
                <a:cs typeface="Tw Cen MT"/>
              </a:rPr>
              <a:t> </a:t>
            </a:r>
            <a:r>
              <a:rPr sz="2700" spc="-44" dirty="0">
                <a:latin typeface="Tw Cen MT"/>
                <a:cs typeface="Tw Cen MT"/>
              </a:rPr>
              <a:t>f</a:t>
            </a:r>
            <a:r>
              <a:rPr sz="2700" spc="0" dirty="0">
                <a:latin typeface="Tw Cen MT"/>
                <a:cs typeface="Tw Cen MT"/>
              </a:rPr>
              <a:t>oll</a:t>
            </a:r>
            <a:r>
              <a:rPr sz="2700" spc="-79" dirty="0">
                <a:latin typeface="Tw Cen MT"/>
                <a:cs typeface="Tw Cen MT"/>
              </a:rPr>
              <a:t>o</a:t>
            </a:r>
            <a:r>
              <a:rPr sz="2700" spc="0" dirty="0">
                <a:latin typeface="Tw Cen MT"/>
                <a:cs typeface="Tw Cen MT"/>
              </a:rPr>
              <a:t>wing:</a:t>
            </a:r>
            <a:endParaRPr sz="27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8" y="2840437"/>
            <a:ext cx="7737749" cy="1634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305">
              <a:lnSpc>
                <a:spcPts val="2855"/>
              </a:lnSpc>
              <a:spcBef>
                <a:spcPts val="142"/>
              </a:spcBef>
            </a:pPr>
            <a:r>
              <a:rPr sz="2400" spc="0" baseline="1877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400" spc="0" baseline="181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00" spc="289" baseline="181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What </a:t>
            </a:r>
            <a:r>
              <a:rPr sz="4050" spc="4" baseline="1133" dirty="0">
                <a:latin typeface="Tw Cen MT"/>
                <a:cs typeface="Tw Cen MT"/>
              </a:rPr>
              <a:t>s</a:t>
            </a:r>
            <a:r>
              <a:rPr sz="4050" spc="0" baseline="1133" dirty="0">
                <a:latin typeface="Tw Cen MT"/>
                <a:cs typeface="Tw Cen MT"/>
              </a:rPr>
              <a:t>et of</a:t>
            </a:r>
            <a:r>
              <a:rPr sz="4050" spc="100" baseline="1133" dirty="0">
                <a:latin typeface="Tw Cen MT"/>
                <a:cs typeface="Tw Cen MT"/>
              </a:rPr>
              <a:t> </a:t>
            </a:r>
            <a:r>
              <a:rPr sz="4050" b="1" spc="0" baseline="1133" dirty="0">
                <a:solidFill>
                  <a:srgbClr val="DD7D0D"/>
                </a:solidFill>
                <a:latin typeface="Tw Cen MT"/>
                <a:cs typeface="Tw Cen MT"/>
              </a:rPr>
              <a:t>C</a:t>
            </a:r>
            <a:r>
              <a:rPr sz="4050" b="1" spc="-9" baseline="1133" dirty="0">
                <a:solidFill>
                  <a:srgbClr val="DD7D0D"/>
                </a:solidFill>
                <a:latin typeface="Tw Cen MT"/>
                <a:cs typeface="Tw Cen MT"/>
              </a:rPr>
              <a:t>r</a:t>
            </a:r>
            <a:r>
              <a:rPr sz="4050" b="1" spc="0" baseline="1133" dirty="0">
                <a:solidFill>
                  <a:srgbClr val="DD7D0D"/>
                </a:solidFill>
                <a:latin typeface="Tw Cen MT"/>
                <a:cs typeface="Tw Cen MT"/>
              </a:rPr>
              <a:t>i</a:t>
            </a:r>
            <a:r>
              <a:rPr sz="4050" b="1" spc="-9" baseline="1133" dirty="0">
                <a:solidFill>
                  <a:srgbClr val="DD7D0D"/>
                </a:solidFill>
                <a:latin typeface="Tw Cen MT"/>
                <a:cs typeface="Tw Cen MT"/>
              </a:rPr>
              <a:t>t</a:t>
            </a:r>
            <a:r>
              <a:rPr sz="4050" b="1" spc="0" baseline="1133" dirty="0">
                <a:solidFill>
                  <a:srgbClr val="DD7D0D"/>
                </a:solidFill>
                <a:latin typeface="Tw Cen MT"/>
                <a:cs typeface="Tw Cen MT"/>
              </a:rPr>
              <a:t>er</a:t>
            </a:r>
            <a:r>
              <a:rPr sz="4050" b="1" spc="-9" baseline="1133" dirty="0">
                <a:solidFill>
                  <a:srgbClr val="DD7D0D"/>
                </a:solidFill>
                <a:latin typeface="Tw Cen MT"/>
                <a:cs typeface="Tw Cen MT"/>
              </a:rPr>
              <a:t>i</a:t>
            </a:r>
            <a:r>
              <a:rPr sz="4050" b="1" spc="0" baseline="1133" dirty="0">
                <a:solidFill>
                  <a:srgbClr val="DD7D0D"/>
                </a:solidFill>
                <a:latin typeface="Tw Cen MT"/>
                <a:cs typeface="Tw Cen MT"/>
              </a:rPr>
              <a:t>a</a:t>
            </a:r>
            <a:r>
              <a:rPr sz="4050" b="1" spc="59" baseline="1133" dirty="0">
                <a:solidFill>
                  <a:srgbClr val="DD7D0D"/>
                </a:solidFill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(m</a:t>
            </a:r>
            <a:r>
              <a:rPr sz="4050" spc="-54" baseline="1133" dirty="0">
                <a:latin typeface="Tw Cen MT"/>
                <a:cs typeface="Tw Cen MT"/>
              </a:rPr>
              <a:t>a</a:t>
            </a:r>
            <a:r>
              <a:rPr sz="4050" spc="0" baseline="1133" dirty="0">
                <a:latin typeface="Tw Cen MT"/>
                <a:cs typeface="Tw Cen MT"/>
              </a:rPr>
              <a:t>ybe a l</a:t>
            </a:r>
            <a:r>
              <a:rPr sz="4050" spc="-9" baseline="1133" dirty="0">
                <a:latin typeface="Tw Cen MT"/>
                <a:cs typeface="Tw Cen MT"/>
              </a:rPr>
              <a:t>i</a:t>
            </a:r>
            <a:r>
              <a:rPr sz="4050" spc="0" baseline="1133" dirty="0">
                <a:latin typeface="Tw Cen MT"/>
                <a:cs typeface="Tw Cen MT"/>
              </a:rPr>
              <a:t>st</a:t>
            </a:r>
            <a:r>
              <a:rPr sz="4050" spc="9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of</a:t>
            </a:r>
            <a:r>
              <a:rPr sz="4050" spc="89" baseline="1133" dirty="0">
                <a:latin typeface="Tw Cen MT"/>
                <a:cs typeface="Tw Cen MT"/>
              </a:rPr>
              <a:t> </a:t>
            </a:r>
            <a:r>
              <a:rPr sz="4050" spc="0" baseline="1133" dirty="0">
                <a:latin typeface="Tw Cen MT"/>
                <a:cs typeface="Tw Cen MT"/>
              </a:rPr>
              <a:t>bet</a:t>
            </a:r>
            <a:r>
              <a:rPr sz="4050" spc="-50" baseline="1133" dirty="0">
                <a:latin typeface="Tw Cen MT"/>
                <a:cs typeface="Tw Cen MT"/>
              </a:rPr>
              <a:t>w</a:t>
            </a:r>
            <a:r>
              <a:rPr sz="4050" spc="0" baseline="1133" dirty="0">
                <a:latin typeface="Tw Cen MT"/>
                <a:cs typeface="Tw Cen MT"/>
              </a:rPr>
              <a:t>e</a:t>
            </a:r>
            <a:r>
              <a:rPr sz="4050" spc="9" baseline="1133" dirty="0">
                <a:latin typeface="Tw Cen MT"/>
                <a:cs typeface="Tw Cen MT"/>
              </a:rPr>
              <a:t>e</a:t>
            </a:r>
            <a:r>
              <a:rPr sz="4050" spc="0" baseline="1133" dirty="0">
                <a:latin typeface="Tw Cen MT"/>
                <a:cs typeface="Tw Cen MT"/>
              </a:rPr>
              <a:t>n 8 </a:t>
            </a:r>
            <a:r>
              <a:rPr sz="4050" spc="-4" baseline="1133" dirty="0">
                <a:latin typeface="Tw Cen MT"/>
                <a:cs typeface="Tw Cen MT"/>
              </a:rPr>
              <a:t>a</a:t>
            </a:r>
            <a:r>
              <a:rPr sz="4050" spc="0" baseline="1133" dirty="0">
                <a:latin typeface="Tw Cen MT"/>
                <a:cs typeface="Tw Cen MT"/>
              </a:rPr>
              <a:t>nd</a:t>
            </a:r>
            <a:endParaRPr sz="2700" dirty="0">
              <a:latin typeface="Tw Cen MT"/>
              <a:cs typeface="Tw Cen MT"/>
            </a:endParaRPr>
          </a:p>
          <a:p>
            <a:pPr marL="333044">
              <a:lnSpc>
                <a:spcPts val="2964"/>
              </a:lnSpc>
              <a:spcBef>
                <a:spcPts val="157"/>
              </a:spcBef>
            </a:pPr>
            <a:r>
              <a:rPr sz="2700" spc="0" dirty="0">
                <a:latin typeface="Tw Cen MT"/>
                <a:cs typeface="Tw Cen MT"/>
              </a:rPr>
              <a:t>12 </a:t>
            </a:r>
            <a:r>
              <a:rPr sz="2700" spc="-4" dirty="0">
                <a:latin typeface="Tw Cen MT"/>
                <a:cs typeface="Tw Cen MT"/>
              </a:rPr>
              <a:t>p</a:t>
            </a:r>
            <a:r>
              <a:rPr sz="2700" spc="0" dirty="0">
                <a:latin typeface="Tw Cen MT"/>
                <a:cs typeface="Tw Cen MT"/>
              </a:rPr>
              <a:t>oin</a:t>
            </a:r>
            <a:r>
              <a:rPr sz="2700" spc="4" dirty="0">
                <a:latin typeface="Tw Cen MT"/>
                <a:cs typeface="Tw Cen MT"/>
              </a:rPr>
              <a:t>t</a:t>
            </a:r>
            <a:r>
              <a:rPr sz="2700" spc="0" dirty="0">
                <a:latin typeface="Tw Cen MT"/>
                <a:cs typeface="Tw Cen MT"/>
              </a:rPr>
              <a:t>s)</a:t>
            </a:r>
            <a:r>
              <a:rPr sz="2700" spc="9" dirty="0">
                <a:latin typeface="Tw Cen MT"/>
                <a:cs typeface="Tw Cen MT"/>
              </a:rPr>
              <a:t> </a:t>
            </a:r>
            <a:r>
              <a:rPr sz="2700" spc="0" dirty="0">
                <a:latin typeface="Tw Cen MT"/>
                <a:cs typeface="Tw Cen MT"/>
              </a:rPr>
              <a:t>will </a:t>
            </a:r>
            <a:r>
              <a:rPr sz="2700" spc="-79" dirty="0">
                <a:latin typeface="Tw Cen MT"/>
                <a:cs typeface="Tw Cen MT"/>
              </a:rPr>
              <a:t>y</a:t>
            </a:r>
            <a:r>
              <a:rPr sz="2700" spc="0" dirty="0">
                <a:latin typeface="Tw Cen MT"/>
                <a:cs typeface="Tw Cen MT"/>
              </a:rPr>
              <a:t>o</a:t>
            </a:r>
            <a:r>
              <a:rPr sz="2700" spc="9" dirty="0">
                <a:latin typeface="Tw Cen MT"/>
                <a:cs typeface="Tw Cen MT"/>
              </a:rPr>
              <a:t>u</a:t>
            </a:r>
            <a:r>
              <a:rPr sz="2700" spc="0" dirty="0">
                <a:latin typeface="Tw Cen MT"/>
                <a:cs typeface="Tw Cen MT"/>
              </a:rPr>
              <a:t>r</a:t>
            </a:r>
            <a:r>
              <a:rPr sz="2700" spc="-9" dirty="0">
                <a:latin typeface="Tw Cen MT"/>
                <a:cs typeface="Tw Cen MT"/>
              </a:rPr>
              <a:t> </a:t>
            </a:r>
            <a:r>
              <a:rPr sz="2700" spc="-209" dirty="0">
                <a:latin typeface="Tw Cen MT"/>
                <a:cs typeface="Tw Cen MT"/>
              </a:rPr>
              <a:t>T</a:t>
            </a:r>
            <a:r>
              <a:rPr sz="2700" spc="0" dirty="0">
                <a:latin typeface="Tw Cen MT"/>
                <a:cs typeface="Tw Cen MT"/>
              </a:rPr>
              <a:t>eam use</a:t>
            </a:r>
            <a:r>
              <a:rPr sz="2700" spc="14" dirty="0">
                <a:latin typeface="Tw Cen MT"/>
                <a:cs typeface="Tw Cen MT"/>
              </a:rPr>
              <a:t> </a:t>
            </a:r>
            <a:r>
              <a:rPr sz="2700" spc="0" dirty="0">
                <a:latin typeface="Tw Cen MT"/>
                <a:cs typeface="Tw Cen MT"/>
              </a:rPr>
              <a:t>to </a:t>
            </a:r>
            <a:r>
              <a:rPr sz="2700" i="1" spc="-702" dirty="0">
                <a:latin typeface="Tw Cen MT"/>
                <a:cs typeface="Tw Cen MT"/>
              </a:rPr>
              <a:t> </a:t>
            </a:r>
            <a:r>
              <a:rPr sz="2700" i="1" u="heavy" spc="0" dirty="0">
                <a:latin typeface="Tw Cen MT"/>
                <a:cs typeface="Tw Cen MT"/>
              </a:rPr>
              <a:t>ass</a:t>
            </a:r>
            <a:r>
              <a:rPr sz="2700" i="1" u="heavy" spc="9" dirty="0">
                <a:latin typeface="Tw Cen MT"/>
                <a:cs typeface="Tw Cen MT"/>
              </a:rPr>
              <a:t>e</a:t>
            </a:r>
            <a:r>
              <a:rPr sz="2700" i="1" u="heavy" spc="0" dirty="0">
                <a:latin typeface="Tw Cen MT"/>
                <a:cs typeface="Tw Cen MT"/>
              </a:rPr>
              <a:t>ss</a:t>
            </a:r>
            <a:r>
              <a:rPr sz="2700" i="1" spc="0" dirty="0">
                <a:latin typeface="Tw Cen MT"/>
                <a:cs typeface="Tw Cen MT"/>
              </a:rPr>
              <a:t> </a:t>
            </a:r>
            <a:r>
              <a:rPr sz="2700" spc="0" dirty="0">
                <a:latin typeface="Tw Cen MT"/>
                <a:cs typeface="Tw Cen MT"/>
              </a:rPr>
              <a:t>the</a:t>
            </a:r>
            <a:r>
              <a:rPr sz="2700" spc="9" dirty="0">
                <a:latin typeface="Tw Cen MT"/>
                <a:cs typeface="Tw Cen MT"/>
              </a:rPr>
              <a:t> </a:t>
            </a:r>
            <a:r>
              <a:rPr sz="2700" spc="0" dirty="0">
                <a:latin typeface="Tw Cen MT"/>
                <a:cs typeface="Tw Cen MT"/>
              </a:rPr>
              <a:t>c</a:t>
            </a:r>
            <a:r>
              <a:rPr sz="2700" spc="4" dirty="0">
                <a:latin typeface="Tw Cen MT"/>
                <a:cs typeface="Tw Cen MT"/>
              </a:rPr>
              <a:t>o</a:t>
            </a:r>
            <a:r>
              <a:rPr sz="2700" spc="0" dirty="0">
                <a:latin typeface="Tw Cen MT"/>
                <a:cs typeface="Tw Cen MT"/>
              </a:rPr>
              <a:t>ntributi</a:t>
            </a:r>
            <a:r>
              <a:rPr sz="2700" spc="4" dirty="0">
                <a:latin typeface="Tw Cen MT"/>
                <a:cs typeface="Tw Cen MT"/>
              </a:rPr>
              <a:t>o</a:t>
            </a:r>
            <a:r>
              <a:rPr sz="2700" spc="0" dirty="0">
                <a:latin typeface="Tw Cen MT"/>
                <a:cs typeface="Tw Cen MT"/>
              </a:rPr>
              <a:t>n </a:t>
            </a:r>
            <a:endParaRPr sz="2700" dirty="0">
              <a:latin typeface="Tw Cen MT"/>
              <a:cs typeface="Tw Cen MT"/>
            </a:endParaRPr>
          </a:p>
          <a:p>
            <a:pPr marL="333044">
              <a:lnSpc>
                <a:spcPts val="2939"/>
              </a:lnSpc>
              <a:spcBef>
                <a:spcPts val="302"/>
              </a:spcBef>
            </a:pPr>
            <a:r>
              <a:rPr sz="2700" spc="0" dirty="0">
                <a:latin typeface="Tw Cen MT"/>
                <a:cs typeface="Tw Cen MT"/>
              </a:rPr>
              <a:t>of</a:t>
            </a:r>
            <a:r>
              <a:rPr sz="2700" spc="89" dirty="0">
                <a:latin typeface="Tw Cen MT"/>
                <a:cs typeface="Tw Cen MT"/>
              </a:rPr>
              <a:t> </a:t>
            </a:r>
            <a:r>
              <a:rPr sz="2700" spc="0" dirty="0">
                <a:latin typeface="Tw Cen MT"/>
                <a:cs typeface="Tw Cen MT"/>
              </a:rPr>
              <a:t>ALL team memb</a:t>
            </a:r>
            <a:r>
              <a:rPr sz="2700" spc="9" dirty="0">
                <a:latin typeface="Tw Cen MT"/>
                <a:cs typeface="Tw Cen MT"/>
              </a:rPr>
              <a:t>e</a:t>
            </a:r>
            <a:r>
              <a:rPr sz="2700" spc="0" dirty="0">
                <a:latin typeface="Tw Cen MT"/>
                <a:cs typeface="Tw Cen MT"/>
              </a:rPr>
              <a:t>rs</a:t>
            </a:r>
            <a:r>
              <a:rPr sz="2700" spc="-9" dirty="0">
                <a:latin typeface="Tw Cen MT"/>
                <a:cs typeface="Tw Cen MT"/>
              </a:rPr>
              <a:t> </a:t>
            </a:r>
            <a:r>
              <a:rPr sz="2700" spc="0" dirty="0">
                <a:latin typeface="Tw Cen MT"/>
                <a:cs typeface="Tw Cen MT"/>
              </a:rPr>
              <a:t>wh</a:t>
            </a:r>
            <a:r>
              <a:rPr sz="2700" spc="9" dirty="0">
                <a:latin typeface="Tw Cen MT"/>
                <a:cs typeface="Tw Cen MT"/>
              </a:rPr>
              <a:t>e</a:t>
            </a:r>
            <a:r>
              <a:rPr sz="2700" spc="0" dirty="0">
                <a:latin typeface="Tw Cen MT"/>
                <a:cs typeface="Tw Cen MT"/>
              </a:rPr>
              <a:t>n </a:t>
            </a:r>
            <a:r>
              <a:rPr sz="2700" spc="4" dirty="0">
                <a:latin typeface="Tw Cen MT"/>
                <a:cs typeface="Tw Cen MT"/>
              </a:rPr>
              <a:t>c</a:t>
            </a:r>
            <a:r>
              <a:rPr sz="2700" spc="0" dirty="0">
                <a:latin typeface="Tw Cen MT"/>
                <a:cs typeface="Tw Cen MT"/>
              </a:rPr>
              <a:t>ompleting t</a:t>
            </a:r>
            <a:r>
              <a:rPr sz="2700" spc="9" dirty="0">
                <a:latin typeface="Tw Cen MT"/>
                <a:cs typeface="Tw Cen MT"/>
              </a:rPr>
              <a:t>h</a:t>
            </a:r>
            <a:r>
              <a:rPr sz="2700" spc="0" dirty="0">
                <a:latin typeface="Tw Cen MT"/>
                <a:cs typeface="Tw Cen MT"/>
              </a:rPr>
              <a:t>e </a:t>
            </a:r>
            <a:r>
              <a:rPr sz="2700" spc="9" dirty="0">
                <a:latin typeface="Tw Cen MT"/>
                <a:cs typeface="Tw Cen MT"/>
              </a:rPr>
              <a:t>o</a:t>
            </a:r>
            <a:r>
              <a:rPr sz="2700" spc="0" dirty="0">
                <a:latin typeface="Tw Cen MT"/>
                <a:cs typeface="Tw Cen MT"/>
              </a:rPr>
              <a:t>nline </a:t>
            </a:r>
            <a:r>
              <a:rPr lang="en-US" sz="2700" spc="0" dirty="0">
                <a:latin typeface="Tw Cen MT"/>
                <a:cs typeface="Tw Cen MT"/>
              </a:rPr>
              <a:t>peer evaluation (</a:t>
            </a:r>
            <a:r>
              <a:rPr sz="2700" spc="0" dirty="0">
                <a:latin typeface="Tw Cen MT"/>
                <a:cs typeface="Tw Cen MT"/>
              </a:rPr>
              <a:t>P</a:t>
            </a:r>
            <a:r>
              <a:rPr sz="2700" spc="9" dirty="0">
                <a:latin typeface="Tw Cen MT"/>
                <a:cs typeface="Tw Cen MT"/>
              </a:rPr>
              <a:t>E</a:t>
            </a:r>
            <a:r>
              <a:rPr lang="en-US" sz="2700" spc="9" dirty="0">
                <a:latin typeface="Tw Cen MT"/>
                <a:cs typeface="Tw Cen MT"/>
              </a:rPr>
              <a:t>)</a:t>
            </a:r>
            <a:r>
              <a:rPr sz="2700" spc="0" dirty="0">
                <a:latin typeface="Tw Cen MT"/>
                <a:cs typeface="Tw Cen MT"/>
              </a:rPr>
              <a:t>?</a:t>
            </a:r>
            <a:endParaRPr sz="2700" dirty="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10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446</Words>
  <Application>Microsoft Office PowerPoint</Application>
  <PresentationFormat>On-screen Show (4:3)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Times New Roman</vt:lpstr>
      <vt:lpstr>Tw Cen MT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Fareq Malek</dc:creator>
  <cp:lastModifiedBy>Mohamed Fareq Malek</cp:lastModifiedBy>
  <cp:revision>5</cp:revision>
  <dcterms:modified xsi:type="dcterms:W3CDTF">2024-12-30T06:27:38Z</dcterms:modified>
</cp:coreProperties>
</file>