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jpeg"/>
  <Override PartName="/ppt/media/image6.jpg" ContentType="image/jpeg"/>
  <Override PartName="/ppt/media/image9.jpg" ContentType="image/jpeg"/>
  <Override PartName="/ppt/media/image10.jpg" ContentType="image/jpeg"/>
  <Override PartName="/ppt/media/image11.jpg" ContentType="image/jpeg"/>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media/image67.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omments/modernComment_109_450A6B96.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6" r:id="rId13"/>
    <p:sldId id="268" r:id="rId14"/>
    <p:sldId id="269" r:id="rId15"/>
    <p:sldId id="292"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2" r:id="rId30"/>
    <p:sldId id="284" r:id="rId31"/>
    <p:sldId id="285" r:id="rId32"/>
    <p:sldId id="286" r:id="rId33"/>
    <p:sldId id="287" r:id="rId34"/>
    <p:sldId id="288" r:id="rId35"/>
    <p:sldId id="289" r:id="rId36"/>
    <p:sldId id="290"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4F67C18-6C1B-0ABD-7F70-68FD9BFD5BF7}" name="Ebraheim Pasha" initials="EP" userId="S::ep983@uowmail.edu.au::85f52222-460d-481e-a239-0045d4f4d1d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B1F2"/>
    <a:srgbClr val="E85F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077DE6-5A49-4878-A640-F2A89B784FC2}" v="218" dt="2023-01-25T13:43:23.2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24" autoAdjust="0"/>
    <p:restoredTop sz="94660"/>
  </p:normalViewPr>
  <p:slideViewPr>
    <p:cSldViewPr snapToGrid="0">
      <p:cViewPr varScale="1">
        <p:scale>
          <a:sx n="64" d="100"/>
          <a:sy n="64" d="100"/>
        </p:scale>
        <p:origin x="99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omments/modernComment_109_450A6B96.xml><?xml version="1.0" encoding="utf-8"?>
<p188:cmLst xmlns:a="http://schemas.openxmlformats.org/drawingml/2006/main" xmlns:r="http://schemas.openxmlformats.org/officeDocument/2006/relationships" xmlns:p188="http://schemas.microsoft.com/office/powerpoint/2018/8/main">
  <p188:cm id="{A90F80EF-796C-48D8-B50D-8104D0D738E4}" authorId="{04F67C18-6C1B-0ABD-7F70-68FD9BFD5BF7}" created="2023-01-25T08:00:18.931">
    <pc:sldMkLst xmlns:pc="http://schemas.microsoft.com/office/powerpoint/2013/main/command">
      <pc:docMk/>
      <pc:sldMk cId="1158310806" sldId="265"/>
    </pc:sldMkLst>
    <p188:txBody>
      <a:bodyPr/>
      <a:lstStyle/>
      <a:p>
        <a:r>
          <a:rPr lang="en-US"/>
          <a:t>Our First Proposal will be a car black box where we took this Idea from the airplane black box which is known as the FDR Flight data recorder .
We can implement the same idea but on cars.
Where it will give all drivers and passengers a safe ride and road trips
It will help the police and the insurance company to get a better and clear view of the accident 
And one of our most important point that it will help to get a much faster emergency call if needed </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1"/>
    </inkml:context>
    <inkml:brush xml:id="br0">
      <inkml:brushProperty name="width" value="0.1" units="cm"/>
      <inkml:brushProperty name="height" value="0.1" units="cm"/>
      <inkml:brushProperty name="color" value="#008C3A"/>
    </inkml:brush>
  </inkml:definitions>
  <inkml:trace contextRef="#ctx0" brushRef="#br0">4596 6271 0 0 0,'-10'19'0'0'0,"-12"26"0"0"0,-22 24 0 0 0,-13 10 0 0 0,-7 11 0 0 0,8-1 0 0 0,4-5 0 0 0,11-8 0 0 0,2-16 0 0 0,8-10 0 0 0,0-3 0 0 0,5 0 0 0 0,-2-8 0 0 0,3-1 0 0 0,-4 3 0 0 0,-6-6 0 0 0,2 1 0 0 0,-2 3 0 0 0,-5 6 0 0 0,4 4 0 0 0,-1 3 0 0 0,-4 3 0 0 0,5 2 0 0 0,8 0 0 0 0,0-10 0 0 0,5-2 0 0 0,-4 0 0 0 0,3 2 0 0 0,5 3 0 0 0,-3 2 0 0 0,2 2 0 0 0,-6 2 0 0 0,3 0 0 0 0,-6 1 0 0 0,3 0 0 0 0,6 0 0 0 0,-3-10 0 0 0,1-3 0 0 0,6 1 0 0 0,-5-8 0 0 0,1 0 0 0 0,5-7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0"/>
    </inkml:context>
    <inkml:brush xml:id="br0">
      <inkml:brushProperty name="width" value="0.1" units="cm"/>
      <inkml:brushProperty name="height" value="0.1" units="cm"/>
      <inkml:brushProperty name="color" value="#008C3A"/>
    </inkml:brush>
  </inkml:definitions>
  <inkml:trace contextRef="#ctx0" brushRef="#br0">1720 7303 0 0 0,'9'0'0'0'0,"14"0"0"0"0,11 0 0 0 0,11 0 0 0 0,-4 9 0 0 0,2 4 0 0 0,3-1 0 0 0,3 7 0 0 0,3 1 0 0 0,2-3 0 0 0,-8 4 0 0 0,-2 0 0 0 0,-9-4 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6:20.291"/>
    </inkml:context>
    <inkml:brush xml:id="br0">
      <inkml:brushProperty name="width" value="0.1" units="cm"/>
      <inkml:brushProperty name="height" value="0.1" units="cm"/>
      <inkml:brushProperty name="color" value="#008C3A"/>
    </inkml:brush>
  </inkml:definitions>
  <inkml:trace contextRef="#ctx0" brushRef="#br0">13501 6641 0 0 0,'0'10'0'0'0,"0"12"0"0"0,-10 3 0 0 0,-2 7 0 0 0,-1 7 0 0 0,4 7 0 0 0,2 5 0 0 0,2 3 0 0 0,-7 3 0 0 0,-1 0 0 0 0,0 1 0 0 0,4 0 0 0 0,3 0 0 0 0,2-1 0 0 0,12 0 0 0 0,13-10 0 0 0,14-3 0 0 0,10-10 0 0 0,7-10 0 0 0,4-9 0 0 0,2-7 0 0 0,2-15 0 0 0,-1-15 0 0 0,-10-14 0 0 0,-14-11 0 0 0,-12-6 0 0 0,-10-4 0 0 0,-8-2 0 0 0,-4-1 0 0 0,-3 1 0 0 0,0 0 0 0 0,-10 1 0 0 0,-3 1 0 0 0,-9 10 0 0 0,1 3 0 0 0,-7 9 0 0 0,3 1 0 0 0,-4 7 0 0 0,-6 7 0 0 0,-7 7 0 0 0,-5 7 0 0 0,-4 3 0 0 0,-3 3 0 0 0,9 1 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6:20.292"/>
    </inkml:context>
    <inkml:brush xml:id="br0">
      <inkml:brushProperty name="width" value="0.1" units="cm"/>
      <inkml:brushProperty name="height" value="0.1" units="cm"/>
      <inkml:brushProperty name="color" value="#008C3A"/>
    </inkml:brush>
  </inkml:definitions>
  <inkml:trace contextRef="#ctx0" brushRef="#br0">13785 6728 0 0 0,'0'9'0'0'0,"0"14"0"0"0,0 11 0 0 0,0 10 0 0 0,0 8 0 0 0,0 3 0 0 0,0 3 0 0 0,0 1 0 0 0,0 0 0 0 0,0 0 0 0 0,9-11 0 0 0,14-3 0 0 0,11-10 0 0 0,1-1 0 0 0,4-6 0 0 0,4-8 0 0 0,5-8 0 0 0,4-5 0 0 0,3-4 0 0 0,1-3 0 0 0,1-1 0 0 0,0-10 0 0 0,1-13 0 0 0,-11-12 0 0 0,-12-9 0 0 0,-13-7 0 0 0,-9-4 0 0 0,-8-2 0 0 0,-14-1 0 0 0,-5 0 0 0 0,-1 1 0 0 0,3 0 0 0 0,-7 10 0 0 0,0 4 0 0 0,-6 9 0 0 0,1 1 0 0 0,-5 6 0 0 0,-7 9 0 0 0,-7 6 0 0 0,-6 6 0 0 0,-4 5 0 0 0,-3 1 0 0 0,-1 2 0 0 0,-1 1 0 0 0,0-1 0 0 0,10 10 0 0 0,13 12 0 0 0,13 3 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6:20.293"/>
    </inkml:context>
    <inkml:brush xml:id="br0">
      <inkml:brushProperty name="width" value="0.1" units="cm"/>
      <inkml:brushProperty name="height" value="0.1" units="cm"/>
      <inkml:brushProperty name="color" value="#008C3A"/>
    </inkml:brush>
  </inkml:definitions>
  <inkml:trace contextRef="#ctx0" brushRef="#br0">12679 7117 0 0 0,'0'10'0'0'0,"0"12"0"0"0,0 13 0 0 0,-10 9 0 0 0,-2 7 0 0 0,-1 5 0 0 0,4 2 0 0 0,2 1 0 0 0,-7-10 0 0 0,-1-3 0 0 0,2 0 0 0 0,3 1 0 0 0,3 3 0 0 0,13-7 0 0 0,15-11 0 0 0,3-21 0 0 0,8-21 0 0 0,-2-19 0 0 0,4-14 0 0 0,-4-10 0 0 0,2-4 0 0 0,-4-4 0 0 0,-7 1 0 0 0,3-1 0 0 0,-3 2 0 0 0,-5 0 0 0 0,-15 11 0 0 0,-17 14 0 0 0,-15 12 0 0 0,-12 10 0 0 0,1 16 0 0 0,7 8 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200"/>
    </inkml:context>
    <inkml:brush xml:id="br0">
      <inkml:brushProperty name="width" value="0.1" units="cm"/>
      <inkml:brushProperty name="height" value="0.1" units="cm"/>
      <inkml:brushProperty name="color" value="#FFC114"/>
    </inkml:brush>
  </inkml:definitions>
  <inkml:trace contextRef="#ctx0" brushRef="#br0">6059 6024 0 0 0,'19'0'0'0'0,"35"-20"0"0"0,38-15 0 0 0,41-11 0 0 0,26-18 0 0 0,16-7 0 0 0,7-1 0 0 0,0 11 0 0 0,-10 7 0 0 0,-16 13 0 0 0,-16 3 0 0 0,-11 8 0 0 0,-9 10 0 0 0,-16-2 0 0 0,-5 3 0 0 0,8 5 0 0 0,6 4 0 0 0,2-5 0 0 0,2 0 0 0 0,-1 2 0 0 0,-10 3 0 0 0,-4 4 0 0 0,0 3 0 0 0,2 1 0 0 0,2 2 0 0 0,3 1 0 0 0,1-1 0 0 0,-8 1 0 0 0,-2-1 0 0 0,-8 1 0 0 0,8-1 0 0 0,26 0 0 0 0,40 0 0 0 0,29 0 0 0 0,11 0 0 0 0,-10 0 0 0 0,-20 0 0 0 0,-30 0 0 0 0,-30 0 0 0 0,-6 0 0 0 0,7 10 0 0 0,31 12 0 0 0,39 22 0 0 0,26 13 0 0 0,6 7 0 0 0,-16-8 0 0 0,-32-4 0 0 0,-36-11 0 0 0,-3-12 0 0 0,35-1 0 0 0,26-6 0 0 0,-9-6 0 0 0,-27-7 0 0 0,-21 6 0 0 0,-23 0 0 0 0,-32 6 0 0 0,-19 1 0 0 0,-12 6 0 0 0,-3-3 0 0 0,-11 5 0 0 0,-1-2 0 0 0,2 2 0 0 0,5-3 0 0 0,5 4 0 0 0,4 5 0 0 0,3-2 0 0 0,2 1 0 0 0,1 6 0 0 0,0-6 0 0 0,-9 3 0 0 0,-4-7 0 0 0,1-8 0 0 0,-7 2 0 0 0,-1-4 0 0 0,-7 5 0 0 0,2-3 0 0 0,-5 5 0 0 0,-8-12 0 0 0,-6-19 0 0 0,-5-17 0 0 0,-5-16 0 0 0,-2-12 0 0 0,-2-6 0 0 0,0-4 0 0 0,-1-2 0 0 0,1 0 0 0 0,-9 10 0 0 0,-4 4 0 0 0,2 0 0 0 0,2-2 0 0 0,3-11 0 0 0,3-6 0 0 0,1-1 0 0 0,3 20 0 0 0,-10 27 0 0 0,-2 27 0 0 0,0 22 0 0 0,3 15 0 0 0,2 9 0 0 0,-6 6 0 0 0,-2 1 0 0 0,2 1 0 0 0,3-1 0 0 0,3-1 0 0 0,4-2 0 0 0,1 0 0 0 0,1-1 0 0 0,11-10 0 0 0,3-3 0 0 0,-9-10 0 0 0,-16-10 0 0 0,-15-9 0 0 0,-13-8 0 0 0,-9-4 0 0 0,-6-3 0 0 0,-3-2 0 0 0,-1 0 0 0 0,0 0 0 0 0,0 1 0 0 0,0 0 0 0 0,1 0 0 0 0,11 1 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201"/>
    </inkml:context>
    <inkml:brush xml:id="br0">
      <inkml:brushProperty name="width" value="0.1" units="cm"/>
      <inkml:brushProperty name="height" value="0.1" units="cm"/>
      <inkml:brushProperty name="color" value="#FFC114"/>
    </inkml:brush>
  </inkml:definitions>
  <inkml:trace contextRef="#ctx0" brushRef="#br0">5609 8657 0 0 0,'0'9'0'0'0,"0"23"0"0"0,0 35 0 0 0,0 43 0 0 0,0 33 0 0 0,0 11 0 0 0,0-1 0 0 0,0-18 0 0 0,0-22 0 0 0,0-20 0 0 0,0-17 0 0 0,0-11 0 0 0,0-7 0 0 0,-20-5 0 0 0,-24 9 0 0 0,-35 3 0 0 0,-42 10 0 0 0,-38 1 0 0 0,-31-2 0 0 0,-32-4 0 0 0,-15-5 0 0 0,3-13 0 0 0,13-15 0 0 0,24-14 0 0 0,27-12 0 0 0,23-6 0 0 0,18-15 0 0 0,20-15 0 0 0,20-12 0 0 0,15-10 0 0 0,11-7 0 0 0,6-3 0 0 0,3-12 0 0 0,12-3 0 0 0,2 1 0 0 0,-1 2 0 0 0,-3 4 0 0 0,5 4 0 0 0,10-8 0 0 0,10-11 0 0 0,8-11 0 0 0,5-9 0 0 0,5 2 0 0 0,2 0 0 0 0,1-4 0 0 0,0 7 0 0 0,9 9 0 0 0,3 10 0 0 0,9 8 0 0 0,0-3 0 0 0,6 0 0 0 0,7 4 0 0 0,8 2 0 0 0,5 4 0 0 0,5 2 0 0 0,2-8 0 0 0,2 7 0 0 0,-1 5 0 0 0,-8 1 0 0 0,-4 11 0 0 0,0 2 0 0 0,2-1 0 0 0,-7-3 0 0 0,0 6 0 0 0,2 1 0 0 0,3 5 0 0 0,5 0 0 0 0,2 5 0 0 0,3-2 0 0 0,1 4 0 0 0,1 7 0 0 0,-10-4 0 0 0,-22 3 0 0 0,-24 4 0 0 0,-23 5 0 0 0,-17 5 0 0 0,-12 3 0 0 0,-6 2 0 0 0,6-9 0 0 0,3-2 0 0 0,-1 1 0 0 0,-1 2 0 0 0,-2 3 0 0 0,17 2 0 0 0,25 2 0 0 0,23 1 0 0 0,20 1 0 0 0,13 1 0 0 0,8-1 0 0 0,5 1 0 0 0,2 9 0 0 0,1 3 0 0 0,-2-1 0 0 0,-1-2 0 0 0,-10 7 0 0 0,-4 0 0 0 0,-10 7 0 0 0,-11 9 0 0 0,-9 8 0 0 0,-17 8 0 0 0,-8 4 0 0 0,-2 3 0 0 0,-9-8 0 0 0,-1-3 0 0 0,3 1 0 0 0,6 2 0 0 0,-6-7 0 0 0,1-1 0 0 0,4 2 0 0 0,-6-5 0 0 0,1-1 0 0 0,3-5 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202"/>
    </inkml:context>
    <inkml:brush xml:id="br0">
      <inkml:brushProperty name="width" value="0.1" units="cm"/>
      <inkml:brushProperty name="height" value="0.1" units="cm"/>
      <inkml:brushProperty name="color" value="#FFC114"/>
    </inkml:brush>
  </inkml:definitions>
  <inkml:trace contextRef="#ctx0" brushRef="#br0">10363 11080 0 0 0,'-10'0'0'0'0,"-12"-19"0"0"0,-13-35 0 0 0,-19-37 0 0 0,-10-23 0 0 0,-3-20 0 0 0,-1-7 0 0 0,2 1 0 0 0,3 16 0 0 0,2 9 0 0 0,2 4 0 0 0,2-6 0 0 0,0-4 0 0 0,1-9 0 0 0,0-2 0 0 0,0 2 0 0 0,0 4 0 0 0,0-5 0 0 0,-1-10 0 0 0,-8 1 0 0 0,-5 4 0 0 0,2 17 0 0 0,-8 8 0 0 0,0 4 0 0 0,3 11 0 0 0,4 13 0 0 0,-5 0 0 0 0,1 5 0 0 0,-8 6 0 0 0,-7 16 0 0 0,-10-3 0 0 0,3 0 0 0 0,-1 10 0 0 0,-4 3 0 0 0,5 1 0 0 0,0-3 0 0 0,-3-2 0 0 0,6-2 0 0 0,-2-2 0 0 0,-3-2 0 0 0,-4 10 0 0 0,5 2 0 0 0,-1 8 0 0 0,-2 12 0 0 0,6 8 0 0 0,9 8 0 0 0,9 5 0 0 0,8 3 0 0 0,5 2 0 0 0,5 0 0 0 0,1 9 0 0 0,1 13 0 0 0,1 2 0 0 0,-1-3 0 0 0,0-6 0 0 0,9 4 0 0 0,2-1 0 0 0,10 5 0 0 0,0-2 0 0 0,6-14 0 0 0,8-18 0 0 0,8-18 0 0 0,14-13 0 0 0,8-9 0 0 0,12-7 0 0 0,1-3 0 0 0,8-1 0 0 0,-3 0 0 0 0,4 1 0 0 0,-3 0 0 0 0,-7 21 0 0 0,-7 25 0 0 0,-16 26 0 0 0,-17 19 0 0 0,-5 14 0 0 0,0 9 0 0 0,-4 5 0 0 0,1 1 0 0 0,6 1 0 0 0,-4-2 0 0 0,3 0 0 0 0,5-2 0 0 0,14-10 0 0 0,17-13 0 0 0,16-4 0 0 0,13 13 0 0 0,7 9 0 0 0,6-6 0 0 0,-8 0 0 0 0,-2 1 0 0 0,-9-8 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203"/>
    </inkml:context>
    <inkml:brush xml:id="br0">
      <inkml:brushProperty name="width" value="0.1" units="cm"/>
      <inkml:brushProperty name="height" value="0.1" units="cm"/>
      <inkml:brushProperty name="color" value="#FFC114"/>
    </inkml:brush>
  </inkml:definitions>
  <inkml:trace contextRef="#ctx0" brushRef="#br0">16205 7726 0 0 0,'0'9'0'0'0,"0"23"0"0"0,10 25 0 0 0,3 22 0 0 0,9 17 0 0 0,0 20 0 0 0,-3 11 0 0 0,-5 11 0 0 0,-4 3 0 0 0,-5 14 0 0 0,-3 11 0 0 0,-1 25 0 0 0,-2 8 0 0 0,0 19 0 0 0,0 10 0 0 0,1 15 0 0 0,-11 24 0 0 0,-21 13 0 0 0,-35 28 0 0 0,-44 28 0 0 0,-51 24 0 0 0,-56 18 0 0 0,-77 21 0 0 0,-74 20 0 0 0,-52 16 0 0 0,-31-9 0 0 0,-15-20 0 0 0,13-30 0 0 0,47-50 0 0 0,63-53 0 0 0,61-62 0 0 0,60-48 0 0 0,49-42 0 0 0,34-42 0 0 0,32-25 0 0 0,24-21 0 0 0,17-16 0 0 0,11-12 0 0 0,4-6 0 0 0,2-3 0 0 0,0 0 0 0 0,-1-1 0 0 0,-11 2 0 0 0,-15 0 0 0 0,-12 11 0 0 0,-21 4 0 0 0,-11 0 0 0 0,-3-2 0 0 0,9-3 0 0 0,24 7 0 0 0,19 2 0 0 0,11-3 0 0 0,6-3 0 0 0,14-13 0 0 0,12-16 0 0 0,12-13 0 0 0,19-3 0 0 0,8-4 0 0 0,3-5 0 0 0,-1-4 0 0 0,-2-5 0 0 0,6-2 0 0 0,1-1 0 0 0,-3-2 0 0 0,-3 20 0 0 0,-4 25 0 0 0,-3 25 0 0 0,-12 20 0 0 0,-5 14 0 0 0,1 8 0 0 0,-8-4 0 0 0,-1-1 0 0 0,-6-10 0 0 0,2-1 0 0 0,-5-7 0 0 0,3 1 0 0 0,6 4 0 0 0,6 6 0 0 0,16-5 0 0 0,17-8 0 0 0,15-9 0 0 0,2 2 0 0 0,5-3 0 0 0,5 4 0 0 0,4 9 0 0 0,4 8 0 0 0,2 7 0 0 0,-8-5 0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200"/>
    </inkml:context>
    <inkml:brush xml:id="br0">
      <inkml:brushProperty name="width" value="0.1" units="cm"/>
      <inkml:brushProperty name="height" value="0.1" units="cm"/>
      <inkml:brushProperty name="color" value="#FFC114"/>
    </inkml:brush>
  </inkml:definitions>
  <inkml:trace contextRef="#ctx0" brushRef="#br0">6059 6024 0 0 0,'19'0'0'0'0,"35"-20"0"0"0,38-15 0 0 0,41-11 0 0 0,26-18 0 0 0,16-7 0 0 0,7-1 0 0 0,0 11 0 0 0,-10 7 0 0 0,-16 13 0 0 0,-16 3 0 0 0,-11 8 0 0 0,-9 10 0 0 0,-16-2 0 0 0,-5 3 0 0 0,8 5 0 0 0,6 4 0 0 0,2-5 0 0 0,2 0 0 0 0,-1 2 0 0 0,-10 3 0 0 0,-4 4 0 0 0,0 3 0 0 0,2 1 0 0 0,2 2 0 0 0,3 1 0 0 0,1-1 0 0 0,-8 1 0 0 0,-2-1 0 0 0,-8 1 0 0 0,8-1 0 0 0,26 0 0 0 0,40 0 0 0 0,29 0 0 0 0,11 0 0 0 0,-10 0 0 0 0,-20 0 0 0 0,-30 0 0 0 0,-30 0 0 0 0,-6 0 0 0 0,7 10 0 0 0,31 12 0 0 0,39 22 0 0 0,26 13 0 0 0,6 7 0 0 0,-16-8 0 0 0,-32-4 0 0 0,-36-11 0 0 0,-3-12 0 0 0,35-1 0 0 0,26-6 0 0 0,-9-6 0 0 0,-27-7 0 0 0,-21 6 0 0 0,-23 0 0 0 0,-32 6 0 0 0,-19 1 0 0 0,-12 6 0 0 0,-3-3 0 0 0,-11 5 0 0 0,-1-2 0 0 0,2 2 0 0 0,5-3 0 0 0,5 4 0 0 0,4 5 0 0 0,3-2 0 0 0,2 1 0 0 0,1 6 0 0 0,0-6 0 0 0,-9 3 0 0 0,-4-7 0 0 0,1-8 0 0 0,-7 2 0 0 0,-1-4 0 0 0,-7 5 0 0 0,2-3 0 0 0,-5 5 0 0 0,-8-12 0 0 0,-6-19 0 0 0,-5-17 0 0 0,-5-16 0 0 0,-2-12 0 0 0,-2-6 0 0 0,0-4 0 0 0,-1-2 0 0 0,1 0 0 0 0,-9 10 0 0 0,-4 4 0 0 0,2 0 0 0 0,2-2 0 0 0,3-11 0 0 0,3-6 0 0 0,1-1 0 0 0,3 20 0 0 0,-10 27 0 0 0,-2 27 0 0 0,0 22 0 0 0,3 15 0 0 0,2 9 0 0 0,-6 6 0 0 0,-2 1 0 0 0,2 1 0 0 0,3-1 0 0 0,3-1 0 0 0,4-2 0 0 0,1 0 0 0 0,1-1 0 0 0,11-10 0 0 0,3-3 0 0 0,-9-10 0 0 0,-16-10 0 0 0,-15-9 0 0 0,-13-8 0 0 0,-9-4 0 0 0,-6-3 0 0 0,-3-2 0 0 0,-1 0 0 0 0,0 0 0 0 0,0 1 0 0 0,0 0 0 0 0,1 0 0 0 0,11 1 0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201"/>
    </inkml:context>
    <inkml:brush xml:id="br0">
      <inkml:brushProperty name="width" value="0.1" units="cm"/>
      <inkml:brushProperty name="height" value="0.1" units="cm"/>
      <inkml:brushProperty name="color" value="#FFC114"/>
    </inkml:brush>
  </inkml:definitions>
  <inkml:trace contextRef="#ctx0" brushRef="#br0">5609 8657 0 0 0,'0'9'0'0'0,"0"23"0"0"0,0 35 0 0 0,0 43 0 0 0,0 33 0 0 0,0 11 0 0 0,0-1 0 0 0,0-18 0 0 0,0-22 0 0 0,0-20 0 0 0,0-17 0 0 0,0-11 0 0 0,0-7 0 0 0,-20-5 0 0 0,-24 9 0 0 0,-35 3 0 0 0,-42 10 0 0 0,-38 1 0 0 0,-31-2 0 0 0,-32-4 0 0 0,-15-5 0 0 0,3-13 0 0 0,13-15 0 0 0,24-14 0 0 0,27-12 0 0 0,23-6 0 0 0,18-15 0 0 0,20-15 0 0 0,20-12 0 0 0,15-10 0 0 0,11-7 0 0 0,6-3 0 0 0,3-12 0 0 0,12-3 0 0 0,2 1 0 0 0,-1 2 0 0 0,-3 4 0 0 0,5 4 0 0 0,10-8 0 0 0,10-11 0 0 0,8-11 0 0 0,5-9 0 0 0,5 2 0 0 0,2 0 0 0 0,1-4 0 0 0,0 7 0 0 0,9 9 0 0 0,3 10 0 0 0,9 8 0 0 0,0-3 0 0 0,6 0 0 0 0,7 4 0 0 0,8 2 0 0 0,5 4 0 0 0,5 2 0 0 0,2-8 0 0 0,2 7 0 0 0,-1 5 0 0 0,-8 1 0 0 0,-4 11 0 0 0,0 2 0 0 0,2-1 0 0 0,-7-3 0 0 0,0 6 0 0 0,2 1 0 0 0,3 5 0 0 0,5 0 0 0 0,2 5 0 0 0,3-2 0 0 0,1 4 0 0 0,1 7 0 0 0,-10-4 0 0 0,-22 3 0 0 0,-24 4 0 0 0,-23 5 0 0 0,-17 5 0 0 0,-12 3 0 0 0,-6 2 0 0 0,6-9 0 0 0,3-2 0 0 0,-1 1 0 0 0,-1 2 0 0 0,-2 3 0 0 0,17 2 0 0 0,25 2 0 0 0,23 1 0 0 0,20 1 0 0 0,13 1 0 0 0,8-1 0 0 0,5 1 0 0 0,2 9 0 0 0,1 3 0 0 0,-2-1 0 0 0,-1-2 0 0 0,-10 7 0 0 0,-4 0 0 0 0,-10 7 0 0 0,-11 9 0 0 0,-9 8 0 0 0,-17 8 0 0 0,-8 4 0 0 0,-2 3 0 0 0,-9-8 0 0 0,-1-3 0 0 0,3 1 0 0 0,6 2 0 0 0,-6-7 0 0 0,1-1 0 0 0,4 2 0 0 0,-6-5 0 0 0,1-1 0 0 0,3-5 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202"/>
    </inkml:context>
    <inkml:brush xml:id="br0">
      <inkml:brushProperty name="width" value="0.1" units="cm"/>
      <inkml:brushProperty name="height" value="0.1" units="cm"/>
      <inkml:brushProperty name="color" value="#FFC114"/>
    </inkml:brush>
  </inkml:definitions>
  <inkml:trace contextRef="#ctx0" brushRef="#br0">10363 11080 0 0 0,'-10'0'0'0'0,"-12"-19"0"0"0,-13-35 0 0 0,-19-37 0 0 0,-10-23 0 0 0,-3-20 0 0 0,-1-7 0 0 0,2 1 0 0 0,3 16 0 0 0,2 9 0 0 0,2 4 0 0 0,2-6 0 0 0,0-4 0 0 0,1-9 0 0 0,0-2 0 0 0,0 2 0 0 0,0 4 0 0 0,0-5 0 0 0,-1-10 0 0 0,-8 1 0 0 0,-5 4 0 0 0,2 17 0 0 0,-8 8 0 0 0,0 4 0 0 0,3 11 0 0 0,4 13 0 0 0,-5 0 0 0 0,1 5 0 0 0,-8 6 0 0 0,-7 16 0 0 0,-10-3 0 0 0,3 0 0 0 0,-1 10 0 0 0,-4 3 0 0 0,5 1 0 0 0,0-3 0 0 0,-3-2 0 0 0,6-2 0 0 0,-2-2 0 0 0,-3-2 0 0 0,-4 10 0 0 0,5 2 0 0 0,-1 8 0 0 0,-2 12 0 0 0,6 8 0 0 0,9 8 0 0 0,9 5 0 0 0,8 3 0 0 0,5 2 0 0 0,5 0 0 0 0,1 9 0 0 0,1 13 0 0 0,1 2 0 0 0,-1-3 0 0 0,0-6 0 0 0,9 4 0 0 0,2-1 0 0 0,10 5 0 0 0,0-2 0 0 0,6-14 0 0 0,8-18 0 0 0,8-18 0 0 0,14-13 0 0 0,8-9 0 0 0,12-7 0 0 0,1-3 0 0 0,8-1 0 0 0,-3 0 0 0 0,4 1 0 0 0,-3 0 0 0 0,-7 21 0 0 0,-7 25 0 0 0,-16 26 0 0 0,-17 19 0 0 0,-5 14 0 0 0,0 9 0 0 0,-4 5 0 0 0,1 1 0 0 0,6 1 0 0 0,-4-2 0 0 0,3 0 0 0 0,5-2 0 0 0,14-10 0 0 0,17-13 0 0 0,16-4 0 0 0,13 13 0 0 0,7 9 0 0 0,6-6 0 0 0,-8 0 0 0 0,-2 1 0 0 0,-9-8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1"/>
    </inkml:context>
    <inkml:brush xml:id="br0">
      <inkml:brushProperty name="width" value="0.1" units="cm"/>
      <inkml:brushProperty name="height" value="0.1" units="cm"/>
      <inkml:brushProperty name="color" value="#008C3A"/>
    </inkml:brush>
  </inkml:definitions>
  <inkml:trace contextRef="#ctx0" brushRef="#br0">6350 4980 0 0 0,'10'0'0'0'0,"12"0"0"0"0,32-10 0 0 0,25-22 0 0 0,10-5 0 0 0,8-7 0 0 0,7-5 0 0 0,5-4 0 0 0,3 7 0 0 0,2 12 0 0 0,-9 1 0 0 0,-13 7 0 0 0,-12 8 0 0 0,-10 6 0 0 0,-8-3 0 0 0,5 0 0 0 0,1 3 0 0 0,-2 3 0 0 0,-2 3 0 0 0,-12-6 0 0 0,4-2 0 0 0,2 2 0 0 0,1 2 0 0 0,10 4 0 0 0,21 2 0 0 0,25 3 0 0 0,41-10 0 0 0,31-1 0 0 0,24 0 0 0 0,13 3 0 0 0,8 3 0 0 0,2-8 0 0 0,0-10 0 0 0,-21-12 0 0 0,-37 2 0 0 0,-38 5 0 0 0,-24 9 0 0 0,7 6 0 0 0,12 7 0 0 0,21 4 0 0 0,24 3 0 0 0,9-9 0 0 0,3-2 0 0 0,-3 1 0 0 0,-4 1 0 0 0,-14 3 0 0 0,-7-7 0 0 0,-12-2 0 0 0,-12 2 0 0 0,-11-7 0 0 0,-7 1 0 0 0,-5 3 0 0 0,6 4 0 0 0,3 5 0 0 0,8 3 0 0 0,21 2 0 0 0,12 2 0 0 0,8 0 0 0 0,2 1 0 0 0,2 0 0 0 0,-2 0 0 0 0,-2-1 0 0 0,9 1 0 0 0,21-1 0 0 0,5 9 0 0 0,-4 4 0 0 0,-18 9 0 0 0,-21 0 0 0 0,-20-2 0 0 0,-14 3 0 0 0,-21-1 0 0 0,-10-4 0 0 0,-12-6 0 0 0,-11-5 0 0 0,0-3 0 0 0,6-2 0 0 0,9-3 0 0 0,-3 1 0 0 0,4 8 0 0 0,-5 4 0 0 0,-8-1 0 0 0,-7-1 0 0 0,2-4 0 0 0,18-1 0 0 0,31 16 0 0 0,33 15 0 0 0,28 20 0 0 0,22 20 0 0 0,13 26 0 0 0,-2 15 0 0 0,1 16 0 0 0,-9 14 0 0 0,-1 2 0 0 0,-7 4 0 0 0,-10 4 0 0 0,-18-4 0 0 0,-10-10 0 0 0,-13 0 0 0 0,-14 5 0 0 0,-10 5 0 0 0,-18 6 0 0 0,-7-5 0 0 0,-13 0 0 0 0,-11-7 0 0 0,-9 0 0 0 0,-7-5 0 0 0,-5-8 0 0 0,-1 2 0 0 0,-2-3 0 0 0,-9-14 0 0 0,-4-8 0 0 0,-8-5 0 0 0,-9 0 0 0 0,0 11 0 0 0,-4 23 0 0 0,-5 17 0 0 0,4 10 0 0 0,0 6 0 0 0,-5-7 0 0 0,6-3 0 0 0,-1-11 0 0 0,-3-1 0 0 0,-5 1 0 0 0,5-5 0 0 0,1 1 0 0 0,-3-6 0 0 0,-5 3 0 0 0,7 23 0 0 0,1 42 0 0 0,-4 32 0 0 0,-3 34 0 0 0,-3 26 0 0 0,-13 21 0 0 0,-5-8 0 0 0,-11-27 0 0 0,-10-54 0 0 0,-11-57 0 0 0,-6-48 0 0 0,4-28 0 0 0,11-12 0 0 0,10 18 0 0 0,0 20 0 0 0,-5 25 0 0 0,-8 27 0 0 0,-17 30 0 0 0,-8 18 0 0 0,-4 9 0 0 0,1-7 0 0 0,0-14 0 0 0,3-14 0 0 0,11-22 0 0 0,6-23 0 0 0,0-9 0 0 0,-12 0 0 0 0,-5 3 0 0 0,-2 5 0 0 0,1 5 0 0 0,-9 4 0 0 0,-1-6 0 0 0,2-22 0 0 0,3-13 0 0 0,4-19 0 0 0,3-17 0 0 0,3-14 0 0 0,1-10 0 0 0,0 4 0 0 0,2 10 0 0 0,-1 0 0 0 0,0-2 0 0 0,0 5 0 0 0,0-1 0 0 0,0-5 0 0 0,-1-6 0 0 0,1-4 0 0 0,0-3 0 0 0,-1-3 0 0 0,1 8 0 0 0,-1 12 0 0 0,1 2 0 0 0,-10-2 0 0 0,6 4 0 0 0,4-2 0 0 0,2-15 0 0 0,0-9 0 0 0,10-3 0 0 0,3-12 0 0 0,7-3 0 0 0,1-8 0 0 0,-4 1 0 0 0,-5-6 0 0 0,-5 4 0 0 0,-4 5 0 0 0,-3 8 0 0 0,-2 5 0 0 0,-1-5 0 0 0,9 0 0 0 0,3-7 0 0 0,9 0 0 0 0,2-6 0 0 0,6 2 0 0 0,8-14 0 0 0,7-20 0 0 0,6-18 0 0 0,4-26 0 0 0,3-14 0 0 0,11-6 0 0 0,3-1 0 0 0,9 1 0 0 0,1 2 0 0 0,6 3 0 0 0,-3 3 0 0 0,5 1 0 0 0,-4 1 0 0 0,3 10 0 0 0,-4 23 0 0 0,-6 25 0 0 0,-7 22 0 0 0,-6 16 0 0 0,-4 12 0 0 0,-12-3 0 0 0,-6 0 0 0 0,-8-9 0 0 0,-2 0 0 0 0,-6 1 0 0 0,2 5 0 0 0,6 4 0 0 0,-3-7 0 0 0,2 0 0 0 0,6 2 0 0 0,-4-7 0 0 0,2 0 0 0 0,3 4 0 0 0,15-6 0 0 0,17-8 0 0 0,15-9 0 0 0,12-8 0 0 0,8-5 0 0 0,6-3 0 0 0,1-3 0 0 0,2-1 0 0 0,0 1 0 0 0,-1-1 0 0 0,-1 1 0 0 0,0 0 0 0 0,-1 1 0 0 0,-1-1 0 0 0,1 1 0 0 0,-1 0 0 0 0,0 0 0 0 0,-9 0 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203"/>
    </inkml:context>
    <inkml:brush xml:id="br0">
      <inkml:brushProperty name="width" value="0.1" units="cm"/>
      <inkml:brushProperty name="height" value="0.1" units="cm"/>
      <inkml:brushProperty name="color" value="#FFC114"/>
    </inkml:brush>
  </inkml:definitions>
  <inkml:trace contextRef="#ctx0" brushRef="#br0">16205 7726 0 0 0,'0'9'0'0'0,"0"23"0"0"0,10 25 0 0 0,3 22 0 0 0,9 17 0 0 0,0 20 0 0 0,-3 11 0 0 0,-5 11 0 0 0,-4 3 0 0 0,-5 14 0 0 0,-3 11 0 0 0,-1 25 0 0 0,-2 8 0 0 0,0 19 0 0 0,0 10 0 0 0,1 15 0 0 0,-11 24 0 0 0,-21 13 0 0 0,-35 28 0 0 0,-44 28 0 0 0,-51 24 0 0 0,-56 18 0 0 0,-77 21 0 0 0,-74 20 0 0 0,-52 16 0 0 0,-31-9 0 0 0,-15-20 0 0 0,13-30 0 0 0,47-50 0 0 0,63-53 0 0 0,61-62 0 0 0,60-48 0 0 0,49-42 0 0 0,34-42 0 0 0,32-25 0 0 0,24-21 0 0 0,17-16 0 0 0,11-12 0 0 0,4-6 0 0 0,2-3 0 0 0,0 0 0 0 0,-1-1 0 0 0,-11 2 0 0 0,-15 0 0 0 0,-12 11 0 0 0,-21 4 0 0 0,-11 0 0 0 0,-3-2 0 0 0,9-3 0 0 0,24 7 0 0 0,19 2 0 0 0,11-3 0 0 0,6-3 0 0 0,14-13 0 0 0,12-16 0 0 0,12-13 0 0 0,19-3 0 0 0,8-4 0 0 0,3-5 0 0 0,-1-4 0 0 0,-2-5 0 0 0,6-2 0 0 0,1-1 0 0 0,-3-2 0 0 0,-3 20 0 0 0,-4 25 0 0 0,-3 25 0 0 0,-12 20 0 0 0,-5 14 0 0 0,1 8 0 0 0,-8-4 0 0 0,-1-1 0 0 0,-6-10 0 0 0,2-1 0 0 0,-5-7 0 0 0,3 1 0 0 0,6 4 0 0 0,6 6 0 0 0,16-5 0 0 0,17-8 0 0 0,15-9 0 0 0,2 2 0 0 0,5-3 0 0 0,5 4 0 0 0,4 9 0 0 0,4 8 0 0 0,2 7 0 0 0,-8-5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2"/>
    </inkml:context>
    <inkml:brush xml:id="br0">
      <inkml:brushProperty name="width" value="0.1" units="cm"/>
      <inkml:brushProperty name="height" value="0.1" units="cm"/>
      <inkml:brushProperty name="color" value="#008C3A"/>
    </inkml:brush>
  </inkml:definitions>
  <inkml:trace contextRef="#ctx0" brushRef="#br0">13501 6641 0 0 0,'0'10'0'0'0,"0"12"0"0"0,-10 3 0 0 0,-2 7 0 0 0,-1 7 0 0 0,4 7 0 0 0,2 5 0 0 0,2 3 0 0 0,-7 3 0 0 0,-1 0 0 0 0,0 1 0 0 0,4 0 0 0 0,3 0 0 0 0,2-1 0 0 0,12 0 0 0 0,13-10 0 0 0,14-3 0 0 0,10-10 0 0 0,7-10 0 0 0,4-9 0 0 0,2-7 0 0 0,2-15 0 0 0,-1-15 0 0 0,-10-14 0 0 0,-14-11 0 0 0,-12-6 0 0 0,-10-4 0 0 0,-8-2 0 0 0,-4-1 0 0 0,-3 1 0 0 0,0 0 0 0 0,-10 1 0 0 0,-3 1 0 0 0,-9 10 0 0 0,1 3 0 0 0,-7 9 0 0 0,3 1 0 0 0,-4 7 0 0 0,-6 7 0 0 0,-7 7 0 0 0,-5 7 0 0 0,-4 3 0 0 0,-3 3 0 0 0,9 1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3"/>
    </inkml:context>
    <inkml:brush xml:id="br0">
      <inkml:brushProperty name="width" value="0.1" units="cm"/>
      <inkml:brushProperty name="height" value="0.1" units="cm"/>
      <inkml:brushProperty name="color" value="#008C3A"/>
    </inkml:brush>
  </inkml:definitions>
  <inkml:trace contextRef="#ctx0" brushRef="#br0">13785 6728 0 0 0,'0'9'0'0'0,"0"14"0"0"0,0 11 0 0 0,0 10 0 0 0,0 8 0 0 0,0 3 0 0 0,0 3 0 0 0,0 1 0 0 0,0 0 0 0 0,0 0 0 0 0,9-11 0 0 0,14-3 0 0 0,11-10 0 0 0,1-1 0 0 0,4-6 0 0 0,4-8 0 0 0,5-8 0 0 0,4-5 0 0 0,3-4 0 0 0,1-3 0 0 0,1-1 0 0 0,0-10 0 0 0,1-13 0 0 0,-11-12 0 0 0,-12-9 0 0 0,-13-7 0 0 0,-9-4 0 0 0,-8-2 0 0 0,-14-1 0 0 0,-5 0 0 0 0,-1 1 0 0 0,3 0 0 0 0,-7 10 0 0 0,0 4 0 0 0,-6 9 0 0 0,1 1 0 0 0,-5 6 0 0 0,-7 9 0 0 0,-7 6 0 0 0,-6 6 0 0 0,-4 5 0 0 0,-3 1 0 0 0,-1 2 0 0 0,-1 1 0 0 0,0-1 0 0 0,10 10 0 0 0,13 12 0 0 0,13 3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4"/>
    </inkml:context>
    <inkml:brush xml:id="br0">
      <inkml:brushProperty name="width" value="0.1" units="cm"/>
      <inkml:brushProperty name="height" value="0.1" units="cm"/>
      <inkml:brushProperty name="color" value="#008C3A"/>
    </inkml:brush>
  </inkml:definitions>
  <inkml:trace contextRef="#ctx0" brushRef="#br0">3149 10028 0 0 0,'0'9'0'0'0,"0"14"0"0"0,0 11 0 0 0,0 11 0 0 0,0 15 0 0 0,0 9 0 0 0,9 1 0 0 0,4-1 0 0 0,-1-3 0 0 0,7-4 0 0 0,1-1 0 0 0,6-3 0 0 0,-1-1 0 0 0,5-10 0 0 0,6-4 0 0 0,8 1 0 0 0,5 2 0 0 0,4 3 0 0 0,3 3 0 0 0,1-8 0 0 0,1-1 0 0 0,-1 1 0 0 0,1-7 0 0 0,-1 1 0 0 0,0 2 0 0 0,0-5 0 0 0,0-8 0 0 0,-10 0 0 0 0,-4-4 0 0 0,2-6 0 0 0,11-6 0 0 0,6-5 0 0 0,12 7 0 0 0,2 0 0 0 0,-1-1 0 0 0,5-4 0 0 0,-1-2 0 0 0,-4-3 0 0 0,-6-1 0 0 0,-5-2 0 0 0,-3 0 0 0 0,-3 0 0 0 0,-2-1 0 0 0,-19 1 0 0 0,-27-10 0 0 0,-23-3 0 0 0,-20 0 0 0 0,-14 3 0 0 0,1-6 0 0 0,-1-1 0 0 0,8-7 0 0 0,0 0 0 0 0,7-5 0 0 0,0 3 0 0 0,4-5 0 0 0,-1 4 0 0 0,3-3 0 0 0,16 12 0 0 0,19 10 0 0 0,18 16 0 0 0,14 6 0 0 0,9 11 0 0 0,16 10 0 0 0,6 0 0 0 0,0 3 0 0 0,-2 5 0 0 0,-3-6 0 0 0,-24-7 0 0 0,-27-11 0 0 0,-27-7 0 0 0,-12 3 0 0 0,-11 0 0 0 0,-9-4 0 0 0,2 7 0 0 0,-1 0 0 0 0,-3 6 0 0 0,-4 0 0 0 0,7 5 0 0 0,1-3 0 0 0,7 4 0 0 0,0-2 0 0 0,6 2 0 0 0,-3-3 0 0 0,5-6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5"/>
    </inkml:context>
    <inkml:brush xml:id="br0">
      <inkml:brushProperty name="width" value="0.1" units="cm"/>
      <inkml:brushProperty name="height" value="0.1" units="cm"/>
      <inkml:brushProperty name="color" value="#008C3A"/>
    </inkml:brush>
  </inkml:definitions>
  <inkml:trace contextRef="#ctx0" brushRef="#br0">2963 10504 0 0 0,'0'10'0'0'0,"10"2"0"0"0,3 10 0 0 0,-1 10 0 0 0,-2 10 0 0 0,6-3 0 0 0,1 2 0 0 0,7 3 0 0 0,0 4 0 0 0,-5 4 0 0 0,-5 2 0 0 0,-5-8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6"/>
    </inkml:context>
    <inkml:brush xml:id="br0">
      <inkml:brushProperty name="width" value="0.1" units="cm"/>
      <inkml:brushProperty name="height" value="0.1" units="cm"/>
      <inkml:brushProperty name="color" value="#008C3A"/>
    </inkml:brush>
  </inkml:definitions>
  <inkml:trace contextRef="#ctx0" brushRef="#br0">3069 10451 0 0 0,'0'10'0'0'0,"10"2"0"0"0,3 10 0 0 0,8 1 0 0 0,2 5 0 0 0,6-1 0 0 0,-2 4 0 0 0,-6 7 0 0 0,4-4 0 0 0,-3 3 0 0 0,-5 3 0 0 0,4-3 0 0 0,-1 0 0 0 0,-5-5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7"/>
    </inkml:context>
    <inkml:brush xml:id="br0">
      <inkml:brushProperty name="width" value="0.1" units="cm"/>
      <inkml:brushProperty name="height" value="0.1" units="cm"/>
      <inkml:brushProperty name="color" value="#008C3A"/>
    </inkml:brush>
  </inkml:definitions>
  <inkml:trace contextRef="#ctx0" brushRef="#br0">4128 7911 0 0 0,'9'0'0'0'0,"23"0"0"0"0,35 0 0 0 0,24 0 0 0 0,17 0 0 0 0,-1 0 0 0 0,-9 0 0 0 0,-11 0 0 0 0,-11 0 0 0 0,-9 0 0 0 0,-6 0 0 0 0,-4 0 0 0 0,7 0 0 0 0,3 0 0 0 0,0 0 0 0 0,7 10 0 0 0,10 2 0 0 0,1 10 0 0 0,5 1 0 0 0,6 5 0 0 0,-3 9 0 0 0,1 7 0 0 0,-5-4 0 0 0,11 1 0 0 0,7 3 0 0 0,5 13 0 0 0,3 16 0 0 0,10 15 0 0 0,13 22 0 0 0,2 10 0 0 0,-4 15 0 0 0,-5 12 0 0 0,-6 10 0 0 0,-5 8 0 0 0,-4-6 0 0 0,-2 0 0 0 0,-11-9 0 0 0,-14-10 0 0 0,-2-10 0 0 0,-7 2 0 0 0,-7-3 0 0 0,-6 6 0 0 0,-16 28 0 0 0,-5-14 0 0 0,-2-22 0 0 0,21-15 0 0 0,18-6 0 0 0,14-2 0 0 0,11 0 0 0 0,-5-7 0 0 0,0-12 0 0 0,-8 0 0 0 0,-10-5 0 0 0,-11-7 0 0 0,-7 4 0 0 0,-7-2 0 0 0,-3 5 0 0 0,8-1 0 0 0,2 6 0 0 0,0 6 0 0 0,7-1 0 0 0,-9-8 0 0 0,-5-7 0 0 0,-4-7 0 0 0,-2-6 0 0 0,0-3 0 0 0,0 7 0 0 0,0 2 0 0 0,-8-1 0 0 0,-3-2 0 0 0,1-3 0 0 0,2 8 0 0 0,4 1 0 0 0,2-2 0 0 0,-7-3 0 0 0,-3-3 0 0 0,3-2 0 0 0,2-3 0 0 0,-7-1 0 0 0,0-1 0 0 0,3 0 0 0 0,-7 0 0 0 0,1 9 0 0 0,3 4 0 0 0,5-1 0 0 0,4-2 0 0 0,13-2 0 0 0,6 6 0 0 0,10 2 0 0 0,2-3 0 0 0,6-3 0 0 0,-2-3 0 0 0,-6-2 0 0 0,4-13 0 0 0,-3-3 0 0 0,-5-11 0 0 0,3-10 0 0 0,-1-10 0 0 0,-4-7 0 0 0,5-5 0 0 0,-1-2 0 0 0,-4 8 0 0 0,5 3 0 0 0,-1-1 0 0 0,-3-2 0 0 0,-6-2 0 0 0,-3-2 0 0 0,5-2 0 0 0,2-1 0 0 0,7-1 0 0 0,1-1 0 0 0,5 1 0 0 0,-1-1 0 0 0,3 11 0 0 0,-2 2 0 0 0,-6 0 0 0 0,-7-2 0 0 0,-6-3 0 0 0,5-3 0 0 0,1-2 0 0 0,-3-1 0 0 0,-3 9 0 0 0,-3 2 0 0 0,-2 0 0 0 0,-2-3 0 0 0,-2-2 0 0 0,10-3 0 0 0,3 8 0 0 0,-1 1 0 0 0,-3-1 0 0 0,-2-2 0 0 0,-2-4 0 0 0,-2-2 0 0 0,-2-2 0 0 0,-1-2 0 0 0,-9-9 0 0 0,-23-5 0 0 0,-25 2 0 0 0,-22-8 0 0 0,-16 0 0 0 0,-3-7 0 0 0,-2-7 0 0 0,-4 1 0 0 0,-4-3 0 0 0,-2-5 0 0 0,-2 4 0 0 0,9-1 0 0 0,3 6 0 0 0,-1 9 0 0 0,17 17 0 0 0,23 10 0 0 0,12 14 0 0 0,14 4 0 0 0,14 8 0 0 0,10-2 0 0 0,7 5 0 0 0,-5 6 0 0 0,-1-4 0 0 0,1 2 0 0 0,2-5 0 0 0,3 1 0 0 0,2-5 0 0 0,-18-7 0 0 0,-15 3 0 0 0,-21-4 0 0 0,-10 6 0 0 0,-13-3 0 0 0,-13 5 0 0 0,-9 7 0 0 0,-7 8 0 0 0,-4 5 0 0 0,-2 5 0 0 0,-1 2 0 0 0,0 2 0 0 0,1-8 0 0 0,10-4 0 0 0,13-9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8"/>
    </inkml:context>
    <inkml:brush xml:id="br0">
      <inkml:brushProperty name="width" value="0.1" units="cm"/>
      <inkml:brushProperty name="height" value="0.1" units="cm"/>
      <inkml:brushProperty name="color" value="#008C3A"/>
    </inkml:brush>
  </inkml:definitions>
  <inkml:trace contextRef="#ctx0" brushRef="#br0">5133 7753 0 0 0,'0'10'0'0'0,"0"12"0"0"0,0 13 0 0 0,0 9 0 0 0,0 8 0 0 0,0 3 0 0 0,10 3 0 0 0,12-9 0 0 0,12-2 0 0 0,11-11 0 0 0,6-10 0 0 0,5-10 0 0 0,2-8 0 0 0,-9-14 0 0 0,-3-7 0 0 0,-9-10 0 0 0,-11-12 0 0 0,-10-8 0 0 0,-8-8 0 0 0,-15 6 0 0 0,-6 1 0 0 0,-10 7 0 0 0,-11 1 0 0 0,-10 6 0 0 0,4 0 0 0 0,-2 3 0 0 0,-4 8 0 0 0,-2 6 0 0 0,-4 5 0 0 0,8 15 0 0 0,11 14 0 0 0,11 5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9"/>
    </inkml:context>
    <inkml:brush xml:id="br0">
      <inkml:brushProperty name="width" value="0.1" units="cm"/>
      <inkml:brushProperty name="height" value="0.1" units="cm"/>
      <inkml:brushProperty name="color" value="#008C3A"/>
    </inkml:brush>
  </inkml:definitions>
  <inkml:trace contextRef="#ctx0" brushRef="#br0">5480 8053 0 0 0,'-10'0'0'0'0,"-2"9"0"0"0,-1 14 0 0 0,4 11 0 0 0,2 11 0 0 0,2 6 0 0 0,13 5 0 0 0,13 2 0 0 0,14-9 0 0 0,9-13 0 0 0,8-12 0 0 0,4-10 0 0 0,3-8 0 0 0,-10-14 0 0 0,-2-6 0 0 0,-10-10 0 0 0,-2-1 0 0 0,-6-6 0 0 0,-9-8 0 0 0,-7-5 0 0 0,-6-7 0 0 0,-4-3 0 0 0,-3-2 0 0 0,-1-1 0 0 0,-11 9 0 0 0,-12 12 0 0 0,-11 13 0 0 0,-1 1 0 0 0,-3 3 0 0 0,-5 6 0 0 0,-4 5 0 0 0,5 13 0 0 0,11 15 0 0 0,11 14 0 0 0,-1 2 0 0 0,3 3 0 0 0,-5-4 0 0 0,2-8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2"/>
    </inkml:context>
    <inkml:brush xml:id="br0">
      <inkml:brushProperty name="width" value="0.1" units="cm"/>
      <inkml:brushProperty name="height" value="0.1" units="cm"/>
      <inkml:brushProperty name="color" value="#008C3A"/>
    </inkml:brush>
  </inkml:definitions>
  <inkml:trace contextRef="#ctx0" brushRef="#br0">3175 7038 0 0 0,'0'0'0'0'0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0"/>
    </inkml:context>
    <inkml:brush xml:id="br0">
      <inkml:brushProperty name="width" value="0.1" units="cm"/>
      <inkml:brushProperty name="height" value="0.1" units="cm"/>
      <inkml:brushProperty name="color" value="#008C3A"/>
    </inkml:brush>
  </inkml:definitions>
  <inkml:trace contextRef="#ctx0" brushRef="#br0">6509 12252 0 0 0,'9'0'0'0'0,"23"0"0"0"0,16 10 0 0 0,18 3 0 0 0,17 8 0 0 0,34 12 0 0 0,24-1 0 0 0,9 4 0 0 0,-12-5 0 0 0,-20-6 0 0 0,-21-9 0 0 0,-7 4 0 0 0,-9-3 0 0 0,0-3 0 0 0,6 5 0 0 0,-2-1 0 0 0,3-3 0 0 0,16-4 0 0 0,9 5 0 0 0,5 0 0 0 0,1-2 0 0 0,0 6 0 0 0,8-1 0 0 0,12-3 0 0 0,11-5 0 0 0,-2-4 0 0 0,-5-3 0 0 0,0-2 0 0 0,-4-2 0 0 0,-6-10 0 0 0,-8-4 0 0 0,-4-9 0 0 0,4-9 0 0 0,2-1 0 0 0,-12 6 0 0 0,-7-1 0 0 0,-1 3 0 0 0,-11-4 0 0 0,-11-6 0 0 0,-10 3 0 0 0,-9-3 0 0 0,-6-5 0 0 0,-4 4 0 0 0,-1-1 0 0 0,-1 6 0 0 0,1 7 0 0 0,-1-1 0 0 0,-8-6 0 0 0,-3 2 0 0 0,-9-3 0 0 0,0 3 0 0 0,-7-2 0 0 0,3 3 0 0 0,-5-2 0 0 0,4 3 0 0 0,-3-3 0 0 0,3 3 0 0 0,-3-2 0 0 0,-16 2 0 0 0,-19 7 0 0 0,-17 6 0 0 0,-15 6 0 0 0,-9 14 0 0 0,-6 5 0 0 0,-3 2 0 0 0,-1-2 0 0 0,0-3 0 0 0,1-2 0 0 0,19-3 0 0 0,27-2 0 0 0,25 0 0 0 0,20-1 0 0 0,14-1 0 0 0,9 0 0 0 0,5 1 0 0 0,1 0 0 0 0,1-1 0 0 0,-2 1 0 0 0,0-9 0 0 0,-2-4 0 0 0,-10 10 0 0 0,-13 16 0 0 0,-23 5 0 0 0,-12 9 0 0 0,-8 10 0 0 0,-1 8 0 0 0,-9-4 0 0 0,-2 1 0 0 0,3 3 0 0 0,-5 4 0 0 0,0 2 0 0 0,5 3 0 0 0,5 1 0 0 0,-5 2 0 0 0,0 0 0 0 0,4-10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1"/>
    </inkml:context>
    <inkml:brush xml:id="br0">
      <inkml:brushProperty name="width" value="0.1" units="cm"/>
      <inkml:brushProperty name="height" value="0.1" units="cm"/>
      <inkml:brushProperty name="color" value="#008C3A"/>
    </inkml:brush>
  </inkml:definitions>
  <inkml:trace contextRef="#ctx0" brushRef="#br0">7431 11833 0 0 0,'0'10'0'0'0,"0"12"0"0"0,0 13 0 0 0,0 9 0 0 0,0 8 0 0 0,0 3 0 0 0,0 3 0 0 0,0 1 0 0 0,10-10 0 0 0,12-12 0 0 0,13-14 0 0 0,9-10 0 0 0,8-7 0 0 0,3-5 0 0 0,-6-12 0 0 0,-13-14 0 0 0,-12-12 0 0 0,-9-10 0 0 0,-9-6 0 0 0,-4-3 0 0 0,-13-3 0 0 0,-3 0 0 0 0,-11 0 0 0 0,-9 10 0 0 0,-9 14 0 0 0,-7 12 0 0 0,-4 10 0 0 0,7 18 0 0 0,11 16 0 0 0,2 6 0 0 0,8 7 0 0 0,7-2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2"/>
    </inkml:context>
    <inkml:brush xml:id="br0">
      <inkml:brushProperty name="width" value="0.1" units="cm"/>
      <inkml:brushProperty name="height" value="0.1" units="cm"/>
      <inkml:brushProperty name="color" value="#008C3A"/>
    </inkml:brush>
  </inkml:definitions>
  <inkml:trace contextRef="#ctx0" brushRef="#br0">7743 11839 0 0 0,'0'9'0'0'0,"0"14"0"0"0,0 11 0 0 0,0 11 0 0 0,0 6 0 0 0,0 5 0 0 0,10-8 0 0 0,12-11 0 0 0,13-13 0 0 0,9-10 0 0 0,8-7 0 0 0,3-6 0 0 0,-6-11 0 0 0,-3-5 0 0 0,-9-9 0 0 0,-11-11 0 0 0,-9-8 0 0 0,-9-6 0 0 0,-4-6 0 0 0,-4-2 0 0 0,-11 9 0 0 0,-4 2 0 0 0,-9 10 0 0 0,-10 10 0 0 0,-8 10 0 0 0,-8 8 0 0 0,-4 5 0 0 0,7 12 0 0 0,11 15 0 0 0,3 3 0 0 0,-3-3 0 0 0,4 4 0 0 0,8-3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3"/>
    </inkml:context>
    <inkml:brush xml:id="br0">
      <inkml:brushProperty name="width" value="0.1" units="cm"/>
      <inkml:brushProperty name="height" value="0.1" units="cm"/>
      <inkml:brushProperty name="color" value="#008C3A"/>
    </inkml:brush>
  </inkml:definitions>
  <inkml:trace contextRef="#ctx0" brushRef="#br0">5508 11602 0 0 0,'0'-9'0'0'0,"0"-23"0"0"0,-9-35 0 0 0,-4-44 0 0 0,1-31 0 0 0,2-22 0 0 0,3-1 0 0 0,3 8 0 0 0,1 21 0 0 0,2 24 0 0 0,1 12 0 0 0,1 13 0 0 0,-1 12 0 0 0,1 10 0 0 0,-1 5 0 0 0,0 4 0 0 0,1 1 0 0 0,-1 2 0 0 0,0-1 0 0 0,0-1 0 0 0,9-10 0 0 0,14-3 0 0 0,11 9 0 0 0,11 6 0 0 0,6 11 0 0 0,-5 4 0 0 0,-1 8 0 0 0,-8-1 0 0 0,0 6 0 0 0,2-3 0 0 0,5 3 0 0 0,-6-4 0 0 0,1 4 0 0 0,3 5 0 0 0,-5-3 0 0 0,0 2 0 0 0,4-4 0 0 0,4 1 0 0 0,4-5 0 0 0,4 4 0 0 0,2-5 0 0 0,1 3 0 0 0,1-3 0 0 0,1 3 0 0 0,-1 6 0 0 0,0 8 0 0 0,0-5 0 0 0,0 1 0 0 0,-1 3 0 0 0,1-5 0 0 0,-1 1 0 0 0,1-7 0 0 0,-1 1 0 0 0,1-4 0 0 0,-1 1 0 0 0,0-3 0 0 0,1 3 0 0 0,-1-4 0 0 0,1 4 0 0 0,-10-3 0 0 0,-4 3 0 0 0,-8-3 0 0 0,-1 4 0 0 0,3 5 0 0 0,-4-2 0 0 0,-18 2 0 0 0,-21 5 0 0 0,-18 5 0 0 0,-16 5 0 0 0,-10 2 0 0 0,-6 3 0 0 0,-4 2 0 0 0,0 0 0 0 0,-1 0 0 0 0,2-1 0 0 0,0 1 0 0 0,1 0 0 0 0,1-11 0 0 0,19-2 0 0 0,27 0 0 0 0,23 2 0 0 0,21 3 0 0 0,13 2 0 0 0,9 3 0 0 0,5 1 0 0 0,-8 11 0 0 0,-4 3 0 0 0,1-1 0 0 0,0-1 0 0 0,3-4 0 0 0,1-2 0 0 0,1-3 0 0 0,-8 9 0 0 0,-12 11 0 0 0,-21 13 0 0 0,-13 8 0 0 0,-17 8 0 0 0,-4 4 0 0 0,0 3 0 0 0,-5 1 0 0 0,2-1 0 0 0,4 1 0 0 0,7-11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4"/>
    </inkml:context>
    <inkml:brush xml:id="br0">
      <inkml:brushProperty name="width" value="0.1" units="cm"/>
      <inkml:brushProperty name="height" value="0.1" units="cm"/>
      <inkml:brushProperty name="color" value="#008C3A"/>
    </inkml:brush>
  </inkml:definitions>
  <inkml:trace contextRef="#ctx0" brushRef="#br0">5106 9075 0 0 0,'10'0'0'0'0,"12"0"0"0"0,3 10 0 0 0,7 3 0 0 0,7-1 0 0 0,7-2 0 0 0,-5 6 0 0 0,1 1 0 0 0,3-2 0 0 0,-7 5 0 0 0,-10 0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5"/>
    </inkml:context>
    <inkml:brush xml:id="br0">
      <inkml:brushProperty name="width" value="0.1" units="cm"/>
      <inkml:brushProperty name="height" value="0.1" units="cm"/>
      <inkml:brushProperty name="color" value="#008C3A"/>
    </inkml:brush>
  </inkml:definitions>
  <inkml:trace contextRef="#ctx0" brushRef="#br0">5212 8943 0 0 0,'10'0'0'0'0,"12"0"0"0"0,13 10 0 0 0,9 2 0 0 0,-2 10 0 0 0,1 1 0 0 0,3-4 0 0 0,-7 5 0 0 0,-9-2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6"/>
    </inkml:context>
    <inkml:brush xml:id="br0">
      <inkml:brushProperty name="width" value="0.1" units="cm"/>
      <inkml:brushProperty name="height" value="0.1" units="cm"/>
      <inkml:brushProperty name="color" value="#008C3A"/>
    </inkml:brush>
  </inkml:definitions>
  <inkml:trace contextRef="#ctx0" brushRef="#br0">6588 15674 0 0 0,'10'0'0'0'0,"12"0"0"0"0,13 0 0 0 0,19 0 0 0 0,10 0 0 0 0,13 0 0 0 0,13 0 0 0 0,1 0 0 0 0,-6 0 0 0 0,-7 0 0 0 0,-8 0 0 0 0,-6 0 0 0 0,-4-10 0 0 0,-3-3 0 0 0,-1 1 0 0 0,-1 2 0 0 0,-1-6 0 0 0,2-1 0 0 0,9-7 0 0 0,3 0 0 0 0,10-5 0 0 0,11 3 0 0 0,9-5 0 0 0,7-6 0 0 0,15-6 0 0 0,15-6 0 0 0,4 6 0 0 0,-2 0 0 0 0,5-2 0 0 0,6-3 0 0 0,7-2 0 0 0,6-13 0 0 0,4-15 0 0 0,23-12 0 0 0,17-21 0 0 0,12-10 0 0 0,-11 6 0 0 0,-32 12 0 0 0,-25 15 0 0 0,-20 3 0 0 0,-2-13 0 0 0,5-9 0 0 0,10-15 0 0 0,9 4 0 0 0,-2 2 0 0 0,3-8 0 0 0,4-1 0 0 0,4 0 0 0 0,-5 4 0 0 0,-11 1 0 0 0,-10 4 0 0 0,-8 1 0 0 0,-7 2 0 0 0,-5 0 0 0 0,-2 0 0 0 0,-10 11 0 0 0,-14 2 0 0 0,-2 9 0 0 0,-6 1 0 0 0,-7 6 0 0 0,-7-2 0 0 0,-4-5 0 0 0,6 3 0 0 0,1-3 0 0 0,-1-5 0 0 0,-4-5 0 0 0,-1-5 0 0 0,6-13 0 0 0,2-6 0 0 0,-2 9 0 0 0,-13 5 0 0 0,-6 12 0 0 0,-2 13 0 0 0,-9 2 0 0 0,-1 6 0 0 0,-8 6 0 0 0,1 6 0 0 0,-5 5 0 0 0,-7-7 0 0 0,3-1 0 0 0,-2-8 0 0 0,-4-1 0 0 0,4-6 0 0 0,-1-8 0 0 0,-4-8 0 0 0,5-5 0 0 0,0-5 0 0 0,-5 7 0 0 0,-3-8 0 0 0,-5-14 0 0 0,6-23 0 0 0,1-17 0 0 0,-2-8 0 0 0,7 6 0 0 0,0 13 0 0 0,-3 21 0 0 0,-5 16 0 0 0,-4 17 0 0 0,-2 17 0 0 0,-4 2 0 0 0,0-3 0 0 0,-2-7 0 0 0,0-7 0 0 0,10 3 0 0 0,3 8 0 0 0,0 10 0 0 0,-3 8 0 0 0,-2 6 0 0 0,-3 5 0 0 0,-1 1 0 0 0,-2 2 0 0 0,-1 1 0 0 0,-1-1 0 0 0,1 0 0 0 0,-1-1 0 0 0,1 1 0 0 0,-1 18 0 0 0,1 25 0 0 0,-9 25 0 0 0,-4 19 0 0 0,1 14 0 0 0,-8 9 0 0 0,1 4 0 0 0,2 2 0 0 0,-5-9 0 0 0,2-4 0 0 0,-6-1 0 0 0,-9 2 0 0 0,3 1 0 0 0,-3-7 0 0 0,4-1 0 0 0,-2-9 0 0 0,4-18 0 0 0,17-22 0 0 0,11-20 0 0 0,14-23 0 0 0,16-14 0 0 0,11-15 0 0 0,10-3 0 0 0,-5-8 0 0 0,0 3 0 0 0,2 15 0 0 0,-7 11 0 0 0,-10 7 0 0 0,-1 1 0 0 0,-5 21 0 0 0,-7 25 0 0 0,-6 23 0 0 0,-5 18 0 0 0,-4 14 0 0 0,8 7 0 0 0,2 5 0 0 0,-1 1 0 0 0,7 10 0 0 0,1 2 0 0 0,6 8 0 0 0,-1 0 0 0 0,6 5 0 0 0,6-2 0 0 0,8 4 0 0 0,5-4 0 0 0,4-7 0 0 0,-7-6 0 0 0,-1-6 0 0 0,0-4 0 0 0,3-13 0 0 0,-16-14 0 0 0,-14-23 0 0 0,-10-13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7"/>
    </inkml:context>
    <inkml:brush xml:id="br0">
      <inkml:brushProperty name="width" value="0.1" units="cm"/>
      <inkml:brushProperty name="height" value="0.1" units="cm"/>
      <inkml:brushProperty name="color" value="#008C3A"/>
    </inkml:brush>
  </inkml:definitions>
  <inkml:trace contextRef="#ctx0" brushRef="#br0">9551 8758 0 0 0,'10'0'0'0'0,"12"0"0"0"0,13 9 0 0 0,9 4 0 0 0,8-1 0 0 0,-6 8 0 0 0,-1-1 0 0 0,2-2 0 0 0,-8 5 0 0 0,0-2 0 0 0,-7-3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8"/>
    </inkml:context>
    <inkml:brush xml:id="br0">
      <inkml:brushProperty name="width" value="0.1" units="cm"/>
      <inkml:brushProperty name="height" value="0.1" units="cm"/>
      <inkml:brushProperty name="color" value="#008C3A"/>
    </inkml:brush>
  </inkml:definitions>
  <inkml:trace contextRef="#ctx0" brushRef="#br0">9941 8440 0 0 0,'-10'0'0'0'0,"-2"10"0"0"0,-10 3 0 0 0,-10-1 0 0 0,-10-2 0 0 0,3 6 0 0 0,-2 1 0 0 0,6 7 0 0 0,10 9 0 0 0,8 9 0 0 0,7 6 0 0 0,15-4 0 0 0,7-1 0 0 0,11-7 0 0 0,1-1 0 0 0,6 4 0 0 0,9 5 0 0 0,5-5 0 0 0,-3 0 0 0 0,1-7 0 0 0,2-8 0 0 0,3-8 0 0 0,-5-17 0 0 0,-2-18 0 0 0,-6-15 0 0 0,-10-11 0 0 0,-8-8 0 0 0,-8-4 0 0 0,-4-3 0 0 0,-4 0 0 0 0,-11 10 0 0 0,-13 14 0 0 0,-3 3 0 0 0,-6 7 0 0 0,-7 8 0 0 0,3-2 0 0 0,-2 1 0 0 0,-3 5 0 0 0,5 5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9"/>
    </inkml:context>
    <inkml:brush xml:id="br0">
      <inkml:brushProperty name="width" value="0.1" units="cm"/>
      <inkml:brushProperty name="height" value="0.1" units="cm"/>
      <inkml:brushProperty name="color" value="#008C3A"/>
    </inkml:brush>
  </inkml:definitions>
  <inkml:trace contextRef="#ctx0" brushRef="#br0">9899 5847 0 0 0,'-10'0'0'0'0,"-12"0"0"0"0,-22 0 0 0 0,-14 0 0 0 0,-15 0 0 0 0,-34 19 0 0 0,-18 17 0 0 0,3 10 0 0 0,12-1 0 0 0,16 0 0 0 0,14 3 0 0 0,10 3 0 0 0,9 2 0 0 0,14 1 0 0 0,5 2 0 0 0,1 10 0 0 0,-3 4 0 0 0,-3 8 0 0 0,-4 2 0 0 0,-2 5 0 0 0,-2-1 0 0 0,9-6 0 0 0,2 3 0 0 0,-1 7 0 0 0,-2 8 0 0 0,-3 7 0 0 0,-3 4 0 0 0,-1 5 0 0 0,-2 1 0 0 0,9 1 0 0 0,3 0 0 0 0,9-9 0 0 0,0-4 0 0 0,7-9 0 0 0,8-11 0 0 0,7 0 0 0 0,6-3 0 0 0,5-7 0 0 0,-8-5 0 0 0,-2-4 0 0 0,1 6 0 0 0,3 2 0 0 0,2-2 0 0 0,3 6 0 0 0,1 2 0 0 0,1-4 0 0 0,2-4 0 0 0,-1-5 0 0 0,-9-12 0 0 0,-13-15 0 0 0,-3-23 0 0 0,-6-14 0 0 0,2-17 0 0 0,-4-4 0 0 0,3-9 0 0 0,-1-9 0 0 0,3-6 0 0 0,-3 4 0 0 0,4-1 0 0 0,-3-2 0 0 0,4-3 0 0 0,15 16 0 0 0,20 23 0 0 0,17 13 0 0 0,5 16 0 0 0,6 13 0 0 0,7 12 0 0 0,6-3 0 0 0,-7 2 0 0 0,0-7 0 0 0,-7 0 0 0 0,-1-7 0 0 0,3-17 0 0 0,-4-21 0 0 0,1-19 0 0 0,5-14 0 0 0,-5-10 0 0 0,1-5 0 0 0,5-4 0 0 0,4 0 0 0 0,5 9 0 0 0,-7 4 0 0 0,-10 10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3"/>
    </inkml:context>
    <inkml:brush xml:id="br0">
      <inkml:brushProperty name="width" value="0.1" units="cm"/>
      <inkml:brushProperty name="height" value="0.1" units="cm"/>
      <inkml:brushProperty name="color" value="#008C3A"/>
    </inkml:brush>
  </inkml:definitions>
  <inkml:trace contextRef="#ctx0" brushRef="#br0">3175 7038 0 0 0,'0'10'0'0'0,"0"12"0"0"0,0 12 0 0 0,0 11 0 0 0,0 6 0 0 0,10 5 0 0 0,2 2 0 0 0,10-9 0 0 0,1-3 0 0 0,-4 0 0 0 0,-5 3 0 0 0,-5 1 0 0 0,6-7 0 0 0,0-1 0 0 0,8-8 0 0 0,-1-20 0 0 0,5-11 0 0 0,9-17 0 0 0,7-5 0 0 0,-4-10 0 0 0,2 1 0 0 0,2 5 0 0 0,5 6 0 0 0,3-4 0 0 0,3 3 0 0 0,1 3 0 0 0,1 5 0 0 0,1 4 0 0 0,1 3 0 0 0,-1 2 0 0 0,-10 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0"/>
    </inkml:context>
    <inkml:brush xml:id="br0">
      <inkml:brushProperty name="width" value="0.1" units="cm"/>
      <inkml:brushProperty name="height" value="0.1" units="cm"/>
      <inkml:brushProperty name="color" value="#008C3A"/>
    </inkml:brush>
  </inkml:definitions>
  <inkml:trace contextRef="#ctx0" brushRef="#br0">7355 6482 0 0 0,'10'0'0'0'0,"12"0"0"0"0,13 0 0 0 0,0 10 0 0 0,3 3 0 0 0,6-1 0 0 0,4 7 0 0 0,4 1 0 0 0,2 6 0 0 0,2-1 0 0 0,-8-5 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1"/>
    </inkml:context>
    <inkml:brush xml:id="br0">
      <inkml:brushProperty name="width" value="0.1" units="cm"/>
      <inkml:brushProperty name="height" value="0.1" units="cm"/>
      <inkml:brushProperty name="color" value="#008C3A"/>
    </inkml:brush>
  </inkml:definitions>
  <inkml:trace contextRef="#ctx0" brushRef="#br0">7461 6297 0 0 0,'10'0'0'0'0,"12"0"0"0"0,13 0 0 0 0,9 0 0 0 0,-2 10 0 0 0,1 2 0 0 0,2 1 0 0 0,-5 6 0 0 0,-1 1 0 0 0,3-4 0 0 0,4-4 0 0 0,-6 6 0 0 0,0-1 0 0 0,-7-3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2"/>
    </inkml:context>
    <inkml:brush xml:id="br0">
      <inkml:brushProperty name="width" value="0.1" units="cm"/>
      <inkml:brushProperty name="height" value="0.1" units="cm"/>
      <inkml:brushProperty name="color" value="#008C3A"/>
    </inkml:brush>
  </inkml:definitions>
  <inkml:trace contextRef="#ctx0" brushRef="#br0">11238 6588 0 0 0,'0'10'0'0'0,"9"22"0"0"0,13 25 0 0 0,13 12 0 0 0,9 14 0 0 0,8 21 0 0 0,13 22 0 0 0,6 0 0 0 0,0-4 0 0 0,-3-2 0 0 0,-2 7 0 0 0,-4 0 0 0 0,-12-1 0 0 0,-5-3 0 0 0,0-4 0 0 0,-8-2 0 0 0,-1 7 0 0 0,-7 12 0 0 0,2 21 0 0 0,-4 22 0 0 0,-7 28 0 0 0,-8 18 0 0 0,-4 29 0 0 0,-5 37 0 0 0,-2 27 0 0 0,-2 8 0 0 0,0 6 0 0 0,-10-6 0 0 0,-13 0 0 0 0,-11-9 0 0 0,-20-9 0 0 0,-9-18 0 0 0,-4-22 0 0 0,0-16 0 0 0,2-23 0 0 0,3-13 0 0 0,2-13 0 0 0,3-12 0 0 0,10-21 0 0 0,4-19 0 0 0,0-16 0 0 0,8-21 0 0 0,-1-22 0 0 0,7-15 0 0 0,-1-12 0 0 0,5-7 0 0 0,6-5 0 0 0,-3-10 0 0 0,3-3 0 0 0,5-19 0 0 0,4-21 0 0 0,5-21 0 0 0,3-17 0 0 0,2-11 0 0 0,-9-7 0 0 0,-2-3 0 0 0,1-2 0 0 0,2 1 0 0 0,3 0 0 0 0,2 1 0 0 0,-7 1 0 0 0,-3 0 0 0 0,2 2 0 0 0,2-1 0 0 0,4 1 0 0 0,2 0 0 0 0,2 19 0 0 0,-8 25 0 0 0,-3 25 0 0 0,2 29 0 0 0,1 17 0 0 0,4 8 0 0 0,-8 2 0 0 0,0-1 0 0 0,1-2 0 0 0,3-3 0 0 0,3-3 0 0 0,4-1 0 0 0,1-2 0 0 0,1-1 0 0 0,2 0 0 0 0,9-10 0 0 0,13-12 0 0 0,2-22 0 0 0,7-13 0 0 0,8-16 0 0 0,6-14 0 0 0,5-3 0 0 0,3-4 0 0 0,3 3 0 0 0,10-1 0 0 0,4 6 0 0 0,-11-3 0 0 0,-5 5 0 0 0,-3-2 0 0 0,-1 4 0 0 0,1 5 0 0 0,-8-2 0 0 0,-3 3 0 0 0,2 4 0 0 0,-7 5 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3"/>
    </inkml:context>
    <inkml:brush xml:id="br0">
      <inkml:brushProperty name="width" value="0.1" units="cm"/>
      <inkml:brushProperty name="height" value="0.1" units="cm"/>
      <inkml:brushProperty name="color" value="#008C3A"/>
    </inkml:brush>
  </inkml:definitions>
  <inkml:trace contextRef="#ctx0" brushRef="#br0">11647 7964 0 0 0,'-10'10'0'0'0,"-3"12"0"0"0,1 12 0 0 0,2 11 0 0 0,3 6 0 0 0,3 5 0 0 0,2 2 0 0 0,1 1 0 0 0,1 0 0 0 0,0-1 0 0 0,1 0 0 0 0,-1-1 0 0 0,1 0 0 0 0,-1 0 0 0 0,10-10 0 0 0,12-13 0 0 0,13-12 0 0 0,-1-20 0 0 0,5-19 0 0 0,-5-17 0 0 0,-8-12 0 0 0,-9-8 0 0 0,-7-4 0 0 0,-5-2 0 0 0,-4 0 0 0 0,-1 0 0 0 0,-2 1 0 0 0,1 1 0 0 0,-10 10 0 0 0,-3 4 0 0 0,-9 9 0 0 0,-10 11 0 0 0,1 9 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4"/>
    </inkml:context>
    <inkml:brush xml:id="br0">
      <inkml:brushProperty name="width" value="0.1" units="cm"/>
      <inkml:brushProperty name="height" value="0.1" units="cm"/>
      <inkml:brushProperty name="color" value="#008C3A"/>
    </inkml:brush>
  </inkml:definitions>
  <inkml:trace contextRef="#ctx0" brushRef="#br0">11832 7942 0 0 0,'-10'10'0'0'0,"-3"12"0"0"0,1 13 0 0 0,2 9 0 0 0,3 8 0 0 0,3 3 0 0 0,2 3 0 0 0,1 1 0 0 0,1 0 0 0 0,0-1 0 0 0,1 0 0 0 0,9 0 0 0 0,13-11 0 0 0,2-3 0 0 0,7-9 0 0 0,7-11 0 0 0,7-9 0 0 0,-5-17 0 0 0,1-18 0 0 0,2-14 0 0 0,-5-12 0 0 0,-11-8 0 0 0,1 6 0 0 0,-6 2 0 0 0,-6-2 0 0 0,-15-2 0 0 0,-9-2 0 0 0,-2-2 0 0 0,-10 9 0 0 0,-2 2 0 0 0,-6-2 0 0 0,1-2 0 0 0,-5 7 0 0 0,-6 10 0 0 0,-7 10 0 0 0,-6 9 0 0 0,-3 5 0 0 0,7 5 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5"/>
    </inkml:context>
    <inkml:brush xml:id="br0">
      <inkml:brushProperty name="width" value="0.1" units="cm"/>
      <inkml:brushProperty name="height" value="0.1" units="cm"/>
      <inkml:brushProperty name="color" value="#008C3A"/>
    </inkml:brush>
  </inkml:definitions>
  <inkml:trace contextRef="#ctx0" brushRef="#br0">7405 11347 0 0 0,'0'-10'0'0'0,"0"-12"0"0"0,0-13 0 0 0,0-9 0 0 0,0-7 0 0 0,-10-5 0 0 0,-3-12 0 0 0,1-3 0 0 0,2 0 0 0 0,-6-7 0 0 0,-1-10 0 0 0,-7-8 0 0 0,0 2 0 0 0,5-2 0 0 0,-4 5 0 0 0,1 10 0 0 0,5 8 0 0 0,-4 7 0 0 0,1 5 0 0 0,4 3 0 0 0,5 3 0 0 0,-5 0 0 0 0,-1 0 0 0 0,4 0 0 0 0,3 0 0 0 0,4-1 0 0 0,2 0 0 0 0,3 0 0 0 0,1-1 0 0 0,0 1 0 0 0,1-10 0 0 0,0-13 0 0 0,9-12 0 0 0,3-10 0 0 0,0-7 0 0 0,-3 6 0 0 0,6 10 0 0 0,1 11 0 0 0,-2 10 0 0 0,5 7 0 0 0,0-4 0 0 0,-4-29 0 0 0,-5-47 0 0 0,-3-46 0 0 0,-4-39 0 0 0,7-9 0 0 0,2 7 0 0 0,8 23 0 0 0,10 38 0 0 0,0 28 0 0 0,5 20 0 0 0,4 20 0 0 0,7 9 0 0 0,4 10 0 0 0,3 10 0 0 0,2-2 0 0 0,1 3 0 0 0,0 3 0 0 0,1 4 0 0 0,-1 3 0 0 0,0 4 0 0 0,0 10 0 0 0,-10 5 0 0 0,-3-1 0 0 0,1 8 0 0 0,1 0 0 0 0,4 6 0 0 0,-8-1 0 0 0,-1 4 0 0 0,12-2 0 0 0,7-6 0 0 0,2-7 0 0 0,0 4 0 0 0,0-2 0 0 0,8-3 0 0 0,2 6 0 0 0,-2-1 0 0 0,-3 7 0 0 0,-4-2 0 0 0,-2 5 0 0 0,7-2 0 0 0,11 4 0 0 0,12-3 0 0 0,0-7 0 0 0,3-6 0 0 0,15-16 0 0 0,8-7 0 0 0,3-2 0 0 0,10-9 0 0 0,22-2 0 0 0,3 14 0 0 0,5 16 0 0 0,-6 18 0 0 0,0 3 0 0 0,-17 7 0 0 0,-12 6 0 0 0,-18 6 0 0 0,-18 5 0 0 0,-14 2 0 0 0,-10 1 0 0 0,-7 1 0 0 0,-4 1 0 0 0,-1-1 0 0 0,0 0 0 0 0,1-1 0 0 0,0 1 0 0 0,1-1 0 0 0,1-10 0 0 0,0-2 0 0 0,0-1 0 0 0,1 4 0 0 0,-1-8 0 0 0,1 0 0 0 0,-1 2 0 0 0,1 5 0 0 0,-10-7 0 0 0,-3 0 0 0 0,0 3 0 0 0,2 4 0 0 0,4 4 0 0 0,-8-8 0 0 0,0 0 0 0 0,1 2 0 0 0,4 2 0 0 0,3 4 0 0 0,2 2 0 0 0,3 3 0 0 0,-9-9 0 0 0,-2-3 0 0 0,1 1 0 0 0,12 3 0 0 0,15 3 0 0 0,6 2 0 0 0,-2 2 0 0 0,-3 1 0 0 0,4 1 0 0 0,-1 1 0 0 0,-3-1 0 0 0,-5 1 0 0 0,-5-11 0 0 0,-3-2 0 0 0,-2 0 0 0 0,-2 2 0 0 0,0 3 0 0 0,0 3 0 0 0,-1 2 0 0 0,-9-9 0 0 0,-2-2 0 0 0,0 2 0 0 0,2 1 0 0 0,4 4 0 0 0,2 2 0 0 0,2 2 0 0 0,1 1 0 0 0,2 1 0 0 0,0 1 0 0 0,0-1 0 0 0,0 1 0 0 0,0-1 0 0 0,-1 0 0 0 0,1 1 0 0 0,0-1 0 0 0,-1 0 0 0 0,0 0 0 0 0,1 0 0 0 0,-1 9 0 0 0,1 4 0 0 0,-1-1 0 0 0,1-2 0 0 0,-1 7 0 0 0,0 0 0 0 0,1-3 0 0 0,-1 6 0 0 0,1 0 0 0 0,-1-4 0 0 0,1 6 0 0 0,-1-2 0 0 0,1-4 0 0 0,-1 5 0 0 0,0-1 0 0 0,-9 5 0 0 0,-3-1 0 0 0,0-5 0 0 0,-7 4 0 0 0,0-1 0 0 0,3 4 0 0 0,4 7 0 0 0,5-1 0 0 0,-7 3 0 0 0,0-4 0 0 0,2 2 0 0 0,3 5 0 0 0,3 6 0 0 0,13 5 0 0 0,5 3 0 0 0,0 13 0 0 0,-2 4 0 0 0,-11 1 0 0 0,-7-3 0 0 0,0-2 0 0 0,0 6 0 0 0,1 1 0 0 0,13 7 0 0 0,4 20 0 0 0,1 1 0 0 0,-1 4 0 0 0,-2 4 0 0 0,6-8 0 0 0,2 8 0 0 0,-2 5 0 0 0,-3 12 0 0 0,6 14 0 0 0,0 12 0 0 0,7 9 0 0 0,-1-4 0 0 0,-3 1 0 0 0,-6-7 0 0 0,-5-1 0 0 0,-4-6 0 0 0,-12-8 0 0 0,-6 1 0 0 0,-9-2 0 0 0,-1 13 0 0 0,-6 11 0 0 0,-8 27 0 0 0,-7 20 0 0 0,-5 23 0 0 0,-5 21 0 0 0,-2-3 0 0 0,-1-34 0 0 0,0-43 0 0 0,-1-22 0 0 0,1 12 0 0 0,0 18 0 0 0,1 17 0 0 0,0 23 0 0 0,-1 14 0 0 0,1 5 0 0 0,0 11 0 0 0,0-8 0 0 0,1-6 0 0 0,-1-14 0 0 0,0-15 0 0 0,0-4 0 0 0,0-8 0 0 0,0-7 0 0 0,0-6 0 0 0,0-5 0 0 0,0-13 0 0 0,0-15 0 0 0,0-12 0 0 0,0-20 0 0 0,0-20 0 0 0,0-6 0 0 0,-10 0 0 0 0,-3 6 0 0 0,-8 5 0 0 0,-2-5 0 0 0,4-8 0 0 0,-5 0 0 0 0,-8-5 0 0 0,2 3 0 0 0,-4 7 0 0 0,-5 6 0 0 0,-7 16 0 0 0,-4 18 0 0 0,-13 15 0 0 0,-5 2 0 0 0,-2-5 0 0 0,3-17 0 0 0,12-11 0 0 0,6-16 0 0 0,11-14 0 0 0,3-13 0 0 0,7-8 0 0 0,-1-6 0 0 0,4-4 0 0 0,-3 9 0 0 0,3 13 0 0 0,-4 3 0 0 0,4 7 0 0 0,-5-1 0 0 0,4-6 0 0 0,-4-6 0 0 0,4-7 0 0 0,-4-4 0 0 0,-7-13 0 0 0,4-5 0 0 0,-2-10 0 0 0,4-2 0 0 0,-2 4 0 0 0,-4 5 0 0 0,3 6 0 0 0,-2-6 0 0 0,5 0 0 0 0,-1-7 0 0 0,-5 1 0 0 0,3 3 0 0 0,-2 5 0 0 0,-4 5 0 0 0,5 4 0 0 0,-2-7 0 0 0,6-1 0 0 0,-2-9 0 0 0,5 0 0 0 0,-2-7 0 0 0,4 3 0 0 0,6-15 0 0 0,6-19 0 0 0,7-19 0 0 0,3-15 0 0 0,3-11 0 0 0,11 3 0 0 0,4-1 0 0 0,0-2 0 0 0,-3-2 0 0 0,-4 16 0 0 0,-2 25 0 0 0,-2 22 0 0 0,-2 19 0 0 0,-1 14 0 0 0,0 9 0 0 0,-1 4 0 0 0,1 2 0 0 0,-1 0 0 0 0,1-1 0 0 0,0-1 0 0 0,-1 0 0 0 0,1-21 0 0 0,10-26 0 0 0,12-15 0 0 0,3-16 0 0 0,7-6 0 0 0,7-7 0 0 0,7 1 0 0 0,-5-4 0 0 0,1 5 0 0 0,2 7 0 0 0,-5-3 0 0 0,-1 4 0 0 0,-6 6 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6"/>
    </inkml:context>
    <inkml:brush xml:id="br0">
      <inkml:brushProperty name="width" value="0.1" units="cm"/>
      <inkml:brushProperty name="height" value="0.1" units="cm"/>
      <inkml:brushProperty name="color" value="#008C3A"/>
    </inkml:brush>
  </inkml:definitions>
  <inkml:trace contextRef="#ctx0" brushRef="#br0">12697 7068 0 0 0,'-9'0'0'0'0,"-14"0"0"0"0,-2 9 0 0 0,-6 4 0 0 0,1 9 0 0 0,-3 0 0 0 0,4 7 0 0 0,7 8 0 0 0,-3-3 0 0 0,3 3 0 0 0,-4 4 0 0 0,2 6 0 0 0,6 3 0 0 0,5 4 0 0 0,5 1 0 0 0,4 2 0 0 0,3 0 0 0 0,10-9 0 0 0,5-3 0 0 0,9-10 0 0 0,1-1 0 0 0,5-6 0 0 0,-1-17 0 0 0,3-11 0 0 0,-3-15 0 0 0,3-15 0 0 0,6-11 0 0 0,-3-18 0 0 0,2-9 0 0 0,-5-2 0 0 0,1 1 0 0 0,-4 2 0 0 0,3 4 0 0 0,-4 2 0 0 0,-7 3 0 0 0,-7 1 0 0 0,-15 10 0 0 0,-16 13 0 0 0,-16 13 0 0 0,-11 9 0 0 0,2 17 0 0 0,9 8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7"/>
    </inkml:context>
    <inkml:brush xml:id="br0">
      <inkml:brushProperty name="width" value="0.1" units="cm"/>
      <inkml:brushProperty name="height" value="0.1" units="cm"/>
      <inkml:brushProperty name="color" value="#008C3A"/>
    </inkml:brush>
  </inkml:definitions>
  <inkml:trace contextRef="#ctx0" brushRef="#br0">12679 7117 0 0 0,'0'10'0'0'0,"0"12"0"0"0,0 13 0 0 0,-10 9 0 0 0,-2 7 0 0 0,-1 5 0 0 0,4 2 0 0 0,2 1 0 0 0,-7-10 0 0 0,-1-3 0 0 0,2 0 0 0 0,3 1 0 0 0,3 3 0 0 0,13-7 0 0 0,15-11 0 0 0,3-21 0 0 0,8-21 0 0 0,-2-19 0 0 0,4-14 0 0 0,-4-10 0 0 0,2-4 0 0 0,-4-4 0 0 0,-7 1 0 0 0,3-1 0 0 0,-3 2 0 0 0,-5 0 0 0 0,-15 11 0 0 0,-17 14 0 0 0,-15 12 0 0 0,-12 10 0 0 0,1 16 0 0 0,7 8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8"/>
    </inkml:context>
    <inkml:brush xml:id="br0">
      <inkml:brushProperty name="width" value="0.1" units="cm"/>
      <inkml:brushProperty name="height" value="0.1" units="cm"/>
      <inkml:brushProperty name="color" value="#008C3A"/>
    </inkml:brush>
  </inkml:definitions>
  <inkml:trace contextRef="#ctx0" brushRef="#br0">3228 8361 0 0 0,'0'0'0'0'0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9"/>
    </inkml:context>
    <inkml:brush xml:id="br0">
      <inkml:brushProperty name="width" value="0.1" units="cm"/>
      <inkml:brushProperty name="height" value="0.1" units="cm"/>
      <inkml:brushProperty name="color" value="#008C3A"/>
    </inkml:brush>
  </inkml:definitions>
  <inkml:trace contextRef="#ctx0" brushRef="#br0">3043 8625 0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4"/>
    </inkml:context>
    <inkml:brush xml:id="br0">
      <inkml:brushProperty name="width" value="0.1" units="cm"/>
      <inkml:brushProperty name="height" value="0.1" units="cm"/>
      <inkml:brushProperty name="color" value="#008C3A"/>
    </inkml:brush>
  </inkml:definitions>
  <inkml:trace contextRef="#ctx0" brushRef="#br0">6630 4921 0 0 0,'-9'0'0'0'0,"-23"0"0"0"0,-15 0 0 0 0,-20 0 0 0 0,-16 10 0 0 0,-24 12 0 0 0,-12 3 0 0 0,4-3 0 0 0,2-5 0 0 0,2 4 0 0 0,0-2 0 0 0,9-3 0 0 0,4-6 0 0 0,8-3 0 0 0,9-4 0 0 0,10-1 0 0 0,7 7 0 0 0,5 3 0 0 0,3-1 0 0 0,-9 8 0 0 0,-2 10 0 0 0,0-1 0 0 0,2-4 0 0 0,3 4 0 0 0,2-4 0 0 0,-8 4 0 0 0,-2-3 0 0 0,-9 14 0 0 0,1 9 0 0 0,-7 7 0 0 0,2 3 0 0 0,6 11 0 0 0,5 4 0 0 0,7-11 0 0 0,4 3 0 0 0,2-9 0 0 0,13-5 0 0 0,3-1 0 0 0,0-10 0 0 0,7-1 0 0 0,0 2 0 0 0,6 3 0 0 0,-1 5 0 0 0,-5 2 0 0 0,-6 3 0 0 0,4 2 0 0 0,-1 1 0 0 0,-4-10 0 0 0,6-2 0 0 0,0 0 0 0 0,-4-8 0 0 0,5 0 0 0 0,-1 4 0 0 0,-3 3 0 0 0,-5 14 0 0 0,-5 7 0 0 0,-2 2 0 0 0,6-1 0 0 0,3 7 0 0 0,-2 1 0 0 0,-3-2 0 0 0,-2 6 0 0 0,7-2 0 0 0,1 7 0 0 0,8-2 0 0 0,0-5 0 0 0,-4 4 0 0 0,-5 17 0 0 0,-14 40 0 0 0,-8 25 0 0 0,-11 15 0 0 0,-2 5 0 0 0,1 1 0 0 0,6-2 0 0 0,4-13 0 0 0,5-6 0 0 0,12-11 0 0 0,5-22 0 0 0,11-23 0 0 0,10-11 0 0 0,1-11 0 0 0,3-11 0 0 0,6 2 0 0 0,-5-3 0 0 0,1-4 0 0 0,4-3 0 0 0,4 5 0 0 0,3 2 0 0 0,-6 7 0 0 0,-1 9 0 0 0,2 9 0 0 0,-7-2 0 0 0,0 2 0 0 0,4-7 0 0 0,3-8 0 0 0,-5-9 0 0 0,0-7 0 0 0,3-5 0 0 0,4-3 0 0 0,4-3 0 0 0,2 0 0 0 0,3 9 0 0 0,-9 4 0 0 0,-2 9 0 0 0,0 1 0 0 0,-6 7 0 0 0,-2 8 0 0 0,4 7 0 0 0,4-4 0 0 0,5 2 0 0 0,2 2 0 0 0,4 5 0 0 0,0 2 0 0 0,-8 13 0 0 0,-3 23 0 0 0,1-2 0 0 0,2-6 0 0 0,2 22 0 0 0,-6 32 0 0 0,-2 32 0 0 0,2 17 0 0 0,3 6 0 0 0,-6 1 0 0 0,-1-14 0 0 0,3-16 0 0 0,4-26 0 0 0,3-26 0 0 0,3-22 0 0 0,3-15 0 0 0,0-10 0 0 0,2-5 0 0 0,-1-3 0 0 0,1 0 0 0 0,0 0 0 0 0,9 11 0 0 0,3 5 0 0 0,9 9 0 0 0,1 2 0 0 0,5-3 0 0 0,9-15 0 0 0,7-7 0 0 0,5-4 0 0 0,5-10 0 0 0,2-2 0 0 0,1 2 0 0 0,11-6 0 0 0,3 1 0 0 0,8-5 0 0 0,1-8 0 0 0,-4 3 0 0 0,-5-4 0 0 0,-5-5 0 0 0,-14-5 0 0 0,-6-4 0 0 0,-1-4 0 0 0,1-11 0 0 0,2-5 0 0 0,-6 0 0 0 0,-2 3 0 0 0,3 2 0 0 0,3 4 0 0 0,4 1 0 0 0,2 3 0 0 0,3 0 0 0 0,1-9 0 0 0,1-3 0 0 0,0 1 0 0 0,0 2 0 0 0,0-6 0 0 0,0-2 0 0 0,0-6 0 0 0,-1 0 0 0 0,1-6 0 0 0,9 3 0 0 0,3-4 0 0 0,9 3 0 0 0,11-3 0 0 0,9 3 0 0 0,7-3 0 0 0,14-5 0 0 0,7-8 0 0 0,1 5 0 0 0,7-1 0 0 0,1-4 0 0 0,-4 6 0 0 0,-5 0 0 0 0,-5-4 0 0 0,-13-4 0 0 0,-6-4 0 0 0,-10-3 0 0 0,-12-3 0 0 0,-10-1 0 0 0,-6 0 0 0 0,4-1 0 0 0,0 10 0 0 0,-1 3 0 0 0,-3 0 0 0 0,-3-3 0 0 0,-1-2 0 0 0,-3-3 0 0 0,0-2 0 0 0,-1-1 0 0 0,0-1 0 0 0,0 0 0 0 0,0-1 0 0 0,-10 11 0 0 0,-2 2 0 0 0,0 0 0 0 0,3-3 0 0 0,2-2 0 0 0,3-2 0 0 0,2-3 0 0 0,2-1 0 0 0,0-1 0 0 0,1 9 0 0 0,-9-6 0 0 0,-23-4 0 0 0,-25-12 0 0 0,-13-12 0 0 0,-13-3 0 0 0,-12 4 0 0 0,0-4 0 0 0,-3 3 0 0 0,-4-4 0 0 0,-3 3 0 0 0,-5-3 0 0 0,-1 2 0 0 0,7-3 0 0 0,3 4 0 0 0,-1-4 0 0 0,-2 3 0 0 0,6-3 0 0 0,11 13 0 0 0,20 19 0 0 0,21 9 0 0 0,18 13 0 0 0,14 1 0 0 0,0 7 0 0 0,2-2 0 0 0,2 3 0 0 0,4-4 0 0 0,3 3 0 0 0,1-4 0 0 0,-9 2 0 0 0,-2-3 0 0 0,1-7 0 0 0,-7 4 0 0 0,-1-3 0 0 0,-6 4 0 0 0,0-1 0 0 0,-4 4 0 0 0,-16-2 0 0 0,-11 3 0 0 0,-14-2 0 0 0,-6 3 0 0 0,-8-3 0 0 0,-9 3 0 0 0,1 7 0 0 0,-2-4 0 0 0,-4 2 0 0 0,-6 6 0 0 0,-3 4 0 0 0,-3 5 0 0 0,8 3 0 0 0,2-7 0 0 0,-1-2 0 0 0,7 1 0 0 0,1-7 0 0 0,6 0 0 0 0,8-7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70"/>
    </inkml:context>
    <inkml:brush xml:id="br0">
      <inkml:brushProperty name="width" value="0.1" units="cm"/>
      <inkml:brushProperty name="height" value="0.1" units="cm"/>
      <inkml:brushProperty name="color" value="#008C3A"/>
    </inkml:brush>
  </inkml:definitions>
  <inkml:trace contextRef="#ctx0" brushRef="#br0">2646 8573 0 0 0,'0'0'0'0'0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71"/>
    </inkml:context>
    <inkml:brush xml:id="br0">
      <inkml:brushProperty name="width" value="0.1" units="cm"/>
      <inkml:brushProperty name="height" value="0.1" units="cm"/>
      <inkml:brushProperty name="color" value="#008C3A"/>
    </inkml:brush>
  </inkml:definitions>
  <inkml:trace contextRef="#ctx0" brushRef="#br0">2646 8573 0 0 0,'0'0'0'0'0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72"/>
    </inkml:context>
    <inkml:brush xml:id="br0">
      <inkml:brushProperty name="width" value="0.1" units="cm"/>
      <inkml:brushProperty name="height" value="0.1" units="cm"/>
      <inkml:brushProperty name="color" value="#008C3A"/>
    </inkml:brush>
  </inkml:definitions>
  <inkml:trace contextRef="#ctx0" brushRef="#br0">5027 5186 0 0 0,'0'0'0'0'0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73"/>
    </inkml:context>
    <inkml:brush xml:id="br0">
      <inkml:brushProperty name="width" value="0.1" units="cm"/>
      <inkml:brushProperty name="height" value="0.1" units="cm"/>
      <inkml:brushProperty name="color" value="#008C3A"/>
    </inkml:brush>
  </inkml:definitions>
  <inkml:trace contextRef="#ctx0" brushRef="#br0">5027 5186 0 0 0,'0'0'0'0'0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74"/>
    </inkml:context>
    <inkml:brush xml:id="br0">
      <inkml:brushProperty name="width" value="0.1" units="cm"/>
      <inkml:brushProperty name="height" value="0.1" units="cm"/>
      <inkml:brushProperty name="color" value="#008C3A"/>
    </inkml:brush>
  </inkml:definitions>
  <inkml:trace contextRef="#ctx0" brushRef="#br0">5027 5186 0 0 0,'0'0'0'0'0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75"/>
    </inkml:context>
    <inkml:brush xml:id="br0">
      <inkml:brushProperty name="width" value="0.1" units="cm"/>
      <inkml:brushProperty name="height" value="0.1" units="cm"/>
      <inkml:brushProperty name="color" value="#008C3A"/>
    </inkml:brush>
  </inkml:definitions>
  <inkml:trace contextRef="#ctx0" brushRef="#br0">5027 5186 0 0 0,'0'0'0'0'0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76"/>
    </inkml:context>
    <inkml:brush xml:id="br0">
      <inkml:brushProperty name="width" value="0.1" units="cm"/>
      <inkml:brushProperty name="height" value="0.1" units="cm"/>
      <inkml:brushProperty name="color" value="#008C3A"/>
    </inkml:brush>
  </inkml:definitions>
  <inkml:trace contextRef="#ctx0" brushRef="#br0">7276 3069 0 0 0,'0'0'0'0'0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77"/>
    </inkml:context>
    <inkml:brush xml:id="br0">
      <inkml:brushProperty name="width" value="0.1" units="cm"/>
      <inkml:brushProperty name="height" value="0.1" units="cm"/>
      <inkml:brushProperty name="color" value="#008C3A"/>
    </inkml:brush>
  </inkml:definitions>
  <inkml:trace contextRef="#ctx0" brushRef="#br0">5424 6165 0 0 0,'0'0'0'0'0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6:20.290"/>
    </inkml:context>
    <inkml:brush xml:id="br0">
      <inkml:brushProperty name="width" value="0.1" units="cm"/>
      <inkml:brushProperty name="height" value="0.1" units="cm"/>
      <inkml:brushProperty name="color" value="#008C3A"/>
    </inkml:brush>
  </inkml:definitions>
  <inkml:trace contextRef="#ctx0" brushRef="#br0">6350 4980 0 0 0,'10'0'0'0'0,"12"0"0"0"0,32-10 0 0 0,25-22 0 0 0,10-5 0 0 0,8-7 0 0 0,7-5 0 0 0,5-4 0 0 0,3 7 0 0 0,2 12 0 0 0,-9 1 0 0 0,-13 7 0 0 0,-12 8 0 0 0,-10 6 0 0 0,-8-3 0 0 0,5 0 0 0 0,1 3 0 0 0,-2 3 0 0 0,-2 3 0 0 0,-12-6 0 0 0,4-2 0 0 0,2 2 0 0 0,1 2 0 0 0,10 4 0 0 0,21 2 0 0 0,25 3 0 0 0,41-10 0 0 0,31-1 0 0 0,24 0 0 0 0,13 3 0 0 0,8 3 0 0 0,2-8 0 0 0,0-10 0 0 0,-21-12 0 0 0,-37 2 0 0 0,-38 5 0 0 0,-24 9 0 0 0,7 6 0 0 0,12 7 0 0 0,21 4 0 0 0,24 3 0 0 0,9-9 0 0 0,3-2 0 0 0,-3 1 0 0 0,-4 1 0 0 0,-14 3 0 0 0,-7-7 0 0 0,-12-2 0 0 0,-12 2 0 0 0,-11-7 0 0 0,-7 1 0 0 0,-5 3 0 0 0,6 4 0 0 0,3 5 0 0 0,8 3 0 0 0,21 2 0 0 0,12 2 0 0 0,8 0 0 0 0,2 1 0 0 0,2 0 0 0 0,-2 0 0 0 0,-2-1 0 0 0,9 1 0 0 0,21-1 0 0 0,5 9 0 0 0,-4 4 0 0 0,-18 9 0 0 0,-21 0 0 0 0,-20-2 0 0 0,-14 3 0 0 0,-21-1 0 0 0,-10-4 0 0 0,-12-6 0 0 0,-11-5 0 0 0,0-3 0 0 0,6-2 0 0 0,9-3 0 0 0,-3 1 0 0 0,4 8 0 0 0,-5 4 0 0 0,-8-1 0 0 0,-7-1 0 0 0,2-4 0 0 0,18-1 0 0 0,31 16 0 0 0,33 15 0 0 0,28 20 0 0 0,22 20 0 0 0,13 26 0 0 0,-2 15 0 0 0,1 16 0 0 0,-9 14 0 0 0,-1 2 0 0 0,-7 4 0 0 0,-10 4 0 0 0,-18-4 0 0 0,-10-10 0 0 0,-13 0 0 0 0,-14 5 0 0 0,-10 5 0 0 0,-18 6 0 0 0,-7-5 0 0 0,-13 0 0 0 0,-11-7 0 0 0,-9 0 0 0 0,-7-5 0 0 0,-5-8 0 0 0,-1 2 0 0 0,-2-3 0 0 0,-9-14 0 0 0,-4-8 0 0 0,-8-5 0 0 0,-9 0 0 0 0,0 11 0 0 0,-4 23 0 0 0,-5 17 0 0 0,4 10 0 0 0,0 6 0 0 0,-5-7 0 0 0,6-3 0 0 0,-1-11 0 0 0,-3-1 0 0 0,-5 1 0 0 0,5-5 0 0 0,1 1 0 0 0,-3-6 0 0 0,-5 3 0 0 0,7 23 0 0 0,1 42 0 0 0,-4 32 0 0 0,-3 34 0 0 0,-3 26 0 0 0,-13 21 0 0 0,-5-8 0 0 0,-11-27 0 0 0,-10-54 0 0 0,-11-57 0 0 0,-6-48 0 0 0,4-28 0 0 0,11-12 0 0 0,10 18 0 0 0,0 20 0 0 0,-5 25 0 0 0,-8 27 0 0 0,-17 30 0 0 0,-8 18 0 0 0,-4 9 0 0 0,1-7 0 0 0,0-14 0 0 0,3-14 0 0 0,11-22 0 0 0,6-23 0 0 0,0-9 0 0 0,-12 0 0 0 0,-5 3 0 0 0,-2 5 0 0 0,1 5 0 0 0,-9 4 0 0 0,-1-6 0 0 0,2-22 0 0 0,3-13 0 0 0,4-19 0 0 0,3-17 0 0 0,3-14 0 0 0,1-10 0 0 0,0 4 0 0 0,2 10 0 0 0,-1 0 0 0 0,0-2 0 0 0,0 5 0 0 0,0-1 0 0 0,0-5 0 0 0,-1-6 0 0 0,1-4 0 0 0,0-3 0 0 0,-1-3 0 0 0,1 8 0 0 0,-1 12 0 0 0,1 2 0 0 0,-10-2 0 0 0,6 4 0 0 0,4-2 0 0 0,2-15 0 0 0,0-9 0 0 0,10-3 0 0 0,3-12 0 0 0,7-3 0 0 0,1-8 0 0 0,-4 1 0 0 0,-5-6 0 0 0,-5 4 0 0 0,-4 5 0 0 0,-3 8 0 0 0,-2 5 0 0 0,-1-5 0 0 0,9 0 0 0 0,3-7 0 0 0,9 0 0 0 0,2-6 0 0 0,6 2 0 0 0,8-14 0 0 0,7-20 0 0 0,6-18 0 0 0,4-26 0 0 0,3-14 0 0 0,11-6 0 0 0,3-1 0 0 0,9 1 0 0 0,1 2 0 0 0,6 3 0 0 0,-3 3 0 0 0,5 1 0 0 0,-4 1 0 0 0,3 10 0 0 0,-4 23 0 0 0,-6 25 0 0 0,-7 22 0 0 0,-6 16 0 0 0,-4 12 0 0 0,-12-3 0 0 0,-6 0 0 0 0,-8-9 0 0 0,-2 0 0 0 0,-6 1 0 0 0,2 5 0 0 0,6 4 0 0 0,-3-7 0 0 0,2 0 0 0 0,6 2 0 0 0,-4-7 0 0 0,2 0 0 0 0,3 4 0 0 0,15-6 0 0 0,17-8 0 0 0,15-9 0 0 0,12-8 0 0 0,8-5 0 0 0,6-3 0 0 0,1-3 0 0 0,2-1 0 0 0,0 1 0 0 0,-1-1 0 0 0,-1 1 0 0 0,0 0 0 0 0,-1 1 0 0 0,-1-1 0 0 0,1 1 0 0 0,-1 0 0 0 0,0 0 0 0 0,-9 0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6:20.291"/>
    </inkml:context>
    <inkml:brush xml:id="br0">
      <inkml:brushProperty name="width" value="0.1" units="cm"/>
      <inkml:brushProperty name="height" value="0.1" units="cm"/>
      <inkml:brushProperty name="color" value="#008C3A"/>
    </inkml:brush>
  </inkml:definitions>
  <inkml:trace contextRef="#ctx0" brushRef="#br0">13501 6641 0 0 0,'0'10'0'0'0,"0"12"0"0"0,-10 3 0 0 0,-2 7 0 0 0,-1 7 0 0 0,4 7 0 0 0,2 5 0 0 0,2 3 0 0 0,-7 3 0 0 0,-1 0 0 0 0,0 1 0 0 0,4 0 0 0 0,3 0 0 0 0,2-1 0 0 0,12 0 0 0 0,13-10 0 0 0,14-3 0 0 0,10-10 0 0 0,7-10 0 0 0,4-9 0 0 0,2-7 0 0 0,2-15 0 0 0,-1-15 0 0 0,-10-14 0 0 0,-14-11 0 0 0,-12-6 0 0 0,-10-4 0 0 0,-8-2 0 0 0,-4-1 0 0 0,-3 1 0 0 0,0 0 0 0 0,-10 1 0 0 0,-3 1 0 0 0,-9 10 0 0 0,1 3 0 0 0,-7 9 0 0 0,3 1 0 0 0,-4 7 0 0 0,-6 7 0 0 0,-7 7 0 0 0,-5 7 0 0 0,-4 3 0 0 0,-3 3 0 0 0,9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5"/>
    </inkml:context>
    <inkml:brush xml:id="br0">
      <inkml:brushProperty name="width" value="0.1" units="cm"/>
      <inkml:brushProperty name="height" value="0.1" units="cm"/>
      <inkml:brushProperty name="color" value="#008C3A"/>
    </inkml:brush>
  </inkml:definitions>
  <inkml:trace contextRef="#ctx0" brushRef="#br0">3188 6456 0 0 0,'0'9'0'0'0,"0"14"0"0"0,0 11 0 0 0,0 11 0 0 0,0 6 0 0 0,0 5 0 0 0,9 2 0 0 0,4 0 0 0 0,9-8 0 0 0,10-4 0 0 0,9-10 0 0 0,8-11 0 0 0,5-10 0 0 0,-7-16 0 0 0,-2-9 0 0 0,-8-12 0 0 0,-11-12 0 0 0,-10-9 0 0 0,-7-8 0 0 0,-5-4 0 0 0,-14 7 0 0 0,-4 2 0 0 0,-10 9 0 0 0,0 1 0 0 0,-7 6 0 0 0,-6 9 0 0 0,-8 8 0 0 0,-5 6 0 0 0,-4 4 0 0 0,-2 3 0 0 0,8 11 0 0 0,13 3 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6:20.292"/>
    </inkml:context>
    <inkml:brush xml:id="br0">
      <inkml:brushProperty name="width" value="0.1" units="cm"/>
      <inkml:brushProperty name="height" value="0.1" units="cm"/>
      <inkml:brushProperty name="color" value="#008C3A"/>
    </inkml:brush>
  </inkml:definitions>
  <inkml:trace contextRef="#ctx0" brushRef="#br0">13785 6728 0 0 0,'0'9'0'0'0,"0"14"0"0"0,0 11 0 0 0,0 10 0 0 0,0 8 0 0 0,0 3 0 0 0,0 3 0 0 0,0 1 0 0 0,0 0 0 0 0,0 0 0 0 0,9-11 0 0 0,14-3 0 0 0,11-10 0 0 0,1-1 0 0 0,4-6 0 0 0,4-8 0 0 0,5-8 0 0 0,4-5 0 0 0,3-4 0 0 0,1-3 0 0 0,1-1 0 0 0,0-10 0 0 0,1-13 0 0 0,-11-12 0 0 0,-12-9 0 0 0,-13-7 0 0 0,-9-4 0 0 0,-8-2 0 0 0,-14-1 0 0 0,-5 0 0 0 0,-1 1 0 0 0,3 0 0 0 0,-7 10 0 0 0,0 4 0 0 0,-6 9 0 0 0,1 1 0 0 0,-5 6 0 0 0,-7 9 0 0 0,-7 6 0 0 0,-6 6 0 0 0,-4 5 0 0 0,-3 1 0 0 0,-1 2 0 0 0,-1 1 0 0 0,0-1 0 0 0,10 10 0 0 0,13 12 0 0 0,13 3 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6:20.293"/>
    </inkml:context>
    <inkml:brush xml:id="br0">
      <inkml:brushProperty name="width" value="0.1" units="cm"/>
      <inkml:brushProperty name="height" value="0.1" units="cm"/>
      <inkml:brushProperty name="color" value="#008C3A"/>
    </inkml:brush>
  </inkml:definitions>
  <inkml:trace contextRef="#ctx0" brushRef="#br0">12679 7117 0 0 0,'0'10'0'0'0,"0"12"0"0"0,0 13 0 0 0,-10 9 0 0 0,-2 7 0 0 0,-1 5 0 0 0,4 2 0 0 0,2 1 0 0 0,-7-10 0 0 0,-1-3 0 0 0,2 0 0 0 0,3 1 0 0 0,3 3 0 0 0,13-7 0 0 0,15-11 0 0 0,3-21 0 0 0,8-21 0 0 0,-2-19 0 0 0,4-14 0 0 0,-4-10 0 0 0,2-4 0 0 0,-4-4 0 0 0,-7 1 0 0 0,3-1 0 0 0,-3 2 0 0 0,-5 0 0 0 0,-15 11 0 0 0,-17 14 0 0 0,-15 12 0 0 0,-12 10 0 0 0,1 16 0 0 0,7 8 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1"/>
    </inkml:context>
    <inkml:brush xml:id="br0">
      <inkml:brushProperty name="width" value="0.1" units="cm"/>
      <inkml:brushProperty name="height" value="0.1" units="cm"/>
      <inkml:brushProperty name="color" value="#008C3A"/>
    </inkml:brush>
  </inkml:definitions>
  <inkml:trace contextRef="#ctx0" brushRef="#br0">4596 6271 0 0 0,'-10'19'0'0'0,"-12"26"0"0"0,-22 24 0 0 0,-13 10 0 0 0,-7 11 0 0 0,8-1 0 0 0,4-5 0 0 0,11-8 0 0 0,2-16 0 0 0,8-10 0 0 0,0-3 0 0 0,5 0 0 0 0,-2-8 0 0 0,3-1 0 0 0,-4 3 0 0 0,-6-6 0 0 0,2 1 0 0 0,-2 3 0 0 0,-5 6 0 0 0,4 4 0 0 0,-1 3 0 0 0,-4 3 0 0 0,5 2 0 0 0,8 0 0 0 0,0-10 0 0 0,5-2 0 0 0,-4 0 0 0 0,3 2 0 0 0,5 3 0 0 0,-3 2 0 0 0,2 2 0 0 0,-6 2 0 0 0,3 0 0 0 0,-6 1 0 0 0,3 0 0 0 0,6 0 0 0 0,-3-10 0 0 0,1-3 0 0 0,6 1 0 0 0,-5-8 0 0 0,1 0 0 0 0,5-7 0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2"/>
    </inkml:context>
    <inkml:brush xml:id="br0">
      <inkml:brushProperty name="width" value="0.1" units="cm"/>
      <inkml:brushProperty name="height" value="0.1" units="cm"/>
      <inkml:brushProperty name="color" value="#008C3A"/>
    </inkml:brush>
  </inkml:definitions>
  <inkml:trace contextRef="#ctx0" brushRef="#br0">3175 7038 0 0 0,'0'0'0'0'0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3"/>
    </inkml:context>
    <inkml:brush xml:id="br0">
      <inkml:brushProperty name="width" value="0.1" units="cm"/>
      <inkml:brushProperty name="height" value="0.1" units="cm"/>
      <inkml:brushProperty name="color" value="#008C3A"/>
    </inkml:brush>
  </inkml:definitions>
  <inkml:trace contextRef="#ctx0" brushRef="#br0">3175 7038 0 0 0,'0'10'0'0'0,"0"12"0"0"0,0 12 0 0 0,0 11 0 0 0,0 6 0 0 0,10 5 0 0 0,2 2 0 0 0,10-9 0 0 0,1-3 0 0 0,-4 0 0 0 0,-5 3 0 0 0,-5 1 0 0 0,6-7 0 0 0,0-1 0 0 0,8-8 0 0 0,-1-20 0 0 0,5-11 0 0 0,9-17 0 0 0,7-5 0 0 0,-4-10 0 0 0,2 1 0 0 0,2 5 0 0 0,5 6 0 0 0,3-4 0 0 0,3 3 0 0 0,1 3 0 0 0,1 5 0 0 0,1 4 0 0 0,1 3 0 0 0,-1 2 0 0 0,-10 1 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4"/>
    </inkml:context>
    <inkml:brush xml:id="br0">
      <inkml:brushProperty name="width" value="0.1" units="cm"/>
      <inkml:brushProperty name="height" value="0.1" units="cm"/>
      <inkml:brushProperty name="color" value="#008C3A"/>
    </inkml:brush>
  </inkml:definitions>
  <inkml:trace contextRef="#ctx0" brushRef="#br0">6630 4921 0 0 0,'-9'0'0'0'0,"-23"0"0"0"0,-15 0 0 0 0,-20 0 0 0 0,-16 10 0 0 0,-24 12 0 0 0,-12 3 0 0 0,4-3 0 0 0,2-5 0 0 0,2 4 0 0 0,0-2 0 0 0,9-3 0 0 0,4-6 0 0 0,8-3 0 0 0,9-4 0 0 0,10-1 0 0 0,7 7 0 0 0,5 3 0 0 0,3-1 0 0 0,-9 8 0 0 0,-2 10 0 0 0,0-1 0 0 0,2-4 0 0 0,3 4 0 0 0,2-4 0 0 0,-8 4 0 0 0,-2-3 0 0 0,-9 14 0 0 0,1 9 0 0 0,-7 7 0 0 0,2 3 0 0 0,6 11 0 0 0,5 4 0 0 0,7-11 0 0 0,4 3 0 0 0,2-9 0 0 0,13-5 0 0 0,3-1 0 0 0,0-10 0 0 0,7-1 0 0 0,0 2 0 0 0,6 3 0 0 0,-1 5 0 0 0,-5 2 0 0 0,-6 3 0 0 0,4 2 0 0 0,-1 1 0 0 0,-4-10 0 0 0,6-2 0 0 0,0 0 0 0 0,-4-8 0 0 0,5 0 0 0 0,-1 4 0 0 0,-3 3 0 0 0,-5 14 0 0 0,-5 7 0 0 0,-2 2 0 0 0,6-1 0 0 0,3 7 0 0 0,-2 1 0 0 0,-3-2 0 0 0,-2 6 0 0 0,7-2 0 0 0,1 7 0 0 0,8-2 0 0 0,0-5 0 0 0,-4 4 0 0 0,-5 17 0 0 0,-14 40 0 0 0,-8 25 0 0 0,-11 15 0 0 0,-2 5 0 0 0,1 1 0 0 0,6-2 0 0 0,4-13 0 0 0,5-6 0 0 0,12-11 0 0 0,5-22 0 0 0,11-23 0 0 0,10-11 0 0 0,1-11 0 0 0,3-11 0 0 0,6 2 0 0 0,-5-3 0 0 0,1-4 0 0 0,4-3 0 0 0,4 5 0 0 0,3 2 0 0 0,-6 7 0 0 0,-1 9 0 0 0,2 9 0 0 0,-7-2 0 0 0,0 2 0 0 0,4-7 0 0 0,3-8 0 0 0,-5-9 0 0 0,0-7 0 0 0,3-5 0 0 0,4-3 0 0 0,4-3 0 0 0,2 0 0 0 0,3 9 0 0 0,-9 4 0 0 0,-2 9 0 0 0,0 1 0 0 0,-6 7 0 0 0,-2 8 0 0 0,4 7 0 0 0,4-4 0 0 0,5 2 0 0 0,2 2 0 0 0,4 5 0 0 0,0 2 0 0 0,-8 13 0 0 0,-3 23 0 0 0,1-2 0 0 0,2-6 0 0 0,2 22 0 0 0,-6 32 0 0 0,-2 32 0 0 0,2 17 0 0 0,3 6 0 0 0,-6 1 0 0 0,-1-14 0 0 0,3-16 0 0 0,4-26 0 0 0,3-26 0 0 0,3-22 0 0 0,3-15 0 0 0,0-10 0 0 0,2-5 0 0 0,-1-3 0 0 0,1 0 0 0 0,0 0 0 0 0,9 11 0 0 0,3 5 0 0 0,9 9 0 0 0,1 2 0 0 0,5-3 0 0 0,9-15 0 0 0,7-7 0 0 0,5-4 0 0 0,5-10 0 0 0,2-2 0 0 0,1 2 0 0 0,11-6 0 0 0,3 1 0 0 0,8-5 0 0 0,1-8 0 0 0,-4 3 0 0 0,-5-4 0 0 0,-5-5 0 0 0,-14-5 0 0 0,-6-4 0 0 0,-1-4 0 0 0,1-11 0 0 0,2-5 0 0 0,-6 0 0 0 0,-2 3 0 0 0,3 2 0 0 0,3 4 0 0 0,4 1 0 0 0,2 3 0 0 0,3 0 0 0 0,1-9 0 0 0,1-3 0 0 0,0 1 0 0 0,0 2 0 0 0,0-6 0 0 0,0-2 0 0 0,0-6 0 0 0,-1 0 0 0 0,1-6 0 0 0,9 3 0 0 0,3-4 0 0 0,9 3 0 0 0,11-3 0 0 0,9 3 0 0 0,7-3 0 0 0,14-5 0 0 0,7-8 0 0 0,1 5 0 0 0,7-1 0 0 0,1-4 0 0 0,-4 6 0 0 0,-5 0 0 0 0,-5-4 0 0 0,-13-4 0 0 0,-6-4 0 0 0,-10-3 0 0 0,-12-3 0 0 0,-10-1 0 0 0,-6 0 0 0 0,4-1 0 0 0,0 10 0 0 0,-1 3 0 0 0,-3 0 0 0 0,-3-3 0 0 0,-1-2 0 0 0,-3-3 0 0 0,0-2 0 0 0,-1-1 0 0 0,0-1 0 0 0,0 0 0 0 0,0-1 0 0 0,-10 11 0 0 0,-2 2 0 0 0,0 0 0 0 0,3-3 0 0 0,2-2 0 0 0,3-2 0 0 0,2-3 0 0 0,2-1 0 0 0,0-1 0 0 0,1 9 0 0 0,-9-6 0 0 0,-23-4 0 0 0,-25-12 0 0 0,-13-12 0 0 0,-13-3 0 0 0,-12 4 0 0 0,0-4 0 0 0,-3 3 0 0 0,-4-4 0 0 0,-3 3 0 0 0,-5-3 0 0 0,-1 2 0 0 0,7-3 0 0 0,3 4 0 0 0,-1-4 0 0 0,-2 3 0 0 0,6-3 0 0 0,11 13 0 0 0,20 19 0 0 0,21 9 0 0 0,18 13 0 0 0,14 1 0 0 0,0 7 0 0 0,2-2 0 0 0,2 3 0 0 0,4-4 0 0 0,3 3 0 0 0,1-4 0 0 0,-9 2 0 0 0,-2-3 0 0 0,1-7 0 0 0,-7 4 0 0 0,-1-3 0 0 0,-6 4 0 0 0,0-1 0 0 0,-4 4 0 0 0,-16-2 0 0 0,-11 3 0 0 0,-14-2 0 0 0,-6 3 0 0 0,-8-3 0 0 0,-9 3 0 0 0,1 7 0 0 0,-2-4 0 0 0,-4 2 0 0 0,-6 6 0 0 0,-3 4 0 0 0,-3 5 0 0 0,8 3 0 0 0,2-7 0 0 0,-1-2 0 0 0,7 1 0 0 0,1-7 0 0 0,6 0 0 0 0,8-7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5"/>
    </inkml:context>
    <inkml:brush xml:id="br0">
      <inkml:brushProperty name="width" value="0.1" units="cm"/>
      <inkml:brushProperty name="height" value="0.1" units="cm"/>
      <inkml:brushProperty name="color" value="#008C3A"/>
    </inkml:brush>
  </inkml:definitions>
  <inkml:trace contextRef="#ctx0" brushRef="#br0">3188 6456 0 0 0,'0'9'0'0'0,"0"14"0"0"0,0 11 0 0 0,0 11 0 0 0,0 6 0 0 0,0 5 0 0 0,9 2 0 0 0,4 0 0 0 0,9-8 0 0 0,10-4 0 0 0,9-10 0 0 0,8-11 0 0 0,5-10 0 0 0,-7-16 0 0 0,-2-9 0 0 0,-8-12 0 0 0,-11-12 0 0 0,-10-9 0 0 0,-7-8 0 0 0,-5-4 0 0 0,-14 7 0 0 0,-4 2 0 0 0,-10 9 0 0 0,0 1 0 0 0,-7 6 0 0 0,-6 9 0 0 0,-8 8 0 0 0,-5 6 0 0 0,-4 4 0 0 0,-2 3 0 0 0,8 11 0 0 0,13 3 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6"/>
    </inkml:context>
    <inkml:brush xml:id="br0">
      <inkml:brushProperty name="width" value="0.1" units="cm"/>
      <inkml:brushProperty name="height" value="0.1" units="cm"/>
      <inkml:brushProperty name="color" value="#008C3A"/>
    </inkml:brush>
  </inkml:definitions>
  <inkml:trace contextRef="#ctx0" brushRef="#br0">3413 6350 0 0 0,'0'10'0'0'0,"0"12"0"0"0,10 3 0 0 0,2 6 0 0 0,1 9 0 0 0,-4 5 0 0 0,8-3 0 0 0,0 0 0 0 0,-2 2 0 0 0,5 4 0 0 0,0 3 0 0 0,5 2 0 0 0,0-7 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7"/>
    </inkml:context>
    <inkml:brush xml:id="br0">
      <inkml:brushProperty name="width" value="0.1" units="cm"/>
      <inkml:brushProperty name="height" value="0.1" units="cm"/>
      <inkml:brushProperty name="color" value="#008C3A"/>
    </inkml:brush>
  </inkml:definitions>
  <inkml:trace contextRef="#ctx0" brushRef="#br0">1058 7461 0 0 0,'10'0'0'0'0,"12"0"0"0"0,13 0 0 0 0,9 0 0 0 0,-2 10 0 0 0,1 3 0 0 0,3-1 0 0 0,3 7 0 0 0,3 1 0 0 0,2-4 0 0 0,-8 6 0 0 0,-2-1 0 0 0,0-5 0 0 0,-6-4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8"/>
    </inkml:context>
    <inkml:brush xml:id="br0">
      <inkml:brushProperty name="width" value="0.1" units="cm"/>
      <inkml:brushProperty name="height" value="0.1" units="cm"/>
      <inkml:brushProperty name="color" value="#008C3A"/>
    </inkml:brush>
  </inkml:definitions>
  <inkml:trace contextRef="#ctx0" brushRef="#br0">1138 7207 0 0 0,'0'10'0'0'0,"0"12"0"0"0,0 13 0 0 0,0 9 0 0 0,9 7 0 0 0,14 5 0 0 0,11-7 0 0 0,11-3 0 0 0,6-9 0 0 0,5-11 0 0 0,1-9 0 0 0,2-9 0 0 0,-9-14 0 0 0,-5-7 0 0 0,-8-10 0 0 0,-3-2 0 0 0,-5-5 0 0 0,-9-8 0 0 0,-7-7 0 0 0,-7-6 0 0 0,-3-3 0 0 0,-3-2 0 0 0,-11 8 0 0 0,-12 12 0 0 0,-4 4 0 0 0,-6 6 0 0 0,-7 7 0 0 0,-6 8 0 0 0,-5 6 0 0 0,-4 3 0 0 0,-2 2 0 0 0,0 1 0 0 0,-1 1 0 0 0,10 9 0 0 0,13 12 0 0 0,12 3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6"/>
    </inkml:context>
    <inkml:brush xml:id="br0">
      <inkml:brushProperty name="width" value="0.1" units="cm"/>
      <inkml:brushProperty name="height" value="0.1" units="cm"/>
      <inkml:brushProperty name="color" value="#008C3A"/>
    </inkml:brush>
  </inkml:definitions>
  <inkml:trace contextRef="#ctx0" brushRef="#br0">3413 6350 0 0 0,'0'10'0'0'0,"0"12"0"0"0,10 3 0 0 0,2 6 0 0 0,1 9 0 0 0,-4 5 0 0 0,8-3 0 0 0,0 0 0 0 0,-2 2 0 0 0,5 4 0 0 0,0 3 0 0 0,5 2 0 0 0,0-7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9"/>
    </inkml:context>
    <inkml:brush xml:id="br0">
      <inkml:brushProperty name="width" value="0.1" units="cm"/>
      <inkml:brushProperty name="height" value="0.1" units="cm"/>
      <inkml:brushProperty name="color" value="#008C3A"/>
    </inkml:brush>
  </inkml:definitions>
  <inkml:trace contextRef="#ctx0" brushRef="#br0">1667 7514 0 0 0,'9'0'0'0'0,"14"0"0"0"0,11 0 0 0 0,11 10 0 0 0,6 3 0 0 0,5-1 0 0 0,2-2 0 0 0,1-4 0 0 0,-10 8 0 0 0,-3 1 0 0 0,-10-1 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0"/>
    </inkml:context>
    <inkml:brush xml:id="br0">
      <inkml:brushProperty name="width" value="0.1" units="cm"/>
      <inkml:brushProperty name="height" value="0.1" units="cm"/>
      <inkml:brushProperty name="color" value="#008C3A"/>
    </inkml:brush>
  </inkml:definitions>
  <inkml:trace contextRef="#ctx0" brushRef="#br0">1720 7303 0 0 0,'9'0'0'0'0,"14"0"0"0"0,11 0 0 0 0,11 0 0 0 0,-4 9 0 0 0,2 4 0 0 0,3-1 0 0 0,3 7 0 0 0,3 1 0 0 0,2-3 0 0 0,-8 4 0 0 0,-2 0 0 0 0,-9-4 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1"/>
    </inkml:context>
    <inkml:brush xml:id="br0">
      <inkml:brushProperty name="width" value="0.1" units="cm"/>
      <inkml:brushProperty name="height" value="0.1" units="cm"/>
      <inkml:brushProperty name="color" value="#008C3A"/>
    </inkml:brush>
  </inkml:definitions>
  <inkml:trace contextRef="#ctx0" brushRef="#br0">6350 4980 0 0 0,'10'0'0'0'0,"12"0"0"0"0,32-10 0 0 0,25-22 0 0 0,10-5 0 0 0,8-7 0 0 0,7-5 0 0 0,5-4 0 0 0,3 7 0 0 0,2 12 0 0 0,-9 1 0 0 0,-13 7 0 0 0,-12 8 0 0 0,-10 6 0 0 0,-8-3 0 0 0,5 0 0 0 0,1 3 0 0 0,-2 3 0 0 0,-2 3 0 0 0,-12-6 0 0 0,4-2 0 0 0,2 2 0 0 0,1 2 0 0 0,10 4 0 0 0,21 2 0 0 0,25 3 0 0 0,41-10 0 0 0,31-1 0 0 0,24 0 0 0 0,13 3 0 0 0,8 3 0 0 0,2-8 0 0 0,0-10 0 0 0,-21-12 0 0 0,-37 2 0 0 0,-38 5 0 0 0,-24 9 0 0 0,7 6 0 0 0,12 7 0 0 0,21 4 0 0 0,24 3 0 0 0,9-9 0 0 0,3-2 0 0 0,-3 1 0 0 0,-4 1 0 0 0,-14 3 0 0 0,-7-7 0 0 0,-12-2 0 0 0,-12 2 0 0 0,-11-7 0 0 0,-7 1 0 0 0,-5 3 0 0 0,6 4 0 0 0,3 5 0 0 0,8 3 0 0 0,21 2 0 0 0,12 2 0 0 0,8 0 0 0 0,2 1 0 0 0,2 0 0 0 0,-2 0 0 0 0,-2-1 0 0 0,9 1 0 0 0,21-1 0 0 0,5 9 0 0 0,-4 4 0 0 0,-18 9 0 0 0,-21 0 0 0 0,-20-2 0 0 0,-14 3 0 0 0,-21-1 0 0 0,-10-4 0 0 0,-12-6 0 0 0,-11-5 0 0 0,0-3 0 0 0,6-2 0 0 0,9-3 0 0 0,-3 1 0 0 0,4 8 0 0 0,-5 4 0 0 0,-8-1 0 0 0,-7-1 0 0 0,2-4 0 0 0,18-1 0 0 0,31 16 0 0 0,33 15 0 0 0,28 20 0 0 0,22 20 0 0 0,13 26 0 0 0,-2 15 0 0 0,1 16 0 0 0,-9 14 0 0 0,-1 2 0 0 0,-7 4 0 0 0,-10 4 0 0 0,-18-4 0 0 0,-10-10 0 0 0,-13 0 0 0 0,-14 5 0 0 0,-10 5 0 0 0,-18 6 0 0 0,-7-5 0 0 0,-13 0 0 0 0,-11-7 0 0 0,-9 0 0 0 0,-7-5 0 0 0,-5-8 0 0 0,-1 2 0 0 0,-2-3 0 0 0,-9-14 0 0 0,-4-8 0 0 0,-8-5 0 0 0,-9 0 0 0 0,0 11 0 0 0,-4 23 0 0 0,-5 17 0 0 0,4 10 0 0 0,0 6 0 0 0,-5-7 0 0 0,6-3 0 0 0,-1-11 0 0 0,-3-1 0 0 0,-5 1 0 0 0,5-5 0 0 0,1 1 0 0 0,-3-6 0 0 0,-5 3 0 0 0,7 23 0 0 0,1 42 0 0 0,-4 32 0 0 0,-3 34 0 0 0,-3 26 0 0 0,-13 21 0 0 0,-5-8 0 0 0,-11-27 0 0 0,-10-54 0 0 0,-11-57 0 0 0,-6-48 0 0 0,4-28 0 0 0,11-12 0 0 0,10 18 0 0 0,0 20 0 0 0,-5 25 0 0 0,-8 27 0 0 0,-17 30 0 0 0,-8 18 0 0 0,-4 9 0 0 0,1-7 0 0 0,0-14 0 0 0,3-14 0 0 0,11-22 0 0 0,6-23 0 0 0,0-9 0 0 0,-12 0 0 0 0,-5 3 0 0 0,-2 5 0 0 0,1 5 0 0 0,-9 4 0 0 0,-1-6 0 0 0,2-22 0 0 0,3-13 0 0 0,4-19 0 0 0,3-17 0 0 0,3-14 0 0 0,1-10 0 0 0,0 4 0 0 0,2 10 0 0 0,-1 0 0 0 0,0-2 0 0 0,0 5 0 0 0,0-1 0 0 0,0-5 0 0 0,-1-6 0 0 0,1-4 0 0 0,0-3 0 0 0,-1-3 0 0 0,1 8 0 0 0,-1 12 0 0 0,1 2 0 0 0,-10-2 0 0 0,6 4 0 0 0,4-2 0 0 0,2-15 0 0 0,0-9 0 0 0,10-3 0 0 0,3-12 0 0 0,7-3 0 0 0,1-8 0 0 0,-4 1 0 0 0,-5-6 0 0 0,-5 4 0 0 0,-4 5 0 0 0,-3 8 0 0 0,-2 5 0 0 0,-1-5 0 0 0,9 0 0 0 0,3-7 0 0 0,9 0 0 0 0,2-6 0 0 0,6 2 0 0 0,8-14 0 0 0,7-20 0 0 0,6-18 0 0 0,4-26 0 0 0,3-14 0 0 0,11-6 0 0 0,3-1 0 0 0,9 1 0 0 0,1 2 0 0 0,6 3 0 0 0,-3 3 0 0 0,5 1 0 0 0,-4 1 0 0 0,3 10 0 0 0,-4 23 0 0 0,-6 25 0 0 0,-7 22 0 0 0,-6 16 0 0 0,-4 12 0 0 0,-12-3 0 0 0,-6 0 0 0 0,-8-9 0 0 0,-2 0 0 0 0,-6 1 0 0 0,2 5 0 0 0,6 4 0 0 0,-3-7 0 0 0,2 0 0 0 0,6 2 0 0 0,-4-7 0 0 0,2 0 0 0 0,3 4 0 0 0,15-6 0 0 0,17-8 0 0 0,15-9 0 0 0,12-8 0 0 0,8-5 0 0 0,6-3 0 0 0,1-3 0 0 0,2-1 0 0 0,0 1 0 0 0,-1-1 0 0 0,-1 1 0 0 0,0 0 0 0 0,-1 1 0 0 0,-1-1 0 0 0,1 1 0 0 0,-1 0 0 0 0,0 0 0 0 0,-9 0 0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2"/>
    </inkml:context>
    <inkml:brush xml:id="br0">
      <inkml:brushProperty name="width" value="0.1" units="cm"/>
      <inkml:brushProperty name="height" value="0.1" units="cm"/>
      <inkml:brushProperty name="color" value="#008C3A"/>
    </inkml:brush>
  </inkml:definitions>
  <inkml:trace contextRef="#ctx0" brushRef="#br0">13501 6641 0 0 0,'0'10'0'0'0,"0"12"0"0"0,-10 3 0 0 0,-2 7 0 0 0,-1 7 0 0 0,4 7 0 0 0,2 5 0 0 0,2 3 0 0 0,-7 3 0 0 0,-1 0 0 0 0,0 1 0 0 0,4 0 0 0 0,3 0 0 0 0,2-1 0 0 0,12 0 0 0 0,13-10 0 0 0,14-3 0 0 0,10-10 0 0 0,7-10 0 0 0,4-9 0 0 0,2-7 0 0 0,2-15 0 0 0,-1-15 0 0 0,-10-14 0 0 0,-14-11 0 0 0,-12-6 0 0 0,-10-4 0 0 0,-8-2 0 0 0,-4-1 0 0 0,-3 1 0 0 0,0 0 0 0 0,-10 1 0 0 0,-3 1 0 0 0,-9 10 0 0 0,1 3 0 0 0,-7 9 0 0 0,3 1 0 0 0,-4 7 0 0 0,-6 7 0 0 0,-7 7 0 0 0,-5 7 0 0 0,-4 3 0 0 0,-3 3 0 0 0,9 1 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3"/>
    </inkml:context>
    <inkml:brush xml:id="br0">
      <inkml:brushProperty name="width" value="0.1" units="cm"/>
      <inkml:brushProperty name="height" value="0.1" units="cm"/>
      <inkml:brushProperty name="color" value="#008C3A"/>
    </inkml:brush>
  </inkml:definitions>
  <inkml:trace contextRef="#ctx0" brushRef="#br0">13785 6728 0 0 0,'0'9'0'0'0,"0"14"0"0"0,0 11 0 0 0,0 10 0 0 0,0 8 0 0 0,0 3 0 0 0,0 3 0 0 0,0 1 0 0 0,0 0 0 0 0,0 0 0 0 0,9-11 0 0 0,14-3 0 0 0,11-10 0 0 0,1-1 0 0 0,4-6 0 0 0,4-8 0 0 0,5-8 0 0 0,4-5 0 0 0,3-4 0 0 0,1-3 0 0 0,1-1 0 0 0,0-10 0 0 0,1-13 0 0 0,-11-12 0 0 0,-12-9 0 0 0,-13-7 0 0 0,-9-4 0 0 0,-8-2 0 0 0,-14-1 0 0 0,-5 0 0 0 0,-1 1 0 0 0,3 0 0 0 0,-7 10 0 0 0,0 4 0 0 0,-6 9 0 0 0,1 1 0 0 0,-5 6 0 0 0,-7 9 0 0 0,-7 6 0 0 0,-6 6 0 0 0,-4 5 0 0 0,-3 1 0 0 0,-1 2 0 0 0,-1 1 0 0 0,0-1 0 0 0,10 10 0 0 0,13 12 0 0 0,13 3 0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4"/>
    </inkml:context>
    <inkml:brush xml:id="br0">
      <inkml:brushProperty name="width" value="0.1" units="cm"/>
      <inkml:brushProperty name="height" value="0.1" units="cm"/>
      <inkml:brushProperty name="color" value="#008C3A"/>
    </inkml:brush>
  </inkml:definitions>
  <inkml:trace contextRef="#ctx0" brushRef="#br0">3149 10028 0 0 0,'0'9'0'0'0,"0"14"0"0"0,0 11 0 0 0,0 11 0 0 0,0 15 0 0 0,0 9 0 0 0,9 1 0 0 0,4-1 0 0 0,-1-3 0 0 0,7-4 0 0 0,1-1 0 0 0,6-3 0 0 0,-1-1 0 0 0,5-10 0 0 0,6-4 0 0 0,8 1 0 0 0,5 2 0 0 0,4 3 0 0 0,3 3 0 0 0,1-8 0 0 0,1-1 0 0 0,-1 1 0 0 0,1-7 0 0 0,-1 1 0 0 0,0 2 0 0 0,0-5 0 0 0,0-8 0 0 0,-10 0 0 0 0,-4-4 0 0 0,2-6 0 0 0,11-6 0 0 0,6-5 0 0 0,12 7 0 0 0,2 0 0 0 0,-1-1 0 0 0,5-4 0 0 0,-1-2 0 0 0,-4-3 0 0 0,-6-1 0 0 0,-5-2 0 0 0,-3 0 0 0 0,-3 0 0 0 0,-2-1 0 0 0,-19 1 0 0 0,-27-10 0 0 0,-23-3 0 0 0,-20 0 0 0 0,-14 3 0 0 0,1-6 0 0 0,-1-1 0 0 0,8-7 0 0 0,0 0 0 0 0,7-5 0 0 0,0 3 0 0 0,4-5 0 0 0,-1 4 0 0 0,3-3 0 0 0,16 12 0 0 0,19 10 0 0 0,18 16 0 0 0,14 6 0 0 0,9 11 0 0 0,16 10 0 0 0,6 0 0 0 0,0 3 0 0 0,-2 5 0 0 0,-3-6 0 0 0,-24-7 0 0 0,-27-11 0 0 0,-27-7 0 0 0,-12 3 0 0 0,-11 0 0 0 0,-9-4 0 0 0,2 7 0 0 0,-1 0 0 0 0,-3 6 0 0 0,-4 0 0 0 0,7 5 0 0 0,1-3 0 0 0,7 4 0 0 0,0-2 0 0 0,6 2 0 0 0,-3-3 0 0 0,5-6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5"/>
    </inkml:context>
    <inkml:brush xml:id="br0">
      <inkml:brushProperty name="width" value="0.1" units="cm"/>
      <inkml:brushProperty name="height" value="0.1" units="cm"/>
      <inkml:brushProperty name="color" value="#008C3A"/>
    </inkml:brush>
  </inkml:definitions>
  <inkml:trace contextRef="#ctx0" brushRef="#br0">2963 10504 0 0 0,'0'10'0'0'0,"10"2"0"0"0,3 10 0 0 0,-1 10 0 0 0,-2 10 0 0 0,6-3 0 0 0,1 2 0 0 0,7 3 0 0 0,0 4 0 0 0,-5 4 0 0 0,-5 2 0 0 0,-5-8 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6"/>
    </inkml:context>
    <inkml:brush xml:id="br0">
      <inkml:brushProperty name="width" value="0.1" units="cm"/>
      <inkml:brushProperty name="height" value="0.1" units="cm"/>
      <inkml:brushProperty name="color" value="#008C3A"/>
    </inkml:brush>
  </inkml:definitions>
  <inkml:trace contextRef="#ctx0" brushRef="#br0">3069 10451 0 0 0,'0'10'0'0'0,"10"2"0"0"0,3 10 0 0 0,8 1 0 0 0,2 5 0 0 0,6-1 0 0 0,-2 4 0 0 0,-6 7 0 0 0,4-4 0 0 0,-3 3 0 0 0,-5 3 0 0 0,4-3 0 0 0,-1 0 0 0 0,-5-5 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7"/>
    </inkml:context>
    <inkml:brush xml:id="br0">
      <inkml:brushProperty name="width" value="0.1" units="cm"/>
      <inkml:brushProperty name="height" value="0.1" units="cm"/>
      <inkml:brushProperty name="color" value="#008C3A"/>
    </inkml:brush>
  </inkml:definitions>
  <inkml:trace contextRef="#ctx0" brushRef="#br0">4128 7911 0 0 0,'9'0'0'0'0,"23"0"0"0"0,35 0 0 0 0,24 0 0 0 0,17 0 0 0 0,-1 0 0 0 0,-9 0 0 0 0,-11 0 0 0 0,-11 0 0 0 0,-9 0 0 0 0,-6 0 0 0 0,-4 0 0 0 0,7 0 0 0 0,3 0 0 0 0,0 0 0 0 0,7 10 0 0 0,10 2 0 0 0,1 10 0 0 0,5 1 0 0 0,6 5 0 0 0,-3 9 0 0 0,1 7 0 0 0,-5-4 0 0 0,11 1 0 0 0,7 3 0 0 0,5 13 0 0 0,3 16 0 0 0,10 15 0 0 0,13 22 0 0 0,2 10 0 0 0,-4 15 0 0 0,-5 12 0 0 0,-6 10 0 0 0,-5 8 0 0 0,-4-6 0 0 0,-2 0 0 0 0,-11-9 0 0 0,-14-10 0 0 0,-2-10 0 0 0,-7 2 0 0 0,-7-3 0 0 0,-6 6 0 0 0,-16 28 0 0 0,-5-14 0 0 0,-2-22 0 0 0,21-15 0 0 0,18-6 0 0 0,14-2 0 0 0,11 0 0 0 0,-5-7 0 0 0,0-12 0 0 0,-8 0 0 0 0,-10-5 0 0 0,-11-7 0 0 0,-7 4 0 0 0,-7-2 0 0 0,-3 5 0 0 0,8-1 0 0 0,2 6 0 0 0,0 6 0 0 0,7-1 0 0 0,-9-8 0 0 0,-5-7 0 0 0,-4-7 0 0 0,-2-6 0 0 0,0-3 0 0 0,0 7 0 0 0,0 2 0 0 0,-8-1 0 0 0,-3-2 0 0 0,1-3 0 0 0,2 8 0 0 0,4 1 0 0 0,2-2 0 0 0,-7-3 0 0 0,-3-3 0 0 0,3-2 0 0 0,2-3 0 0 0,-7-1 0 0 0,0-1 0 0 0,3 0 0 0 0,-7 0 0 0 0,1 9 0 0 0,3 4 0 0 0,5-1 0 0 0,4-2 0 0 0,13-2 0 0 0,6 6 0 0 0,10 2 0 0 0,2-3 0 0 0,6-3 0 0 0,-2-3 0 0 0,-6-2 0 0 0,4-13 0 0 0,-3-3 0 0 0,-5-11 0 0 0,3-10 0 0 0,-1-10 0 0 0,-4-7 0 0 0,5-5 0 0 0,-1-2 0 0 0,-4 8 0 0 0,5 3 0 0 0,-1-1 0 0 0,-3-2 0 0 0,-6-2 0 0 0,-3-2 0 0 0,5-2 0 0 0,2-1 0 0 0,7-1 0 0 0,1-1 0 0 0,5 1 0 0 0,-1-1 0 0 0,3 11 0 0 0,-2 2 0 0 0,-6 0 0 0 0,-7-2 0 0 0,-6-3 0 0 0,5-3 0 0 0,1-2 0 0 0,-3-1 0 0 0,-3 9 0 0 0,-3 2 0 0 0,-2 0 0 0 0,-2-3 0 0 0,-2-2 0 0 0,10-3 0 0 0,3 8 0 0 0,-1 1 0 0 0,-3-1 0 0 0,-2-2 0 0 0,-2-4 0 0 0,-2-2 0 0 0,-2-2 0 0 0,-1-2 0 0 0,-9-9 0 0 0,-23-5 0 0 0,-25 2 0 0 0,-22-8 0 0 0,-16 0 0 0 0,-3-7 0 0 0,-2-7 0 0 0,-4 1 0 0 0,-4-3 0 0 0,-2-5 0 0 0,-2 4 0 0 0,9-1 0 0 0,3 6 0 0 0,-1 9 0 0 0,17 17 0 0 0,23 10 0 0 0,12 14 0 0 0,14 4 0 0 0,14 8 0 0 0,10-2 0 0 0,7 5 0 0 0,-5 6 0 0 0,-1-4 0 0 0,1 2 0 0 0,2-5 0 0 0,3 1 0 0 0,2-5 0 0 0,-18-7 0 0 0,-15 3 0 0 0,-21-4 0 0 0,-10 6 0 0 0,-13-3 0 0 0,-13 5 0 0 0,-9 7 0 0 0,-7 8 0 0 0,-4 5 0 0 0,-2 5 0 0 0,-1 2 0 0 0,0 2 0 0 0,1-8 0 0 0,10-4 0 0 0,13-9 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8"/>
    </inkml:context>
    <inkml:brush xml:id="br0">
      <inkml:brushProperty name="width" value="0.1" units="cm"/>
      <inkml:brushProperty name="height" value="0.1" units="cm"/>
      <inkml:brushProperty name="color" value="#008C3A"/>
    </inkml:brush>
  </inkml:definitions>
  <inkml:trace contextRef="#ctx0" brushRef="#br0">5133 7753 0 0 0,'0'10'0'0'0,"0"12"0"0"0,0 13 0 0 0,0 9 0 0 0,0 8 0 0 0,0 3 0 0 0,10 3 0 0 0,12-9 0 0 0,12-2 0 0 0,11-11 0 0 0,6-10 0 0 0,5-10 0 0 0,2-8 0 0 0,-9-14 0 0 0,-3-7 0 0 0,-9-10 0 0 0,-11-12 0 0 0,-10-8 0 0 0,-8-8 0 0 0,-15 6 0 0 0,-6 1 0 0 0,-10 7 0 0 0,-11 1 0 0 0,-10 6 0 0 0,4 0 0 0 0,-2 3 0 0 0,-4 8 0 0 0,-2 6 0 0 0,-4 5 0 0 0,8 15 0 0 0,11 14 0 0 0,11 5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7"/>
    </inkml:context>
    <inkml:brush xml:id="br0">
      <inkml:brushProperty name="width" value="0.1" units="cm"/>
      <inkml:brushProperty name="height" value="0.1" units="cm"/>
      <inkml:brushProperty name="color" value="#008C3A"/>
    </inkml:brush>
  </inkml:definitions>
  <inkml:trace contextRef="#ctx0" brushRef="#br0">1058 7461 0 0 0,'10'0'0'0'0,"12"0"0"0"0,13 0 0 0 0,9 0 0 0 0,-2 10 0 0 0,1 3 0 0 0,3-1 0 0 0,3 7 0 0 0,3 1 0 0 0,2-4 0 0 0,-8 6 0 0 0,-2-1 0 0 0,0-5 0 0 0,-6-4 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49"/>
    </inkml:context>
    <inkml:brush xml:id="br0">
      <inkml:brushProperty name="width" value="0.1" units="cm"/>
      <inkml:brushProperty name="height" value="0.1" units="cm"/>
      <inkml:brushProperty name="color" value="#008C3A"/>
    </inkml:brush>
  </inkml:definitions>
  <inkml:trace contextRef="#ctx0" brushRef="#br0">5480 8053 0 0 0,'-10'0'0'0'0,"-2"9"0"0"0,-1 14 0 0 0,4 11 0 0 0,2 11 0 0 0,2 6 0 0 0,13 5 0 0 0,13 2 0 0 0,14-9 0 0 0,9-13 0 0 0,8-12 0 0 0,4-10 0 0 0,3-8 0 0 0,-10-14 0 0 0,-2-6 0 0 0,-10-10 0 0 0,-2-1 0 0 0,-6-6 0 0 0,-9-8 0 0 0,-7-5 0 0 0,-6-7 0 0 0,-4-3 0 0 0,-3-2 0 0 0,-1-1 0 0 0,-11 9 0 0 0,-12 12 0 0 0,-11 13 0 0 0,-1 1 0 0 0,-3 3 0 0 0,-5 6 0 0 0,-4 5 0 0 0,5 13 0 0 0,11 15 0 0 0,11 14 0 0 0,-1 2 0 0 0,3 3 0 0 0,-5-4 0 0 0,2-8 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0"/>
    </inkml:context>
    <inkml:brush xml:id="br0">
      <inkml:brushProperty name="width" value="0.1" units="cm"/>
      <inkml:brushProperty name="height" value="0.1" units="cm"/>
      <inkml:brushProperty name="color" value="#008C3A"/>
    </inkml:brush>
  </inkml:definitions>
  <inkml:trace contextRef="#ctx0" brushRef="#br0">6509 12252 0 0 0,'9'0'0'0'0,"23"0"0"0"0,16 10 0 0 0,18 3 0 0 0,17 8 0 0 0,34 12 0 0 0,24-1 0 0 0,9 4 0 0 0,-12-5 0 0 0,-20-6 0 0 0,-21-9 0 0 0,-7 4 0 0 0,-9-3 0 0 0,0-3 0 0 0,6 5 0 0 0,-2-1 0 0 0,3-3 0 0 0,16-4 0 0 0,9 5 0 0 0,5 0 0 0 0,1-2 0 0 0,0 6 0 0 0,8-1 0 0 0,12-3 0 0 0,11-5 0 0 0,-2-4 0 0 0,-5-3 0 0 0,0-2 0 0 0,-4-2 0 0 0,-6-10 0 0 0,-8-4 0 0 0,-4-9 0 0 0,4-9 0 0 0,2-1 0 0 0,-12 6 0 0 0,-7-1 0 0 0,-1 3 0 0 0,-11-4 0 0 0,-11-6 0 0 0,-10 3 0 0 0,-9-3 0 0 0,-6-5 0 0 0,-4 4 0 0 0,-1-1 0 0 0,-1 6 0 0 0,1 7 0 0 0,-1-1 0 0 0,-8-6 0 0 0,-3 2 0 0 0,-9-3 0 0 0,0 3 0 0 0,-7-2 0 0 0,3 3 0 0 0,-5-2 0 0 0,4 3 0 0 0,-3-3 0 0 0,3 3 0 0 0,-3-2 0 0 0,-16 2 0 0 0,-19 7 0 0 0,-17 6 0 0 0,-15 6 0 0 0,-9 14 0 0 0,-6 5 0 0 0,-3 2 0 0 0,-1-2 0 0 0,0-3 0 0 0,1-2 0 0 0,19-3 0 0 0,27-2 0 0 0,25 0 0 0 0,20-1 0 0 0,14-1 0 0 0,9 0 0 0 0,5 1 0 0 0,1 0 0 0 0,1-1 0 0 0,-2 1 0 0 0,0-9 0 0 0,-2-4 0 0 0,-10 10 0 0 0,-13 16 0 0 0,-23 5 0 0 0,-12 9 0 0 0,-8 10 0 0 0,-1 8 0 0 0,-9-4 0 0 0,-2 1 0 0 0,3 3 0 0 0,-5 4 0 0 0,0 2 0 0 0,5 3 0 0 0,5 1 0 0 0,-5 2 0 0 0,0 0 0 0 0,4-10 0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1"/>
    </inkml:context>
    <inkml:brush xml:id="br0">
      <inkml:brushProperty name="width" value="0.1" units="cm"/>
      <inkml:brushProperty name="height" value="0.1" units="cm"/>
      <inkml:brushProperty name="color" value="#008C3A"/>
    </inkml:brush>
  </inkml:definitions>
  <inkml:trace contextRef="#ctx0" brushRef="#br0">7431 11833 0 0 0,'0'10'0'0'0,"0"12"0"0"0,0 13 0 0 0,0 9 0 0 0,0 8 0 0 0,0 3 0 0 0,0 3 0 0 0,0 1 0 0 0,10-10 0 0 0,12-12 0 0 0,13-14 0 0 0,9-10 0 0 0,8-7 0 0 0,3-5 0 0 0,-6-12 0 0 0,-13-14 0 0 0,-12-12 0 0 0,-9-10 0 0 0,-9-6 0 0 0,-4-3 0 0 0,-13-3 0 0 0,-3 0 0 0 0,-11 0 0 0 0,-9 10 0 0 0,-9 14 0 0 0,-7 12 0 0 0,-4 10 0 0 0,7 18 0 0 0,11 16 0 0 0,2 6 0 0 0,8 7 0 0 0,7-2 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2"/>
    </inkml:context>
    <inkml:brush xml:id="br0">
      <inkml:brushProperty name="width" value="0.1" units="cm"/>
      <inkml:brushProperty name="height" value="0.1" units="cm"/>
      <inkml:brushProperty name="color" value="#008C3A"/>
    </inkml:brush>
  </inkml:definitions>
  <inkml:trace contextRef="#ctx0" brushRef="#br0">7743 11839 0 0 0,'0'9'0'0'0,"0"14"0"0"0,0 11 0 0 0,0 11 0 0 0,0 6 0 0 0,0 5 0 0 0,10-8 0 0 0,12-11 0 0 0,13-13 0 0 0,9-10 0 0 0,8-7 0 0 0,3-6 0 0 0,-6-11 0 0 0,-3-5 0 0 0,-9-9 0 0 0,-11-11 0 0 0,-9-8 0 0 0,-9-6 0 0 0,-4-6 0 0 0,-4-2 0 0 0,-11 9 0 0 0,-4 2 0 0 0,-9 10 0 0 0,-10 10 0 0 0,-8 10 0 0 0,-8 8 0 0 0,-4 5 0 0 0,7 12 0 0 0,11 15 0 0 0,3 3 0 0 0,-3-3 0 0 0,4 4 0 0 0,8-3 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3"/>
    </inkml:context>
    <inkml:brush xml:id="br0">
      <inkml:brushProperty name="width" value="0.1" units="cm"/>
      <inkml:brushProperty name="height" value="0.1" units="cm"/>
      <inkml:brushProperty name="color" value="#008C3A"/>
    </inkml:brush>
  </inkml:definitions>
  <inkml:trace contextRef="#ctx0" brushRef="#br0">5508 11602 0 0 0,'0'-9'0'0'0,"0"-23"0"0"0,-9-35 0 0 0,-4-44 0 0 0,1-31 0 0 0,2-22 0 0 0,3-1 0 0 0,3 8 0 0 0,1 21 0 0 0,2 24 0 0 0,1 12 0 0 0,1 13 0 0 0,-1 12 0 0 0,1 10 0 0 0,-1 5 0 0 0,0 4 0 0 0,1 1 0 0 0,-1 2 0 0 0,0-1 0 0 0,0-1 0 0 0,9-10 0 0 0,14-3 0 0 0,11 9 0 0 0,11 6 0 0 0,6 11 0 0 0,-5 4 0 0 0,-1 8 0 0 0,-8-1 0 0 0,0 6 0 0 0,2-3 0 0 0,5 3 0 0 0,-6-4 0 0 0,1 4 0 0 0,3 5 0 0 0,-5-3 0 0 0,0 2 0 0 0,4-4 0 0 0,4 1 0 0 0,4-5 0 0 0,4 4 0 0 0,2-5 0 0 0,1 3 0 0 0,1-3 0 0 0,1 3 0 0 0,-1 6 0 0 0,0 8 0 0 0,0-5 0 0 0,0 1 0 0 0,-1 3 0 0 0,1-5 0 0 0,-1 1 0 0 0,1-7 0 0 0,-1 1 0 0 0,1-4 0 0 0,-1 1 0 0 0,0-3 0 0 0,1 3 0 0 0,-1-4 0 0 0,1 4 0 0 0,-10-3 0 0 0,-4 3 0 0 0,-8-3 0 0 0,-1 4 0 0 0,3 5 0 0 0,-4-2 0 0 0,-18 2 0 0 0,-21 5 0 0 0,-18 5 0 0 0,-16 5 0 0 0,-10 2 0 0 0,-6 3 0 0 0,-4 2 0 0 0,0 0 0 0 0,-1 0 0 0 0,2-1 0 0 0,0 1 0 0 0,1 0 0 0 0,1-11 0 0 0,19-2 0 0 0,27 0 0 0 0,23 2 0 0 0,21 3 0 0 0,13 2 0 0 0,9 3 0 0 0,5 1 0 0 0,-8 11 0 0 0,-4 3 0 0 0,1-1 0 0 0,0-1 0 0 0,3-4 0 0 0,1-2 0 0 0,1-3 0 0 0,-8 9 0 0 0,-12 11 0 0 0,-21 13 0 0 0,-13 8 0 0 0,-17 8 0 0 0,-4 4 0 0 0,0 3 0 0 0,-5 1 0 0 0,2-1 0 0 0,4 1 0 0 0,7-11 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4"/>
    </inkml:context>
    <inkml:brush xml:id="br0">
      <inkml:brushProperty name="width" value="0.1" units="cm"/>
      <inkml:brushProperty name="height" value="0.1" units="cm"/>
      <inkml:brushProperty name="color" value="#008C3A"/>
    </inkml:brush>
  </inkml:definitions>
  <inkml:trace contextRef="#ctx0" brushRef="#br0">5106 9075 0 0 0,'10'0'0'0'0,"12"0"0"0"0,3 10 0 0 0,7 3 0 0 0,7-1 0 0 0,7-2 0 0 0,-5 6 0 0 0,1 1 0 0 0,3-2 0 0 0,-7 5 0 0 0,-10 0 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5"/>
    </inkml:context>
    <inkml:brush xml:id="br0">
      <inkml:brushProperty name="width" value="0.1" units="cm"/>
      <inkml:brushProperty name="height" value="0.1" units="cm"/>
      <inkml:brushProperty name="color" value="#008C3A"/>
    </inkml:brush>
  </inkml:definitions>
  <inkml:trace contextRef="#ctx0" brushRef="#br0">5212 8943 0 0 0,'10'0'0'0'0,"12"0"0"0"0,13 10 0 0 0,9 2 0 0 0,-2 10 0 0 0,1 1 0 0 0,3-4 0 0 0,-7 5 0 0 0,-9-2 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6"/>
    </inkml:context>
    <inkml:brush xml:id="br0">
      <inkml:brushProperty name="width" value="0.1" units="cm"/>
      <inkml:brushProperty name="height" value="0.1" units="cm"/>
      <inkml:brushProperty name="color" value="#008C3A"/>
    </inkml:brush>
  </inkml:definitions>
  <inkml:trace contextRef="#ctx0" brushRef="#br0">6588 15674 0 0 0,'10'0'0'0'0,"12"0"0"0"0,13 0 0 0 0,19 0 0 0 0,10 0 0 0 0,13 0 0 0 0,13 0 0 0 0,1 0 0 0 0,-6 0 0 0 0,-7 0 0 0 0,-8 0 0 0 0,-6 0 0 0 0,-4-10 0 0 0,-3-3 0 0 0,-1 1 0 0 0,-1 2 0 0 0,-1-6 0 0 0,2-1 0 0 0,9-7 0 0 0,3 0 0 0 0,10-5 0 0 0,11 3 0 0 0,9-5 0 0 0,7-6 0 0 0,15-6 0 0 0,15-6 0 0 0,4 6 0 0 0,-2 0 0 0 0,5-2 0 0 0,6-3 0 0 0,7-2 0 0 0,6-13 0 0 0,4-15 0 0 0,23-12 0 0 0,17-21 0 0 0,12-10 0 0 0,-11 6 0 0 0,-32 12 0 0 0,-25 15 0 0 0,-20 3 0 0 0,-2-13 0 0 0,5-9 0 0 0,10-15 0 0 0,9 4 0 0 0,-2 2 0 0 0,3-8 0 0 0,4-1 0 0 0,4 0 0 0 0,-5 4 0 0 0,-11 1 0 0 0,-10 4 0 0 0,-8 1 0 0 0,-7 2 0 0 0,-5 0 0 0 0,-2 0 0 0 0,-10 11 0 0 0,-14 2 0 0 0,-2 9 0 0 0,-6 1 0 0 0,-7 6 0 0 0,-7-2 0 0 0,-4-5 0 0 0,6 3 0 0 0,1-3 0 0 0,-1-5 0 0 0,-4-5 0 0 0,-1-5 0 0 0,6-13 0 0 0,2-6 0 0 0,-2 9 0 0 0,-13 5 0 0 0,-6 12 0 0 0,-2 13 0 0 0,-9 2 0 0 0,-1 6 0 0 0,-8 6 0 0 0,1 6 0 0 0,-5 5 0 0 0,-7-7 0 0 0,3-1 0 0 0,-2-8 0 0 0,-4-1 0 0 0,4-6 0 0 0,-1-8 0 0 0,-4-8 0 0 0,5-5 0 0 0,0-5 0 0 0,-5 7 0 0 0,-3-8 0 0 0,-5-14 0 0 0,6-23 0 0 0,1-17 0 0 0,-2-8 0 0 0,7 6 0 0 0,0 13 0 0 0,-3 21 0 0 0,-5 16 0 0 0,-4 17 0 0 0,-2 17 0 0 0,-4 2 0 0 0,0-3 0 0 0,-2-7 0 0 0,0-7 0 0 0,10 3 0 0 0,3 8 0 0 0,0 10 0 0 0,-3 8 0 0 0,-2 6 0 0 0,-3 5 0 0 0,-1 1 0 0 0,-2 2 0 0 0,-1 1 0 0 0,-1-1 0 0 0,1 0 0 0 0,-1-1 0 0 0,1 1 0 0 0,-1 18 0 0 0,1 25 0 0 0,-9 25 0 0 0,-4 19 0 0 0,1 14 0 0 0,-8 9 0 0 0,1 4 0 0 0,2 2 0 0 0,-5-9 0 0 0,2-4 0 0 0,-6-1 0 0 0,-9 2 0 0 0,3 1 0 0 0,-3-7 0 0 0,4-1 0 0 0,-2-9 0 0 0,4-18 0 0 0,17-22 0 0 0,11-20 0 0 0,14-23 0 0 0,16-14 0 0 0,11-15 0 0 0,10-3 0 0 0,-5-8 0 0 0,0 3 0 0 0,2 15 0 0 0,-7 11 0 0 0,-10 7 0 0 0,-1 1 0 0 0,-5 21 0 0 0,-7 25 0 0 0,-6 23 0 0 0,-5 18 0 0 0,-4 14 0 0 0,8 7 0 0 0,2 5 0 0 0,-1 1 0 0 0,7 10 0 0 0,1 2 0 0 0,6 8 0 0 0,-1 0 0 0 0,6 5 0 0 0,6-2 0 0 0,8 4 0 0 0,5-4 0 0 0,4-7 0 0 0,-7-6 0 0 0,-1-6 0 0 0,0-4 0 0 0,3-13 0 0 0,-16-14 0 0 0,-14-23 0 0 0,-10-13 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7"/>
    </inkml:context>
    <inkml:brush xml:id="br0">
      <inkml:brushProperty name="width" value="0.1" units="cm"/>
      <inkml:brushProperty name="height" value="0.1" units="cm"/>
      <inkml:brushProperty name="color" value="#008C3A"/>
    </inkml:brush>
  </inkml:definitions>
  <inkml:trace contextRef="#ctx0" brushRef="#br0">9551 8758 0 0 0,'10'0'0'0'0,"12"0"0"0"0,13 9 0 0 0,9 4 0 0 0,8-1 0 0 0,-6 8 0 0 0,-1-1 0 0 0,2-2 0 0 0,-8 5 0 0 0,0-2 0 0 0,-7-3 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8"/>
    </inkml:context>
    <inkml:brush xml:id="br0">
      <inkml:brushProperty name="width" value="0.1" units="cm"/>
      <inkml:brushProperty name="height" value="0.1" units="cm"/>
      <inkml:brushProperty name="color" value="#008C3A"/>
    </inkml:brush>
  </inkml:definitions>
  <inkml:trace contextRef="#ctx0" brushRef="#br0">9941 8440 0 0 0,'-10'0'0'0'0,"-2"10"0"0"0,-10 3 0 0 0,-10-1 0 0 0,-10-2 0 0 0,3 6 0 0 0,-2 1 0 0 0,6 7 0 0 0,10 9 0 0 0,8 9 0 0 0,7 6 0 0 0,15-4 0 0 0,7-1 0 0 0,11-7 0 0 0,1-1 0 0 0,6 4 0 0 0,9 5 0 0 0,5-5 0 0 0,-3 0 0 0 0,1-7 0 0 0,2-8 0 0 0,3-8 0 0 0,-5-17 0 0 0,-2-18 0 0 0,-6-15 0 0 0,-10-11 0 0 0,-8-8 0 0 0,-8-4 0 0 0,-4-3 0 0 0,-4 0 0 0 0,-11 10 0 0 0,-13 14 0 0 0,-3 3 0 0 0,-6 7 0 0 0,-7 8 0 0 0,3-2 0 0 0,-2 1 0 0 0,-3 5 0 0 0,5 5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8"/>
    </inkml:context>
    <inkml:brush xml:id="br0">
      <inkml:brushProperty name="width" value="0.1" units="cm"/>
      <inkml:brushProperty name="height" value="0.1" units="cm"/>
      <inkml:brushProperty name="color" value="#008C3A"/>
    </inkml:brush>
  </inkml:definitions>
  <inkml:trace contextRef="#ctx0" brushRef="#br0">1138 7207 0 0 0,'0'10'0'0'0,"0"12"0"0"0,0 13 0 0 0,0 9 0 0 0,9 7 0 0 0,14 5 0 0 0,11-7 0 0 0,11-3 0 0 0,6-9 0 0 0,5-11 0 0 0,1-9 0 0 0,2-9 0 0 0,-9-14 0 0 0,-5-7 0 0 0,-8-10 0 0 0,-3-2 0 0 0,-5-5 0 0 0,-9-8 0 0 0,-7-7 0 0 0,-7-6 0 0 0,-3-3 0 0 0,-3-2 0 0 0,-11 8 0 0 0,-12 12 0 0 0,-4 4 0 0 0,-6 6 0 0 0,-7 7 0 0 0,-6 8 0 0 0,-5 6 0 0 0,-4 3 0 0 0,-2 2 0 0 0,0 1 0 0 0,-1 1 0 0 0,10 9 0 0 0,13 12 0 0 0,12 3 0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59"/>
    </inkml:context>
    <inkml:brush xml:id="br0">
      <inkml:brushProperty name="width" value="0.1" units="cm"/>
      <inkml:brushProperty name="height" value="0.1" units="cm"/>
      <inkml:brushProperty name="color" value="#008C3A"/>
    </inkml:brush>
  </inkml:definitions>
  <inkml:trace contextRef="#ctx0" brushRef="#br0">9899 5847 0 0 0,'-10'0'0'0'0,"-12"0"0"0"0,-22 0 0 0 0,-14 0 0 0 0,-15 0 0 0 0,-34 19 0 0 0,-18 17 0 0 0,3 10 0 0 0,12-1 0 0 0,16 0 0 0 0,14 3 0 0 0,10 3 0 0 0,9 2 0 0 0,14 1 0 0 0,5 2 0 0 0,1 10 0 0 0,-3 4 0 0 0,-3 8 0 0 0,-4 2 0 0 0,-2 5 0 0 0,-2-1 0 0 0,9-6 0 0 0,2 3 0 0 0,-1 7 0 0 0,-2 8 0 0 0,-3 7 0 0 0,-3 4 0 0 0,-1 5 0 0 0,-2 1 0 0 0,9 1 0 0 0,3 0 0 0 0,9-9 0 0 0,0-4 0 0 0,7-9 0 0 0,8-11 0 0 0,7 0 0 0 0,6-3 0 0 0,5-7 0 0 0,-8-5 0 0 0,-2-4 0 0 0,1 6 0 0 0,3 2 0 0 0,2-2 0 0 0,3 6 0 0 0,1 2 0 0 0,1-4 0 0 0,2-4 0 0 0,-1-5 0 0 0,-9-12 0 0 0,-13-15 0 0 0,-3-23 0 0 0,-6-14 0 0 0,2-17 0 0 0,-4-4 0 0 0,3-9 0 0 0,-1-9 0 0 0,3-6 0 0 0,-3 4 0 0 0,4-1 0 0 0,-3-2 0 0 0,4-3 0 0 0,15 16 0 0 0,20 23 0 0 0,17 13 0 0 0,5 16 0 0 0,6 13 0 0 0,7 12 0 0 0,6-3 0 0 0,-7 2 0 0 0,0-7 0 0 0,-7 0 0 0 0,-1-7 0 0 0,3-17 0 0 0,-4-21 0 0 0,1-19 0 0 0,5-14 0 0 0,-5-10 0 0 0,1-5 0 0 0,5-4 0 0 0,4 0 0 0 0,5 9 0 0 0,-7 4 0 0 0,-10 10 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0"/>
    </inkml:context>
    <inkml:brush xml:id="br0">
      <inkml:brushProperty name="width" value="0.1" units="cm"/>
      <inkml:brushProperty name="height" value="0.1" units="cm"/>
      <inkml:brushProperty name="color" value="#008C3A"/>
    </inkml:brush>
  </inkml:definitions>
  <inkml:trace contextRef="#ctx0" brushRef="#br0">7355 6482 0 0 0,'10'0'0'0'0,"12"0"0"0"0,13 0 0 0 0,0 10 0 0 0,3 3 0 0 0,6-1 0 0 0,4 7 0 0 0,4 1 0 0 0,2 6 0 0 0,2-1 0 0 0,-8-5 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1"/>
    </inkml:context>
    <inkml:brush xml:id="br0">
      <inkml:brushProperty name="width" value="0.1" units="cm"/>
      <inkml:brushProperty name="height" value="0.1" units="cm"/>
      <inkml:brushProperty name="color" value="#008C3A"/>
    </inkml:brush>
  </inkml:definitions>
  <inkml:trace contextRef="#ctx0" brushRef="#br0">7461 6297 0 0 0,'10'0'0'0'0,"12"0"0"0"0,13 0 0 0 0,9 0 0 0 0,-2 10 0 0 0,1 2 0 0 0,2 1 0 0 0,-5 6 0 0 0,-1 1 0 0 0,3-4 0 0 0,4-4 0 0 0,-6 6 0 0 0,0-1 0 0 0,-7-3 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2"/>
    </inkml:context>
    <inkml:brush xml:id="br0">
      <inkml:brushProperty name="width" value="0.1" units="cm"/>
      <inkml:brushProperty name="height" value="0.1" units="cm"/>
      <inkml:brushProperty name="color" value="#008C3A"/>
    </inkml:brush>
  </inkml:definitions>
  <inkml:trace contextRef="#ctx0" brushRef="#br0">11238 6588 0 0 0,'0'10'0'0'0,"9"22"0"0"0,13 25 0 0 0,13 12 0 0 0,9 14 0 0 0,8 21 0 0 0,13 22 0 0 0,6 0 0 0 0,0-4 0 0 0,-3-2 0 0 0,-2 7 0 0 0,-4 0 0 0 0,-12-1 0 0 0,-5-3 0 0 0,0-4 0 0 0,-8-2 0 0 0,-1 7 0 0 0,-7 12 0 0 0,2 21 0 0 0,-4 22 0 0 0,-7 28 0 0 0,-8 18 0 0 0,-4 29 0 0 0,-5 37 0 0 0,-2 27 0 0 0,-2 8 0 0 0,0 6 0 0 0,-10-6 0 0 0,-13 0 0 0 0,-11-9 0 0 0,-20-9 0 0 0,-9-18 0 0 0,-4-22 0 0 0,0-16 0 0 0,2-23 0 0 0,3-13 0 0 0,2-13 0 0 0,3-12 0 0 0,10-21 0 0 0,4-19 0 0 0,0-16 0 0 0,8-21 0 0 0,-1-22 0 0 0,7-15 0 0 0,-1-12 0 0 0,5-7 0 0 0,6-5 0 0 0,-3-10 0 0 0,3-3 0 0 0,5-19 0 0 0,4-21 0 0 0,5-21 0 0 0,3-17 0 0 0,2-11 0 0 0,-9-7 0 0 0,-2-3 0 0 0,1-2 0 0 0,2 1 0 0 0,3 0 0 0 0,2 1 0 0 0,-7 1 0 0 0,-3 0 0 0 0,2 2 0 0 0,2-1 0 0 0,4 1 0 0 0,2 0 0 0 0,2 19 0 0 0,-8 25 0 0 0,-3 25 0 0 0,2 29 0 0 0,1 17 0 0 0,4 8 0 0 0,-8 2 0 0 0,0-1 0 0 0,1-2 0 0 0,3-3 0 0 0,3-3 0 0 0,4-1 0 0 0,1-2 0 0 0,1-1 0 0 0,2 0 0 0 0,9-10 0 0 0,13-12 0 0 0,2-22 0 0 0,7-13 0 0 0,8-16 0 0 0,6-14 0 0 0,5-3 0 0 0,3-4 0 0 0,3 3 0 0 0,10-1 0 0 0,4 6 0 0 0,-11-3 0 0 0,-5 5 0 0 0,-3-2 0 0 0,-1 4 0 0 0,1 5 0 0 0,-8-2 0 0 0,-3 3 0 0 0,2 4 0 0 0,-7 5 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3"/>
    </inkml:context>
    <inkml:brush xml:id="br0">
      <inkml:brushProperty name="width" value="0.1" units="cm"/>
      <inkml:brushProperty name="height" value="0.1" units="cm"/>
      <inkml:brushProperty name="color" value="#008C3A"/>
    </inkml:brush>
  </inkml:definitions>
  <inkml:trace contextRef="#ctx0" brushRef="#br0">11647 7964 0 0 0,'-10'10'0'0'0,"-3"12"0"0"0,1 12 0 0 0,2 11 0 0 0,3 6 0 0 0,3 5 0 0 0,2 2 0 0 0,1 1 0 0 0,1 0 0 0 0,0-1 0 0 0,1 0 0 0 0,-1-1 0 0 0,1 0 0 0 0,-1 0 0 0 0,10-10 0 0 0,12-13 0 0 0,13-12 0 0 0,-1-20 0 0 0,5-19 0 0 0,-5-17 0 0 0,-8-12 0 0 0,-9-8 0 0 0,-7-4 0 0 0,-5-2 0 0 0,-4 0 0 0 0,-1 0 0 0 0,-2 1 0 0 0,1 1 0 0 0,-10 10 0 0 0,-3 4 0 0 0,-9 9 0 0 0,-10 11 0 0 0,1 9 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4"/>
    </inkml:context>
    <inkml:brush xml:id="br0">
      <inkml:brushProperty name="width" value="0.1" units="cm"/>
      <inkml:brushProperty name="height" value="0.1" units="cm"/>
      <inkml:brushProperty name="color" value="#008C3A"/>
    </inkml:brush>
  </inkml:definitions>
  <inkml:trace contextRef="#ctx0" brushRef="#br0">11832 7942 0 0 0,'-10'10'0'0'0,"-3"12"0"0"0,1 13 0 0 0,2 9 0 0 0,3 8 0 0 0,3 3 0 0 0,2 3 0 0 0,1 1 0 0 0,1 0 0 0 0,0-1 0 0 0,1 0 0 0 0,9 0 0 0 0,13-11 0 0 0,2-3 0 0 0,7-9 0 0 0,7-11 0 0 0,7-9 0 0 0,-5-17 0 0 0,1-18 0 0 0,2-14 0 0 0,-5-12 0 0 0,-11-8 0 0 0,1 6 0 0 0,-6 2 0 0 0,-6-2 0 0 0,-15-2 0 0 0,-9-2 0 0 0,-2-2 0 0 0,-10 9 0 0 0,-2 2 0 0 0,-6-2 0 0 0,1-2 0 0 0,-5 7 0 0 0,-6 10 0 0 0,-7 10 0 0 0,-6 9 0 0 0,-3 5 0 0 0,7 5 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5"/>
    </inkml:context>
    <inkml:brush xml:id="br0">
      <inkml:brushProperty name="width" value="0.1" units="cm"/>
      <inkml:brushProperty name="height" value="0.1" units="cm"/>
      <inkml:brushProperty name="color" value="#008C3A"/>
    </inkml:brush>
  </inkml:definitions>
  <inkml:trace contextRef="#ctx0" brushRef="#br0">7405 11347 0 0 0,'0'-10'0'0'0,"0"-12"0"0"0,0-13 0 0 0,0-9 0 0 0,0-7 0 0 0,-10-5 0 0 0,-3-12 0 0 0,1-3 0 0 0,2 0 0 0 0,-6-7 0 0 0,-1-10 0 0 0,-7-8 0 0 0,0 2 0 0 0,5-2 0 0 0,-4 5 0 0 0,1 10 0 0 0,5 8 0 0 0,-4 7 0 0 0,1 5 0 0 0,4 3 0 0 0,5 3 0 0 0,-5 0 0 0 0,-1 0 0 0 0,4 0 0 0 0,3 0 0 0 0,4-1 0 0 0,2 0 0 0 0,3 0 0 0 0,1-1 0 0 0,0 1 0 0 0,1-10 0 0 0,0-13 0 0 0,9-12 0 0 0,3-10 0 0 0,0-7 0 0 0,-3 6 0 0 0,6 10 0 0 0,1 11 0 0 0,-2 10 0 0 0,5 7 0 0 0,0-4 0 0 0,-4-29 0 0 0,-5-47 0 0 0,-3-46 0 0 0,-4-39 0 0 0,7-9 0 0 0,2 7 0 0 0,8 23 0 0 0,10 38 0 0 0,0 28 0 0 0,5 20 0 0 0,4 20 0 0 0,7 9 0 0 0,4 10 0 0 0,3 10 0 0 0,2-2 0 0 0,1 3 0 0 0,0 3 0 0 0,1 4 0 0 0,-1 3 0 0 0,0 4 0 0 0,0 10 0 0 0,-10 5 0 0 0,-3-1 0 0 0,1 8 0 0 0,1 0 0 0 0,4 6 0 0 0,-8-1 0 0 0,-1 4 0 0 0,12-2 0 0 0,7-6 0 0 0,2-7 0 0 0,0 4 0 0 0,0-2 0 0 0,8-3 0 0 0,2 6 0 0 0,-2-1 0 0 0,-3 7 0 0 0,-4-2 0 0 0,-2 5 0 0 0,7-2 0 0 0,11 4 0 0 0,12-3 0 0 0,0-7 0 0 0,3-6 0 0 0,15-16 0 0 0,8-7 0 0 0,3-2 0 0 0,10-9 0 0 0,22-2 0 0 0,3 14 0 0 0,5 16 0 0 0,-6 18 0 0 0,0 3 0 0 0,-17 7 0 0 0,-12 6 0 0 0,-18 6 0 0 0,-18 5 0 0 0,-14 2 0 0 0,-10 1 0 0 0,-7 1 0 0 0,-4 1 0 0 0,-1-1 0 0 0,0 0 0 0 0,1-1 0 0 0,0 1 0 0 0,1-1 0 0 0,1-10 0 0 0,0-2 0 0 0,0-1 0 0 0,1 4 0 0 0,-1-8 0 0 0,1 0 0 0 0,-1 2 0 0 0,1 5 0 0 0,-10-7 0 0 0,-3 0 0 0 0,0 3 0 0 0,2 4 0 0 0,4 4 0 0 0,-8-8 0 0 0,0 0 0 0 0,1 2 0 0 0,4 2 0 0 0,3 4 0 0 0,2 2 0 0 0,3 3 0 0 0,-9-9 0 0 0,-2-3 0 0 0,1 1 0 0 0,12 3 0 0 0,15 3 0 0 0,6 2 0 0 0,-2 2 0 0 0,-3 1 0 0 0,4 1 0 0 0,-1 1 0 0 0,-3-1 0 0 0,-5 1 0 0 0,-5-11 0 0 0,-3-2 0 0 0,-2 0 0 0 0,-2 2 0 0 0,0 3 0 0 0,0 3 0 0 0,-1 2 0 0 0,-9-9 0 0 0,-2-2 0 0 0,0 2 0 0 0,2 1 0 0 0,4 4 0 0 0,2 2 0 0 0,2 2 0 0 0,1 1 0 0 0,2 1 0 0 0,0 1 0 0 0,0-1 0 0 0,0 1 0 0 0,0-1 0 0 0,-1 0 0 0 0,1 1 0 0 0,0-1 0 0 0,-1 0 0 0 0,0 0 0 0 0,1 0 0 0 0,-1 9 0 0 0,1 4 0 0 0,-1-1 0 0 0,1-2 0 0 0,-1 7 0 0 0,0 0 0 0 0,1-3 0 0 0,-1 6 0 0 0,1 0 0 0 0,-1-4 0 0 0,1 6 0 0 0,-1-2 0 0 0,1-4 0 0 0,-1 5 0 0 0,0-1 0 0 0,-9 5 0 0 0,-3-1 0 0 0,0-5 0 0 0,-7 4 0 0 0,0-1 0 0 0,3 4 0 0 0,4 7 0 0 0,5-1 0 0 0,-7 3 0 0 0,0-4 0 0 0,2 2 0 0 0,3 5 0 0 0,3 6 0 0 0,13 5 0 0 0,5 3 0 0 0,0 13 0 0 0,-2 4 0 0 0,-11 1 0 0 0,-7-3 0 0 0,0-2 0 0 0,0 6 0 0 0,1 1 0 0 0,13 7 0 0 0,4 20 0 0 0,1 1 0 0 0,-1 4 0 0 0,-2 4 0 0 0,6-8 0 0 0,2 8 0 0 0,-2 5 0 0 0,-3 12 0 0 0,6 14 0 0 0,0 12 0 0 0,7 9 0 0 0,-1-4 0 0 0,-3 1 0 0 0,-6-7 0 0 0,-5-1 0 0 0,-4-6 0 0 0,-12-8 0 0 0,-6 1 0 0 0,-9-2 0 0 0,-1 13 0 0 0,-6 11 0 0 0,-8 27 0 0 0,-7 20 0 0 0,-5 23 0 0 0,-5 21 0 0 0,-2-3 0 0 0,-1-34 0 0 0,0-43 0 0 0,-1-22 0 0 0,1 12 0 0 0,0 18 0 0 0,1 17 0 0 0,0 23 0 0 0,-1 14 0 0 0,1 5 0 0 0,0 11 0 0 0,0-8 0 0 0,1-6 0 0 0,-1-14 0 0 0,0-15 0 0 0,0-4 0 0 0,0-8 0 0 0,0-7 0 0 0,0-6 0 0 0,0-5 0 0 0,0-13 0 0 0,0-15 0 0 0,0-12 0 0 0,0-20 0 0 0,0-20 0 0 0,0-6 0 0 0,-10 0 0 0 0,-3 6 0 0 0,-8 5 0 0 0,-2-5 0 0 0,4-8 0 0 0,-5 0 0 0 0,-8-5 0 0 0,2 3 0 0 0,-4 7 0 0 0,-5 6 0 0 0,-7 16 0 0 0,-4 18 0 0 0,-13 15 0 0 0,-5 2 0 0 0,-2-5 0 0 0,3-17 0 0 0,12-11 0 0 0,6-16 0 0 0,11-14 0 0 0,3-13 0 0 0,7-8 0 0 0,-1-6 0 0 0,4-4 0 0 0,-3 9 0 0 0,3 13 0 0 0,-4 3 0 0 0,4 7 0 0 0,-5-1 0 0 0,4-6 0 0 0,-4-6 0 0 0,4-7 0 0 0,-4-4 0 0 0,-7-13 0 0 0,4-5 0 0 0,-2-10 0 0 0,4-2 0 0 0,-2 4 0 0 0,-4 5 0 0 0,3 6 0 0 0,-2-6 0 0 0,5 0 0 0 0,-1-7 0 0 0,-5 1 0 0 0,3 3 0 0 0,-2 5 0 0 0,-4 5 0 0 0,5 4 0 0 0,-2-7 0 0 0,6-1 0 0 0,-2-9 0 0 0,5 0 0 0 0,-2-7 0 0 0,4 3 0 0 0,6-15 0 0 0,6-19 0 0 0,7-19 0 0 0,3-15 0 0 0,3-11 0 0 0,11 3 0 0 0,4-1 0 0 0,0-2 0 0 0,-3-2 0 0 0,-4 16 0 0 0,-2 25 0 0 0,-2 22 0 0 0,-2 19 0 0 0,-1 14 0 0 0,0 9 0 0 0,-1 4 0 0 0,1 2 0 0 0,-1 0 0 0 0,1-1 0 0 0,0-1 0 0 0,-1 0 0 0 0,1-21 0 0 0,10-26 0 0 0,12-15 0 0 0,3-16 0 0 0,7-6 0 0 0,7-7 0 0 0,7 1 0 0 0,-5-4 0 0 0,1 5 0 0 0,2 7 0 0 0,-5-3 0 0 0,-1 4 0 0 0,-6 6 0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6"/>
    </inkml:context>
    <inkml:brush xml:id="br0">
      <inkml:brushProperty name="width" value="0.1" units="cm"/>
      <inkml:brushProperty name="height" value="0.1" units="cm"/>
      <inkml:brushProperty name="color" value="#008C3A"/>
    </inkml:brush>
  </inkml:definitions>
  <inkml:trace contextRef="#ctx0" brushRef="#br0">12697 7068 0 0 0,'-9'0'0'0'0,"-14"0"0"0"0,-2 9 0 0 0,-6 4 0 0 0,1 9 0 0 0,-3 0 0 0 0,4 7 0 0 0,7 8 0 0 0,-3-3 0 0 0,3 3 0 0 0,-4 4 0 0 0,2 6 0 0 0,6 3 0 0 0,5 4 0 0 0,5 1 0 0 0,4 2 0 0 0,3 0 0 0 0,10-9 0 0 0,5-3 0 0 0,9-10 0 0 0,1-1 0 0 0,5-6 0 0 0,-1-17 0 0 0,3-11 0 0 0,-3-15 0 0 0,3-15 0 0 0,6-11 0 0 0,-3-18 0 0 0,2-9 0 0 0,-5-2 0 0 0,1 1 0 0 0,-4 2 0 0 0,3 4 0 0 0,-4 2 0 0 0,-7 3 0 0 0,-7 1 0 0 0,-15 10 0 0 0,-16 13 0 0 0,-16 13 0 0 0,-11 9 0 0 0,2 17 0 0 0,9 8 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7"/>
    </inkml:context>
    <inkml:brush xml:id="br0">
      <inkml:brushProperty name="width" value="0.1" units="cm"/>
      <inkml:brushProperty name="height" value="0.1" units="cm"/>
      <inkml:brushProperty name="color" value="#008C3A"/>
    </inkml:brush>
  </inkml:definitions>
  <inkml:trace contextRef="#ctx0" brushRef="#br0">12679 7117 0 0 0,'0'10'0'0'0,"0"12"0"0"0,0 13 0 0 0,-10 9 0 0 0,-2 7 0 0 0,-1 5 0 0 0,4 2 0 0 0,2 1 0 0 0,-7-10 0 0 0,-1-3 0 0 0,2 0 0 0 0,3 1 0 0 0,3 3 0 0 0,13-7 0 0 0,15-11 0 0 0,3-21 0 0 0,8-21 0 0 0,-2-19 0 0 0,4-14 0 0 0,-4-10 0 0 0,2-4 0 0 0,-4-4 0 0 0,-7 1 0 0 0,3-1 0 0 0,-3 2 0 0 0,-5 0 0 0 0,-15 11 0 0 0,-17 14 0 0 0,-15 12 0 0 0,-12 10 0 0 0,1 16 0 0 0,7 8 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8"/>
    </inkml:context>
    <inkml:brush xml:id="br0">
      <inkml:brushProperty name="width" value="0.1" units="cm"/>
      <inkml:brushProperty name="height" value="0.1" units="cm"/>
      <inkml:brushProperty name="color" value="#008C3A"/>
    </inkml:brush>
  </inkml:definitions>
  <inkml:trace contextRef="#ctx0" brushRef="#br0">3228 8361 0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39"/>
    </inkml:context>
    <inkml:brush xml:id="br0">
      <inkml:brushProperty name="width" value="0.1" units="cm"/>
      <inkml:brushProperty name="height" value="0.1" units="cm"/>
      <inkml:brushProperty name="color" value="#008C3A"/>
    </inkml:brush>
  </inkml:definitions>
  <inkml:trace contextRef="#ctx0" brushRef="#br0">1667 7514 0 0 0,'9'0'0'0'0,"14"0"0"0"0,11 0 0 0 0,11 10 0 0 0,6 3 0 0 0,5-1 0 0 0,2-2 0 0 0,1-4 0 0 0,-10 8 0 0 0,-3 1 0 0 0,-10-1 0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69"/>
    </inkml:context>
    <inkml:brush xml:id="br0">
      <inkml:brushProperty name="width" value="0.1" units="cm"/>
      <inkml:brushProperty name="height" value="0.1" units="cm"/>
      <inkml:brushProperty name="color" value="#008C3A"/>
    </inkml:brush>
  </inkml:definitions>
  <inkml:trace contextRef="#ctx0" brushRef="#br0">3043 8625 0 0 0,'0'0'0'0'0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70"/>
    </inkml:context>
    <inkml:brush xml:id="br0">
      <inkml:brushProperty name="width" value="0.1" units="cm"/>
      <inkml:brushProperty name="height" value="0.1" units="cm"/>
      <inkml:brushProperty name="color" value="#008C3A"/>
    </inkml:brush>
  </inkml:definitions>
  <inkml:trace contextRef="#ctx0" brushRef="#br0">2646 8573 0 0 0,'0'0'0'0'0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71"/>
    </inkml:context>
    <inkml:brush xml:id="br0">
      <inkml:brushProperty name="width" value="0.1" units="cm"/>
      <inkml:brushProperty name="height" value="0.1" units="cm"/>
      <inkml:brushProperty name="color" value="#008C3A"/>
    </inkml:brush>
  </inkml:definitions>
  <inkml:trace contextRef="#ctx0" brushRef="#br0">2646 8573 0 0 0,'0'0'0'0'0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72"/>
    </inkml:context>
    <inkml:brush xml:id="br0">
      <inkml:brushProperty name="width" value="0.1" units="cm"/>
      <inkml:brushProperty name="height" value="0.1" units="cm"/>
      <inkml:brushProperty name="color" value="#008C3A"/>
    </inkml:brush>
  </inkml:definitions>
  <inkml:trace contextRef="#ctx0" brushRef="#br0">5027 5186 0 0 0,'0'0'0'0'0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73"/>
    </inkml:context>
    <inkml:brush xml:id="br0">
      <inkml:brushProperty name="width" value="0.1" units="cm"/>
      <inkml:brushProperty name="height" value="0.1" units="cm"/>
      <inkml:brushProperty name="color" value="#008C3A"/>
    </inkml:brush>
  </inkml:definitions>
  <inkml:trace contextRef="#ctx0" brushRef="#br0">5027 5186 0 0 0,'0'0'0'0'0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74"/>
    </inkml:context>
    <inkml:brush xml:id="br0">
      <inkml:brushProperty name="width" value="0.1" units="cm"/>
      <inkml:brushProperty name="height" value="0.1" units="cm"/>
      <inkml:brushProperty name="color" value="#008C3A"/>
    </inkml:brush>
  </inkml:definitions>
  <inkml:trace contextRef="#ctx0" brushRef="#br0">5027 5186 0 0 0,'0'0'0'0'0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75"/>
    </inkml:context>
    <inkml:brush xml:id="br0">
      <inkml:brushProperty name="width" value="0.1" units="cm"/>
      <inkml:brushProperty name="height" value="0.1" units="cm"/>
      <inkml:brushProperty name="color" value="#008C3A"/>
    </inkml:brush>
  </inkml:definitions>
  <inkml:trace contextRef="#ctx0" brushRef="#br0">5027 5186 0 0 0,'0'0'0'0'0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76"/>
    </inkml:context>
    <inkml:brush xml:id="br0">
      <inkml:brushProperty name="width" value="0.1" units="cm"/>
      <inkml:brushProperty name="height" value="0.1" units="cm"/>
      <inkml:brushProperty name="color" value="#008C3A"/>
    </inkml:brush>
  </inkml:definitions>
  <inkml:trace contextRef="#ctx0" brushRef="#br0">7276 3069 0 0 0,'0'0'0'0'0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5:03.177"/>
    </inkml:context>
    <inkml:brush xml:id="br0">
      <inkml:brushProperty name="width" value="0.1" units="cm"/>
      <inkml:brushProperty name="height" value="0.1" units="cm"/>
      <inkml:brushProperty name="color" value="#008C3A"/>
    </inkml:brush>
  </inkml:definitions>
  <inkml:trace contextRef="#ctx0" brushRef="#br0">5424 6165 0 0 0,'0'0'0'0'0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25T10:06:20.290"/>
    </inkml:context>
    <inkml:brush xml:id="br0">
      <inkml:brushProperty name="width" value="0.1" units="cm"/>
      <inkml:brushProperty name="height" value="0.1" units="cm"/>
      <inkml:brushProperty name="color" value="#008C3A"/>
    </inkml:brush>
  </inkml:definitions>
  <inkml:trace contextRef="#ctx0" brushRef="#br0">6350 4980 0 0 0,'10'0'0'0'0,"12"0"0"0"0,32-10 0 0 0,25-22 0 0 0,10-5 0 0 0,8-7 0 0 0,7-5 0 0 0,5-4 0 0 0,3 7 0 0 0,2 12 0 0 0,-9 1 0 0 0,-13 7 0 0 0,-12 8 0 0 0,-10 6 0 0 0,-8-3 0 0 0,5 0 0 0 0,1 3 0 0 0,-2 3 0 0 0,-2 3 0 0 0,-12-6 0 0 0,4-2 0 0 0,2 2 0 0 0,1 2 0 0 0,10 4 0 0 0,21 2 0 0 0,25 3 0 0 0,41-10 0 0 0,31-1 0 0 0,24 0 0 0 0,13 3 0 0 0,8 3 0 0 0,2-8 0 0 0,0-10 0 0 0,-21-12 0 0 0,-37 2 0 0 0,-38 5 0 0 0,-24 9 0 0 0,7 6 0 0 0,12 7 0 0 0,21 4 0 0 0,24 3 0 0 0,9-9 0 0 0,3-2 0 0 0,-3 1 0 0 0,-4 1 0 0 0,-14 3 0 0 0,-7-7 0 0 0,-12-2 0 0 0,-12 2 0 0 0,-11-7 0 0 0,-7 1 0 0 0,-5 3 0 0 0,6 4 0 0 0,3 5 0 0 0,8 3 0 0 0,21 2 0 0 0,12 2 0 0 0,8 0 0 0 0,2 1 0 0 0,2 0 0 0 0,-2 0 0 0 0,-2-1 0 0 0,9 1 0 0 0,21-1 0 0 0,5 9 0 0 0,-4 4 0 0 0,-18 9 0 0 0,-21 0 0 0 0,-20-2 0 0 0,-14 3 0 0 0,-21-1 0 0 0,-10-4 0 0 0,-12-6 0 0 0,-11-5 0 0 0,0-3 0 0 0,6-2 0 0 0,9-3 0 0 0,-3 1 0 0 0,4 8 0 0 0,-5 4 0 0 0,-8-1 0 0 0,-7-1 0 0 0,2-4 0 0 0,18-1 0 0 0,31 16 0 0 0,33 15 0 0 0,28 20 0 0 0,22 20 0 0 0,13 26 0 0 0,-2 15 0 0 0,1 16 0 0 0,-9 14 0 0 0,-1 2 0 0 0,-7 4 0 0 0,-10 4 0 0 0,-18-4 0 0 0,-10-10 0 0 0,-13 0 0 0 0,-14 5 0 0 0,-10 5 0 0 0,-18 6 0 0 0,-7-5 0 0 0,-13 0 0 0 0,-11-7 0 0 0,-9 0 0 0 0,-7-5 0 0 0,-5-8 0 0 0,-1 2 0 0 0,-2-3 0 0 0,-9-14 0 0 0,-4-8 0 0 0,-8-5 0 0 0,-9 0 0 0 0,0 11 0 0 0,-4 23 0 0 0,-5 17 0 0 0,4 10 0 0 0,0 6 0 0 0,-5-7 0 0 0,6-3 0 0 0,-1-11 0 0 0,-3-1 0 0 0,-5 1 0 0 0,5-5 0 0 0,1 1 0 0 0,-3-6 0 0 0,-5 3 0 0 0,7 23 0 0 0,1 42 0 0 0,-4 32 0 0 0,-3 34 0 0 0,-3 26 0 0 0,-13 21 0 0 0,-5-8 0 0 0,-11-27 0 0 0,-10-54 0 0 0,-11-57 0 0 0,-6-48 0 0 0,4-28 0 0 0,11-12 0 0 0,10 18 0 0 0,0 20 0 0 0,-5 25 0 0 0,-8 27 0 0 0,-17 30 0 0 0,-8 18 0 0 0,-4 9 0 0 0,1-7 0 0 0,0-14 0 0 0,3-14 0 0 0,11-22 0 0 0,6-23 0 0 0,0-9 0 0 0,-12 0 0 0 0,-5 3 0 0 0,-2 5 0 0 0,1 5 0 0 0,-9 4 0 0 0,-1-6 0 0 0,2-22 0 0 0,3-13 0 0 0,4-19 0 0 0,3-17 0 0 0,3-14 0 0 0,1-10 0 0 0,0 4 0 0 0,2 10 0 0 0,-1 0 0 0 0,0-2 0 0 0,0 5 0 0 0,0-1 0 0 0,0-5 0 0 0,-1-6 0 0 0,1-4 0 0 0,0-3 0 0 0,-1-3 0 0 0,1 8 0 0 0,-1 12 0 0 0,1 2 0 0 0,-10-2 0 0 0,6 4 0 0 0,4-2 0 0 0,2-15 0 0 0,0-9 0 0 0,10-3 0 0 0,3-12 0 0 0,7-3 0 0 0,1-8 0 0 0,-4 1 0 0 0,-5-6 0 0 0,-5 4 0 0 0,-4 5 0 0 0,-3 8 0 0 0,-2 5 0 0 0,-1-5 0 0 0,9 0 0 0 0,3-7 0 0 0,9 0 0 0 0,2-6 0 0 0,6 2 0 0 0,8-14 0 0 0,7-20 0 0 0,6-18 0 0 0,4-26 0 0 0,3-14 0 0 0,11-6 0 0 0,3-1 0 0 0,9 1 0 0 0,1 2 0 0 0,6 3 0 0 0,-3 3 0 0 0,5 1 0 0 0,-4 1 0 0 0,3 10 0 0 0,-4 23 0 0 0,-6 25 0 0 0,-7 22 0 0 0,-6 16 0 0 0,-4 12 0 0 0,-12-3 0 0 0,-6 0 0 0 0,-8-9 0 0 0,-2 0 0 0 0,-6 1 0 0 0,2 5 0 0 0,6 4 0 0 0,-3-7 0 0 0,2 0 0 0 0,6 2 0 0 0,-4-7 0 0 0,2 0 0 0 0,3 4 0 0 0,15-6 0 0 0,17-8 0 0 0,15-9 0 0 0,12-8 0 0 0,8-5 0 0 0,6-3 0 0 0,1-3 0 0 0,2-1 0 0 0,0 1 0 0 0,-1-1 0 0 0,-1 1 0 0 0,0 0 0 0 0,-1 1 0 0 0,-1-1 0 0 0,1 1 0 0 0,-1 0 0 0 0,0 0 0 0 0,-9 0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3372-33AE-A514-6AF0-E4AFA79E3D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F168B1-0014-2C23-5C1C-CFC4DD6E80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A1615F-F587-58BE-D977-011BC56D3246}"/>
              </a:ext>
            </a:extLst>
          </p:cNvPr>
          <p:cNvSpPr>
            <a:spLocks noGrp="1"/>
          </p:cNvSpPr>
          <p:nvPr>
            <p:ph type="dt" sz="half" idx="10"/>
          </p:nvPr>
        </p:nvSpPr>
        <p:spPr/>
        <p:txBody>
          <a:bodyPr/>
          <a:lstStyle/>
          <a:p>
            <a:fld id="{FD9DA081-EE10-4C47-8CDF-4CEE3D7BD583}" type="datetimeFigureOut">
              <a:rPr lang="en-US" smtClean="0"/>
              <a:t>1/27/2023</a:t>
            </a:fld>
            <a:endParaRPr lang="en-US"/>
          </a:p>
        </p:txBody>
      </p:sp>
      <p:sp>
        <p:nvSpPr>
          <p:cNvPr id="5" name="Footer Placeholder 4">
            <a:extLst>
              <a:ext uri="{FF2B5EF4-FFF2-40B4-BE49-F238E27FC236}">
                <a16:creationId xmlns:a16="http://schemas.microsoft.com/office/drawing/2014/main" id="{CF9ED035-6999-AF73-14E4-018C2431B3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8E480-6246-46DE-52B5-CB7CB5D84EE7}"/>
              </a:ext>
            </a:extLst>
          </p:cNvPr>
          <p:cNvSpPr>
            <a:spLocks noGrp="1"/>
          </p:cNvSpPr>
          <p:nvPr>
            <p:ph type="sldNum" sz="quarter" idx="12"/>
          </p:nvPr>
        </p:nvSpPr>
        <p:spPr/>
        <p:txBody>
          <a:bodyPr/>
          <a:lstStyle/>
          <a:p>
            <a:fld id="{B988CAD8-0341-4616-B30F-1D47268450A4}" type="slidenum">
              <a:rPr lang="en-US" smtClean="0"/>
              <a:t>‹#›</a:t>
            </a:fld>
            <a:endParaRPr lang="en-US"/>
          </a:p>
        </p:txBody>
      </p:sp>
    </p:spTree>
    <p:extLst>
      <p:ext uri="{BB962C8B-B14F-4D97-AF65-F5344CB8AC3E}">
        <p14:creationId xmlns:p14="http://schemas.microsoft.com/office/powerpoint/2010/main" val="396806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553D-B400-DAD3-3818-7C8EC72180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952D61-1777-0A85-8941-BE8A1D469B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9B760-C8BA-7F07-EC2B-548E60AE4CBB}"/>
              </a:ext>
            </a:extLst>
          </p:cNvPr>
          <p:cNvSpPr>
            <a:spLocks noGrp="1"/>
          </p:cNvSpPr>
          <p:nvPr>
            <p:ph type="dt" sz="half" idx="10"/>
          </p:nvPr>
        </p:nvSpPr>
        <p:spPr/>
        <p:txBody>
          <a:bodyPr/>
          <a:lstStyle/>
          <a:p>
            <a:fld id="{FD9DA081-EE10-4C47-8CDF-4CEE3D7BD583}" type="datetimeFigureOut">
              <a:rPr lang="en-US" smtClean="0"/>
              <a:t>1/27/2023</a:t>
            </a:fld>
            <a:endParaRPr lang="en-US"/>
          </a:p>
        </p:txBody>
      </p:sp>
      <p:sp>
        <p:nvSpPr>
          <p:cNvPr id="5" name="Footer Placeholder 4">
            <a:extLst>
              <a:ext uri="{FF2B5EF4-FFF2-40B4-BE49-F238E27FC236}">
                <a16:creationId xmlns:a16="http://schemas.microsoft.com/office/drawing/2014/main" id="{F6EF061A-3422-E8EE-080D-916931BBB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9F911-10C1-4B54-FEAB-CFF256BEC5EB}"/>
              </a:ext>
            </a:extLst>
          </p:cNvPr>
          <p:cNvSpPr>
            <a:spLocks noGrp="1"/>
          </p:cNvSpPr>
          <p:nvPr>
            <p:ph type="sldNum" sz="quarter" idx="12"/>
          </p:nvPr>
        </p:nvSpPr>
        <p:spPr/>
        <p:txBody>
          <a:bodyPr/>
          <a:lstStyle/>
          <a:p>
            <a:fld id="{B988CAD8-0341-4616-B30F-1D47268450A4}" type="slidenum">
              <a:rPr lang="en-US" smtClean="0"/>
              <a:t>‹#›</a:t>
            </a:fld>
            <a:endParaRPr lang="en-US"/>
          </a:p>
        </p:txBody>
      </p:sp>
    </p:spTree>
    <p:extLst>
      <p:ext uri="{BB962C8B-B14F-4D97-AF65-F5344CB8AC3E}">
        <p14:creationId xmlns:p14="http://schemas.microsoft.com/office/powerpoint/2010/main" val="1445281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ED112-1F9D-3C57-B7FC-195A687D9E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97826A-AD77-1F14-1FE8-8996D60D66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2E2F2-46CB-4D5B-130E-528D23D8CF8D}"/>
              </a:ext>
            </a:extLst>
          </p:cNvPr>
          <p:cNvSpPr>
            <a:spLocks noGrp="1"/>
          </p:cNvSpPr>
          <p:nvPr>
            <p:ph type="dt" sz="half" idx="10"/>
          </p:nvPr>
        </p:nvSpPr>
        <p:spPr/>
        <p:txBody>
          <a:bodyPr/>
          <a:lstStyle/>
          <a:p>
            <a:fld id="{FD9DA081-EE10-4C47-8CDF-4CEE3D7BD583}" type="datetimeFigureOut">
              <a:rPr lang="en-US" smtClean="0"/>
              <a:t>1/27/2023</a:t>
            </a:fld>
            <a:endParaRPr lang="en-US"/>
          </a:p>
        </p:txBody>
      </p:sp>
      <p:sp>
        <p:nvSpPr>
          <p:cNvPr id="5" name="Footer Placeholder 4">
            <a:extLst>
              <a:ext uri="{FF2B5EF4-FFF2-40B4-BE49-F238E27FC236}">
                <a16:creationId xmlns:a16="http://schemas.microsoft.com/office/drawing/2014/main" id="{024E2449-423C-3366-42E4-960AD1029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49D57-B9F1-B9E9-59F8-16D6A2FB01B8}"/>
              </a:ext>
            </a:extLst>
          </p:cNvPr>
          <p:cNvSpPr>
            <a:spLocks noGrp="1"/>
          </p:cNvSpPr>
          <p:nvPr>
            <p:ph type="sldNum" sz="quarter" idx="12"/>
          </p:nvPr>
        </p:nvSpPr>
        <p:spPr/>
        <p:txBody>
          <a:bodyPr/>
          <a:lstStyle/>
          <a:p>
            <a:fld id="{B988CAD8-0341-4616-B30F-1D47268450A4}" type="slidenum">
              <a:rPr lang="en-US" smtClean="0"/>
              <a:t>‹#›</a:t>
            </a:fld>
            <a:endParaRPr lang="en-US"/>
          </a:p>
        </p:txBody>
      </p:sp>
    </p:spTree>
    <p:extLst>
      <p:ext uri="{BB962C8B-B14F-4D97-AF65-F5344CB8AC3E}">
        <p14:creationId xmlns:p14="http://schemas.microsoft.com/office/powerpoint/2010/main" val="1440466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1ADA7-A844-19EF-F61A-7DBD6D5887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08A02F-6577-919B-3F21-33186ABBC0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2593A-BA70-16BA-9487-6C19E1E51469}"/>
              </a:ext>
            </a:extLst>
          </p:cNvPr>
          <p:cNvSpPr>
            <a:spLocks noGrp="1"/>
          </p:cNvSpPr>
          <p:nvPr>
            <p:ph type="dt" sz="half" idx="10"/>
          </p:nvPr>
        </p:nvSpPr>
        <p:spPr/>
        <p:txBody>
          <a:bodyPr/>
          <a:lstStyle/>
          <a:p>
            <a:fld id="{FD9DA081-EE10-4C47-8CDF-4CEE3D7BD583}" type="datetimeFigureOut">
              <a:rPr lang="en-US" smtClean="0"/>
              <a:t>1/27/2023</a:t>
            </a:fld>
            <a:endParaRPr lang="en-US"/>
          </a:p>
        </p:txBody>
      </p:sp>
      <p:sp>
        <p:nvSpPr>
          <p:cNvPr id="5" name="Footer Placeholder 4">
            <a:extLst>
              <a:ext uri="{FF2B5EF4-FFF2-40B4-BE49-F238E27FC236}">
                <a16:creationId xmlns:a16="http://schemas.microsoft.com/office/drawing/2014/main" id="{EC3154C4-C646-0A8D-5771-697ADE9F7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025AF-1C06-019C-B748-083EC1541736}"/>
              </a:ext>
            </a:extLst>
          </p:cNvPr>
          <p:cNvSpPr>
            <a:spLocks noGrp="1"/>
          </p:cNvSpPr>
          <p:nvPr>
            <p:ph type="sldNum" sz="quarter" idx="12"/>
          </p:nvPr>
        </p:nvSpPr>
        <p:spPr/>
        <p:txBody>
          <a:bodyPr/>
          <a:lstStyle/>
          <a:p>
            <a:fld id="{B988CAD8-0341-4616-B30F-1D47268450A4}" type="slidenum">
              <a:rPr lang="en-US" smtClean="0"/>
              <a:t>‹#›</a:t>
            </a:fld>
            <a:endParaRPr lang="en-US"/>
          </a:p>
        </p:txBody>
      </p:sp>
    </p:spTree>
    <p:extLst>
      <p:ext uri="{BB962C8B-B14F-4D97-AF65-F5344CB8AC3E}">
        <p14:creationId xmlns:p14="http://schemas.microsoft.com/office/powerpoint/2010/main" val="297391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2DE3-E4B0-542A-B365-1DFF6BEAF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791608-7C3C-F059-E6A4-EBCA1B9523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CA126F-E8AA-D5BF-4BFC-36251A2567AA}"/>
              </a:ext>
            </a:extLst>
          </p:cNvPr>
          <p:cNvSpPr>
            <a:spLocks noGrp="1"/>
          </p:cNvSpPr>
          <p:nvPr>
            <p:ph type="dt" sz="half" idx="10"/>
          </p:nvPr>
        </p:nvSpPr>
        <p:spPr/>
        <p:txBody>
          <a:bodyPr/>
          <a:lstStyle/>
          <a:p>
            <a:fld id="{FD9DA081-EE10-4C47-8CDF-4CEE3D7BD583}" type="datetimeFigureOut">
              <a:rPr lang="en-US" smtClean="0"/>
              <a:t>1/27/2023</a:t>
            </a:fld>
            <a:endParaRPr lang="en-US"/>
          </a:p>
        </p:txBody>
      </p:sp>
      <p:sp>
        <p:nvSpPr>
          <p:cNvPr id="5" name="Footer Placeholder 4">
            <a:extLst>
              <a:ext uri="{FF2B5EF4-FFF2-40B4-BE49-F238E27FC236}">
                <a16:creationId xmlns:a16="http://schemas.microsoft.com/office/drawing/2014/main" id="{F8484CDD-F85C-00FA-0B10-D6F19FEF6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C8875-1B9E-B4E6-37F3-46092F5A1C26}"/>
              </a:ext>
            </a:extLst>
          </p:cNvPr>
          <p:cNvSpPr>
            <a:spLocks noGrp="1"/>
          </p:cNvSpPr>
          <p:nvPr>
            <p:ph type="sldNum" sz="quarter" idx="12"/>
          </p:nvPr>
        </p:nvSpPr>
        <p:spPr/>
        <p:txBody>
          <a:bodyPr/>
          <a:lstStyle/>
          <a:p>
            <a:fld id="{B988CAD8-0341-4616-B30F-1D47268450A4}" type="slidenum">
              <a:rPr lang="en-US" smtClean="0"/>
              <a:t>‹#›</a:t>
            </a:fld>
            <a:endParaRPr lang="en-US"/>
          </a:p>
        </p:txBody>
      </p:sp>
    </p:spTree>
    <p:extLst>
      <p:ext uri="{BB962C8B-B14F-4D97-AF65-F5344CB8AC3E}">
        <p14:creationId xmlns:p14="http://schemas.microsoft.com/office/powerpoint/2010/main" val="228401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0FDA6-AE41-68F3-431B-E5B0C95350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1FBEAF-4ABF-9A89-95EF-986288CF6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E3E883-A620-AEB2-E385-FE6FD7BDFD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77EBA8-D0A2-CA9C-42FF-EB25FAC1D4E8}"/>
              </a:ext>
            </a:extLst>
          </p:cNvPr>
          <p:cNvSpPr>
            <a:spLocks noGrp="1"/>
          </p:cNvSpPr>
          <p:nvPr>
            <p:ph type="dt" sz="half" idx="10"/>
          </p:nvPr>
        </p:nvSpPr>
        <p:spPr/>
        <p:txBody>
          <a:bodyPr/>
          <a:lstStyle/>
          <a:p>
            <a:fld id="{FD9DA081-EE10-4C47-8CDF-4CEE3D7BD583}" type="datetimeFigureOut">
              <a:rPr lang="en-US" smtClean="0"/>
              <a:t>1/27/2023</a:t>
            </a:fld>
            <a:endParaRPr lang="en-US"/>
          </a:p>
        </p:txBody>
      </p:sp>
      <p:sp>
        <p:nvSpPr>
          <p:cNvPr id="6" name="Footer Placeholder 5">
            <a:extLst>
              <a:ext uri="{FF2B5EF4-FFF2-40B4-BE49-F238E27FC236}">
                <a16:creationId xmlns:a16="http://schemas.microsoft.com/office/drawing/2014/main" id="{22F192C5-EE89-FAA5-D4E7-1005D65AB8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B2D3E7-2FEB-7597-9864-D5436229D00B}"/>
              </a:ext>
            </a:extLst>
          </p:cNvPr>
          <p:cNvSpPr>
            <a:spLocks noGrp="1"/>
          </p:cNvSpPr>
          <p:nvPr>
            <p:ph type="sldNum" sz="quarter" idx="12"/>
          </p:nvPr>
        </p:nvSpPr>
        <p:spPr/>
        <p:txBody>
          <a:bodyPr/>
          <a:lstStyle/>
          <a:p>
            <a:fld id="{B988CAD8-0341-4616-B30F-1D47268450A4}" type="slidenum">
              <a:rPr lang="en-US" smtClean="0"/>
              <a:t>‹#›</a:t>
            </a:fld>
            <a:endParaRPr lang="en-US"/>
          </a:p>
        </p:txBody>
      </p:sp>
    </p:spTree>
    <p:extLst>
      <p:ext uri="{BB962C8B-B14F-4D97-AF65-F5344CB8AC3E}">
        <p14:creationId xmlns:p14="http://schemas.microsoft.com/office/powerpoint/2010/main" val="380030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3591-A6D6-4B2D-F98B-0EC88096B1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9B586F-96CD-013A-795D-D18DA18827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60748-FE1B-84E7-44FA-6F9958078F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594598-4303-00B6-676A-278B483014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EA2E1D-C2D4-A553-7CA0-F1E698DC1C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736168-E0D0-F4B2-3B59-E96393E2FEE1}"/>
              </a:ext>
            </a:extLst>
          </p:cNvPr>
          <p:cNvSpPr>
            <a:spLocks noGrp="1"/>
          </p:cNvSpPr>
          <p:nvPr>
            <p:ph type="dt" sz="half" idx="10"/>
          </p:nvPr>
        </p:nvSpPr>
        <p:spPr/>
        <p:txBody>
          <a:bodyPr/>
          <a:lstStyle/>
          <a:p>
            <a:fld id="{FD9DA081-EE10-4C47-8CDF-4CEE3D7BD583}" type="datetimeFigureOut">
              <a:rPr lang="en-US" smtClean="0"/>
              <a:t>1/27/2023</a:t>
            </a:fld>
            <a:endParaRPr lang="en-US"/>
          </a:p>
        </p:txBody>
      </p:sp>
      <p:sp>
        <p:nvSpPr>
          <p:cNvPr id="8" name="Footer Placeholder 7">
            <a:extLst>
              <a:ext uri="{FF2B5EF4-FFF2-40B4-BE49-F238E27FC236}">
                <a16:creationId xmlns:a16="http://schemas.microsoft.com/office/drawing/2014/main" id="{F0DF50CB-10C0-F334-777E-054E54B2EE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D6C1F0-3490-F56B-92A1-15EF6FB92F2E}"/>
              </a:ext>
            </a:extLst>
          </p:cNvPr>
          <p:cNvSpPr>
            <a:spLocks noGrp="1"/>
          </p:cNvSpPr>
          <p:nvPr>
            <p:ph type="sldNum" sz="quarter" idx="12"/>
          </p:nvPr>
        </p:nvSpPr>
        <p:spPr/>
        <p:txBody>
          <a:bodyPr/>
          <a:lstStyle/>
          <a:p>
            <a:fld id="{B988CAD8-0341-4616-B30F-1D47268450A4}" type="slidenum">
              <a:rPr lang="en-US" smtClean="0"/>
              <a:t>‹#›</a:t>
            </a:fld>
            <a:endParaRPr lang="en-US"/>
          </a:p>
        </p:txBody>
      </p:sp>
    </p:spTree>
    <p:extLst>
      <p:ext uri="{BB962C8B-B14F-4D97-AF65-F5344CB8AC3E}">
        <p14:creationId xmlns:p14="http://schemas.microsoft.com/office/powerpoint/2010/main" val="203984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05CC-2D61-CEEF-5495-7A55F4D7BF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208313-90F4-5252-A834-3A0816882C14}"/>
              </a:ext>
            </a:extLst>
          </p:cNvPr>
          <p:cNvSpPr>
            <a:spLocks noGrp="1"/>
          </p:cNvSpPr>
          <p:nvPr>
            <p:ph type="dt" sz="half" idx="10"/>
          </p:nvPr>
        </p:nvSpPr>
        <p:spPr/>
        <p:txBody>
          <a:bodyPr/>
          <a:lstStyle/>
          <a:p>
            <a:fld id="{FD9DA081-EE10-4C47-8CDF-4CEE3D7BD583}" type="datetimeFigureOut">
              <a:rPr lang="en-US" smtClean="0"/>
              <a:t>1/27/2023</a:t>
            </a:fld>
            <a:endParaRPr lang="en-US"/>
          </a:p>
        </p:txBody>
      </p:sp>
      <p:sp>
        <p:nvSpPr>
          <p:cNvPr id="4" name="Footer Placeholder 3">
            <a:extLst>
              <a:ext uri="{FF2B5EF4-FFF2-40B4-BE49-F238E27FC236}">
                <a16:creationId xmlns:a16="http://schemas.microsoft.com/office/drawing/2014/main" id="{61D2F9A6-BFE0-782B-AE30-A2D1DDDBB2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6FB908-5748-489D-4273-63337D18782D}"/>
              </a:ext>
            </a:extLst>
          </p:cNvPr>
          <p:cNvSpPr>
            <a:spLocks noGrp="1"/>
          </p:cNvSpPr>
          <p:nvPr>
            <p:ph type="sldNum" sz="quarter" idx="12"/>
          </p:nvPr>
        </p:nvSpPr>
        <p:spPr/>
        <p:txBody>
          <a:bodyPr/>
          <a:lstStyle/>
          <a:p>
            <a:fld id="{B988CAD8-0341-4616-B30F-1D47268450A4}" type="slidenum">
              <a:rPr lang="en-US" smtClean="0"/>
              <a:t>‹#›</a:t>
            </a:fld>
            <a:endParaRPr lang="en-US"/>
          </a:p>
        </p:txBody>
      </p:sp>
    </p:spTree>
    <p:extLst>
      <p:ext uri="{BB962C8B-B14F-4D97-AF65-F5344CB8AC3E}">
        <p14:creationId xmlns:p14="http://schemas.microsoft.com/office/powerpoint/2010/main" val="4189110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7202E2-A34E-D835-5C55-A59AF99315E0}"/>
              </a:ext>
            </a:extLst>
          </p:cNvPr>
          <p:cNvSpPr>
            <a:spLocks noGrp="1"/>
          </p:cNvSpPr>
          <p:nvPr>
            <p:ph type="dt" sz="half" idx="10"/>
          </p:nvPr>
        </p:nvSpPr>
        <p:spPr/>
        <p:txBody>
          <a:bodyPr/>
          <a:lstStyle/>
          <a:p>
            <a:fld id="{FD9DA081-EE10-4C47-8CDF-4CEE3D7BD583}" type="datetimeFigureOut">
              <a:rPr lang="en-US" smtClean="0"/>
              <a:t>1/27/2023</a:t>
            </a:fld>
            <a:endParaRPr lang="en-US"/>
          </a:p>
        </p:txBody>
      </p:sp>
      <p:sp>
        <p:nvSpPr>
          <p:cNvPr id="3" name="Footer Placeholder 2">
            <a:extLst>
              <a:ext uri="{FF2B5EF4-FFF2-40B4-BE49-F238E27FC236}">
                <a16:creationId xmlns:a16="http://schemas.microsoft.com/office/drawing/2014/main" id="{74F97EDE-2AB1-6D73-F37D-B75FDB4763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BAA50D-42F8-D505-9782-80347B6C95F6}"/>
              </a:ext>
            </a:extLst>
          </p:cNvPr>
          <p:cNvSpPr>
            <a:spLocks noGrp="1"/>
          </p:cNvSpPr>
          <p:nvPr>
            <p:ph type="sldNum" sz="quarter" idx="12"/>
          </p:nvPr>
        </p:nvSpPr>
        <p:spPr/>
        <p:txBody>
          <a:bodyPr/>
          <a:lstStyle/>
          <a:p>
            <a:fld id="{B988CAD8-0341-4616-B30F-1D47268450A4}" type="slidenum">
              <a:rPr lang="en-US" smtClean="0"/>
              <a:t>‹#›</a:t>
            </a:fld>
            <a:endParaRPr lang="en-US"/>
          </a:p>
        </p:txBody>
      </p:sp>
    </p:spTree>
    <p:extLst>
      <p:ext uri="{BB962C8B-B14F-4D97-AF65-F5344CB8AC3E}">
        <p14:creationId xmlns:p14="http://schemas.microsoft.com/office/powerpoint/2010/main" val="69877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90A2-84DB-FF35-3FE8-E8901802B3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C7DBED-F842-6278-394F-D30E96013B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506A75-B526-8561-772E-4323BA700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104B5-4259-9A8E-6C76-F39561D614CE}"/>
              </a:ext>
            </a:extLst>
          </p:cNvPr>
          <p:cNvSpPr>
            <a:spLocks noGrp="1"/>
          </p:cNvSpPr>
          <p:nvPr>
            <p:ph type="dt" sz="half" idx="10"/>
          </p:nvPr>
        </p:nvSpPr>
        <p:spPr/>
        <p:txBody>
          <a:bodyPr/>
          <a:lstStyle/>
          <a:p>
            <a:fld id="{FD9DA081-EE10-4C47-8CDF-4CEE3D7BD583}" type="datetimeFigureOut">
              <a:rPr lang="en-US" smtClean="0"/>
              <a:t>1/27/2023</a:t>
            </a:fld>
            <a:endParaRPr lang="en-US"/>
          </a:p>
        </p:txBody>
      </p:sp>
      <p:sp>
        <p:nvSpPr>
          <p:cNvPr id="6" name="Footer Placeholder 5">
            <a:extLst>
              <a:ext uri="{FF2B5EF4-FFF2-40B4-BE49-F238E27FC236}">
                <a16:creationId xmlns:a16="http://schemas.microsoft.com/office/drawing/2014/main" id="{52A33200-B674-3FFF-7103-1F97FD837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BF52B-BBA9-EAC3-0954-436511A0B59D}"/>
              </a:ext>
            </a:extLst>
          </p:cNvPr>
          <p:cNvSpPr>
            <a:spLocks noGrp="1"/>
          </p:cNvSpPr>
          <p:nvPr>
            <p:ph type="sldNum" sz="quarter" idx="12"/>
          </p:nvPr>
        </p:nvSpPr>
        <p:spPr/>
        <p:txBody>
          <a:bodyPr/>
          <a:lstStyle/>
          <a:p>
            <a:fld id="{B988CAD8-0341-4616-B30F-1D47268450A4}" type="slidenum">
              <a:rPr lang="en-US" smtClean="0"/>
              <a:t>‹#›</a:t>
            </a:fld>
            <a:endParaRPr lang="en-US"/>
          </a:p>
        </p:txBody>
      </p:sp>
    </p:spTree>
    <p:extLst>
      <p:ext uri="{BB962C8B-B14F-4D97-AF65-F5344CB8AC3E}">
        <p14:creationId xmlns:p14="http://schemas.microsoft.com/office/powerpoint/2010/main" val="413377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399D-18BC-13D0-FD28-E8F2091EBA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45C140-B06D-CEFB-D979-4EF15273E2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70830D-5B38-F83A-61F8-7156C980B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769DC-A8DE-E450-6CB8-59B58A669FEA}"/>
              </a:ext>
            </a:extLst>
          </p:cNvPr>
          <p:cNvSpPr>
            <a:spLocks noGrp="1"/>
          </p:cNvSpPr>
          <p:nvPr>
            <p:ph type="dt" sz="half" idx="10"/>
          </p:nvPr>
        </p:nvSpPr>
        <p:spPr/>
        <p:txBody>
          <a:bodyPr/>
          <a:lstStyle/>
          <a:p>
            <a:fld id="{FD9DA081-EE10-4C47-8CDF-4CEE3D7BD583}" type="datetimeFigureOut">
              <a:rPr lang="en-US" smtClean="0"/>
              <a:t>1/27/2023</a:t>
            </a:fld>
            <a:endParaRPr lang="en-US"/>
          </a:p>
        </p:txBody>
      </p:sp>
      <p:sp>
        <p:nvSpPr>
          <p:cNvPr id="6" name="Footer Placeholder 5">
            <a:extLst>
              <a:ext uri="{FF2B5EF4-FFF2-40B4-BE49-F238E27FC236}">
                <a16:creationId xmlns:a16="http://schemas.microsoft.com/office/drawing/2014/main" id="{47C2E506-AACA-0669-91A7-2399F5EB08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44B12-C2B3-2F0F-7DD3-ECA986B4A49E}"/>
              </a:ext>
            </a:extLst>
          </p:cNvPr>
          <p:cNvSpPr>
            <a:spLocks noGrp="1"/>
          </p:cNvSpPr>
          <p:nvPr>
            <p:ph type="sldNum" sz="quarter" idx="12"/>
          </p:nvPr>
        </p:nvSpPr>
        <p:spPr/>
        <p:txBody>
          <a:bodyPr/>
          <a:lstStyle/>
          <a:p>
            <a:fld id="{B988CAD8-0341-4616-B30F-1D47268450A4}" type="slidenum">
              <a:rPr lang="en-US" smtClean="0"/>
              <a:t>‹#›</a:t>
            </a:fld>
            <a:endParaRPr lang="en-US"/>
          </a:p>
        </p:txBody>
      </p:sp>
    </p:spTree>
    <p:extLst>
      <p:ext uri="{BB962C8B-B14F-4D97-AF65-F5344CB8AC3E}">
        <p14:creationId xmlns:p14="http://schemas.microsoft.com/office/powerpoint/2010/main" val="357231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62582-8450-44FB-D3C2-6F429C1F9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DFA80E-AE30-4E64-0A58-FB26AE8BE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01E37-DFE3-0D1A-17DA-CFAD6A89A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9DA081-EE10-4C47-8CDF-4CEE3D7BD583}" type="datetimeFigureOut">
              <a:rPr lang="en-US" smtClean="0"/>
              <a:t>1/27/2023</a:t>
            </a:fld>
            <a:endParaRPr lang="en-US"/>
          </a:p>
        </p:txBody>
      </p:sp>
      <p:sp>
        <p:nvSpPr>
          <p:cNvPr id="5" name="Footer Placeholder 4">
            <a:extLst>
              <a:ext uri="{FF2B5EF4-FFF2-40B4-BE49-F238E27FC236}">
                <a16:creationId xmlns:a16="http://schemas.microsoft.com/office/drawing/2014/main" id="{B11057B4-0AB7-E229-0827-E7DD53D476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2CDA01-17C6-9899-7E89-362D1BB26F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8CAD8-0341-4616-B30F-1D47268450A4}" type="slidenum">
              <a:rPr lang="en-US" smtClean="0"/>
              <a:t>‹#›</a:t>
            </a:fld>
            <a:endParaRPr lang="en-US"/>
          </a:p>
        </p:txBody>
      </p:sp>
    </p:spTree>
    <p:extLst>
      <p:ext uri="{BB962C8B-B14F-4D97-AF65-F5344CB8AC3E}">
        <p14:creationId xmlns:p14="http://schemas.microsoft.com/office/powerpoint/2010/main" val="688169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2.xml"/><Relationship Id="rId6" Type="http://schemas.microsoft.com/office/2018/10/relationships/comments" Target="../comments/modernComment_109_450A6B96.xml"/><Relationship Id="rId5" Type="http://schemas.openxmlformats.org/officeDocument/2006/relationships/image" Target="../media/image10.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24.png"/><Relationship Id="rId42" Type="http://schemas.openxmlformats.org/officeDocument/2006/relationships/customXml" Target="../ink/ink21.xml"/><Relationship Id="rId47" Type="http://schemas.openxmlformats.org/officeDocument/2006/relationships/image" Target="../media/image37.png"/><Relationship Id="rId63" Type="http://schemas.openxmlformats.org/officeDocument/2006/relationships/image" Target="../media/image45.png"/><Relationship Id="rId68" Type="http://schemas.openxmlformats.org/officeDocument/2006/relationships/customXml" Target="../ink/ink34.xml"/><Relationship Id="rId84" Type="http://schemas.openxmlformats.org/officeDocument/2006/relationships/customXml" Target="../ink/ink46.xml"/><Relationship Id="rId89" Type="http://schemas.openxmlformats.org/officeDocument/2006/relationships/customXml" Target="../ink/ink51.xml"/><Relationship Id="rId16" Type="http://schemas.openxmlformats.org/officeDocument/2006/relationships/customXml" Target="../ink/ink8.xml"/><Relationship Id="rId11" Type="http://schemas.openxmlformats.org/officeDocument/2006/relationships/image" Target="../media/image19.png"/><Relationship Id="rId32" Type="http://schemas.openxmlformats.org/officeDocument/2006/relationships/customXml" Target="../ink/ink16.xml"/><Relationship Id="rId37" Type="http://schemas.openxmlformats.org/officeDocument/2006/relationships/image" Target="../media/image32.png"/><Relationship Id="rId53" Type="http://schemas.openxmlformats.org/officeDocument/2006/relationships/image" Target="../media/image40.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customXml" Target="../ink/ink41.xml"/><Relationship Id="rId5" Type="http://schemas.openxmlformats.org/officeDocument/2006/relationships/image" Target="../media/image16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7.png"/><Relationship Id="rId30" Type="http://schemas.openxmlformats.org/officeDocument/2006/relationships/customXml" Target="../ink/ink15.xml"/><Relationship Id="rId35" Type="http://schemas.openxmlformats.org/officeDocument/2006/relationships/image" Target="../media/image31.png"/><Relationship Id="rId43" Type="http://schemas.openxmlformats.org/officeDocument/2006/relationships/image" Target="../media/image35.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48.png"/><Relationship Id="rId77" Type="http://schemas.openxmlformats.org/officeDocument/2006/relationships/customXml" Target="../ink/ink39.xml"/><Relationship Id="rId8" Type="http://schemas.openxmlformats.org/officeDocument/2006/relationships/customXml" Target="../ink/ink4.xml"/><Relationship Id="rId51" Type="http://schemas.openxmlformats.org/officeDocument/2006/relationships/image" Target="../media/image39.png"/><Relationship Id="rId72" Type="http://schemas.openxmlformats.org/officeDocument/2006/relationships/customXml" Target="../ink/ink36.xml"/><Relationship Id="rId80" Type="http://schemas.openxmlformats.org/officeDocument/2006/relationships/customXml" Target="../ink/ink42.xml"/><Relationship Id="rId85" Type="http://schemas.openxmlformats.org/officeDocument/2006/relationships/customXml" Target="../ink/ink47.xml"/><Relationship Id="rId3" Type="http://schemas.openxmlformats.org/officeDocument/2006/relationships/image" Target="../media/image150.png"/><Relationship Id="rId12" Type="http://schemas.openxmlformats.org/officeDocument/2006/relationships/customXml" Target="../ink/ink6.xml"/><Relationship Id="rId17" Type="http://schemas.openxmlformats.org/officeDocument/2006/relationships/image" Target="../media/image22.png"/><Relationship Id="rId25" Type="http://schemas.openxmlformats.org/officeDocument/2006/relationships/image" Target="../media/image26.png"/><Relationship Id="rId33" Type="http://schemas.openxmlformats.org/officeDocument/2006/relationships/image" Target="../media/image30.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43.png"/><Relationship Id="rId67" Type="http://schemas.openxmlformats.org/officeDocument/2006/relationships/image" Target="../media/image47.png"/><Relationship Id="rId20" Type="http://schemas.openxmlformats.org/officeDocument/2006/relationships/customXml" Target="../ink/ink10.xml"/><Relationship Id="rId41" Type="http://schemas.openxmlformats.org/officeDocument/2006/relationships/image" Target="../media/image34.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51.png"/><Relationship Id="rId83" Type="http://schemas.openxmlformats.org/officeDocument/2006/relationships/customXml" Target="../ink/ink45.xml"/><Relationship Id="rId88" Type="http://schemas.openxmlformats.org/officeDocument/2006/relationships/customXml" Target="../ink/ink50.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38.png"/><Relationship Id="rId57" Type="http://schemas.openxmlformats.org/officeDocument/2006/relationships/image" Target="../media/image42.png"/><Relationship Id="rId10" Type="http://schemas.openxmlformats.org/officeDocument/2006/relationships/customXml" Target="../ink/ink5.xml"/><Relationship Id="rId31" Type="http://schemas.openxmlformats.org/officeDocument/2006/relationships/image" Target="../media/image29.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46.png"/><Relationship Id="rId73" Type="http://schemas.openxmlformats.org/officeDocument/2006/relationships/image" Target="../media/image50.png"/><Relationship Id="rId78" Type="http://schemas.openxmlformats.org/officeDocument/2006/relationships/customXml" Target="../ink/ink40.xml"/><Relationship Id="rId81" Type="http://schemas.openxmlformats.org/officeDocument/2006/relationships/customXml" Target="../ink/ink43.xml"/><Relationship Id="rId86" Type="http://schemas.openxmlformats.org/officeDocument/2006/relationships/customXml" Target="../ink/ink48.xml"/><Relationship Id="rId4" Type="http://schemas.openxmlformats.org/officeDocument/2006/relationships/customXml" Target="../ink/ink2.xml"/><Relationship Id="rId9" Type="http://schemas.openxmlformats.org/officeDocument/2006/relationships/image" Target="../media/image18.png"/><Relationship Id="rId13" Type="http://schemas.openxmlformats.org/officeDocument/2006/relationships/image" Target="../media/image20.png"/><Relationship Id="rId18" Type="http://schemas.openxmlformats.org/officeDocument/2006/relationships/customXml" Target="../ink/ink9.xml"/><Relationship Id="rId39" Type="http://schemas.openxmlformats.org/officeDocument/2006/relationships/image" Target="../media/image33.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41.png"/><Relationship Id="rId76" Type="http://schemas.openxmlformats.org/officeDocument/2006/relationships/customXml" Target="../ink/ink38.xml"/><Relationship Id="rId7" Type="http://schemas.openxmlformats.org/officeDocument/2006/relationships/image" Target="../media/image17.png"/><Relationship Id="rId71" Type="http://schemas.openxmlformats.org/officeDocument/2006/relationships/image" Target="../media/image49.png"/><Relationship Id="rId2" Type="http://schemas.openxmlformats.org/officeDocument/2006/relationships/customXml" Target="../ink/ink1.xml"/><Relationship Id="rId29" Type="http://schemas.openxmlformats.org/officeDocument/2006/relationships/image" Target="../media/image28.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6.png"/><Relationship Id="rId66" Type="http://schemas.openxmlformats.org/officeDocument/2006/relationships/customXml" Target="../ink/ink33.xml"/><Relationship Id="rId87" Type="http://schemas.openxmlformats.org/officeDocument/2006/relationships/customXml" Target="../ink/ink49.xml"/><Relationship Id="rId61" Type="http://schemas.openxmlformats.org/officeDocument/2006/relationships/image" Target="../media/image44.png"/><Relationship Id="rId82" Type="http://schemas.openxmlformats.org/officeDocument/2006/relationships/customXml" Target="../ink/ink44.xml"/><Relationship Id="rId19" Type="http://schemas.openxmlformats.org/officeDocument/2006/relationships/image" Target="../media/image23.png"/></Relationships>
</file>

<file path=ppt/slides/_rels/slide17.xml.rels><?xml version="1.0" encoding="UTF-8" standalone="yes"?>
<Relationships xmlns="http://schemas.openxmlformats.org/package/2006/relationships"><Relationship Id="rId26" Type="http://schemas.openxmlformats.org/officeDocument/2006/relationships/customXml" Target="../ink/ink64.xml"/><Relationship Id="rId21" Type="http://schemas.openxmlformats.org/officeDocument/2006/relationships/image" Target="../media/image24.png"/><Relationship Id="rId42" Type="http://schemas.openxmlformats.org/officeDocument/2006/relationships/customXml" Target="../ink/ink72.xml"/><Relationship Id="rId47" Type="http://schemas.openxmlformats.org/officeDocument/2006/relationships/image" Target="../media/image37.png"/><Relationship Id="rId63" Type="http://schemas.openxmlformats.org/officeDocument/2006/relationships/image" Target="../media/image45.png"/><Relationship Id="rId68" Type="http://schemas.openxmlformats.org/officeDocument/2006/relationships/customXml" Target="../ink/ink85.xml"/><Relationship Id="rId84" Type="http://schemas.openxmlformats.org/officeDocument/2006/relationships/customXml" Target="../ink/ink97.xml"/><Relationship Id="rId89" Type="http://schemas.openxmlformats.org/officeDocument/2006/relationships/customXml" Target="../ink/ink102.xml"/><Relationship Id="rId16" Type="http://schemas.openxmlformats.org/officeDocument/2006/relationships/customXml" Target="../ink/ink59.xml"/><Relationship Id="rId11" Type="http://schemas.openxmlformats.org/officeDocument/2006/relationships/image" Target="../media/image19.png"/><Relationship Id="rId32" Type="http://schemas.openxmlformats.org/officeDocument/2006/relationships/customXml" Target="../ink/ink67.xml"/><Relationship Id="rId37" Type="http://schemas.openxmlformats.org/officeDocument/2006/relationships/image" Target="../media/image32.png"/><Relationship Id="rId53" Type="http://schemas.openxmlformats.org/officeDocument/2006/relationships/image" Target="../media/image40.png"/><Relationship Id="rId58" Type="http://schemas.openxmlformats.org/officeDocument/2006/relationships/customXml" Target="../ink/ink80.xml"/><Relationship Id="rId74" Type="http://schemas.openxmlformats.org/officeDocument/2006/relationships/customXml" Target="../ink/ink88.xml"/><Relationship Id="rId79" Type="http://schemas.openxmlformats.org/officeDocument/2006/relationships/customXml" Target="../ink/ink92.xml"/><Relationship Id="rId5" Type="http://schemas.openxmlformats.org/officeDocument/2006/relationships/image" Target="../media/image160.png"/><Relationship Id="rId14" Type="http://schemas.openxmlformats.org/officeDocument/2006/relationships/customXml" Target="../ink/ink58.xml"/><Relationship Id="rId22" Type="http://schemas.openxmlformats.org/officeDocument/2006/relationships/customXml" Target="../ink/ink62.xml"/><Relationship Id="rId27" Type="http://schemas.openxmlformats.org/officeDocument/2006/relationships/image" Target="../media/image27.png"/><Relationship Id="rId30" Type="http://schemas.openxmlformats.org/officeDocument/2006/relationships/customXml" Target="../ink/ink66.xml"/><Relationship Id="rId35" Type="http://schemas.openxmlformats.org/officeDocument/2006/relationships/image" Target="../media/image31.png"/><Relationship Id="rId43" Type="http://schemas.openxmlformats.org/officeDocument/2006/relationships/image" Target="../media/image35.png"/><Relationship Id="rId48" Type="http://schemas.openxmlformats.org/officeDocument/2006/relationships/customXml" Target="../ink/ink75.xml"/><Relationship Id="rId56" Type="http://schemas.openxmlformats.org/officeDocument/2006/relationships/customXml" Target="../ink/ink79.xml"/><Relationship Id="rId64" Type="http://schemas.openxmlformats.org/officeDocument/2006/relationships/customXml" Target="../ink/ink83.xml"/><Relationship Id="rId69" Type="http://schemas.openxmlformats.org/officeDocument/2006/relationships/image" Target="../media/image48.png"/><Relationship Id="rId77" Type="http://schemas.openxmlformats.org/officeDocument/2006/relationships/customXml" Target="../ink/ink90.xml"/><Relationship Id="rId8" Type="http://schemas.openxmlformats.org/officeDocument/2006/relationships/customXml" Target="../ink/ink55.xml"/><Relationship Id="rId51" Type="http://schemas.openxmlformats.org/officeDocument/2006/relationships/image" Target="../media/image39.png"/><Relationship Id="rId72" Type="http://schemas.openxmlformats.org/officeDocument/2006/relationships/customXml" Target="../ink/ink87.xml"/><Relationship Id="rId80" Type="http://schemas.openxmlformats.org/officeDocument/2006/relationships/customXml" Target="../ink/ink93.xml"/><Relationship Id="rId85" Type="http://schemas.openxmlformats.org/officeDocument/2006/relationships/customXml" Target="../ink/ink98.xml"/><Relationship Id="rId3" Type="http://schemas.openxmlformats.org/officeDocument/2006/relationships/image" Target="../media/image150.png"/><Relationship Id="rId12" Type="http://schemas.openxmlformats.org/officeDocument/2006/relationships/customXml" Target="../ink/ink57.xml"/><Relationship Id="rId17" Type="http://schemas.openxmlformats.org/officeDocument/2006/relationships/image" Target="../media/image22.png"/><Relationship Id="rId25" Type="http://schemas.openxmlformats.org/officeDocument/2006/relationships/image" Target="../media/image26.png"/><Relationship Id="rId33" Type="http://schemas.openxmlformats.org/officeDocument/2006/relationships/image" Target="../media/image30.png"/><Relationship Id="rId38" Type="http://schemas.openxmlformats.org/officeDocument/2006/relationships/customXml" Target="../ink/ink70.xml"/><Relationship Id="rId46" Type="http://schemas.openxmlformats.org/officeDocument/2006/relationships/customXml" Target="../ink/ink74.xml"/><Relationship Id="rId59" Type="http://schemas.openxmlformats.org/officeDocument/2006/relationships/image" Target="../media/image43.png"/><Relationship Id="rId67" Type="http://schemas.openxmlformats.org/officeDocument/2006/relationships/image" Target="../media/image47.png"/><Relationship Id="rId20" Type="http://schemas.openxmlformats.org/officeDocument/2006/relationships/customXml" Target="../ink/ink61.xml"/><Relationship Id="rId41" Type="http://schemas.openxmlformats.org/officeDocument/2006/relationships/image" Target="../media/image34.png"/><Relationship Id="rId54" Type="http://schemas.openxmlformats.org/officeDocument/2006/relationships/customXml" Target="../ink/ink78.xml"/><Relationship Id="rId62" Type="http://schemas.openxmlformats.org/officeDocument/2006/relationships/customXml" Target="../ink/ink82.xml"/><Relationship Id="rId70" Type="http://schemas.openxmlformats.org/officeDocument/2006/relationships/customXml" Target="../ink/ink86.xml"/><Relationship Id="rId75" Type="http://schemas.openxmlformats.org/officeDocument/2006/relationships/image" Target="../media/image51.png"/><Relationship Id="rId83" Type="http://schemas.openxmlformats.org/officeDocument/2006/relationships/customXml" Target="../ink/ink96.xml"/><Relationship Id="rId88" Type="http://schemas.openxmlformats.org/officeDocument/2006/relationships/customXml" Target="../ink/ink101.xml"/><Relationship Id="rId1" Type="http://schemas.openxmlformats.org/officeDocument/2006/relationships/slideLayout" Target="../slideLayouts/slideLayout2.xml"/><Relationship Id="rId6" Type="http://schemas.openxmlformats.org/officeDocument/2006/relationships/customXml" Target="../ink/ink54.xml"/><Relationship Id="rId15" Type="http://schemas.openxmlformats.org/officeDocument/2006/relationships/image" Target="../media/image21.png"/><Relationship Id="rId23" Type="http://schemas.openxmlformats.org/officeDocument/2006/relationships/image" Target="../media/image25.png"/><Relationship Id="rId28" Type="http://schemas.openxmlformats.org/officeDocument/2006/relationships/customXml" Target="../ink/ink65.xml"/><Relationship Id="rId36" Type="http://schemas.openxmlformats.org/officeDocument/2006/relationships/customXml" Target="../ink/ink69.xml"/><Relationship Id="rId49" Type="http://schemas.openxmlformats.org/officeDocument/2006/relationships/image" Target="../media/image38.png"/><Relationship Id="rId57" Type="http://schemas.openxmlformats.org/officeDocument/2006/relationships/image" Target="../media/image42.png"/><Relationship Id="rId10" Type="http://schemas.openxmlformats.org/officeDocument/2006/relationships/customXml" Target="../ink/ink56.xml"/><Relationship Id="rId31" Type="http://schemas.openxmlformats.org/officeDocument/2006/relationships/image" Target="../media/image29.png"/><Relationship Id="rId44" Type="http://schemas.openxmlformats.org/officeDocument/2006/relationships/customXml" Target="../ink/ink73.xml"/><Relationship Id="rId52" Type="http://schemas.openxmlformats.org/officeDocument/2006/relationships/customXml" Target="../ink/ink77.xml"/><Relationship Id="rId60" Type="http://schemas.openxmlformats.org/officeDocument/2006/relationships/customXml" Target="../ink/ink81.xml"/><Relationship Id="rId65" Type="http://schemas.openxmlformats.org/officeDocument/2006/relationships/image" Target="../media/image46.png"/><Relationship Id="rId73" Type="http://schemas.openxmlformats.org/officeDocument/2006/relationships/image" Target="../media/image50.png"/><Relationship Id="rId78" Type="http://schemas.openxmlformats.org/officeDocument/2006/relationships/customXml" Target="../ink/ink91.xml"/><Relationship Id="rId81" Type="http://schemas.openxmlformats.org/officeDocument/2006/relationships/customXml" Target="../ink/ink94.xml"/><Relationship Id="rId86" Type="http://schemas.openxmlformats.org/officeDocument/2006/relationships/customXml" Target="../ink/ink99.xml"/><Relationship Id="rId4" Type="http://schemas.openxmlformats.org/officeDocument/2006/relationships/customXml" Target="../ink/ink53.xml"/><Relationship Id="rId9" Type="http://schemas.openxmlformats.org/officeDocument/2006/relationships/image" Target="../media/image18.png"/><Relationship Id="rId13" Type="http://schemas.openxmlformats.org/officeDocument/2006/relationships/image" Target="../media/image20.png"/><Relationship Id="rId18" Type="http://schemas.openxmlformats.org/officeDocument/2006/relationships/customXml" Target="../ink/ink60.xml"/><Relationship Id="rId39" Type="http://schemas.openxmlformats.org/officeDocument/2006/relationships/image" Target="../media/image33.png"/><Relationship Id="rId34" Type="http://schemas.openxmlformats.org/officeDocument/2006/relationships/customXml" Target="../ink/ink68.xml"/><Relationship Id="rId50" Type="http://schemas.openxmlformats.org/officeDocument/2006/relationships/customXml" Target="../ink/ink76.xml"/><Relationship Id="rId55" Type="http://schemas.openxmlformats.org/officeDocument/2006/relationships/image" Target="../media/image41.png"/><Relationship Id="rId76" Type="http://schemas.openxmlformats.org/officeDocument/2006/relationships/customXml" Target="../ink/ink89.xml"/><Relationship Id="rId7" Type="http://schemas.openxmlformats.org/officeDocument/2006/relationships/image" Target="../media/image17.png"/><Relationship Id="rId71" Type="http://schemas.openxmlformats.org/officeDocument/2006/relationships/image" Target="../media/image49.png"/><Relationship Id="rId2" Type="http://schemas.openxmlformats.org/officeDocument/2006/relationships/customXml" Target="../ink/ink52.xml"/><Relationship Id="rId29" Type="http://schemas.openxmlformats.org/officeDocument/2006/relationships/image" Target="../media/image28.png"/><Relationship Id="rId24" Type="http://schemas.openxmlformats.org/officeDocument/2006/relationships/customXml" Target="../ink/ink63.xml"/><Relationship Id="rId40" Type="http://schemas.openxmlformats.org/officeDocument/2006/relationships/customXml" Target="../ink/ink71.xml"/><Relationship Id="rId45" Type="http://schemas.openxmlformats.org/officeDocument/2006/relationships/image" Target="../media/image36.png"/><Relationship Id="rId66" Type="http://schemas.openxmlformats.org/officeDocument/2006/relationships/customXml" Target="../ink/ink84.xml"/><Relationship Id="rId87" Type="http://schemas.openxmlformats.org/officeDocument/2006/relationships/customXml" Target="../ink/ink100.xml"/><Relationship Id="rId61" Type="http://schemas.openxmlformats.org/officeDocument/2006/relationships/image" Target="../media/image44.png"/><Relationship Id="rId82" Type="http://schemas.openxmlformats.org/officeDocument/2006/relationships/customXml" Target="../ink/ink95.xml"/><Relationship Id="rId19"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6.jpeg"/><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6.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customXml" Target="../ink/ink103.xml"/><Relationship Id="rId7" Type="http://schemas.openxmlformats.org/officeDocument/2006/relationships/customXml" Target="../ink/ink105.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customXml" Target="../ink/ink104.xml"/><Relationship Id="rId10" Type="http://schemas.openxmlformats.org/officeDocument/2006/relationships/image" Target="../media/image62.png"/><Relationship Id="rId4" Type="http://schemas.openxmlformats.org/officeDocument/2006/relationships/image" Target="../media/image59.png"/><Relationship Id="rId9" Type="http://schemas.openxmlformats.org/officeDocument/2006/relationships/customXml" Target="../ink/ink106.xml"/></Relationships>
</file>

<file path=ppt/slides/_rels/slide3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customXml" Target="../ink/ink107.xml"/><Relationship Id="rId7" Type="http://schemas.openxmlformats.org/officeDocument/2006/relationships/customXml" Target="../ink/ink109.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customXml" Target="../ink/ink108.xml"/><Relationship Id="rId10" Type="http://schemas.openxmlformats.org/officeDocument/2006/relationships/image" Target="../media/image62.png"/><Relationship Id="rId4" Type="http://schemas.openxmlformats.org/officeDocument/2006/relationships/image" Target="../media/image59.png"/><Relationship Id="rId9" Type="http://schemas.openxmlformats.org/officeDocument/2006/relationships/customXml" Target="../ink/ink110.xml"/></Relationships>
</file>

<file path=ppt/slides/_rels/slide3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6.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ogos | University of Wollongong in Dubai">
            <a:extLst>
              <a:ext uri="{FF2B5EF4-FFF2-40B4-BE49-F238E27FC236}">
                <a16:creationId xmlns:a16="http://schemas.microsoft.com/office/drawing/2014/main" id="{BF0A68E3-4ECB-A79E-77BA-3B64BA9AD5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142404" y="-795130"/>
            <a:ext cx="89497126" cy="28938330"/>
          </a:xfrm>
          <a:prstGeom prst="rect">
            <a:avLst/>
          </a:prstGeom>
          <a:noFill/>
          <a:extLst>
            <a:ext uri="{909E8E84-426E-40DD-AFC4-6F175D3DCCD1}">
              <a14:hiddenFill xmlns:a14="http://schemas.microsoft.com/office/drawing/2010/main">
                <a:solidFill>
                  <a:srgbClr val="FFFFFF"/>
                </a:solidFill>
              </a14:hiddenFill>
            </a:ext>
          </a:extLst>
        </p:spPr>
      </p:pic>
      <p:cxnSp>
        <p:nvCxnSpPr>
          <p:cNvPr id="1035" name="Straight Connector 103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3750A3F-868C-2424-EADC-A6F984B17CE8}"/>
              </a:ext>
            </a:extLst>
          </p:cNvPr>
          <p:cNvSpPr txBox="1"/>
          <p:nvPr/>
        </p:nvSpPr>
        <p:spPr>
          <a:xfrm>
            <a:off x="12669012" y="1625597"/>
            <a:ext cx="4621345" cy="707886"/>
          </a:xfrm>
          <a:prstGeom prst="rect">
            <a:avLst/>
          </a:prstGeom>
          <a:noFill/>
        </p:spPr>
        <p:txBody>
          <a:bodyPr wrap="square" rtlCol="0">
            <a:spAutoFit/>
          </a:bodyPr>
          <a:lstStyle/>
          <a:p>
            <a:pPr algn="ctr"/>
            <a:r>
              <a:rPr lang="en-US" sz="4000" b="1" dirty="0">
                <a:solidFill>
                  <a:srgbClr val="E85F5C"/>
                </a:solidFill>
                <a:latin typeface="Times New Roman" panose="02020603050405020304" pitchFamily="18" charset="0"/>
                <a:cs typeface="Times New Roman" panose="02020603050405020304" pitchFamily="18" charset="0"/>
              </a:rPr>
              <a:t>ECTE 250</a:t>
            </a:r>
          </a:p>
        </p:txBody>
      </p:sp>
      <p:sp>
        <p:nvSpPr>
          <p:cNvPr id="22" name="TextBox 21">
            <a:extLst>
              <a:ext uri="{FF2B5EF4-FFF2-40B4-BE49-F238E27FC236}">
                <a16:creationId xmlns:a16="http://schemas.microsoft.com/office/drawing/2014/main" id="{61EFE4EC-62B5-7B1D-257C-17EF045465CC}"/>
              </a:ext>
            </a:extLst>
          </p:cNvPr>
          <p:cNvSpPr txBox="1"/>
          <p:nvPr/>
        </p:nvSpPr>
        <p:spPr>
          <a:xfrm>
            <a:off x="12389508" y="3007013"/>
            <a:ext cx="4539769" cy="923330"/>
          </a:xfrm>
          <a:prstGeom prst="rect">
            <a:avLst/>
          </a:prstGeom>
          <a:noFill/>
        </p:spPr>
        <p:txBody>
          <a:bodyPr wrap="none" rtlCol="0">
            <a:spAutoFit/>
          </a:bodyPr>
          <a:lstStyle/>
          <a:p>
            <a:pPr algn="ctr"/>
            <a:endParaRPr lang="en-US" b="1" dirty="0">
              <a:solidFill>
                <a:srgbClr val="E85F5C"/>
              </a:solidFill>
            </a:endParaRPr>
          </a:p>
          <a:p>
            <a:pPr algn="ctr"/>
            <a:r>
              <a:rPr lang="en-US" b="1" dirty="0">
                <a:solidFill>
                  <a:srgbClr val="E85F5C"/>
                </a:solidFill>
              </a:rPr>
              <a:t>ENGINEERING DESIGN AND MANAGEMENT  2</a:t>
            </a:r>
          </a:p>
          <a:p>
            <a:endParaRPr lang="en-US" dirty="0"/>
          </a:p>
        </p:txBody>
      </p:sp>
      <p:pic>
        <p:nvPicPr>
          <p:cNvPr id="26" name="Picture 25" descr="Shape&#10;&#10;Description automatically generated with medium confidence">
            <a:extLst>
              <a:ext uri="{FF2B5EF4-FFF2-40B4-BE49-F238E27FC236}">
                <a16:creationId xmlns:a16="http://schemas.microsoft.com/office/drawing/2014/main" id="{0DE4F639-064C-C3A1-4C78-F14B0A91F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636764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descr="Shape&#10;&#10;Description automatically generated with medium confidence">
            <a:extLst>
              <a:ext uri="{FF2B5EF4-FFF2-40B4-BE49-F238E27FC236}">
                <a16:creationId xmlns:a16="http://schemas.microsoft.com/office/drawing/2014/main" id="{9F4CB506-8DF2-2467-1A7F-7843696E8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 y="3347"/>
            <a:ext cx="12192000" cy="6854653"/>
          </a:xfrm>
          <a:prstGeom prst="rect">
            <a:avLst/>
          </a:prstGeom>
        </p:spPr>
      </p:pic>
      <p:sp>
        <p:nvSpPr>
          <p:cNvPr id="11" name="Rectangle: Diagonal Corners Rounded 10">
            <a:extLst>
              <a:ext uri="{FF2B5EF4-FFF2-40B4-BE49-F238E27FC236}">
                <a16:creationId xmlns:a16="http://schemas.microsoft.com/office/drawing/2014/main" id="{92B8B378-33A2-1D6D-2AE0-658658172A79}"/>
              </a:ext>
            </a:extLst>
          </p:cNvPr>
          <p:cNvSpPr/>
          <p:nvPr/>
        </p:nvSpPr>
        <p:spPr>
          <a:xfrm>
            <a:off x="148498" y="3883714"/>
            <a:ext cx="5201586" cy="2788170"/>
          </a:xfrm>
          <a:prstGeom prst="round2Diag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9533E1E-56FF-978E-3E04-DFD04A3E5C3C}"/>
              </a:ext>
            </a:extLst>
          </p:cNvPr>
          <p:cNvSpPr txBox="1"/>
          <p:nvPr/>
        </p:nvSpPr>
        <p:spPr>
          <a:xfrm>
            <a:off x="5866383" y="727471"/>
            <a:ext cx="5897373" cy="2031325"/>
          </a:xfrm>
          <a:prstGeom prst="rect">
            <a:avLst/>
          </a:prstGeom>
          <a:noFill/>
        </p:spPr>
        <p:txBody>
          <a:bodyPr wrap="square" rtlCol="0">
            <a:spAutoFit/>
          </a:bodyPr>
          <a:lstStyle/>
          <a:p>
            <a:pPr algn="ctr"/>
            <a:r>
              <a:rPr lang="en-US" sz="6600" b="1" dirty="0">
                <a:solidFill>
                  <a:schemeClr val="accent2">
                    <a:lumMod val="40000"/>
                    <a:lumOff val="60000"/>
                  </a:schemeClr>
                </a:solidFill>
                <a:latin typeface="Times New Roman" panose="02020603050405020304" pitchFamily="18" charset="0"/>
                <a:cs typeface="Times New Roman" panose="02020603050405020304" pitchFamily="18" charset="0"/>
              </a:rPr>
              <a:t>PROPOSAL I</a:t>
            </a:r>
            <a:r>
              <a:rPr lang="en-US" sz="6000" b="1" dirty="0">
                <a:solidFill>
                  <a:schemeClr val="bg1"/>
                </a:solidFill>
                <a:latin typeface="Times New Roman" panose="02020603050405020304" pitchFamily="18" charset="0"/>
                <a:cs typeface="Times New Roman" panose="02020603050405020304" pitchFamily="18" charset="0"/>
              </a:rPr>
              <a:t>	</a:t>
            </a:r>
            <a:br>
              <a:rPr lang="en-US" sz="6000" b="1" dirty="0">
                <a:solidFill>
                  <a:schemeClr val="bg1"/>
                </a:solidFill>
                <a:latin typeface="Times New Roman" panose="02020603050405020304" pitchFamily="18" charset="0"/>
                <a:cs typeface="Times New Roman" panose="02020603050405020304" pitchFamily="18" charset="0"/>
              </a:rPr>
            </a:br>
            <a:r>
              <a:rPr lang="en-US" sz="6000" b="1" dirty="0">
                <a:solidFill>
                  <a:schemeClr val="accent2">
                    <a:lumMod val="20000"/>
                    <a:lumOff val="80000"/>
                  </a:schemeClr>
                </a:solidFill>
                <a:latin typeface="Times New Roman" panose="02020603050405020304" pitchFamily="18" charset="0"/>
                <a:cs typeface="Times New Roman" panose="02020603050405020304" pitchFamily="18" charset="0"/>
              </a:rPr>
              <a:t>Car Black Box</a:t>
            </a:r>
          </a:p>
        </p:txBody>
      </p:sp>
      <p:sp>
        <p:nvSpPr>
          <p:cNvPr id="10" name="Rectangle: Diagonal Corners Rounded 9">
            <a:extLst>
              <a:ext uri="{FF2B5EF4-FFF2-40B4-BE49-F238E27FC236}">
                <a16:creationId xmlns:a16="http://schemas.microsoft.com/office/drawing/2014/main" id="{DE025CCC-76CD-7A93-FE85-BCA92AA95ACD}"/>
              </a:ext>
            </a:extLst>
          </p:cNvPr>
          <p:cNvSpPr/>
          <p:nvPr/>
        </p:nvSpPr>
        <p:spPr>
          <a:xfrm>
            <a:off x="148498" y="464694"/>
            <a:ext cx="5201587" cy="2788171"/>
          </a:xfrm>
          <a:prstGeom prst="round2Diag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water&#10;&#10;Description automatically generated">
            <a:extLst>
              <a:ext uri="{FF2B5EF4-FFF2-40B4-BE49-F238E27FC236}">
                <a16:creationId xmlns:a16="http://schemas.microsoft.com/office/drawing/2014/main" id="{429A50D9-B6AF-8EF8-14A4-1C997A8B72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1259" y="3482920"/>
            <a:ext cx="5287620" cy="2974286"/>
          </a:xfrm>
          <a:prstGeom prst="rect">
            <a:avLst/>
          </a:prstGeom>
        </p:spPr>
      </p:pic>
    </p:spTree>
    <p:extLst>
      <p:ext uri="{BB962C8B-B14F-4D97-AF65-F5344CB8AC3E}">
        <p14:creationId xmlns:p14="http://schemas.microsoft.com/office/powerpoint/2010/main" val="1158310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6950BFC3-D8DA-4A85-94F7-54DA5524770B}">
      <p188:commentRel xmlns:p188="http://schemas.microsoft.com/office/powerpoint/2018/8/main" xmlns="" r:id="rId6"/>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B670DBD5-770C-4383-9F54-5B86E86BD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0277" y="0"/>
            <a:ext cx="9771446" cy="6858000"/>
          </a:xfrm>
          <a:custGeom>
            <a:avLst/>
            <a:gdLst>
              <a:gd name="connsiteX0" fmla="*/ 1422188 w 9771446"/>
              <a:gd name="connsiteY0" fmla="*/ 0 h 6858000"/>
              <a:gd name="connsiteX1" fmla="*/ 8349258 w 9771446"/>
              <a:gd name="connsiteY1" fmla="*/ 0 h 6858000"/>
              <a:gd name="connsiteX2" fmla="*/ 8502224 w 9771446"/>
              <a:gd name="connsiteY2" fmla="*/ 159673 h 6858000"/>
              <a:gd name="connsiteX3" fmla="*/ 9771446 w 9771446"/>
              <a:gd name="connsiteY3" fmla="*/ 3429001 h 6858000"/>
              <a:gd name="connsiteX4" fmla="*/ 8502224 w 9771446"/>
              <a:gd name="connsiteY4" fmla="*/ 6698330 h 6858000"/>
              <a:gd name="connsiteX5" fmla="*/ 8349260 w 9771446"/>
              <a:gd name="connsiteY5" fmla="*/ 6858000 h 6858000"/>
              <a:gd name="connsiteX6" fmla="*/ 1422186 w 9771446"/>
              <a:gd name="connsiteY6" fmla="*/ 6858000 h 6858000"/>
              <a:gd name="connsiteX7" fmla="*/ 1269223 w 9771446"/>
              <a:gd name="connsiteY7" fmla="*/ 6698330 h 6858000"/>
              <a:gd name="connsiteX8" fmla="*/ 0 w 9771446"/>
              <a:gd name="connsiteY8" fmla="*/ 3429001 h 6858000"/>
              <a:gd name="connsiteX9" fmla="*/ 1269223 w 9771446"/>
              <a:gd name="connsiteY9" fmla="*/ 15967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1446" h="6858000">
                <a:moveTo>
                  <a:pt x="1422188" y="0"/>
                </a:moveTo>
                <a:lnTo>
                  <a:pt x="8349258" y="0"/>
                </a:lnTo>
                <a:lnTo>
                  <a:pt x="8502224" y="159673"/>
                </a:lnTo>
                <a:cubicBezTo>
                  <a:pt x="9290813" y="1023162"/>
                  <a:pt x="9771446" y="2170221"/>
                  <a:pt x="9771446" y="3429001"/>
                </a:cubicBezTo>
                <a:cubicBezTo>
                  <a:pt x="9771446" y="4687781"/>
                  <a:pt x="9290813" y="5834840"/>
                  <a:pt x="8502224" y="6698330"/>
                </a:cubicBezTo>
                <a:lnTo>
                  <a:pt x="8349260" y="6858000"/>
                </a:lnTo>
                <a:lnTo>
                  <a:pt x="1422186" y="6858000"/>
                </a:lnTo>
                <a:lnTo>
                  <a:pt x="1269223" y="6698330"/>
                </a:lnTo>
                <a:cubicBezTo>
                  <a:pt x="480633" y="5834840"/>
                  <a:pt x="0" y="4687781"/>
                  <a:pt x="0" y="3429001"/>
                </a:cubicBezTo>
                <a:cubicBezTo>
                  <a:pt x="0" y="2170221"/>
                  <a:pt x="480633" y="1023162"/>
                  <a:pt x="1269223" y="159673"/>
                </a:cubicBezTo>
                <a:close/>
              </a:path>
            </a:pathLst>
          </a:custGeom>
          <a:solidFill>
            <a:schemeClr val="bg1">
              <a:lumMod val="85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Shape&#10;&#10;Description automatically generated with medium confidence">
            <a:extLst>
              <a:ext uri="{FF2B5EF4-FFF2-40B4-BE49-F238E27FC236}">
                <a16:creationId xmlns:a16="http://schemas.microsoft.com/office/drawing/2014/main" id="{D62F279A-FF93-6C83-BC96-FDFE3039479A}"/>
              </a:ext>
            </a:extLst>
          </p:cNvPr>
          <p:cNvPicPr>
            <a:picLocks noChangeAspect="1"/>
          </p:cNvPicPr>
          <p:nvPr/>
        </p:nvPicPr>
        <p:blipFill rotWithShape="1">
          <a:blip r:embed="rId2">
            <a:extLst>
              <a:ext uri="{28A0092B-C50C-407E-A947-70E740481C1C}">
                <a14:useLocalDpi xmlns:a14="http://schemas.microsoft.com/office/drawing/2010/main" val="0"/>
              </a:ext>
            </a:extLst>
          </a:blip>
          <a:srcRect l="7384" r="16576"/>
          <a:stretch/>
        </p:blipFill>
        <p:spPr>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sp>
        <p:nvSpPr>
          <p:cNvPr id="10" name="TextBox 9">
            <a:extLst>
              <a:ext uri="{FF2B5EF4-FFF2-40B4-BE49-F238E27FC236}">
                <a16:creationId xmlns:a16="http://schemas.microsoft.com/office/drawing/2014/main" id="{A574FDEA-8AFC-A690-CBA6-013885893339}"/>
              </a:ext>
            </a:extLst>
          </p:cNvPr>
          <p:cNvSpPr txBox="1"/>
          <p:nvPr/>
        </p:nvSpPr>
        <p:spPr>
          <a:xfrm>
            <a:off x="4197115" y="-2835953"/>
            <a:ext cx="3797771" cy="523220"/>
          </a:xfrm>
          <a:prstGeom prst="rect">
            <a:avLst/>
          </a:prstGeom>
          <a:noFill/>
        </p:spPr>
        <p:txBody>
          <a:bodyPr wrap="none" rtlCol="0">
            <a:spAutoFit/>
          </a:bodyPr>
          <a:lstStyle/>
          <a:p>
            <a:pPr algn="ctr">
              <a:spcAft>
                <a:spcPts val="600"/>
              </a:spcAft>
            </a:pPr>
            <a:r>
              <a:rPr lang="en-US" sz="2800" b="1" dirty="0">
                <a:latin typeface="Times New Roman" panose="02020603050405020304" pitchFamily="18" charset="0"/>
                <a:cs typeface="Times New Roman" panose="02020603050405020304" pitchFamily="18" charset="0"/>
              </a:rPr>
              <a:t>MARKET PROSPECT</a:t>
            </a:r>
          </a:p>
        </p:txBody>
      </p:sp>
      <p:sp>
        <p:nvSpPr>
          <p:cNvPr id="11" name="Hexagon 10">
            <a:extLst>
              <a:ext uri="{FF2B5EF4-FFF2-40B4-BE49-F238E27FC236}">
                <a16:creationId xmlns:a16="http://schemas.microsoft.com/office/drawing/2014/main" id="{5C91E48E-241F-744B-A850-DAF9C7C3BF88}"/>
              </a:ext>
            </a:extLst>
          </p:cNvPr>
          <p:cNvSpPr/>
          <p:nvPr/>
        </p:nvSpPr>
        <p:spPr>
          <a:xfrm>
            <a:off x="8648665" y="-4785932"/>
            <a:ext cx="1895060" cy="1470992"/>
          </a:xfrm>
          <a:prstGeom prst="hexagon">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D3A808C-DC29-F848-5787-F7724F6D470F}"/>
              </a:ext>
            </a:extLst>
          </p:cNvPr>
          <p:cNvSpPr txBox="1"/>
          <p:nvPr/>
        </p:nvSpPr>
        <p:spPr>
          <a:xfrm>
            <a:off x="-7516253" y="2226761"/>
            <a:ext cx="7142526" cy="247760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Car Black box in the market will help the city and the country to be safer and provide fast emergency services if needed.</a:t>
            </a:r>
            <a:endParaRPr lang="en-US" sz="2000" b="1">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endParaRPr lang="en-US" sz="2000" b="1">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It also help people trust that the authorities will take the right decision  </a:t>
            </a:r>
            <a:endParaRPr lang="en-US" sz="2000" b="1">
              <a:latin typeface="Times New Roman" panose="02020603050405020304" pitchFamily="18" charset="0"/>
              <a:cs typeface="Times New Roman" panose="02020603050405020304" pitchFamily="18" charset="0"/>
            </a:endParaRPr>
          </a:p>
          <a:p>
            <a:pPr>
              <a:spcAft>
                <a:spcPts val="600"/>
              </a:spcAft>
            </a:pPr>
            <a:endParaRPr lang="en-US" sz="2000" b="1">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2EF014FB-417B-3903-543C-8C8BFCA4B687}"/>
              </a:ext>
            </a:extLst>
          </p:cNvPr>
          <p:cNvGrpSpPr/>
          <p:nvPr/>
        </p:nvGrpSpPr>
        <p:grpSpPr>
          <a:xfrm>
            <a:off x="3636066" y="9170732"/>
            <a:ext cx="4919866" cy="2158562"/>
            <a:chOff x="1822712" y="4519752"/>
            <a:chExt cx="5500108" cy="2146300"/>
          </a:xfrm>
        </p:grpSpPr>
        <p:pic>
          <p:nvPicPr>
            <p:cNvPr id="14" name="Picture 2" descr="You Need This - Home | Facebook">
              <a:extLst>
                <a:ext uri="{FF2B5EF4-FFF2-40B4-BE49-F238E27FC236}">
                  <a16:creationId xmlns:a16="http://schemas.microsoft.com/office/drawing/2014/main" id="{A7B8334A-BA6E-69D0-51E7-2EEA06F048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1852" y="4519752"/>
              <a:ext cx="4760968" cy="2146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4F3D77A2-AFDA-73CC-96BF-C1CB45CF7439}"/>
                </a:ext>
              </a:extLst>
            </p:cNvPr>
            <p:cNvPicPr>
              <a:picLocks noChangeAspect="1"/>
            </p:cNvPicPr>
            <p:nvPr/>
          </p:nvPicPr>
          <p:blipFill>
            <a:blip r:embed="rId5"/>
            <a:stretch>
              <a:fillRect/>
            </a:stretch>
          </p:blipFill>
          <p:spPr>
            <a:xfrm>
              <a:off x="1822712" y="4519752"/>
              <a:ext cx="2338248" cy="2146300"/>
            </a:xfrm>
            <a:prstGeom prst="rect">
              <a:avLst/>
            </a:prstGeom>
          </p:spPr>
        </p:pic>
      </p:grpSp>
    </p:spTree>
    <p:extLst>
      <p:ext uri="{BB962C8B-B14F-4D97-AF65-F5344CB8AC3E}">
        <p14:creationId xmlns:p14="http://schemas.microsoft.com/office/powerpoint/2010/main" val="2087433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hape">
            <a:extLst>
              <a:ext uri="{FF2B5EF4-FFF2-40B4-BE49-F238E27FC236}">
                <a16:creationId xmlns:a16="http://schemas.microsoft.com/office/drawing/2014/main" id="{D895951C-DE9E-02D8-F6E9-6E820351D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TextBox 9">
            <a:extLst>
              <a:ext uri="{FF2B5EF4-FFF2-40B4-BE49-F238E27FC236}">
                <a16:creationId xmlns:a16="http://schemas.microsoft.com/office/drawing/2014/main" id="{A574FDEA-8AFC-A690-CBA6-013885893339}"/>
              </a:ext>
            </a:extLst>
          </p:cNvPr>
          <p:cNvSpPr txBox="1"/>
          <p:nvPr/>
        </p:nvSpPr>
        <p:spPr>
          <a:xfrm>
            <a:off x="3782081" y="105575"/>
            <a:ext cx="5462394" cy="707886"/>
          </a:xfrm>
          <a:prstGeom prst="rect">
            <a:avLst/>
          </a:prstGeom>
          <a:noFill/>
        </p:spPr>
        <p:txBody>
          <a:bodyPr wrap="none" rtlCol="0">
            <a:spAutoFit/>
          </a:bodyPr>
          <a:lstStyle/>
          <a:p>
            <a:pPr algn="ctr"/>
            <a:r>
              <a:rPr lang="en-US" sz="4000" b="1" u="sng" dirty="0">
                <a:solidFill>
                  <a:schemeClr val="accent2">
                    <a:lumMod val="60000"/>
                    <a:lumOff val="40000"/>
                  </a:schemeClr>
                </a:solidFill>
                <a:latin typeface="Times New Roman" panose="02020603050405020304" pitchFamily="18" charset="0"/>
                <a:cs typeface="Times New Roman" panose="02020603050405020304" pitchFamily="18" charset="0"/>
              </a:rPr>
              <a:t>MARKET PROSPECT </a:t>
            </a:r>
          </a:p>
        </p:txBody>
      </p:sp>
      <p:sp>
        <p:nvSpPr>
          <p:cNvPr id="12" name="TextBox 11">
            <a:extLst>
              <a:ext uri="{FF2B5EF4-FFF2-40B4-BE49-F238E27FC236}">
                <a16:creationId xmlns:a16="http://schemas.microsoft.com/office/drawing/2014/main" id="{0D3A808C-DC29-F848-5787-F7724F6D470F}"/>
              </a:ext>
            </a:extLst>
          </p:cNvPr>
          <p:cNvSpPr txBox="1"/>
          <p:nvPr/>
        </p:nvSpPr>
        <p:spPr>
          <a:xfrm>
            <a:off x="3691181" y="813461"/>
            <a:ext cx="7142526" cy="4093428"/>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As there is not much of our idea in the world, we will be introducing how can it be introduced to todays market </a:t>
            </a:r>
          </a:p>
          <a:p>
            <a:pPr marL="457200" indent="-457200">
              <a:buAutoNum type="arabicPeriod"/>
            </a:pPr>
            <a:r>
              <a:rPr lang="en-US" sz="2000" b="1" dirty="0">
                <a:solidFill>
                  <a:schemeClr val="bg1"/>
                </a:solidFill>
                <a:latin typeface="Times New Roman" panose="02020603050405020304" pitchFamily="18" charset="0"/>
                <a:cs typeface="Times New Roman" panose="02020603050405020304" pitchFamily="18" charset="0"/>
              </a:rPr>
              <a:t>We will be providing our idea to international insurance companies. </a:t>
            </a: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We chose international companies because it will help us to spread our idea to more than one place or country which will bring a big profit in return.</a:t>
            </a:r>
          </a:p>
          <a:p>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2.  Going for the next step we will be going to the vehicle manufacture companies where our black box will be designed for the car I meant the company will start to introduce their car and the black box as one of their benefits.</a:t>
            </a:r>
          </a:p>
        </p:txBody>
      </p:sp>
      <p:grpSp>
        <p:nvGrpSpPr>
          <p:cNvPr id="13" name="Group 12">
            <a:extLst>
              <a:ext uri="{FF2B5EF4-FFF2-40B4-BE49-F238E27FC236}">
                <a16:creationId xmlns:a16="http://schemas.microsoft.com/office/drawing/2014/main" id="{2EF014FB-417B-3903-543C-8C8BFCA4B687}"/>
              </a:ext>
            </a:extLst>
          </p:cNvPr>
          <p:cNvGrpSpPr/>
          <p:nvPr/>
        </p:nvGrpSpPr>
        <p:grpSpPr>
          <a:xfrm>
            <a:off x="7300503" y="4801666"/>
            <a:ext cx="4919866" cy="2158562"/>
            <a:chOff x="1822712" y="4519752"/>
            <a:chExt cx="5500108" cy="2146300"/>
          </a:xfrm>
        </p:grpSpPr>
        <p:pic>
          <p:nvPicPr>
            <p:cNvPr id="14" name="Picture 2" descr="You Need This - Home | Facebook">
              <a:extLst>
                <a:ext uri="{FF2B5EF4-FFF2-40B4-BE49-F238E27FC236}">
                  <a16:creationId xmlns:a16="http://schemas.microsoft.com/office/drawing/2014/main" id="{A7B8334A-BA6E-69D0-51E7-2EEA06F04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852" y="4519752"/>
              <a:ext cx="4760968" cy="2146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4F3D77A2-AFDA-73CC-96BF-C1CB45CF7439}"/>
                </a:ext>
              </a:extLst>
            </p:cNvPr>
            <p:cNvPicPr>
              <a:picLocks noChangeAspect="1"/>
            </p:cNvPicPr>
            <p:nvPr/>
          </p:nvPicPr>
          <p:blipFill>
            <a:blip r:embed="rId4"/>
            <a:stretch>
              <a:fillRect/>
            </a:stretch>
          </p:blipFill>
          <p:spPr>
            <a:xfrm>
              <a:off x="1822712" y="4519752"/>
              <a:ext cx="2338248" cy="2146300"/>
            </a:xfrm>
            <a:prstGeom prst="rect">
              <a:avLst/>
            </a:prstGeom>
          </p:spPr>
        </p:pic>
      </p:grpSp>
      <p:sp>
        <p:nvSpPr>
          <p:cNvPr id="11" name="Hexagon 10">
            <a:extLst>
              <a:ext uri="{FF2B5EF4-FFF2-40B4-BE49-F238E27FC236}">
                <a16:creationId xmlns:a16="http://schemas.microsoft.com/office/drawing/2014/main" id="{5C91E48E-241F-744B-A850-DAF9C7C3BF88}"/>
              </a:ext>
            </a:extLst>
          </p:cNvPr>
          <p:cNvSpPr/>
          <p:nvPr/>
        </p:nvSpPr>
        <p:spPr>
          <a:xfrm>
            <a:off x="1767752" y="357568"/>
            <a:ext cx="1895060" cy="1470992"/>
          </a:xfrm>
          <a:prstGeom prst="hexagon">
            <a:avLst/>
          </a:prstGeom>
          <a:blipFill>
            <a:blip r:embed="rId5"/>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661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B089790-F4B6-46A7-BB28-7B74A9A9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Shape&#10;&#10;Description automatically generated with medium confidence">
            <a:extLst>
              <a:ext uri="{FF2B5EF4-FFF2-40B4-BE49-F238E27FC236}">
                <a16:creationId xmlns:a16="http://schemas.microsoft.com/office/drawing/2014/main" id="{31BAA789-FF9A-3C7B-114B-9EAF79AF86D4}"/>
              </a:ext>
            </a:extLst>
          </p:cNvPr>
          <p:cNvPicPr>
            <a:picLocks noChangeAspect="1"/>
          </p:cNvPicPr>
          <p:nvPr/>
        </p:nvPicPr>
        <p:blipFill rotWithShape="1">
          <a:blip r:embed="rId2">
            <a:extLst>
              <a:ext uri="{28A0092B-C50C-407E-A947-70E740481C1C}">
                <a14:useLocalDpi xmlns:a14="http://schemas.microsoft.com/office/drawing/2010/main" val="0"/>
              </a:ext>
            </a:extLst>
          </a:blip>
          <a:srcRect t="5290" b="6225"/>
          <a:stretch/>
        </p:blipFill>
        <p:spPr>
          <a:xfrm>
            <a:off x="-1" y="1"/>
            <a:ext cx="12192000" cy="6068290"/>
          </a:xfrm>
          <a:prstGeom prst="rect">
            <a:avLst/>
          </a:prstGeom>
        </p:spPr>
      </p:pic>
      <p:grpSp>
        <p:nvGrpSpPr>
          <p:cNvPr id="25" name="Group 24">
            <a:extLst>
              <a:ext uri="{FF2B5EF4-FFF2-40B4-BE49-F238E27FC236}">
                <a16:creationId xmlns:a16="http://schemas.microsoft.com/office/drawing/2014/main" id="{9DE3F54D-33BC-4382-A2AB-5E002F0F11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5029199"/>
            <a:ext cx="12228128" cy="1828800"/>
            <a:chOff x="-305" y="2987478"/>
            <a:chExt cx="12188952" cy="1828800"/>
          </a:xfrm>
        </p:grpSpPr>
        <p:sp>
          <p:nvSpPr>
            <p:cNvPr id="26" name="Freeform: Shape 25">
              <a:extLst>
                <a:ext uri="{FF2B5EF4-FFF2-40B4-BE49-F238E27FC236}">
                  <a16:creationId xmlns:a16="http://schemas.microsoft.com/office/drawing/2014/main" id="{6798451A-4EC8-4869-8DFB-BCE4E00BE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60ECD12F-47FF-48FE-A827-069775A8A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8928757-970C-4B99-9F9C-0C07E4A94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29" name="Freeform: Shape 28">
              <a:extLst>
                <a:ext uri="{FF2B5EF4-FFF2-40B4-BE49-F238E27FC236}">
                  <a16:creationId xmlns:a16="http://schemas.microsoft.com/office/drawing/2014/main" id="{1213505B-6136-49EC-951C-1FDA2A6C5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6" name="TextBox 5">
            <a:extLst>
              <a:ext uri="{FF2B5EF4-FFF2-40B4-BE49-F238E27FC236}">
                <a16:creationId xmlns:a16="http://schemas.microsoft.com/office/drawing/2014/main" id="{C2CB888F-6AC5-0169-1BF6-7F2A42B3D70F}"/>
              </a:ext>
            </a:extLst>
          </p:cNvPr>
          <p:cNvSpPr txBox="1"/>
          <p:nvPr/>
        </p:nvSpPr>
        <p:spPr>
          <a:xfrm>
            <a:off x="5046800" y="8763621"/>
            <a:ext cx="2133918" cy="646331"/>
          </a:xfrm>
          <a:prstGeom prst="rect">
            <a:avLst/>
          </a:prstGeom>
          <a:noFill/>
        </p:spPr>
        <p:txBody>
          <a:bodyPr wrap="none" rtlCol="0">
            <a:spAutoFit/>
          </a:bodyPr>
          <a:lstStyle/>
          <a:p>
            <a:pPr>
              <a:spcAft>
                <a:spcPts val="600"/>
              </a:spcAft>
            </a:pPr>
            <a:r>
              <a:rPr lang="en-US" sz="3600" b="1" dirty="0">
                <a:latin typeface="Times New Roman" panose="02020603050405020304" pitchFamily="18" charset="0"/>
                <a:cs typeface="Times New Roman" panose="02020603050405020304" pitchFamily="18" charset="0"/>
              </a:rPr>
              <a:t>BUDGET</a:t>
            </a:r>
            <a:endParaRPr lang="en-US" sz="3600" b="1">
              <a:latin typeface="Times New Roman" panose="02020603050405020304" pitchFamily="18" charset="0"/>
              <a:cs typeface="Times New Roman" panose="02020603050405020304" pitchFamily="18" charset="0"/>
            </a:endParaRPr>
          </a:p>
        </p:txBody>
      </p:sp>
      <p:pic>
        <p:nvPicPr>
          <p:cNvPr id="9" name="Picture 8" descr="Table&#10;&#10;Description automatically generated">
            <a:extLst>
              <a:ext uri="{FF2B5EF4-FFF2-40B4-BE49-F238E27FC236}">
                <a16:creationId xmlns:a16="http://schemas.microsoft.com/office/drawing/2014/main" id="{E75B6E55-92FF-841E-0FDF-07A33DE9C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8293" y="7572426"/>
            <a:ext cx="9210261" cy="5096629"/>
          </a:xfrm>
          <a:prstGeom prst="rect">
            <a:avLst/>
          </a:prstGeom>
        </p:spPr>
      </p:pic>
      <p:sp>
        <p:nvSpPr>
          <p:cNvPr id="11" name="Hexagon 10">
            <a:extLst>
              <a:ext uri="{FF2B5EF4-FFF2-40B4-BE49-F238E27FC236}">
                <a16:creationId xmlns:a16="http://schemas.microsoft.com/office/drawing/2014/main" id="{615D86BC-3C51-CB9E-8578-40565CD5D829}"/>
              </a:ext>
            </a:extLst>
          </p:cNvPr>
          <p:cNvSpPr/>
          <p:nvPr/>
        </p:nvSpPr>
        <p:spPr>
          <a:xfrm>
            <a:off x="-603274" y="7160108"/>
            <a:ext cx="1824560" cy="1603513"/>
          </a:xfrm>
          <a:prstGeom prst="hexagon">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427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089790-F4B6-46A7-BB28-7B74A9A9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DE3F54D-33BC-4382-A2AB-5E002F0F11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5029199"/>
            <a:ext cx="12228128" cy="1828800"/>
            <a:chOff x="-305" y="2987478"/>
            <a:chExt cx="12188952" cy="1828800"/>
          </a:xfrm>
        </p:grpSpPr>
        <p:sp>
          <p:nvSpPr>
            <p:cNvPr id="13" name="Freeform: Shape 12">
              <a:extLst>
                <a:ext uri="{FF2B5EF4-FFF2-40B4-BE49-F238E27FC236}">
                  <a16:creationId xmlns:a16="http://schemas.microsoft.com/office/drawing/2014/main" id="{6798451A-4EC8-4869-8DFB-BCE4E00BE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0ECD12F-47FF-48FE-A827-069775A8A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8928757-970C-4B99-9F9C-0C07E4A94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16" name="Freeform: Shape 15">
              <a:extLst>
                <a:ext uri="{FF2B5EF4-FFF2-40B4-BE49-F238E27FC236}">
                  <a16:creationId xmlns:a16="http://schemas.microsoft.com/office/drawing/2014/main" id="{1213505B-6136-49EC-951C-1FDA2A6C5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pic>
        <p:nvPicPr>
          <p:cNvPr id="3" name="Picture 2" descr="Shape&#10;&#10;Description automatically generated with medium confidence">
            <a:extLst>
              <a:ext uri="{FF2B5EF4-FFF2-40B4-BE49-F238E27FC236}">
                <a16:creationId xmlns:a16="http://schemas.microsoft.com/office/drawing/2014/main" id="{A031B758-6502-2450-49B8-03F8A521E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 y="-27348"/>
            <a:ext cx="12192000" cy="6854653"/>
          </a:xfrm>
          <a:prstGeom prst="rect">
            <a:avLst/>
          </a:prstGeom>
        </p:spPr>
      </p:pic>
      <p:pic>
        <p:nvPicPr>
          <p:cNvPr id="9" name="Picture 8" descr="Table&#10;&#10;Description automatically generated">
            <a:extLst>
              <a:ext uri="{FF2B5EF4-FFF2-40B4-BE49-F238E27FC236}">
                <a16:creationId xmlns:a16="http://schemas.microsoft.com/office/drawing/2014/main" id="{E75B6E55-92FF-841E-0FDF-07A33DE9C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628" y="1362699"/>
            <a:ext cx="9210261" cy="5096629"/>
          </a:xfrm>
          <a:prstGeom prst="rect">
            <a:avLst/>
          </a:prstGeom>
        </p:spPr>
      </p:pic>
      <p:sp>
        <p:nvSpPr>
          <p:cNvPr id="6" name="TextBox 5">
            <a:extLst>
              <a:ext uri="{FF2B5EF4-FFF2-40B4-BE49-F238E27FC236}">
                <a16:creationId xmlns:a16="http://schemas.microsoft.com/office/drawing/2014/main" id="{C2CB888F-6AC5-0169-1BF6-7F2A42B3D70F}"/>
              </a:ext>
            </a:extLst>
          </p:cNvPr>
          <p:cNvSpPr txBox="1"/>
          <p:nvPr/>
        </p:nvSpPr>
        <p:spPr>
          <a:xfrm>
            <a:off x="5028888" y="391038"/>
            <a:ext cx="2568332" cy="769441"/>
          </a:xfrm>
          <a:prstGeom prst="rect">
            <a:avLst/>
          </a:prstGeom>
          <a:noFill/>
        </p:spPr>
        <p:txBody>
          <a:bodyPr wrap="none" rtlCol="0">
            <a:spAutoFit/>
          </a:bodyPr>
          <a:lstStyle/>
          <a:p>
            <a:r>
              <a:rPr lang="en-US" sz="4400" b="1" u="sng" dirty="0">
                <a:solidFill>
                  <a:schemeClr val="accent2">
                    <a:lumMod val="40000"/>
                    <a:lumOff val="60000"/>
                  </a:schemeClr>
                </a:solidFill>
                <a:latin typeface="Times New Roman" panose="02020603050405020304" pitchFamily="18" charset="0"/>
                <a:cs typeface="Times New Roman" panose="02020603050405020304" pitchFamily="18" charset="0"/>
              </a:rPr>
              <a:t>BUDGET</a:t>
            </a:r>
          </a:p>
        </p:txBody>
      </p:sp>
      <p:sp>
        <p:nvSpPr>
          <p:cNvPr id="11" name="Hexagon 10">
            <a:extLst>
              <a:ext uri="{FF2B5EF4-FFF2-40B4-BE49-F238E27FC236}">
                <a16:creationId xmlns:a16="http://schemas.microsoft.com/office/drawing/2014/main" id="{615D86BC-3C51-CB9E-8578-40565CD5D829}"/>
              </a:ext>
            </a:extLst>
          </p:cNvPr>
          <p:cNvSpPr/>
          <p:nvPr/>
        </p:nvSpPr>
        <p:spPr>
          <a:xfrm>
            <a:off x="10484592" y="-346766"/>
            <a:ext cx="1824560" cy="1603513"/>
          </a:xfrm>
          <a:prstGeom prst="hexagon">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0790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hape&#10;&#10;Description automatically generated with medium confidence">
            <a:extLst>
              <a:ext uri="{FF2B5EF4-FFF2-40B4-BE49-F238E27FC236}">
                <a16:creationId xmlns:a16="http://schemas.microsoft.com/office/drawing/2014/main" id="{F96A567E-5CF9-F16D-9385-EA4A4DC20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4" name="TextBox 1">
            <a:extLst>
              <a:ext uri="{FF2B5EF4-FFF2-40B4-BE49-F238E27FC236}">
                <a16:creationId xmlns:a16="http://schemas.microsoft.com/office/drawing/2014/main" id="{C6D48D2E-3334-41BF-92C1-5622F3DB9C77}"/>
              </a:ext>
            </a:extLst>
          </p:cNvPr>
          <p:cNvSpPr txBox="1"/>
          <p:nvPr/>
        </p:nvSpPr>
        <p:spPr>
          <a:xfrm>
            <a:off x="4498139" y="403599"/>
            <a:ext cx="4279120" cy="707886"/>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4000" dirty="0">
                <a:solidFill>
                  <a:schemeClr val="bg1"/>
                </a:solidFill>
              </a:rPr>
              <a:t> </a:t>
            </a:r>
            <a:r>
              <a:rPr lang="en-GB" sz="4000" b="1" u="sng" dirty="0">
                <a:solidFill>
                  <a:schemeClr val="accent2">
                    <a:lumMod val="60000"/>
                    <a:lumOff val="40000"/>
                  </a:schemeClr>
                </a:solidFill>
                <a:latin typeface="Times New Roman" panose="02020603050405020304" pitchFamily="18" charset="0"/>
                <a:cs typeface="Times New Roman" panose="02020603050405020304" pitchFamily="18" charset="0"/>
              </a:rPr>
              <a:t>LABOUR COST: </a:t>
            </a:r>
            <a:endParaRPr lang="en-US" sz="4000" b="1" u="sng"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TextBox 2">
            <a:extLst>
              <a:ext uri="{FF2B5EF4-FFF2-40B4-BE49-F238E27FC236}">
                <a16:creationId xmlns:a16="http://schemas.microsoft.com/office/drawing/2014/main" id="{8FEBDD53-EF58-413F-8185-AE2B25192F41}"/>
              </a:ext>
            </a:extLst>
          </p:cNvPr>
          <p:cNvSpPr txBox="1"/>
          <p:nvPr/>
        </p:nvSpPr>
        <p:spPr>
          <a:xfrm>
            <a:off x="694765" y="1168867"/>
            <a:ext cx="5611906" cy="187743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2800" dirty="0">
                <a:solidFill>
                  <a:schemeClr val="accent2">
                    <a:lumMod val="20000"/>
                    <a:lumOff val="80000"/>
                  </a:schemeClr>
                </a:solidFill>
                <a:latin typeface="Times New Roman" panose="02020603050405020304" pitchFamily="18" charset="0"/>
                <a:cs typeface="Times New Roman" panose="02020603050405020304" pitchFamily="18" charset="0"/>
              </a:rPr>
              <a:t>▪</a:t>
            </a:r>
            <a:r>
              <a:rPr lang="en-GB" sz="2000" dirty="0">
                <a:solidFill>
                  <a:schemeClr val="accent2">
                    <a:lumMod val="20000"/>
                    <a:lumOff val="80000"/>
                  </a:schemeClr>
                </a:solidFill>
                <a:latin typeface="Times New Roman" panose="02020603050405020304" pitchFamily="18" charset="0"/>
                <a:cs typeface="Times New Roman" panose="02020603050405020304" pitchFamily="18" charset="0"/>
              </a:rPr>
              <a:t> Labour cost is 300AED/hour. And 400AED/hour for consultation from Lab instructor.  </a:t>
            </a:r>
          </a:p>
          <a:p>
            <a:endParaRPr lang="en-GB" sz="2000" dirty="0">
              <a:solidFill>
                <a:schemeClr val="accent2">
                  <a:lumMod val="20000"/>
                  <a:lumOff val="80000"/>
                </a:schemeClr>
              </a:solidFill>
              <a:latin typeface="Times New Roman" panose="02020603050405020304" pitchFamily="18" charset="0"/>
              <a:cs typeface="Times New Roman" panose="02020603050405020304" pitchFamily="18" charset="0"/>
            </a:endParaRPr>
          </a:p>
          <a:p>
            <a:r>
              <a:rPr lang="en-GB" sz="2800" dirty="0">
                <a:solidFill>
                  <a:schemeClr val="accent2">
                    <a:lumMod val="20000"/>
                    <a:lumOff val="80000"/>
                  </a:schemeClr>
                </a:solidFill>
                <a:latin typeface="Times New Roman" panose="02020603050405020304" pitchFamily="18" charset="0"/>
                <a:cs typeface="Times New Roman" panose="02020603050405020304" pitchFamily="18" charset="0"/>
              </a:rPr>
              <a:t>▪</a:t>
            </a:r>
            <a:r>
              <a:rPr lang="en-GB" sz="2000" dirty="0">
                <a:solidFill>
                  <a:schemeClr val="accent2">
                    <a:lumMod val="20000"/>
                    <a:lumOff val="80000"/>
                  </a:schemeClr>
                </a:solidFill>
                <a:latin typeface="Times New Roman" panose="02020603050405020304" pitchFamily="18" charset="0"/>
                <a:cs typeface="Times New Roman" panose="02020603050405020304" pitchFamily="18" charset="0"/>
              </a:rPr>
              <a:t> The estimated working hours on the technical parts as follows: </a:t>
            </a:r>
            <a:endParaRPr lang="en-US" sz="2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pic>
        <p:nvPicPr>
          <p:cNvPr id="6" name="table">
            <a:extLst>
              <a:ext uri="{FF2B5EF4-FFF2-40B4-BE49-F238E27FC236}">
                <a16:creationId xmlns:a16="http://schemas.microsoft.com/office/drawing/2014/main" id="{AB587794-05C5-9A2C-19A2-6A80E9C6F34E}"/>
              </a:ext>
            </a:extLst>
          </p:cNvPr>
          <p:cNvPicPr>
            <a:picLocks noChangeAspect="1"/>
          </p:cNvPicPr>
          <p:nvPr/>
        </p:nvPicPr>
        <p:blipFill>
          <a:blip r:embed="rId3"/>
          <a:stretch>
            <a:fillRect/>
          </a:stretch>
        </p:blipFill>
        <p:spPr>
          <a:xfrm>
            <a:off x="475941" y="3168235"/>
            <a:ext cx="8301318" cy="3566160"/>
          </a:xfrm>
          <a:prstGeom prst="rect">
            <a:avLst/>
          </a:prstGeom>
        </p:spPr>
      </p:pic>
      <p:sp>
        <p:nvSpPr>
          <p:cNvPr id="7" name="TextBox 5">
            <a:extLst>
              <a:ext uri="{FF2B5EF4-FFF2-40B4-BE49-F238E27FC236}">
                <a16:creationId xmlns:a16="http://schemas.microsoft.com/office/drawing/2014/main" id="{FF8D4EA7-D6AB-44B0-8B66-B7FBFDEBF5DA}"/>
              </a:ext>
            </a:extLst>
          </p:cNvPr>
          <p:cNvSpPr txBox="1"/>
          <p:nvPr/>
        </p:nvSpPr>
        <p:spPr>
          <a:xfrm>
            <a:off x="9085729" y="5715737"/>
            <a:ext cx="2411507" cy="73866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2400" b="1" dirty="0">
                <a:solidFill>
                  <a:schemeClr val="accent2">
                    <a:lumMod val="20000"/>
                    <a:lumOff val="80000"/>
                  </a:schemeClr>
                </a:solidFill>
              </a:rPr>
              <a:t>▪ </a:t>
            </a:r>
            <a:r>
              <a:rPr lang="en-GB" b="1" dirty="0">
                <a:solidFill>
                  <a:schemeClr val="accent2">
                    <a:lumMod val="20000"/>
                    <a:lumOff val="80000"/>
                  </a:schemeClr>
                </a:solidFill>
              </a:rPr>
              <a:t>The total price is: 21,600 AED.</a:t>
            </a:r>
            <a:endParaRPr lang="en-US" b="1" dirty="0">
              <a:solidFill>
                <a:schemeClr val="accent2">
                  <a:lumMod val="20000"/>
                  <a:lumOff val="80000"/>
                </a:schemeClr>
              </a:solidFill>
            </a:endParaRPr>
          </a:p>
        </p:txBody>
      </p:sp>
    </p:spTree>
    <p:extLst>
      <p:ext uri="{BB962C8B-B14F-4D97-AF65-F5344CB8AC3E}">
        <p14:creationId xmlns:p14="http://schemas.microsoft.com/office/powerpoint/2010/main" val="932473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B5CA733-CEA9-FCF2-E8B4-AD0DDEA6F823}"/>
              </a:ext>
            </a:extLst>
          </p:cNvPr>
          <p:cNvSpPr txBox="1"/>
          <p:nvPr/>
        </p:nvSpPr>
        <p:spPr>
          <a:xfrm>
            <a:off x="5383030" y="-1943840"/>
            <a:ext cx="2397195" cy="584775"/>
          </a:xfrm>
          <a:prstGeom prst="rect">
            <a:avLst/>
          </a:prstGeom>
          <a:noFill/>
        </p:spPr>
        <p:txBody>
          <a:bodyPr wrap="none" rtlCol="0">
            <a:spAutoFit/>
          </a:bodyPr>
          <a:lstStyle/>
          <a:p>
            <a:pPr algn="ctr"/>
            <a:r>
              <a:rPr lang="en-US" sz="3200" b="1" dirty="0"/>
              <a:t>MECHANISM</a:t>
            </a:r>
          </a:p>
        </p:txBody>
      </p:sp>
      <p:sp>
        <p:nvSpPr>
          <p:cNvPr id="64" name="Oval 63">
            <a:extLst>
              <a:ext uri="{FF2B5EF4-FFF2-40B4-BE49-F238E27FC236}">
                <a16:creationId xmlns:a16="http://schemas.microsoft.com/office/drawing/2014/main" id="{791589E7-8D83-BAE1-8B84-0DEBB4D85E48}"/>
              </a:ext>
            </a:extLst>
          </p:cNvPr>
          <p:cNvSpPr/>
          <p:nvPr/>
        </p:nvSpPr>
        <p:spPr>
          <a:xfrm>
            <a:off x="13580653" y="-707991"/>
            <a:ext cx="2300501" cy="188926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cs typeface="Calibri"/>
              </a:rPr>
              <a:t>NO SIGNS OF ACCIDENT</a:t>
            </a:r>
            <a:endParaRPr lang="en-US" b="1">
              <a:cs typeface="Calibri"/>
            </a:endParaRPr>
          </a:p>
          <a:p>
            <a:pPr algn="ctr"/>
            <a:r>
              <a:rPr lang="en-US" b="1" dirty="0">
                <a:cs typeface="Calibri"/>
              </a:rPr>
              <a:t>(000)</a:t>
            </a:r>
          </a:p>
          <a:p>
            <a:endParaRPr lang="en-US" dirty="0">
              <a:cs typeface="Calibri"/>
            </a:endParaRPr>
          </a:p>
        </p:txBody>
      </p:sp>
      <p:sp>
        <p:nvSpPr>
          <p:cNvPr id="65" name="Oval 64">
            <a:extLst>
              <a:ext uri="{FF2B5EF4-FFF2-40B4-BE49-F238E27FC236}">
                <a16:creationId xmlns:a16="http://schemas.microsoft.com/office/drawing/2014/main" id="{6F204426-4AC4-A048-2931-664CD03D0525}"/>
              </a:ext>
            </a:extLst>
          </p:cNvPr>
          <p:cNvSpPr/>
          <p:nvPr/>
        </p:nvSpPr>
        <p:spPr>
          <a:xfrm>
            <a:off x="11927236" y="1657513"/>
            <a:ext cx="2056661" cy="1879107"/>
          </a:xfrm>
          <a:prstGeom prst="ellipse">
            <a:avLst/>
          </a:prstGeom>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cs typeface="Calibri"/>
              </a:rPr>
              <a:t>TEXT SENT TO DRIVER</a:t>
            </a:r>
            <a:endParaRPr lang="en-US" b="1">
              <a:cs typeface="Calibri"/>
            </a:endParaRPr>
          </a:p>
          <a:p>
            <a:pPr algn="ctr"/>
            <a:r>
              <a:rPr lang="en-US" b="1" dirty="0">
                <a:cs typeface="Calibri"/>
              </a:rPr>
              <a:t>(001)</a:t>
            </a:r>
          </a:p>
        </p:txBody>
      </p:sp>
      <p:sp>
        <p:nvSpPr>
          <p:cNvPr id="66" name="Oval 65">
            <a:extLst>
              <a:ext uri="{FF2B5EF4-FFF2-40B4-BE49-F238E27FC236}">
                <a16:creationId xmlns:a16="http://schemas.microsoft.com/office/drawing/2014/main" id="{8F344AE6-121D-2523-A54F-DB2D8D79B28F}"/>
              </a:ext>
            </a:extLst>
          </p:cNvPr>
          <p:cNvSpPr/>
          <p:nvPr/>
        </p:nvSpPr>
        <p:spPr>
          <a:xfrm>
            <a:off x="13695076" y="3743864"/>
            <a:ext cx="2056661" cy="1879107"/>
          </a:xfrm>
          <a:prstGeom prst="ellipse">
            <a:avLst/>
          </a:prstGeom>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ea typeface="+mn-lt"/>
                <a:cs typeface="+mn-lt"/>
              </a:rPr>
              <a:t>TEXT SENT TO EMERGENCY CONTACT</a:t>
            </a:r>
            <a:endParaRPr lang="en-US" b="1">
              <a:cs typeface="Calibri"/>
            </a:endParaRPr>
          </a:p>
          <a:p>
            <a:pPr algn="ctr"/>
            <a:r>
              <a:rPr lang="en-US" b="1" dirty="0">
                <a:cs typeface="Calibri"/>
              </a:rPr>
              <a:t>(010)</a:t>
            </a:r>
          </a:p>
        </p:txBody>
      </p:sp>
      <p:sp>
        <p:nvSpPr>
          <p:cNvPr id="67" name="Oval 66">
            <a:extLst>
              <a:ext uri="{FF2B5EF4-FFF2-40B4-BE49-F238E27FC236}">
                <a16:creationId xmlns:a16="http://schemas.microsoft.com/office/drawing/2014/main" id="{22A204D6-5DAE-4791-62D7-256F009A3D5D}"/>
              </a:ext>
            </a:extLst>
          </p:cNvPr>
          <p:cNvSpPr/>
          <p:nvPr/>
        </p:nvSpPr>
        <p:spPr>
          <a:xfrm>
            <a:off x="17512474" y="3743864"/>
            <a:ext cx="2056661" cy="1879107"/>
          </a:xfrm>
          <a:prstGeom prst="ellipse">
            <a:avLst/>
          </a:prstGeom>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cs typeface="Calibri"/>
              </a:rPr>
              <a:t>MEMORY STORED</a:t>
            </a:r>
            <a:endParaRPr lang="en-US" b="1">
              <a:cs typeface="Calibri"/>
            </a:endParaRPr>
          </a:p>
          <a:p>
            <a:pPr algn="ctr"/>
            <a:r>
              <a:rPr lang="en-US" b="1" dirty="0">
                <a:cs typeface="Calibri"/>
              </a:rPr>
              <a:t>(101)</a:t>
            </a:r>
          </a:p>
        </p:txBody>
      </p:sp>
      <p:sp>
        <p:nvSpPr>
          <p:cNvPr id="68" name="Oval 67">
            <a:extLst>
              <a:ext uri="{FF2B5EF4-FFF2-40B4-BE49-F238E27FC236}">
                <a16:creationId xmlns:a16="http://schemas.microsoft.com/office/drawing/2014/main" id="{5D8FFB18-A4DE-4812-441F-4406D0C0673C}"/>
              </a:ext>
            </a:extLst>
          </p:cNvPr>
          <p:cNvSpPr/>
          <p:nvPr/>
        </p:nvSpPr>
        <p:spPr>
          <a:xfrm>
            <a:off x="15820291" y="1656527"/>
            <a:ext cx="2056661" cy="1879107"/>
          </a:xfrm>
          <a:prstGeom prst="ellipse">
            <a:avLst/>
          </a:prstGeom>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cs typeface="Calibri"/>
              </a:rPr>
              <a:t>TEXT SENT TO POLICE</a:t>
            </a:r>
            <a:endParaRPr lang="en-US" b="1">
              <a:cs typeface="Calibri"/>
            </a:endParaRPr>
          </a:p>
          <a:p>
            <a:pPr algn="ctr"/>
            <a:r>
              <a:rPr lang="en-US" b="1" dirty="0">
                <a:cs typeface="Calibri"/>
              </a:rPr>
              <a:t>(111)</a:t>
            </a:r>
          </a:p>
          <a:p>
            <a:pPr algn="ctr"/>
            <a:r>
              <a:rPr lang="en-US" b="1" dirty="0">
                <a:cs typeface="Calibri"/>
              </a:rPr>
              <a:t>Y=1</a:t>
            </a:r>
          </a:p>
        </p:txBody>
      </p:sp>
      <p:sp>
        <p:nvSpPr>
          <p:cNvPr id="69" name="Oval 68">
            <a:extLst>
              <a:ext uri="{FF2B5EF4-FFF2-40B4-BE49-F238E27FC236}">
                <a16:creationId xmlns:a16="http://schemas.microsoft.com/office/drawing/2014/main" id="{E54A9F3C-4FC2-24E2-9D7D-BE1B9B60B156}"/>
              </a:ext>
            </a:extLst>
          </p:cNvPr>
          <p:cNvSpPr/>
          <p:nvPr/>
        </p:nvSpPr>
        <p:spPr>
          <a:xfrm>
            <a:off x="17441156" y="-706216"/>
            <a:ext cx="2056661" cy="1879107"/>
          </a:xfrm>
          <a:prstGeom prst="ellipse">
            <a:avLst/>
          </a:prstGeom>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cs typeface="Calibri"/>
              </a:rPr>
              <a:t>SIREN SOUNDS ACTIVATED</a:t>
            </a:r>
            <a:endParaRPr lang="en-US" b="1">
              <a:cs typeface="Calibri"/>
            </a:endParaRPr>
          </a:p>
          <a:p>
            <a:pPr algn="ctr"/>
            <a:r>
              <a:rPr lang="en-US" b="1" dirty="0">
                <a:cs typeface="Calibri"/>
              </a:rPr>
              <a:t>(011)</a:t>
            </a:r>
          </a:p>
        </p:txBody>
      </p:sp>
      <mc:AlternateContent xmlns:mc="http://schemas.openxmlformats.org/markup-compatibility/2006" xmlns:p14="http://schemas.microsoft.com/office/powerpoint/2010/main">
        <mc:Choice Requires="p14">
          <p:contentPart p14:bwMode="auto" r:id="rId2">
            <p14:nvContentPartPr>
              <p14:cNvPr id="70" name="Ink 69">
                <a:extLst>
                  <a:ext uri="{FF2B5EF4-FFF2-40B4-BE49-F238E27FC236}">
                    <a16:creationId xmlns:a16="http://schemas.microsoft.com/office/drawing/2014/main" id="{4C8DB293-A441-EDE2-6CC0-30F45661EF61}"/>
                  </a:ext>
                </a:extLst>
              </p14:cNvPr>
              <p14:cNvContentPartPr/>
              <p14:nvPr/>
            </p14:nvContentPartPr>
            <p14:xfrm>
              <a:off x="13231383" y="813840"/>
              <a:ext cx="460734" cy="778106"/>
            </p14:xfrm>
          </p:contentPart>
        </mc:Choice>
        <mc:Fallback xmlns="">
          <p:pic>
            <p:nvPicPr>
              <p:cNvPr id="70" name="Ink 69">
                <a:extLst>
                  <a:ext uri="{FF2B5EF4-FFF2-40B4-BE49-F238E27FC236}">
                    <a16:creationId xmlns:a16="http://schemas.microsoft.com/office/drawing/2014/main" id="{4C8DB293-A441-EDE2-6CC0-30F45661EF61}"/>
                  </a:ext>
                </a:extLst>
              </p:cNvPr>
              <p:cNvPicPr/>
              <p:nvPr/>
            </p:nvPicPr>
            <p:blipFill>
              <a:blip r:embed="rId3"/>
              <a:stretch>
                <a:fillRect/>
              </a:stretch>
            </p:blipFill>
            <p:spPr>
              <a:xfrm>
                <a:off x="13213400" y="795845"/>
                <a:ext cx="496341" cy="81373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1" name="Ink 70">
                <a:extLst>
                  <a:ext uri="{FF2B5EF4-FFF2-40B4-BE49-F238E27FC236}">
                    <a16:creationId xmlns:a16="http://schemas.microsoft.com/office/drawing/2014/main" id="{65248E5D-282D-91E3-A909-3FDEAC6DA957}"/>
                  </a:ext>
                </a:extLst>
              </p14:cNvPr>
              <p14:cNvContentPartPr/>
              <p14:nvPr/>
            </p14:nvContentPartPr>
            <p14:xfrm>
              <a:off x="13123158" y="1403119"/>
              <a:ext cx="20320" cy="20320"/>
            </p14:xfrm>
          </p:contentPart>
        </mc:Choice>
        <mc:Fallback xmlns="">
          <p:pic>
            <p:nvPicPr>
              <p:cNvPr id="71" name="Ink 70">
                <a:extLst>
                  <a:ext uri="{FF2B5EF4-FFF2-40B4-BE49-F238E27FC236}">
                    <a16:creationId xmlns:a16="http://schemas.microsoft.com/office/drawing/2014/main" id="{65248E5D-282D-91E3-A909-3FDEAC6DA957}"/>
                  </a:ext>
                </a:extLst>
              </p:cNvPr>
              <p:cNvPicPr/>
              <p:nvPr/>
            </p:nvPicPr>
            <p:blipFill>
              <a:blip r:embed="rId5"/>
              <a:stretch>
                <a:fillRect/>
              </a:stretch>
            </p:blipFill>
            <p:spPr>
              <a:xfrm>
                <a:off x="12107158" y="387119"/>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2" name="Ink 71">
                <a:extLst>
                  <a:ext uri="{FF2B5EF4-FFF2-40B4-BE49-F238E27FC236}">
                    <a16:creationId xmlns:a16="http://schemas.microsoft.com/office/drawing/2014/main" id="{B78F6503-3F90-43D6-EC7C-1403F0BCA874}"/>
                  </a:ext>
                </a:extLst>
              </p14:cNvPr>
              <p14:cNvContentPartPr/>
              <p14:nvPr/>
            </p14:nvContentPartPr>
            <p14:xfrm>
              <a:off x="13123158" y="1403119"/>
              <a:ext cx="322616" cy="234595"/>
            </p14:xfrm>
          </p:contentPart>
        </mc:Choice>
        <mc:Fallback xmlns="">
          <p:pic>
            <p:nvPicPr>
              <p:cNvPr id="72" name="Ink 71">
                <a:extLst>
                  <a:ext uri="{FF2B5EF4-FFF2-40B4-BE49-F238E27FC236}">
                    <a16:creationId xmlns:a16="http://schemas.microsoft.com/office/drawing/2014/main" id="{B78F6503-3F90-43D6-EC7C-1403F0BCA874}"/>
                  </a:ext>
                </a:extLst>
              </p:cNvPr>
              <p:cNvPicPr/>
              <p:nvPr/>
            </p:nvPicPr>
            <p:blipFill>
              <a:blip r:embed="rId7"/>
              <a:stretch>
                <a:fillRect/>
              </a:stretch>
            </p:blipFill>
            <p:spPr>
              <a:xfrm>
                <a:off x="13105175" y="1385156"/>
                <a:ext cx="358222" cy="27016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3" name="Ink 72">
                <a:extLst>
                  <a:ext uri="{FF2B5EF4-FFF2-40B4-BE49-F238E27FC236}">
                    <a16:creationId xmlns:a16="http://schemas.microsoft.com/office/drawing/2014/main" id="{ACC2B922-D5CE-E00C-198E-67AA427EFE8C}"/>
                  </a:ext>
                </a:extLst>
              </p14:cNvPr>
              <p14:cNvContentPartPr/>
              <p14:nvPr/>
            </p14:nvContentPartPr>
            <p14:xfrm>
              <a:off x="11699568" y="-222481"/>
              <a:ext cx="1942040" cy="5309147"/>
            </p14:xfrm>
          </p:contentPart>
        </mc:Choice>
        <mc:Fallback xmlns="">
          <p:pic>
            <p:nvPicPr>
              <p:cNvPr id="73" name="Ink 72">
                <a:extLst>
                  <a:ext uri="{FF2B5EF4-FFF2-40B4-BE49-F238E27FC236}">
                    <a16:creationId xmlns:a16="http://schemas.microsoft.com/office/drawing/2014/main" id="{ACC2B922-D5CE-E00C-198E-67AA427EFE8C}"/>
                  </a:ext>
                </a:extLst>
              </p:cNvPr>
              <p:cNvPicPr/>
              <p:nvPr/>
            </p:nvPicPr>
            <p:blipFill>
              <a:blip r:embed="rId9"/>
              <a:stretch>
                <a:fillRect/>
              </a:stretch>
            </p:blipFill>
            <p:spPr>
              <a:xfrm>
                <a:off x="11681573" y="-240479"/>
                <a:ext cx="1977670" cy="534478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4" name="Ink 73">
                <a:extLst>
                  <a:ext uri="{FF2B5EF4-FFF2-40B4-BE49-F238E27FC236}">
                    <a16:creationId xmlns:a16="http://schemas.microsoft.com/office/drawing/2014/main" id="{B9EEB378-4F5C-DDBC-EC06-9AA344E675B0}"/>
                  </a:ext>
                </a:extLst>
              </p14:cNvPr>
              <p14:cNvContentPartPr/>
              <p14:nvPr/>
            </p14:nvContentPartPr>
            <p14:xfrm>
              <a:off x="13114604" y="956079"/>
              <a:ext cx="153992" cy="182385"/>
            </p14:xfrm>
          </p:contentPart>
        </mc:Choice>
        <mc:Fallback xmlns="">
          <p:pic>
            <p:nvPicPr>
              <p:cNvPr id="74" name="Ink 73">
                <a:extLst>
                  <a:ext uri="{FF2B5EF4-FFF2-40B4-BE49-F238E27FC236}">
                    <a16:creationId xmlns:a16="http://schemas.microsoft.com/office/drawing/2014/main" id="{B9EEB378-4F5C-DDBC-EC06-9AA344E675B0}"/>
                  </a:ext>
                </a:extLst>
              </p:cNvPr>
              <p:cNvPicPr/>
              <p:nvPr/>
            </p:nvPicPr>
            <p:blipFill>
              <a:blip r:embed="rId11"/>
              <a:stretch>
                <a:fillRect/>
              </a:stretch>
            </p:blipFill>
            <p:spPr>
              <a:xfrm>
                <a:off x="13096656" y="938092"/>
                <a:ext cx="189529" cy="21799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5" name="Ink 74">
                <a:extLst>
                  <a:ext uri="{FF2B5EF4-FFF2-40B4-BE49-F238E27FC236}">
                    <a16:creationId xmlns:a16="http://schemas.microsoft.com/office/drawing/2014/main" id="{6D6D12FF-ABD4-B896-3F80-BFF095307843}"/>
                  </a:ext>
                </a:extLst>
              </p14:cNvPr>
              <p14:cNvContentPartPr/>
              <p14:nvPr/>
            </p14:nvContentPartPr>
            <p14:xfrm>
              <a:off x="13306037" y="874799"/>
              <a:ext cx="65747" cy="179603"/>
            </p14:xfrm>
          </p:contentPart>
        </mc:Choice>
        <mc:Fallback xmlns="">
          <p:pic>
            <p:nvPicPr>
              <p:cNvPr id="75" name="Ink 74">
                <a:extLst>
                  <a:ext uri="{FF2B5EF4-FFF2-40B4-BE49-F238E27FC236}">
                    <a16:creationId xmlns:a16="http://schemas.microsoft.com/office/drawing/2014/main" id="{6D6D12FF-ABD4-B896-3F80-BFF095307843}"/>
                  </a:ext>
                </a:extLst>
              </p:cNvPr>
              <p:cNvPicPr/>
              <p:nvPr/>
            </p:nvPicPr>
            <p:blipFill>
              <a:blip r:embed="rId13"/>
              <a:stretch>
                <a:fillRect/>
              </a:stretch>
            </p:blipFill>
            <p:spPr>
              <a:xfrm>
                <a:off x="13288171" y="856839"/>
                <a:ext cx="101122" cy="21516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6" name="Ink 75">
                <a:extLst>
                  <a:ext uri="{FF2B5EF4-FFF2-40B4-BE49-F238E27FC236}">
                    <a16:creationId xmlns:a16="http://schemas.microsoft.com/office/drawing/2014/main" id="{7919CFEE-B287-D380-1B1F-DF83CDFD60F5}"/>
                  </a:ext>
                </a:extLst>
              </p14:cNvPr>
              <p14:cNvContentPartPr/>
              <p14:nvPr/>
            </p14:nvContentPartPr>
            <p14:xfrm>
              <a:off x="1085197" y="2920008"/>
              <a:ext cx="204716" cy="57896"/>
            </p14:xfrm>
          </p:contentPart>
        </mc:Choice>
        <mc:Fallback xmlns="">
          <p:pic>
            <p:nvPicPr>
              <p:cNvPr id="76" name="Ink 75">
                <a:extLst>
                  <a:ext uri="{FF2B5EF4-FFF2-40B4-BE49-F238E27FC236}">
                    <a16:creationId xmlns:a16="http://schemas.microsoft.com/office/drawing/2014/main" id="{7919CFEE-B287-D380-1B1F-DF83CDFD60F5}"/>
                  </a:ext>
                </a:extLst>
              </p:cNvPr>
              <p:cNvPicPr/>
              <p:nvPr/>
            </p:nvPicPr>
            <p:blipFill>
              <a:blip r:embed="rId15"/>
              <a:stretch>
                <a:fillRect/>
              </a:stretch>
            </p:blipFill>
            <p:spPr>
              <a:xfrm>
                <a:off x="1067239" y="2902139"/>
                <a:ext cx="240272" cy="9327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7" name="Ink 76">
                <a:extLst>
                  <a:ext uri="{FF2B5EF4-FFF2-40B4-BE49-F238E27FC236}">
                    <a16:creationId xmlns:a16="http://schemas.microsoft.com/office/drawing/2014/main" id="{25AE5089-8F49-8AFB-733B-00C0F53F0E65}"/>
                  </a:ext>
                </a:extLst>
              </p14:cNvPr>
              <p14:cNvContentPartPr/>
              <p14:nvPr/>
            </p14:nvContentPartPr>
            <p14:xfrm>
              <a:off x="1146156" y="2633070"/>
              <a:ext cx="205729" cy="187434"/>
            </p14:xfrm>
          </p:contentPart>
        </mc:Choice>
        <mc:Fallback xmlns="">
          <p:pic>
            <p:nvPicPr>
              <p:cNvPr id="77" name="Ink 76">
                <a:extLst>
                  <a:ext uri="{FF2B5EF4-FFF2-40B4-BE49-F238E27FC236}">
                    <a16:creationId xmlns:a16="http://schemas.microsoft.com/office/drawing/2014/main" id="{25AE5089-8F49-8AFB-733B-00C0F53F0E65}"/>
                  </a:ext>
                </a:extLst>
              </p:cNvPr>
              <p:cNvPicPr/>
              <p:nvPr/>
            </p:nvPicPr>
            <p:blipFill>
              <a:blip r:embed="rId17"/>
              <a:stretch>
                <a:fillRect/>
              </a:stretch>
            </p:blipFill>
            <p:spPr>
              <a:xfrm>
                <a:off x="1128173" y="2615082"/>
                <a:ext cx="241336" cy="22305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8" name="Ink 77">
                <a:extLst>
                  <a:ext uri="{FF2B5EF4-FFF2-40B4-BE49-F238E27FC236}">
                    <a16:creationId xmlns:a16="http://schemas.microsoft.com/office/drawing/2014/main" id="{53850AF8-63AB-04D8-E7E9-6C5090AF7224}"/>
                  </a:ext>
                </a:extLst>
              </p14:cNvPr>
              <p14:cNvContentPartPr/>
              <p14:nvPr/>
            </p14:nvContentPartPr>
            <p14:xfrm>
              <a:off x="11964917" y="1768880"/>
              <a:ext cx="167717" cy="33624"/>
            </p14:xfrm>
          </p:contentPart>
        </mc:Choice>
        <mc:Fallback xmlns="">
          <p:pic>
            <p:nvPicPr>
              <p:cNvPr id="78" name="Ink 77">
                <a:extLst>
                  <a:ext uri="{FF2B5EF4-FFF2-40B4-BE49-F238E27FC236}">
                    <a16:creationId xmlns:a16="http://schemas.microsoft.com/office/drawing/2014/main" id="{53850AF8-63AB-04D8-E7E9-6C5090AF7224}"/>
                  </a:ext>
                </a:extLst>
              </p:cNvPr>
              <p:cNvPicPr/>
              <p:nvPr/>
            </p:nvPicPr>
            <p:blipFill>
              <a:blip r:embed="rId19"/>
              <a:stretch>
                <a:fillRect/>
              </a:stretch>
            </p:blipFill>
            <p:spPr>
              <a:xfrm>
                <a:off x="11946960" y="1751183"/>
                <a:ext cx="203272" cy="6866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9" name="Ink 78">
                <a:extLst>
                  <a:ext uri="{FF2B5EF4-FFF2-40B4-BE49-F238E27FC236}">
                    <a16:creationId xmlns:a16="http://schemas.microsoft.com/office/drawing/2014/main" id="{13D90469-A7D7-223C-1BDF-6F58D0B06145}"/>
                  </a:ext>
                </a:extLst>
              </p14:cNvPr>
              <p14:cNvContentPartPr/>
              <p14:nvPr/>
            </p14:nvContentPartPr>
            <p14:xfrm>
              <a:off x="12005557" y="1606320"/>
              <a:ext cx="187699" cy="53676"/>
            </p14:xfrm>
          </p:contentPart>
        </mc:Choice>
        <mc:Fallback xmlns="">
          <p:pic>
            <p:nvPicPr>
              <p:cNvPr id="79" name="Ink 78">
                <a:extLst>
                  <a:ext uri="{FF2B5EF4-FFF2-40B4-BE49-F238E27FC236}">
                    <a16:creationId xmlns:a16="http://schemas.microsoft.com/office/drawing/2014/main" id="{13D90469-A7D7-223C-1BDF-6F58D0B06145}"/>
                  </a:ext>
                </a:extLst>
              </p:cNvPr>
              <p:cNvPicPr/>
              <p:nvPr/>
            </p:nvPicPr>
            <p:blipFill>
              <a:blip r:embed="rId21"/>
              <a:stretch>
                <a:fillRect/>
              </a:stretch>
            </p:blipFill>
            <p:spPr>
              <a:xfrm>
                <a:off x="11987578" y="1588428"/>
                <a:ext cx="223297" cy="8910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0" name="Ink 79">
                <a:extLst>
                  <a:ext uri="{FF2B5EF4-FFF2-40B4-BE49-F238E27FC236}">
                    <a16:creationId xmlns:a16="http://schemas.microsoft.com/office/drawing/2014/main" id="{0A54E0F5-0B3F-97AD-23E3-67E0192E43A8}"/>
                  </a:ext>
                </a:extLst>
              </p14:cNvPr>
              <p14:cNvContentPartPr/>
              <p14:nvPr/>
            </p14:nvContentPartPr>
            <p14:xfrm>
              <a:off x="-10720068" y="5345923"/>
              <a:ext cx="5262056" cy="5307799"/>
            </p14:xfrm>
          </p:contentPart>
        </mc:Choice>
        <mc:Fallback xmlns="">
          <p:pic>
            <p:nvPicPr>
              <p:cNvPr id="80" name="Ink 79">
                <a:extLst>
                  <a:ext uri="{FF2B5EF4-FFF2-40B4-BE49-F238E27FC236}">
                    <a16:creationId xmlns:a16="http://schemas.microsoft.com/office/drawing/2014/main" id="{0A54E0F5-0B3F-97AD-23E3-67E0192E43A8}"/>
                  </a:ext>
                </a:extLst>
              </p:cNvPr>
              <p:cNvPicPr/>
              <p:nvPr/>
            </p:nvPicPr>
            <p:blipFill>
              <a:blip r:embed="rId23"/>
              <a:stretch>
                <a:fillRect/>
              </a:stretch>
            </p:blipFill>
            <p:spPr>
              <a:xfrm>
                <a:off x="-10738067" y="5327924"/>
                <a:ext cx="5297693" cy="5343436"/>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1" name="Ink 80">
                <a:extLst>
                  <a:ext uri="{FF2B5EF4-FFF2-40B4-BE49-F238E27FC236}">
                    <a16:creationId xmlns:a16="http://schemas.microsoft.com/office/drawing/2014/main" id="{1984F7CB-D532-B2DA-05B2-472EC7B704AB}"/>
                  </a:ext>
                </a:extLst>
              </p14:cNvPr>
              <p14:cNvContentPartPr/>
              <p14:nvPr/>
            </p14:nvContentPartPr>
            <p14:xfrm>
              <a:off x="20966607" y="1098320"/>
              <a:ext cx="187206" cy="307054"/>
            </p14:xfrm>
          </p:contentPart>
        </mc:Choice>
        <mc:Fallback xmlns="">
          <p:pic>
            <p:nvPicPr>
              <p:cNvPr id="81" name="Ink 80">
                <a:extLst>
                  <a:ext uri="{FF2B5EF4-FFF2-40B4-BE49-F238E27FC236}">
                    <a16:creationId xmlns:a16="http://schemas.microsoft.com/office/drawing/2014/main" id="{1984F7CB-D532-B2DA-05B2-472EC7B704AB}"/>
                  </a:ext>
                </a:extLst>
              </p:cNvPr>
              <p:cNvPicPr/>
              <p:nvPr/>
            </p:nvPicPr>
            <p:blipFill>
              <a:blip r:embed="rId25"/>
              <a:stretch>
                <a:fillRect/>
              </a:stretch>
            </p:blipFill>
            <p:spPr>
              <a:xfrm>
                <a:off x="20948641" y="1080343"/>
                <a:ext cx="222779" cy="342649"/>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2" name="Ink 81">
                <a:extLst>
                  <a:ext uri="{FF2B5EF4-FFF2-40B4-BE49-F238E27FC236}">
                    <a16:creationId xmlns:a16="http://schemas.microsoft.com/office/drawing/2014/main" id="{8269C0B9-09D6-EC2E-70E1-FCF043CA9E5B}"/>
                  </a:ext>
                </a:extLst>
              </p14:cNvPr>
              <p14:cNvContentPartPr/>
              <p14:nvPr/>
            </p14:nvContentPartPr>
            <p14:xfrm>
              <a:off x="21271477" y="1116184"/>
              <a:ext cx="247687" cy="269088"/>
            </p14:xfrm>
          </p:contentPart>
        </mc:Choice>
        <mc:Fallback xmlns="">
          <p:pic>
            <p:nvPicPr>
              <p:cNvPr id="82" name="Ink 81">
                <a:extLst>
                  <a:ext uri="{FF2B5EF4-FFF2-40B4-BE49-F238E27FC236}">
                    <a16:creationId xmlns:a16="http://schemas.microsoft.com/office/drawing/2014/main" id="{8269C0B9-09D6-EC2E-70E1-FCF043CA9E5B}"/>
                  </a:ext>
                </a:extLst>
              </p:cNvPr>
              <p:cNvPicPr/>
              <p:nvPr/>
            </p:nvPicPr>
            <p:blipFill>
              <a:blip r:embed="rId27"/>
              <a:stretch>
                <a:fillRect/>
              </a:stretch>
            </p:blipFill>
            <p:spPr>
              <a:xfrm>
                <a:off x="21253503" y="1098221"/>
                <a:ext cx="283276" cy="304655"/>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3" name="Ink 82">
                <a:extLst>
                  <a:ext uri="{FF2B5EF4-FFF2-40B4-BE49-F238E27FC236}">
                    <a16:creationId xmlns:a16="http://schemas.microsoft.com/office/drawing/2014/main" id="{DC40C299-90D5-EB8D-6E06-3390C0F3E829}"/>
                  </a:ext>
                </a:extLst>
              </p14:cNvPr>
              <p14:cNvContentPartPr/>
              <p14:nvPr/>
            </p14:nvContentPartPr>
            <p14:xfrm>
              <a:off x="13102837" y="3699280"/>
              <a:ext cx="730475" cy="622178"/>
            </p14:xfrm>
          </p:contentPart>
        </mc:Choice>
        <mc:Fallback xmlns="">
          <p:pic>
            <p:nvPicPr>
              <p:cNvPr id="83" name="Ink 82">
                <a:extLst>
                  <a:ext uri="{FF2B5EF4-FFF2-40B4-BE49-F238E27FC236}">
                    <a16:creationId xmlns:a16="http://schemas.microsoft.com/office/drawing/2014/main" id="{DC40C299-90D5-EB8D-6E06-3390C0F3E829}"/>
                  </a:ext>
                </a:extLst>
              </p:cNvPr>
              <p:cNvPicPr/>
              <p:nvPr/>
            </p:nvPicPr>
            <p:blipFill>
              <a:blip r:embed="rId29"/>
              <a:stretch>
                <a:fillRect/>
              </a:stretch>
            </p:blipFill>
            <p:spPr>
              <a:xfrm>
                <a:off x="13084845" y="3681288"/>
                <a:ext cx="766099" cy="65780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4" name="Ink 83">
                <a:extLst>
                  <a:ext uri="{FF2B5EF4-FFF2-40B4-BE49-F238E27FC236}">
                    <a16:creationId xmlns:a16="http://schemas.microsoft.com/office/drawing/2014/main" id="{2F577DEA-4DA6-8AF5-8074-A0D7D46D3216}"/>
                  </a:ext>
                </a:extLst>
              </p14:cNvPr>
              <p14:cNvContentPartPr/>
              <p14:nvPr/>
            </p14:nvContentPartPr>
            <p14:xfrm>
              <a:off x="12960597" y="4065039"/>
              <a:ext cx="60205" cy="159087"/>
            </p14:xfrm>
          </p:contentPart>
        </mc:Choice>
        <mc:Fallback xmlns="">
          <p:pic>
            <p:nvPicPr>
              <p:cNvPr id="84" name="Ink 83">
                <a:extLst>
                  <a:ext uri="{FF2B5EF4-FFF2-40B4-BE49-F238E27FC236}">
                    <a16:creationId xmlns:a16="http://schemas.microsoft.com/office/drawing/2014/main" id="{2F577DEA-4DA6-8AF5-8074-A0D7D46D3216}"/>
                  </a:ext>
                </a:extLst>
              </p:cNvPr>
              <p:cNvPicPr/>
              <p:nvPr/>
            </p:nvPicPr>
            <p:blipFill>
              <a:blip r:embed="rId31"/>
              <a:stretch>
                <a:fillRect/>
              </a:stretch>
            </p:blipFill>
            <p:spPr>
              <a:xfrm>
                <a:off x="12942785" y="4047083"/>
                <a:ext cx="95473" cy="19463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5" name="Ink 84">
                <a:extLst>
                  <a:ext uri="{FF2B5EF4-FFF2-40B4-BE49-F238E27FC236}">
                    <a16:creationId xmlns:a16="http://schemas.microsoft.com/office/drawing/2014/main" id="{771D6FF8-A26E-B282-41B6-CD63C689F74F}"/>
                  </a:ext>
                </a:extLst>
              </p14:cNvPr>
              <p14:cNvContentPartPr/>
              <p14:nvPr/>
            </p14:nvContentPartPr>
            <p14:xfrm>
              <a:off x="13041878" y="4024400"/>
              <a:ext cx="95056" cy="146686"/>
            </p14:xfrm>
          </p:contentPart>
        </mc:Choice>
        <mc:Fallback xmlns="">
          <p:pic>
            <p:nvPicPr>
              <p:cNvPr id="85" name="Ink 84">
                <a:extLst>
                  <a:ext uri="{FF2B5EF4-FFF2-40B4-BE49-F238E27FC236}">
                    <a16:creationId xmlns:a16="http://schemas.microsoft.com/office/drawing/2014/main" id="{771D6FF8-A26E-B282-41B6-CD63C689F74F}"/>
                  </a:ext>
                </a:extLst>
              </p:cNvPr>
              <p:cNvPicPr/>
              <p:nvPr/>
            </p:nvPicPr>
            <p:blipFill>
              <a:blip r:embed="rId33"/>
              <a:stretch>
                <a:fillRect/>
              </a:stretch>
            </p:blipFill>
            <p:spPr>
              <a:xfrm>
                <a:off x="13023943" y="4006468"/>
                <a:ext cx="130567" cy="18219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6" name="Ink 85">
                <a:extLst>
                  <a:ext uri="{FF2B5EF4-FFF2-40B4-BE49-F238E27FC236}">
                    <a16:creationId xmlns:a16="http://schemas.microsoft.com/office/drawing/2014/main" id="{1B86E71F-E907-2EBF-1CBA-E1CD0FA1A637}"/>
                  </a:ext>
                </a:extLst>
              </p14:cNvPr>
              <p14:cNvContentPartPr/>
              <p14:nvPr/>
            </p14:nvContentPartPr>
            <p14:xfrm>
              <a:off x="13854677" y="2073680"/>
              <a:ext cx="3603711" cy="2646558"/>
            </p14:xfrm>
          </p:contentPart>
        </mc:Choice>
        <mc:Fallback xmlns="">
          <p:pic>
            <p:nvPicPr>
              <p:cNvPr id="86" name="Ink 85">
                <a:extLst>
                  <a:ext uri="{FF2B5EF4-FFF2-40B4-BE49-F238E27FC236}">
                    <a16:creationId xmlns:a16="http://schemas.microsoft.com/office/drawing/2014/main" id="{1B86E71F-E907-2EBF-1CBA-E1CD0FA1A637}"/>
                  </a:ext>
                </a:extLst>
              </p:cNvPr>
              <p:cNvPicPr/>
              <p:nvPr/>
            </p:nvPicPr>
            <p:blipFill>
              <a:blip r:embed="rId35"/>
              <a:stretch>
                <a:fillRect/>
              </a:stretch>
            </p:blipFill>
            <p:spPr>
              <a:xfrm>
                <a:off x="13836678" y="2055684"/>
                <a:ext cx="3639349" cy="2682191"/>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7" name="Ink 86">
                <a:extLst>
                  <a:ext uri="{FF2B5EF4-FFF2-40B4-BE49-F238E27FC236}">
                    <a16:creationId xmlns:a16="http://schemas.microsoft.com/office/drawing/2014/main" id="{F558168E-2A2D-4DA6-984A-13664506C657}"/>
                  </a:ext>
                </a:extLst>
              </p14:cNvPr>
              <p14:cNvContentPartPr/>
              <p14:nvPr/>
            </p14:nvContentPartPr>
            <p14:xfrm>
              <a:off x="14626838" y="1951004"/>
              <a:ext cx="164852" cy="165607"/>
            </p14:xfrm>
          </p:contentPart>
        </mc:Choice>
        <mc:Fallback xmlns="">
          <p:pic>
            <p:nvPicPr>
              <p:cNvPr id="87" name="Ink 86">
                <a:extLst>
                  <a:ext uri="{FF2B5EF4-FFF2-40B4-BE49-F238E27FC236}">
                    <a16:creationId xmlns:a16="http://schemas.microsoft.com/office/drawing/2014/main" id="{F558168E-2A2D-4DA6-984A-13664506C657}"/>
                  </a:ext>
                </a:extLst>
              </p:cNvPr>
              <p:cNvPicPr/>
              <p:nvPr/>
            </p:nvPicPr>
            <p:blipFill>
              <a:blip r:embed="rId37"/>
              <a:stretch>
                <a:fillRect/>
              </a:stretch>
            </p:blipFill>
            <p:spPr>
              <a:xfrm>
                <a:off x="14608880" y="1933042"/>
                <a:ext cx="200408" cy="201171"/>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8" name="Ink 87">
                <a:extLst>
                  <a:ext uri="{FF2B5EF4-FFF2-40B4-BE49-F238E27FC236}">
                    <a16:creationId xmlns:a16="http://schemas.microsoft.com/office/drawing/2014/main" id="{9DC3B8B7-7019-18A8-1600-970A51545CFF}"/>
                  </a:ext>
                </a:extLst>
              </p14:cNvPr>
              <p14:cNvContentPartPr/>
              <p14:nvPr/>
            </p14:nvContentPartPr>
            <p14:xfrm>
              <a:off x="14850639" y="2054106"/>
              <a:ext cx="185170" cy="206117"/>
            </p14:xfrm>
          </p:contentPart>
        </mc:Choice>
        <mc:Fallback xmlns="">
          <p:pic>
            <p:nvPicPr>
              <p:cNvPr id="88" name="Ink 87">
                <a:extLst>
                  <a:ext uri="{FF2B5EF4-FFF2-40B4-BE49-F238E27FC236}">
                    <a16:creationId xmlns:a16="http://schemas.microsoft.com/office/drawing/2014/main" id="{9DC3B8B7-7019-18A8-1600-970A51545CFF}"/>
                  </a:ext>
                </a:extLst>
              </p:cNvPr>
              <p:cNvPicPr/>
              <p:nvPr/>
            </p:nvPicPr>
            <p:blipFill>
              <a:blip r:embed="rId39"/>
              <a:stretch>
                <a:fillRect/>
              </a:stretch>
            </p:blipFill>
            <p:spPr>
              <a:xfrm>
                <a:off x="14832696" y="2036120"/>
                <a:ext cx="220697" cy="241729"/>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9" name="Ink 88">
                <a:extLst>
                  <a:ext uri="{FF2B5EF4-FFF2-40B4-BE49-F238E27FC236}">
                    <a16:creationId xmlns:a16="http://schemas.microsoft.com/office/drawing/2014/main" id="{B5279C82-982E-10E1-6BFC-8967AC20CB80}"/>
                  </a:ext>
                </a:extLst>
              </p14:cNvPr>
              <p14:cNvContentPartPr/>
              <p14:nvPr/>
            </p14:nvContentPartPr>
            <p14:xfrm>
              <a:off x="15683478" y="5060455"/>
              <a:ext cx="1863928" cy="326770"/>
            </p14:xfrm>
          </p:contentPart>
        </mc:Choice>
        <mc:Fallback xmlns="">
          <p:pic>
            <p:nvPicPr>
              <p:cNvPr id="89" name="Ink 88">
                <a:extLst>
                  <a:ext uri="{FF2B5EF4-FFF2-40B4-BE49-F238E27FC236}">
                    <a16:creationId xmlns:a16="http://schemas.microsoft.com/office/drawing/2014/main" id="{B5279C82-982E-10E1-6BFC-8967AC20CB80}"/>
                  </a:ext>
                </a:extLst>
              </p:cNvPr>
              <p:cNvPicPr/>
              <p:nvPr/>
            </p:nvPicPr>
            <p:blipFill>
              <a:blip r:embed="rId41"/>
              <a:stretch>
                <a:fillRect/>
              </a:stretch>
            </p:blipFill>
            <p:spPr>
              <a:xfrm>
                <a:off x="15665479" y="5042481"/>
                <a:ext cx="1899565" cy="362359"/>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0" name="Ink 89">
                <a:extLst>
                  <a:ext uri="{FF2B5EF4-FFF2-40B4-BE49-F238E27FC236}">
                    <a16:creationId xmlns:a16="http://schemas.microsoft.com/office/drawing/2014/main" id="{8C8C5BA9-76BB-25F3-2ABB-90F082A1DB7B}"/>
                  </a:ext>
                </a:extLst>
              </p14:cNvPr>
              <p14:cNvContentPartPr/>
              <p14:nvPr/>
            </p14:nvContentPartPr>
            <p14:xfrm>
              <a:off x="16358719" y="5038338"/>
              <a:ext cx="141503" cy="189167"/>
            </p14:xfrm>
          </p:contentPart>
        </mc:Choice>
        <mc:Fallback xmlns="">
          <p:pic>
            <p:nvPicPr>
              <p:cNvPr id="90" name="Ink 89">
                <a:extLst>
                  <a:ext uri="{FF2B5EF4-FFF2-40B4-BE49-F238E27FC236}">
                    <a16:creationId xmlns:a16="http://schemas.microsoft.com/office/drawing/2014/main" id="{8C8C5BA9-76BB-25F3-2ABB-90F082A1DB7B}"/>
                  </a:ext>
                </a:extLst>
              </p:cNvPr>
              <p:cNvPicPr/>
              <p:nvPr/>
            </p:nvPicPr>
            <p:blipFill>
              <a:blip r:embed="rId43"/>
              <a:stretch>
                <a:fillRect/>
              </a:stretch>
            </p:blipFill>
            <p:spPr>
              <a:xfrm>
                <a:off x="16340762" y="5020390"/>
                <a:ext cx="177058" cy="224703"/>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1" name="Ink 90">
                <a:extLst>
                  <a:ext uri="{FF2B5EF4-FFF2-40B4-BE49-F238E27FC236}">
                    <a16:creationId xmlns:a16="http://schemas.microsoft.com/office/drawing/2014/main" id="{F7D229CE-7CD9-0404-318C-E89DBADB2C80}"/>
                  </a:ext>
                </a:extLst>
              </p14:cNvPr>
              <p14:cNvContentPartPr/>
              <p14:nvPr/>
            </p14:nvContentPartPr>
            <p14:xfrm>
              <a:off x="16606298" y="4996425"/>
              <a:ext cx="157493" cy="169839"/>
            </p14:xfrm>
          </p:contentPart>
        </mc:Choice>
        <mc:Fallback xmlns="">
          <p:pic>
            <p:nvPicPr>
              <p:cNvPr id="91" name="Ink 90">
                <a:extLst>
                  <a:ext uri="{FF2B5EF4-FFF2-40B4-BE49-F238E27FC236}">
                    <a16:creationId xmlns:a16="http://schemas.microsoft.com/office/drawing/2014/main" id="{F7D229CE-7CD9-0404-318C-E89DBADB2C80}"/>
                  </a:ext>
                </a:extLst>
              </p:cNvPr>
              <p:cNvPicPr/>
              <p:nvPr/>
            </p:nvPicPr>
            <p:blipFill>
              <a:blip r:embed="rId45"/>
              <a:stretch>
                <a:fillRect/>
              </a:stretch>
            </p:blipFill>
            <p:spPr>
              <a:xfrm>
                <a:off x="16588360" y="4978434"/>
                <a:ext cx="193010" cy="205462"/>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2" name="Ink 91">
                <a:extLst>
                  <a:ext uri="{FF2B5EF4-FFF2-40B4-BE49-F238E27FC236}">
                    <a16:creationId xmlns:a16="http://schemas.microsoft.com/office/drawing/2014/main" id="{CA7AE1AB-1A33-2D1C-6C8C-0BB855F6439E}"/>
                  </a:ext>
                </a:extLst>
              </p14:cNvPr>
              <p14:cNvContentPartPr/>
              <p14:nvPr/>
            </p14:nvContentPartPr>
            <p14:xfrm>
              <a:off x="14869792" y="2479219"/>
              <a:ext cx="766663" cy="1138780"/>
            </p14:xfrm>
          </p:contentPart>
        </mc:Choice>
        <mc:Fallback xmlns="">
          <p:pic>
            <p:nvPicPr>
              <p:cNvPr id="92" name="Ink 91">
                <a:extLst>
                  <a:ext uri="{FF2B5EF4-FFF2-40B4-BE49-F238E27FC236}">
                    <a16:creationId xmlns:a16="http://schemas.microsoft.com/office/drawing/2014/main" id="{CA7AE1AB-1A33-2D1C-6C8C-0BB855F6439E}"/>
                  </a:ext>
                </a:extLst>
              </p:cNvPr>
              <p:cNvPicPr/>
              <p:nvPr/>
            </p:nvPicPr>
            <p:blipFill>
              <a:blip r:embed="rId47"/>
              <a:stretch>
                <a:fillRect/>
              </a:stretch>
            </p:blipFill>
            <p:spPr>
              <a:xfrm>
                <a:off x="14851804" y="2461223"/>
                <a:ext cx="802280" cy="1174412"/>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3" name="Ink 92">
                <a:extLst>
                  <a:ext uri="{FF2B5EF4-FFF2-40B4-BE49-F238E27FC236}">
                    <a16:creationId xmlns:a16="http://schemas.microsoft.com/office/drawing/2014/main" id="{326E4964-CD02-8B80-EF86-EF02BC81EAB7}"/>
                  </a:ext>
                </a:extLst>
              </p14:cNvPr>
              <p14:cNvContentPartPr/>
              <p14:nvPr/>
            </p14:nvContentPartPr>
            <p14:xfrm>
              <a:off x="14606517" y="2967759"/>
              <a:ext cx="132423" cy="47725"/>
            </p14:xfrm>
          </p:contentPart>
        </mc:Choice>
        <mc:Fallback xmlns="">
          <p:pic>
            <p:nvPicPr>
              <p:cNvPr id="93" name="Ink 92">
                <a:extLst>
                  <a:ext uri="{FF2B5EF4-FFF2-40B4-BE49-F238E27FC236}">
                    <a16:creationId xmlns:a16="http://schemas.microsoft.com/office/drawing/2014/main" id="{326E4964-CD02-8B80-EF86-EF02BC81EAB7}"/>
                  </a:ext>
                </a:extLst>
              </p:cNvPr>
              <p:cNvPicPr/>
              <p:nvPr/>
            </p:nvPicPr>
            <p:blipFill>
              <a:blip r:embed="rId49"/>
              <a:stretch>
                <a:fillRect/>
              </a:stretch>
            </p:blipFill>
            <p:spPr>
              <a:xfrm>
                <a:off x="14588574" y="2949951"/>
                <a:ext cx="167951" cy="82985"/>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4" name="Ink 93">
                <a:extLst>
                  <a:ext uri="{FF2B5EF4-FFF2-40B4-BE49-F238E27FC236}">
                    <a16:creationId xmlns:a16="http://schemas.microsoft.com/office/drawing/2014/main" id="{BAFDE7E9-8446-7A95-E1C8-99AE79F1D356}"/>
                  </a:ext>
                </a:extLst>
              </p14:cNvPr>
              <p14:cNvContentPartPr/>
              <p14:nvPr/>
            </p14:nvContentPartPr>
            <p14:xfrm>
              <a:off x="14687798" y="2866160"/>
              <a:ext cx="111704" cy="47390"/>
            </p14:xfrm>
          </p:contentPart>
        </mc:Choice>
        <mc:Fallback xmlns="">
          <p:pic>
            <p:nvPicPr>
              <p:cNvPr id="94" name="Ink 93">
                <a:extLst>
                  <a:ext uri="{FF2B5EF4-FFF2-40B4-BE49-F238E27FC236}">
                    <a16:creationId xmlns:a16="http://schemas.microsoft.com/office/drawing/2014/main" id="{BAFDE7E9-8446-7A95-E1C8-99AE79F1D356}"/>
                  </a:ext>
                </a:extLst>
              </p:cNvPr>
              <p:cNvPicPr/>
              <p:nvPr/>
            </p:nvPicPr>
            <p:blipFill>
              <a:blip r:embed="rId51"/>
              <a:stretch>
                <a:fillRect/>
              </a:stretch>
            </p:blipFill>
            <p:spPr>
              <a:xfrm>
                <a:off x="14669897" y="2848344"/>
                <a:ext cx="147149" cy="82665"/>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5" name="Ink 94">
                <a:extLst>
                  <a:ext uri="{FF2B5EF4-FFF2-40B4-BE49-F238E27FC236}">
                    <a16:creationId xmlns:a16="http://schemas.microsoft.com/office/drawing/2014/main" id="{8772F646-F615-59EE-58C2-1D840F3E3798}"/>
                  </a:ext>
                </a:extLst>
              </p14:cNvPr>
              <p14:cNvContentPartPr/>
              <p14:nvPr/>
            </p14:nvContentPartPr>
            <p14:xfrm>
              <a:off x="15744437" y="1097275"/>
              <a:ext cx="3113791" cy="3252244"/>
            </p14:xfrm>
          </p:contentPart>
        </mc:Choice>
        <mc:Fallback xmlns="">
          <p:pic>
            <p:nvPicPr>
              <p:cNvPr id="95" name="Ink 94">
                <a:extLst>
                  <a:ext uri="{FF2B5EF4-FFF2-40B4-BE49-F238E27FC236}">
                    <a16:creationId xmlns:a16="http://schemas.microsoft.com/office/drawing/2014/main" id="{8772F646-F615-59EE-58C2-1D840F3E3798}"/>
                  </a:ext>
                </a:extLst>
              </p:cNvPr>
              <p:cNvPicPr/>
              <p:nvPr/>
            </p:nvPicPr>
            <p:blipFill>
              <a:blip r:embed="rId53"/>
              <a:stretch>
                <a:fillRect/>
              </a:stretch>
            </p:blipFill>
            <p:spPr>
              <a:xfrm>
                <a:off x="15726440" y="1079277"/>
                <a:ext cx="3149424" cy="3287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6" name="Ink 95">
                <a:extLst>
                  <a:ext uri="{FF2B5EF4-FFF2-40B4-BE49-F238E27FC236}">
                    <a16:creationId xmlns:a16="http://schemas.microsoft.com/office/drawing/2014/main" id="{69B55393-AC3E-DBF9-A529-5C382E914D38}"/>
                  </a:ext>
                </a:extLst>
              </p14:cNvPr>
              <p14:cNvContentPartPr/>
              <p14:nvPr/>
            </p14:nvContentPartPr>
            <p14:xfrm>
              <a:off x="18020278" y="2723920"/>
              <a:ext cx="147678" cy="53676"/>
            </p14:xfrm>
          </p:contentPart>
        </mc:Choice>
        <mc:Fallback xmlns="">
          <p:pic>
            <p:nvPicPr>
              <p:cNvPr id="96" name="Ink 95">
                <a:extLst>
                  <a:ext uri="{FF2B5EF4-FFF2-40B4-BE49-F238E27FC236}">
                    <a16:creationId xmlns:a16="http://schemas.microsoft.com/office/drawing/2014/main" id="{69B55393-AC3E-DBF9-A529-5C382E914D38}"/>
                  </a:ext>
                </a:extLst>
              </p:cNvPr>
              <p:cNvPicPr/>
              <p:nvPr/>
            </p:nvPicPr>
            <p:blipFill>
              <a:blip r:embed="rId55"/>
              <a:stretch>
                <a:fillRect/>
              </a:stretch>
            </p:blipFill>
            <p:spPr>
              <a:xfrm>
                <a:off x="18002356" y="2706028"/>
                <a:ext cx="183164" cy="89102"/>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7" name="Ink 96">
                <a:extLst>
                  <a:ext uri="{FF2B5EF4-FFF2-40B4-BE49-F238E27FC236}">
                    <a16:creationId xmlns:a16="http://schemas.microsoft.com/office/drawing/2014/main" id="{3C61FB85-FA76-5656-E6C4-2ADF4D80F8B7}"/>
                  </a:ext>
                </a:extLst>
              </p14:cNvPr>
              <p14:cNvContentPartPr/>
              <p14:nvPr/>
            </p14:nvContentPartPr>
            <p14:xfrm>
              <a:off x="18100554" y="2480079"/>
              <a:ext cx="186825" cy="221643"/>
            </p14:xfrm>
          </p:contentPart>
        </mc:Choice>
        <mc:Fallback xmlns="">
          <p:pic>
            <p:nvPicPr>
              <p:cNvPr id="97" name="Ink 96">
                <a:extLst>
                  <a:ext uri="{FF2B5EF4-FFF2-40B4-BE49-F238E27FC236}">
                    <a16:creationId xmlns:a16="http://schemas.microsoft.com/office/drawing/2014/main" id="{3C61FB85-FA76-5656-E6C4-2ADF4D80F8B7}"/>
                  </a:ext>
                </a:extLst>
              </p:cNvPr>
              <p:cNvPicPr/>
              <p:nvPr/>
            </p:nvPicPr>
            <p:blipFill>
              <a:blip r:embed="rId57"/>
              <a:stretch>
                <a:fillRect/>
              </a:stretch>
            </p:blipFill>
            <p:spPr>
              <a:xfrm>
                <a:off x="18082590" y="2462118"/>
                <a:ext cx="222394" cy="257206"/>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8" name="Ink 97">
                <a:extLst>
                  <a:ext uri="{FF2B5EF4-FFF2-40B4-BE49-F238E27FC236}">
                    <a16:creationId xmlns:a16="http://schemas.microsoft.com/office/drawing/2014/main" id="{FF3A7870-B935-ADCB-CD22-F11CED5FA3BD}"/>
                  </a:ext>
                </a:extLst>
              </p14:cNvPr>
              <p14:cNvContentPartPr/>
              <p14:nvPr/>
            </p14:nvContentPartPr>
            <p14:xfrm>
              <a:off x="16446248" y="488720"/>
              <a:ext cx="862829" cy="1194344"/>
            </p14:xfrm>
          </p:contentPart>
        </mc:Choice>
        <mc:Fallback xmlns="">
          <p:pic>
            <p:nvPicPr>
              <p:cNvPr id="98" name="Ink 97">
                <a:extLst>
                  <a:ext uri="{FF2B5EF4-FFF2-40B4-BE49-F238E27FC236}">
                    <a16:creationId xmlns:a16="http://schemas.microsoft.com/office/drawing/2014/main" id="{FF3A7870-B935-ADCB-CD22-F11CED5FA3BD}"/>
                  </a:ext>
                </a:extLst>
              </p:cNvPr>
              <p:cNvPicPr/>
              <p:nvPr/>
            </p:nvPicPr>
            <p:blipFill>
              <a:blip r:embed="rId59"/>
              <a:stretch>
                <a:fillRect/>
              </a:stretch>
            </p:blipFill>
            <p:spPr>
              <a:xfrm>
                <a:off x="16428257" y="470727"/>
                <a:ext cx="898450" cy="1229969"/>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9" name="Ink 98">
                <a:extLst>
                  <a:ext uri="{FF2B5EF4-FFF2-40B4-BE49-F238E27FC236}">
                    <a16:creationId xmlns:a16="http://schemas.microsoft.com/office/drawing/2014/main" id="{86FB521B-9059-144F-49BF-1B10B27D74AD}"/>
                  </a:ext>
                </a:extLst>
              </p14:cNvPr>
              <p14:cNvContentPartPr/>
              <p14:nvPr/>
            </p14:nvContentPartPr>
            <p14:xfrm>
              <a:off x="16333718" y="976400"/>
              <a:ext cx="158956" cy="52096"/>
            </p14:xfrm>
          </p:contentPart>
        </mc:Choice>
        <mc:Fallback xmlns="">
          <p:pic>
            <p:nvPicPr>
              <p:cNvPr id="99" name="Ink 98">
                <a:extLst>
                  <a:ext uri="{FF2B5EF4-FFF2-40B4-BE49-F238E27FC236}">
                    <a16:creationId xmlns:a16="http://schemas.microsoft.com/office/drawing/2014/main" id="{86FB521B-9059-144F-49BF-1B10B27D74AD}"/>
                  </a:ext>
                </a:extLst>
              </p:cNvPr>
              <p:cNvPicPr/>
              <p:nvPr/>
            </p:nvPicPr>
            <p:blipFill>
              <a:blip r:embed="rId61"/>
              <a:stretch>
                <a:fillRect/>
              </a:stretch>
            </p:blipFill>
            <p:spPr>
              <a:xfrm>
                <a:off x="16315777" y="958559"/>
                <a:ext cx="194479" cy="87421"/>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0" name="Ink 99">
                <a:extLst>
                  <a:ext uri="{FF2B5EF4-FFF2-40B4-BE49-F238E27FC236}">
                    <a16:creationId xmlns:a16="http://schemas.microsoft.com/office/drawing/2014/main" id="{1831A09D-F8A0-34A8-48BA-15322727A4D1}"/>
                  </a:ext>
                </a:extLst>
              </p14:cNvPr>
              <p14:cNvContentPartPr/>
              <p14:nvPr/>
            </p14:nvContentPartPr>
            <p14:xfrm>
              <a:off x="16414998" y="834159"/>
              <a:ext cx="187378" cy="54363"/>
            </p14:xfrm>
          </p:contentPart>
        </mc:Choice>
        <mc:Fallback xmlns="">
          <p:pic>
            <p:nvPicPr>
              <p:cNvPr id="100" name="Ink 99">
                <a:extLst>
                  <a:ext uri="{FF2B5EF4-FFF2-40B4-BE49-F238E27FC236}">
                    <a16:creationId xmlns:a16="http://schemas.microsoft.com/office/drawing/2014/main" id="{1831A09D-F8A0-34A8-48BA-15322727A4D1}"/>
                  </a:ext>
                </a:extLst>
              </p:cNvPr>
              <p:cNvPicPr/>
              <p:nvPr/>
            </p:nvPicPr>
            <p:blipFill>
              <a:blip r:embed="rId63"/>
              <a:stretch>
                <a:fillRect/>
              </a:stretch>
            </p:blipFill>
            <p:spPr>
              <a:xfrm>
                <a:off x="16397050" y="816276"/>
                <a:ext cx="222915" cy="8977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1" name="Ink 100">
                <a:extLst>
                  <a:ext uri="{FF2B5EF4-FFF2-40B4-BE49-F238E27FC236}">
                    <a16:creationId xmlns:a16="http://schemas.microsoft.com/office/drawing/2014/main" id="{D2CBFECC-B2CC-17CF-435A-D7593EE4940B}"/>
                  </a:ext>
                </a:extLst>
              </p14:cNvPr>
              <p14:cNvContentPartPr/>
              <p14:nvPr/>
            </p14:nvContentPartPr>
            <p14:xfrm>
              <a:off x="19096190" y="1057680"/>
              <a:ext cx="429981" cy="2909622"/>
            </p14:xfrm>
          </p:contentPart>
        </mc:Choice>
        <mc:Fallback xmlns="">
          <p:pic>
            <p:nvPicPr>
              <p:cNvPr id="101" name="Ink 100">
                <a:extLst>
                  <a:ext uri="{FF2B5EF4-FFF2-40B4-BE49-F238E27FC236}">
                    <a16:creationId xmlns:a16="http://schemas.microsoft.com/office/drawing/2014/main" id="{D2CBFECC-B2CC-17CF-435A-D7593EE4940B}"/>
                  </a:ext>
                </a:extLst>
              </p:cNvPr>
              <p:cNvPicPr/>
              <p:nvPr/>
            </p:nvPicPr>
            <p:blipFill>
              <a:blip r:embed="rId65"/>
              <a:stretch>
                <a:fillRect/>
              </a:stretch>
            </p:blipFill>
            <p:spPr>
              <a:xfrm>
                <a:off x="19078214" y="1039682"/>
                <a:ext cx="465573" cy="2945259"/>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2" name="Ink 101">
                <a:extLst>
                  <a:ext uri="{FF2B5EF4-FFF2-40B4-BE49-F238E27FC236}">
                    <a16:creationId xmlns:a16="http://schemas.microsoft.com/office/drawing/2014/main" id="{3BA2470A-E1AC-61F4-E5F7-A2996E6A8FBE}"/>
                  </a:ext>
                </a:extLst>
              </p14:cNvPr>
              <p14:cNvContentPartPr/>
              <p14:nvPr/>
            </p14:nvContentPartPr>
            <p14:xfrm>
              <a:off x="19584032" y="2114319"/>
              <a:ext cx="84885" cy="283039"/>
            </p14:xfrm>
          </p:contentPart>
        </mc:Choice>
        <mc:Fallback xmlns="">
          <p:pic>
            <p:nvPicPr>
              <p:cNvPr id="102" name="Ink 101">
                <a:extLst>
                  <a:ext uri="{FF2B5EF4-FFF2-40B4-BE49-F238E27FC236}">
                    <a16:creationId xmlns:a16="http://schemas.microsoft.com/office/drawing/2014/main" id="{3BA2470A-E1AC-61F4-E5F7-A2996E6A8FBE}"/>
                  </a:ext>
                </a:extLst>
              </p:cNvPr>
              <p:cNvPicPr/>
              <p:nvPr/>
            </p:nvPicPr>
            <p:blipFill>
              <a:blip r:embed="rId67"/>
              <a:stretch>
                <a:fillRect/>
              </a:stretch>
            </p:blipFill>
            <p:spPr>
              <a:xfrm>
                <a:off x="19566048" y="2096337"/>
                <a:ext cx="120494" cy="318644"/>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3" name="Ink 102">
                <a:extLst>
                  <a:ext uri="{FF2B5EF4-FFF2-40B4-BE49-F238E27FC236}">
                    <a16:creationId xmlns:a16="http://schemas.microsoft.com/office/drawing/2014/main" id="{D03B99B7-C198-DAF8-A502-247CBA045B19}"/>
                  </a:ext>
                </a:extLst>
              </p14:cNvPr>
              <p14:cNvContentPartPr/>
              <p14:nvPr/>
            </p14:nvContentPartPr>
            <p14:xfrm>
              <a:off x="19726272" y="2090653"/>
              <a:ext cx="158794" cy="267051"/>
            </p14:xfrm>
          </p:contentPart>
        </mc:Choice>
        <mc:Fallback xmlns="">
          <p:pic>
            <p:nvPicPr>
              <p:cNvPr id="103" name="Ink 102">
                <a:extLst>
                  <a:ext uri="{FF2B5EF4-FFF2-40B4-BE49-F238E27FC236}">
                    <a16:creationId xmlns:a16="http://schemas.microsoft.com/office/drawing/2014/main" id="{D03B99B7-C198-DAF8-A502-247CBA045B19}"/>
                  </a:ext>
                </a:extLst>
              </p:cNvPr>
              <p:cNvPicPr/>
              <p:nvPr/>
            </p:nvPicPr>
            <p:blipFill>
              <a:blip r:embed="rId69"/>
              <a:stretch>
                <a:fillRect/>
              </a:stretch>
            </p:blipFill>
            <p:spPr>
              <a:xfrm>
                <a:off x="19708309" y="2072682"/>
                <a:ext cx="194361" cy="302634"/>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4" name="Ink 103">
                <a:extLst>
                  <a:ext uri="{FF2B5EF4-FFF2-40B4-BE49-F238E27FC236}">
                    <a16:creationId xmlns:a16="http://schemas.microsoft.com/office/drawing/2014/main" id="{687D4D1C-9BD7-B54A-90B6-E26AB3ED9431}"/>
                  </a:ext>
                </a:extLst>
              </p14:cNvPr>
              <p14:cNvContentPartPr/>
              <p14:nvPr/>
            </p14:nvContentPartPr>
            <p14:xfrm>
              <a:off x="16109022" y="-751690"/>
              <a:ext cx="4006598" cy="4937453"/>
            </p14:xfrm>
          </p:contentPart>
        </mc:Choice>
        <mc:Fallback xmlns="">
          <p:pic>
            <p:nvPicPr>
              <p:cNvPr id="104" name="Ink 103">
                <a:extLst>
                  <a:ext uri="{FF2B5EF4-FFF2-40B4-BE49-F238E27FC236}">
                    <a16:creationId xmlns:a16="http://schemas.microsoft.com/office/drawing/2014/main" id="{687D4D1C-9BD7-B54A-90B6-E26AB3ED9431}"/>
                  </a:ext>
                </a:extLst>
              </p:cNvPr>
              <p:cNvPicPr/>
              <p:nvPr/>
            </p:nvPicPr>
            <p:blipFill>
              <a:blip r:embed="rId71"/>
              <a:stretch>
                <a:fillRect/>
              </a:stretch>
            </p:blipFill>
            <p:spPr>
              <a:xfrm>
                <a:off x="16091023" y="-769689"/>
                <a:ext cx="4042236" cy="4973091"/>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5" name="Ink 104">
                <a:extLst>
                  <a:ext uri="{FF2B5EF4-FFF2-40B4-BE49-F238E27FC236}">
                    <a16:creationId xmlns:a16="http://schemas.microsoft.com/office/drawing/2014/main" id="{41B1E949-6D4C-35BD-A477-5A0E0715C8DB}"/>
                  </a:ext>
                </a:extLst>
              </p14:cNvPr>
              <p14:cNvContentPartPr/>
              <p14:nvPr/>
            </p14:nvContentPartPr>
            <p14:xfrm>
              <a:off x="20172384" y="1421167"/>
              <a:ext cx="182352" cy="277680"/>
            </p14:xfrm>
          </p:contentPart>
        </mc:Choice>
        <mc:Fallback xmlns="">
          <p:pic>
            <p:nvPicPr>
              <p:cNvPr id="105" name="Ink 104">
                <a:extLst>
                  <a:ext uri="{FF2B5EF4-FFF2-40B4-BE49-F238E27FC236}">
                    <a16:creationId xmlns:a16="http://schemas.microsoft.com/office/drawing/2014/main" id="{41B1E949-6D4C-35BD-A477-5A0E0715C8DB}"/>
                  </a:ext>
                </a:extLst>
              </p:cNvPr>
              <p:cNvPicPr/>
              <p:nvPr/>
            </p:nvPicPr>
            <p:blipFill>
              <a:blip r:embed="rId73"/>
              <a:stretch>
                <a:fillRect/>
              </a:stretch>
            </p:blipFill>
            <p:spPr>
              <a:xfrm>
                <a:off x="20154401" y="1403206"/>
                <a:ext cx="217959" cy="313243"/>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6" name="Ink 105">
                <a:extLst>
                  <a:ext uri="{FF2B5EF4-FFF2-40B4-BE49-F238E27FC236}">
                    <a16:creationId xmlns:a16="http://schemas.microsoft.com/office/drawing/2014/main" id="{D4706BB0-D12B-EBC9-FC4E-E0EE0E8DB326}"/>
                  </a:ext>
                </a:extLst>
              </p14:cNvPr>
              <p14:cNvContentPartPr/>
              <p14:nvPr/>
            </p14:nvContentPartPr>
            <p14:xfrm>
              <a:off x="20337864" y="1464079"/>
              <a:ext cx="115297" cy="237247"/>
            </p14:xfrm>
          </p:contentPart>
        </mc:Choice>
        <mc:Fallback xmlns="">
          <p:pic>
            <p:nvPicPr>
              <p:cNvPr id="106" name="Ink 105">
                <a:extLst>
                  <a:ext uri="{FF2B5EF4-FFF2-40B4-BE49-F238E27FC236}">
                    <a16:creationId xmlns:a16="http://schemas.microsoft.com/office/drawing/2014/main" id="{D4706BB0-D12B-EBC9-FC4E-E0EE0E8DB326}"/>
                  </a:ext>
                </a:extLst>
              </p:cNvPr>
              <p:cNvPicPr/>
              <p:nvPr/>
            </p:nvPicPr>
            <p:blipFill>
              <a:blip r:embed="rId75"/>
              <a:stretch>
                <a:fillRect/>
              </a:stretch>
            </p:blipFill>
            <p:spPr>
              <a:xfrm>
                <a:off x="20319905" y="1446106"/>
                <a:ext cx="150856" cy="272834"/>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7" name="Ink 106">
                <a:extLst>
                  <a:ext uri="{FF2B5EF4-FFF2-40B4-BE49-F238E27FC236}">
                    <a16:creationId xmlns:a16="http://schemas.microsoft.com/office/drawing/2014/main" id="{67F4CCE4-97E6-E81C-9B67-54FD6C322F8B}"/>
                  </a:ext>
                </a:extLst>
              </p14:cNvPr>
              <p14:cNvContentPartPr/>
              <p14:nvPr/>
            </p14:nvContentPartPr>
            <p14:xfrm>
              <a:off x="13163798" y="2419120"/>
              <a:ext cx="20320" cy="20320"/>
            </p14:xfrm>
          </p:contentPart>
        </mc:Choice>
        <mc:Fallback xmlns="">
          <p:pic>
            <p:nvPicPr>
              <p:cNvPr id="107" name="Ink 106">
                <a:extLst>
                  <a:ext uri="{FF2B5EF4-FFF2-40B4-BE49-F238E27FC236}">
                    <a16:creationId xmlns:a16="http://schemas.microsoft.com/office/drawing/2014/main" id="{67F4CCE4-97E6-E81C-9B67-54FD6C322F8B}"/>
                  </a:ext>
                </a:extLst>
              </p:cNvPr>
              <p:cNvPicPr/>
              <p:nvPr/>
            </p:nvPicPr>
            <p:blipFill>
              <a:blip r:embed="rId5"/>
              <a:stretch>
                <a:fillRect/>
              </a:stretch>
            </p:blipFill>
            <p:spPr>
              <a:xfrm>
                <a:off x="12147798" y="1403120"/>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8" name="Ink 107">
                <a:extLst>
                  <a:ext uri="{FF2B5EF4-FFF2-40B4-BE49-F238E27FC236}">
                    <a16:creationId xmlns:a16="http://schemas.microsoft.com/office/drawing/2014/main" id="{77551F7F-905A-8D65-1267-C29127ECEE0C}"/>
                  </a:ext>
                </a:extLst>
              </p14:cNvPr>
              <p14:cNvContentPartPr/>
              <p14:nvPr/>
            </p14:nvContentPartPr>
            <p14:xfrm>
              <a:off x="13021558" y="2622320"/>
              <a:ext cx="20320" cy="20320"/>
            </p14:xfrm>
          </p:contentPart>
        </mc:Choice>
        <mc:Fallback xmlns="">
          <p:pic>
            <p:nvPicPr>
              <p:cNvPr id="108" name="Ink 107">
                <a:extLst>
                  <a:ext uri="{FF2B5EF4-FFF2-40B4-BE49-F238E27FC236}">
                    <a16:creationId xmlns:a16="http://schemas.microsoft.com/office/drawing/2014/main" id="{77551F7F-905A-8D65-1267-C29127ECEE0C}"/>
                  </a:ext>
                </a:extLst>
              </p:cNvPr>
              <p:cNvPicPr/>
              <p:nvPr/>
            </p:nvPicPr>
            <p:blipFill>
              <a:blip r:embed="rId5"/>
              <a:stretch>
                <a:fillRect/>
              </a:stretch>
            </p:blipFill>
            <p:spPr>
              <a:xfrm>
                <a:off x="12005558" y="1606320"/>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9" name="Ink 108">
                <a:extLst>
                  <a:ext uri="{FF2B5EF4-FFF2-40B4-BE49-F238E27FC236}">
                    <a16:creationId xmlns:a16="http://schemas.microsoft.com/office/drawing/2014/main" id="{4B9E600D-13E9-97AF-9D63-5D1BC7982EAD}"/>
                  </a:ext>
                </a:extLst>
              </p14:cNvPr>
              <p14:cNvContentPartPr/>
              <p14:nvPr/>
            </p14:nvContentPartPr>
            <p14:xfrm>
              <a:off x="12716757" y="2581680"/>
              <a:ext cx="20320" cy="20320"/>
            </p14:xfrm>
          </p:contentPart>
        </mc:Choice>
        <mc:Fallback xmlns="">
          <p:pic>
            <p:nvPicPr>
              <p:cNvPr id="109" name="Ink 108">
                <a:extLst>
                  <a:ext uri="{FF2B5EF4-FFF2-40B4-BE49-F238E27FC236}">
                    <a16:creationId xmlns:a16="http://schemas.microsoft.com/office/drawing/2014/main" id="{4B9E600D-13E9-97AF-9D63-5D1BC7982EAD}"/>
                  </a:ext>
                </a:extLst>
              </p:cNvPr>
              <p:cNvPicPr/>
              <p:nvPr/>
            </p:nvPicPr>
            <p:blipFill>
              <a:blip r:embed="rId5"/>
              <a:stretch>
                <a:fillRect/>
              </a:stretch>
            </p:blipFill>
            <p:spPr>
              <a:xfrm>
                <a:off x="11700757" y="1565680"/>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10" name="Ink 109">
                <a:extLst>
                  <a:ext uri="{FF2B5EF4-FFF2-40B4-BE49-F238E27FC236}">
                    <a16:creationId xmlns:a16="http://schemas.microsoft.com/office/drawing/2014/main" id="{C600CE59-FB40-DFD4-7D6C-DD88A0835FEC}"/>
                  </a:ext>
                </a:extLst>
              </p14:cNvPr>
              <p14:cNvContentPartPr/>
              <p14:nvPr/>
            </p14:nvContentPartPr>
            <p14:xfrm>
              <a:off x="12716757" y="2581680"/>
              <a:ext cx="20320" cy="20320"/>
            </p14:xfrm>
          </p:contentPart>
        </mc:Choice>
        <mc:Fallback xmlns="">
          <p:pic>
            <p:nvPicPr>
              <p:cNvPr id="110" name="Ink 109">
                <a:extLst>
                  <a:ext uri="{FF2B5EF4-FFF2-40B4-BE49-F238E27FC236}">
                    <a16:creationId xmlns:a16="http://schemas.microsoft.com/office/drawing/2014/main" id="{C600CE59-FB40-DFD4-7D6C-DD88A0835FEC}"/>
                  </a:ext>
                </a:extLst>
              </p:cNvPr>
              <p:cNvPicPr/>
              <p:nvPr/>
            </p:nvPicPr>
            <p:blipFill>
              <a:blip r:embed="rId5"/>
              <a:stretch>
                <a:fillRect/>
              </a:stretch>
            </p:blipFill>
            <p:spPr>
              <a:xfrm>
                <a:off x="11700757" y="1565680"/>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11" name="Ink 110">
                <a:extLst>
                  <a:ext uri="{FF2B5EF4-FFF2-40B4-BE49-F238E27FC236}">
                    <a16:creationId xmlns:a16="http://schemas.microsoft.com/office/drawing/2014/main" id="{AE882315-1453-17F0-42A7-8A92720EEF0A}"/>
                  </a:ext>
                </a:extLst>
              </p14:cNvPr>
              <p14:cNvContentPartPr/>
              <p14:nvPr/>
            </p14:nvContentPartPr>
            <p14:xfrm>
              <a:off x="14545558" y="-19280"/>
              <a:ext cx="20320" cy="20320"/>
            </p14:xfrm>
          </p:contentPart>
        </mc:Choice>
        <mc:Fallback xmlns="">
          <p:pic>
            <p:nvPicPr>
              <p:cNvPr id="111" name="Ink 110">
                <a:extLst>
                  <a:ext uri="{FF2B5EF4-FFF2-40B4-BE49-F238E27FC236}">
                    <a16:creationId xmlns:a16="http://schemas.microsoft.com/office/drawing/2014/main" id="{AE882315-1453-17F0-42A7-8A92720EEF0A}"/>
                  </a:ext>
                </a:extLst>
              </p:cNvPr>
              <p:cNvPicPr/>
              <p:nvPr/>
            </p:nvPicPr>
            <p:blipFill>
              <a:blip r:embed="rId5"/>
              <a:stretch>
                <a:fillRect/>
              </a:stretch>
            </p:blipFill>
            <p:spPr>
              <a:xfrm>
                <a:off x="13529558" y="-1035280"/>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12" name="Ink 111">
                <a:extLst>
                  <a:ext uri="{FF2B5EF4-FFF2-40B4-BE49-F238E27FC236}">
                    <a16:creationId xmlns:a16="http://schemas.microsoft.com/office/drawing/2014/main" id="{7E65E873-C0E5-1C60-45C9-39F31FEC8E40}"/>
                  </a:ext>
                </a:extLst>
              </p14:cNvPr>
              <p14:cNvContentPartPr/>
              <p14:nvPr/>
            </p14:nvContentPartPr>
            <p14:xfrm>
              <a:off x="14545558" y="-19280"/>
              <a:ext cx="20320" cy="20320"/>
            </p14:xfrm>
          </p:contentPart>
        </mc:Choice>
        <mc:Fallback xmlns="">
          <p:pic>
            <p:nvPicPr>
              <p:cNvPr id="112" name="Ink 111">
                <a:extLst>
                  <a:ext uri="{FF2B5EF4-FFF2-40B4-BE49-F238E27FC236}">
                    <a16:creationId xmlns:a16="http://schemas.microsoft.com/office/drawing/2014/main" id="{7E65E873-C0E5-1C60-45C9-39F31FEC8E40}"/>
                  </a:ext>
                </a:extLst>
              </p:cNvPr>
              <p:cNvPicPr/>
              <p:nvPr/>
            </p:nvPicPr>
            <p:blipFill>
              <a:blip r:embed="rId5"/>
              <a:stretch>
                <a:fillRect/>
              </a:stretch>
            </p:blipFill>
            <p:spPr>
              <a:xfrm>
                <a:off x="13529558" y="-1035280"/>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3" name="Ink 112">
                <a:extLst>
                  <a:ext uri="{FF2B5EF4-FFF2-40B4-BE49-F238E27FC236}">
                    <a16:creationId xmlns:a16="http://schemas.microsoft.com/office/drawing/2014/main" id="{4800543F-768F-99B3-7C76-754A5E13DB58}"/>
                  </a:ext>
                </a:extLst>
              </p14:cNvPr>
              <p14:cNvContentPartPr/>
              <p14:nvPr/>
            </p14:nvContentPartPr>
            <p14:xfrm>
              <a:off x="14545558" y="-19280"/>
              <a:ext cx="20320" cy="20320"/>
            </p14:xfrm>
          </p:contentPart>
        </mc:Choice>
        <mc:Fallback xmlns="">
          <p:pic>
            <p:nvPicPr>
              <p:cNvPr id="113" name="Ink 112">
                <a:extLst>
                  <a:ext uri="{FF2B5EF4-FFF2-40B4-BE49-F238E27FC236}">
                    <a16:creationId xmlns:a16="http://schemas.microsoft.com/office/drawing/2014/main" id="{4800543F-768F-99B3-7C76-754A5E13DB58}"/>
                  </a:ext>
                </a:extLst>
              </p:cNvPr>
              <p:cNvPicPr/>
              <p:nvPr/>
            </p:nvPicPr>
            <p:blipFill>
              <a:blip r:embed="rId5"/>
              <a:stretch>
                <a:fillRect/>
              </a:stretch>
            </p:blipFill>
            <p:spPr>
              <a:xfrm>
                <a:off x="13529558" y="-1035280"/>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4" name="Ink 113">
                <a:extLst>
                  <a:ext uri="{FF2B5EF4-FFF2-40B4-BE49-F238E27FC236}">
                    <a16:creationId xmlns:a16="http://schemas.microsoft.com/office/drawing/2014/main" id="{F2E1CB64-E62B-AC50-2365-1084DCF3F50E}"/>
                  </a:ext>
                </a:extLst>
              </p14:cNvPr>
              <p14:cNvContentPartPr/>
              <p14:nvPr/>
            </p14:nvContentPartPr>
            <p14:xfrm>
              <a:off x="14545558" y="-19280"/>
              <a:ext cx="20320" cy="20320"/>
            </p14:xfrm>
          </p:contentPart>
        </mc:Choice>
        <mc:Fallback xmlns="">
          <p:pic>
            <p:nvPicPr>
              <p:cNvPr id="114" name="Ink 113">
                <a:extLst>
                  <a:ext uri="{FF2B5EF4-FFF2-40B4-BE49-F238E27FC236}">
                    <a16:creationId xmlns:a16="http://schemas.microsoft.com/office/drawing/2014/main" id="{F2E1CB64-E62B-AC50-2365-1084DCF3F50E}"/>
                  </a:ext>
                </a:extLst>
              </p:cNvPr>
              <p:cNvPicPr/>
              <p:nvPr/>
            </p:nvPicPr>
            <p:blipFill>
              <a:blip r:embed="rId5"/>
              <a:stretch>
                <a:fillRect/>
              </a:stretch>
            </p:blipFill>
            <p:spPr>
              <a:xfrm>
                <a:off x="13529558" y="-1035280"/>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15" name="Ink 114">
                <a:extLst>
                  <a:ext uri="{FF2B5EF4-FFF2-40B4-BE49-F238E27FC236}">
                    <a16:creationId xmlns:a16="http://schemas.microsoft.com/office/drawing/2014/main" id="{02B8062F-9A35-329B-06EB-9C17A15D5984}"/>
                  </a:ext>
                </a:extLst>
              </p14:cNvPr>
              <p14:cNvContentPartPr/>
              <p14:nvPr/>
            </p14:nvContentPartPr>
            <p14:xfrm>
              <a:off x="5860396" y="-453112"/>
              <a:ext cx="20320" cy="20320"/>
            </p14:xfrm>
          </p:contentPart>
        </mc:Choice>
        <mc:Fallback xmlns="">
          <p:pic>
            <p:nvPicPr>
              <p:cNvPr id="115" name="Ink 114">
                <a:extLst>
                  <a:ext uri="{FF2B5EF4-FFF2-40B4-BE49-F238E27FC236}">
                    <a16:creationId xmlns:a16="http://schemas.microsoft.com/office/drawing/2014/main" id="{02B8062F-9A35-329B-06EB-9C17A15D5984}"/>
                  </a:ext>
                </a:extLst>
              </p:cNvPr>
              <p:cNvPicPr/>
              <p:nvPr/>
            </p:nvPicPr>
            <p:blipFill>
              <a:blip r:embed="rId5"/>
              <a:stretch>
                <a:fillRect/>
              </a:stretch>
            </p:blipFill>
            <p:spPr>
              <a:xfrm>
                <a:off x="4844396" y="-1469112"/>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6" name="Ink 115">
                <a:extLst>
                  <a:ext uri="{FF2B5EF4-FFF2-40B4-BE49-F238E27FC236}">
                    <a16:creationId xmlns:a16="http://schemas.microsoft.com/office/drawing/2014/main" id="{BE9138ED-A019-49CE-96D3-C940B5457388}"/>
                  </a:ext>
                </a:extLst>
              </p14:cNvPr>
              <p14:cNvContentPartPr/>
              <p14:nvPr/>
            </p14:nvContentPartPr>
            <p14:xfrm>
              <a:off x="14850358" y="732560"/>
              <a:ext cx="20320" cy="20320"/>
            </p14:xfrm>
          </p:contentPart>
        </mc:Choice>
        <mc:Fallback xmlns="">
          <p:pic>
            <p:nvPicPr>
              <p:cNvPr id="116" name="Ink 115">
                <a:extLst>
                  <a:ext uri="{FF2B5EF4-FFF2-40B4-BE49-F238E27FC236}">
                    <a16:creationId xmlns:a16="http://schemas.microsoft.com/office/drawing/2014/main" id="{BE9138ED-A019-49CE-96D3-C940B5457388}"/>
                  </a:ext>
                </a:extLst>
              </p:cNvPr>
              <p:cNvPicPr/>
              <p:nvPr/>
            </p:nvPicPr>
            <p:blipFill>
              <a:blip r:embed="rId5"/>
              <a:stretch>
                <a:fillRect/>
              </a:stretch>
            </p:blipFill>
            <p:spPr>
              <a:xfrm>
                <a:off x="13834358" y="-283440"/>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7" name="Ink 116">
                <a:extLst>
                  <a:ext uri="{FF2B5EF4-FFF2-40B4-BE49-F238E27FC236}">
                    <a16:creationId xmlns:a16="http://schemas.microsoft.com/office/drawing/2014/main" id="{9A7931C8-C013-C43F-9AC5-4508DE601726}"/>
                  </a:ext>
                </a:extLst>
              </p14:cNvPr>
              <p14:cNvContentPartPr/>
              <p14:nvPr/>
            </p14:nvContentPartPr>
            <p14:xfrm>
              <a:off x="-14893394" y="-1651452"/>
              <a:ext cx="5262056" cy="5307799"/>
            </p14:xfrm>
          </p:contentPart>
        </mc:Choice>
        <mc:Fallback xmlns="">
          <p:pic>
            <p:nvPicPr>
              <p:cNvPr id="117" name="Ink 116">
                <a:extLst>
                  <a:ext uri="{FF2B5EF4-FFF2-40B4-BE49-F238E27FC236}">
                    <a16:creationId xmlns:a16="http://schemas.microsoft.com/office/drawing/2014/main" id="{9A7931C8-C013-C43F-9AC5-4508DE601726}"/>
                  </a:ext>
                </a:extLst>
              </p:cNvPr>
              <p:cNvPicPr/>
              <p:nvPr/>
            </p:nvPicPr>
            <p:blipFill>
              <a:blip r:embed="rId23"/>
              <a:stretch>
                <a:fillRect/>
              </a:stretch>
            </p:blipFill>
            <p:spPr>
              <a:xfrm>
                <a:off x="-14911393" y="-1669451"/>
                <a:ext cx="5297693" cy="5343436"/>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18" name="Ink 117">
                <a:extLst>
                  <a:ext uri="{FF2B5EF4-FFF2-40B4-BE49-F238E27FC236}">
                    <a16:creationId xmlns:a16="http://schemas.microsoft.com/office/drawing/2014/main" id="{7268ABED-145E-4637-A48F-23C00F213525}"/>
                  </a:ext>
                </a:extLst>
              </p14:cNvPr>
              <p14:cNvContentPartPr/>
              <p14:nvPr/>
            </p14:nvContentPartPr>
            <p14:xfrm>
              <a:off x="20922829" y="1095841"/>
              <a:ext cx="187206" cy="307054"/>
            </p14:xfrm>
          </p:contentPart>
        </mc:Choice>
        <mc:Fallback xmlns="">
          <p:pic>
            <p:nvPicPr>
              <p:cNvPr id="118" name="Ink 117">
                <a:extLst>
                  <a:ext uri="{FF2B5EF4-FFF2-40B4-BE49-F238E27FC236}">
                    <a16:creationId xmlns:a16="http://schemas.microsoft.com/office/drawing/2014/main" id="{7268ABED-145E-4637-A48F-23C00F213525}"/>
                  </a:ext>
                </a:extLst>
              </p:cNvPr>
              <p:cNvPicPr/>
              <p:nvPr/>
            </p:nvPicPr>
            <p:blipFill>
              <a:blip r:embed="rId25"/>
              <a:stretch>
                <a:fillRect/>
              </a:stretch>
            </p:blipFill>
            <p:spPr>
              <a:xfrm>
                <a:off x="20904863" y="1077864"/>
                <a:ext cx="222779" cy="342649"/>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9" name="Ink 118">
                <a:extLst>
                  <a:ext uri="{FF2B5EF4-FFF2-40B4-BE49-F238E27FC236}">
                    <a16:creationId xmlns:a16="http://schemas.microsoft.com/office/drawing/2014/main" id="{6F2CB122-2047-7838-40D1-82FB942FA229}"/>
                  </a:ext>
                </a:extLst>
              </p14:cNvPr>
              <p14:cNvContentPartPr/>
              <p14:nvPr/>
            </p14:nvContentPartPr>
            <p14:xfrm>
              <a:off x="21227699" y="1113705"/>
              <a:ext cx="247687" cy="269088"/>
            </p14:xfrm>
          </p:contentPart>
        </mc:Choice>
        <mc:Fallback xmlns="">
          <p:pic>
            <p:nvPicPr>
              <p:cNvPr id="119" name="Ink 118">
                <a:extLst>
                  <a:ext uri="{FF2B5EF4-FFF2-40B4-BE49-F238E27FC236}">
                    <a16:creationId xmlns:a16="http://schemas.microsoft.com/office/drawing/2014/main" id="{6F2CB122-2047-7838-40D1-82FB942FA229}"/>
                  </a:ext>
                </a:extLst>
              </p:cNvPr>
              <p:cNvPicPr/>
              <p:nvPr/>
            </p:nvPicPr>
            <p:blipFill>
              <a:blip r:embed="rId27"/>
              <a:stretch>
                <a:fillRect/>
              </a:stretch>
            </p:blipFill>
            <p:spPr>
              <a:xfrm>
                <a:off x="21209725" y="1095742"/>
                <a:ext cx="283276" cy="304655"/>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20" name="Ink 119">
                <a:extLst>
                  <a:ext uri="{FF2B5EF4-FFF2-40B4-BE49-F238E27FC236}">
                    <a16:creationId xmlns:a16="http://schemas.microsoft.com/office/drawing/2014/main" id="{00EE629B-2F9B-8C39-5794-E3DA4F4B7EB1}"/>
                  </a:ext>
                </a:extLst>
              </p14:cNvPr>
              <p14:cNvContentPartPr/>
              <p14:nvPr/>
            </p14:nvContentPartPr>
            <p14:xfrm>
              <a:off x="20294086" y="1461600"/>
              <a:ext cx="115297" cy="237247"/>
            </p14:xfrm>
          </p:contentPart>
        </mc:Choice>
        <mc:Fallback xmlns="">
          <p:pic>
            <p:nvPicPr>
              <p:cNvPr id="120" name="Ink 119">
                <a:extLst>
                  <a:ext uri="{FF2B5EF4-FFF2-40B4-BE49-F238E27FC236}">
                    <a16:creationId xmlns:a16="http://schemas.microsoft.com/office/drawing/2014/main" id="{00EE629B-2F9B-8C39-5794-E3DA4F4B7EB1}"/>
                  </a:ext>
                </a:extLst>
              </p:cNvPr>
              <p:cNvPicPr/>
              <p:nvPr/>
            </p:nvPicPr>
            <p:blipFill>
              <a:blip r:embed="rId75"/>
              <a:stretch>
                <a:fillRect/>
              </a:stretch>
            </p:blipFill>
            <p:spPr>
              <a:xfrm>
                <a:off x="20276127" y="1443627"/>
                <a:ext cx="150856" cy="272834"/>
              </a:xfrm>
              <a:prstGeom prst="rect">
                <a:avLst/>
              </a:prstGeom>
            </p:spPr>
          </p:pic>
        </mc:Fallback>
      </mc:AlternateContent>
      <p:sp>
        <p:nvSpPr>
          <p:cNvPr id="121" name="TextBox 120">
            <a:extLst>
              <a:ext uri="{FF2B5EF4-FFF2-40B4-BE49-F238E27FC236}">
                <a16:creationId xmlns:a16="http://schemas.microsoft.com/office/drawing/2014/main" id="{765F858A-8774-5AF4-CDB8-830FDCC35C54}"/>
              </a:ext>
            </a:extLst>
          </p:cNvPr>
          <p:cNvSpPr txBox="1"/>
          <p:nvPr/>
        </p:nvSpPr>
        <p:spPr>
          <a:xfrm>
            <a:off x="19885066" y="5181369"/>
            <a:ext cx="1749646" cy="369332"/>
          </a:xfrm>
          <a:prstGeom prst="rect">
            <a:avLst/>
          </a:prstGeom>
          <a:noFill/>
        </p:spPr>
        <p:txBody>
          <a:bodyPr wrap="none" rtlCol="0">
            <a:spAutoFit/>
          </a:bodyPr>
          <a:lstStyle/>
          <a:p>
            <a:r>
              <a:rPr lang="en-US" b="1" dirty="0"/>
              <a:t>STATE DIAGRAM</a:t>
            </a:r>
          </a:p>
        </p:txBody>
      </p:sp>
    </p:spTree>
    <p:extLst>
      <p:ext uri="{BB962C8B-B14F-4D97-AF65-F5344CB8AC3E}">
        <p14:creationId xmlns:p14="http://schemas.microsoft.com/office/powerpoint/2010/main" val="926918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B5CA733-CEA9-FCF2-E8B4-AD0DDEA6F823}"/>
              </a:ext>
            </a:extLst>
          </p:cNvPr>
          <p:cNvSpPr txBox="1"/>
          <p:nvPr/>
        </p:nvSpPr>
        <p:spPr>
          <a:xfrm>
            <a:off x="4897402" y="0"/>
            <a:ext cx="2397195" cy="584775"/>
          </a:xfrm>
          <a:prstGeom prst="rect">
            <a:avLst/>
          </a:prstGeom>
          <a:noFill/>
        </p:spPr>
        <p:txBody>
          <a:bodyPr wrap="none" rtlCol="0">
            <a:spAutoFit/>
          </a:bodyPr>
          <a:lstStyle/>
          <a:p>
            <a:pPr algn="ctr"/>
            <a:r>
              <a:rPr lang="en-US" sz="3200" b="1" dirty="0"/>
              <a:t>MECHANISM</a:t>
            </a:r>
          </a:p>
        </p:txBody>
      </p:sp>
      <p:sp>
        <p:nvSpPr>
          <p:cNvPr id="64" name="Oval 63">
            <a:extLst>
              <a:ext uri="{FF2B5EF4-FFF2-40B4-BE49-F238E27FC236}">
                <a16:creationId xmlns:a16="http://schemas.microsoft.com/office/drawing/2014/main" id="{791589E7-8D83-BAE1-8B84-0DEBB4D85E48}"/>
              </a:ext>
            </a:extLst>
          </p:cNvPr>
          <p:cNvSpPr/>
          <p:nvPr/>
        </p:nvSpPr>
        <p:spPr>
          <a:xfrm>
            <a:off x="3168292" y="483777"/>
            <a:ext cx="2300501" cy="188926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cs typeface="Calibri"/>
              </a:rPr>
              <a:t>NO SIGNS OF ACCIDENT</a:t>
            </a:r>
            <a:endParaRPr lang="en-US" b="1">
              <a:cs typeface="Calibri"/>
            </a:endParaRPr>
          </a:p>
          <a:p>
            <a:pPr algn="ctr"/>
            <a:r>
              <a:rPr lang="en-US" b="1" dirty="0">
                <a:cs typeface="Calibri"/>
              </a:rPr>
              <a:t>(000)</a:t>
            </a:r>
          </a:p>
          <a:p>
            <a:endParaRPr lang="en-US" dirty="0">
              <a:cs typeface="Calibri"/>
            </a:endParaRPr>
          </a:p>
        </p:txBody>
      </p:sp>
      <p:sp>
        <p:nvSpPr>
          <p:cNvPr id="65" name="Oval 64">
            <a:extLst>
              <a:ext uri="{FF2B5EF4-FFF2-40B4-BE49-F238E27FC236}">
                <a16:creationId xmlns:a16="http://schemas.microsoft.com/office/drawing/2014/main" id="{6F204426-4AC4-A048-2931-664CD03D0525}"/>
              </a:ext>
            </a:extLst>
          </p:cNvPr>
          <p:cNvSpPr/>
          <p:nvPr/>
        </p:nvSpPr>
        <p:spPr>
          <a:xfrm>
            <a:off x="1514875" y="2849281"/>
            <a:ext cx="2056661" cy="1879107"/>
          </a:xfrm>
          <a:prstGeom prst="ellipse">
            <a:avLst/>
          </a:prstGeom>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cs typeface="Calibri"/>
              </a:rPr>
              <a:t>TEXT SENT TO DRIVER</a:t>
            </a:r>
            <a:endParaRPr lang="en-US" b="1">
              <a:cs typeface="Calibri"/>
            </a:endParaRPr>
          </a:p>
          <a:p>
            <a:pPr algn="ctr"/>
            <a:r>
              <a:rPr lang="en-US" b="1" dirty="0">
                <a:cs typeface="Calibri"/>
              </a:rPr>
              <a:t>(001)</a:t>
            </a:r>
          </a:p>
        </p:txBody>
      </p:sp>
      <p:sp>
        <p:nvSpPr>
          <p:cNvPr id="66" name="Oval 65">
            <a:extLst>
              <a:ext uri="{FF2B5EF4-FFF2-40B4-BE49-F238E27FC236}">
                <a16:creationId xmlns:a16="http://schemas.microsoft.com/office/drawing/2014/main" id="{8F344AE6-121D-2523-A54F-DB2D8D79B28F}"/>
              </a:ext>
            </a:extLst>
          </p:cNvPr>
          <p:cNvSpPr/>
          <p:nvPr/>
        </p:nvSpPr>
        <p:spPr>
          <a:xfrm>
            <a:off x="3282715" y="4935632"/>
            <a:ext cx="2056661" cy="1879107"/>
          </a:xfrm>
          <a:prstGeom prst="ellipse">
            <a:avLst/>
          </a:prstGeom>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ea typeface="+mn-lt"/>
                <a:cs typeface="+mn-lt"/>
              </a:rPr>
              <a:t>TEXT SENT TO EMERGENCY CONTACT</a:t>
            </a:r>
            <a:endParaRPr lang="en-US" b="1">
              <a:cs typeface="Calibri"/>
            </a:endParaRPr>
          </a:p>
          <a:p>
            <a:pPr algn="ctr"/>
            <a:r>
              <a:rPr lang="en-US" b="1" dirty="0">
                <a:cs typeface="Calibri"/>
              </a:rPr>
              <a:t>(010)</a:t>
            </a:r>
          </a:p>
        </p:txBody>
      </p:sp>
      <p:sp>
        <p:nvSpPr>
          <p:cNvPr id="67" name="Oval 66">
            <a:extLst>
              <a:ext uri="{FF2B5EF4-FFF2-40B4-BE49-F238E27FC236}">
                <a16:creationId xmlns:a16="http://schemas.microsoft.com/office/drawing/2014/main" id="{22A204D6-5DAE-4791-62D7-256F009A3D5D}"/>
              </a:ext>
            </a:extLst>
          </p:cNvPr>
          <p:cNvSpPr/>
          <p:nvPr/>
        </p:nvSpPr>
        <p:spPr>
          <a:xfrm>
            <a:off x="7100113" y="4935632"/>
            <a:ext cx="2056661" cy="1879107"/>
          </a:xfrm>
          <a:prstGeom prst="ellipse">
            <a:avLst/>
          </a:prstGeom>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cs typeface="Calibri"/>
              </a:rPr>
              <a:t>MEMORY STORED</a:t>
            </a:r>
            <a:endParaRPr lang="en-US" b="1">
              <a:cs typeface="Calibri"/>
            </a:endParaRPr>
          </a:p>
          <a:p>
            <a:pPr algn="ctr"/>
            <a:r>
              <a:rPr lang="en-US" b="1" dirty="0">
                <a:cs typeface="Calibri"/>
              </a:rPr>
              <a:t>(101)</a:t>
            </a:r>
          </a:p>
        </p:txBody>
      </p:sp>
      <p:sp>
        <p:nvSpPr>
          <p:cNvPr id="68" name="Oval 67">
            <a:extLst>
              <a:ext uri="{FF2B5EF4-FFF2-40B4-BE49-F238E27FC236}">
                <a16:creationId xmlns:a16="http://schemas.microsoft.com/office/drawing/2014/main" id="{5D8FFB18-A4DE-4812-441F-4406D0C0673C}"/>
              </a:ext>
            </a:extLst>
          </p:cNvPr>
          <p:cNvSpPr/>
          <p:nvPr/>
        </p:nvSpPr>
        <p:spPr>
          <a:xfrm>
            <a:off x="5407930" y="2848295"/>
            <a:ext cx="2056661" cy="1879107"/>
          </a:xfrm>
          <a:prstGeom prst="ellipse">
            <a:avLst/>
          </a:prstGeom>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cs typeface="Calibri"/>
              </a:rPr>
              <a:t>TEXT SENT TO POLICE</a:t>
            </a:r>
            <a:endParaRPr lang="en-US" b="1">
              <a:cs typeface="Calibri"/>
            </a:endParaRPr>
          </a:p>
          <a:p>
            <a:pPr algn="ctr"/>
            <a:r>
              <a:rPr lang="en-US" b="1" dirty="0">
                <a:cs typeface="Calibri"/>
              </a:rPr>
              <a:t>(111)</a:t>
            </a:r>
          </a:p>
          <a:p>
            <a:pPr algn="ctr"/>
            <a:r>
              <a:rPr lang="en-US" b="1" dirty="0">
                <a:cs typeface="Calibri"/>
              </a:rPr>
              <a:t>Y=1</a:t>
            </a:r>
          </a:p>
        </p:txBody>
      </p:sp>
      <p:sp>
        <p:nvSpPr>
          <p:cNvPr id="69" name="Oval 68">
            <a:extLst>
              <a:ext uri="{FF2B5EF4-FFF2-40B4-BE49-F238E27FC236}">
                <a16:creationId xmlns:a16="http://schemas.microsoft.com/office/drawing/2014/main" id="{E54A9F3C-4FC2-24E2-9D7D-BE1B9B60B156}"/>
              </a:ext>
            </a:extLst>
          </p:cNvPr>
          <p:cNvSpPr/>
          <p:nvPr/>
        </p:nvSpPr>
        <p:spPr>
          <a:xfrm>
            <a:off x="7028795" y="485552"/>
            <a:ext cx="2056661" cy="1879107"/>
          </a:xfrm>
          <a:prstGeom prst="ellipse">
            <a:avLst/>
          </a:prstGeom>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cs typeface="Calibri"/>
              </a:rPr>
              <a:t>SIREN SOUNDS ACTIVATED</a:t>
            </a:r>
            <a:endParaRPr lang="en-US" b="1">
              <a:cs typeface="Calibri"/>
            </a:endParaRPr>
          </a:p>
          <a:p>
            <a:pPr algn="ctr"/>
            <a:r>
              <a:rPr lang="en-US" b="1" dirty="0">
                <a:cs typeface="Calibri"/>
              </a:rPr>
              <a:t>(011)</a:t>
            </a:r>
          </a:p>
        </p:txBody>
      </p:sp>
      <mc:AlternateContent xmlns:mc="http://schemas.openxmlformats.org/markup-compatibility/2006" xmlns:p14="http://schemas.microsoft.com/office/powerpoint/2010/main">
        <mc:Choice Requires="p14">
          <p:contentPart p14:bwMode="auto" r:id="rId2">
            <p14:nvContentPartPr>
              <p14:cNvPr id="70" name="Ink 69">
                <a:extLst>
                  <a:ext uri="{FF2B5EF4-FFF2-40B4-BE49-F238E27FC236}">
                    <a16:creationId xmlns:a16="http://schemas.microsoft.com/office/drawing/2014/main" id="{4C8DB293-A441-EDE2-6CC0-30F45661EF61}"/>
                  </a:ext>
                </a:extLst>
              </p14:cNvPr>
              <p14:cNvContentPartPr/>
              <p14:nvPr/>
            </p14:nvContentPartPr>
            <p14:xfrm>
              <a:off x="2819022" y="2005608"/>
              <a:ext cx="460734" cy="778106"/>
            </p14:xfrm>
          </p:contentPart>
        </mc:Choice>
        <mc:Fallback xmlns="">
          <p:pic>
            <p:nvPicPr>
              <p:cNvPr id="70" name="Ink 69">
                <a:extLst>
                  <a:ext uri="{FF2B5EF4-FFF2-40B4-BE49-F238E27FC236}">
                    <a16:creationId xmlns:a16="http://schemas.microsoft.com/office/drawing/2014/main" id="{4C8DB293-A441-EDE2-6CC0-30F45661EF61}"/>
                  </a:ext>
                </a:extLst>
              </p:cNvPr>
              <p:cNvPicPr/>
              <p:nvPr/>
            </p:nvPicPr>
            <p:blipFill>
              <a:blip r:embed="rId3"/>
              <a:stretch>
                <a:fillRect/>
              </a:stretch>
            </p:blipFill>
            <p:spPr>
              <a:xfrm>
                <a:off x="2801039" y="1987613"/>
                <a:ext cx="496341" cy="81373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1" name="Ink 70">
                <a:extLst>
                  <a:ext uri="{FF2B5EF4-FFF2-40B4-BE49-F238E27FC236}">
                    <a16:creationId xmlns:a16="http://schemas.microsoft.com/office/drawing/2014/main" id="{65248E5D-282D-91E3-A909-3FDEAC6DA957}"/>
                  </a:ext>
                </a:extLst>
              </p14:cNvPr>
              <p14:cNvContentPartPr/>
              <p14:nvPr/>
            </p14:nvContentPartPr>
            <p14:xfrm>
              <a:off x="2710797" y="2594887"/>
              <a:ext cx="20320" cy="20320"/>
            </p14:xfrm>
          </p:contentPart>
        </mc:Choice>
        <mc:Fallback xmlns="">
          <p:pic>
            <p:nvPicPr>
              <p:cNvPr id="71" name="Ink 70">
                <a:extLst>
                  <a:ext uri="{FF2B5EF4-FFF2-40B4-BE49-F238E27FC236}">
                    <a16:creationId xmlns:a16="http://schemas.microsoft.com/office/drawing/2014/main" id="{65248E5D-282D-91E3-A909-3FDEAC6DA957}"/>
                  </a:ext>
                </a:extLst>
              </p:cNvPr>
              <p:cNvPicPr/>
              <p:nvPr/>
            </p:nvPicPr>
            <p:blipFill>
              <a:blip r:embed="rId5"/>
              <a:stretch>
                <a:fillRect/>
              </a:stretch>
            </p:blipFill>
            <p:spPr>
              <a:xfrm>
                <a:off x="1694797" y="1578887"/>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2" name="Ink 71">
                <a:extLst>
                  <a:ext uri="{FF2B5EF4-FFF2-40B4-BE49-F238E27FC236}">
                    <a16:creationId xmlns:a16="http://schemas.microsoft.com/office/drawing/2014/main" id="{B78F6503-3F90-43D6-EC7C-1403F0BCA874}"/>
                  </a:ext>
                </a:extLst>
              </p14:cNvPr>
              <p14:cNvContentPartPr/>
              <p14:nvPr/>
            </p14:nvContentPartPr>
            <p14:xfrm>
              <a:off x="2710797" y="2594887"/>
              <a:ext cx="322616" cy="234595"/>
            </p14:xfrm>
          </p:contentPart>
        </mc:Choice>
        <mc:Fallback xmlns="">
          <p:pic>
            <p:nvPicPr>
              <p:cNvPr id="72" name="Ink 71">
                <a:extLst>
                  <a:ext uri="{FF2B5EF4-FFF2-40B4-BE49-F238E27FC236}">
                    <a16:creationId xmlns:a16="http://schemas.microsoft.com/office/drawing/2014/main" id="{B78F6503-3F90-43D6-EC7C-1403F0BCA874}"/>
                  </a:ext>
                </a:extLst>
              </p:cNvPr>
              <p:cNvPicPr/>
              <p:nvPr/>
            </p:nvPicPr>
            <p:blipFill>
              <a:blip r:embed="rId7"/>
              <a:stretch>
                <a:fillRect/>
              </a:stretch>
            </p:blipFill>
            <p:spPr>
              <a:xfrm>
                <a:off x="2692814" y="2576924"/>
                <a:ext cx="358222" cy="27016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3" name="Ink 72">
                <a:extLst>
                  <a:ext uri="{FF2B5EF4-FFF2-40B4-BE49-F238E27FC236}">
                    <a16:creationId xmlns:a16="http://schemas.microsoft.com/office/drawing/2014/main" id="{ACC2B922-D5CE-E00C-198E-67AA427EFE8C}"/>
                  </a:ext>
                </a:extLst>
              </p14:cNvPr>
              <p14:cNvContentPartPr/>
              <p14:nvPr/>
            </p14:nvContentPartPr>
            <p14:xfrm>
              <a:off x="1287207" y="969287"/>
              <a:ext cx="1942040" cy="5309147"/>
            </p14:xfrm>
          </p:contentPart>
        </mc:Choice>
        <mc:Fallback xmlns="">
          <p:pic>
            <p:nvPicPr>
              <p:cNvPr id="73" name="Ink 72">
                <a:extLst>
                  <a:ext uri="{FF2B5EF4-FFF2-40B4-BE49-F238E27FC236}">
                    <a16:creationId xmlns:a16="http://schemas.microsoft.com/office/drawing/2014/main" id="{ACC2B922-D5CE-E00C-198E-67AA427EFE8C}"/>
                  </a:ext>
                </a:extLst>
              </p:cNvPr>
              <p:cNvPicPr/>
              <p:nvPr/>
            </p:nvPicPr>
            <p:blipFill>
              <a:blip r:embed="rId9"/>
              <a:stretch>
                <a:fillRect/>
              </a:stretch>
            </p:blipFill>
            <p:spPr>
              <a:xfrm>
                <a:off x="1269212" y="951289"/>
                <a:ext cx="1977670" cy="534478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4" name="Ink 73">
                <a:extLst>
                  <a:ext uri="{FF2B5EF4-FFF2-40B4-BE49-F238E27FC236}">
                    <a16:creationId xmlns:a16="http://schemas.microsoft.com/office/drawing/2014/main" id="{B9EEB378-4F5C-DDBC-EC06-9AA344E675B0}"/>
                  </a:ext>
                </a:extLst>
              </p14:cNvPr>
              <p14:cNvContentPartPr/>
              <p14:nvPr/>
            </p14:nvContentPartPr>
            <p14:xfrm>
              <a:off x="2702243" y="2147847"/>
              <a:ext cx="153992" cy="182385"/>
            </p14:xfrm>
          </p:contentPart>
        </mc:Choice>
        <mc:Fallback xmlns="">
          <p:pic>
            <p:nvPicPr>
              <p:cNvPr id="74" name="Ink 73">
                <a:extLst>
                  <a:ext uri="{FF2B5EF4-FFF2-40B4-BE49-F238E27FC236}">
                    <a16:creationId xmlns:a16="http://schemas.microsoft.com/office/drawing/2014/main" id="{B9EEB378-4F5C-DDBC-EC06-9AA344E675B0}"/>
                  </a:ext>
                </a:extLst>
              </p:cNvPr>
              <p:cNvPicPr/>
              <p:nvPr/>
            </p:nvPicPr>
            <p:blipFill>
              <a:blip r:embed="rId11"/>
              <a:stretch>
                <a:fillRect/>
              </a:stretch>
            </p:blipFill>
            <p:spPr>
              <a:xfrm>
                <a:off x="2684295" y="2129860"/>
                <a:ext cx="189529" cy="21799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5" name="Ink 74">
                <a:extLst>
                  <a:ext uri="{FF2B5EF4-FFF2-40B4-BE49-F238E27FC236}">
                    <a16:creationId xmlns:a16="http://schemas.microsoft.com/office/drawing/2014/main" id="{6D6D12FF-ABD4-B896-3F80-BFF095307843}"/>
                  </a:ext>
                </a:extLst>
              </p14:cNvPr>
              <p14:cNvContentPartPr/>
              <p14:nvPr/>
            </p14:nvContentPartPr>
            <p14:xfrm>
              <a:off x="2893676" y="2066567"/>
              <a:ext cx="65747" cy="179603"/>
            </p14:xfrm>
          </p:contentPart>
        </mc:Choice>
        <mc:Fallback xmlns="">
          <p:pic>
            <p:nvPicPr>
              <p:cNvPr id="75" name="Ink 74">
                <a:extLst>
                  <a:ext uri="{FF2B5EF4-FFF2-40B4-BE49-F238E27FC236}">
                    <a16:creationId xmlns:a16="http://schemas.microsoft.com/office/drawing/2014/main" id="{6D6D12FF-ABD4-B896-3F80-BFF095307843}"/>
                  </a:ext>
                </a:extLst>
              </p:cNvPr>
              <p:cNvPicPr/>
              <p:nvPr/>
            </p:nvPicPr>
            <p:blipFill>
              <a:blip r:embed="rId13"/>
              <a:stretch>
                <a:fillRect/>
              </a:stretch>
            </p:blipFill>
            <p:spPr>
              <a:xfrm>
                <a:off x="2875810" y="2048607"/>
                <a:ext cx="101122" cy="21516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6" name="Ink 75">
                <a:extLst>
                  <a:ext uri="{FF2B5EF4-FFF2-40B4-BE49-F238E27FC236}">
                    <a16:creationId xmlns:a16="http://schemas.microsoft.com/office/drawing/2014/main" id="{7919CFEE-B287-D380-1B1F-DF83CDFD60F5}"/>
                  </a:ext>
                </a:extLst>
              </p14:cNvPr>
              <p14:cNvContentPartPr/>
              <p14:nvPr/>
            </p14:nvContentPartPr>
            <p14:xfrm>
              <a:off x="1085197" y="2920008"/>
              <a:ext cx="204716" cy="57896"/>
            </p14:xfrm>
          </p:contentPart>
        </mc:Choice>
        <mc:Fallback xmlns="">
          <p:pic>
            <p:nvPicPr>
              <p:cNvPr id="76" name="Ink 75">
                <a:extLst>
                  <a:ext uri="{FF2B5EF4-FFF2-40B4-BE49-F238E27FC236}">
                    <a16:creationId xmlns:a16="http://schemas.microsoft.com/office/drawing/2014/main" id="{7919CFEE-B287-D380-1B1F-DF83CDFD60F5}"/>
                  </a:ext>
                </a:extLst>
              </p:cNvPr>
              <p:cNvPicPr/>
              <p:nvPr/>
            </p:nvPicPr>
            <p:blipFill>
              <a:blip r:embed="rId15"/>
              <a:stretch>
                <a:fillRect/>
              </a:stretch>
            </p:blipFill>
            <p:spPr>
              <a:xfrm>
                <a:off x="1067239" y="2902139"/>
                <a:ext cx="240272" cy="9327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7" name="Ink 76">
                <a:extLst>
                  <a:ext uri="{FF2B5EF4-FFF2-40B4-BE49-F238E27FC236}">
                    <a16:creationId xmlns:a16="http://schemas.microsoft.com/office/drawing/2014/main" id="{25AE5089-8F49-8AFB-733B-00C0F53F0E65}"/>
                  </a:ext>
                </a:extLst>
              </p14:cNvPr>
              <p14:cNvContentPartPr/>
              <p14:nvPr/>
            </p14:nvContentPartPr>
            <p14:xfrm>
              <a:off x="1146156" y="2633070"/>
              <a:ext cx="205729" cy="187434"/>
            </p14:xfrm>
          </p:contentPart>
        </mc:Choice>
        <mc:Fallback xmlns="">
          <p:pic>
            <p:nvPicPr>
              <p:cNvPr id="77" name="Ink 76">
                <a:extLst>
                  <a:ext uri="{FF2B5EF4-FFF2-40B4-BE49-F238E27FC236}">
                    <a16:creationId xmlns:a16="http://schemas.microsoft.com/office/drawing/2014/main" id="{25AE5089-8F49-8AFB-733B-00C0F53F0E65}"/>
                  </a:ext>
                </a:extLst>
              </p:cNvPr>
              <p:cNvPicPr/>
              <p:nvPr/>
            </p:nvPicPr>
            <p:blipFill>
              <a:blip r:embed="rId17"/>
              <a:stretch>
                <a:fillRect/>
              </a:stretch>
            </p:blipFill>
            <p:spPr>
              <a:xfrm>
                <a:off x="1128173" y="2615082"/>
                <a:ext cx="241336" cy="22305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8" name="Ink 77">
                <a:extLst>
                  <a:ext uri="{FF2B5EF4-FFF2-40B4-BE49-F238E27FC236}">
                    <a16:creationId xmlns:a16="http://schemas.microsoft.com/office/drawing/2014/main" id="{53850AF8-63AB-04D8-E7E9-6C5090AF7224}"/>
                  </a:ext>
                </a:extLst>
              </p14:cNvPr>
              <p14:cNvContentPartPr/>
              <p14:nvPr/>
            </p14:nvContentPartPr>
            <p14:xfrm>
              <a:off x="1552556" y="2960648"/>
              <a:ext cx="167717" cy="33624"/>
            </p14:xfrm>
          </p:contentPart>
        </mc:Choice>
        <mc:Fallback xmlns="">
          <p:pic>
            <p:nvPicPr>
              <p:cNvPr id="78" name="Ink 77">
                <a:extLst>
                  <a:ext uri="{FF2B5EF4-FFF2-40B4-BE49-F238E27FC236}">
                    <a16:creationId xmlns:a16="http://schemas.microsoft.com/office/drawing/2014/main" id="{53850AF8-63AB-04D8-E7E9-6C5090AF7224}"/>
                  </a:ext>
                </a:extLst>
              </p:cNvPr>
              <p:cNvPicPr/>
              <p:nvPr/>
            </p:nvPicPr>
            <p:blipFill>
              <a:blip r:embed="rId19"/>
              <a:stretch>
                <a:fillRect/>
              </a:stretch>
            </p:blipFill>
            <p:spPr>
              <a:xfrm>
                <a:off x="1534599" y="2942951"/>
                <a:ext cx="203272" cy="6866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9" name="Ink 78">
                <a:extLst>
                  <a:ext uri="{FF2B5EF4-FFF2-40B4-BE49-F238E27FC236}">
                    <a16:creationId xmlns:a16="http://schemas.microsoft.com/office/drawing/2014/main" id="{13D90469-A7D7-223C-1BDF-6F58D0B06145}"/>
                  </a:ext>
                </a:extLst>
              </p14:cNvPr>
              <p14:cNvContentPartPr/>
              <p14:nvPr/>
            </p14:nvContentPartPr>
            <p14:xfrm>
              <a:off x="1593196" y="2798088"/>
              <a:ext cx="187699" cy="53676"/>
            </p14:xfrm>
          </p:contentPart>
        </mc:Choice>
        <mc:Fallback xmlns="">
          <p:pic>
            <p:nvPicPr>
              <p:cNvPr id="79" name="Ink 78">
                <a:extLst>
                  <a:ext uri="{FF2B5EF4-FFF2-40B4-BE49-F238E27FC236}">
                    <a16:creationId xmlns:a16="http://schemas.microsoft.com/office/drawing/2014/main" id="{13D90469-A7D7-223C-1BDF-6F58D0B06145}"/>
                  </a:ext>
                </a:extLst>
              </p:cNvPr>
              <p:cNvPicPr/>
              <p:nvPr/>
            </p:nvPicPr>
            <p:blipFill>
              <a:blip r:embed="rId21"/>
              <a:stretch>
                <a:fillRect/>
              </a:stretch>
            </p:blipFill>
            <p:spPr>
              <a:xfrm>
                <a:off x="1575217" y="2780196"/>
                <a:ext cx="223297" cy="8910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0" name="Ink 79">
                <a:extLst>
                  <a:ext uri="{FF2B5EF4-FFF2-40B4-BE49-F238E27FC236}">
                    <a16:creationId xmlns:a16="http://schemas.microsoft.com/office/drawing/2014/main" id="{0A54E0F5-0B3F-97AD-23E3-67E0192E43A8}"/>
                  </a:ext>
                </a:extLst>
              </p14:cNvPr>
              <p14:cNvContentPartPr/>
              <p14:nvPr/>
            </p14:nvContentPartPr>
            <p14:xfrm>
              <a:off x="5149197" y="317651"/>
              <a:ext cx="5262056" cy="5307799"/>
            </p14:xfrm>
          </p:contentPart>
        </mc:Choice>
        <mc:Fallback xmlns="">
          <p:pic>
            <p:nvPicPr>
              <p:cNvPr id="80" name="Ink 79">
                <a:extLst>
                  <a:ext uri="{FF2B5EF4-FFF2-40B4-BE49-F238E27FC236}">
                    <a16:creationId xmlns:a16="http://schemas.microsoft.com/office/drawing/2014/main" id="{0A54E0F5-0B3F-97AD-23E3-67E0192E43A8}"/>
                  </a:ext>
                </a:extLst>
              </p:cNvPr>
              <p:cNvPicPr/>
              <p:nvPr/>
            </p:nvPicPr>
            <p:blipFill>
              <a:blip r:embed="rId23"/>
              <a:stretch>
                <a:fillRect/>
              </a:stretch>
            </p:blipFill>
            <p:spPr>
              <a:xfrm>
                <a:off x="5131198" y="299652"/>
                <a:ext cx="5297693" cy="5343436"/>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1" name="Ink 80">
                <a:extLst>
                  <a:ext uri="{FF2B5EF4-FFF2-40B4-BE49-F238E27FC236}">
                    <a16:creationId xmlns:a16="http://schemas.microsoft.com/office/drawing/2014/main" id="{1984F7CB-D532-B2DA-05B2-472EC7B704AB}"/>
                  </a:ext>
                </a:extLst>
              </p14:cNvPr>
              <p14:cNvContentPartPr/>
              <p14:nvPr/>
            </p14:nvContentPartPr>
            <p14:xfrm>
              <a:off x="10554246" y="2290088"/>
              <a:ext cx="187206" cy="307054"/>
            </p14:xfrm>
          </p:contentPart>
        </mc:Choice>
        <mc:Fallback xmlns="">
          <p:pic>
            <p:nvPicPr>
              <p:cNvPr id="81" name="Ink 80">
                <a:extLst>
                  <a:ext uri="{FF2B5EF4-FFF2-40B4-BE49-F238E27FC236}">
                    <a16:creationId xmlns:a16="http://schemas.microsoft.com/office/drawing/2014/main" id="{1984F7CB-D532-B2DA-05B2-472EC7B704AB}"/>
                  </a:ext>
                </a:extLst>
              </p:cNvPr>
              <p:cNvPicPr/>
              <p:nvPr/>
            </p:nvPicPr>
            <p:blipFill>
              <a:blip r:embed="rId25"/>
              <a:stretch>
                <a:fillRect/>
              </a:stretch>
            </p:blipFill>
            <p:spPr>
              <a:xfrm>
                <a:off x="10536280" y="2272111"/>
                <a:ext cx="222779" cy="342649"/>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2" name="Ink 81">
                <a:extLst>
                  <a:ext uri="{FF2B5EF4-FFF2-40B4-BE49-F238E27FC236}">
                    <a16:creationId xmlns:a16="http://schemas.microsoft.com/office/drawing/2014/main" id="{8269C0B9-09D6-EC2E-70E1-FCF043CA9E5B}"/>
                  </a:ext>
                </a:extLst>
              </p14:cNvPr>
              <p14:cNvContentPartPr/>
              <p14:nvPr/>
            </p14:nvContentPartPr>
            <p14:xfrm>
              <a:off x="10859116" y="2307952"/>
              <a:ext cx="247687" cy="269088"/>
            </p14:xfrm>
          </p:contentPart>
        </mc:Choice>
        <mc:Fallback xmlns="">
          <p:pic>
            <p:nvPicPr>
              <p:cNvPr id="82" name="Ink 81">
                <a:extLst>
                  <a:ext uri="{FF2B5EF4-FFF2-40B4-BE49-F238E27FC236}">
                    <a16:creationId xmlns:a16="http://schemas.microsoft.com/office/drawing/2014/main" id="{8269C0B9-09D6-EC2E-70E1-FCF043CA9E5B}"/>
                  </a:ext>
                </a:extLst>
              </p:cNvPr>
              <p:cNvPicPr/>
              <p:nvPr/>
            </p:nvPicPr>
            <p:blipFill>
              <a:blip r:embed="rId27"/>
              <a:stretch>
                <a:fillRect/>
              </a:stretch>
            </p:blipFill>
            <p:spPr>
              <a:xfrm>
                <a:off x="10841142" y="2289989"/>
                <a:ext cx="283276" cy="304655"/>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3" name="Ink 82">
                <a:extLst>
                  <a:ext uri="{FF2B5EF4-FFF2-40B4-BE49-F238E27FC236}">
                    <a16:creationId xmlns:a16="http://schemas.microsoft.com/office/drawing/2014/main" id="{DC40C299-90D5-EB8D-6E06-3390C0F3E829}"/>
                  </a:ext>
                </a:extLst>
              </p14:cNvPr>
              <p14:cNvContentPartPr/>
              <p14:nvPr/>
            </p14:nvContentPartPr>
            <p14:xfrm>
              <a:off x="2690476" y="4891048"/>
              <a:ext cx="730475" cy="622178"/>
            </p14:xfrm>
          </p:contentPart>
        </mc:Choice>
        <mc:Fallback xmlns="">
          <p:pic>
            <p:nvPicPr>
              <p:cNvPr id="83" name="Ink 82">
                <a:extLst>
                  <a:ext uri="{FF2B5EF4-FFF2-40B4-BE49-F238E27FC236}">
                    <a16:creationId xmlns:a16="http://schemas.microsoft.com/office/drawing/2014/main" id="{DC40C299-90D5-EB8D-6E06-3390C0F3E829}"/>
                  </a:ext>
                </a:extLst>
              </p:cNvPr>
              <p:cNvPicPr/>
              <p:nvPr/>
            </p:nvPicPr>
            <p:blipFill>
              <a:blip r:embed="rId29"/>
              <a:stretch>
                <a:fillRect/>
              </a:stretch>
            </p:blipFill>
            <p:spPr>
              <a:xfrm>
                <a:off x="2672484" y="4873056"/>
                <a:ext cx="766099" cy="65780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4" name="Ink 83">
                <a:extLst>
                  <a:ext uri="{FF2B5EF4-FFF2-40B4-BE49-F238E27FC236}">
                    <a16:creationId xmlns:a16="http://schemas.microsoft.com/office/drawing/2014/main" id="{2F577DEA-4DA6-8AF5-8074-A0D7D46D3216}"/>
                  </a:ext>
                </a:extLst>
              </p14:cNvPr>
              <p14:cNvContentPartPr/>
              <p14:nvPr/>
            </p14:nvContentPartPr>
            <p14:xfrm>
              <a:off x="2548236" y="5256807"/>
              <a:ext cx="60205" cy="159087"/>
            </p14:xfrm>
          </p:contentPart>
        </mc:Choice>
        <mc:Fallback xmlns="">
          <p:pic>
            <p:nvPicPr>
              <p:cNvPr id="84" name="Ink 83">
                <a:extLst>
                  <a:ext uri="{FF2B5EF4-FFF2-40B4-BE49-F238E27FC236}">
                    <a16:creationId xmlns:a16="http://schemas.microsoft.com/office/drawing/2014/main" id="{2F577DEA-4DA6-8AF5-8074-A0D7D46D3216}"/>
                  </a:ext>
                </a:extLst>
              </p:cNvPr>
              <p:cNvPicPr/>
              <p:nvPr/>
            </p:nvPicPr>
            <p:blipFill>
              <a:blip r:embed="rId31"/>
              <a:stretch>
                <a:fillRect/>
              </a:stretch>
            </p:blipFill>
            <p:spPr>
              <a:xfrm>
                <a:off x="2530424" y="5238851"/>
                <a:ext cx="95473" cy="19463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5" name="Ink 84">
                <a:extLst>
                  <a:ext uri="{FF2B5EF4-FFF2-40B4-BE49-F238E27FC236}">
                    <a16:creationId xmlns:a16="http://schemas.microsoft.com/office/drawing/2014/main" id="{771D6FF8-A26E-B282-41B6-CD63C689F74F}"/>
                  </a:ext>
                </a:extLst>
              </p14:cNvPr>
              <p14:cNvContentPartPr/>
              <p14:nvPr/>
            </p14:nvContentPartPr>
            <p14:xfrm>
              <a:off x="2629517" y="5216168"/>
              <a:ext cx="95056" cy="146686"/>
            </p14:xfrm>
          </p:contentPart>
        </mc:Choice>
        <mc:Fallback xmlns="">
          <p:pic>
            <p:nvPicPr>
              <p:cNvPr id="85" name="Ink 84">
                <a:extLst>
                  <a:ext uri="{FF2B5EF4-FFF2-40B4-BE49-F238E27FC236}">
                    <a16:creationId xmlns:a16="http://schemas.microsoft.com/office/drawing/2014/main" id="{771D6FF8-A26E-B282-41B6-CD63C689F74F}"/>
                  </a:ext>
                </a:extLst>
              </p:cNvPr>
              <p:cNvPicPr/>
              <p:nvPr/>
            </p:nvPicPr>
            <p:blipFill>
              <a:blip r:embed="rId33"/>
              <a:stretch>
                <a:fillRect/>
              </a:stretch>
            </p:blipFill>
            <p:spPr>
              <a:xfrm>
                <a:off x="2611582" y="5198236"/>
                <a:ext cx="130567" cy="182192"/>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6" name="Ink 85">
                <a:extLst>
                  <a:ext uri="{FF2B5EF4-FFF2-40B4-BE49-F238E27FC236}">
                    <a16:creationId xmlns:a16="http://schemas.microsoft.com/office/drawing/2014/main" id="{1B86E71F-E907-2EBF-1CBA-E1CD0FA1A637}"/>
                  </a:ext>
                </a:extLst>
              </p14:cNvPr>
              <p14:cNvContentPartPr/>
              <p14:nvPr/>
            </p14:nvContentPartPr>
            <p14:xfrm>
              <a:off x="3442316" y="3265448"/>
              <a:ext cx="3603711" cy="2646558"/>
            </p14:xfrm>
          </p:contentPart>
        </mc:Choice>
        <mc:Fallback xmlns="">
          <p:pic>
            <p:nvPicPr>
              <p:cNvPr id="86" name="Ink 85">
                <a:extLst>
                  <a:ext uri="{FF2B5EF4-FFF2-40B4-BE49-F238E27FC236}">
                    <a16:creationId xmlns:a16="http://schemas.microsoft.com/office/drawing/2014/main" id="{1B86E71F-E907-2EBF-1CBA-E1CD0FA1A637}"/>
                  </a:ext>
                </a:extLst>
              </p:cNvPr>
              <p:cNvPicPr/>
              <p:nvPr/>
            </p:nvPicPr>
            <p:blipFill>
              <a:blip r:embed="rId35"/>
              <a:stretch>
                <a:fillRect/>
              </a:stretch>
            </p:blipFill>
            <p:spPr>
              <a:xfrm>
                <a:off x="3424317" y="3247452"/>
                <a:ext cx="3639349" cy="2682191"/>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7" name="Ink 86">
                <a:extLst>
                  <a:ext uri="{FF2B5EF4-FFF2-40B4-BE49-F238E27FC236}">
                    <a16:creationId xmlns:a16="http://schemas.microsoft.com/office/drawing/2014/main" id="{F558168E-2A2D-4DA6-984A-13664506C657}"/>
                  </a:ext>
                </a:extLst>
              </p14:cNvPr>
              <p14:cNvContentPartPr/>
              <p14:nvPr/>
            </p14:nvContentPartPr>
            <p14:xfrm>
              <a:off x="4214477" y="3142772"/>
              <a:ext cx="164852" cy="165607"/>
            </p14:xfrm>
          </p:contentPart>
        </mc:Choice>
        <mc:Fallback xmlns="">
          <p:pic>
            <p:nvPicPr>
              <p:cNvPr id="87" name="Ink 86">
                <a:extLst>
                  <a:ext uri="{FF2B5EF4-FFF2-40B4-BE49-F238E27FC236}">
                    <a16:creationId xmlns:a16="http://schemas.microsoft.com/office/drawing/2014/main" id="{F558168E-2A2D-4DA6-984A-13664506C657}"/>
                  </a:ext>
                </a:extLst>
              </p:cNvPr>
              <p:cNvPicPr/>
              <p:nvPr/>
            </p:nvPicPr>
            <p:blipFill>
              <a:blip r:embed="rId37"/>
              <a:stretch>
                <a:fillRect/>
              </a:stretch>
            </p:blipFill>
            <p:spPr>
              <a:xfrm>
                <a:off x="4196519" y="3124810"/>
                <a:ext cx="200408" cy="201171"/>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8" name="Ink 87">
                <a:extLst>
                  <a:ext uri="{FF2B5EF4-FFF2-40B4-BE49-F238E27FC236}">
                    <a16:creationId xmlns:a16="http://schemas.microsoft.com/office/drawing/2014/main" id="{9DC3B8B7-7019-18A8-1600-970A51545CFF}"/>
                  </a:ext>
                </a:extLst>
              </p14:cNvPr>
              <p14:cNvContentPartPr/>
              <p14:nvPr/>
            </p14:nvContentPartPr>
            <p14:xfrm>
              <a:off x="4438278" y="3245874"/>
              <a:ext cx="185170" cy="206117"/>
            </p14:xfrm>
          </p:contentPart>
        </mc:Choice>
        <mc:Fallback xmlns="">
          <p:pic>
            <p:nvPicPr>
              <p:cNvPr id="88" name="Ink 87">
                <a:extLst>
                  <a:ext uri="{FF2B5EF4-FFF2-40B4-BE49-F238E27FC236}">
                    <a16:creationId xmlns:a16="http://schemas.microsoft.com/office/drawing/2014/main" id="{9DC3B8B7-7019-18A8-1600-970A51545CFF}"/>
                  </a:ext>
                </a:extLst>
              </p:cNvPr>
              <p:cNvPicPr/>
              <p:nvPr/>
            </p:nvPicPr>
            <p:blipFill>
              <a:blip r:embed="rId39"/>
              <a:stretch>
                <a:fillRect/>
              </a:stretch>
            </p:blipFill>
            <p:spPr>
              <a:xfrm>
                <a:off x="4420335" y="3227888"/>
                <a:ext cx="220697" cy="241729"/>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9" name="Ink 88">
                <a:extLst>
                  <a:ext uri="{FF2B5EF4-FFF2-40B4-BE49-F238E27FC236}">
                    <a16:creationId xmlns:a16="http://schemas.microsoft.com/office/drawing/2014/main" id="{B5279C82-982E-10E1-6BFC-8967AC20CB80}"/>
                  </a:ext>
                </a:extLst>
              </p14:cNvPr>
              <p14:cNvContentPartPr/>
              <p14:nvPr/>
            </p14:nvContentPartPr>
            <p14:xfrm>
              <a:off x="5271117" y="6252223"/>
              <a:ext cx="1863928" cy="326770"/>
            </p14:xfrm>
          </p:contentPart>
        </mc:Choice>
        <mc:Fallback xmlns="">
          <p:pic>
            <p:nvPicPr>
              <p:cNvPr id="89" name="Ink 88">
                <a:extLst>
                  <a:ext uri="{FF2B5EF4-FFF2-40B4-BE49-F238E27FC236}">
                    <a16:creationId xmlns:a16="http://schemas.microsoft.com/office/drawing/2014/main" id="{B5279C82-982E-10E1-6BFC-8967AC20CB80}"/>
                  </a:ext>
                </a:extLst>
              </p:cNvPr>
              <p:cNvPicPr/>
              <p:nvPr/>
            </p:nvPicPr>
            <p:blipFill>
              <a:blip r:embed="rId41"/>
              <a:stretch>
                <a:fillRect/>
              </a:stretch>
            </p:blipFill>
            <p:spPr>
              <a:xfrm>
                <a:off x="5253118" y="6234249"/>
                <a:ext cx="1899565" cy="362359"/>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0" name="Ink 89">
                <a:extLst>
                  <a:ext uri="{FF2B5EF4-FFF2-40B4-BE49-F238E27FC236}">
                    <a16:creationId xmlns:a16="http://schemas.microsoft.com/office/drawing/2014/main" id="{8C8C5BA9-76BB-25F3-2ABB-90F082A1DB7B}"/>
                  </a:ext>
                </a:extLst>
              </p14:cNvPr>
              <p14:cNvContentPartPr/>
              <p14:nvPr/>
            </p14:nvContentPartPr>
            <p14:xfrm>
              <a:off x="5946358" y="6230106"/>
              <a:ext cx="141503" cy="189167"/>
            </p14:xfrm>
          </p:contentPart>
        </mc:Choice>
        <mc:Fallback xmlns="">
          <p:pic>
            <p:nvPicPr>
              <p:cNvPr id="90" name="Ink 89">
                <a:extLst>
                  <a:ext uri="{FF2B5EF4-FFF2-40B4-BE49-F238E27FC236}">
                    <a16:creationId xmlns:a16="http://schemas.microsoft.com/office/drawing/2014/main" id="{8C8C5BA9-76BB-25F3-2ABB-90F082A1DB7B}"/>
                  </a:ext>
                </a:extLst>
              </p:cNvPr>
              <p:cNvPicPr/>
              <p:nvPr/>
            </p:nvPicPr>
            <p:blipFill>
              <a:blip r:embed="rId43"/>
              <a:stretch>
                <a:fillRect/>
              </a:stretch>
            </p:blipFill>
            <p:spPr>
              <a:xfrm>
                <a:off x="5928401" y="6212158"/>
                <a:ext cx="177058" cy="224703"/>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1" name="Ink 90">
                <a:extLst>
                  <a:ext uri="{FF2B5EF4-FFF2-40B4-BE49-F238E27FC236}">
                    <a16:creationId xmlns:a16="http://schemas.microsoft.com/office/drawing/2014/main" id="{F7D229CE-7CD9-0404-318C-E89DBADB2C80}"/>
                  </a:ext>
                </a:extLst>
              </p14:cNvPr>
              <p14:cNvContentPartPr/>
              <p14:nvPr/>
            </p14:nvContentPartPr>
            <p14:xfrm>
              <a:off x="6193937" y="6188193"/>
              <a:ext cx="157493" cy="169839"/>
            </p14:xfrm>
          </p:contentPart>
        </mc:Choice>
        <mc:Fallback xmlns="">
          <p:pic>
            <p:nvPicPr>
              <p:cNvPr id="91" name="Ink 90">
                <a:extLst>
                  <a:ext uri="{FF2B5EF4-FFF2-40B4-BE49-F238E27FC236}">
                    <a16:creationId xmlns:a16="http://schemas.microsoft.com/office/drawing/2014/main" id="{F7D229CE-7CD9-0404-318C-E89DBADB2C80}"/>
                  </a:ext>
                </a:extLst>
              </p:cNvPr>
              <p:cNvPicPr/>
              <p:nvPr/>
            </p:nvPicPr>
            <p:blipFill>
              <a:blip r:embed="rId45"/>
              <a:stretch>
                <a:fillRect/>
              </a:stretch>
            </p:blipFill>
            <p:spPr>
              <a:xfrm>
                <a:off x="6175999" y="6170202"/>
                <a:ext cx="193010" cy="205462"/>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2" name="Ink 91">
                <a:extLst>
                  <a:ext uri="{FF2B5EF4-FFF2-40B4-BE49-F238E27FC236}">
                    <a16:creationId xmlns:a16="http://schemas.microsoft.com/office/drawing/2014/main" id="{CA7AE1AB-1A33-2D1C-6C8C-0BB855F6439E}"/>
                  </a:ext>
                </a:extLst>
              </p14:cNvPr>
              <p14:cNvContentPartPr/>
              <p14:nvPr/>
            </p14:nvContentPartPr>
            <p14:xfrm>
              <a:off x="4457431" y="3670987"/>
              <a:ext cx="766663" cy="1138780"/>
            </p14:xfrm>
          </p:contentPart>
        </mc:Choice>
        <mc:Fallback xmlns="">
          <p:pic>
            <p:nvPicPr>
              <p:cNvPr id="92" name="Ink 91">
                <a:extLst>
                  <a:ext uri="{FF2B5EF4-FFF2-40B4-BE49-F238E27FC236}">
                    <a16:creationId xmlns:a16="http://schemas.microsoft.com/office/drawing/2014/main" id="{CA7AE1AB-1A33-2D1C-6C8C-0BB855F6439E}"/>
                  </a:ext>
                </a:extLst>
              </p:cNvPr>
              <p:cNvPicPr/>
              <p:nvPr/>
            </p:nvPicPr>
            <p:blipFill>
              <a:blip r:embed="rId47"/>
              <a:stretch>
                <a:fillRect/>
              </a:stretch>
            </p:blipFill>
            <p:spPr>
              <a:xfrm>
                <a:off x="4439443" y="3652991"/>
                <a:ext cx="802280" cy="1174412"/>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3" name="Ink 92">
                <a:extLst>
                  <a:ext uri="{FF2B5EF4-FFF2-40B4-BE49-F238E27FC236}">
                    <a16:creationId xmlns:a16="http://schemas.microsoft.com/office/drawing/2014/main" id="{326E4964-CD02-8B80-EF86-EF02BC81EAB7}"/>
                  </a:ext>
                </a:extLst>
              </p14:cNvPr>
              <p14:cNvContentPartPr/>
              <p14:nvPr/>
            </p14:nvContentPartPr>
            <p14:xfrm>
              <a:off x="4194156" y="4159527"/>
              <a:ext cx="132423" cy="47725"/>
            </p14:xfrm>
          </p:contentPart>
        </mc:Choice>
        <mc:Fallback xmlns="">
          <p:pic>
            <p:nvPicPr>
              <p:cNvPr id="93" name="Ink 92">
                <a:extLst>
                  <a:ext uri="{FF2B5EF4-FFF2-40B4-BE49-F238E27FC236}">
                    <a16:creationId xmlns:a16="http://schemas.microsoft.com/office/drawing/2014/main" id="{326E4964-CD02-8B80-EF86-EF02BC81EAB7}"/>
                  </a:ext>
                </a:extLst>
              </p:cNvPr>
              <p:cNvPicPr/>
              <p:nvPr/>
            </p:nvPicPr>
            <p:blipFill>
              <a:blip r:embed="rId49"/>
              <a:stretch>
                <a:fillRect/>
              </a:stretch>
            </p:blipFill>
            <p:spPr>
              <a:xfrm>
                <a:off x="4176213" y="4141719"/>
                <a:ext cx="167951" cy="82985"/>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4" name="Ink 93">
                <a:extLst>
                  <a:ext uri="{FF2B5EF4-FFF2-40B4-BE49-F238E27FC236}">
                    <a16:creationId xmlns:a16="http://schemas.microsoft.com/office/drawing/2014/main" id="{BAFDE7E9-8446-7A95-E1C8-99AE79F1D356}"/>
                  </a:ext>
                </a:extLst>
              </p14:cNvPr>
              <p14:cNvContentPartPr/>
              <p14:nvPr/>
            </p14:nvContentPartPr>
            <p14:xfrm>
              <a:off x="4275437" y="4057928"/>
              <a:ext cx="111704" cy="47390"/>
            </p14:xfrm>
          </p:contentPart>
        </mc:Choice>
        <mc:Fallback xmlns="">
          <p:pic>
            <p:nvPicPr>
              <p:cNvPr id="94" name="Ink 93">
                <a:extLst>
                  <a:ext uri="{FF2B5EF4-FFF2-40B4-BE49-F238E27FC236}">
                    <a16:creationId xmlns:a16="http://schemas.microsoft.com/office/drawing/2014/main" id="{BAFDE7E9-8446-7A95-E1C8-99AE79F1D356}"/>
                  </a:ext>
                </a:extLst>
              </p:cNvPr>
              <p:cNvPicPr/>
              <p:nvPr/>
            </p:nvPicPr>
            <p:blipFill>
              <a:blip r:embed="rId51"/>
              <a:stretch>
                <a:fillRect/>
              </a:stretch>
            </p:blipFill>
            <p:spPr>
              <a:xfrm>
                <a:off x="4257536" y="4040112"/>
                <a:ext cx="147149" cy="82665"/>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5" name="Ink 94">
                <a:extLst>
                  <a:ext uri="{FF2B5EF4-FFF2-40B4-BE49-F238E27FC236}">
                    <a16:creationId xmlns:a16="http://schemas.microsoft.com/office/drawing/2014/main" id="{8772F646-F615-59EE-58C2-1D840F3E3798}"/>
                  </a:ext>
                </a:extLst>
              </p14:cNvPr>
              <p14:cNvContentPartPr/>
              <p14:nvPr/>
            </p14:nvContentPartPr>
            <p14:xfrm>
              <a:off x="5332076" y="2289043"/>
              <a:ext cx="3113791" cy="3252244"/>
            </p14:xfrm>
          </p:contentPart>
        </mc:Choice>
        <mc:Fallback xmlns="">
          <p:pic>
            <p:nvPicPr>
              <p:cNvPr id="95" name="Ink 94">
                <a:extLst>
                  <a:ext uri="{FF2B5EF4-FFF2-40B4-BE49-F238E27FC236}">
                    <a16:creationId xmlns:a16="http://schemas.microsoft.com/office/drawing/2014/main" id="{8772F646-F615-59EE-58C2-1D840F3E3798}"/>
                  </a:ext>
                </a:extLst>
              </p:cNvPr>
              <p:cNvPicPr/>
              <p:nvPr/>
            </p:nvPicPr>
            <p:blipFill>
              <a:blip r:embed="rId53"/>
              <a:stretch>
                <a:fillRect/>
              </a:stretch>
            </p:blipFill>
            <p:spPr>
              <a:xfrm>
                <a:off x="5314079" y="2271045"/>
                <a:ext cx="3149424" cy="3287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6" name="Ink 95">
                <a:extLst>
                  <a:ext uri="{FF2B5EF4-FFF2-40B4-BE49-F238E27FC236}">
                    <a16:creationId xmlns:a16="http://schemas.microsoft.com/office/drawing/2014/main" id="{69B55393-AC3E-DBF9-A529-5C382E914D38}"/>
                  </a:ext>
                </a:extLst>
              </p14:cNvPr>
              <p14:cNvContentPartPr/>
              <p14:nvPr/>
            </p14:nvContentPartPr>
            <p14:xfrm>
              <a:off x="7607917" y="3915688"/>
              <a:ext cx="147678" cy="53676"/>
            </p14:xfrm>
          </p:contentPart>
        </mc:Choice>
        <mc:Fallback xmlns="">
          <p:pic>
            <p:nvPicPr>
              <p:cNvPr id="96" name="Ink 95">
                <a:extLst>
                  <a:ext uri="{FF2B5EF4-FFF2-40B4-BE49-F238E27FC236}">
                    <a16:creationId xmlns:a16="http://schemas.microsoft.com/office/drawing/2014/main" id="{69B55393-AC3E-DBF9-A529-5C382E914D38}"/>
                  </a:ext>
                </a:extLst>
              </p:cNvPr>
              <p:cNvPicPr/>
              <p:nvPr/>
            </p:nvPicPr>
            <p:blipFill>
              <a:blip r:embed="rId55"/>
              <a:stretch>
                <a:fillRect/>
              </a:stretch>
            </p:blipFill>
            <p:spPr>
              <a:xfrm>
                <a:off x="7589995" y="3897796"/>
                <a:ext cx="183164" cy="89102"/>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7" name="Ink 96">
                <a:extLst>
                  <a:ext uri="{FF2B5EF4-FFF2-40B4-BE49-F238E27FC236}">
                    <a16:creationId xmlns:a16="http://schemas.microsoft.com/office/drawing/2014/main" id="{3C61FB85-FA76-5656-E6C4-2ADF4D80F8B7}"/>
                  </a:ext>
                </a:extLst>
              </p14:cNvPr>
              <p14:cNvContentPartPr/>
              <p14:nvPr/>
            </p14:nvContentPartPr>
            <p14:xfrm>
              <a:off x="7688193" y="3671847"/>
              <a:ext cx="186825" cy="221643"/>
            </p14:xfrm>
          </p:contentPart>
        </mc:Choice>
        <mc:Fallback xmlns="">
          <p:pic>
            <p:nvPicPr>
              <p:cNvPr id="97" name="Ink 96">
                <a:extLst>
                  <a:ext uri="{FF2B5EF4-FFF2-40B4-BE49-F238E27FC236}">
                    <a16:creationId xmlns:a16="http://schemas.microsoft.com/office/drawing/2014/main" id="{3C61FB85-FA76-5656-E6C4-2ADF4D80F8B7}"/>
                  </a:ext>
                </a:extLst>
              </p:cNvPr>
              <p:cNvPicPr/>
              <p:nvPr/>
            </p:nvPicPr>
            <p:blipFill>
              <a:blip r:embed="rId57"/>
              <a:stretch>
                <a:fillRect/>
              </a:stretch>
            </p:blipFill>
            <p:spPr>
              <a:xfrm>
                <a:off x="7670229" y="3653886"/>
                <a:ext cx="222394" cy="257206"/>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98" name="Ink 97">
                <a:extLst>
                  <a:ext uri="{FF2B5EF4-FFF2-40B4-BE49-F238E27FC236}">
                    <a16:creationId xmlns:a16="http://schemas.microsoft.com/office/drawing/2014/main" id="{FF3A7870-B935-ADCB-CD22-F11CED5FA3BD}"/>
                  </a:ext>
                </a:extLst>
              </p14:cNvPr>
              <p14:cNvContentPartPr/>
              <p14:nvPr/>
            </p14:nvContentPartPr>
            <p14:xfrm>
              <a:off x="6033887" y="1680488"/>
              <a:ext cx="862829" cy="1194344"/>
            </p14:xfrm>
          </p:contentPart>
        </mc:Choice>
        <mc:Fallback xmlns="">
          <p:pic>
            <p:nvPicPr>
              <p:cNvPr id="98" name="Ink 97">
                <a:extLst>
                  <a:ext uri="{FF2B5EF4-FFF2-40B4-BE49-F238E27FC236}">
                    <a16:creationId xmlns:a16="http://schemas.microsoft.com/office/drawing/2014/main" id="{FF3A7870-B935-ADCB-CD22-F11CED5FA3BD}"/>
                  </a:ext>
                </a:extLst>
              </p:cNvPr>
              <p:cNvPicPr/>
              <p:nvPr/>
            </p:nvPicPr>
            <p:blipFill>
              <a:blip r:embed="rId59"/>
              <a:stretch>
                <a:fillRect/>
              </a:stretch>
            </p:blipFill>
            <p:spPr>
              <a:xfrm>
                <a:off x="6015896" y="1662495"/>
                <a:ext cx="898450" cy="1229969"/>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99" name="Ink 98">
                <a:extLst>
                  <a:ext uri="{FF2B5EF4-FFF2-40B4-BE49-F238E27FC236}">
                    <a16:creationId xmlns:a16="http://schemas.microsoft.com/office/drawing/2014/main" id="{86FB521B-9059-144F-49BF-1B10B27D74AD}"/>
                  </a:ext>
                </a:extLst>
              </p14:cNvPr>
              <p14:cNvContentPartPr/>
              <p14:nvPr/>
            </p14:nvContentPartPr>
            <p14:xfrm>
              <a:off x="5921357" y="2168168"/>
              <a:ext cx="158956" cy="52096"/>
            </p14:xfrm>
          </p:contentPart>
        </mc:Choice>
        <mc:Fallback xmlns="">
          <p:pic>
            <p:nvPicPr>
              <p:cNvPr id="99" name="Ink 98">
                <a:extLst>
                  <a:ext uri="{FF2B5EF4-FFF2-40B4-BE49-F238E27FC236}">
                    <a16:creationId xmlns:a16="http://schemas.microsoft.com/office/drawing/2014/main" id="{86FB521B-9059-144F-49BF-1B10B27D74AD}"/>
                  </a:ext>
                </a:extLst>
              </p:cNvPr>
              <p:cNvPicPr/>
              <p:nvPr/>
            </p:nvPicPr>
            <p:blipFill>
              <a:blip r:embed="rId61"/>
              <a:stretch>
                <a:fillRect/>
              </a:stretch>
            </p:blipFill>
            <p:spPr>
              <a:xfrm>
                <a:off x="5903416" y="2150327"/>
                <a:ext cx="194479" cy="87421"/>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0" name="Ink 99">
                <a:extLst>
                  <a:ext uri="{FF2B5EF4-FFF2-40B4-BE49-F238E27FC236}">
                    <a16:creationId xmlns:a16="http://schemas.microsoft.com/office/drawing/2014/main" id="{1831A09D-F8A0-34A8-48BA-15322727A4D1}"/>
                  </a:ext>
                </a:extLst>
              </p14:cNvPr>
              <p14:cNvContentPartPr/>
              <p14:nvPr/>
            </p14:nvContentPartPr>
            <p14:xfrm>
              <a:off x="6002637" y="2025927"/>
              <a:ext cx="187378" cy="54363"/>
            </p14:xfrm>
          </p:contentPart>
        </mc:Choice>
        <mc:Fallback xmlns="">
          <p:pic>
            <p:nvPicPr>
              <p:cNvPr id="100" name="Ink 99">
                <a:extLst>
                  <a:ext uri="{FF2B5EF4-FFF2-40B4-BE49-F238E27FC236}">
                    <a16:creationId xmlns:a16="http://schemas.microsoft.com/office/drawing/2014/main" id="{1831A09D-F8A0-34A8-48BA-15322727A4D1}"/>
                  </a:ext>
                </a:extLst>
              </p:cNvPr>
              <p:cNvPicPr/>
              <p:nvPr/>
            </p:nvPicPr>
            <p:blipFill>
              <a:blip r:embed="rId63"/>
              <a:stretch>
                <a:fillRect/>
              </a:stretch>
            </p:blipFill>
            <p:spPr>
              <a:xfrm>
                <a:off x="5984689" y="2008044"/>
                <a:ext cx="222915" cy="8977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1" name="Ink 100">
                <a:extLst>
                  <a:ext uri="{FF2B5EF4-FFF2-40B4-BE49-F238E27FC236}">
                    <a16:creationId xmlns:a16="http://schemas.microsoft.com/office/drawing/2014/main" id="{D2CBFECC-B2CC-17CF-435A-D7593EE4940B}"/>
                  </a:ext>
                </a:extLst>
              </p14:cNvPr>
              <p14:cNvContentPartPr/>
              <p14:nvPr/>
            </p14:nvContentPartPr>
            <p14:xfrm>
              <a:off x="8683829" y="2249448"/>
              <a:ext cx="429981" cy="2909622"/>
            </p14:xfrm>
          </p:contentPart>
        </mc:Choice>
        <mc:Fallback xmlns="">
          <p:pic>
            <p:nvPicPr>
              <p:cNvPr id="101" name="Ink 100">
                <a:extLst>
                  <a:ext uri="{FF2B5EF4-FFF2-40B4-BE49-F238E27FC236}">
                    <a16:creationId xmlns:a16="http://schemas.microsoft.com/office/drawing/2014/main" id="{D2CBFECC-B2CC-17CF-435A-D7593EE4940B}"/>
                  </a:ext>
                </a:extLst>
              </p:cNvPr>
              <p:cNvPicPr/>
              <p:nvPr/>
            </p:nvPicPr>
            <p:blipFill>
              <a:blip r:embed="rId65"/>
              <a:stretch>
                <a:fillRect/>
              </a:stretch>
            </p:blipFill>
            <p:spPr>
              <a:xfrm>
                <a:off x="8665853" y="2231450"/>
                <a:ext cx="465573" cy="2945259"/>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2" name="Ink 101">
                <a:extLst>
                  <a:ext uri="{FF2B5EF4-FFF2-40B4-BE49-F238E27FC236}">
                    <a16:creationId xmlns:a16="http://schemas.microsoft.com/office/drawing/2014/main" id="{3BA2470A-E1AC-61F4-E5F7-A2996E6A8FBE}"/>
                  </a:ext>
                </a:extLst>
              </p14:cNvPr>
              <p14:cNvContentPartPr/>
              <p14:nvPr/>
            </p14:nvContentPartPr>
            <p14:xfrm>
              <a:off x="9171671" y="3306087"/>
              <a:ext cx="84885" cy="283039"/>
            </p14:xfrm>
          </p:contentPart>
        </mc:Choice>
        <mc:Fallback xmlns="">
          <p:pic>
            <p:nvPicPr>
              <p:cNvPr id="102" name="Ink 101">
                <a:extLst>
                  <a:ext uri="{FF2B5EF4-FFF2-40B4-BE49-F238E27FC236}">
                    <a16:creationId xmlns:a16="http://schemas.microsoft.com/office/drawing/2014/main" id="{3BA2470A-E1AC-61F4-E5F7-A2996E6A8FBE}"/>
                  </a:ext>
                </a:extLst>
              </p:cNvPr>
              <p:cNvPicPr/>
              <p:nvPr/>
            </p:nvPicPr>
            <p:blipFill>
              <a:blip r:embed="rId67"/>
              <a:stretch>
                <a:fillRect/>
              </a:stretch>
            </p:blipFill>
            <p:spPr>
              <a:xfrm>
                <a:off x="9153687" y="3288105"/>
                <a:ext cx="120494" cy="318644"/>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3" name="Ink 102">
                <a:extLst>
                  <a:ext uri="{FF2B5EF4-FFF2-40B4-BE49-F238E27FC236}">
                    <a16:creationId xmlns:a16="http://schemas.microsoft.com/office/drawing/2014/main" id="{D03B99B7-C198-DAF8-A502-247CBA045B19}"/>
                  </a:ext>
                </a:extLst>
              </p14:cNvPr>
              <p14:cNvContentPartPr/>
              <p14:nvPr/>
            </p14:nvContentPartPr>
            <p14:xfrm>
              <a:off x="9313911" y="3282421"/>
              <a:ext cx="158794" cy="267051"/>
            </p14:xfrm>
          </p:contentPart>
        </mc:Choice>
        <mc:Fallback xmlns="">
          <p:pic>
            <p:nvPicPr>
              <p:cNvPr id="103" name="Ink 102">
                <a:extLst>
                  <a:ext uri="{FF2B5EF4-FFF2-40B4-BE49-F238E27FC236}">
                    <a16:creationId xmlns:a16="http://schemas.microsoft.com/office/drawing/2014/main" id="{D03B99B7-C198-DAF8-A502-247CBA045B19}"/>
                  </a:ext>
                </a:extLst>
              </p:cNvPr>
              <p:cNvPicPr/>
              <p:nvPr/>
            </p:nvPicPr>
            <p:blipFill>
              <a:blip r:embed="rId69"/>
              <a:stretch>
                <a:fillRect/>
              </a:stretch>
            </p:blipFill>
            <p:spPr>
              <a:xfrm>
                <a:off x="9295948" y="3264450"/>
                <a:ext cx="194361" cy="302634"/>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4" name="Ink 103">
                <a:extLst>
                  <a:ext uri="{FF2B5EF4-FFF2-40B4-BE49-F238E27FC236}">
                    <a16:creationId xmlns:a16="http://schemas.microsoft.com/office/drawing/2014/main" id="{687D4D1C-9BD7-B54A-90B6-E26AB3ED9431}"/>
                  </a:ext>
                </a:extLst>
              </p14:cNvPr>
              <p14:cNvContentPartPr/>
              <p14:nvPr/>
            </p14:nvContentPartPr>
            <p14:xfrm>
              <a:off x="5696661" y="440078"/>
              <a:ext cx="4006598" cy="4937453"/>
            </p14:xfrm>
          </p:contentPart>
        </mc:Choice>
        <mc:Fallback xmlns="">
          <p:pic>
            <p:nvPicPr>
              <p:cNvPr id="104" name="Ink 103">
                <a:extLst>
                  <a:ext uri="{FF2B5EF4-FFF2-40B4-BE49-F238E27FC236}">
                    <a16:creationId xmlns:a16="http://schemas.microsoft.com/office/drawing/2014/main" id="{687D4D1C-9BD7-B54A-90B6-E26AB3ED9431}"/>
                  </a:ext>
                </a:extLst>
              </p:cNvPr>
              <p:cNvPicPr/>
              <p:nvPr/>
            </p:nvPicPr>
            <p:blipFill>
              <a:blip r:embed="rId71"/>
              <a:stretch>
                <a:fillRect/>
              </a:stretch>
            </p:blipFill>
            <p:spPr>
              <a:xfrm>
                <a:off x="5678662" y="422079"/>
                <a:ext cx="4042236" cy="4973091"/>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5" name="Ink 104">
                <a:extLst>
                  <a:ext uri="{FF2B5EF4-FFF2-40B4-BE49-F238E27FC236}">
                    <a16:creationId xmlns:a16="http://schemas.microsoft.com/office/drawing/2014/main" id="{41B1E949-6D4C-35BD-A477-5A0E0715C8DB}"/>
                  </a:ext>
                </a:extLst>
              </p14:cNvPr>
              <p14:cNvContentPartPr/>
              <p14:nvPr/>
            </p14:nvContentPartPr>
            <p14:xfrm>
              <a:off x="9760023" y="2612935"/>
              <a:ext cx="182352" cy="277680"/>
            </p14:xfrm>
          </p:contentPart>
        </mc:Choice>
        <mc:Fallback xmlns="">
          <p:pic>
            <p:nvPicPr>
              <p:cNvPr id="105" name="Ink 104">
                <a:extLst>
                  <a:ext uri="{FF2B5EF4-FFF2-40B4-BE49-F238E27FC236}">
                    <a16:creationId xmlns:a16="http://schemas.microsoft.com/office/drawing/2014/main" id="{41B1E949-6D4C-35BD-A477-5A0E0715C8DB}"/>
                  </a:ext>
                </a:extLst>
              </p:cNvPr>
              <p:cNvPicPr/>
              <p:nvPr/>
            </p:nvPicPr>
            <p:blipFill>
              <a:blip r:embed="rId73"/>
              <a:stretch>
                <a:fillRect/>
              </a:stretch>
            </p:blipFill>
            <p:spPr>
              <a:xfrm>
                <a:off x="9742040" y="2594974"/>
                <a:ext cx="217959" cy="313243"/>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6" name="Ink 105">
                <a:extLst>
                  <a:ext uri="{FF2B5EF4-FFF2-40B4-BE49-F238E27FC236}">
                    <a16:creationId xmlns:a16="http://schemas.microsoft.com/office/drawing/2014/main" id="{D4706BB0-D12B-EBC9-FC4E-E0EE0E8DB326}"/>
                  </a:ext>
                </a:extLst>
              </p14:cNvPr>
              <p14:cNvContentPartPr/>
              <p14:nvPr/>
            </p14:nvContentPartPr>
            <p14:xfrm>
              <a:off x="9925503" y="2655847"/>
              <a:ext cx="115297" cy="237247"/>
            </p14:xfrm>
          </p:contentPart>
        </mc:Choice>
        <mc:Fallback xmlns="">
          <p:pic>
            <p:nvPicPr>
              <p:cNvPr id="106" name="Ink 105">
                <a:extLst>
                  <a:ext uri="{FF2B5EF4-FFF2-40B4-BE49-F238E27FC236}">
                    <a16:creationId xmlns:a16="http://schemas.microsoft.com/office/drawing/2014/main" id="{D4706BB0-D12B-EBC9-FC4E-E0EE0E8DB326}"/>
                  </a:ext>
                </a:extLst>
              </p:cNvPr>
              <p:cNvPicPr/>
              <p:nvPr/>
            </p:nvPicPr>
            <p:blipFill>
              <a:blip r:embed="rId75"/>
              <a:stretch>
                <a:fillRect/>
              </a:stretch>
            </p:blipFill>
            <p:spPr>
              <a:xfrm>
                <a:off x="9907544" y="2637874"/>
                <a:ext cx="150856" cy="272834"/>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7" name="Ink 106">
                <a:extLst>
                  <a:ext uri="{FF2B5EF4-FFF2-40B4-BE49-F238E27FC236}">
                    <a16:creationId xmlns:a16="http://schemas.microsoft.com/office/drawing/2014/main" id="{67F4CCE4-97E6-E81C-9B67-54FD6C322F8B}"/>
                  </a:ext>
                </a:extLst>
              </p14:cNvPr>
              <p14:cNvContentPartPr/>
              <p14:nvPr/>
            </p14:nvContentPartPr>
            <p14:xfrm>
              <a:off x="2751437" y="3610888"/>
              <a:ext cx="20320" cy="20320"/>
            </p14:xfrm>
          </p:contentPart>
        </mc:Choice>
        <mc:Fallback xmlns="">
          <p:pic>
            <p:nvPicPr>
              <p:cNvPr id="107" name="Ink 106">
                <a:extLst>
                  <a:ext uri="{FF2B5EF4-FFF2-40B4-BE49-F238E27FC236}">
                    <a16:creationId xmlns:a16="http://schemas.microsoft.com/office/drawing/2014/main" id="{67F4CCE4-97E6-E81C-9B67-54FD6C322F8B}"/>
                  </a:ext>
                </a:extLst>
              </p:cNvPr>
              <p:cNvPicPr/>
              <p:nvPr/>
            </p:nvPicPr>
            <p:blipFill>
              <a:blip r:embed="rId5"/>
              <a:stretch>
                <a:fillRect/>
              </a:stretch>
            </p:blipFill>
            <p:spPr>
              <a:xfrm>
                <a:off x="1735437" y="2594888"/>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8" name="Ink 107">
                <a:extLst>
                  <a:ext uri="{FF2B5EF4-FFF2-40B4-BE49-F238E27FC236}">
                    <a16:creationId xmlns:a16="http://schemas.microsoft.com/office/drawing/2014/main" id="{77551F7F-905A-8D65-1267-C29127ECEE0C}"/>
                  </a:ext>
                </a:extLst>
              </p14:cNvPr>
              <p14:cNvContentPartPr/>
              <p14:nvPr/>
            </p14:nvContentPartPr>
            <p14:xfrm>
              <a:off x="2609197" y="3814088"/>
              <a:ext cx="20320" cy="20320"/>
            </p14:xfrm>
          </p:contentPart>
        </mc:Choice>
        <mc:Fallback xmlns="">
          <p:pic>
            <p:nvPicPr>
              <p:cNvPr id="108" name="Ink 107">
                <a:extLst>
                  <a:ext uri="{FF2B5EF4-FFF2-40B4-BE49-F238E27FC236}">
                    <a16:creationId xmlns:a16="http://schemas.microsoft.com/office/drawing/2014/main" id="{77551F7F-905A-8D65-1267-C29127ECEE0C}"/>
                  </a:ext>
                </a:extLst>
              </p:cNvPr>
              <p:cNvPicPr/>
              <p:nvPr/>
            </p:nvPicPr>
            <p:blipFill>
              <a:blip r:embed="rId5"/>
              <a:stretch>
                <a:fillRect/>
              </a:stretch>
            </p:blipFill>
            <p:spPr>
              <a:xfrm>
                <a:off x="1593197" y="2798088"/>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9" name="Ink 108">
                <a:extLst>
                  <a:ext uri="{FF2B5EF4-FFF2-40B4-BE49-F238E27FC236}">
                    <a16:creationId xmlns:a16="http://schemas.microsoft.com/office/drawing/2014/main" id="{4B9E600D-13E9-97AF-9D63-5D1BC7982EAD}"/>
                  </a:ext>
                </a:extLst>
              </p14:cNvPr>
              <p14:cNvContentPartPr/>
              <p14:nvPr/>
            </p14:nvContentPartPr>
            <p14:xfrm>
              <a:off x="2304396" y="3773448"/>
              <a:ext cx="20320" cy="20320"/>
            </p14:xfrm>
          </p:contentPart>
        </mc:Choice>
        <mc:Fallback xmlns="">
          <p:pic>
            <p:nvPicPr>
              <p:cNvPr id="109" name="Ink 108">
                <a:extLst>
                  <a:ext uri="{FF2B5EF4-FFF2-40B4-BE49-F238E27FC236}">
                    <a16:creationId xmlns:a16="http://schemas.microsoft.com/office/drawing/2014/main" id="{4B9E600D-13E9-97AF-9D63-5D1BC7982EAD}"/>
                  </a:ext>
                </a:extLst>
              </p:cNvPr>
              <p:cNvPicPr/>
              <p:nvPr/>
            </p:nvPicPr>
            <p:blipFill>
              <a:blip r:embed="rId5"/>
              <a:stretch>
                <a:fillRect/>
              </a:stretch>
            </p:blipFill>
            <p:spPr>
              <a:xfrm>
                <a:off x="1288396" y="2757448"/>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10" name="Ink 109">
                <a:extLst>
                  <a:ext uri="{FF2B5EF4-FFF2-40B4-BE49-F238E27FC236}">
                    <a16:creationId xmlns:a16="http://schemas.microsoft.com/office/drawing/2014/main" id="{C600CE59-FB40-DFD4-7D6C-DD88A0835FEC}"/>
                  </a:ext>
                </a:extLst>
              </p14:cNvPr>
              <p14:cNvContentPartPr/>
              <p14:nvPr/>
            </p14:nvContentPartPr>
            <p14:xfrm>
              <a:off x="2304396" y="3773448"/>
              <a:ext cx="20320" cy="20320"/>
            </p14:xfrm>
          </p:contentPart>
        </mc:Choice>
        <mc:Fallback xmlns="">
          <p:pic>
            <p:nvPicPr>
              <p:cNvPr id="110" name="Ink 109">
                <a:extLst>
                  <a:ext uri="{FF2B5EF4-FFF2-40B4-BE49-F238E27FC236}">
                    <a16:creationId xmlns:a16="http://schemas.microsoft.com/office/drawing/2014/main" id="{C600CE59-FB40-DFD4-7D6C-DD88A0835FEC}"/>
                  </a:ext>
                </a:extLst>
              </p:cNvPr>
              <p:cNvPicPr/>
              <p:nvPr/>
            </p:nvPicPr>
            <p:blipFill>
              <a:blip r:embed="rId5"/>
              <a:stretch>
                <a:fillRect/>
              </a:stretch>
            </p:blipFill>
            <p:spPr>
              <a:xfrm>
                <a:off x="1288396" y="2757448"/>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11" name="Ink 110">
                <a:extLst>
                  <a:ext uri="{FF2B5EF4-FFF2-40B4-BE49-F238E27FC236}">
                    <a16:creationId xmlns:a16="http://schemas.microsoft.com/office/drawing/2014/main" id="{AE882315-1453-17F0-42A7-8A92720EEF0A}"/>
                  </a:ext>
                </a:extLst>
              </p14:cNvPr>
              <p14:cNvContentPartPr/>
              <p14:nvPr/>
            </p14:nvContentPartPr>
            <p14:xfrm>
              <a:off x="4133197" y="1172488"/>
              <a:ext cx="20320" cy="20320"/>
            </p14:xfrm>
          </p:contentPart>
        </mc:Choice>
        <mc:Fallback xmlns="">
          <p:pic>
            <p:nvPicPr>
              <p:cNvPr id="111" name="Ink 110">
                <a:extLst>
                  <a:ext uri="{FF2B5EF4-FFF2-40B4-BE49-F238E27FC236}">
                    <a16:creationId xmlns:a16="http://schemas.microsoft.com/office/drawing/2014/main" id="{AE882315-1453-17F0-42A7-8A92720EEF0A}"/>
                  </a:ext>
                </a:extLst>
              </p:cNvPr>
              <p:cNvPicPr/>
              <p:nvPr/>
            </p:nvPicPr>
            <p:blipFill>
              <a:blip r:embed="rId5"/>
              <a:stretch>
                <a:fillRect/>
              </a:stretch>
            </p:blipFill>
            <p:spPr>
              <a:xfrm>
                <a:off x="3117197" y="156488"/>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12" name="Ink 111">
                <a:extLst>
                  <a:ext uri="{FF2B5EF4-FFF2-40B4-BE49-F238E27FC236}">
                    <a16:creationId xmlns:a16="http://schemas.microsoft.com/office/drawing/2014/main" id="{7E65E873-C0E5-1C60-45C9-39F31FEC8E40}"/>
                  </a:ext>
                </a:extLst>
              </p14:cNvPr>
              <p14:cNvContentPartPr/>
              <p14:nvPr/>
            </p14:nvContentPartPr>
            <p14:xfrm>
              <a:off x="4133197" y="1172488"/>
              <a:ext cx="20320" cy="20320"/>
            </p14:xfrm>
          </p:contentPart>
        </mc:Choice>
        <mc:Fallback xmlns="">
          <p:pic>
            <p:nvPicPr>
              <p:cNvPr id="112" name="Ink 111">
                <a:extLst>
                  <a:ext uri="{FF2B5EF4-FFF2-40B4-BE49-F238E27FC236}">
                    <a16:creationId xmlns:a16="http://schemas.microsoft.com/office/drawing/2014/main" id="{7E65E873-C0E5-1C60-45C9-39F31FEC8E40}"/>
                  </a:ext>
                </a:extLst>
              </p:cNvPr>
              <p:cNvPicPr/>
              <p:nvPr/>
            </p:nvPicPr>
            <p:blipFill>
              <a:blip r:embed="rId5"/>
              <a:stretch>
                <a:fillRect/>
              </a:stretch>
            </p:blipFill>
            <p:spPr>
              <a:xfrm>
                <a:off x="3117197" y="156488"/>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3" name="Ink 112">
                <a:extLst>
                  <a:ext uri="{FF2B5EF4-FFF2-40B4-BE49-F238E27FC236}">
                    <a16:creationId xmlns:a16="http://schemas.microsoft.com/office/drawing/2014/main" id="{4800543F-768F-99B3-7C76-754A5E13DB58}"/>
                  </a:ext>
                </a:extLst>
              </p14:cNvPr>
              <p14:cNvContentPartPr/>
              <p14:nvPr/>
            </p14:nvContentPartPr>
            <p14:xfrm>
              <a:off x="4133197" y="1172488"/>
              <a:ext cx="20320" cy="20320"/>
            </p14:xfrm>
          </p:contentPart>
        </mc:Choice>
        <mc:Fallback xmlns="">
          <p:pic>
            <p:nvPicPr>
              <p:cNvPr id="113" name="Ink 112">
                <a:extLst>
                  <a:ext uri="{FF2B5EF4-FFF2-40B4-BE49-F238E27FC236}">
                    <a16:creationId xmlns:a16="http://schemas.microsoft.com/office/drawing/2014/main" id="{4800543F-768F-99B3-7C76-754A5E13DB58}"/>
                  </a:ext>
                </a:extLst>
              </p:cNvPr>
              <p:cNvPicPr/>
              <p:nvPr/>
            </p:nvPicPr>
            <p:blipFill>
              <a:blip r:embed="rId5"/>
              <a:stretch>
                <a:fillRect/>
              </a:stretch>
            </p:blipFill>
            <p:spPr>
              <a:xfrm>
                <a:off x="3117197" y="156488"/>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4" name="Ink 113">
                <a:extLst>
                  <a:ext uri="{FF2B5EF4-FFF2-40B4-BE49-F238E27FC236}">
                    <a16:creationId xmlns:a16="http://schemas.microsoft.com/office/drawing/2014/main" id="{F2E1CB64-E62B-AC50-2365-1084DCF3F50E}"/>
                  </a:ext>
                </a:extLst>
              </p14:cNvPr>
              <p14:cNvContentPartPr/>
              <p14:nvPr/>
            </p14:nvContentPartPr>
            <p14:xfrm>
              <a:off x="4133197" y="1172488"/>
              <a:ext cx="20320" cy="20320"/>
            </p14:xfrm>
          </p:contentPart>
        </mc:Choice>
        <mc:Fallback xmlns="">
          <p:pic>
            <p:nvPicPr>
              <p:cNvPr id="114" name="Ink 113">
                <a:extLst>
                  <a:ext uri="{FF2B5EF4-FFF2-40B4-BE49-F238E27FC236}">
                    <a16:creationId xmlns:a16="http://schemas.microsoft.com/office/drawing/2014/main" id="{F2E1CB64-E62B-AC50-2365-1084DCF3F50E}"/>
                  </a:ext>
                </a:extLst>
              </p:cNvPr>
              <p:cNvPicPr/>
              <p:nvPr/>
            </p:nvPicPr>
            <p:blipFill>
              <a:blip r:embed="rId5"/>
              <a:stretch>
                <a:fillRect/>
              </a:stretch>
            </p:blipFill>
            <p:spPr>
              <a:xfrm>
                <a:off x="3117197" y="156488"/>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15" name="Ink 114">
                <a:extLst>
                  <a:ext uri="{FF2B5EF4-FFF2-40B4-BE49-F238E27FC236}">
                    <a16:creationId xmlns:a16="http://schemas.microsoft.com/office/drawing/2014/main" id="{02B8062F-9A35-329B-06EB-9C17A15D5984}"/>
                  </a:ext>
                </a:extLst>
              </p14:cNvPr>
              <p14:cNvContentPartPr/>
              <p14:nvPr/>
            </p14:nvContentPartPr>
            <p14:xfrm>
              <a:off x="5860396" y="-453112"/>
              <a:ext cx="20320" cy="20320"/>
            </p14:xfrm>
          </p:contentPart>
        </mc:Choice>
        <mc:Fallback xmlns="">
          <p:pic>
            <p:nvPicPr>
              <p:cNvPr id="115" name="Ink 114">
                <a:extLst>
                  <a:ext uri="{FF2B5EF4-FFF2-40B4-BE49-F238E27FC236}">
                    <a16:creationId xmlns:a16="http://schemas.microsoft.com/office/drawing/2014/main" id="{02B8062F-9A35-329B-06EB-9C17A15D5984}"/>
                  </a:ext>
                </a:extLst>
              </p:cNvPr>
              <p:cNvPicPr/>
              <p:nvPr/>
            </p:nvPicPr>
            <p:blipFill>
              <a:blip r:embed="rId5"/>
              <a:stretch>
                <a:fillRect/>
              </a:stretch>
            </p:blipFill>
            <p:spPr>
              <a:xfrm>
                <a:off x="4844396" y="-1469112"/>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6" name="Ink 115">
                <a:extLst>
                  <a:ext uri="{FF2B5EF4-FFF2-40B4-BE49-F238E27FC236}">
                    <a16:creationId xmlns:a16="http://schemas.microsoft.com/office/drawing/2014/main" id="{BE9138ED-A019-49CE-96D3-C940B5457388}"/>
                  </a:ext>
                </a:extLst>
              </p14:cNvPr>
              <p14:cNvContentPartPr/>
              <p14:nvPr/>
            </p14:nvContentPartPr>
            <p14:xfrm>
              <a:off x="4437997" y="1924328"/>
              <a:ext cx="20320" cy="20320"/>
            </p14:xfrm>
          </p:contentPart>
        </mc:Choice>
        <mc:Fallback xmlns="">
          <p:pic>
            <p:nvPicPr>
              <p:cNvPr id="116" name="Ink 115">
                <a:extLst>
                  <a:ext uri="{FF2B5EF4-FFF2-40B4-BE49-F238E27FC236}">
                    <a16:creationId xmlns:a16="http://schemas.microsoft.com/office/drawing/2014/main" id="{BE9138ED-A019-49CE-96D3-C940B5457388}"/>
                  </a:ext>
                </a:extLst>
              </p:cNvPr>
              <p:cNvPicPr/>
              <p:nvPr/>
            </p:nvPicPr>
            <p:blipFill>
              <a:blip r:embed="rId5"/>
              <a:stretch>
                <a:fillRect/>
              </a:stretch>
            </p:blipFill>
            <p:spPr>
              <a:xfrm>
                <a:off x="3421997" y="908328"/>
                <a:ext cx="2032000" cy="2032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7" name="Ink 116">
                <a:extLst>
                  <a:ext uri="{FF2B5EF4-FFF2-40B4-BE49-F238E27FC236}">
                    <a16:creationId xmlns:a16="http://schemas.microsoft.com/office/drawing/2014/main" id="{9A7931C8-C013-C43F-9AC5-4508DE601726}"/>
                  </a:ext>
                </a:extLst>
              </p14:cNvPr>
              <p14:cNvContentPartPr/>
              <p14:nvPr/>
            </p14:nvContentPartPr>
            <p14:xfrm>
              <a:off x="5105419" y="315172"/>
              <a:ext cx="5262056" cy="5307799"/>
            </p14:xfrm>
          </p:contentPart>
        </mc:Choice>
        <mc:Fallback xmlns="">
          <p:pic>
            <p:nvPicPr>
              <p:cNvPr id="117" name="Ink 116">
                <a:extLst>
                  <a:ext uri="{FF2B5EF4-FFF2-40B4-BE49-F238E27FC236}">
                    <a16:creationId xmlns:a16="http://schemas.microsoft.com/office/drawing/2014/main" id="{9A7931C8-C013-C43F-9AC5-4508DE601726}"/>
                  </a:ext>
                </a:extLst>
              </p:cNvPr>
              <p:cNvPicPr/>
              <p:nvPr/>
            </p:nvPicPr>
            <p:blipFill>
              <a:blip r:embed="rId23"/>
              <a:stretch>
                <a:fillRect/>
              </a:stretch>
            </p:blipFill>
            <p:spPr>
              <a:xfrm>
                <a:off x="5087420" y="297173"/>
                <a:ext cx="5297693" cy="5343436"/>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18" name="Ink 117">
                <a:extLst>
                  <a:ext uri="{FF2B5EF4-FFF2-40B4-BE49-F238E27FC236}">
                    <a16:creationId xmlns:a16="http://schemas.microsoft.com/office/drawing/2014/main" id="{7268ABED-145E-4637-A48F-23C00F213525}"/>
                  </a:ext>
                </a:extLst>
              </p14:cNvPr>
              <p14:cNvContentPartPr/>
              <p14:nvPr/>
            </p14:nvContentPartPr>
            <p14:xfrm>
              <a:off x="10510468" y="2287609"/>
              <a:ext cx="187206" cy="307054"/>
            </p14:xfrm>
          </p:contentPart>
        </mc:Choice>
        <mc:Fallback xmlns="">
          <p:pic>
            <p:nvPicPr>
              <p:cNvPr id="118" name="Ink 117">
                <a:extLst>
                  <a:ext uri="{FF2B5EF4-FFF2-40B4-BE49-F238E27FC236}">
                    <a16:creationId xmlns:a16="http://schemas.microsoft.com/office/drawing/2014/main" id="{7268ABED-145E-4637-A48F-23C00F213525}"/>
                  </a:ext>
                </a:extLst>
              </p:cNvPr>
              <p:cNvPicPr/>
              <p:nvPr/>
            </p:nvPicPr>
            <p:blipFill>
              <a:blip r:embed="rId25"/>
              <a:stretch>
                <a:fillRect/>
              </a:stretch>
            </p:blipFill>
            <p:spPr>
              <a:xfrm>
                <a:off x="10492502" y="2269632"/>
                <a:ext cx="222779" cy="342649"/>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9" name="Ink 118">
                <a:extLst>
                  <a:ext uri="{FF2B5EF4-FFF2-40B4-BE49-F238E27FC236}">
                    <a16:creationId xmlns:a16="http://schemas.microsoft.com/office/drawing/2014/main" id="{6F2CB122-2047-7838-40D1-82FB942FA229}"/>
                  </a:ext>
                </a:extLst>
              </p14:cNvPr>
              <p14:cNvContentPartPr/>
              <p14:nvPr/>
            </p14:nvContentPartPr>
            <p14:xfrm>
              <a:off x="10815338" y="2305473"/>
              <a:ext cx="247687" cy="269088"/>
            </p14:xfrm>
          </p:contentPart>
        </mc:Choice>
        <mc:Fallback xmlns="">
          <p:pic>
            <p:nvPicPr>
              <p:cNvPr id="119" name="Ink 118">
                <a:extLst>
                  <a:ext uri="{FF2B5EF4-FFF2-40B4-BE49-F238E27FC236}">
                    <a16:creationId xmlns:a16="http://schemas.microsoft.com/office/drawing/2014/main" id="{6F2CB122-2047-7838-40D1-82FB942FA229}"/>
                  </a:ext>
                </a:extLst>
              </p:cNvPr>
              <p:cNvPicPr/>
              <p:nvPr/>
            </p:nvPicPr>
            <p:blipFill>
              <a:blip r:embed="rId27"/>
              <a:stretch>
                <a:fillRect/>
              </a:stretch>
            </p:blipFill>
            <p:spPr>
              <a:xfrm>
                <a:off x="10797364" y="2287510"/>
                <a:ext cx="283276" cy="304655"/>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20" name="Ink 119">
                <a:extLst>
                  <a:ext uri="{FF2B5EF4-FFF2-40B4-BE49-F238E27FC236}">
                    <a16:creationId xmlns:a16="http://schemas.microsoft.com/office/drawing/2014/main" id="{00EE629B-2F9B-8C39-5794-E3DA4F4B7EB1}"/>
                  </a:ext>
                </a:extLst>
              </p14:cNvPr>
              <p14:cNvContentPartPr/>
              <p14:nvPr/>
            </p14:nvContentPartPr>
            <p14:xfrm>
              <a:off x="9881725" y="2653368"/>
              <a:ext cx="115297" cy="237247"/>
            </p14:xfrm>
          </p:contentPart>
        </mc:Choice>
        <mc:Fallback xmlns="">
          <p:pic>
            <p:nvPicPr>
              <p:cNvPr id="120" name="Ink 119">
                <a:extLst>
                  <a:ext uri="{FF2B5EF4-FFF2-40B4-BE49-F238E27FC236}">
                    <a16:creationId xmlns:a16="http://schemas.microsoft.com/office/drawing/2014/main" id="{00EE629B-2F9B-8C39-5794-E3DA4F4B7EB1}"/>
                  </a:ext>
                </a:extLst>
              </p:cNvPr>
              <p:cNvPicPr/>
              <p:nvPr/>
            </p:nvPicPr>
            <p:blipFill>
              <a:blip r:embed="rId75"/>
              <a:stretch>
                <a:fillRect/>
              </a:stretch>
            </p:blipFill>
            <p:spPr>
              <a:xfrm>
                <a:off x="9863766" y="2635395"/>
                <a:ext cx="150856" cy="272834"/>
              </a:xfrm>
              <a:prstGeom prst="rect">
                <a:avLst/>
              </a:prstGeom>
            </p:spPr>
          </p:pic>
        </mc:Fallback>
      </mc:AlternateContent>
      <p:sp>
        <p:nvSpPr>
          <p:cNvPr id="121" name="TextBox 120">
            <a:extLst>
              <a:ext uri="{FF2B5EF4-FFF2-40B4-BE49-F238E27FC236}">
                <a16:creationId xmlns:a16="http://schemas.microsoft.com/office/drawing/2014/main" id="{765F858A-8774-5AF4-CDB8-830FDCC35C54}"/>
              </a:ext>
            </a:extLst>
          </p:cNvPr>
          <p:cNvSpPr txBox="1"/>
          <p:nvPr/>
        </p:nvSpPr>
        <p:spPr>
          <a:xfrm>
            <a:off x="9472705" y="6373137"/>
            <a:ext cx="1749646" cy="369332"/>
          </a:xfrm>
          <a:prstGeom prst="rect">
            <a:avLst/>
          </a:prstGeom>
          <a:noFill/>
        </p:spPr>
        <p:txBody>
          <a:bodyPr wrap="none" rtlCol="0">
            <a:spAutoFit/>
          </a:bodyPr>
          <a:lstStyle/>
          <a:p>
            <a:r>
              <a:rPr lang="en-US" b="1" dirty="0"/>
              <a:t>STATE DIAGRAM</a:t>
            </a:r>
          </a:p>
        </p:txBody>
      </p:sp>
    </p:spTree>
    <p:extLst>
      <p:ext uri="{BB962C8B-B14F-4D97-AF65-F5344CB8AC3E}">
        <p14:creationId xmlns:p14="http://schemas.microsoft.com/office/powerpoint/2010/main" val="1164510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10;&#10;Description automatically generated with medium confidence">
            <a:extLst>
              <a:ext uri="{FF2B5EF4-FFF2-40B4-BE49-F238E27FC236}">
                <a16:creationId xmlns:a16="http://schemas.microsoft.com/office/drawing/2014/main" id="{355E8320-700C-E343-D128-A44B6D750289}"/>
              </a:ext>
            </a:extLst>
          </p:cNvPr>
          <p:cNvPicPr>
            <a:picLocks noChangeAspect="1"/>
          </p:cNvPicPr>
          <p:nvPr/>
        </p:nvPicPr>
        <p:blipFill rotWithShape="1">
          <a:blip r:embed="rId2">
            <a:extLst>
              <a:ext uri="{28A0092B-C50C-407E-A947-70E740481C1C}">
                <a14:useLocalDpi xmlns:a14="http://schemas.microsoft.com/office/drawing/2010/main" val="0"/>
              </a:ext>
            </a:extLst>
          </a:blip>
          <a:srcRect t="7305" b="8239"/>
          <a:stretch/>
        </p:blipFill>
        <p:spPr>
          <a:xfrm>
            <a:off x="838200" y="754148"/>
            <a:ext cx="10515600" cy="4995575"/>
          </a:xfrm>
          <a:prstGeom prst="rect">
            <a:avLst/>
          </a:prstGeom>
        </p:spPr>
      </p:pic>
      <p:cxnSp>
        <p:nvCxnSpPr>
          <p:cNvPr id="27" name="Straight Connector 26">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E660F2A-19A8-B779-10C2-1F6136D197E2}"/>
              </a:ext>
            </a:extLst>
          </p:cNvPr>
          <p:cNvSpPr txBox="1"/>
          <p:nvPr/>
        </p:nvSpPr>
        <p:spPr>
          <a:xfrm>
            <a:off x="-10565651" y="6858000"/>
            <a:ext cx="3236592" cy="646331"/>
          </a:xfrm>
          <a:prstGeom prst="rect">
            <a:avLst/>
          </a:prstGeom>
          <a:noFill/>
        </p:spPr>
        <p:txBody>
          <a:bodyPr wrap="none" rtlCol="0">
            <a:spAutoFit/>
          </a:bodyPr>
          <a:lstStyle/>
          <a:p>
            <a:pPr algn="ctr">
              <a:spcAft>
                <a:spcPts val="600"/>
              </a:spcAft>
            </a:pPr>
            <a:r>
              <a:rPr lang="en-US" sz="3600" dirty="0"/>
              <a:t>STATE DIAGRAM</a:t>
            </a:r>
            <a:endParaRPr lang="en-US" sz="3600"/>
          </a:p>
        </p:txBody>
      </p:sp>
      <p:pic>
        <p:nvPicPr>
          <p:cNvPr id="8" name="table">
            <a:extLst>
              <a:ext uri="{FF2B5EF4-FFF2-40B4-BE49-F238E27FC236}">
                <a16:creationId xmlns:a16="http://schemas.microsoft.com/office/drawing/2014/main" id="{2D87D751-5CCB-D373-A631-DB1411301877}"/>
              </a:ext>
            </a:extLst>
          </p:cNvPr>
          <p:cNvPicPr>
            <a:picLocks noChangeAspect="1"/>
          </p:cNvPicPr>
          <p:nvPr/>
        </p:nvPicPr>
        <p:blipFill>
          <a:blip r:embed="rId3"/>
          <a:stretch>
            <a:fillRect/>
          </a:stretch>
        </p:blipFill>
        <p:spPr>
          <a:xfrm>
            <a:off x="-11851800" y="-3355340"/>
            <a:ext cx="8168634" cy="2595880"/>
          </a:xfrm>
          <a:prstGeom prst="rect">
            <a:avLst/>
          </a:prstGeom>
        </p:spPr>
      </p:pic>
      <p:sp>
        <p:nvSpPr>
          <p:cNvPr id="9" name="TextBox 8">
            <a:extLst>
              <a:ext uri="{FF2B5EF4-FFF2-40B4-BE49-F238E27FC236}">
                <a16:creationId xmlns:a16="http://schemas.microsoft.com/office/drawing/2014/main" id="{9F2C4F77-CED1-6A07-A1B7-26C81CA358B4}"/>
              </a:ext>
            </a:extLst>
          </p:cNvPr>
          <p:cNvSpPr txBox="1"/>
          <p:nvPr/>
        </p:nvSpPr>
        <p:spPr>
          <a:xfrm>
            <a:off x="16506488" y="-2380566"/>
            <a:ext cx="5020926" cy="723275"/>
          </a:xfrm>
          <a:prstGeom prst="rect">
            <a:avLst/>
          </a:prstGeom>
          <a:noFill/>
        </p:spPr>
        <p:txBody>
          <a:bodyPr wrap="none" rtlCol="0">
            <a:spAutoFit/>
          </a:bodyPr>
          <a:lstStyle/>
          <a:p>
            <a:pPr>
              <a:spcAft>
                <a:spcPts val="600"/>
              </a:spcAft>
            </a:pPr>
            <a:r>
              <a:rPr lang="en-US" b="1" dirty="0">
                <a:cs typeface="Calibri"/>
              </a:rPr>
              <a:t>-------------------------------- AB--------------------------------</a:t>
            </a:r>
            <a:endParaRPr lang="en-US" b="1">
              <a:cs typeface="Calibri"/>
            </a:endParaRPr>
          </a:p>
          <a:p>
            <a:pPr>
              <a:spcAft>
                <a:spcPts val="600"/>
              </a:spcAft>
            </a:pPr>
            <a:endParaRPr lang="en-US"/>
          </a:p>
        </p:txBody>
      </p:sp>
    </p:spTree>
    <p:extLst>
      <p:ext uri="{BB962C8B-B14F-4D97-AF65-F5344CB8AC3E}">
        <p14:creationId xmlns:p14="http://schemas.microsoft.com/office/powerpoint/2010/main" val="485182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Shape&#10;&#10;Description automatically generated with medium confidence">
            <a:extLst>
              <a:ext uri="{FF2B5EF4-FFF2-40B4-BE49-F238E27FC236}">
                <a16:creationId xmlns:a16="http://schemas.microsoft.com/office/drawing/2014/main" id="{4DD3D4F3-204B-01C6-06ED-AB385E72B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Freeform: Shape 9">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E660F2A-19A8-B779-10C2-1F6136D197E2}"/>
              </a:ext>
            </a:extLst>
          </p:cNvPr>
          <p:cNvSpPr txBox="1"/>
          <p:nvPr/>
        </p:nvSpPr>
        <p:spPr>
          <a:xfrm>
            <a:off x="3855259" y="383937"/>
            <a:ext cx="4481484" cy="707886"/>
          </a:xfrm>
          <a:prstGeom prst="rect">
            <a:avLst/>
          </a:prstGeom>
          <a:noFill/>
        </p:spPr>
        <p:txBody>
          <a:bodyPr wrap="none" rtlCol="0">
            <a:spAutoFit/>
          </a:bodyPr>
          <a:lstStyle/>
          <a:p>
            <a:pPr algn="ctr"/>
            <a:r>
              <a:rPr lang="en-US" sz="4000" b="1" u="sng" dirty="0">
                <a:solidFill>
                  <a:schemeClr val="accent2">
                    <a:lumMod val="40000"/>
                    <a:lumOff val="60000"/>
                  </a:schemeClr>
                </a:solidFill>
                <a:latin typeface="Times New Roman" panose="02020603050405020304" pitchFamily="18" charset="0"/>
                <a:cs typeface="Times New Roman" panose="02020603050405020304" pitchFamily="18" charset="0"/>
              </a:rPr>
              <a:t>STATE DIAGRAM</a:t>
            </a:r>
          </a:p>
        </p:txBody>
      </p:sp>
      <p:pic>
        <p:nvPicPr>
          <p:cNvPr id="8" name="table">
            <a:extLst>
              <a:ext uri="{FF2B5EF4-FFF2-40B4-BE49-F238E27FC236}">
                <a16:creationId xmlns:a16="http://schemas.microsoft.com/office/drawing/2014/main" id="{2D87D751-5CCB-D373-A631-DB1411301877}"/>
              </a:ext>
            </a:extLst>
          </p:cNvPr>
          <p:cNvPicPr>
            <a:picLocks noChangeAspect="1"/>
          </p:cNvPicPr>
          <p:nvPr/>
        </p:nvPicPr>
        <p:blipFill>
          <a:blip r:embed="rId3"/>
          <a:stretch>
            <a:fillRect/>
          </a:stretch>
        </p:blipFill>
        <p:spPr>
          <a:xfrm>
            <a:off x="2011683" y="2131060"/>
            <a:ext cx="8168634" cy="2595880"/>
          </a:xfrm>
          <a:prstGeom prst="rect">
            <a:avLst/>
          </a:prstGeom>
        </p:spPr>
      </p:pic>
      <p:sp>
        <p:nvSpPr>
          <p:cNvPr id="9" name="TextBox 8">
            <a:extLst>
              <a:ext uri="{FF2B5EF4-FFF2-40B4-BE49-F238E27FC236}">
                <a16:creationId xmlns:a16="http://schemas.microsoft.com/office/drawing/2014/main" id="{9F2C4F77-CED1-6A07-A1B7-26C81CA358B4}"/>
              </a:ext>
            </a:extLst>
          </p:cNvPr>
          <p:cNvSpPr txBox="1"/>
          <p:nvPr/>
        </p:nvSpPr>
        <p:spPr>
          <a:xfrm>
            <a:off x="3468914" y="1868931"/>
            <a:ext cx="5020926" cy="646331"/>
          </a:xfrm>
          <a:prstGeom prst="rect">
            <a:avLst/>
          </a:prstGeom>
          <a:noFill/>
        </p:spPr>
        <p:txBody>
          <a:bodyPr wrap="none" rtlCol="0">
            <a:spAutoFit/>
          </a:bodyPr>
          <a:lstStyle/>
          <a:p>
            <a:r>
              <a:rPr lang="en-US" b="1" dirty="0">
                <a:solidFill>
                  <a:schemeClr val="bg1"/>
                </a:solidFill>
                <a:cs typeface="Calibri"/>
              </a:rPr>
              <a:t>-------------------------------- AB--------------------------------</a:t>
            </a:r>
          </a:p>
          <a:p>
            <a:endParaRPr lang="en-US" dirty="0">
              <a:solidFill>
                <a:schemeClr val="bg1"/>
              </a:solidFill>
            </a:endParaRPr>
          </a:p>
        </p:txBody>
      </p:sp>
    </p:spTree>
    <p:extLst>
      <p:ext uri="{BB962C8B-B14F-4D97-AF65-F5344CB8AC3E}">
        <p14:creationId xmlns:p14="http://schemas.microsoft.com/office/powerpoint/2010/main" val="2143483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ogos | University of Wollongong in Dubai">
            <a:extLst>
              <a:ext uri="{FF2B5EF4-FFF2-40B4-BE49-F238E27FC236}">
                <a16:creationId xmlns:a16="http://schemas.microsoft.com/office/drawing/2014/main" id="{BF0A68E3-4ECB-A79E-77BA-3B64BA9AD5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2572992"/>
            <a:ext cx="5294716" cy="1712013"/>
          </a:xfrm>
          <a:prstGeom prst="rect">
            <a:avLst/>
          </a:prstGeom>
          <a:noFill/>
          <a:extLst>
            <a:ext uri="{909E8E84-426E-40DD-AFC4-6F175D3DCCD1}">
              <a14:hiddenFill xmlns:a14="http://schemas.microsoft.com/office/drawing/2010/main">
                <a:solidFill>
                  <a:srgbClr val="FFFFFF"/>
                </a:solidFill>
              </a14:hiddenFill>
            </a:ext>
          </a:extLst>
        </p:spPr>
      </p:pic>
      <p:cxnSp>
        <p:nvCxnSpPr>
          <p:cNvPr id="1035" name="Straight Connector 103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descr="Shape">
            <a:extLst>
              <a:ext uri="{FF2B5EF4-FFF2-40B4-BE49-F238E27FC236}">
                <a16:creationId xmlns:a16="http://schemas.microsoft.com/office/drawing/2014/main" id="{527FF140-EE7E-FA5A-D211-D86E96402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935" y="1755878"/>
            <a:ext cx="5424870" cy="3050000"/>
          </a:xfrm>
          <a:prstGeom prst="rect">
            <a:avLst/>
          </a:prstGeom>
        </p:spPr>
      </p:pic>
      <p:sp>
        <p:nvSpPr>
          <p:cNvPr id="18" name="TextBox 17">
            <a:extLst>
              <a:ext uri="{FF2B5EF4-FFF2-40B4-BE49-F238E27FC236}">
                <a16:creationId xmlns:a16="http://schemas.microsoft.com/office/drawing/2014/main" id="{A3750A3F-868C-2424-EADC-A6F984B17CE8}"/>
              </a:ext>
            </a:extLst>
          </p:cNvPr>
          <p:cNvSpPr txBox="1"/>
          <p:nvPr/>
        </p:nvSpPr>
        <p:spPr>
          <a:xfrm>
            <a:off x="6614151" y="2572992"/>
            <a:ext cx="4621345" cy="830997"/>
          </a:xfrm>
          <a:prstGeom prst="rect">
            <a:avLst/>
          </a:prstGeom>
          <a:noFill/>
        </p:spPr>
        <p:txBody>
          <a:bodyPr wrap="square" rtlCol="0">
            <a:sp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ECTE 250</a:t>
            </a:r>
          </a:p>
        </p:txBody>
      </p:sp>
      <p:sp>
        <p:nvSpPr>
          <p:cNvPr id="22" name="TextBox 21">
            <a:extLst>
              <a:ext uri="{FF2B5EF4-FFF2-40B4-BE49-F238E27FC236}">
                <a16:creationId xmlns:a16="http://schemas.microsoft.com/office/drawing/2014/main" id="{61EFE4EC-62B5-7B1D-257C-17EF045465CC}"/>
              </a:ext>
            </a:extLst>
          </p:cNvPr>
          <p:cNvSpPr txBox="1"/>
          <p:nvPr/>
        </p:nvSpPr>
        <p:spPr>
          <a:xfrm>
            <a:off x="6187128" y="3269342"/>
            <a:ext cx="5527860" cy="1015663"/>
          </a:xfrm>
          <a:prstGeom prst="rect">
            <a:avLst/>
          </a:prstGeom>
          <a:noFill/>
        </p:spPr>
        <p:txBody>
          <a:bodyPr wrap="none" rtlCol="0">
            <a:spAutoFit/>
          </a:bodyPr>
          <a:lstStyle/>
          <a:p>
            <a:pPr algn="ctr"/>
            <a:endParaRPr lang="en-US" sz="2000" b="1" dirty="0">
              <a:solidFill>
                <a:schemeClr val="bg1"/>
              </a:solidFill>
            </a:endParaRPr>
          </a:p>
          <a:p>
            <a:pPr algn="ctr"/>
            <a:r>
              <a:rPr lang="en-US" sz="2000" b="1" dirty="0">
                <a:solidFill>
                  <a:schemeClr val="bg1"/>
                </a:solidFill>
              </a:rPr>
              <a:t>ENGINEERING DESIGN AND MANAGEMENT  2</a:t>
            </a:r>
          </a:p>
          <a:p>
            <a:endParaRPr lang="en-US" sz="2000" dirty="0">
              <a:solidFill>
                <a:schemeClr val="bg1"/>
              </a:solidFill>
            </a:endParaRPr>
          </a:p>
        </p:txBody>
      </p:sp>
    </p:spTree>
    <p:extLst>
      <p:ext uri="{BB962C8B-B14F-4D97-AF65-F5344CB8AC3E}">
        <p14:creationId xmlns:p14="http://schemas.microsoft.com/office/powerpoint/2010/main" val="3606721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7">
            <a:extLst>
              <a:ext uri="{FF2B5EF4-FFF2-40B4-BE49-F238E27FC236}">
                <a16:creationId xmlns:a16="http://schemas.microsoft.com/office/drawing/2014/main" id="{4613B4A9-1C7C-4729-A016-AB42D3979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10;&#10;Description automatically generated with medium confidence">
            <a:extLst>
              <a:ext uri="{FF2B5EF4-FFF2-40B4-BE49-F238E27FC236}">
                <a16:creationId xmlns:a16="http://schemas.microsoft.com/office/drawing/2014/main" id="{3C970F2F-A9F5-AACB-CC0B-B124368BB18B}"/>
              </a:ext>
            </a:extLst>
          </p:cNvPr>
          <p:cNvPicPr>
            <a:picLocks noChangeAspect="1"/>
          </p:cNvPicPr>
          <p:nvPr/>
        </p:nvPicPr>
        <p:blipFill rotWithShape="1">
          <a:blip r:embed="rId2">
            <a:extLst>
              <a:ext uri="{28A0092B-C50C-407E-A947-70E740481C1C}">
                <a14:useLocalDpi xmlns:a14="http://schemas.microsoft.com/office/drawing/2010/main" val="0"/>
              </a:ext>
            </a:extLst>
          </a:blip>
          <a:srcRect r="2701"/>
          <a:stretch/>
        </p:blipFill>
        <p:spPr>
          <a:xfrm>
            <a:off x="329316" y="10"/>
            <a:ext cx="11862684" cy="685799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sp>
        <p:nvSpPr>
          <p:cNvPr id="6" name="Title 1">
            <a:extLst>
              <a:ext uri="{FF2B5EF4-FFF2-40B4-BE49-F238E27FC236}">
                <a16:creationId xmlns:a16="http://schemas.microsoft.com/office/drawing/2014/main" id="{39CB27CA-5A8D-EC0E-0B0E-65FB1CE1CB3D}"/>
              </a:ext>
            </a:extLst>
          </p:cNvPr>
          <p:cNvSpPr txBox="1">
            <a:spLocks/>
          </p:cNvSpPr>
          <p:nvPr/>
        </p:nvSpPr>
        <p:spPr>
          <a:xfrm>
            <a:off x="-9427812" y="2772710"/>
            <a:ext cx="4760686" cy="56526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pPr>
              <a:spcAft>
                <a:spcPts val="600"/>
              </a:spcAft>
            </a:pPr>
            <a:r>
              <a:rPr lang="en-US" b="1"/>
              <a:t>Block Diagram</a:t>
            </a:r>
          </a:p>
        </p:txBody>
      </p:sp>
      <p:pic>
        <p:nvPicPr>
          <p:cNvPr id="9" name="Picture 8" descr="Timeline&#10;&#10;Description automatically generated">
            <a:extLst>
              <a:ext uri="{FF2B5EF4-FFF2-40B4-BE49-F238E27FC236}">
                <a16:creationId xmlns:a16="http://schemas.microsoft.com/office/drawing/2014/main" id="{84285AE8-B26A-93BA-CD4A-068AC8CDF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0122" y="112463"/>
            <a:ext cx="5829300" cy="5257800"/>
          </a:xfrm>
          <a:prstGeom prst="rect">
            <a:avLst/>
          </a:prstGeom>
        </p:spPr>
      </p:pic>
      <p:sp>
        <p:nvSpPr>
          <p:cNvPr id="10" name="TextBox 9">
            <a:extLst>
              <a:ext uri="{FF2B5EF4-FFF2-40B4-BE49-F238E27FC236}">
                <a16:creationId xmlns:a16="http://schemas.microsoft.com/office/drawing/2014/main" id="{F1B7B1BD-E0EA-CC81-5F14-40212672416F}"/>
              </a:ext>
            </a:extLst>
          </p:cNvPr>
          <p:cNvSpPr txBox="1"/>
          <p:nvPr/>
        </p:nvSpPr>
        <p:spPr>
          <a:xfrm>
            <a:off x="19239469" y="6596390"/>
            <a:ext cx="2231124" cy="523220"/>
          </a:xfrm>
          <a:prstGeom prst="rect">
            <a:avLst/>
          </a:prstGeom>
          <a:noFill/>
        </p:spPr>
        <p:txBody>
          <a:bodyPr wrap="none" rtlCol="0">
            <a:spAutoFit/>
          </a:bodyPr>
          <a:lstStyle/>
          <a:p>
            <a:pPr>
              <a:spcAft>
                <a:spcPts val="600"/>
              </a:spcAft>
            </a:pPr>
            <a:r>
              <a:rPr lang="en-US" sz="2800" b="1"/>
              <a:t>Flow Diagram</a:t>
            </a:r>
          </a:p>
        </p:txBody>
      </p:sp>
      <p:pic>
        <p:nvPicPr>
          <p:cNvPr id="11" name="Picture 2" descr="Diagram&#10;&#10;Description automatically generated">
            <a:extLst>
              <a:ext uri="{FF2B5EF4-FFF2-40B4-BE49-F238E27FC236}">
                <a16:creationId xmlns:a16="http://schemas.microsoft.com/office/drawing/2014/main" id="{B208E228-6291-AC2C-1236-8F99C783CD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47002" y="-2552085"/>
            <a:ext cx="5992467" cy="4291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673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
            <a:extLst>
              <a:ext uri="{FF2B5EF4-FFF2-40B4-BE49-F238E27FC236}">
                <a16:creationId xmlns:a16="http://schemas.microsoft.com/office/drawing/2014/main" id="{EBF83296-DA73-3BE2-E4EE-27F8DBD72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6" name="Title 1">
            <a:extLst>
              <a:ext uri="{FF2B5EF4-FFF2-40B4-BE49-F238E27FC236}">
                <a16:creationId xmlns:a16="http://schemas.microsoft.com/office/drawing/2014/main" id="{39CB27CA-5A8D-EC0E-0B0E-65FB1CE1CB3D}"/>
              </a:ext>
            </a:extLst>
          </p:cNvPr>
          <p:cNvSpPr txBox="1">
            <a:spLocks/>
          </p:cNvSpPr>
          <p:nvPr/>
        </p:nvSpPr>
        <p:spPr>
          <a:xfrm>
            <a:off x="562676" y="5328218"/>
            <a:ext cx="4760686" cy="56526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chemeClr val="accent2">
                    <a:lumMod val="40000"/>
                    <a:lumOff val="60000"/>
                  </a:schemeClr>
                </a:solidFill>
                <a:latin typeface="Times New Roman" panose="02020603050405020304" pitchFamily="18" charset="0"/>
                <a:cs typeface="Times New Roman" panose="02020603050405020304" pitchFamily="18" charset="0"/>
              </a:rPr>
              <a:t>Block Diagram</a:t>
            </a:r>
          </a:p>
        </p:txBody>
      </p:sp>
      <p:pic>
        <p:nvPicPr>
          <p:cNvPr id="9" name="Picture 8" descr="Timeline&#10;&#10;Description automatically generated">
            <a:extLst>
              <a:ext uri="{FF2B5EF4-FFF2-40B4-BE49-F238E27FC236}">
                <a16:creationId xmlns:a16="http://schemas.microsoft.com/office/drawing/2014/main" id="{84285AE8-B26A-93BA-CD4A-068AC8CDF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613" y="196060"/>
            <a:ext cx="5829300" cy="5257800"/>
          </a:xfrm>
          <a:prstGeom prst="rect">
            <a:avLst/>
          </a:prstGeom>
        </p:spPr>
      </p:pic>
      <p:sp>
        <p:nvSpPr>
          <p:cNvPr id="10" name="TextBox 9">
            <a:extLst>
              <a:ext uri="{FF2B5EF4-FFF2-40B4-BE49-F238E27FC236}">
                <a16:creationId xmlns:a16="http://schemas.microsoft.com/office/drawing/2014/main" id="{F1B7B1BD-E0EA-CC81-5F14-40212672416F}"/>
              </a:ext>
            </a:extLst>
          </p:cNvPr>
          <p:cNvSpPr txBox="1"/>
          <p:nvPr/>
        </p:nvSpPr>
        <p:spPr>
          <a:xfrm>
            <a:off x="7971701" y="5370263"/>
            <a:ext cx="2388795" cy="523220"/>
          </a:xfrm>
          <a:prstGeom prst="rect">
            <a:avLst/>
          </a:prstGeom>
          <a:noFill/>
        </p:spPr>
        <p:txBody>
          <a:bodyPr wrap="none" rtlCol="0">
            <a:spAutoFit/>
          </a:bodyPr>
          <a:lstStyle/>
          <a:p>
            <a:r>
              <a:rPr lang="en-US" sz="2800" b="1" dirty="0">
                <a:solidFill>
                  <a:schemeClr val="accent2">
                    <a:lumMod val="40000"/>
                    <a:lumOff val="60000"/>
                  </a:schemeClr>
                </a:solidFill>
                <a:latin typeface="Times New Roman" panose="02020603050405020304" pitchFamily="18" charset="0"/>
                <a:cs typeface="Times New Roman" panose="02020603050405020304" pitchFamily="18" charset="0"/>
              </a:rPr>
              <a:t>Flow Diagram</a:t>
            </a:r>
          </a:p>
        </p:txBody>
      </p:sp>
      <p:pic>
        <p:nvPicPr>
          <p:cNvPr id="2" name="Picture 2">
            <a:extLst>
              <a:ext uri="{FF2B5EF4-FFF2-40B4-BE49-F238E27FC236}">
                <a16:creationId xmlns:a16="http://schemas.microsoft.com/office/drawing/2014/main" id="{A933D8B3-A9BB-6F2C-B8C1-C6455DCC4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73" y="964517"/>
            <a:ext cx="5992467" cy="4291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040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4" descr="Indian Cricket Lovers Will Love This New Twist Which Is Gonna Take Place In  IPL 2016 - RVCJ Media">
            <a:extLst>
              <a:ext uri="{FF2B5EF4-FFF2-40B4-BE49-F238E27FC236}">
                <a16:creationId xmlns:a16="http://schemas.microsoft.com/office/drawing/2014/main" id="{86675B3B-3D28-529B-4D08-305E1631F9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166" r="-1" b="40341"/>
          <a:stretch/>
        </p:blipFill>
        <p:spPr bwMode="auto">
          <a:xfrm>
            <a:off x="-7728135" y="5295499"/>
            <a:ext cx="9141724" cy="6863475"/>
          </a:xfrm>
          <a:custGeom>
            <a:avLst/>
            <a:gdLst/>
            <a:ahLst/>
            <a:cxnLst/>
            <a:rect l="l" t="t" r="r" b="b"/>
            <a:pathLst>
              <a:path w="9141744" h="6863485">
                <a:moveTo>
                  <a:pt x="0" y="0"/>
                </a:moveTo>
                <a:lnTo>
                  <a:pt x="5963051" y="0"/>
                </a:lnTo>
                <a:lnTo>
                  <a:pt x="9141744" y="6863485"/>
                </a:lnTo>
                <a:lnTo>
                  <a:pt x="0" y="6863485"/>
                </a:lnTo>
                <a:lnTo>
                  <a:pt x="0" y="0"/>
                </a:lnTo>
                <a:close/>
              </a:path>
            </a:pathLst>
          </a:custGeom>
          <a:noFill/>
          <a:extLst>
            <a:ext uri="{909E8E84-426E-40DD-AFC4-6F175D3DCCD1}">
              <a14:hiddenFill xmlns:a14="http://schemas.microsoft.com/office/drawing/2010/main">
                <a:solidFill>
                  <a:srgbClr val="FFFFFF"/>
                </a:solidFill>
              </a14:hiddenFill>
            </a:ext>
          </a:extLst>
        </p:spPr>
      </p:pic>
      <p:pic>
        <p:nvPicPr>
          <p:cNvPr id="9" name="Picture 8" descr="Shape&#10;&#10;Description automatically generated with medium confidence">
            <a:extLst>
              <a:ext uri="{FF2B5EF4-FFF2-40B4-BE49-F238E27FC236}">
                <a16:creationId xmlns:a16="http://schemas.microsoft.com/office/drawing/2014/main" id="{8BE14C40-C24B-2245-B360-8BCFC354B455}"/>
              </a:ext>
            </a:extLst>
          </p:cNvPr>
          <p:cNvPicPr>
            <a:picLocks noChangeAspect="1"/>
          </p:cNvPicPr>
          <p:nvPr/>
        </p:nvPicPr>
        <p:blipFill rotWithShape="1">
          <a:blip r:embed="rId3">
            <a:extLst>
              <a:ext uri="{28A0092B-C50C-407E-A947-70E740481C1C}">
                <a14:useLocalDpi xmlns:a14="http://schemas.microsoft.com/office/drawing/2010/main" val="0"/>
              </a:ext>
            </a:extLst>
          </a:blip>
          <a:srcRect l="19131" r="28324" b="1"/>
          <a:stretch/>
        </p:blipFill>
        <p:spPr>
          <a:xfrm>
            <a:off x="11539933" y="-3834571"/>
            <a:ext cx="6401647" cy="6852984"/>
          </a:xfrm>
          <a:custGeom>
            <a:avLst/>
            <a:gdLst/>
            <a:ahLst/>
            <a:cxnLst/>
            <a:rect l="l" t="t" r="r" b="b"/>
            <a:pathLst>
              <a:path w="6401647" h="6852994">
                <a:moveTo>
                  <a:pt x="354282" y="0"/>
                </a:moveTo>
                <a:lnTo>
                  <a:pt x="6401647" y="0"/>
                </a:lnTo>
                <a:lnTo>
                  <a:pt x="6401647" y="6852994"/>
                </a:lnTo>
                <a:lnTo>
                  <a:pt x="0" y="6852994"/>
                </a:lnTo>
                <a:lnTo>
                  <a:pt x="0" y="6852993"/>
                </a:lnTo>
                <a:lnTo>
                  <a:pt x="3528116" y="6852993"/>
                </a:lnTo>
                <a:close/>
              </a:path>
            </a:pathLst>
          </a:custGeom>
        </p:spPr>
      </p:pic>
      <p:sp>
        <p:nvSpPr>
          <p:cNvPr id="7" name="Title 1">
            <a:extLst>
              <a:ext uri="{FF2B5EF4-FFF2-40B4-BE49-F238E27FC236}">
                <a16:creationId xmlns:a16="http://schemas.microsoft.com/office/drawing/2014/main" id="{19DF068C-D8AB-EFA7-7F0C-757BB767A8E2}"/>
              </a:ext>
            </a:extLst>
          </p:cNvPr>
          <p:cNvSpPr txBox="1">
            <a:spLocks/>
          </p:cNvSpPr>
          <p:nvPr/>
        </p:nvSpPr>
        <p:spPr>
          <a:xfrm>
            <a:off x="14740757" y="8727237"/>
            <a:ext cx="4480755"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dirty="0"/>
              <a:t>Proposal 2</a:t>
            </a:r>
            <a:br>
              <a:rPr lang="en-US" dirty="0"/>
            </a:br>
            <a:r>
              <a:rPr lang="en-US" sz="2400" dirty="0">
                <a:latin typeface="Arial" panose="020B0604020202020204" pitchFamily="34" charset="0"/>
                <a:cs typeface="Arial" panose="020B0604020202020204" pitchFamily="34" charset="0"/>
              </a:rPr>
              <a:t>Touch Sensor and speed monitor for Cricket boundaries</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0629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4" descr="Indian Cricket Lovers Will Love This New Twist Which Is Gonna Take Place In  IPL 2016 - RVCJ Media">
            <a:extLst>
              <a:ext uri="{FF2B5EF4-FFF2-40B4-BE49-F238E27FC236}">
                <a16:creationId xmlns:a16="http://schemas.microsoft.com/office/drawing/2014/main" id="{86675B3B-3D28-529B-4D08-305E1631F9F7}"/>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4000" r="-1" b="38175"/>
          <a:stretch/>
        </p:blipFill>
        <p:spPr bwMode="auto">
          <a:xfrm>
            <a:off x="-170" y="10"/>
            <a:ext cx="8450317" cy="685799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19DF068C-D8AB-EFA7-7F0C-757BB767A8E2}"/>
              </a:ext>
            </a:extLst>
          </p:cNvPr>
          <p:cNvSpPr txBox="1">
            <a:spLocks/>
          </p:cNvSpPr>
          <p:nvPr/>
        </p:nvSpPr>
        <p:spPr>
          <a:xfrm>
            <a:off x="499089" y="1865876"/>
            <a:ext cx="4620584" cy="45671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dirty="0">
                <a:solidFill>
                  <a:schemeClr val="accent2">
                    <a:lumMod val="60000"/>
                    <a:lumOff val="40000"/>
                  </a:schemeClr>
                </a:solidFill>
                <a:latin typeface="Times New Roman" panose="02020603050405020304" pitchFamily="18" charset="0"/>
                <a:cs typeface="Times New Roman" panose="02020603050405020304" pitchFamily="18" charset="0"/>
              </a:rPr>
              <a:t>PROPOSAL 2</a:t>
            </a:r>
            <a:br>
              <a:rPr lang="en-US" kern="1200" dirty="0">
                <a:solidFill>
                  <a:srgbClr val="FFFFFF"/>
                </a:solidFill>
                <a:latin typeface="+mj-lt"/>
                <a:ea typeface="+mj-ea"/>
                <a:cs typeface="+mj-cs"/>
              </a:rPr>
            </a:br>
            <a:r>
              <a:rPr lang="en-US" kern="1200" dirty="0">
                <a:solidFill>
                  <a:schemeClr val="accent2">
                    <a:lumMod val="20000"/>
                    <a:lumOff val="80000"/>
                  </a:schemeClr>
                </a:solidFill>
                <a:latin typeface="Times New Roman" panose="02020603050405020304" pitchFamily="18" charset="0"/>
                <a:cs typeface="Times New Roman" panose="02020603050405020304" pitchFamily="18" charset="0"/>
              </a:rPr>
              <a:t>Touch Sensor and speed monitor for Cricket boundaries</a:t>
            </a:r>
          </a:p>
        </p:txBody>
      </p:sp>
      <p:pic>
        <p:nvPicPr>
          <p:cNvPr id="3" name="Picture 2" descr="Shape&#10;&#10;Description automatically generated with medium confidence">
            <a:extLst>
              <a:ext uri="{FF2B5EF4-FFF2-40B4-BE49-F238E27FC236}">
                <a16:creationId xmlns:a16="http://schemas.microsoft.com/office/drawing/2014/main" id="{6C8CEC8E-93E3-F626-3E29-3BD23AA020C0}"/>
              </a:ext>
            </a:extLst>
          </p:cNvPr>
          <p:cNvPicPr>
            <a:picLocks noChangeAspect="1"/>
          </p:cNvPicPr>
          <p:nvPr/>
        </p:nvPicPr>
        <p:blipFill rotWithShape="1">
          <a:blip r:embed="rId3">
            <a:extLst>
              <a:ext uri="{28A0092B-C50C-407E-A947-70E740481C1C}">
                <a14:useLocalDpi xmlns:a14="http://schemas.microsoft.com/office/drawing/2010/main" val="0"/>
              </a:ext>
            </a:extLst>
          </a:blip>
          <a:srcRect l="20950" r="30142"/>
          <a:stretch/>
        </p:blipFill>
        <p:spPr>
          <a:xfrm>
            <a:off x="6225997" y="-2458"/>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33884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4" descr="Arduino Touch Sensor LED Wiring Diagram">
            <a:extLst>
              <a:ext uri="{FF2B5EF4-FFF2-40B4-BE49-F238E27FC236}">
                <a16:creationId xmlns:a16="http://schemas.microsoft.com/office/drawing/2014/main" id="{CD358FC2-33D6-E659-2F18-657E0185D8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55" r="27570" b="-1"/>
          <a:stretch/>
        </p:blipFill>
        <p:spPr bwMode="auto">
          <a:xfrm>
            <a:off x="-7243523" y="-2617735"/>
            <a:ext cx="6716272" cy="383437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Shape&#10;&#10;Description automatically generated with medium confidence">
            <a:extLst>
              <a:ext uri="{FF2B5EF4-FFF2-40B4-BE49-F238E27FC236}">
                <a16:creationId xmlns:a16="http://schemas.microsoft.com/office/drawing/2014/main" id="{FEE4FF41-E8B8-8F34-83F9-4B1E80ECD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2242" y="2999036"/>
            <a:ext cx="4172712" cy="2347150"/>
          </a:xfrm>
          <a:prstGeom prst="rect">
            <a:avLst/>
          </a:prstGeom>
        </p:spPr>
      </p:pic>
      <p:pic>
        <p:nvPicPr>
          <p:cNvPr id="10" name="Picture 6" descr="23,214 Cricket Boundary Photos and Premium High Res Pictures - Getty Images">
            <a:extLst>
              <a:ext uri="{FF2B5EF4-FFF2-40B4-BE49-F238E27FC236}">
                <a16:creationId xmlns:a16="http://schemas.microsoft.com/office/drawing/2014/main" id="{32D51BBE-5A8D-02B4-34AF-37A1EE00F0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2553" b="21896"/>
          <a:stretch/>
        </p:blipFill>
        <p:spPr bwMode="auto">
          <a:xfrm>
            <a:off x="9314450" y="6858000"/>
            <a:ext cx="8009991" cy="2970106"/>
          </a:xfrm>
          <a:custGeom>
            <a:avLst/>
            <a:gdLst/>
            <a:ahLst/>
            <a:cxnLst/>
            <a:rect l="l" t="t" r="r" b="b"/>
            <a:pathLst>
              <a:path w="8009991" h="2970106">
                <a:moveTo>
                  <a:pt x="1376648" y="0"/>
                </a:moveTo>
                <a:lnTo>
                  <a:pt x="8009991" y="0"/>
                </a:lnTo>
                <a:lnTo>
                  <a:pt x="8009991" y="2970106"/>
                </a:lnTo>
                <a:lnTo>
                  <a:pt x="0" y="2970106"/>
                </a:lnTo>
                <a:close/>
              </a:path>
            </a:pathLst>
          </a:custGeom>
          <a:noFill/>
          <a:extLst>
            <a:ext uri="{909E8E84-426E-40DD-AFC4-6F175D3DCCD1}">
              <a14:hiddenFill xmlns:a14="http://schemas.microsoft.com/office/drawing/2010/main">
                <a:solidFill>
                  <a:srgbClr val="FFFFFF"/>
                </a:solidFill>
              </a14:hiddenFill>
            </a:ext>
          </a:extLst>
        </p:spPr>
      </p:pic>
      <p:sp>
        <p:nvSpPr>
          <p:cNvPr id="12" name="Subtitle 2">
            <a:extLst>
              <a:ext uri="{FF2B5EF4-FFF2-40B4-BE49-F238E27FC236}">
                <a16:creationId xmlns:a16="http://schemas.microsoft.com/office/drawing/2014/main" id="{612194B7-BA50-E2FA-ADBB-1CC1FB95A65A}"/>
              </a:ext>
            </a:extLst>
          </p:cNvPr>
          <p:cNvSpPr>
            <a:spLocks noGrp="1"/>
          </p:cNvSpPr>
          <p:nvPr>
            <p:ph idx="1"/>
          </p:nvPr>
        </p:nvSpPr>
        <p:spPr>
          <a:xfrm>
            <a:off x="12926972" y="-3671069"/>
            <a:ext cx="4397469" cy="2632988"/>
          </a:xfrm>
        </p:spPr>
        <p:txBody>
          <a:bodyPr vert="horz" lIns="91440" tIns="45720" rIns="91440" bIns="45720" rtlCol="0" anchor="t">
            <a:no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Touch sensor, speed sensor fixed inside of the boundary line.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make game fair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Close call Catches, sixes and fours can be monitored.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Helps the umpire to give decision quickly and resume the game </a:t>
            </a:r>
          </a:p>
        </p:txBody>
      </p:sp>
    </p:spTree>
    <p:extLst>
      <p:ext uri="{BB962C8B-B14F-4D97-AF65-F5344CB8AC3E}">
        <p14:creationId xmlns:p14="http://schemas.microsoft.com/office/powerpoint/2010/main" val="344898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C991AD47-9C99-472F-BDAA-21B183F33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15">
            <a:extLst>
              <a:ext uri="{FF2B5EF4-FFF2-40B4-BE49-F238E27FC236}">
                <a16:creationId xmlns:a16="http://schemas.microsoft.com/office/drawing/2014/main" id="{9E706731-3860-4E73-9335-A870F6741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42603" cy="6858000"/>
          </a:xfrm>
          <a:custGeom>
            <a:avLst/>
            <a:gdLst>
              <a:gd name="connsiteX0" fmla="*/ 0 w 9742603"/>
              <a:gd name="connsiteY0" fmla="*/ 0 h 6858000"/>
              <a:gd name="connsiteX1" fmla="*/ 152400 w 9742603"/>
              <a:gd name="connsiteY1" fmla="*/ 0 h 6858000"/>
              <a:gd name="connsiteX2" fmla="*/ 6566449 w 9742603"/>
              <a:gd name="connsiteY2" fmla="*/ 0 h 6858000"/>
              <a:gd name="connsiteX3" fmla="*/ 9742603 w 9742603"/>
              <a:gd name="connsiteY3" fmla="*/ 6858000 h 6858000"/>
              <a:gd name="connsiteX4" fmla="*/ 152400 w 9742603"/>
              <a:gd name="connsiteY4" fmla="*/ 6858000 h 6858000"/>
              <a:gd name="connsiteX5" fmla="*/ 0 w 9742603"/>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42603" h="6858000">
                <a:moveTo>
                  <a:pt x="0" y="0"/>
                </a:moveTo>
                <a:lnTo>
                  <a:pt x="152400" y="0"/>
                </a:lnTo>
                <a:lnTo>
                  <a:pt x="6566449" y="0"/>
                </a:lnTo>
                <a:lnTo>
                  <a:pt x="9742603" y="6858000"/>
                </a:lnTo>
                <a:lnTo>
                  <a:pt x="152400"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11">
            <a:extLst>
              <a:ext uri="{FF2B5EF4-FFF2-40B4-BE49-F238E27FC236}">
                <a16:creationId xmlns:a16="http://schemas.microsoft.com/office/drawing/2014/main" id="{CD2ED21F-DC95-4AD1-8327-D561F5FCA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380336" cy="6858000"/>
          </a:xfrm>
          <a:custGeom>
            <a:avLst/>
            <a:gdLst>
              <a:gd name="connsiteX0" fmla="*/ 0 w 9380336"/>
              <a:gd name="connsiteY0" fmla="*/ 0 h 6858000"/>
              <a:gd name="connsiteX1" fmla="*/ 6204182 w 9380336"/>
              <a:gd name="connsiteY1" fmla="*/ 0 h 6858000"/>
              <a:gd name="connsiteX2" fmla="*/ 9380336 w 9380336"/>
              <a:gd name="connsiteY2" fmla="*/ 6858000 h 6858000"/>
              <a:gd name="connsiteX3" fmla="*/ 0 w 938033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380336" h="6858000">
                <a:moveTo>
                  <a:pt x="0" y="0"/>
                </a:moveTo>
                <a:lnTo>
                  <a:pt x="6204182" y="0"/>
                </a:lnTo>
                <a:lnTo>
                  <a:pt x="9380336"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Subtitle 2">
            <a:extLst>
              <a:ext uri="{FF2B5EF4-FFF2-40B4-BE49-F238E27FC236}">
                <a16:creationId xmlns:a16="http://schemas.microsoft.com/office/drawing/2014/main" id="{612194B7-BA50-E2FA-ADBB-1CC1FB95A65A}"/>
              </a:ext>
            </a:extLst>
          </p:cNvPr>
          <p:cNvSpPr>
            <a:spLocks noGrp="1"/>
          </p:cNvSpPr>
          <p:nvPr>
            <p:ph idx="1"/>
          </p:nvPr>
        </p:nvSpPr>
        <p:spPr>
          <a:xfrm>
            <a:off x="798460" y="1105694"/>
            <a:ext cx="5707565" cy="4155713"/>
          </a:xfrm>
        </p:spPr>
        <p:txBody>
          <a:bodyPr vert="horz" lIns="91440" tIns="45720" rIns="91440" bIns="45720" rtlCol="0">
            <a:normAutofit/>
          </a:bodyPr>
          <a:lstStyle/>
          <a:p>
            <a:pPr marL="285750" indent="-285750">
              <a:buFont typeface="Arial" panose="020B0604020202020204" pitchFamily="34" charset="0"/>
              <a:buChar char="•"/>
            </a:pPr>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Touch sensor, speed sensor fixed inside of the boundary line.</a:t>
            </a:r>
          </a:p>
          <a:p>
            <a:pPr marL="285750" indent="-285750">
              <a:buFont typeface="Arial" panose="020B0604020202020204" pitchFamily="34" charset="0"/>
              <a:buChar char="•"/>
            </a:pPr>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To make game fair </a:t>
            </a:r>
          </a:p>
          <a:p>
            <a:pPr marL="285750" indent="-285750">
              <a:buFont typeface="Arial" panose="020B0604020202020204" pitchFamily="34" charset="0"/>
              <a:buChar char="•"/>
            </a:pPr>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Close call Catches, sixes and fours can be monitored.</a:t>
            </a:r>
          </a:p>
          <a:p>
            <a:pPr marL="285750" indent="-285750">
              <a:buFont typeface="Arial" panose="020B0604020202020204" pitchFamily="34" charset="0"/>
              <a:buChar char="•"/>
            </a:pPr>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Helps the umpire to give decision quickly and resume the game </a:t>
            </a:r>
          </a:p>
        </p:txBody>
      </p:sp>
      <p:pic>
        <p:nvPicPr>
          <p:cNvPr id="9" name="Picture 4" descr="Arduino Touch Sensor LED Wiring Diagram">
            <a:extLst>
              <a:ext uri="{FF2B5EF4-FFF2-40B4-BE49-F238E27FC236}">
                <a16:creationId xmlns:a16="http://schemas.microsoft.com/office/drawing/2014/main" id="{CD358FC2-33D6-E659-2F18-657E0185D8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55" r="27570" b="-1"/>
          <a:stretch/>
        </p:blipFill>
        <p:spPr bwMode="auto">
          <a:xfrm>
            <a:off x="8220624" y="321732"/>
            <a:ext cx="3172916" cy="181144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Cricket Boundary Advertising Toblerone Wedges | Fitness Sports">
            <a:extLst>
              <a:ext uri="{FF2B5EF4-FFF2-40B4-BE49-F238E27FC236}">
                <a16:creationId xmlns:a16="http://schemas.microsoft.com/office/drawing/2014/main" id="{3F760928-8D26-40AA-AADB-7D52D000964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CF9061E4-1E78-4342-9ED1-CB8D53F41537}"/>
              </a:ext>
            </a:extLst>
          </p:cNvPr>
          <p:cNvPicPr>
            <a:picLocks noChangeAspect="1"/>
          </p:cNvPicPr>
          <p:nvPr/>
        </p:nvPicPr>
        <p:blipFill>
          <a:blip r:embed="rId3"/>
          <a:stretch>
            <a:fillRect/>
          </a:stretch>
        </p:blipFill>
        <p:spPr>
          <a:xfrm>
            <a:off x="88312" y="3978079"/>
            <a:ext cx="5707564" cy="2516056"/>
          </a:xfrm>
          <a:prstGeom prst="rect">
            <a:avLst/>
          </a:prstGeom>
        </p:spPr>
      </p:pic>
      <p:sp>
        <p:nvSpPr>
          <p:cNvPr id="15" name="Flowchart: Document 14">
            <a:extLst>
              <a:ext uri="{FF2B5EF4-FFF2-40B4-BE49-F238E27FC236}">
                <a16:creationId xmlns:a16="http://schemas.microsoft.com/office/drawing/2014/main" id="{7578AB0D-0C8C-4350-9285-84C1C45408EB}"/>
              </a:ext>
            </a:extLst>
          </p:cNvPr>
          <p:cNvSpPr/>
          <p:nvPr/>
        </p:nvSpPr>
        <p:spPr>
          <a:xfrm>
            <a:off x="6920564" y="3276600"/>
            <a:ext cx="5183124" cy="3581400"/>
          </a:xfrm>
          <a:prstGeom prst="flowChartDocumen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29299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Shape&#10;&#10;Description automatically generated with medium confidence">
            <a:extLst>
              <a:ext uri="{FF2B5EF4-FFF2-40B4-BE49-F238E27FC236}">
                <a16:creationId xmlns:a16="http://schemas.microsoft.com/office/drawing/2014/main" id="{C0FED343-65CA-F325-58C3-65AE7B417C7B}"/>
              </a:ext>
            </a:extLst>
          </p:cNvPr>
          <p:cNvPicPr>
            <a:picLocks noChangeAspect="1"/>
          </p:cNvPicPr>
          <p:nvPr/>
        </p:nvPicPr>
        <p:blipFill rotWithShape="1">
          <a:blip r:embed="rId2">
            <a:extLst>
              <a:ext uri="{28A0092B-C50C-407E-A947-70E740481C1C}">
                <a14:useLocalDpi xmlns:a14="http://schemas.microsoft.com/office/drawing/2010/main" val="0"/>
              </a:ext>
            </a:extLst>
          </a:blip>
          <a:srcRect r="1750"/>
          <a:stretch/>
        </p:blipFill>
        <p:spPr>
          <a:xfrm>
            <a:off x="213360" y="10"/>
            <a:ext cx="11978640" cy="6857990"/>
          </a:xfrm>
          <a:custGeom>
            <a:avLst/>
            <a:gdLst/>
            <a:ahLst/>
            <a:cxnLst/>
            <a:rect l="l" t="t" r="r" b="b"/>
            <a:pathLst>
              <a:path w="11841276" h="6858000">
                <a:moveTo>
                  <a:pt x="0" y="0"/>
                </a:moveTo>
                <a:lnTo>
                  <a:pt x="11841276" y="0"/>
                </a:lnTo>
                <a:lnTo>
                  <a:pt x="11841276" y="6858000"/>
                </a:lnTo>
                <a:lnTo>
                  <a:pt x="3176154" y="6858000"/>
                </a:lnTo>
                <a:close/>
              </a:path>
            </a:pathLst>
          </a:custGeom>
        </p:spPr>
      </p:pic>
      <p:sp>
        <p:nvSpPr>
          <p:cNvPr id="18" name="Freeform: Shape 17">
            <a:extLst>
              <a:ext uri="{FF2B5EF4-FFF2-40B4-BE49-F238E27FC236}">
                <a16:creationId xmlns:a16="http://schemas.microsoft.com/office/drawing/2014/main" id="{A4D1609B-102A-4C77-86A2-ACB29FB96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52050" cy="6858478"/>
          </a:xfrm>
          <a:custGeom>
            <a:avLst/>
            <a:gdLst>
              <a:gd name="connsiteX0" fmla="*/ 4352050 w 4352050"/>
              <a:gd name="connsiteY0" fmla="*/ 6858478 h 6858478"/>
              <a:gd name="connsiteX1" fmla="*/ 0 w 4352050"/>
              <a:gd name="connsiteY1" fmla="*/ 6858478 h 6858478"/>
              <a:gd name="connsiteX2" fmla="*/ 0 w 4352050"/>
              <a:gd name="connsiteY2" fmla="*/ 0 h 6858478"/>
              <a:gd name="connsiteX3" fmla="*/ 103870 w 4352050"/>
              <a:gd name="connsiteY3" fmla="*/ 0 h 6858478"/>
              <a:gd name="connsiteX4" fmla="*/ 1170098 w 4352050"/>
              <a:gd name="connsiteY4" fmla="*/ 0 h 6858478"/>
              <a:gd name="connsiteX5" fmla="*/ 1175675 w 4352050"/>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52050" h="6858478">
                <a:moveTo>
                  <a:pt x="4352050" y="6858478"/>
                </a:moveTo>
                <a:lnTo>
                  <a:pt x="0" y="6858478"/>
                </a:lnTo>
                <a:lnTo>
                  <a:pt x="0" y="0"/>
                </a:lnTo>
                <a:lnTo>
                  <a:pt x="103870" y="0"/>
                </a:lnTo>
                <a:lnTo>
                  <a:pt x="1170098" y="0"/>
                </a:lnTo>
                <a:lnTo>
                  <a:pt x="1175675" y="0"/>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38CA0C41-9332-42E9-BF4A-5DB3363BE1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24051" cy="6858478"/>
          </a:xfrm>
          <a:custGeom>
            <a:avLst/>
            <a:gdLst>
              <a:gd name="connsiteX0" fmla="*/ 3524051 w 3524051"/>
              <a:gd name="connsiteY0" fmla="*/ 6858478 h 6858478"/>
              <a:gd name="connsiteX1" fmla="*/ 0 w 3524051"/>
              <a:gd name="connsiteY1" fmla="*/ 6858478 h 6858478"/>
              <a:gd name="connsiteX2" fmla="*/ 0 w 3524051"/>
              <a:gd name="connsiteY2" fmla="*/ 0 h 6858478"/>
              <a:gd name="connsiteX3" fmla="*/ 342099 w 3524051"/>
              <a:gd name="connsiteY3" fmla="*/ 0 h 6858478"/>
              <a:gd name="connsiteX4" fmla="*/ 347676 w 3524051"/>
              <a:gd name="connsiteY4" fmla="*/ 0 h 6858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4051" h="6858478">
                <a:moveTo>
                  <a:pt x="3524051" y="6858478"/>
                </a:moveTo>
                <a:lnTo>
                  <a:pt x="0" y="6858478"/>
                </a:lnTo>
                <a:lnTo>
                  <a:pt x="0" y="0"/>
                </a:lnTo>
                <a:lnTo>
                  <a:pt x="342099" y="0"/>
                </a:lnTo>
                <a:lnTo>
                  <a:pt x="347676" y="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2" descr="Different types of Boundary use in Cricket 🤔|| Fence Boundary? || Uses ||  Secrets || Facts🤔">
            <a:extLst>
              <a:ext uri="{FF2B5EF4-FFF2-40B4-BE49-F238E27FC236}">
                <a16:creationId xmlns:a16="http://schemas.microsoft.com/office/drawing/2014/main" id="{F7F9E519-D90D-CFF4-3499-D94571D435D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896743" y="4343077"/>
            <a:ext cx="4764319" cy="2679929"/>
          </a:xfrm>
          <a:custGeom>
            <a:avLst/>
            <a:gdLst/>
            <a:ahLst/>
            <a:cxnLst/>
            <a:rect l="l" t="t" r="r" b="b"/>
            <a:pathLst>
              <a:path w="7090237" h="5759451">
                <a:moveTo>
                  <a:pt x="0" y="0"/>
                </a:moveTo>
                <a:lnTo>
                  <a:pt x="7090237" y="0"/>
                </a:lnTo>
                <a:lnTo>
                  <a:pt x="7090237" y="5759451"/>
                </a:lnTo>
                <a:lnTo>
                  <a:pt x="0" y="5759451"/>
                </a:lnTo>
                <a:close/>
              </a:path>
            </a:pathLst>
          </a:cu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93E7CD-C17B-0D0C-08F0-A5E589D2CE83}"/>
              </a:ext>
            </a:extLst>
          </p:cNvPr>
          <p:cNvSpPr txBox="1"/>
          <p:nvPr/>
        </p:nvSpPr>
        <p:spPr>
          <a:xfrm>
            <a:off x="-6707238" y="2903983"/>
            <a:ext cx="6197600" cy="1099916"/>
          </a:xfrm>
          <a:prstGeom prst="rect">
            <a:avLst/>
          </a:prstGeom>
          <a:noFill/>
        </p:spPr>
        <p:txBody>
          <a:bodyPr wrap="square">
            <a:spAutoFit/>
          </a:bodyPr>
          <a:lstStyle/>
          <a:p>
            <a:pPr marL="285750" indent="-228600">
              <a:lnSpc>
                <a:spcPct val="110000"/>
              </a:lnSpc>
              <a:spcAft>
                <a:spcPts val="800"/>
              </a:spcAft>
              <a:buFont typeface="Arial" panose="020B0604020202020204" pitchFamily="34" charset="0"/>
              <a:buChar char="•"/>
            </a:pPr>
            <a:r>
              <a:rPr lang="en-US" sz="1800" dirty="0">
                <a:solidFill>
                  <a:schemeClr val="tx1">
                    <a:alpha val="60000"/>
                  </a:schemeClr>
                </a:solidFill>
              </a:rPr>
              <a:t>It will Be a fare play for both the team .</a:t>
            </a:r>
          </a:p>
          <a:p>
            <a:pPr marL="285750" indent="-228600">
              <a:lnSpc>
                <a:spcPct val="110000"/>
              </a:lnSpc>
              <a:spcAft>
                <a:spcPts val="800"/>
              </a:spcAft>
              <a:buFont typeface="Arial" panose="020B0604020202020204" pitchFamily="34" charset="0"/>
              <a:buChar char="•"/>
            </a:pPr>
            <a:r>
              <a:rPr lang="en-US" sz="1800" dirty="0">
                <a:solidFill>
                  <a:schemeClr val="tx1">
                    <a:alpha val="60000"/>
                  </a:schemeClr>
                </a:solidFill>
              </a:rPr>
              <a:t>Close Call Catches  or close sixes can be monitored.</a:t>
            </a:r>
          </a:p>
          <a:p>
            <a:pPr indent="-228600">
              <a:lnSpc>
                <a:spcPct val="110000"/>
              </a:lnSpc>
              <a:spcAft>
                <a:spcPts val="800"/>
              </a:spcAft>
              <a:buFont typeface="Arial" panose="020B0604020202020204" pitchFamily="34" charset="0"/>
              <a:buChar char="•"/>
            </a:pPr>
            <a:endParaRPr lang="en-US" sz="1200" dirty="0">
              <a:solidFill>
                <a:schemeClr val="tx1">
                  <a:alpha val="60000"/>
                </a:schemeClr>
              </a:solidFill>
            </a:endParaRPr>
          </a:p>
        </p:txBody>
      </p:sp>
      <p:sp>
        <p:nvSpPr>
          <p:cNvPr id="9" name="TextBox 8">
            <a:extLst>
              <a:ext uri="{FF2B5EF4-FFF2-40B4-BE49-F238E27FC236}">
                <a16:creationId xmlns:a16="http://schemas.microsoft.com/office/drawing/2014/main" id="{D8F2133D-D8D0-F801-64CC-FD6A2BF07A1F}"/>
              </a:ext>
            </a:extLst>
          </p:cNvPr>
          <p:cNvSpPr txBox="1"/>
          <p:nvPr/>
        </p:nvSpPr>
        <p:spPr>
          <a:xfrm>
            <a:off x="2603910" y="-2390326"/>
            <a:ext cx="5343450" cy="707886"/>
          </a:xfrm>
          <a:prstGeom prst="rect">
            <a:avLst/>
          </a:prstGeom>
          <a:noFill/>
        </p:spPr>
        <p:txBody>
          <a:bodyPr wrap="none" rtlCol="0">
            <a:spAutoFit/>
          </a:bodyPr>
          <a:lstStyle/>
          <a:p>
            <a:pPr>
              <a:spcAft>
                <a:spcPts val="600"/>
              </a:spcAft>
            </a:pPr>
            <a:r>
              <a:rPr lang="en-US" sz="4000" b="1" dirty="0">
                <a:latin typeface="Times New Roman" panose="02020603050405020304" pitchFamily="18" charset="0"/>
                <a:cs typeface="Times New Roman" panose="02020603050405020304" pitchFamily="18" charset="0"/>
              </a:rPr>
              <a:t>MARKET PROSPECT</a:t>
            </a:r>
            <a:endParaRPr lang="en-US" sz="4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016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ricket | Definition, Origin, History, Equipment, Rules, &amp; Facts |  Britannica">
            <a:extLst>
              <a:ext uri="{FF2B5EF4-FFF2-40B4-BE49-F238E27FC236}">
                <a16:creationId xmlns:a16="http://schemas.microsoft.com/office/drawing/2014/main" id="{CDC6E5F9-FDB0-B7D4-F5D0-F89DE0A930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036" b="9319"/>
          <a:stretch/>
        </p:blipFill>
        <p:spPr bwMode="auto">
          <a:xfrm>
            <a:off x="-1" y="10"/>
            <a:ext cx="1219200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9" name="TextBox 8">
            <a:extLst>
              <a:ext uri="{FF2B5EF4-FFF2-40B4-BE49-F238E27FC236}">
                <a16:creationId xmlns:a16="http://schemas.microsoft.com/office/drawing/2014/main" id="{D8F2133D-D8D0-F801-64CC-FD6A2BF07A1F}"/>
              </a:ext>
            </a:extLst>
          </p:cNvPr>
          <p:cNvSpPr txBox="1"/>
          <p:nvPr/>
        </p:nvSpPr>
        <p:spPr>
          <a:xfrm>
            <a:off x="709448" y="1913950"/>
            <a:ext cx="4204137" cy="134275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a:latin typeface="+mj-lt"/>
                <a:ea typeface="+mj-ea"/>
                <a:cs typeface="+mj-cs"/>
              </a:rPr>
              <a:t>MARKET PROSPECT</a:t>
            </a:r>
          </a:p>
        </p:txBody>
      </p:sp>
      <p:cxnSp>
        <p:nvCxnSpPr>
          <p:cNvPr id="1033" name="Straight Connector 103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393E7CD-C17B-0D0C-08F0-A5E589D2CE83}"/>
              </a:ext>
            </a:extLst>
          </p:cNvPr>
          <p:cNvSpPr txBox="1"/>
          <p:nvPr/>
        </p:nvSpPr>
        <p:spPr>
          <a:xfrm>
            <a:off x="525516" y="3417573"/>
            <a:ext cx="4593021" cy="2619839"/>
          </a:xfrm>
          <a:prstGeom prst="rect">
            <a:avLst/>
          </a:prstGeom>
        </p:spPr>
        <p:txBody>
          <a:bodyPr vert="horz" lIns="91440" tIns="45720" rIns="91440" bIns="45720" rtlCol="0" anchor="ctr">
            <a:normAutofit/>
          </a:bodyPr>
          <a:lstStyle/>
          <a:p>
            <a:pPr marL="514350" indent="-228600">
              <a:lnSpc>
                <a:spcPct val="90000"/>
              </a:lnSpc>
              <a:spcAft>
                <a:spcPts val="800"/>
              </a:spcAft>
              <a:buFont typeface="Arial" panose="020B0604020202020204" pitchFamily="34" charset="0"/>
              <a:buChar char="•"/>
            </a:pPr>
            <a:r>
              <a:rPr lang="en-US" sz="1500"/>
              <a:t>We will be installing this system at first on small leagues for cricket and then we will install all in the final games.</a:t>
            </a:r>
          </a:p>
          <a:p>
            <a:pPr marL="514350" indent="-228600">
              <a:lnSpc>
                <a:spcPct val="90000"/>
              </a:lnSpc>
              <a:spcAft>
                <a:spcPts val="800"/>
              </a:spcAft>
              <a:buFont typeface="Arial" panose="020B0604020202020204" pitchFamily="34" charset="0"/>
              <a:buChar char="•"/>
            </a:pPr>
            <a:r>
              <a:rPr lang="en-US" sz="1500"/>
              <a:t>2. Big Leagues will definitely take the system as will have a fair play for both the team.</a:t>
            </a:r>
          </a:p>
          <a:p>
            <a:pPr marL="514350" indent="-228600">
              <a:lnSpc>
                <a:spcPct val="90000"/>
              </a:lnSpc>
              <a:spcAft>
                <a:spcPts val="800"/>
              </a:spcAft>
              <a:buFont typeface="Arial" panose="020B0604020202020204" pitchFamily="34" charset="0"/>
              <a:buChar char="•"/>
            </a:pPr>
            <a:r>
              <a:rPr lang="en-US" sz="1500"/>
              <a:t>3. And at the end will and most important it will increase the sell’s because it will be more profitable as instead of getting 3 or 4 people to keep on looking there will need only two or even less.</a:t>
            </a:r>
          </a:p>
          <a:p>
            <a:pPr indent="-228600">
              <a:lnSpc>
                <a:spcPct val="90000"/>
              </a:lnSpc>
              <a:spcAft>
                <a:spcPts val="800"/>
              </a:spcAft>
              <a:buFont typeface="Arial" panose="020B0604020202020204" pitchFamily="34" charset="0"/>
              <a:buChar char="•"/>
            </a:pPr>
            <a:endParaRPr lang="en-US" sz="1500"/>
          </a:p>
        </p:txBody>
      </p:sp>
    </p:spTree>
    <p:extLst>
      <p:ext uri="{BB962C8B-B14F-4D97-AF65-F5344CB8AC3E}">
        <p14:creationId xmlns:p14="http://schemas.microsoft.com/office/powerpoint/2010/main" val="2605329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Shape">
            <a:extLst>
              <a:ext uri="{FF2B5EF4-FFF2-40B4-BE49-F238E27FC236}">
                <a16:creationId xmlns:a16="http://schemas.microsoft.com/office/drawing/2014/main" id="{04575210-6014-7107-95AD-7E28B80FEF0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8276802-19D6-0323-78A8-008147ABA3A1}"/>
              </a:ext>
            </a:extLst>
          </p:cNvPr>
          <p:cNvSpPr txBox="1"/>
          <p:nvPr/>
        </p:nvSpPr>
        <p:spPr>
          <a:xfrm>
            <a:off x="19718281" y="2782669"/>
            <a:ext cx="2133918" cy="646331"/>
          </a:xfrm>
          <a:prstGeom prst="rect">
            <a:avLst/>
          </a:prstGeom>
          <a:noFill/>
        </p:spPr>
        <p:txBody>
          <a:bodyPr wrap="none" rtlCol="0">
            <a:spAutoFit/>
          </a:bodyPr>
          <a:lstStyle/>
          <a:p>
            <a:pPr>
              <a:spcAft>
                <a:spcPts val="600"/>
              </a:spcAft>
            </a:pPr>
            <a:r>
              <a:rPr lang="en-US" sz="3600" b="1" dirty="0">
                <a:latin typeface="Times New Roman" panose="02020603050405020304" pitchFamily="18" charset="0"/>
                <a:cs typeface="Times New Roman" panose="02020603050405020304" pitchFamily="18" charset="0"/>
              </a:rPr>
              <a:t>BUDGET</a:t>
            </a:r>
            <a:endParaRPr lang="en-US" sz="3600" b="1">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83AF4FCD-6EF7-9B7F-A24A-582EA3B337FC}"/>
              </a:ext>
            </a:extLst>
          </p:cNvPr>
          <p:cNvGraphicFramePr>
            <a:graphicFrameLocks noGrp="1"/>
          </p:cNvGraphicFramePr>
          <p:nvPr>
            <p:extLst>
              <p:ext uri="{D42A27DB-BD31-4B8C-83A1-F6EECF244321}">
                <p14:modId xmlns:p14="http://schemas.microsoft.com/office/powerpoint/2010/main" val="1357048322"/>
              </p:ext>
            </p:extLst>
          </p:nvPr>
        </p:nvGraphicFramePr>
        <p:xfrm>
          <a:off x="-10754033" y="2525114"/>
          <a:ext cx="10515600" cy="3759906"/>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2213501242"/>
                    </a:ext>
                  </a:extLst>
                </a:gridCol>
                <a:gridCol w="2628900">
                  <a:extLst>
                    <a:ext uri="{9D8B030D-6E8A-4147-A177-3AD203B41FA5}">
                      <a16:colId xmlns:a16="http://schemas.microsoft.com/office/drawing/2014/main" val="3828323715"/>
                    </a:ext>
                  </a:extLst>
                </a:gridCol>
                <a:gridCol w="2628900">
                  <a:extLst>
                    <a:ext uri="{9D8B030D-6E8A-4147-A177-3AD203B41FA5}">
                      <a16:colId xmlns:a16="http://schemas.microsoft.com/office/drawing/2014/main" val="25900983"/>
                    </a:ext>
                  </a:extLst>
                </a:gridCol>
                <a:gridCol w="2628900">
                  <a:extLst>
                    <a:ext uri="{9D8B030D-6E8A-4147-A177-3AD203B41FA5}">
                      <a16:colId xmlns:a16="http://schemas.microsoft.com/office/drawing/2014/main" val="3492591522"/>
                    </a:ext>
                  </a:extLst>
                </a:gridCol>
              </a:tblGrid>
              <a:tr h="559506">
                <a:tc>
                  <a:txBody>
                    <a:bodyPr/>
                    <a:lstStyle/>
                    <a:p>
                      <a:pPr algn="ctr"/>
                      <a:r>
                        <a:rPr lang="en-US" dirty="0"/>
                        <a:t>Parts Name</a:t>
                      </a:r>
                      <a:endParaRPr lang="en-GB" dirty="0"/>
                    </a:p>
                  </a:txBody>
                  <a:tcPr/>
                </a:tc>
                <a:tc>
                  <a:txBody>
                    <a:bodyPr/>
                    <a:lstStyle/>
                    <a:p>
                      <a:pPr algn="ctr"/>
                      <a:r>
                        <a:rPr lang="en-US" dirty="0"/>
                        <a:t>Estimated Quantity</a:t>
                      </a:r>
                      <a:endParaRPr lang="en-GB" dirty="0"/>
                    </a:p>
                  </a:txBody>
                  <a:tcPr/>
                </a:tc>
                <a:tc>
                  <a:txBody>
                    <a:bodyPr/>
                    <a:lstStyle/>
                    <a:p>
                      <a:pPr algn="ctr"/>
                      <a:r>
                        <a:rPr lang="en-US" dirty="0"/>
                        <a:t>Price per Quantity</a:t>
                      </a:r>
                      <a:endParaRPr lang="en-GB" dirty="0"/>
                    </a:p>
                  </a:txBody>
                  <a:tcPr/>
                </a:tc>
                <a:tc>
                  <a:txBody>
                    <a:bodyPr/>
                    <a:lstStyle/>
                    <a:p>
                      <a:pPr algn="ctr"/>
                      <a:r>
                        <a:rPr lang="en-US" dirty="0"/>
                        <a:t>Total Price</a:t>
                      </a:r>
                      <a:endParaRPr lang="en-GB" dirty="0"/>
                    </a:p>
                  </a:txBody>
                  <a:tcPr/>
                </a:tc>
                <a:extLst>
                  <a:ext uri="{0D108BD9-81ED-4DB2-BD59-A6C34878D82A}">
                    <a16:rowId xmlns:a16="http://schemas.microsoft.com/office/drawing/2014/main" val="3566589715"/>
                  </a:ext>
                </a:extLst>
              </a:tr>
              <a:tr h="559506">
                <a:tc>
                  <a:txBody>
                    <a:bodyPr/>
                    <a:lstStyle/>
                    <a:p>
                      <a:pPr algn="ctr"/>
                      <a:r>
                        <a:rPr lang="en-US"/>
                        <a:t>Arduino Uno</a:t>
                      </a:r>
                      <a:endParaRPr lang="en-GB"/>
                    </a:p>
                  </a:txBody>
                  <a:tcPr/>
                </a:tc>
                <a:tc>
                  <a:txBody>
                    <a:bodyPr/>
                    <a:lstStyle/>
                    <a:p>
                      <a:pPr algn="ctr"/>
                      <a:r>
                        <a:rPr lang="en-US" dirty="0"/>
                        <a:t>1</a:t>
                      </a:r>
                      <a:endParaRPr lang="en-GB" dirty="0"/>
                    </a:p>
                  </a:txBody>
                  <a:tcPr/>
                </a:tc>
                <a:tc>
                  <a:txBody>
                    <a:bodyPr/>
                    <a:lstStyle/>
                    <a:p>
                      <a:pPr algn="ctr"/>
                      <a:r>
                        <a:rPr lang="en-US" dirty="0"/>
                        <a:t>AED               </a:t>
                      </a:r>
                    </a:p>
                    <a:p>
                      <a:pPr algn="ctr"/>
                      <a:r>
                        <a:rPr lang="en-US" dirty="0"/>
                        <a:t> 600.00</a:t>
                      </a:r>
                      <a:endParaRPr lang="en-GB" dirty="0">
                        <a:latin typeface="Cambria Math" panose="02040503050406030204" pitchFamily="18" charset="0"/>
                        <a:ea typeface="Cambria Math" panose="02040503050406030204" pitchFamily="18" charset="0"/>
                        <a:cs typeface="Angsana New" panose="020B0502040204020203" pitchFamily="18" charset="-34"/>
                      </a:endParaRPr>
                    </a:p>
                  </a:txBody>
                  <a:tcPr/>
                </a:tc>
                <a:tc>
                  <a:txBody>
                    <a:bodyPr/>
                    <a:lstStyle/>
                    <a:p>
                      <a:pPr algn="ctr"/>
                      <a:r>
                        <a:rPr lang="en-US" dirty="0"/>
                        <a:t>AED                         </a:t>
                      </a:r>
                    </a:p>
                    <a:p>
                      <a:pPr algn="ctr"/>
                      <a:r>
                        <a:rPr lang="en-US" dirty="0"/>
                        <a:t>600.00</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28306539"/>
                  </a:ext>
                </a:extLst>
              </a:tr>
              <a:tr h="559506">
                <a:tc>
                  <a:txBody>
                    <a:bodyPr/>
                    <a:lstStyle/>
                    <a:p>
                      <a:pPr algn="ctr"/>
                      <a:r>
                        <a:rPr lang="en-US" sz="1800" b="0" spc="-4" dirty="0">
                          <a:latin typeface="Tw Cen MT"/>
                          <a:cs typeface="Tw Cen MT"/>
                        </a:rPr>
                        <a:t>Vibration Sensor</a:t>
                      </a:r>
                    </a:p>
                  </a:txBody>
                  <a:tcPr/>
                </a:tc>
                <a:tc>
                  <a:txBody>
                    <a:bodyPr/>
                    <a:lstStyle/>
                    <a:p>
                      <a:pPr algn="ctr"/>
                      <a:r>
                        <a:rPr lang="en-US" dirty="0"/>
                        <a:t>1</a:t>
                      </a:r>
                      <a:endParaRPr lang="en-GB" dirty="0"/>
                    </a:p>
                  </a:txBody>
                  <a:tcPr/>
                </a:tc>
                <a:tc>
                  <a:txBody>
                    <a:bodyPr/>
                    <a:lstStyle/>
                    <a:p>
                      <a:pPr algn="ctr"/>
                      <a:r>
                        <a:rPr lang="en-US" dirty="0"/>
                        <a:t>AED  </a:t>
                      </a:r>
                    </a:p>
                    <a:p>
                      <a:pPr algn="ctr"/>
                      <a:r>
                        <a:rPr lang="en-US" dirty="0"/>
                        <a:t>3.00                            </a:t>
                      </a:r>
                      <a:endParaRPr lang="en-GB" dirty="0">
                        <a:latin typeface="Cambria Math" panose="02040503050406030204" pitchFamily="18" charset="0"/>
                        <a:ea typeface="Cambria Math" panose="02040503050406030204" pitchFamily="18" charset="0"/>
                      </a:endParaRPr>
                    </a:p>
                  </a:txBody>
                  <a:tcPr/>
                </a:tc>
                <a:tc>
                  <a:txBody>
                    <a:bodyPr/>
                    <a:lstStyle/>
                    <a:p>
                      <a:pPr algn="ctr"/>
                      <a:r>
                        <a:rPr lang="en-US" dirty="0"/>
                        <a:t>AED       </a:t>
                      </a:r>
                    </a:p>
                    <a:p>
                      <a:pPr algn="ctr"/>
                      <a:r>
                        <a:rPr lang="en-US" dirty="0"/>
                        <a:t>3.00                    </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987024293"/>
                  </a:ext>
                </a:extLst>
              </a:tr>
              <a:tr h="559506">
                <a:tc>
                  <a:txBody>
                    <a:bodyPr/>
                    <a:lstStyle/>
                    <a:p>
                      <a:pPr algn="ctr"/>
                      <a:r>
                        <a:rPr lang="en-US" dirty="0"/>
                        <a:t>GPS Module</a:t>
                      </a:r>
                      <a:endParaRPr lang="en-GB" dirty="0"/>
                    </a:p>
                  </a:txBody>
                  <a:tcPr/>
                </a:tc>
                <a:tc>
                  <a:txBody>
                    <a:bodyPr/>
                    <a:lstStyle/>
                    <a:p>
                      <a:pPr algn="ctr"/>
                      <a:r>
                        <a:rPr lang="en-US" dirty="0"/>
                        <a:t>1</a:t>
                      </a:r>
                      <a:endParaRPr lang="en-GB" dirty="0"/>
                    </a:p>
                  </a:txBody>
                  <a:tcPr/>
                </a:tc>
                <a:tc>
                  <a:txBody>
                    <a:bodyPr/>
                    <a:lstStyle/>
                    <a:p>
                      <a:pPr algn="ctr"/>
                      <a:r>
                        <a:rPr lang="en-US" dirty="0"/>
                        <a:t>AED                                    37.00</a:t>
                      </a:r>
                      <a:endParaRPr lang="en-GB" dirty="0">
                        <a:latin typeface="Cambria Math" panose="02040503050406030204" pitchFamily="18" charset="0"/>
                        <a:ea typeface="Cambria Math" panose="02040503050406030204" pitchFamily="18" charset="0"/>
                      </a:endParaRPr>
                    </a:p>
                  </a:txBody>
                  <a:tcPr/>
                </a:tc>
                <a:tc>
                  <a:txBody>
                    <a:bodyPr/>
                    <a:lstStyle/>
                    <a:p>
                      <a:pPr algn="ctr"/>
                      <a:r>
                        <a:rPr lang="en-US" dirty="0"/>
                        <a:t>AED                                   </a:t>
                      </a:r>
                    </a:p>
                    <a:p>
                      <a:pPr algn="ctr"/>
                      <a:r>
                        <a:rPr lang="en-US" dirty="0">
                          <a:latin typeface="Cambria Math" panose="02040503050406030204" pitchFamily="18" charset="0"/>
                          <a:ea typeface="Cambria Math" panose="02040503050406030204" pitchFamily="18" charset="0"/>
                        </a:rPr>
                        <a:t>37.00</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914830186"/>
                  </a:ext>
                </a:extLst>
              </a:tr>
              <a:tr h="559506">
                <a:tc>
                  <a:txBody>
                    <a:bodyPr/>
                    <a:lstStyle/>
                    <a:p>
                      <a:pPr algn="ctr"/>
                      <a:r>
                        <a:rPr lang="en-US" dirty="0"/>
                        <a:t>GPS Modem</a:t>
                      </a:r>
                      <a:endParaRPr lang="en-GB" dirty="0"/>
                    </a:p>
                  </a:txBody>
                  <a:tcPr/>
                </a:tc>
                <a:tc>
                  <a:txBody>
                    <a:bodyPr/>
                    <a:lstStyle/>
                    <a:p>
                      <a:pPr algn="ctr"/>
                      <a:r>
                        <a:rPr lang="en-US" dirty="0"/>
                        <a:t>1</a:t>
                      </a:r>
                      <a:endParaRPr lang="en-GB" dirty="0"/>
                    </a:p>
                  </a:txBody>
                  <a:tcPr/>
                </a:tc>
                <a:tc>
                  <a:txBody>
                    <a:bodyPr/>
                    <a:lstStyle/>
                    <a:p>
                      <a:pPr algn="ctr"/>
                      <a:r>
                        <a:rPr lang="en-US" dirty="0"/>
                        <a:t>AED                          </a:t>
                      </a:r>
                    </a:p>
                    <a:p>
                      <a:pPr algn="ctr"/>
                      <a:r>
                        <a:rPr lang="en-US" dirty="0"/>
                        <a:t> 37.87</a:t>
                      </a:r>
                      <a:endParaRPr lang="en-GB" dirty="0">
                        <a:latin typeface="Cambria Math" panose="02040503050406030204" pitchFamily="18" charset="0"/>
                        <a:ea typeface="Cambria Math" panose="02040503050406030204" pitchFamily="18" charset="0"/>
                      </a:endParaRPr>
                    </a:p>
                  </a:txBody>
                  <a:tcPr/>
                </a:tc>
                <a:tc>
                  <a:txBody>
                    <a:bodyPr/>
                    <a:lstStyle/>
                    <a:p>
                      <a:pPr algn="ctr"/>
                      <a:r>
                        <a:rPr lang="en-US" dirty="0"/>
                        <a:t>AED                         </a:t>
                      </a:r>
                    </a:p>
                    <a:p>
                      <a:pPr algn="ctr"/>
                      <a:r>
                        <a:rPr lang="en-US" dirty="0"/>
                        <a:t>  37.87</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567469083"/>
                  </a:ext>
                </a:extLst>
              </a:tr>
              <a:tr h="559506">
                <a:tc>
                  <a:txBody>
                    <a:bodyPr/>
                    <a:lstStyle/>
                    <a:p>
                      <a:pPr algn="ctr"/>
                      <a:r>
                        <a:rPr lang="en-US" dirty="0"/>
                        <a:t>TOTAL PRICE</a:t>
                      </a:r>
                      <a:endParaRPr lang="en-GB" dirty="0"/>
                    </a:p>
                  </a:txBody>
                  <a:tcPr/>
                </a:tc>
                <a:tc>
                  <a:txBody>
                    <a:bodyPr/>
                    <a:lstStyle/>
                    <a:p>
                      <a:pPr algn="ctr"/>
                      <a:endParaRPr lang="en-GB" dirty="0"/>
                    </a:p>
                  </a:txBody>
                  <a:tcPr/>
                </a:tc>
                <a:tc>
                  <a:txBody>
                    <a:bodyPr/>
                    <a:lstStyle/>
                    <a:p>
                      <a:pPr algn="ctr"/>
                      <a:endParaRPr lang="en-GB" dirty="0">
                        <a:latin typeface="Cambria Math" panose="02040503050406030204" pitchFamily="18" charset="0"/>
                        <a:ea typeface="Cambria Math" panose="02040503050406030204" pitchFamily="18" charset="0"/>
                      </a:endParaRPr>
                    </a:p>
                  </a:txBody>
                  <a:tcPr/>
                </a:tc>
                <a:tc>
                  <a:txBody>
                    <a:bodyPr/>
                    <a:lstStyle/>
                    <a:p>
                      <a:pPr algn="ctr"/>
                      <a:r>
                        <a:rPr lang="en-US" dirty="0"/>
                        <a:t>AED                    </a:t>
                      </a:r>
                    </a:p>
                    <a:p>
                      <a:pPr algn="ctr"/>
                      <a:r>
                        <a:rPr lang="en-US" dirty="0"/>
                        <a:t>677.87     </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187626809"/>
                  </a:ext>
                </a:extLst>
              </a:tr>
            </a:tbl>
          </a:graphicData>
        </a:graphic>
      </p:graphicFrame>
    </p:spTree>
    <p:extLst>
      <p:ext uri="{BB962C8B-B14F-4D97-AF65-F5344CB8AC3E}">
        <p14:creationId xmlns:p14="http://schemas.microsoft.com/office/powerpoint/2010/main" val="424405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hape">
            <a:extLst>
              <a:ext uri="{FF2B5EF4-FFF2-40B4-BE49-F238E27FC236}">
                <a16:creationId xmlns:a16="http://schemas.microsoft.com/office/drawing/2014/main" id="{1204ACE5-56ED-3F63-8D4B-EDD06ECA2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4653"/>
          </a:xfrm>
          <a:prstGeom prst="rect">
            <a:avLst/>
          </a:prstGeom>
        </p:spPr>
      </p:pic>
      <p:sp>
        <p:nvSpPr>
          <p:cNvPr id="6" name="TextBox 5">
            <a:extLst>
              <a:ext uri="{FF2B5EF4-FFF2-40B4-BE49-F238E27FC236}">
                <a16:creationId xmlns:a16="http://schemas.microsoft.com/office/drawing/2014/main" id="{C8276802-19D6-0323-78A8-008147ABA3A1}"/>
              </a:ext>
            </a:extLst>
          </p:cNvPr>
          <p:cNvSpPr txBox="1"/>
          <p:nvPr/>
        </p:nvSpPr>
        <p:spPr>
          <a:xfrm>
            <a:off x="5028888" y="391038"/>
            <a:ext cx="2568332" cy="769441"/>
          </a:xfrm>
          <a:prstGeom prst="rect">
            <a:avLst/>
          </a:prstGeom>
          <a:noFill/>
        </p:spPr>
        <p:txBody>
          <a:bodyPr wrap="none" rtlCol="0">
            <a:spAutoFit/>
          </a:bodyPr>
          <a:lstStyle/>
          <a:p>
            <a:r>
              <a:rPr lang="en-US" sz="4400" b="1" u="sng" dirty="0">
                <a:solidFill>
                  <a:schemeClr val="accent2">
                    <a:lumMod val="40000"/>
                    <a:lumOff val="60000"/>
                  </a:schemeClr>
                </a:solidFill>
                <a:latin typeface="Times New Roman" panose="02020603050405020304" pitchFamily="18" charset="0"/>
                <a:cs typeface="Times New Roman" panose="02020603050405020304" pitchFamily="18" charset="0"/>
              </a:rPr>
              <a:t>BUDGET</a:t>
            </a:r>
          </a:p>
        </p:txBody>
      </p:sp>
      <p:graphicFrame>
        <p:nvGraphicFramePr>
          <p:cNvPr id="7" name="Table 7">
            <a:extLst>
              <a:ext uri="{FF2B5EF4-FFF2-40B4-BE49-F238E27FC236}">
                <a16:creationId xmlns:a16="http://schemas.microsoft.com/office/drawing/2014/main" id="{83AF4FCD-6EF7-9B7F-A24A-582EA3B337FC}"/>
              </a:ext>
            </a:extLst>
          </p:cNvPr>
          <p:cNvGraphicFramePr>
            <a:graphicFrameLocks noGrp="1"/>
          </p:cNvGraphicFramePr>
          <p:nvPr>
            <p:extLst>
              <p:ext uri="{D42A27DB-BD31-4B8C-83A1-F6EECF244321}">
                <p14:modId xmlns:p14="http://schemas.microsoft.com/office/powerpoint/2010/main" val="465028733"/>
              </p:ext>
            </p:extLst>
          </p:nvPr>
        </p:nvGraphicFramePr>
        <p:xfrm>
          <a:off x="838200" y="2053166"/>
          <a:ext cx="10515600" cy="3759906"/>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2213501242"/>
                    </a:ext>
                  </a:extLst>
                </a:gridCol>
                <a:gridCol w="2628900">
                  <a:extLst>
                    <a:ext uri="{9D8B030D-6E8A-4147-A177-3AD203B41FA5}">
                      <a16:colId xmlns:a16="http://schemas.microsoft.com/office/drawing/2014/main" val="3828323715"/>
                    </a:ext>
                  </a:extLst>
                </a:gridCol>
                <a:gridCol w="2628900">
                  <a:extLst>
                    <a:ext uri="{9D8B030D-6E8A-4147-A177-3AD203B41FA5}">
                      <a16:colId xmlns:a16="http://schemas.microsoft.com/office/drawing/2014/main" val="25900983"/>
                    </a:ext>
                  </a:extLst>
                </a:gridCol>
                <a:gridCol w="2628900">
                  <a:extLst>
                    <a:ext uri="{9D8B030D-6E8A-4147-A177-3AD203B41FA5}">
                      <a16:colId xmlns:a16="http://schemas.microsoft.com/office/drawing/2014/main" val="3492591522"/>
                    </a:ext>
                  </a:extLst>
                </a:gridCol>
              </a:tblGrid>
              <a:tr h="559506">
                <a:tc>
                  <a:txBody>
                    <a:bodyPr/>
                    <a:lstStyle/>
                    <a:p>
                      <a:pPr algn="ctr"/>
                      <a:r>
                        <a:rPr lang="en-US" dirty="0"/>
                        <a:t>Parts Name</a:t>
                      </a:r>
                      <a:endParaRPr lang="en-GB" dirty="0"/>
                    </a:p>
                  </a:txBody>
                  <a:tcPr/>
                </a:tc>
                <a:tc>
                  <a:txBody>
                    <a:bodyPr/>
                    <a:lstStyle/>
                    <a:p>
                      <a:pPr algn="ctr"/>
                      <a:r>
                        <a:rPr lang="en-US" dirty="0"/>
                        <a:t>Estimated Quantity</a:t>
                      </a:r>
                      <a:endParaRPr lang="en-GB" dirty="0"/>
                    </a:p>
                  </a:txBody>
                  <a:tcPr/>
                </a:tc>
                <a:tc>
                  <a:txBody>
                    <a:bodyPr/>
                    <a:lstStyle/>
                    <a:p>
                      <a:pPr algn="ctr"/>
                      <a:r>
                        <a:rPr lang="en-US" dirty="0"/>
                        <a:t>Price per Quantity</a:t>
                      </a:r>
                      <a:endParaRPr lang="en-GB" dirty="0"/>
                    </a:p>
                  </a:txBody>
                  <a:tcPr/>
                </a:tc>
                <a:tc>
                  <a:txBody>
                    <a:bodyPr/>
                    <a:lstStyle/>
                    <a:p>
                      <a:pPr algn="ctr"/>
                      <a:r>
                        <a:rPr lang="en-US" dirty="0"/>
                        <a:t>Total Price</a:t>
                      </a:r>
                      <a:endParaRPr lang="en-GB" dirty="0"/>
                    </a:p>
                  </a:txBody>
                  <a:tcPr/>
                </a:tc>
                <a:extLst>
                  <a:ext uri="{0D108BD9-81ED-4DB2-BD59-A6C34878D82A}">
                    <a16:rowId xmlns:a16="http://schemas.microsoft.com/office/drawing/2014/main" val="3566589715"/>
                  </a:ext>
                </a:extLst>
              </a:tr>
              <a:tr h="559506">
                <a:tc>
                  <a:txBody>
                    <a:bodyPr/>
                    <a:lstStyle/>
                    <a:p>
                      <a:pPr algn="ctr"/>
                      <a:r>
                        <a:rPr lang="en-US"/>
                        <a:t>Arduino Uno</a:t>
                      </a:r>
                      <a:endParaRPr lang="en-GB"/>
                    </a:p>
                  </a:txBody>
                  <a:tcPr/>
                </a:tc>
                <a:tc>
                  <a:txBody>
                    <a:bodyPr/>
                    <a:lstStyle/>
                    <a:p>
                      <a:pPr algn="ctr"/>
                      <a:r>
                        <a:rPr lang="en-US" dirty="0"/>
                        <a:t>1</a:t>
                      </a:r>
                      <a:endParaRPr lang="en-GB" dirty="0"/>
                    </a:p>
                  </a:txBody>
                  <a:tcPr/>
                </a:tc>
                <a:tc>
                  <a:txBody>
                    <a:bodyPr/>
                    <a:lstStyle/>
                    <a:p>
                      <a:pPr algn="ctr"/>
                      <a:r>
                        <a:rPr lang="en-US" dirty="0"/>
                        <a:t>AED               </a:t>
                      </a:r>
                    </a:p>
                    <a:p>
                      <a:pPr algn="ctr"/>
                      <a:r>
                        <a:rPr lang="en-US" dirty="0"/>
                        <a:t> 600.00</a:t>
                      </a:r>
                      <a:endParaRPr lang="en-GB" dirty="0">
                        <a:latin typeface="Cambria Math" panose="02040503050406030204" pitchFamily="18" charset="0"/>
                        <a:ea typeface="Cambria Math" panose="02040503050406030204" pitchFamily="18" charset="0"/>
                        <a:cs typeface="Angsana New" panose="020B0502040204020203" pitchFamily="18" charset="-34"/>
                      </a:endParaRPr>
                    </a:p>
                  </a:txBody>
                  <a:tcPr/>
                </a:tc>
                <a:tc>
                  <a:txBody>
                    <a:bodyPr/>
                    <a:lstStyle/>
                    <a:p>
                      <a:pPr algn="ctr"/>
                      <a:r>
                        <a:rPr lang="en-US" dirty="0"/>
                        <a:t>AED                         </a:t>
                      </a:r>
                    </a:p>
                    <a:p>
                      <a:pPr algn="ctr"/>
                      <a:r>
                        <a:rPr lang="en-US" dirty="0"/>
                        <a:t>600.00</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28306539"/>
                  </a:ext>
                </a:extLst>
              </a:tr>
              <a:tr h="559506">
                <a:tc>
                  <a:txBody>
                    <a:bodyPr/>
                    <a:lstStyle/>
                    <a:p>
                      <a:pPr algn="ctr"/>
                      <a:r>
                        <a:rPr lang="en-US" sz="1800" b="0" spc="-4" dirty="0">
                          <a:latin typeface="Tw Cen MT"/>
                          <a:cs typeface="Tw Cen MT"/>
                        </a:rPr>
                        <a:t>Vibration Sensor</a:t>
                      </a:r>
                    </a:p>
                  </a:txBody>
                  <a:tcPr/>
                </a:tc>
                <a:tc>
                  <a:txBody>
                    <a:bodyPr/>
                    <a:lstStyle/>
                    <a:p>
                      <a:pPr algn="ctr"/>
                      <a:r>
                        <a:rPr lang="en-US" dirty="0"/>
                        <a:t>1</a:t>
                      </a:r>
                      <a:endParaRPr lang="en-GB" dirty="0"/>
                    </a:p>
                  </a:txBody>
                  <a:tcPr/>
                </a:tc>
                <a:tc>
                  <a:txBody>
                    <a:bodyPr/>
                    <a:lstStyle/>
                    <a:p>
                      <a:pPr algn="ctr"/>
                      <a:r>
                        <a:rPr lang="en-US" dirty="0"/>
                        <a:t>AED  </a:t>
                      </a:r>
                    </a:p>
                    <a:p>
                      <a:pPr algn="ctr"/>
                      <a:r>
                        <a:rPr lang="en-US" dirty="0"/>
                        <a:t>3.00                            </a:t>
                      </a:r>
                      <a:endParaRPr lang="en-GB" dirty="0">
                        <a:latin typeface="Cambria Math" panose="02040503050406030204" pitchFamily="18" charset="0"/>
                        <a:ea typeface="Cambria Math" panose="02040503050406030204" pitchFamily="18" charset="0"/>
                      </a:endParaRPr>
                    </a:p>
                  </a:txBody>
                  <a:tcPr/>
                </a:tc>
                <a:tc>
                  <a:txBody>
                    <a:bodyPr/>
                    <a:lstStyle/>
                    <a:p>
                      <a:pPr algn="ctr"/>
                      <a:r>
                        <a:rPr lang="en-US" dirty="0"/>
                        <a:t>AED       </a:t>
                      </a:r>
                    </a:p>
                    <a:p>
                      <a:pPr algn="ctr"/>
                      <a:r>
                        <a:rPr lang="en-US" dirty="0"/>
                        <a:t>3.00                    </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987024293"/>
                  </a:ext>
                </a:extLst>
              </a:tr>
              <a:tr h="559506">
                <a:tc>
                  <a:txBody>
                    <a:bodyPr/>
                    <a:lstStyle/>
                    <a:p>
                      <a:pPr algn="ctr"/>
                      <a:r>
                        <a:rPr lang="en-US" dirty="0"/>
                        <a:t>GPS Module</a:t>
                      </a:r>
                      <a:endParaRPr lang="en-GB" dirty="0"/>
                    </a:p>
                  </a:txBody>
                  <a:tcPr/>
                </a:tc>
                <a:tc>
                  <a:txBody>
                    <a:bodyPr/>
                    <a:lstStyle/>
                    <a:p>
                      <a:pPr algn="ctr"/>
                      <a:r>
                        <a:rPr lang="en-US" dirty="0"/>
                        <a:t>1</a:t>
                      </a:r>
                      <a:endParaRPr lang="en-GB" dirty="0"/>
                    </a:p>
                  </a:txBody>
                  <a:tcPr/>
                </a:tc>
                <a:tc>
                  <a:txBody>
                    <a:bodyPr/>
                    <a:lstStyle/>
                    <a:p>
                      <a:pPr algn="ctr"/>
                      <a:r>
                        <a:rPr lang="en-US" dirty="0"/>
                        <a:t>AED                                    37.00</a:t>
                      </a:r>
                      <a:endParaRPr lang="en-GB" dirty="0">
                        <a:latin typeface="Cambria Math" panose="02040503050406030204" pitchFamily="18" charset="0"/>
                        <a:ea typeface="Cambria Math" panose="02040503050406030204" pitchFamily="18" charset="0"/>
                      </a:endParaRPr>
                    </a:p>
                  </a:txBody>
                  <a:tcPr/>
                </a:tc>
                <a:tc>
                  <a:txBody>
                    <a:bodyPr/>
                    <a:lstStyle/>
                    <a:p>
                      <a:pPr algn="ctr"/>
                      <a:r>
                        <a:rPr lang="en-US" dirty="0"/>
                        <a:t>AED                                   </a:t>
                      </a:r>
                    </a:p>
                    <a:p>
                      <a:pPr algn="ctr"/>
                      <a:r>
                        <a:rPr lang="en-US" dirty="0">
                          <a:latin typeface="Cambria Math" panose="02040503050406030204" pitchFamily="18" charset="0"/>
                          <a:ea typeface="Cambria Math" panose="02040503050406030204" pitchFamily="18" charset="0"/>
                        </a:rPr>
                        <a:t>37.00</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914830186"/>
                  </a:ext>
                </a:extLst>
              </a:tr>
              <a:tr h="559506">
                <a:tc>
                  <a:txBody>
                    <a:bodyPr/>
                    <a:lstStyle/>
                    <a:p>
                      <a:pPr algn="ctr"/>
                      <a:r>
                        <a:rPr lang="en-US" dirty="0"/>
                        <a:t>GPS Modem</a:t>
                      </a:r>
                      <a:endParaRPr lang="en-GB" dirty="0"/>
                    </a:p>
                  </a:txBody>
                  <a:tcPr/>
                </a:tc>
                <a:tc>
                  <a:txBody>
                    <a:bodyPr/>
                    <a:lstStyle/>
                    <a:p>
                      <a:pPr algn="ctr"/>
                      <a:r>
                        <a:rPr lang="en-US" dirty="0"/>
                        <a:t>1</a:t>
                      </a:r>
                      <a:endParaRPr lang="en-GB" dirty="0"/>
                    </a:p>
                  </a:txBody>
                  <a:tcPr/>
                </a:tc>
                <a:tc>
                  <a:txBody>
                    <a:bodyPr/>
                    <a:lstStyle/>
                    <a:p>
                      <a:pPr algn="ctr"/>
                      <a:r>
                        <a:rPr lang="en-US" dirty="0"/>
                        <a:t>AED                          </a:t>
                      </a:r>
                    </a:p>
                    <a:p>
                      <a:pPr algn="ctr"/>
                      <a:r>
                        <a:rPr lang="en-US" dirty="0"/>
                        <a:t> 37.87</a:t>
                      </a:r>
                      <a:endParaRPr lang="en-GB" dirty="0">
                        <a:latin typeface="Cambria Math" panose="02040503050406030204" pitchFamily="18" charset="0"/>
                        <a:ea typeface="Cambria Math" panose="02040503050406030204" pitchFamily="18" charset="0"/>
                      </a:endParaRPr>
                    </a:p>
                  </a:txBody>
                  <a:tcPr/>
                </a:tc>
                <a:tc>
                  <a:txBody>
                    <a:bodyPr/>
                    <a:lstStyle/>
                    <a:p>
                      <a:pPr algn="ctr"/>
                      <a:r>
                        <a:rPr lang="en-US" dirty="0"/>
                        <a:t>AED                         </a:t>
                      </a:r>
                    </a:p>
                    <a:p>
                      <a:pPr algn="ctr"/>
                      <a:r>
                        <a:rPr lang="en-US" dirty="0"/>
                        <a:t>  37.87</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567469083"/>
                  </a:ext>
                </a:extLst>
              </a:tr>
              <a:tr h="559506">
                <a:tc>
                  <a:txBody>
                    <a:bodyPr/>
                    <a:lstStyle/>
                    <a:p>
                      <a:pPr algn="ctr"/>
                      <a:r>
                        <a:rPr lang="en-US" dirty="0"/>
                        <a:t>TOTAL PRICE</a:t>
                      </a:r>
                      <a:endParaRPr lang="en-GB" dirty="0"/>
                    </a:p>
                  </a:txBody>
                  <a:tcPr/>
                </a:tc>
                <a:tc>
                  <a:txBody>
                    <a:bodyPr/>
                    <a:lstStyle/>
                    <a:p>
                      <a:pPr algn="ctr"/>
                      <a:endParaRPr lang="en-GB" dirty="0"/>
                    </a:p>
                  </a:txBody>
                  <a:tcPr/>
                </a:tc>
                <a:tc>
                  <a:txBody>
                    <a:bodyPr/>
                    <a:lstStyle/>
                    <a:p>
                      <a:pPr algn="ctr"/>
                      <a:endParaRPr lang="en-GB" dirty="0">
                        <a:latin typeface="Cambria Math" panose="02040503050406030204" pitchFamily="18" charset="0"/>
                        <a:ea typeface="Cambria Math" panose="02040503050406030204" pitchFamily="18" charset="0"/>
                      </a:endParaRPr>
                    </a:p>
                  </a:txBody>
                  <a:tcPr/>
                </a:tc>
                <a:tc>
                  <a:txBody>
                    <a:bodyPr/>
                    <a:lstStyle/>
                    <a:p>
                      <a:pPr algn="ctr"/>
                      <a:r>
                        <a:rPr lang="en-US" dirty="0"/>
                        <a:t>AED                    </a:t>
                      </a:r>
                    </a:p>
                    <a:p>
                      <a:pPr algn="ctr"/>
                      <a:r>
                        <a:rPr lang="en-US" dirty="0"/>
                        <a:t>677.87     </a:t>
                      </a:r>
                      <a:endParaRPr lang="en-GB"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2187626809"/>
                  </a:ext>
                </a:extLst>
              </a:tr>
            </a:tbl>
          </a:graphicData>
        </a:graphic>
      </p:graphicFrame>
    </p:spTree>
    <p:extLst>
      <p:ext uri="{BB962C8B-B14F-4D97-AF65-F5344CB8AC3E}">
        <p14:creationId xmlns:p14="http://schemas.microsoft.com/office/powerpoint/2010/main" val="2520642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32EEA4-6A58-337B-4A4C-9EAAA4AB6DA9}"/>
              </a:ext>
            </a:extLst>
          </p:cNvPr>
          <p:cNvSpPr txBox="1"/>
          <p:nvPr/>
        </p:nvSpPr>
        <p:spPr>
          <a:xfrm>
            <a:off x="-7624193" y="-4844143"/>
            <a:ext cx="5266185" cy="1107996"/>
          </a:xfrm>
          <a:prstGeom prst="rect">
            <a:avLst/>
          </a:prstGeom>
          <a:noFill/>
        </p:spPr>
        <p:txBody>
          <a:bodyPr wrap="none" rtlCol="0">
            <a:spAutoFit/>
          </a:bodyPr>
          <a:lstStyle/>
          <a:p>
            <a:r>
              <a:rPr lang="en-US" sz="6600" b="1" dirty="0">
                <a:latin typeface="Times New Roman" panose="02020603050405020304" pitchFamily="18" charset="0"/>
                <a:cs typeface="Times New Roman" panose="02020603050405020304" pitchFamily="18" charset="0"/>
              </a:rPr>
              <a:t>PROPOSALS</a:t>
            </a:r>
          </a:p>
        </p:txBody>
      </p:sp>
      <p:sp>
        <p:nvSpPr>
          <p:cNvPr id="7" name="TextBox 6">
            <a:extLst>
              <a:ext uri="{FF2B5EF4-FFF2-40B4-BE49-F238E27FC236}">
                <a16:creationId xmlns:a16="http://schemas.microsoft.com/office/drawing/2014/main" id="{E54409FB-A9C9-7863-1A01-F6EC4E812C23}"/>
              </a:ext>
            </a:extLst>
          </p:cNvPr>
          <p:cNvSpPr txBox="1"/>
          <p:nvPr/>
        </p:nvSpPr>
        <p:spPr>
          <a:xfrm>
            <a:off x="923858" y="9589249"/>
            <a:ext cx="2140330" cy="1477328"/>
          </a:xfrm>
          <a:prstGeom prst="rect">
            <a:avLst/>
          </a:prstGeom>
          <a:noFill/>
        </p:spPr>
        <p:txBody>
          <a:bodyPr wrap="none" rtlCol="0">
            <a:spAutoFit/>
          </a:bodyPr>
          <a:lstStyle/>
          <a:p>
            <a:r>
              <a:rPr lang="en-US" b="1" dirty="0"/>
              <a:t>GROUP E:</a:t>
            </a:r>
          </a:p>
          <a:p>
            <a:r>
              <a:rPr lang="en-US" b="1" dirty="0"/>
              <a:t>	GANGA</a:t>
            </a:r>
          </a:p>
          <a:p>
            <a:r>
              <a:rPr lang="en-US" b="1" dirty="0"/>
              <a:t>	JUNAID</a:t>
            </a:r>
          </a:p>
          <a:p>
            <a:r>
              <a:rPr lang="en-US" b="1" dirty="0"/>
              <a:t>	YUSUF</a:t>
            </a:r>
          </a:p>
          <a:p>
            <a:r>
              <a:rPr lang="en-US" b="1" dirty="0"/>
              <a:t>	EBRAHEIM</a:t>
            </a:r>
          </a:p>
        </p:txBody>
      </p:sp>
      <p:pic>
        <p:nvPicPr>
          <p:cNvPr id="9" name="Picture 8" descr="Shape&#10;&#10;Description automatically generated with medium confidence">
            <a:extLst>
              <a:ext uri="{FF2B5EF4-FFF2-40B4-BE49-F238E27FC236}">
                <a16:creationId xmlns:a16="http://schemas.microsoft.com/office/drawing/2014/main" id="{93022433-F467-D6A8-15DC-8B2EEBEC1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147616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B089790-F4B6-46A7-BB28-7B74A9A9E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A191B90-62D1-4718-B891-6A3FC82DD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pic>
        <p:nvPicPr>
          <p:cNvPr id="20" name="Picture 19" descr="Shape&#10;&#10;Description automatically generated with medium confidence">
            <a:extLst>
              <a:ext uri="{FF2B5EF4-FFF2-40B4-BE49-F238E27FC236}">
                <a16:creationId xmlns:a16="http://schemas.microsoft.com/office/drawing/2014/main" id="{80F448AC-4ADB-402D-CDB2-A588096055EC}"/>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1" y="1"/>
            <a:ext cx="12192000" cy="6857922"/>
          </a:xfrm>
          <a:prstGeom prst="rect">
            <a:avLst/>
          </a:prstGeom>
        </p:spPr>
      </p:pic>
      <p:grpSp>
        <p:nvGrpSpPr>
          <p:cNvPr id="29" name="Group 28">
            <a:extLst>
              <a:ext uri="{FF2B5EF4-FFF2-40B4-BE49-F238E27FC236}">
                <a16:creationId xmlns:a16="http://schemas.microsoft.com/office/drawing/2014/main" id="{63A1050F-42B7-42F4-9436-314DB03DE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1" y="-1504"/>
            <a:ext cx="4527885" cy="2330553"/>
            <a:chOff x="6867015" y="-1"/>
            <a:chExt cx="5324985" cy="3251912"/>
          </a:xfrm>
          <a:solidFill>
            <a:schemeClr val="bg1">
              <a:alpha val="30000"/>
            </a:schemeClr>
          </a:solidFill>
        </p:grpSpPr>
        <p:sp>
          <p:nvSpPr>
            <p:cNvPr id="30" name="Freeform: Shape 29">
              <a:extLst>
                <a:ext uri="{FF2B5EF4-FFF2-40B4-BE49-F238E27FC236}">
                  <a16:creationId xmlns:a16="http://schemas.microsoft.com/office/drawing/2014/main" id="{23D407BF-2834-499F-A121-4FF4919FC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57C515C8-97E1-406F-BA1C-EB6AD75B0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8DBBF75-CCF9-41BE-9004-7834D096B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3DEBE2A-7C62-4E08-B6AC-3C744D2B27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CB04806E-DE07-4370-8B2D-439E32B3A2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6" name="Freeform: Shape 35">
              <a:extLst>
                <a:ext uri="{FF2B5EF4-FFF2-40B4-BE49-F238E27FC236}">
                  <a16:creationId xmlns:a16="http://schemas.microsoft.com/office/drawing/2014/main" id="{56D2FDC8-0ECE-4F3D-BC43-B5B22566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2E79AFB9-7B8D-4C53-9DB3-E5AB8D887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92C94F38-99EB-4C61-AF5E-554B823A5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9" name="Freeform: Shape 38">
              <a:extLst>
                <a:ext uri="{FF2B5EF4-FFF2-40B4-BE49-F238E27FC236}">
                  <a16:creationId xmlns:a16="http://schemas.microsoft.com/office/drawing/2014/main" id="{58F14535-714F-4FC9-A597-27DDE229DB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64838D0B-5A3F-5665-7DDE-95179B0437B2}"/>
              </a:ext>
            </a:extLst>
          </p:cNvPr>
          <p:cNvSpPr txBox="1"/>
          <p:nvPr/>
        </p:nvSpPr>
        <p:spPr>
          <a:xfrm>
            <a:off x="16952338" y="4954826"/>
            <a:ext cx="2397195" cy="584775"/>
          </a:xfrm>
          <a:prstGeom prst="rect">
            <a:avLst/>
          </a:prstGeom>
          <a:noFill/>
        </p:spPr>
        <p:txBody>
          <a:bodyPr wrap="none" rtlCol="0">
            <a:spAutoFit/>
          </a:bodyPr>
          <a:lstStyle/>
          <a:p>
            <a:pPr algn="ctr">
              <a:spcAft>
                <a:spcPts val="600"/>
              </a:spcAft>
            </a:pPr>
            <a:r>
              <a:rPr lang="en-US" sz="3200" b="1" dirty="0"/>
              <a:t>MECHANISM</a:t>
            </a:r>
            <a:endParaRPr lang="en-US" sz="3200" b="1"/>
          </a:p>
        </p:txBody>
      </p:sp>
      <p:sp>
        <p:nvSpPr>
          <p:cNvPr id="7" name="Oval 6">
            <a:extLst>
              <a:ext uri="{FF2B5EF4-FFF2-40B4-BE49-F238E27FC236}">
                <a16:creationId xmlns:a16="http://schemas.microsoft.com/office/drawing/2014/main" id="{90BBB49A-9A9A-FC4D-38AE-5B91CAE37A6D}"/>
              </a:ext>
            </a:extLst>
          </p:cNvPr>
          <p:cNvSpPr/>
          <p:nvPr/>
        </p:nvSpPr>
        <p:spPr>
          <a:xfrm>
            <a:off x="14229177" y="439250"/>
            <a:ext cx="2377440" cy="219456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spcAft>
                <a:spcPts val="600"/>
              </a:spcAft>
            </a:pPr>
            <a:r>
              <a:rPr lang="en-US" b="1" dirty="0">
                <a:cs typeface="Calibri"/>
              </a:rPr>
              <a:t>LIGHTS OFF</a:t>
            </a:r>
            <a:endParaRPr lang="en-US" b="1">
              <a:cs typeface="Calibri"/>
            </a:endParaRPr>
          </a:p>
          <a:p>
            <a:pPr algn="ctr">
              <a:spcAft>
                <a:spcPts val="600"/>
              </a:spcAft>
            </a:pPr>
            <a:r>
              <a:rPr lang="en-US" b="1" dirty="0">
                <a:cs typeface="Calibri"/>
              </a:rPr>
              <a:t>(00)</a:t>
            </a:r>
            <a:endParaRPr lang="en-US" b="1">
              <a:cs typeface="Calibri"/>
            </a:endParaRPr>
          </a:p>
        </p:txBody>
      </p:sp>
      <p:sp>
        <p:nvSpPr>
          <p:cNvPr id="8" name="Oval 7">
            <a:extLst>
              <a:ext uri="{FF2B5EF4-FFF2-40B4-BE49-F238E27FC236}">
                <a16:creationId xmlns:a16="http://schemas.microsoft.com/office/drawing/2014/main" id="{F06B44D6-D4E7-FDE2-3A63-3F0DB551C3EB}"/>
              </a:ext>
            </a:extLst>
          </p:cNvPr>
          <p:cNvSpPr/>
          <p:nvPr/>
        </p:nvSpPr>
        <p:spPr>
          <a:xfrm>
            <a:off x="-3376021" y="343607"/>
            <a:ext cx="2377440" cy="2194560"/>
          </a:xfrm>
          <a:prstGeom prst="ellipse">
            <a:avLst/>
          </a:prstGeom>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spcAft>
                <a:spcPts val="600"/>
              </a:spcAft>
            </a:pPr>
            <a:r>
              <a:rPr lang="en-US" b="1" dirty="0">
                <a:cs typeface="Calibri"/>
              </a:rPr>
              <a:t>VIDEO RECORDING AND OTHER DATA SENT</a:t>
            </a:r>
            <a:endParaRPr lang="en-US" b="1">
              <a:cs typeface="Calibri"/>
            </a:endParaRPr>
          </a:p>
          <a:p>
            <a:pPr algn="ctr">
              <a:spcAft>
                <a:spcPts val="600"/>
              </a:spcAft>
            </a:pPr>
            <a:r>
              <a:rPr lang="en-US" b="1" dirty="0">
                <a:cs typeface="Calibri"/>
              </a:rPr>
              <a:t>(1X)</a:t>
            </a:r>
            <a:endParaRPr lang="en-US" b="1">
              <a:cs typeface="Calibri"/>
            </a:endParaRPr>
          </a:p>
        </p:txBody>
      </p:sp>
      <p:sp>
        <p:nvSpPr>
          <p:cNvPr id="9" name="Oval 8">
            <a:extLst>
              <a:ext uri="{FF2B5EF4-FFF2-40B4-BE49-F238E27FC236}">
                <a16:creationId xmlns:a16="http://schemas.microsoft.com/office/drawing/2014/main" id="{20E43A5E-31F0-186E-F2F3-EDAEE1B532CB}"/>
              </a:ext>
            </a:extLst>
          </p:cNvPr>
          <p:cNvSpPr/>
          <p:nvPr/>
        </p:nvSpPr>
        <p:spPr>
          <a:xfrm>
            <a:off x="19573336" y="439249"/>
            <a:ext cx="2377440" cy="2194560"/>
          </a:xfrm>
          <a:prstGeom prst="ellipse">
            <a:avLst/>
          </a:prstGeom>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spcAft>
                <a:spcPts val="600"/>
              </a:spcAft>
            </a:pPr>
            <a:r>
              <a:rPr lang="en-US" b="1" dirty="0">
                <a:cs typeface="Calibri"/>
              </a:rPr>
              <a:t>TOUCH SENSED – LIGHTS ON</a:t>
            </a:r>
            <a:endParaRPr lang="en-US" b="1">
              <a:cs typeface="Calibri"/>
            </a:endParaRPr>
          </a:p>
          <a:p>
            <a:pPr algn="ctr">
              <a:spcAft>
                <a:spcPts val="600"/>
              </a:spcAft>
            </a:pPr>
            <a:r>
              <a:rPr lang="en-US" b="1" dirty="0">
                <a:cs typeface="Calibri"/>
              </a:rPr>
              <a:t>(01)</a:t>
            </a:r>
            <a:endParaRPr lang="en-US" b="1">
              <a:cs typeface="Calibri"/>
            </a:endParaRP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AC77408A-D0B6-1C53-BC45-4F105002628A}"/>
                  </a:ext>
                </a:extLst>
              </p14:cNvPr>
              <p14:cNvContentPartPr/>
              <p14:nvPr/>
            </p14:nvContentPartPr>
            <p14:xfrm>
              <a:off x="16525337" y="519429"/>
              <a:ext cx="3090898" cy="410747"/>
            </p14:xfrm>
          </p:contentPart>
        </mc:Choice>
        <mc:Fallback xmlns="">
          <p:pic>
            <p:nvPicPr>
              <p:cNvPr id="11" name="Ink 10">
                <a:extLst>
                  <a:ext uri="{FF2B5EF4-FFF2-40B4-BE49-F238E27FC236}">
                    <a16:creationId xmlns:a16="http://schemas.microsoft.com/office/drawing/2014/main" id="{AC77408A-D0B6-1C53-BC45-4F105002628A}"/>
                  </a:ext>
                </a:extLst>
              </p:cNvPr>
              <p:cNvPicPr/>
              <p:nvPr/>
            </p:nvPicPr>
            <p:blipFill>
              <a:blip r:embed="rId4"/>
              <a:stretch>
                <a:fillRect/>
              </a:stretch>
            </p:blipFill>
            <p:spPr>
              <a:xfrm>
                <a:off x="16507339" y="501445"/>
                <a:ext cx="3126533" cy="44635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B176141C-F9BE-1123-57A0-0B17C56CE191}"/>
                  </a:ext>
                </a:extLst>
              </p14:cNvPr>
              <p14:cNvContentPartPr/>
              <p14:nvPr/>
            </p14:nvContentPartPr>
            <p14:xfrm>
              <a:off x="13961872" y="2368828"/>
              <a:ext cx="1039464" cy="1001303"/>
            </p14:xfrm>
          </p:contentPart>
        </mc:Choice>
        <mc:Fallback xmlns="">
          <p:pic>
            <p:nvPicPr>
              <p:cNvPr id="12" name="Ink 11">
                <a:extLst>
                  <a:ext uri="{FF2B5EF4-FFF2-40B4-BE49-F238E27FC236}">
                    <a16:creationId xmlns:a16="http://schemas.microsoft.com/office/drawing/2014/main" id="{B176141C-F9BE-1123-57A0-0B17C56CE191}"/>
                  </a:ext>
                </a:extLst>
              </p:cNvPr>
              <p:cNvPicPr/>
              <p:nvPr/>
            </p:nvPicPr>
            <p:blipFill>
              <a:blip r:embed="rId6"/>
              <a:stretch>
                <a:fillRect/>
              </a:stretch>
            </p:blipFill>
            <p:spPr>
              <a:xfrm>
                <a:off x="13943882" y="2350838"/>
                <a:ext cx="1075084" cy="103692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011810BE-789C-7EB2-7D7D-2020B3166082}"/>
                  </a:ext>
                </a:extLst>
              </p14:cNvPr>
              <p14:cNvContentPartPr/>
              <p14:nvPr/>
            </p14:nvContentPartPr>
            <p14:xfrm>
              <a:off x="16668763" y="1720777"/>
              <a:ext cx="1482173" cy="1502312"/>
            </p14:xfrm>
          </p:contentPart>
        </mc:Choice>
        <mc:Fallback xmlns="">
          <p:pic>
            <p:nvPicPr>
              <p:cNvPr id="13" name="Ink 12">
                <a:extLst>
                  <a:ext uri="{FF2B5EF4-FFF2-40B4-BE49-F238E27FC236}">
                    <a16:creationId xmlns:a16="http://schemas.microsoft.com/office/drawing/2014/main" id="{011810BE-789C-7EB2-7D7D-2020B3166082}"/>
                  </a:ext>
                </a:extLst>
              </p:cNvPr>
              <p:cNvPicPr/>
              <p:nvPr/>
            </p:nvPicPr>
            <p:blipFill>
              <a:blip r:embed="rId8"/>
              <a:stretch>
                <a:fillRect/>
              </a:stretch>
            </p:blipFill>
            <p:spPr>
              <a:xfrm>
                <a:off x="16650767" y="1702781"/>
                <a:ext cx="1517806" cy="153794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C4949EE6-1BDC-6949-CDED-F70A601E9E26}"/>
                  </a:ext>
                </a:extLst>
              </p14:cNvPr>
              <p14:cNvContentPartPr/>
              <p14:nvPr/>
            </p14:nvContentPartPr>
            <p14:xfrm>
              <a:off x="19556185" y="2349330"/>
              <a:ext cx="2274286" cy="2962202"/>
            </p14:xfrm>
          </p:contentPart>
        </mc:Choice>
        <mc:Fallback xmlns="">
          <p:pic>
            <p:nvPicPr>
              <p:cNvPr id="14" name="Ink 13">
                <a:extLst>
                  <a:ext uri="{FF2B5EF4-FFF2-40B4-BE49-F238E27FC236}">
                    <a16:creationId xmlns:a16="http://schemas.microsoft.com/office/drawing/2014/main" id="{C4949EE6-1BDC-6949-CDED-F70A601E9E26}"/>
                  </a:ext>
                </a:extLst>
              </p:cNvPr>
              <p:cNvPicPr/>
              <p:nvPr/>
            </p:nvPicPr>
            <p:blipFill>
              <a:blip r:embed="rId10"/>
              <a:stretch>
                <a:fillRect/>
              </a:stretch>
            </p:blipFill>
            <p:spPr>
              <a:xfrm>
                <a:off x="19538189" y="2331331"/>
                <a:ext cx="2309917" cy="2997839"/>
              </a:xfrm>
              <a:prstGeom prst="rect">
                <a:avLst/>
              </a:prstGeom>
            </p:spPr>
          </p:pic>
        </mc:Fallback>
      </mc:AlternateContent>
      <p:sp>
        <p:nvSpPr>
          <p:cNvPr id="15" name="TextBox 12">
            <a:extLst>
              <a:ext uri="{FF2B5EF4-FFF2-40B4-BE49-F238E27FC236}">
                <a16:creationId xmlns:a16="http://schemas.microsoft.com/office/drawing/2014/main" id="{71536221-3F23-9344-0E62-410A5F06B314}"/>
              </a:ext>
            </a:extLst>
          </p:cNvPr>
          <p:cNvSpPr txBox="1"/>
          <p:nvPr/>
        </p:nvSpPr>
        <p:spPr>
          <a:xfrm>
            <a:off x="16728537" y="154770"/>
            <a:ext cx="252984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cs typeface="Calibri"/>
              </a:rPr>
              <a:t>TOUCH BY PLAYER/BALL</a:t>
            </a:r>
            <a:endParaRPr lang="en-US"/>
          </a:p>
        </p:txBody>
      </p:sp>
      <p:sp>
        <p:nvSpPr>
          <p:cNvPr id="16" name="TextBox 13">
            <a:extLst>
              <a:ext uri="{FF2B5EF4-FFF2-40B4-BE49-F238E27FC236}">
                <a16:creationId xmlns:a16="http://schemas.microsoft.com/office/drawing/2014/main" id="{0009DBDC-C66F-553A-B7D4-8C30C976DDD9}"/>
              </a:ext>
            </a:extLst>
          </p:cNvPr>
          <p:cNvSpPr txBox="1"/>
          <p:nvPr/>
        </p:nvSpPr>
        <p:spPr>
          <a:xfrm rot="-2580000">
            <a:off x="14189276" y="8984226"/>
            <a:ext cx="252984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cs typeface="Calibri"/>
              </a:rPr>
              <a:t>NO TOUCH</a:t>
            </a:r>
            <a:endParaRPr lang="en-US">
              <a:cs typeface="Calibri"/>
            </a:endParaRPr>
          </a:p>
        </p:txBody>
      </p:sp>
      <p:sp>
        <p:nvSpPr>
          <p:cNvPr id="17" name="TextBox 14">
            <a:extLst>
              <a:ext uri="{FF2B5EF4-FFF2-40B4-BE49-F238E27FC236}">
                <a16:creationId xmlns:a16="http://schemas.microsoft.com/office/drawing/2014/main" id="{AFEC3496-0FBD-1CF6-8D65-C2804C845904}"/>
              </a:ext>
            </a:extLst>
          </p:cNvPr>
          <p:cNvSpPr txBox="1"/>
          <p:nvPr/>
        </p:nvSpPr>
        <p:spPr>
          <a:xfrm rot="2940000">
            <a:off x="16738697" y="2359490"/>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dirty="0">
                <a:cs typeface="Calibri"/>
              </a:rPr>
              <a:t>NO TOUCH</a:t>
            </a:r>
            <a:endParaRPr lang="en-US">
              <a:cs typeface="Calibri"/>
            </a:endParaRPr>
          </a:p>
        </p:txBody>
      </p:sp>
      <p:sp>
        <p:nvSpPr>
          <p:cNvPr id="18" name="TextBox 17">
            <a:extLst>
              <a:ext uri="{FF2B5EF4-FFF2-40B4-BE49-F238E27FC236}">
                <a16:creationId xmlns:a16="http://schemas.microsoft.com/office/drawing/2014/main" id="{0546F8E0-B2DE-24D1-A452-AFE566F57242}"/>
              </a:ext>
            </a:extLst>
          </p:cNvPr>
          <p:cNvSpPr txBox="1"/>
          <p:nvPr/>
        </p:nvSpPr>
        <p:spPr>
          <a:xfrm>
            <a:off x="10073087" y="9168892"/>
            <a:ext cx="2118913" cy="369332"/>
          </a:xfrm>
          <a:prstGeom prst="rect">
            <a:avLst/>
          </a:prstGeom>
          <a:noFill/>
        </p:spPr>
        <p:txBody>
          <a:bodyPr wrap="none" rtlCol="0">
            <a:spAutoFit/>
          </a:bodyPr>
          <a:lstStyle/>
          <a:p>
            <a:pPr>
              <a:spcAft>
                <a:spcPts val="600"/>
              </a:spcAft>
            </a:pPr>
            <a:r>
              <a:rPr lang="en-US" b="1" dirty="0">
                <a:latin typeface="Times New Roman" panose="02020603050405020304" pitchFamily="18" charset="0"/>
                <a:cs typeface="Times New Roman" panose="02020603050405020304" pitchFamily="18" charset="0"/>
              </a:rPr>
              <a:t>STATE DIAGRAM</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93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Shape&#10;&#10;Description automatically generated with medium confidence">
            <a:extLst>
              <a:ext uri="{FF2B5EF4-FFF2-40B4-BE49-F238E27FC236}">
                <a16:creationId xmlns:a16="http://schemas.microsoft.com/office/drawing/2014/main" id="{24EB5C4D-556D-2678-3AD4-68540E340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10" name="Rectangle 9">
            <a:extLst>
              <a:ext uri="{FF2B5EF4-FFF2-40B4-BE49-F238E27FC236}">
                <a16:creationId xmlns:a16="http://schemas.microsoft.com/office/drawing/2014/main" id="{E559D998-AB6C-46E1-B394-118E9A1E2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4838D0B-5A3F-5665-7DDE-95179B0437B2}"/>
              </a:ext>
            </a:extLst>
          </p:cNvPr>
          <p:cNvSpPr txBox="1"/>
          <p:nvPr/>
        </p:nvSpPr>
        <p:spPr>
          <a:xfrm>
            <a:off x="4680388" y="0"/>
            <a:ext cx="2831224" cy="584775"/>
          </a:xfrm>
          <a:prstGeom prst="rect">
            <a:avLst/>
          </a:prstGeom>
          <a:noFill/>
        </p:spPr>
        <p:txBody>
          <a:bodyPr wrap="none" rtlCol="0">
            <a:spAutoFit/>
          </a:bodyPr>
          <a:lstStyle/>
          <a:p>
            <a:pPr algn="ctr"/>
            <a:r>
              <a:rPr lang="en-US" sz="3200" b="1" u="sng" dirty="0">
                <a:solidFill>
                  <a:schemeClr val="accent2">
                    <a:lumMod val="40000"/>
                    <a:lumOff val="60000"/>
                  </a:schemeClr>
                </a:solidFill>
                <a:latin typeface="Times New Roman" panose="02020603050405020304" pitchFamily="18" charset="0"/>
                <a:cs typeface="Times New Roman" panose="02020603050405020304" pitchFamily="18" charset="0"/>
              </a:rPr>
              <a:t>MECHANISM</a:t>
            </a:r>
          </a:p>
        </p:txBody>
      </p:sp>
      <p:sp>
        <p:nvSpPr>
          <p:cNvPr id="7" name="Oval 6">
            <a:extLst>
              <a:ext uri="{FF2B5EF4-FFF2-40B4-BE49-F238E27FC236}">
                <a16:creationId xmlns:a16="http://schemas.microsoft.com/office/drawing/2014/main" id="{90BBB49A-9A9A-FC4D-38AE-5B91CAE37A6D}"/>
              </a:ext>
            </a:extLst>
          </p:cNvPr>
          <p:cNvSpPr/>
          <p:nvPr/>
        </p:nvSpPr>
        <p:spPr>
          <a:xfrm>
            <a:off x="1840532" y="949961"/>
            <a:ext cx="2377440" cy="219456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cs typeface="Calibri"/>
              </a:rPr>
              <a:t>LIGHTS OFF</a:t>
            </a:r>
          </a:p>
          <a:p>
            <a:pPr algn="ctr"/>
            <a:r>
              <a:rPr lang="en-US" b="1" dirty="0">
                <a:cs typeface="Calibri"/>
              </a:rPr>
              <a:t>(00)</a:t>
            </a:r>
          </a:p>
        </p:txBody>
      </p:sp>
      <p:sp>
        <p:nvSpPr>
          <p:cNvPr id="8" name="Oval 7">
            <a:extLst>
              <a:ext uri="{FF2B5EF4-FFF2-40B4-BE49-F238E27FC236}">
                <a16:creationId xmlns:a16="http://schemas.microsoft.com/office/drawing/2014/main" id="{F06B44D6-D4E7-FDE2-3A63-3F0DB551C3EB}"/>
              </a:ext>
            </a:extLst>
          </p:cNvPr>
          <p:cNvSpPr/>
          <p:nvPr/>
        </p:nvSpPr>
        <p:spPr>
          <a:xfrm>
            <a:off x="4685331" y="3997960"/>
            <a:ext cx="2377440" cy="2194560"/>
          </a:xfrm>
          <a:prstGeom prst="ellipse">
            <a:avLst/>
          </a:prstGeom>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cs typeface="Calibri"/>
              </a:rPr>
              <a:t>VIDEO RECORDING AND OTHER DATA SENT</a:t>
            </a:r>
          </a:p>
          <a:p>
            <a:pPr algn="ctr"/>
            <a:r>
              <a:rPr lang="en-US" b="1" dirty="0">
                <a:cs typeface="Calibri"/>
              </a:rPr>
              <a:t>(1X)</a:t>
            </a:r>
          </a:p>
        </p:txBody>
      </p:sp>
      <p:sp>
        <p:nvSpPr>
          <p:cNvPr id="9" name="Oval 8">
            <a:extLst>
              <a:ext uri="{FF2B5EF4-FFF2-40B4-BE49-F238E27FC236}">
                <a16:creationId xmlns:a16="http://schemas.microsoft.com/office/drawing/2014/main" id="{20E43A5E-31F0-186E-F2F3-EDAEE1B532CB}"/>
              </a:ext>
            </a:extLst>
          </p:cNvPr>
          <p:cNvSpPr/>
          <p:nvPr/>
        </p:nvSpPr>
        <p:spPr>
          <a:xfrm>
            <a:off x="7184691" y="949960"/>
            <a:ext cx="2377440" cy="2194560"/>
          </a:xfrm>
          <a:prstGeom prst="ellipse">
            <a:avLst/>
          </a:prstGeom>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cs typeface="Calibri"/>
              </a:rPr>
              <a:t>TOUCH SENSED – LIGHTS ON</a:t>
            </a:r>
          </a:p>
          <a:p>
            <a:pPr algn="ctr"/>
            <a:r>
              <a:rPr lang="en-US" b="1" dirty="0">
                <a:cs typeface="Calibri"/>
              </a:rPr>
              <a:t>(01)</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AC77408A-D0B6-1C53-BC45-4F105002628A}"/>
                  </a:ext>
                </a:extLst>
              </p14:cNvPr>
              <p14:cNvContentPartPr/>
              <p14:nvPr/>
            </p14:nvContentPartPr>
            <p14:xfrm>
              <a:off x="4136692" y="1030140"/>
              <a:ext cx="3090898" cy="410747"/>
            </p14:xfrm>
          </p:contentPart>
        </mc:Choice>
        <mc:Fallback xmlns="">
          <p:pic>
            <p:nvPicPr>
              <p:cNvPr id="11" name="Ink 10">
                <a:extLst>
                  <a:ext uri="{FF2B5EF4-FFF2-40B4-BE49-F238E27FC236}">
                    <a16:creationId xmlns:a16="http://schemas.microsoft.com/office/drawing/2014/main" id="{AC77408A-D0B6-1C53-BC45-4F105002628A}"/>
                  </a:ext>
                </a:extLst>
              </p:cNvPr>
              <p:cNvPicPr/>
              <p:nvPr/>
            </p:nvPicPr>
            <p:blipFill>
              <a:blip r:embed="rId4"/>
              <a:stretch>
                <a:fillRect/>
              </a:stretch>
            </p:blipFill>
            <p:spPr>
              <a:xfrm>
                <a:off x="4118694" y="1012156"/>
                <a:ext cx="3126533" cy="44635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B176141C-F9BE-1123-57A0-0B17C56CE191}"/>
                  </a:ext>
                </a:extLst>
              </p14:cNvPr>
              <p14:cNvContentPartPr/>
              <p14:nvPr/>
            </p14:nvContentPartPr>
            <p14:xfrm>
              <a:off x="1573227" y="2879539"/>
              <a:ext cx="1039464" cy="1001303"/>
            </p14:xfrm>
          </p:contentPart>
        </mc:Choice>
        <mc:Fallback xmlns="">
          <p:pic>
            <p:nvPicPr>
              <p:cNvPr id="12" name="Ink 11">
                <a:extLst>
                  <a:ext uri="{FF2B5EF4-FFF2-40B4-BE49-F238E27FC236}">
                    <a16:creationId xmlns:a16="http://schemas.microsoft.com/office/drawing/2014/main" id="{B176141C-F9BE-1123-57A0-0B17C56CE191}"/>
                  </a:ext>
                </a:extLst>
              </p:cNvPr>
              <p:cNvPicPr/>
              <p:nvPr/>
            </p:nvPicPr>
            <p:blipFill>
              <a:blip r:embed="rId6"/>
              <a:stretch>
                <a:fillRect/>
              </a:stretch>
            </p:blipFill>
            <p:spPr>
              <a:xfrm>
                <a:off x="1555237" y="2861549"/>
                <a:ext cx="1075084" cy="103692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011810BE-789C-7EB2-7D7D-2020B3166082}"/>
                  </a:ext>
                </a:extLst>
              </p14:cNvPr>
              <p14:cNvContentPartPr/>
              <p14:nvPr/>
            </p14:nvContentPartPr>
            <p14:xfrm>
              <a:off x="4280118" y="2231488"/>
              <a:ext cx="1482173" cy="1502312"/>
            </p14:xfrm>
          </p:contentPart>
        </mc:Choice>
        <mc:Fallback xmlns="">
          <p:pic>
            <p:nvPicPr>
              <p:cNvPr id="13" name="Ink 12">
                <a:extLst>
                  <a:ext uri="{FF2B5EF4-FFF2-40B4-BE49-F238E27FC236}">
                    <a16:creationId xmlns:a16="http://schemas.microsoft.com/office/drawing/2014/main" id="{011810BE-789C-7EB2-7D7D-2020B3166082}"/>
                  </a:ext>
                </a:extLst>
              </p:cNvPr>
              <p:cNvPicPr/>
              <p:nvPr/>
            </p:nvPicPr>
            <p:blipFill>
              <a:blip r:embed="rId8"/>
              <a:stretch>
                <a:fillRect/>
              </a:stretch>
            </p:blipFill>
            <p:spPr>
              <a:xfrm>
                <a:off x="4262122" y="2213492"/>
                <a:ext cx="1517806" cy="1537944"/>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C4949EE6-1BDC-6949-CDED-F70A601E9E26}"/>
                  </a:ext>
                </a:extLst>
              </p14:cNvPr>
              <p14:cNvContentPartPr/>
              <p14:nvPr/>
            </p14:nvContentPartPr>
            <p14:xfrm>
              <a:off x="7167540" y="2860041"/>
              <a:ext cx="2274286" cy="2962202"/>
            </p14:xfrm>
          </p:contentPart>
        </mc:Choice>
        <mc:Fallback xmlns="">
          <p:pic>
            <p:nvPicPr>
              <p:cNvPr id="14" name="Ink 13">
                <a:extLst>
                  <a:ext uri="{FF2B5EF4-FFF2-40B4-BE49-F238E27FC236}">
                    <a16:creationId xmlns:a16="http://schemas.microsoft.com/office/drawing/2014/main" id="{C4949EE6-1BDC-6949-CDED-F70A601E9E26}"/>
                  </a:ext>
                </a:extLst>
              </p:cNvPr>
              <p:cNvPicPr/>
              <p:nvPr/>
            </p:nvPicPr>
            <p:blipFill>
              <a:blip r:embed="rId10"/>
              <a:stretch>
                <a:fillRect/>
              </a:stretch>
            </p:blipFill>
            <p:spPr>
              <a:xfrm>
                <a:off x="7149544" y="2842042"/>
                <a:ext cx="2309917" cy="2997839"/>
              </a:xfrm>
              <a:prstGeom prst="rect">
                <a:avLst/>
              </a:prstGeom>
            </p:spPr>
          </p:pic>
        </mc:Fallback>
      </mc:AlternateContent>
      <p:sp>
        <p:nvSpPr>
          <p:cNvPr id="15" name="TextBox 12">
            <a:extLst>
              <a:ext uri="{FF2B5EF4-FFF2-40B4-BE49-F238E27FC236}">
                <a16:creationId xmlns:a16="http://schemas.microsoft.com/office/drawing/2014/main" id="{71536221-3F23-9344-0E62-410A5F06B314}"/>
              </a:ext>
            </a:extLst>
          </p:cNvPr>
          <p:cNvSpPr txBox="1"/>
          <p:nvPr/>
        </p:nvSpPr>
        <p:spPr>
          <a:xfrm>
            <a:off x="4339892" y="665481"/>
            <a:ext cx="252984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cs typeface="Calibri"/>
              </a:rPr>
              <a:t>TOUCH BY PLAYER/BALL</a:t>
            </a:r>
            <a:endParaRPr lang="en-US" dirty="0">
              <a:solidFill>
                <a:schemeClr val="bg1"/>
              </a:solidFill>
            </a:endParaRPr>
          </a:p>
        </p:txBody>
      </p:sp>
      <p:sp>
        <p:nvSpPr>
          <p:cNvPr id="16" name="TextBox 13">
            <a:extLst>
              <a:ext uri="{FF2B5EF4-FFF2-40B4-BE49-F238E27FC236}">
                <a16:creationId xmlns:a16="http://schemas.microsoft.com/office/drawing/2014/main" id="{0009DBDC-C66F-553A-B7D4-8C30C976DDD9}"/>
              </a:ext>
            </a:extLst>
          </p:cNvPr>
          <p:cNvSpPr txBox="1"/>
          <p:nvPr/>
        </p:nvSpPr>
        <p:spPr>
          <a:xfrm rot="-2580000">
            <a:off x="8088932" y="4648201"/>
            <a:ext cx="252984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cs typeface="Calibri"/>
              </a:rPr>
              <a:t>NO TOUCH</a:t>
            </a:r>
          </a:p>
        </p:txBody>
      </p:sp>
      <p:sp>
        <p:nvSpPr>
          <p:cNvPr id="17" name="TextBox 14">
            <a:extLst>
              <a:ext uri="{FF2B5EF4-FFF2-40B4-BE49-F238E27FC236}">
                <a16:creationId xmlns:a16="http://schemas.microsoft.com/office/drawing/2014/main" id="{AFEC3496-0FBD-1CF6-8D65-C2804C845904}"/>
              </a:ext>
            </a:extLst>
          </p:cNvPr>
          <p:cNvSpPr txBox="1"/>
          <p:nvPr/>
        </p:nvSpPr>
        <p:spPr>
          <a:xfrm rot="2940000">
            <a:off x="4350052" y="2870201"/>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cs typeface="Calibri"/>
              </a:rPr>
              <a:t>NO TOUCH</a:t>
            </a:r>
          </a:p>
        </p:txBody>
      </p:sp>
      <p:sp>
        <p:nvSpPr>
          <p:cNvPr id="18" name="TextBox 17">
            <a:extLst>
              <a:ext uri="{FF2B5EF4-FFF2-40B4-BE49-F238E27FC236}">
                <a16:creationId xmlns:a16="http://schemas.microsoft.com/office/drawing/2014/main" id="{0546F8E0-B2DE-24D1-A452-AFE566F57242}"/>
              </a:ext>
            </a:extLst>
          </p:cNvPr>
          <p:cNvSpPr txBox="1"/>
          <p:nvPr/>
        </p:nvSpPr>
        <p:spPr>
          <a:xfrm>
            <a:off x="8991600" y="6381750"/>
            <a:ext cx="2118913" cy="369332"/>
          </a:xfrm>
          <a:prstGeom prst="rect">
            <a:avLst/>
          </a:prstGeom>
          <a:noFill/>
        </p:spPr>
        <p:txBody>
          <a:bodyPr wrap="none" rtlCol="0">
            <a:spAutoFit/>
          </a:bodyPr>
          <a:lstStyle/>
          <a:p>
            <a:r>
              <a:rPr lang="en-US" b="1" dirty="0">
                <a:solidFill>
                  <a:schemeClr val="bg1"/>
                </a:solidFill>
                <a:latin typeface="Times New Roman" panose="02020603050405020304" pitchFamily="18" charset="0"/>
                <a:cs typeface="Times New Roman" panose="02020603050405020304" pitchFamily="18" charset="0"/>
              </a:rPr>
              <a:t>STATE DIAGRAM</a:t>
            </a:r>
          </a:p>
        </p:txBody>
      </p:sp>
    </p:spTree>
    <p:extLst>
      <p:ext uri="{BB962C8B-B14F-4D97-AF65-F5344CB8AC3E}">
        <p14:creationId xmlns:p14="http://schemas.microsoft.com/office/powerpoint/2010/main" val="1757482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TextBox 4">
            <a:extLst>
              <a:ext uri="{FF2B5EF4-FFF2-40B4-BE49-F238E27FC236}">
                <a16:creationId xmlns:a16="http://schemas.microsoft.com/office/drawing/2014/main" id="{F8AEA7D4-5807-6B55-9131-D711292A36A1}"/>
              </a:ext>
            </a:extLst>
          </p:cNvPr>
          <p:cNvSpPr txBox="1"/>
          <p:nvPr/>
        </p:nvSpPr>
        <p:spPr>
          <a:xfrm>
            <a:off x="-4582488" y="-2267801"/>
            <a:ext cx="613664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2"/>
                </a:solidFill>
                <a:cs typeface="Calibri"/>
              </a:rPr>
              <a:t>STATE TABLE</a:t>
            </a:r>
            <a:endParaRPr lang="en-US" sz="2800" dirty="0">
              <a:solidFill>
                <a:schemeClr val="accent2"/>
              </a:solidFill>
              <a:cs typeface="Calibri" panose="020F0502020204030204"/>
            </a:endParaRPr>
          </a:p>
        </p:txBody>
      </p:sp>
      <p:sp>
        <p:nvSpPr>
          <p:cNvPr id="7" name="TextBox 2">
            <a:extLst>
              <a:ext uri="{FF2B5EF4-FFF2-40B4-BE49-F238E27FC236}">
                <a16:creationId xmlns:a16="http://schemas.microsoft.com/office/drawing/2014/main" id="{A551A1FD-C8AC-DC74-57D4-F105731F4DA0}"/>
              </a:ext>
            </a:extLst>
          </p:cNvPr>
          <p:cNvSpPr txBox="1"/>
          <p:nvPr/>
        </p:nvSpPr>
        <p:spPr>
          <a:xfrm>
            <a:off x="3474720" y="-2637133"/>
            <a:ext cx="524256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accent2"/>
                </a:solidFill>
                <a:cs typeface="Calibri"/>
              </a:rPr>
              <a:t>--------------------------- A---------------------------</a:t>
            </a:r>
            <a:endParaRPr lang="en-US" dirty="0">
              <a:solidFill>
                <a:schemeClr val="accent2"/>
              </a:solidFill>
            </a:endParaRPr>
          </a:p>
        </p:txBody>
      </p:sp>
      <p:pic>
        <p:nvPicPr>
          <p:cNvPr id="8" name="table">
            <a:extLst>
              <a:ext uri="{FF2B5EF4-FFF2-40B4-BE49-F238E27FC236}">
                <a16:creationId xmlns:a16="http://schemas.microsoft.com/office/drawing/2014/main" id="{E0C9D2D3-67E6-962F-3907-EC2A1BFF9147}"/>
              </a:ext>
            </a:extLst>
          </p:cNvPr>
          <p:cNvPicPr>
            <a:picLocks noChangeAspect="1"/>
          </p:cNvPicPr>
          <p:nvPr/>
        </p:nvPicPr>
        <p:blipFill>
          <a:blip r:embed="rId2"/>
          <a:stretch>
            <a:fillRect/>
          </a:stretch>
        </p:blipFill>
        <p:spPr>
          <a:xfrm>
            <a:off x="13161461" y="-1604490"/>
            <a:ext cx="8168640" cy="1854200"/>
          </a:xfrm>
          <a:prstGeom prst="rect">
            <a:avLst/>
          </a:prstGeom>
        </p:spPr>
      </p:pic>
      <p:sp>
        <p:nvSpPr>
          <p:cNvPr id="9" name="TextBox 3">
            <a:extLst>
              <a:ext uri="{FF2B5EF4-FFF2-40B4-BE49-F238E27FC236}">
                <a16:creationId xmlns:a16="http://schemas.microsoft.com/office/drawing/2014/main" id="{C9293D8F-5650-FC6A-F167-3A5E945EEB5D}"/>
              </a:ext>
            </a:extLst>
          </p:cNvPr>
          <p:cNvSpPr txBox="1"/>
          <p:nvPr/>
        </p:nvSpPr>
        <p:spPr>
          <a:xfrm>
            <a:off x="11741792" y="8783666"/>
            <a:ext cx="8067039" cy="190821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2"/>
                </a:solidFill>
                <a:cs typeface="Calibri"/>
              </a:rPr>
              <a:t>DERIVED EQUATIONS:</a:t>
            </a:r>
          </a:p>
          <a:p>
            <a:endParaRPr lang="en-US" dirty="0">
              <a:cs typeface="Calibri"/>
            </a:endParaRPr>
          </a:p>
          <a:p>
            <a:r>
              <a:rPr lang="en-US" sz="2400" dirty="0">
                <a:cs typeface="Calibri"/>
              </a:rPr>
              <a:t>Q0* = A</a:t>
            </a:r>
          </a:p>
          <a:p>
            <a:r>
              <a:rPr lang="en-US" sz="2400" dirty="0">
                <a:cs typeface="Calibri"/>
              </a:rPr>
              <a:t>Q1*= Q1'.A'</a:t>
            </a:r>
          </a:p>
          <a:p>
            <a:r>
              <a:rPr lang="en-US" sz="2400" dirty="0">
                <a:cs typeface="Calibri"/>
              </a:rPr>
              <a:t>Y= Q0'.A + Q1.A </a:t>
            </a:r>
          </a:p>
        </p:txBody>
      </p:sp>
      <p:pic>
        <p:nvPicPr>
          <p:cNvPr id="11" name="Picture 10" descr="Shape&#10;&#10;Description automatically generated with medium confidence">
            <a:extLst>
              <a:ext uri="{FF2B5EF4-FFF2-40B4-BE49-F238E27FC236}">
                <a16:creationId xmlns:a16="http://schemas.microsoft.com/office/drawing/2014/main" id="{15CAA187-178C-0056-6ABA-1DA87D7F9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9505774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0" name="Picture 9" descr="Shape&#10;&#10;Description automatically generated with medium confidence">
            <a:extLst>
              <a:ext uri="{FF2B5EF4-FFF2-40B4-BE49-F238E27FC236}">
                <a16:creationId xmlns:a16="http://schemas.microsoft.com/office/drawing/2014/main" id="{5C4F6CD6-4B5E-6D33-7C48-2EBA58196E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6" name="TextBox 4">
            <a:extLst>
              <a:ext uri="{FF2B5EF4-FFF2-40B4-BE49-F238E27FC236}">
                <a16:creationId xmlns:a16="http://schemas.microsoft.com/office/drawing/2014/main" id="{F8AEA7D4-5807-6B55-9131-D711292A36A1}"/>
              </a:ext>
            </a:extLst>
          </p:cNvPr>
          <p:cNvSpPr txBox="1"/>
          <p:nvPr/>
        </p:nvSpPr>
        <p:spPr>
          <a:xfrm>
            <a:off x="4915473" y="689661"/>
            <a:ext cx="6136640"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u="sng" dirty="0">
                <a:solidFill>
                  <a:schemeClr val="accent2">
                    <a:lumMod val="40000"/>
                    <a:lumOff val="60000"/>
                  </a:schemeClr>
                </a:solidFill>
                <a:latin typeface="Times New Roman" panose="02020603050405020304" pitchFamily="18" charset="0"/>
                <a:cs typeface="Times New Roman" panose="02020603050405020304" pitchFamily="18" charset="0"/>
              </a:rPr>
              <a:t>STATE TABLE</a:t>
            </a:r>
            <a:endParaRPr lang="en-US" sz="3200" u="sng" dirty="0">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7" name="TextBox 2">
            <a:extLst>
              <a:ext uri="{FF2B5EF4-FFF2-40B4-BE49-F238E27FC236}">
                <a16:creationId xmlns:a16="http://schemas.microsoft.com/office/drawing/2014/main" id="{A551A1FD-C8AC-DC74-57D4-F105731F4DA0}"/>
              </a:ext>
            </a:extLst>
          </p:cNvPr>
          <p:cNvSpPr txBox="1"/>
          <p:nvPr/>
        </p:nvSpPr>
        <p:spPr>
          <a:xfrm>
            <a:off x="3917172" y="1396143"/>
            <a:ext cx="524256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F5B1F2"/>
                </a:solidFill>
                <a:cs typeface="Calibri"/>
              </a:rPr>
              <a:t>--------------------------- A---------------------------</a:t>
            </a:r>
            <a:endParaRPr lang="en-US" dirty="0">
              <a:solidFill>
                <a:srgbClr val="F5B1F2"/>
              </a:solidFill>
            </a:endParaRPr>
          </a:p>
        </p:txBody>
      </p:sp>
      <p:pic>
        <p:nvPicPr>
          <p:cNvPr id="8" name="table">
            <a:extLst>
              <a:ext uri="{FF2B5EF4-FFF2-40B4-BE49-F238E27FC236}">
                <a16:creationId xmlns:a16="http://schemas.microsoft.com/office/drawing/2014/main" id="{E0C9D2D3-67E6-962F-3907-EC2A1BFF9147}"/>
              </a:ext>
            </a:extLst>
          </p:cNvPr>
          <p:cNvPicPr>
            <a:picLocks noChangeAspect="1"/>
          </p:cNvPicPr>
          <p:nvPr/>
        </p:nvPicPr>
        <p:blipFill>
          <a:blip r:embed="rId3"/>
          <a:stretch>
            <a:fillRect/>
          </a:stretch>
        </p:blipFill>
        <p:spPr>
          <a:xfrm>
            <a:off x="2011680" y="1744077"/>
            <a:ext cx="8168640" cy="1854200"/>
          </a:xfrm>
          <a:prstGeom prst="rect">
            <a:avLst/>
          </a:prstGeom>
        </p:spPr>
      </p:pic>
      <p:sp>
        <p:nvSpPr>
          <p:cNvPr id="9" name="TextBox 3">
            <a:extLst>
              <a:ext uri="{FF2B5EF4-FFF2-40B4-BE49-F238E27FC236}">
                <a16:creationId xmlns:a16="http://schemas.microsoft.com/office/drawing/2014/main" id="{C9293D8F-5650-FC6A-F167-3A5E945EEB5D}"/>
              </a:ext>
            </a:extLst>
          </p:cNvPr>
          <p:cNvSpPr txBox="1"/>
          <p:nvPr/>
        </p:nvSpPr>
        <p:spPr>
          <a:xfrm>
            <a:off x="2011680" y="4241163"/>
            <a:ext cx="8067039" cy="190821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chemeClr val="accent2">
                    <a:lumMod val="20000"/>
                    <a:lumOff val="80000"/>
                  </a:schemeClr>
                </a:solidFill>
                <a:latin typeface="Times New Roman" panose="02020603050405020304" pitchFamily="18" charset="0"/>
                <a:cs typeface="Times New Roman" panose="02020603050405020304" pitchFamily="18" charset="0"/>
              </a:rPr>
              <a:t>DERIVED EQUATIONS:</a:t>
            </a:r>
          </a:p>
          <a:p>
            <a:endParaRPr lang="en-US" dirty="0">
              <a:solidFill>
                <a:schemeClr val="accent2">
                  <a:lumMod val="20000"/>
                  <a:lumOff val="80000"/>
                </a:schemeClr>
              </a:solidFill>
              <a:latin typeface="Times New Roman" panose="02020603050405020304" pitchFamily="18" charset="0"/>
              <a:cs typeface="Times New Roman" panose="02020603050405020304" pitchFamily="18" charset="0"/>
            </a:endParaRPr>
          </a:p>
          <a:p>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Q0* = A</a:t>
            </a:r>
          </a:p>
          <a:p>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Q1*= Q1'.A'</a:t>
            </a:r>
          </a:p>
          <a:p>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Y= Q0'.A + Q1.A </a:t>
            </a:r>
          </a:p>
        </p:txBody>
      </p:sp>
    </p:spTree>
    <p:extLst>
      <p:ext uri="{BB962C8B-B14F-4D97-AF65-F5344CB8AC3E}">
        <p14:creationId xmlns:p14="http://schemas.microsoft.com/office/powerpoint/2010/main" val="1462058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4619F07-518D-1556-78EE-0478BE2C5F77}"/>
              </a:ext>
            </a:extLst>
          </p:cNvPr>
          <p:cNvSpPr>
            <a:spLocks noGrp="1"/>
          </p:cNvSpPr>
          <p:nvPr>
            <p:ph type="title"/>
          </p:nvPr>
        </p:nvSpPr>
        <p:spPr>
          <a:xfrm>
            <a:off x="5518502" y="-2377095"/>
            <a:ext cx="10058400" cy="565265"/>
          </a:xfrm>
        </p:spPr>
        <p:txBody>
          <a:bodyPr>
            <a:normAutofit fontScale="90000"/>
          </a:bodyPr>
          <a:lstStyle/>
          <a:p>
            <a:r>
              <a:rPr lang="en-US" b="1" dirty="0">
                <a:latin typeface="Times New Roman" panose="02020603050405020304" pitchFamily="18" charset="0"/>
                <a:cs typeface="Times New Roman" panose="02020603050405020304" pitchFamily="18" charset="0"/>
              </a:rPr>
              <a:t>Block diagram</a:t>
            </a:r>
          </a:p>
        </p:txBody>
      </p:sp>
      <p:pic>
        <p:nvPicPr>
          <p:cNvPr id="9" name="Picture 8" descr="Timeline&#10;&#10;Description automatically generated">
            <a:extLst>
              <a:ext uri="{FF2B5EF4-FFF2-40B4-BE49-F238E27FC236}">
                <a16:creationId xmlns:a16="http://schemas.microsoft.com/office/drawing/2014/main" id="{2ACB3429-7C9E-DE72-5823-548C2321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9188" y="512472"/>
            <a:ext cx="41583488" cy="30678727"/>
          </a:xfrm>
          <a:prstGeom prst="rect">
            <a:avLst/>
          </a:prstGeom>
        </p:spPr>
      </p:pic>
      <p:sp>
        <p:nvSpPr>
          <p:cNvPr id="10" name="TextBox 9">
            <a:extLst>
              <a:ext uri="{FF2B5EF4-FFF2-40B4-BE49-F238E27FC236}">
                <a16:creationId xmlns:a16="http://schemas.microsoft.com/office/drawing/2014/main" id="{4CCA94FC-EDFA-5597-CBEF-C6B3BFBC50AA}"/>
              </a:ext>
            </a:extLst>
          </p:cNvPr>
          <p:cNvSpPr txBox="1"/>
          <p:nvPr/>
        </p:nvSpPr>
        <p:spPr>
          <a:xfrm>
            <a:off x="12428236" y="-1140961"/>
            <a:ext cx="3586816"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FLOW DIAGRAM</a:t>
            </a:r>
          </a:p>
        </p:txBody>
      </p:sp>
      <p:pic>
        <p:nvPicPr>
          <p:cNvPr id="11" name="Picture 4" descr="Block diagram of the hardware used for measuring the touch sensor and... |  Download Scientific Diagram">
            <a:extLst>
              <a:ext uri="{FF2B5EF4-FFF2-40B4-BE49-F238E27FC236}">
                <a16:creationId xmlns:a16="http://schemas.microsoft.com/office/drawing/2014/main" id="{D682D0BB-5314-AB5A-644A-978FD383D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882" y="-2735860"/>
            <a:ext cx="5505864" cy="435934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Shape&#10;&#10;Description automatically generated with medium confidence">
            <a:extLst>
              <a:ext uri="{FF2B5EF4-FFF2-40B4-BE49-F238E27FC236}">
                <a16:creationId xmlns:a16="http://schemas.microsoft.com/office/drawing/2014/main" id="{BF68A9A0-D43B-E9A2-381C-2B0BA576D6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287462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hape&#10;&#10;Description automatically generated with medium confidence">
            <a:extLst>
              <a:ext uri="{FF2B5EF4-FFF2-40B4-BE49-F238E27FC236}">
                <a16:creationId xmlns:a16="http://schemas.microsoft.com/office/drawing/2014/main" id="{D9105153-3935-161D-C723-3E4304F07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7" name="Title 1">
            <a:extLst>
              <a:ext uri="{FF2B5EF4-FFF2-40B4-BE49-F238E27FC236}">
                <a16:creationId xmlns:a16="http://schemas.microsoft.com/office/drawing/2014/main" id="{B4619F07-518D-1556-78EE-0478BE2C5F77}"/>
              </a:ext>
            </a:extLst>
          </p:cNvPr>
          <p:cNvSpPr>
            <a:spLocks noGrp="1"/>
          </p:cNvSpPr>
          <p:nvPr>
            <p:ph type="title"/>
          </p:nvPr>
        </p:nvSpPr>
        <p:spPr>
          <a:xfrm>
            <a:off x="1644298" y="5042823"/>
            <a:ext cx="10058400" cy="565265"/>
          </a:xfrm>
        </p:spPr>
        <p:txBody>
          <a:bodyPr>
            <a:normAutofit fontScale="90000"/>
          </a:bodyPr>
          <a:lstStyle/>
          <a:p>
            <a:r>
              <a:rPr lang="en-US" b="1" dirty="0">
                <a:solidFill>
                  <a:schemeClr val="accent2">
                    <a:lumMod val="20000"/>
                    <a:lumOff val="80000"/>
                  </a:schemeClr>
                </a:solidFill>
                <a:latin typeface="Times New Roman" panose="02020603050405020304" pitchFamily="18" charset="0"/>
                <a:cs typeface="Times New Roman" panose="02020603050405020304" pitchFamily="18" charset="0"/>
              </a:rPr>
              <a:t>Block diagram</a:t>
            </a:r>
          </a:p>
        </p:txBody>
      </p:sp>
      <p:pic>
        <p:nvPicPr>
          <p:cNvPr id="9" name="Picture 8" descr="Timeline&#10;&#10;Description automatically generated">
            <a:extLst>
              <a:ext uri="{FF2B5EF4-FFF2-40B4-BE49-F238E27FC236}">
                <a16:creationId xmlns:a16="http://schemas.microsoft.com/office/drawing/2014/main" id="{2ACB3429-7C9E-DE72-5823-548C23214A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12473"/>
            <a:ext cx="5448300" cy="4019550"/>
          </a:xfrm>
          <a:prstGeom prst="rect">
            <a:avLst/>
          </a:prstGeom>
        </p:spPr>
      </p:pic>
      <p:sp>
        <p:nvSpPr>
          <p:cNvPr id="10" name="TextBox 9">
            <a:extLst>
              <a:ext uri="{FF2B5EF4-FFF2-40B4-BE49-F238E27FC236}">
                <a16:creationId xmlns:a16="http://schemas.microsoft.com/office/drawing/2014/main" id="{4CCA94FC-EDFA-5597-CBEF-C6B3BFBC50AA}"/>
              </a:ext>
            </a:extLst>
          </p:cNvPr>
          <p:cNvSpPr txBox="1"/>
          <p:nvPr/>
        </p:nvSpPr>
        <p:spPr>
          <a:xfrm>
            <a:off x="6960886" y="4815709"/>
            <a:ext cx="3586816" cy="584775"/>
          </a:xfrm>
          <a:prstGeom prst="rect">
            <a:avLst/>
          </a:prstGeom>
          <a:noFill/>
        </p:spPr>
        <p:txBody>
          <a:bodyPr wrap="none" rtlCol="0">
            <a:spAutoFit/>
          </a:bodyPr>
          <a:lstStyle/>
          <a:p>
            <a:r>
              <a:rPr lang="en-US" sz="3200" b="1" dirty="0">
                <a:solidFill>
                  <a:schemeClr val="accent2">
                    <a:lumMod val="20000"/>
                    <a:lumOff val="80000"/>
                  </a:schemeClr>
                </a:solidFill>
                <a:latin typeface="Times New Roman" panose="02020603050405020304" pitchFamily="18" charset="0"/>
                <a:cs typeface="Times New Roman" panose="02020603050405020304" pitchFamily="18" charset="0"/>
              </a:rPr>
              <a:t>FLOW DIAGRAM</a:t>
            </a:r>
          </a:p>
        </p:txBody>
      </p:sp>
      <p:pic>
        <p:nvPicPr>
          <p:cNvPr id="11" name="Picture 4" descr="Block diagram of the hardware used for measuring the touch sensor and... |  Download Scientific Diagram">
            <a:extLst>
              <a:ext uri="{FF2B5EF4-FFF2-40B4-BE49-F238E27FC236}">
                <a16:creationId xmlns:a16="http://schemas.microsoft.com/office/drawing/2014/main" id="{D682D0BB-5314-AB5A-644A-978FD383DD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068" y="578840"/>
            <a:ext cx="5505864" cy="435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346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A9BE595-0642-4D79-83CF-5A9CAD1B6E79}"/>
              </a:ext>
            </a:extLst>
          </p:cNvPr>
          <p:cNvSpPr>
            <a:spLocks noGrp="1"/>
          </p:cNvSpPr>
          <p:nvPr/>
        </p:nvSpPr>
        <p:spPr>
          <a:xfrm>
            <a:off x="-7940341" y="-3572285"/>
            <a:ext cx="5092194" cy="4351338"/>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dirty="0">
                <a:solidFill>
                  <a:schemeClr val="tx1"/>
                </a:solidFill>
                <a:latin typeface="+mn-lt"/>
                <a:ea typeface="+mn-ea"/>
                <a:cs typeface="+mn-cs"/>
              </a:rPr>
              <a:t>			  QUESTIONS </a:t>
            </a:r>
          </a:p>
        </p:txBody>
      </p:sp>
      <p:sp>
        <p:nvSpPr>
          <p:cNvPr id="23" name="Oval 2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Shape&#10;&#10;Description automatically generated">
            <a:extLst>
              <a:ext uri="{FF2B5EF4-FFF2-40B4-BE49-F238E27FC236}">
                <a16:creationId xmlns:a16="http://schemas.microsoft.com/office/drawing/2014/main" id="{76A27A20-5CE2-5540-82AE-E062CAD51B19}"/>
              </a:ext>
            </a:extLst>
          </p:cNvPr>
          <p:cNvPicPr>
            <a:picLocks noChangeAspect="1"/>
          </p:cNvPicPr>
          <p:nvPr/>
        </p:nvPicPr>
        <p:blipFill rotWithShape="1">
          <a:blip r:embed="rId2">
            <a:extLst>
              <a:ext uri="{28A0092B-C50C-407E-A947-70E740481C1C}">
                <a14:useLocalDpi xmlns:a14="http://schemas.microsoft.com/office/drawing/2010/main" val="0"/>
              </a:ext>
            </a:extLst>
          </a:blip>
          <a:srcRect r="41565" b="1"/>
          <a:stretch/>
        </p:blipFill>
        <p:spPr>
          <a:xfrm>
            <a:off x="16345200" y="779053"/>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25" name="Arc 24">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3" name="Picture 12" descr="A picture containing text, clipart&#10;&#10;Description automatically generated">
            <a:extLst>
              <a:ext uri="{FF2B5EF4-FFF2-40B4-BE49-F238E27FC236}">
                <a16:creationId xmlns:a16="http://schemas.microsoft.com/office/drawing/2014/main" id="{781CBAC7-EA82-26BE-295E-7683A2A9107E}"/>
              </a:ext>
            </a:extLst>
          </p:cNvPr>
          <p:cNvPicPr>
            <a:picLocks noChangeAspect="1"/>
          </p:cNvPicPr>
          <p:nvPr/>
        </p:nvPicPr>
        <p:blipFill rotWithShape="1">
          <a:blip r:embed="rId3">
            <a:extLst>
              <a:ext uri="{28A0092B-C50C-407E-A947-70E740481C1C}">
                <a14:useLocalDpi xmlns:a14="http://schemas.microsoft.com/office/drawing/2010/main" val="0"/>
              </a:ext>
            </a:extLst>
          </a:blip>
          <a:srcRect l="10245" r="12179" b="2"/>
          <a:stretch/>
        </p:blipFill>
        <p:spPr>
          <a:xfrm>
            <a:off x="-4513006" y="-1450510"/>
            <a:ext cx="19320387" cy="16512877"/>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
        <p:nvSpPr>
          <p:cNvPr id="6" name="TextBox 5">
            <a:extLst>
              <a:ext uri="{FF2B5EF4-FFF2-40B4-BE49-F238E27FC236}">
                <a16:creationId xmlns:a16="http://schemas.microsoft.com/office/drawing/2014/main" id="{AACF8870-CC3C-0978-6115-20B9B1C7B9DB}"/>
              </a:ext>
            </a:extLst>
          </p:cNvPr>
          <p:cNvSpPr txBox="1"/>
          <p:nvPr/>
        </p:nvSpPr>
        <p:spPr>
          <a:xfrm>
            <a:off x="13370009" y="7450092"/>
            <a:ext cx="51205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THANK YOU </a:t>
            </a:r>
          </a:p>
        </p:txBody>
      </p:sp>
    </p:spTree>
    <p:extLst>
      <p:ext uri="{BB962C8B-B14F-4D97-AF65-F5344CB8AC3E}">
        <p14:creationId xmlns:p14="http://schemas.microsoft.com/office/powerpoint/2010/main" val="3100155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3684CCF-CEBB-4D8E-A366-95E43D4C7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hape&#10;&#10;Description automatically generated with medium confidence">
            <a:extLst>
              <a:ext uri="{FF2B5EF4-FFF2-40B4-BE49-F238E27FC236}">
                <a16:creationId xmlns:a16="http://schemas.microsoft.com/office/drawing/2014/main" id="{8C75EE53-F236-E35D-26EA-7CB9E6110AFA}"/>
              </a:ext>
            </a:extLst>
          </p:cNvPr>
          <p:cNvPicPr>
            <a:picLocks noChangeAspect="1"/>
          </p:cNvPicPr>
          <p:nvPr/>
        </p:nvPicPr>
        <p:blipFill rotWithShape="1">
          <a:blip r:embed="rId2">
            <a:extLst>
              <a:ext uri="{28A0092B-C50C-407E-A947-70E740481C1C}">
                <a14:useLocalDpi xmlns:a14="http://schemas.microsoft.com/office/drawing/2010/main" val="0"/>
              </a:ext>
            </a:extLst>
          </a:blip>
          <a:srcRect l="14793" r="23982" b="-2"/>
          <a:stretch/>
        </p:blipFill>
        <p:spPr>
          <a:xfrm>
            <a:off x="6863996" y="3154859"/>
            <a:ext cx="4030579" cy="370314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p:spPr>
      </p:pic>
      <p:sp>
        <p:nvSpPr>
          <p:cNvPr id="32" name="Arc 31">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10869" y="-729072"/>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3" name="Picture 12" descr="A picture containing text, clipart&#10;&#10;Description automatically generated">
            <a:extLst>
              <a:ext uri="{FF2B5EF4-FFF2-40B4-BE49-F238E27FC236}">
                <a16:creationId xmlns:a16="http://schemas.microsoft.com/office/drawing/2014/main" id="{781CBAC7-EA82-26BE-295E-7683A2A9107E}"/>
              </a:ext>
            </a:extLst>
          </p:cNvPr>
          <p:cNvPicPr>
            <a:picLocks noChangeAspect="1"/>
          </p:cNvPicPr>
          <p:nvPr/>
        </p:nvPicPr>
        <p:blipFill rotWithShape="1">
          <a:blip r:embed="rId3">
            <a:extLst>
              <a:ext uri="{28A0092B-C50C-407E-A947-70E740481C1C}">
                <a14:useLocalDpi xmlns:a14="http://schemas.microsoft.com/office/drawing/2010/main" val="0"/>
              </a:ext>
            </a:extLst>
          </a:blip>
          <a:srcRect l="10245" r="12179" b="2"/>
          <a:stretch/>
        </p:blipFill>
        <p:spPr>
          <a:xfrm>
            <a:off x="63058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pic>
        <p:nvPicPr>
          <p:cNvPr id="3" name="Picture 2" descr="Shape">
            <a:extLst>
              <a:ext uri="{FF2B5EF4-FFF2-40B4-BE49-F238E27FC236}">
                <a16:creationId xmlns:a16="http://schemas.microsoft.com/office/drawing/2014/main" id="{13A3AF44-31F0-C2CB-21CD-76674B8BF454}"/>
              </a:ext>
            </a:extLst>
          </p:cNvPr>
          <p:cNvPicPr>
            <a:picLocks noChangeAspect="1"/>
          </p:cNvPicPr>
          <p:nvPr/>
        </p:nvPicPr>
        <p:blipFill rotWithShape="1">
          <a:blip r:embed="rId2">
            <a:extLst>
              <a:ext uri="{28A0092B-C50C-407E-A947-70E740481C1C}">
                <a14:useLocalDpi xmlns:a14="http://schemas.microsoft.com/office/drawing/2010/main" val="0"/>
              </a:ext>
            </a:extLst>
          </a:blip>
          <a:srcRect l="27533" r="36728" b="3"/>
          <a:stretch/>
        </p:blipFill>
        <p:spPr>
          <a:xfrm>
            <a:off x="9933462" y="372217"/>
            <a:ext cx="2258539" cy="3554668"/>
          </a:xfrm>
          <a:custGeom>
            <a:avLst/>
            <a:gdLst/>
            <a:ahLst/>
            <a:cxnLst/>
            <a:rect l="l" t="t" r="r" b="b"/>
            <a:pathLst>
              <a:path w="2258539" h="3554668">
                <a:moveTo>
                  <a:pt x="1777334" y="0"/>
                </a:moveTo>
                <a:cubicBezTo>
                  <a:pt x="1900033" y="0"/>
                  <a:pt x="2019829" y="12434"/>
                  <a:pt x="2135529" y="36109"/>
                </a:cubicBezTo>
                <a:lnTo>
                  <a:pt x="2258539" y="67738"/>
                </a:lnTo>
                <a:lnTo>
                  <a:pt x="2258539" y="3486930"/>
                </a:lnTo>
                <a:lnTo>
                  <a:pt x="2135529" y="3518559"/>
                </a:lnTo>
                <a:cubicBezTo>
                  <a:pt x="2019829" y="3542235"/>
                  <a:pt x="1900033" y="3554668"/>
                  <a:pt x="1777334" y="3554668"/>
                </a:cubicBezTo>
                <a:cubicBezTo>
                  <a:pt x="795739" y="3554668"/>
                  <a:pt x="0" y="2758929"/>
                  <a:pt x="0" y="1777334"/>
                </a:cubicBezTo>
                <a:cubicBezTo>
                  <a:pt x="0" y="795740"/>
                  <a:pt x="795739" y="0"/>
                  <a:pt x="1777334" y="0"/>
                </a:cubicBezTo>
                <a:close/>
              </a:path>
            </a:pathLst>
          </a:custGeom>
        </p:spPr>
      </p:pic>
      <p:sp>
        <p:nvSpPr>
          <p:cNvPr id="8" name="Title 1">
            <a:extLst>
              <a:ext uri="{FF2B5EF4-FFF2-40B4-BE49-F238E27FC236}">
                <a16:creationId xmlns:a16="http://schemas.microsoft.com/office/drawing/2014/main" id="{DA9BE595-0642-4D79-83CF-5A9CAD1B6E79}"/>
              </a:ext>
            </a:extLst>
          </p:cNvPr>
          <p:cNvSpPr>
            <a:spLocks noGrp="1"/>
          </p:cNvSpPr>
          <p:nvPr/>
        </p:nvSpPr>
        <p:spPr>
          <a:xfrm>
            <a:off x="1549626" y="2524528"/>
            <a:ext cx="496094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spcAft>
                <a:spcPts val="600"/>
              </a:spcAft>
            </a:pPr>
            <a:r>
              <a:rPr lang="en-US" sz="4400" kern="1200" dirty="0">
                <a:solidFill>
                  <a:schemeClr val="tx1"/>
                </a:solidFill>
                <a:latin typeface="+mj-lt"/>
                <a:ea typeface="+mj-ea"/>
                <a:cs typeface="+mj-cs"/>
              </a:rPr>
              <a:t>			  </a:t>
            </a:r>
            <a:r>
              <a:rPr lang="en-US" sz="4400" b="1" kern="1200" dirty="0">
                <a:solidFill>
                  <a:schemeClr val="tx1"/>
                </a:solidFill>
                <a:latin typeface="+mj-lt"/>
                <a:ea typeface="+mj-ea"/>
                <a:cs typeface="+mj-cs"/>
              </a:rPr>
              <a:t>QUESTIONS</a:t>
            </a:r>
            <a:r>
              <a:rPr lang="en-US" sz="4400" kern="1200" dirty="0">
                <a:solidFill>
                  <a:schemeClr val="tx1"/>
                </a:solidFill>
                <a:latin typeface="+mj-lt"/>
                <a:ea typeface="+mj-ea"/>
                <a:cs typeface="+mj-cs"/>
              </a:rPr>
              <a:t> </a:t>
            </a:r>
          </a:p>
        </p:txBody>
      </p:sp>
      <p:sp>
        <p:nvSpPr>
          <p:cNvPr id="6" name="TextBox 5">
            <a:extLst>
              <a:ext uri="{FF2B5EF4-FFF2-40B4-BE49-F238E27FC236}">
                <a16:creationId xmlns:a16="http://schemas.microsoft.com/office/drawing/2014/main" id="{AACF8870-CC3C-0978-6115-20B9B1C7B9DB}"/>
              </a:ext>
            </a:extLst>
          </p:cNvPr>
          <p:cNvSpPr txBox="1"/>
          <p:nvPr/>
        </p:nvSpPr>
        <p:spPr>
          <a:xfrm>
            <a:off x="7358388" y="4829280"/>
            <a:ext cx="4933462" cy="4351338"/>
          </a:xfrm>
          <a:prstGeom prst="rect">
            <a:avLst/>
          </a:prstGeom>
        </p:spPr>
        <p:txBody>
          <a:bodyPr vert="horz" lIns="91440" tIns="45720" rIns="91440" bIns="45720" rtlCol="0">
            <a:normAutofit/>
          </a:bodyPr>
          <a:lstStyle/>
          <a:p>
            <a:pPr>
              <a:lnSpc>
                <a:spcPct val="90000"/>
              </a:lnSpc>
              <a:spcBef>
                <a:spcPct val="0"/>
              </a:spcBef>
              <a:spcAft>
                <a:spcPts val="600"/>
              </a:spcAft>
            </a:pPr>
            <a:r>
              <a:rPr lang="en-US" sz="4000" b="1" dirty="0">
                <a:solidFill>
                  <a:schemeClr val="bg1"/>
                </a:solidFill>
              </a:rPr>
              <a:t>THANK YOU </a:t>
            </a:r>
          </a:p>
        </p:txBody>
      </p:sp>
    </p:spTree>
    <p:extLst>
      <p:ext uri="{BB962C8B-B14F-4D97-AF65-F5344CB8AC3E}">
        <p14:creationId xmlns:p14="http://schemas.microsoft.com/office/powerpoint/2010/main" val="2908523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hape">
            <a:extLst>
              <a:ext uri="{FF2B5EF4-FFF2-40B4-BE49-F238E27FC236}">
                <a16:creationId xmlns:a16="http://schemas.microsoft.com/office/drawing/2014/main" id="{0D7599E0-6727-332B-8539-ABBA4FD6F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6" name="TextBox 5">
            <a:extLst>
              <a:ext uri="{FF2B5EF4-FFF2-40B4-BE49-F238E27FC236}">
                <a16:creationId xmlns:a16="http://schemas.microsoft.com/office/drawing/2014/main" id="{8932EEA4-6A58-337B-4A4C-9EAAA4AB6DA9}"/>
              </a:ext>
            </a:extLst>
          </p:cNvPr>
          <p:cNvSpPr txBox="1"/>
          <p:nvPr/>
        </p:nvSpPr>
        <p:spPr>
          <a:xfrm>
            <a:off x="1402663" y="2080453"/>
            <a:ext cx="9412320" cy="1107996"/>
          </a:xfrm>
          <a:prstGeom prst="rect">
            <a:avLst/>
          </a:prstGeom>
          <a:noFill/>
        </p:spPr>
        <p:txBody>
          <a:bodyPr wrap="none" rtlCol="0">
            <a:spAutoFit/>
          </a:bodyPr>
          <a:lstStyle/>
          <a:p>
            <a:r>
              <a:rPr lang="en-US" sz="6600" b="1" dirty="0">
                <a:solidFill>
                  <a:schemeClr val="accent2">
                    <a:lumMod val="40000"/>
                    <a:lumOff val="60000"/>
                  </a:schemeClr>
                </a:solidFill>
                <a:latin typeface="Times New Roman" panose="02020603050405020304" pitchFamily="18" charset="0"/>
                <a:cs typeface="Times New Roman" panose="02020603050405020304" pitchFamily="18" charset="0"/>
              </a:rPr>
              <a:t>PROJECT PROPOSALS</a:t>
            </a:r>
          </a:p>
        </p:txBody>
      </p:sp>
      <p:sp>
        <p:nvSpPr>
          <p:cNvPr id="7" name="TextBox 6">
            <a:extLst>
              <a:ext uri="{FF2B5EF4-FFF2-40B4-BE49-F238E27FC236}">
                <a16:creationId xmlns:a16="http://schemas.microsoft.com/office/drawing/2014/main" id="{E54409FB-A9C9-7863-1A01-F6EC4E812C23}"/>
              </a:ext>
            </a:extLst>
          </p:cNvPr>
          <p:cNvSpPr txBox="1"/>
          <p:nvPr/>
        </p:nvSpPr>
        <p:spPr>
          <a:xfrm>
            <a:off x="5038657" y="3188449"/>
            <a:ext cx="5750680" cy="1477328"/>
          </a:xfrm>
          <a:prstGeom prst="rect">
            <a:avLst/>
          </a:prstGeom>
          <a:noFill/>
        </p:spPr>
        <p:txBody>
          <a:bodyPr wrap="square" rtlCol="0">
            <a:spAutoFit/>
          </a:bodyPr>
          <a:lstStyle/>
          <a:p>
            <a:r>
              <a:rPr lang="en-US" b="1" dirty="0">
                <a:solidFill>
                  <a:schemeClr val="accent2">
                    <a:lumMod val="20000"/>
                    <a:lumOff val="80000"/>
                  </a:schemeClr>
                </a:solidFill>
              </a:rPr>
              <a:t>GROUP E:</a:t>
            </a:r>
          </a:p>
          <a:p>
            <a:r>
              <a:rPr lang="en-US" b="1" dirty="0">
                <a:solidFill>
                  <a:schemeClr val="accent2">
                    <a:lumMod val="20000"/>
                    <a:lumOff val="80000"/>
                  </a:schemeClr>
                </a:solidFill>
              </a:rPr>
              <a:t>	GANGA RAJ - 7354022</a:t>
            </a:r>
          </a:p>
          <a:p>
            <a:r>
              <a:rPr lang="en-US" b="1" dirty="0">
                <a:solidFill>
                  <a:schemeClr val="accent2">
                    <a:lumMod val="20000"/>
                    <a:lumOff val="80000"/>
                  </a:schemeClr>
                </a:solidFill>
              </a:rPr>
              <a:t>	ODUOLA JUNAID - 7291401</a:t>
            </a:r>
          </a:p>
          <a:p>
            <a:r>
              <a:rPr lang="en-US" b="1" dirty="0">
                <a:solidFill>
                  <a:schemeClr val="accent2">
                    <a:lumMod val="20000"/>
                    <a:lumOff val="80000"/>
                  </a:schemeClr>
                </a:solidFill>
              </a:rPr>
              <a:t>	YUSUF MAHER MAHMOOD - 7406368</a:t>
            </a:r>
          </a:p>
          <a:p>
            <a:r>
              <a:rPr lang="en-US" b="1" dirty="0">
                <a:solidFill>
                  <a:schemeClr val="accent2">
                    <a:lumMod val="20000"/>
                    <a:lumOff val="80000"/>
                  </a:schemeClr>
                </a:solidFill>
              </a:rPr>
              <a:t>	EBRAHEIM PASHA - 7064779</a:t>
            </a:r>
          </a:p>
        </p:txBody>
      </p:sp>
    </p:spTree>
    <p:extLst>
      <p:ext uri="{BB962C8B-B14F-4D97-AF65-F5344CB8AC3E}">
        <p14:creationId xmlns:p14="http://schemas.microsoft.com/office/powerpoint/2010/main" val="4229407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device&#10;&#10;Description automatically generated">
            <a:extLst>
              <a:ext uri="{FF2B5EF4-FFF2-40B4-BE49-F238E27FC236}">
                <a16:creationId xmlns:a16="http://schemas.microsoft.com/office/drawing/2014/main" id="{8EF147FB-95DB-2EA7-A05A-3FAC4C4B3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4300" y="9009235"/>
            <a:ext cx="10566400" cy="5943600"/>
          </a:xfrm>
          <a:prstGeom prst="rect">
            <a:avLst/>
          </a:prstGeom>
        </p:spPr>
      </p:pic>
      <p:pic>
        <p:nvPicPr>
          <p:cNvPr id="17" name="Picture 16" descr="Shape&#10;&#10;Description automatically generated with medium confidence">
            <a:extLst>
              <a:ext uri="{FF2B5EF4-FFF2-40B4-BE49-F238E27FC236}">
                <a16:creationId xmlns:a16="http://schemas.microsoft.com/office/drawing/2014/main" id="{F7A2F05F-E48A-2C22-561A-0929FAA7D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846288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7E5B35E-8C08-569C-91EA-E2D31BB47C64}"/>
              </a:ext>
            </a:extLst>
          </p:cNvPr>
          <p:cNvSpPr/>
          <p:nvPr/>
        </p:nvSpPr>
        <p:spPr>
          <a:xfrm>
            <a:off x="3912433" y="2908092"/>
            <a:ext cx="1618937" cy="2098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descr="Shape&#10;&#10;Description automatically generated with medium confidence">
            <a:extLst>
              <a:ext uri="{FF2B5EF4-FFF2-40B4-BE49-F238E27FC236}">
                <a16:creationId xmlns:a16="http://schemas.microsoft.com/office/drawing/2014/main" id="{04C7154E-D4FF-B5E4-29F5-4C8D42CA2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pic>
        <p:nvPicPr>
          <p:cNvPr id="9" name="Picture 8" descr="A picture containing text, device&#10;&#10;Description automatically generated">
            <a:extLst>
              <a:ext uri="{FF2B5EF4-FFF2-40B4-BE49-F238E27FC236}">
                <a16:creationId xmlns:a16="http://schemas.microsoft.com/office/drawing/2014/main" id="{8EF147FB-95DB-2EA7-A05A-3FAC4C4B3A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00" y="457199"/>
            <a:ext cx="10566400" cy="5943600"/>
          </a:xfrm>
          <a:prstGeom prst="rect">
            <a:avLst/>
          </a:prstGeom>
        </p:spPr>
      </p:pic>
    </p:spTree>
    <p:extLst>
      <p:ext uri="{BB962C8B-B14F-4D97-AF65-F5344CB8AC3E}">
        <p14:creationId xmlns:p14="http://schemas.microsoft.com/office/powerpoint/2010/main" val="3796921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E2F724-5DCE-AD00-4369-AF197D0ED4B1}"/>
              </a:ext>
            </a:extLst>
          </p:cNvPr>
          <p:cNvSpPr txBox="1"/>
          <p:nvPr/>
        </p:nvSpPr>
        <p:spPr>
          <a:xfrm>
            <a:off x="3107503" y="-3183383"/>
            <a:ext cx="4510914"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7" name="TextBox 6">
            <a:extLst>
              <a:ext uri="{FF2B5EF4-FFF2-40B4-BE49-F238E27FC236}">
                <a16:creationId xmlns:a16="http://schemas.microsoft.com/office/drawing/2014/main" id="{ADF08F0B-57D7-44B5-027A-CBA474754B35}"/>
              </a:ext>
            </a:extLst>
          </p:cNvPr>
          <p:cNvSpPr txBox="1"/>
          <p:nvPr/>
        </p:nvSpPr>
        <p:spPr>
          <a:xfrm>
            <a:off x="-5885611" y="-4951046"/>
            <a:ext cx="3724289" cy="2031325"/>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ial" panose="020B0604020202020204" pitchFamily="34" charset="0"/>
                <a:cs typeface="Arial" panose="020B0604020202020204" pitchFamily="34" charset="0"/>
              </a:rPr>
              <a:t>The goal of our team is to assist humans in making games fair and clear on the field, as well as off the field on the roadways by assuring the driver's safety.</a:t>
            </a:r>
          </a:p>
          <a:p>
            <a:pPr algn="ctr"/>
            <a:endParaRPr lang="en-US" b="1" dirty="0"/>
          </a:p>
        </p:txBody>
      </p:sp>
      <p:sp>
        <p:nvSpPr>
          <p:cNvPr id="8" name="TextBox 7">
            <a:extLst>
              <a:ext uri="{FF2B5EF4-FFF2-40B4-BE49-F238E27FC236}">
                <a16:creationId xmlns:a16="http://schemas.microsoft.com/office/drawing/2014/main" id="{9656DC42-78E5-BCD2-B33A-27AA39237C68}"/>
              </a:ext>
            </a:extLst>
          </p:cNvPr>
          <p:cNvSpPr txBox="1"/>
          <p:nvPr/>
        </p:nvSpPr>
        <p:spPr>
          <a:xfrm>
            <a:off x="4692500" y="-4951046"/>
            <a:ext cx="3599543" cy="1469571"/>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ial" panose="020B0604020202020204" pitchFamily="34" charset="0"/>
                <a:cs typeface="Arial" panose="020B0604020202020204" pitchFamily="34" charset="0"/>
              </a:rPr>
              <a:t>Our goal is to create a prototype of a touch detection system for cricket field boundaries as well as a Blackbox for a car.</a:t>
            </a:r>
            <a:endParaRPr lang="en-US" b="1" dirty="0"/>
          </a:p>
        </p:txBody>
      </p:sp>
      <p:sp>
        <p:nvSpPr>
          <p:cNvPr id="9" name="TextBox 8">
            <a:extLst>
              <a:ext uri="{FF2B5EF4-FFF2-40B4-BE49-F238E27FC236}">
                <a16:creationId xmlns:a16="http://schemas.microsoft.com/office/drawing/2014/main" id="{65695788-5503-D281-EF2E-B9E576A82503}"/>
              </a:ext>
            </a:extLst>
          </p:cNvPr>
          <p:cNvSpPr txBox="1"/>
          <p:nvPr/>
        </p:nvSpPr>
        <p:spPr>
          <a:xfrm>
            <a:off x="13067156" y="-5414763"/>
            <a:ext cx="2810166" cy="2585323"/>
          </a:xfrm>
          <a:prstGeom prst="rect">
            <a:avLst/>
          </a:prstGeom>
          <a:noFill/>
        </p:spPr>
        <p:txBody>
          <a:bodyPr wrap="square" rtlCol="0">
            <a:spAutoFit/>
          </a:bodyPr>
          <a:lstStyle/>
          <a:p>
            <a:pPr marL="285750" indent="-285750" algn="ctr">
              <a:buFont typeface="Arial" panose="020B0604020202020204" pitchFamily="34" charset="0"/>
              <a:buChar char="•"/>
            </a:pPr>
            <a:r>
              <a:rPr lang="en-US" b="1" dirty="0">
                <a:latin typeface="Arial" panose="020B0604020202020204" pitchFamily="34" charset="0"/>
                <a:cs typeface="Arial" panose="020B0604020202020204" pitchFamily="34" charset="0"/>
              </a:rPr>
              <a:t>Why do we need this technology?</a:t>
            </a:r>
          </a:p>
          <a:p>
            <a:pPr marL="285750" indent="-285750" algn="ctr">
              <a:buFont typeface="Arial" panose="020B0604020202020204" pitchFamily="34" charset="0"/>
              <a:buChar char="•"/>
            </a:pPr>
            <a:r>
              <a:rPr lang="en-US" b="1" dirty="0">
                <a:latin typeface="Arial" panose="020B0604020202020204" pitchFamily="34" charset="0"/>
                <a:cs typeface="Arial" panose="020B0604020202020204" pitchFamily="34" charset="0"/>
              </a:rPr>
              <a:t>What’s the need of it for a common person?</a:t>
            </a:r>
          </a:p>
          <a:p>
            <a:pPr marL="285750" indent="-285750" algn="ctr">
              <a:buFont typeface="Arial" panose="020B0604020202020204" pitchFamily="34" charset="0"/>
              <a:buChar char="•"/>
            </a:pPr>
            <a:r>
              <a:rPr lang="en-US" b="1" dirty="0">
                <a:latin typeface="Arial" panose="020B0604020202020204" pitchFamily="34" charset="0"/>
                <a:cs typeface="Arial" panose="020B0604020202020204" pitchFamily="34" charset="0"/>
              </a:rPr>
              <a:t>Is it sense able and can be used in the market</a:t>
            </a:r>
          </a:p>
          <a:p>
            <a:pPr algn="ctr"/>
            <a:endParaRPr lang="en-US" b="1" dirty="0"/>
          </a:p>
        </p:txBody>
      </p:sp>
      <p:sp>
        <p:nvSpPr>
          <p:cNvPr id="12" name="Flowchart: Document 11">
            <a:extLst>
              <a:ext uri="{FF2B5EF4-FFF2-40B4-BE49-F238E27FC236}">
                <a16:creationId xmlns:a16="http://schemas.microsoft.com/office/drawing/2014/main" id="{E9AE9722-E5ED-A7D4-B033-BDEF0E618005}"/>
              </a:ext>
            </a:extLst>
          </p:cNvPr>
          <p:cNvSpPr/>
          <p:nvPr/>
        </p:nvSpPr>
        <p:spPr>
          <a:xfrm>
            <a:off x="-7073901" y="4111984"/>
            <a:ext cx="3599543" cy="2419217"/>
          </a:xfrm>
          <a:prstGeom prst="flowChartDocumen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Diagonal Corners Rounded 12">
            <a:extLst>
              <a:ext uri="{FF2B5EF4-FFF2-40B4-BE49-F238E27FC236}">
                <a16:creationId xmlns:a16="http://schemas.microsoft.com/office/drawing/2014/main" id="{E1B7536B-3277-2AB4-9767-AD5C9C1587AB}"/>
              </a:ext>
            </a:extLst>
          </p:cNvPr>
          <p:cNvSpPr/>
          <p:nvPr/>
        </p:nvSpPr>
        <p:spPr>
          <a:xfrm>
            <a:off x="17466129" y="4394520"/>
            <a:ext cx="4130828" cy="2419217"/>
          </a:xfrm>
          <a:prstGeom prst="round2Diag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hape&#10;&#10;Description automatically generated with medium confidence">
            <a:extLst>
              <a:ext uri="{FF2B5EF4-FFF2-40B4-BE49-F238E27FC236}">
                <a16:creationId xmlns:a16="http://schemas.microsoft.com/office/drawing/2014/main" id="{9477D9E4-D6BA-E895-F6EB-055DC525F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345367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Shape&#10;&#10;Description automatically generated with medium confidence">
            <a:extLst>
              <a:ext uri="{FF2B5EF4-FFF2-40B4-BE49-F238E27FC236}">
                <a16:creationId xmlns:a16="http://schemas.microsoft.com/office/drawing/2014/main" id="{EC9C28FC-4AA4-8542-4691-8EE15BC15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Title 1">
            <a:extLst>
              <a:ext uri="{FF2B5EF4-FFF2-40B4-BE49-F238E27FC236}">
                <a16:creationId xmlns:a16="http://schemas.microsoft.com/office/drawing/2014/main" id="{BB160BB4-81EB-6E25-B251-79663B2D1AD0}"/>
              </a:ext>
            </a:extLst>
          </p:cNvPr>
          <p:cNvSpPr>
            <a:spLocks noGrp="1"/>
          </p:cNvSpPr>
          <p:nvPr>
            <p:ph type="title"/>
          </p:nvPr>
        </p:nvSpPr>
        <p:spPr/>
        <p:txBody>
          <a:bodyPr/>
          <a:lstStyle/>
          <a:p>
            <a:endParaRPr lang="en-US" dirty="0"/>
          </a:p>
        </p:txBody>
      </p:sp>
      <p:sp>
        <p:nvSpPr>
          <p:cNvPr id="6" name="TextBox 5">
            <a:extLst>
              <a:ext uri="{FF2B5EF4-FFF2-40B4-BE49-F238E27FC236}">
                <a16:creationId xmlns:a16="http://schemas.microsoft.com/office/drawing/2014/main" id="{0CE2F724-5DCE-AD00-4369-AF197D0ED4B1}"/>
              </a:ext>
            </a:extLst>
          </p:cNvPr>
          <p:cNvSpPr txBox="1"/>
          <p:nvPr/>
        </p:nvSpPr>
        <p:spPr>
          <a:xfrm>
            <a:off x="2733575" y="470763"/>
            <a:ext cx="5617882" cy="830997"/>
          </a:xfrm>
          <a:prstGeom prst="rect">
            <a:avLst/>
          </a:prstGeom>
          <a:noFill/>
        </p:spPr>
        <p:txBody>
          <a:bodyPr wrap="square" rtlCol="0">
            <a:spAutoFit/>
          </a:bodyPr>
          <a:lstStyle/>
          <a:p>
            <a:r>
              <a:rPr lang="en-US" sz="4800" b="1" u="sng" dirty="0">
                <a:solidFill>
                  <a:schemeClr val="accent2">
                    <a:lumMod val="40000"/>
                    <a:lumOff val="60000"/>
                  </a:schemeClr>
                </a:solidFill>
                <a:latin typeface="Times New Roman" panose="02020603050405020304" pitchFamily="18" charset="0"/>
                <a:cs typeface="Times New Roman" panose="02020603050405020304" pitchFamily="18" charset="0"/>
              </a:rPr>
              <a:t>INTRODUCTION</a:t>
            </a:r>
          </a:p>
        </p:txBody>
      </p:sp>
      <p:sp>
        <p:nvSpPr>
          <p:cNvPr id="7" name="TextBox 6">
            <a:extLst>
              <a:ext uri="{FF2B5EF4-FFF2-40B4-BE49-F238E27FC236}">
                <a16:creationId xmlns:a16="http://schemas.microsoft.com/office/drawing/2014/main" id="{ADF08F0B-57D7-44B5-027A-CBA474754B35}"/>
              </a:ext>
            </a:extLst>
          </p:cNvPr>
          <p:cNvSpPr txBox="1"/>
          <p:nvPr/>
        </p:nvSpPr>
        <p:spPr>
          <a:xfrm>
            <a:off x="1369599" y="1748854"/>
            <a:ext cx="3724289" cy="2031325"/>
          </a:xfrm>
          <a:prstGeom prst="rect">
            <a:avLst/>
          </a:prstGeom>
          <a:noFill/>
        </p:spPr>
        <p:txBody>
          <a:bodyPr wrap="square" rtlCol="0">
            <a:spAutoFit/>
          </a:bodyPr>
          <a:lstStyle/>
          <a:p>
            <a:pPr marL="285750" indent="-285750" algn="ctr">
              <a:buFont typeface="Arial" panose="020B0604020202020204" pitchFamily="34" charset="0"/>
              <a:buChar char="•"/>
            </a:pPr>
            <a:r>
              <a:rPr lang="en-US" b="1" dirty="0">
                <a:solidFill>
                  <a:schemeClr val="accent2">
                    <a:lumMod val="20000"/>
                    <a:lumOff val="80000"/>
                  </a:schemeClr>
                </a:solidFill>
                <a:latin typeface="Arial" panose="020B0604020202020204" pitchFamily="34" charset="0"/>
                <a:cs typeface="Arial" panose="020B0604020202020204" pitchFamily="34" charset="0"/>
              </a:rPr>
              <a:t>The goal of our team is to assist humans in making games fair and clear on the field, and off the field on the roadways by assuring the driver's safety.</a:t>
            </a:r>
          </a:p>
          <a:p>
            <a:pPr algn="ctr"/>
            <a:endParaRPr lang="en-US" b="1" dirty="0">
              <a:solidFill>
                <a:srgbClr val="F5B1F2"/>
              </a:solidFill>
            </a:endParaRPr>
          </a:p>
        </p:txBody>
      </p:sp>
      <p:sp>
        <p:nvSpPr>
          <p:cNvPr id="9" name="TextBox 8">
            <a:extLst>
              <a:ext uri="{FF2B5EF4-FFF2-40B4-BE49-F238E27FC236}">
                <a16:creationId xmlns:a16="http://schemas.microsoft.com/office/drawing/2014/main" id="{65695788-5503-D281-EF2E-B9E576A82503}"/>
              </a:ext>
            </a:extLst>
          </p:cNvPr>
          <p:cNvSpPr txBox="1"/>
          <p:nvPr/>
        </p:nvSpPr>
        <p:spPr>
          <a:xfrm>
            <a:off x="7237861" y="1589059"/>
            <a:ext cx="2810166" cy="2585323"/>
          </a:xfrm>
          <a:prstGeom prst="rect">
            <a:avLst/>
          </a:prstGeom>
          <a:noFill/>
        </p:spPr>
        <p:txBody>
          <a:bodyPr wrap="square" rtlCol="0">
            <a:spAutoFit/>
          </a:bodyPr>
          <a:lstStyle/>
          <a:p>
            <a:pPr marL="285750" indent="-285750" algn="ctr">
              <a:buFont typeface="Arial" panose="020B0604020202020204" pitchFamily="34" charset="0"/>
              <a:buChar char="•"/>
            </a:pPr>
            <a:r>
              <a:rPr lang="en-US" b="1" dirty="0">
                <a:solidFill>
                  <a:schemeClr val="accent2">
                    <a:lumMod val="20000"/>
                    <a:lumOff val="80000"/>
                  </a:schemeClr>
                </a:solidFill>
                <a:latin typeface="Arial" panose="020B0604020202020204" pitchFamily="34" charset="0"/>
                <a:cs typeface="Arial" panose="020B0604020202020204" pitchFamily="34" charset="0"/>
              </a:rPr>
              <a:t>Why do we need this technology?</a:t>
            </a:r>
          </a:p>
          <a:p>
            <a:pPr marL="285750" indent="-285750" algn="ctr">
              <a:buFont typeface="Arial" panose="020B0604020202020204" pitchFamily="34" charset="0"/>
              <a:buChar char="•"/>
            </a:pPr>
            <a:r>
              <a:rPr lang="en-US" b="1" dirty="0">
                <a:solidFill>
                  <a:schemeClr val="accent2">
                    <a:lumMod val="20000"/>
                    <a:lumOff val="80000"/>
                  </a:schemeClr>
                </a:solidFill>
                <a:latin typeface="Arial" panose="020B0604020202020204" pitchFamily="34" charset="0"/>
                <a:cs typeface="Arial" panose="020B0604020202020204" pitchFamily="34" charset="0"/>
              </a:rPr>
              <a:t>What’s the need of it for a common person?</a:t>
            </a:r>
          </a:p>
          <a:p>
            <a:pPr marL="285750" indent="-285750" algn="ctr">
              <a:buFont typeface="Arial" panose="020B0604020202020204" pitchFamily="34" charset="0"/>
              <a:buChar char="•"/>
            </a:pPr>
            <a:r>
              <a:rPr lang="en-US" b="1" dirty="0">
                <a:solidFill>
                  <a:schemeClr val="accent2">
                    <a:lumMod val="20000"/>
                    <a:lumOff val="80000"/>
                  </a:schemeClr>
                </a:solidFill>
                <a:latin typeface="Arial" panose="020B0604020202020204" pitchFamily="34" charset="0"/>
                <a:cs typeface="Arial" panose="020B0604020202020204" pitchFamily="34" charset="0"/>
              </a:rPr>
              <a:t>Is it sense able and can be used in the market</a:t>
            </a:r>
          </a:p>
          <a:p>
            <a:pPr algn="ctr"/>
            <a:endParaRPr lang="en-US" b="1" dirty="0">
              <a:solidFill>
                <a:srgbClr val="F5B1F2"/>
              </a:solidFill>
            </a:endParaRPr>
          </a:p>
        </p:txBody>
      </p:sp>
      <p:sp>
        <p:nvSpPr>
          <p:cNvPr id="13" name="Rectangle: Diagonal Corners Rounded 12">
            <a:extLst>
              <a:ext uri="{FF2B5EF4-FFF2-40B4-BE49-F238E27FC236}">
                <a16:creationId xmlns:a16="http://schemas.microsoft.com/office/drawing/2014/main" id="{E1B7536B-3277-2AB4-9767-AD5C9C1587AB}"/>
              </a:ext>
            </a:extLst>
          </p:cNvPr>
          <p:cNvSpPr/>
          <p:nvPr/>
        </p:nvSpPr>
        <p:spPr>
          <a:xfrm>
            <a:off x="6226629" y="4073658"/>
            <a:ext cx="4130828" cy="2419217"/>
          </a:xfrm>
          <a:prstGeom prst="round2Diag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0C2951D-2285-E5E8-57B1-1EE9840FD6E8}"/>
              </a:ext>
            </a:extLst>
          </p:cNvPr>
          <p:cNvSpPr/>
          <p:nvPr/>
        </p:nvSpPr>
        <p:spPr>
          <a:xfrm>
            <a:off x="10623715" y="-328479"/>
            <a:ext cx="1766904" cy="1598484"/>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8810D7D-D80E-4C64-8841-A7FE9C710D02}"/>
              </a:ext>
            </a:extLst>
          </p:cNvPr>
          <p:cNvPicPr>
            <a:picLocks noChangeAspect="1"/>
          </p:cNvPicPr>
          <p:nvPr/>
        </p:nvPicPr>
        <p:blipFill>
          <a:blip r:embed="rId5"/>
          <a:stretch>
            <a:fillRect/>
          </a:stretch>
        </p:blipFill>
        <p:spPr>
          <a:xfrm>
            <a:off x="1955204" y="3845062"/>
            <a:ext cx="3636239" cy="2664766"/>
          </a:xfrm>
          <a:prstGeom prst="rect">
            <a:avLst/>
          </a:prstGeom>
        </p:spPr>
      </p:pic>
    </p:spTree>
    <p:extLst>
      <p:ext uri="{BB962C8B-B14F-4D97-AF65-F5344CB8AC3E}">
        <p14:creationId xmlns:p14="http://schemas.microsoft.com/office/powerpoint/2010/main" val="29101579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Shape&#10;&#10;Description automatically generated with medium confidence">
            <a:extLst>
              <a:ext uri="{FF2B5EF4-FFF2-40B4-BE49-F238E27FC236}">
                <a16:creationId xmlns:a16="http://schemas.microsoft.com/office/drawing/2014/main" id="{35C81C36-7B11-176E-1F6D-F35A0F8ECB0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25" name="Freeform: Shape 24">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0943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3444"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Diagonal Corners Rounded 9">
            <a:extLst>
              <a:ext uri="{FF2B5EF4-FFF2-40B4-BE49-F238E27FC236}">
                <a16:creationId xmlns:a16="http://schemas.microsoft.com/office/drawing/2014/main" id="{DE025CCC-76CD-7A93-FE85-BCA92AA95ACD}"/>
              </a:ext>
            </a:extLst>
          </p:cNvPr>
          <p:cNvSpPr/>
          <p:nvPr/>
        </p:nvSpPr>
        <p:spPr>
          <a:xfrm>
            <a:off x="10816498" y="-6164706"/>
            <a:ext cx="5201587" cy="2788171"/>
          </a:xfrm>
          <a:prstGeom prst="round2Diag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Diagonal Corners Rounded 10">
            <a:extLst>
              <a:ext uri="{FF2B5EF4-FFF2-40B4-BE49-F238E27FC236}">
                <a16:creationId xmlns:a16="http://schemas.microsoft.com/office/drawing/2014/main" id="{92B8B378-33A2-1D6D-2AE0-658658172A79}"/>
              </a:ext>
            </a:extLst>
          </p:cNvPr>
          <p:cNvSpPr/>
          <p:nvPr/>
        </p:nvSpPr>
        <p:spPr>
          <a:xfrm>
            <a:off x="7717348" y="11579914"/>
            <a:ext cx="5201586" cy="2788170"/>
          </a:xfrm>
          <a:prstGeom prst="round2Diag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9533E1E-56FF-978E-3E04-DFD04A3E5C3C}"/>
              </a:ext>
            </a:extLst>
          </p:cNvPr>
          <p:cNvSpPr txBox="1"/>
          <p:nvPr/>
        </p:nvSpPr>
        <p:spPr>
          <a:xfrm>
            <a:off x="-9608145" y="9065169"/>
            <a:ext cx="5897373" cy="1938992"/>
          </a:xfrm>
          <a:prstGeom prst="rect">
            <a:avLst/>
          </a:prstGeom>
          <a:noFill/>
        </p:spPr>
        <p:txBody>
          <a:bodyPr wrap="square" rtlCol="0">
            <a:spAutoFit/>
          </a:bodyPr>
          <a:lstStyle/>
          <a:p>
            <a:pPr algn="ctr">
              <a:spcAft>
                <a:spcPts val="600"/>
              </a:spcAft>
            </a:pPr>
            <a:r>
              <a:rPr lang="en-US" sz="6000" b="1" dirty="0">
                <a:latin typeface="Times New Roman" panose="02020603050405020304" pitchFamily="18" charset="0"/>
                <a:cs typeface="Times New Roman" panose="02020603050405020304" pitchFamily="18" charset="0"/>
              </a:rPr>
              <a:t>Proposal I	</a:t>
            </a:r>
            <a:br>
              <a:rPr lang="en-US" sz="6000" b="1"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Car Black Box</a:t>
            </a:r>
            <a:endParaRPr lang="en-US" sz="6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0528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525</TotalTime>
  <Words>969</Words>
  <Application>Microsoft Office PowerPoint</Application>
  <PresentationFormat>Widescreen</PresentationFormat>
  <Paragraphs>210</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Angsana New</vt:lpstr>
      <vt:lpstr>Arial</vt:lpstr>
      <vt:lpstr>Calibri</vt:lpstr>
      <vt:lpstr>Calibri Light</vt:lpstr>
      <vt:lpstr>Cambria Math</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diagram</vt:lpstr>
      <vt:lpstr>Block diagram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Ebraheim Pasha</dc:creator>
  <cp:lastModifiedBy>Mohamed Fareq Malek</cp:lastModifiedBy>
  <cp:revision>5</cp:revision>
  <dcterms:created xsi:type="dcterms:W3CDTF">2023-01-25T06:28:38Z</dcterms:created>
  <dcterms:modified xsi:type="dcterms:W3CDTF">2023-01-27T05:16:20Z</dcterms:modified>
</cp:coreProperties>
</file>