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406" y="3863296"/>
            <a:ext cx="3878861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lang="en-US" sz="3000" b="1" spc="-34" baseline="1530" dirty="0">
                <a:solidFill>
                  <a:srgbClr val="444D25"/>
                </a:solidFill>
                <a:latin typeface="Tw Cen MT"/>
                <a:cs typeface="Tw Cen MT"/>
              </a:rPr>
              <a:t>Winter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US" sz="3000" b="1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r>
              <a:rPr sz="3000" b="1" spc="-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/ Spring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AU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3"/>
              </a:spcBef>
            </a:pP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neer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ng</a:t>
            </a:r>
            <a:r>
              <a:rPr sz="2000" b="1" spc="2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De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2000" b="1" spc="1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and Proto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yping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2524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Building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the P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ototype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58789"/>
            <a:ext cx="7661176" cy="1108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4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In ECT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E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gine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ring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and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related ar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as 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e </a:t>
            </a:r>
            <a:r>
              <a:rPr sz="4050" spc="-9" baseline="1133" dirty="0">
                <a:latin typeface="Tw Cen MT"/>
                <a:cs typeface="Tw Cen MT"/>
              </a:rPr>
              <a:t>b</a:t>
            </a:r>
            <a:r>
              <a:rPr sz="4050" spc="0" baseline="1133" dirty="0">
                <a:latin typeface="Tw Cen MT"/>
                <a:cs typeface="Tw Cen MT"/>
              </a:rPr>
              <a:t>uild our</a:t>
            </a:r>
            <a:endParaRPr sz="2700">
              <a:latin typeface="Tw Cen MT"/>
              <a:cs typeface="Tw Cen MT"/>
            </a:endParaRPr>
          </a:p>
          <a:p>
            <a:pPr marL="333044">
              <a:lnSpc>
                <a:spcPts val="2915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ot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typ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usi</a:t>
            </a:r>
            <a:r>
              <a:rPr sz="4050" spc="4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g ele</a:t>
            </a:r>
            <a:r>
              <a:rPr sz="4050" spc="9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trical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de</a:t>
            </a:r>
            <a:r>
              <a:rPr sz="4050" spc="4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ices (har</a:t>
            </a:r>
            <a:r>
              <a:rPr sz="4050" spc="-50" baseline="1133" dirty="0">
                <a:latin typeface="Tw Cen MT"/>
                <a:cs typeface="Tw Cen MT"/>
              </a:rPr>
              <a:t>d</a:t>
            </a:r>
            <a:r>
              <a:rPr sz="4050" spc="-109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are and</a:t>
            </a:r>
            <a:r>
              <a:rPr sz="4050" spc="9" baseline="1133" dirty="0">
                <a:latin typeface="Tw Cen MT"/>
                <a:cs typeface="Tw Cen MT"/>
              </a:rPr>
              <a:t>/</a:t>
            </a:r>
            <a:r>
              <a:rPr sz="4050" spc="0" baseline="1133" dirty="0">
                <a:latin typeface="Tw Cen MT"/>
                <a:cs typeface="Tw Cen MT"/>
              </a:rPr>
              <a:t>or</a:t>
            </a:r>
            <a:endParaRPr sz="2700">
              <a:latin typeface="Tw Cen MT"/>
              <a:cs typeface="Tw Cen MT"/>
            </a:endParaRPr>
          </a:p>
          <a:p>
            <a:pPr marL="333044" marR="51434">
              <a:lnSpc>
                <a:spcPts val="2915"/>
              </a:lnSpc>
            </a:pPr>
            <a:r>
              <a:rPr sz="4050" spc="0" baseline="1133" dirty="0">
                <a:latin typeface="Tw Cen MT"/>
                <a:cs typeface="Tw Cen MT"/>
              </a:rPr>
              <a:t>sof</a:t>
            </a:r>
            <a:r>
              <a:rPr sz="4050" spc="4" baseline="1133" dirty="0">
                <a:latin typeface="Tw Cen MT"/>
                <a:cs typeface="Tw Cen MT"/>
              </a:rPr>
              <a:t>t</a:t>
            </a:r>
            <a:r>
              <a:rPr sz="4050" spc="-109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are).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118679"/>
            <a:ext cx="7977472" cy="738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4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H</a:t>
            </a:r>
            <a:r>
              <a:rPr sz="4050" spc="-75" baseline="1133" dirty="0">
                <a:latin typeface="Tw Cen MT"/>
                <a:cs typeface="Tw Cen MT"/>
              </a:rPr>
              <a:t>o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e</a:t>
            </a:r>
            <a:r>
              <a:rPr sz="4050" spc="-39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er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be</a:t>
            </a:r>
            <a:r>
              <a:rPr sz="4050" spc="-44" baseline="1133" dirty="0">
                <a:latin typeface="Tw Cen MT"/>
                <a:cs typeface="Tw Cen MT"/>
              </a:rPr>
              <a:t>f</a:t>
            </a:r>
            <a:r>
              <a:rPr sz="4050" spc="0" baseline="1133" dirty="0">
                <a:latin typeface="Tw Cen MT"/>
                <a:cs typeface="Tw Cen MT"/>
              </a:rPr>
              <a:t>ore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-7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build a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ot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type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de</a:t>
            </a:r>
            <a:r>
              <a:rPr sz="4050" spc="4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ice </a:t>
            </a:r>
            <a:r>
              <a:rPr sz="4050" spc="-84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wi</a:t>
            </a:r>
            <a:r>
              <a:rPr sz="4050" spc="-9" baseline="1133" dirty="0">
                <a:latin typeface="Tw Cen MT"/>
                <a:cs typeface="Tw Cen MT"/>
              </a:rPr>
              <a:t>l</a:t>
            </a:r>
            <a:r>
              <a:rPr sz="4050" spc="0" baseline="1133" dirty="0">
                <a:latin typeface="Tw Cen MT"/>
                <a:cs typeface="Tw Cen MT"/>
              </a:rPr>
              <a:t>l</a:t>
            </a:r>
            <a:endParaRPr sz="2700">
              <a:latin typeface="Tw Cen MT"/>
              <a:cs typeface="Tw Cen MT"/>
            </a:endParaRPr>
          </a:p>
          <a:p>
            <a:pPr marL="333044">
              <a:lnSpc>
                <a:spcPts val="2915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n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ed</a:t>
            </a:r>
            <a:r>
              <a:rPr sz="4050" spc="-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to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use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se 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lect</a:t>
            </a:r>
            <a:r>
              <a:rPr sz="4050" spc="-39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ic</a:t>
            </a:r>
            <a:r>
              <a:rPr sz="4050" spc="-1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c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mpon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nts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and</a:t>
            </a:r>
            <a:r>
              <a:rPr sz="4050" spc="50" baseline="1133" dirty="0">
                <a:latin typeface="Tw Cen MT"/>
                <a:cs typeface="Tw Cen MT"/>
              </a:rPr>
              <a:t> </a:t>
            </a:r>
            <a:r>
              <a:rPr sz="4050" b="1" spc="-29" baseline="1133" dirty="0">
                <a:solidFill>
                  <a:srgbClr val="DD7D0D"/>
                </a:solidFill>
                <a:latin typeface="Tw Cen MT"/>
                <a:cs typeface="Tw Cen MT"/>
              </a:rPr>
              <a:t>v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al</a:t>
            </a:r>
            <a:r>
              <a:rPr sz="4050" b="1" spc="-9" baseline="1133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d</a:t>
            </a:r>
            <a:r>
              <a:rPr sz="4050" b="1" spc="44" baseline="1133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te</a:t>
            </a:r>
            <a:r>
              <a:rPr sz="4050" b="1" spc="50" baseline="1133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a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32" y="3859104"/>
            <a:ext cx="7124244" cy="739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design of</a:t>
            </a:r>
            <a:r>
              <a:rPr sz="4050" spc="8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the p</a:t>
            </a:r>
            <a:r>
              <a:rPr sz="4050" spc="-44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ot</a:t>
            </a:r>
            <a:r>
              <a:rPr sz="4050" spc="4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type (sta</a:t>
            </a:r>
            <a:r>
              <a:rPr sz="4050" spc="39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ting</a:t>
            </a:r>
            <a:r>
              <a:rPr sz="4050" spc="1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with a model, su</a:t>
            </a:r>
            <a:r>
              <a:rPr sz="4050" spc="109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h</a:t>
            </a:r>
            <a:endParaRPr sz="2700">
              <a:latin typeface="Tw Cen MT"/>
              <a:cs typeface="Tw Cen MT"/>
            </a:endParaRPr>
          </a:p>
          <a:p>
            <a:pPr marL="12700" marR="51480">
              <a:lnSpc>
                <a:spcPts val="2920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blo</a:t>
            </a:r>
            <a:r>
              <a:rPr sz="4050" spc="50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k diag</a:t>
            </a:r>
            <a:r>
              <a:rPr sz="4050" spc="-29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am design)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824" y="3859104"/>
            <a:ext cx="380536" cy="368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as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148789"/>
            <a:ext cx="7297702" cy="739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89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</a:t>
            </a:r>
            <a:r>
              <a:rPr sz="4050" spc="4" baseline="1133" dirty="0">
                <a:latin typeface="Tw Cen MT"/>
                <a:cs typeface="Tw Cen MT"/>
              </a:rPr>
              <a:t>h</a:t>
            </a:r>
            <a:r>
              <a:rPr sz="4050" spc="0" baseline="1133" dirty="0">
                <a:latin typeface="Tw Cen MT"/>
                <a:cs typeface="Tw Cen MT"/>
              </a:rPr>
              <a:t>is </a:t>
            </a:r>
            <a:r>
              <a:rPr sz="4050" spc="-9" baseline="1133" dirty="0">
                <a:latin typeface="Tw Cen MT"/>
                <a:cs typeface="Tw Cen MT"/>
              </a:rPr>
              <a:t>i</a:t>
            </a:r>
            <a:r>
              <a:rPr sz="4050" spc="0" baseline="1133" dirty="0">
                <a:latin typeface="Tw Cen MT"/>
                <a:cs typeface="Tw Cen MT"/>
              </a:rPr>
              <a:t>s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us</a:t>
            </a:r>
            <a:r>
              <a:rPr sz="4050" spc="4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al</a:t>
            </a:r>
            <a:r>
              <a:rPr sz="4050" spc="-9" baseline="1133" dirty="0">
                <a:latin typeface="Tw Cen MT"/>
                <a:cs typeface="Tw Cen MT"/>
              </a:rPr>
              <a:t>l</a:t>
            </a:r>
            <a:r>
              <a:rPr sz="4050" spc="0" baseline="1133" dirty="0">
                <a:latin typeface="Tw Cen MT"/>
                <a:cs typeface="Tw Cen MT"/>
              </a:rPr>
              <a:t>y </a:t>
            </a:r>
            <a:r>
              <a:rPr sz="4050" spc="-44" baseline="1133" dirty="0">
                <a:latin typeface="Tw Cen MT"/>
                <a:cs typeface="Tw Cen MT"/>
              </a:rPr>
              <a:t>f</a:t>
            </a:r>
            <a:r>
              <a:rPr sz="4050" spc="0" baseline="1133" dirty="0">
                <a:latin typeface="Tw Cen MT"/>
                <a:cs typeface="Tw Cen MT"/>
              </a:rPr>
              <a:t>oll</a:t>
            </a:r>
            <a:r>
              <a:rPr sz="4050" spc="-79" baseline="1133" dirty="0">
                <a:latin typeface="Tw Cen MT"/>
                <a:cs typeface="Tw Cen MT"/>
              </a:rPr>
              <a:t>o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ed</a:t>
            </a:r>
            <a:r>
              <a:rPr sz="4050" spc="-19" baseline="1133" dirty="0">
                <a:latin typeface="Tw Cen MT"/>
                <a:cs typeface="Tw Cen MT"/>
              </a:rPr>
              <a:t> </a:t>
            </a:r>
            <a:r>
              <a:rPr sz="4050" spc="-134" baseline="1133" dirty="0">
                <a:latin typeface="Tw Cen MT"/>
                <a:cs typeface="Tw Cen MT"/>
              </a:rPr>
              <a:t>b</a:t>
            </a:r>
            <a:r>
              <a:rPr sz="4050" spc="0" baseline="1133" dirty="0">
                <a:latin typeface="Tw Cen MT"/>
                <a:cs typeface="Tw Cen MT"/>
              </a:rPr>
              <a:t>y si</a:t>
            </a:r>
            <a:r>
              <a:rPr sz="4050" spc="44" baseline="1133" dirty="0">
                <a:latin typeface="Tw Cen MT"/>
                <a:cs typeface="Tw Cen MT"/>
              </a:rPr>
              <a:t>m</a:t>
            </a:r>
            <a:r>
              <a:rPr sz="4050" spc="0" baseline="1133" dirty="0">
                <a:latin typeface="Tw Cen MT"/>
                <a:cs typeface="Tw Cen MT"/>
              </a:rPr>
              <a:t>ulations (of</a:t>
            </a:r>
            <a:r>
              <a:rPr sz="4050" spc="8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elect</a:t>
            </a:r>
            <a:r>
              <a:rPr sz="4050" spc="-39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4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ic</a:t>
            </a:r>
            <a:endParaRPr sz="2700">
              <a:latin typeface="Tw Cen MT"/>
              <a:cs typeface="Tw Cen MT"/>
            </a:endParaRPr>
          </a:p>
          <a:p>
            <a:pPr marL="333044" marR="51480">
              <a:lnSpc>
                <a:spcPts val="2920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circ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it</a:t>
            </a:r>
            <a:r>
              <a:rPr sz="4050" spc="-50" baseline="1133" dirty="0">
                <a:latin typeface="Tw Cen MT"/>
                <a:cs typeface="Tw Cen MT"/>
              </a:rPr>
              <a:t>s</a:t>
            </a:r>
            <a:r>
              <a:rPr sz="4050" spc="0" baseline="1133" dirty="0">
                <a:latin typeface="Tw Cen MT"/>
                <a:cs typeface="Tw Cen MT"/>
              </a:rPr>
              <a:t>,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sof</a:t>
            </a:r>
            <a:r>
              <a:rPr sz="4050" spc="4" baseline="1133" dirty="0">
                <a:latin typeface="Tw Cen MT"/>
                <a:cs typeface="Tw Cen MT"/>
              </a:rPr>
              <a:t>t</a:t>
            </a:r>
            <a:r>
              <a:rPr sz="4050" spc="-109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are algorithms)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or 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44" baseline="1133" dirty="0">
                <a:latin typeface="Tw Cen MT"/>
                <a:cs typeface="Tw Cen MT"/>
              </a:rPr>
              <a:t>m</a:t>
            </a:r>
            <a:r>
              <a:rPr sz="4050" spc="0" baseline="1133" dirty="0">
                <a:latin typeface="Tw Cen MT"/>
                <a:cs typeface="Tw Cen MT"/>
              </a:rPr>
              <a:t>ulatio</a:t>
            </a:r>
            <a:r>
              <a:rPr sz="4050" spc="4" baseline="1133" dirty="0">
                <a:latin typeface="Tw Cen MT"/>
                <a:cs typeface="Tw Cen MT"/>
              </a:rPr>
              <a:t>n</a:t>
            </a:r>
            <a:r>
              <a:rPr sz="4050" spc="-25" baseline="1133" dirty="0">
                <a:latin typeface="Tw Cen MT"/>
                <a:cs typeface="Tw Cen MT"/>
              </a:rPr>
              <a:t>s</a:t>
            </a:r>
            <a:r>
              <a:rPr sz="4050" spc="0" baseline="1133" dirty="0">
                <a:latin typeface="Tw Cen MT"/>
                <a:cs typeface="Tw Cen MT"/>
              </a:rPr>
              <a:t>.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2524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Building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the P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ototype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503955"/>
            <a:ext cx="6739400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Then ac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ually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buil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ing it on a ‘bre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dboar</a:t>
            </a:r>
            <a:r>
              <a:rPr sz="4350" spc="-9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’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565943"/>
            <a:ext cx="726166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then actu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lly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building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it on a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4" baseline="1055" dirty="0">
                <a:latin typeface="Tw Cen MT"/>
                <a:cs typeface="Tw Cen MT"/>
              </a:rPr>
              <a:t>‘</a:t>
            </a:r>
            <a:r>
              <a:rPr sz="4350" spc="0" baseline="1055" dirty="0">
                <a:latin typeface="Tw Cen MT"/>
                <a:cs typeface="Tw Cen MT"/>
              </a:rPr>
              <a:t>per</a:t>
            </a:r>
            <a:r>
              <a:rPr sz="4350" spc="-50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oboar</a:t>
            </a:r>
            <a:r>
              <a:rPr sz="4350" spc="-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’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626901"/>
            <a:ext cx="7367812" cy="1278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54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these all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m</a:t>
            </a:r>
            <a:r>
              <a:rPr sz="4350" spc="-6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y then decide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 </a:t>
            </a:r>
            <a:r>
              <a:rPr sz="4350" spc="-6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it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ct val="99137"/>
              </a:lnSpc>
              <a:spcBef>
                <a:spcPts val="610"/>
              </a:spcBef>
            </a:pPr>
            <a:r>
              <a:rPr sz="2900" spc="0" dirty="0">
                <a:latin typeface="Tw Cen MT"/>
                <a:cs typeface="Tw Cen MT"/>
              </a:rPr>
              <a:t>mas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ed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oduced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 a fac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ory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</a:t>
            </a:r>
            <a:r>
              <a:rPr sz="2900" spc="-59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 ne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er go this with our uni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er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ity p</a:t>
            </a:r>
            <a:r>
              <a:rPr sz="2900" spc="-5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ojects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due to the cost!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7683" y="4069482"/>
            <a:ext cx="530669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2" y="4953162"/>
            <a:ext cx="7567559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though e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ono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ies </a:t>
            </a:r>
            <a:r>
              <a:rPr sz="4350" spc="-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scale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indicate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ost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per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unit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goes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</a:t>
            </a:r>
            <a:r>
              <a:rPr sz="2900" spc="-79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wn)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525080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Building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the Prototype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31452"/>
            <a:ext cx="7761590" cy="1278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Our p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ototypes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are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not (u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ually)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specified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te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ms</a:t>
            </a:r>
            <a:endParaRPr sz="2900">
              <a:latin typeface="Tw Cen MT"/>
              <a:cs typeface="Tw Cen MT"/>
            </a:endParaRPr>
          </a:p>
          <a:p>
            <a:pPr marL="333044" marR="11408">
              <a:lnSpc>
                <a:spcPct val="99137"/>
              </a:lnSpc>
              <a:spcBef>
                <a:spcPts val="610"/>
              </a:spcBef>
            </a:pPr>
            <a:r>
              <a:rPr sz="2900" spc="0" dirty="0">
                <a:latin typeface="Tw Cen MT"/>
                <a:cs typeface="Tw Cen MT"/>
              </a:rPr>
              <a:t>of</a:t>
            </a:r>
            <a:r>
              <a:rPr sz="2900" spc="7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h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 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</a:t>
            </a:r>
            <a:r>
              <a:rPr sz="2900" spc="11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 p</a:t>
            </a:r>
            <a:r>
              <a:rPr sz="2900" spc="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es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ure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</a:t>
            </a:r>
            <a:r>
              <a:rPr sz="2900" spc="-114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y need to endu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or h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 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</a:t>
            </a:r>
            <a:r>
              <a:rPr sz="2900" spc="11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 the tempe</a:t>
            </a:r>
            <a:r>
              <a:rPr sz="2900" spc="-1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ure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is but </a:t>
            </a:r>
            <a:r>
              <a:rPr sz="2900" spc="-25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her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does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it a</a:t>
            </a:r>
            <a:r>
              <a:rPr sz="2900" spc="119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hie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1732" y="2757586"/>
            <a:ext cx="564809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 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lectrical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functionality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requi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ed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-139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9459" y="2757586"/>
            <a:ext cx="1664348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 devic</a:t>
            </a:r>
            <a:r>
              <a:rPr sz="4350" spc="-25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3820435"/>
            <a:ext cx="2308082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Hence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do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0629" y="3820435"/>
            <a:ext cx="52660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not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8309" y="3820435"/>
            <a:ext cx="937551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really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6841" y="3820435"/>
            <a:ext cx="81455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need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1085" y="3820435"/>
            <a:ext cx="365070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7227" y="3820435"/>
            <a:ext cx="933036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6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8752" y="3820435"/>
            <a:ext cx="93450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out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2120" y="3820435"/>
            <a:ext cx="83456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4262649"/>
            <a:ext cx="83382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other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785" y="4262649"/>
            <a:ext cx="115772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ctor</a:t>
            </a:r>
            <a:r>
              <a:rPr sz="4350" spc="-25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60685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Introduction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to Prototy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387496"/>
            <a:ext cx="323111" cy="84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2488"/>
              </a:lnSpc>
              <a:spcBef>
                <a:spcPts val="1473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1732" y="1387496"/>
            <a:ext cx="5242795" cy="880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453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summa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-20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, electric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oto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ypes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e: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519"/>
              </a:spcBef>
            </a:pPr>
            <a:r>
              <a:rPr sz="2900" b="1" u="heavy" spc="0" dirty="0">
                <a:latin typeface="Tw Cen MT"/>
                <a:cs typeface="Tw Cen MT"/>
              </a:rPr>
              <a:t>Pr</a:t>
            </a:r>
            <a:r>
              <a:rPr sz="2900" b="1" u="heavy" spc="-4" dirty="0">
                <a:latin typeface="Tw Cen MT"/>
                <a:cs typeface="Tw Cen MT"/>
              </a:rPr>
              <a:t>o</a:t>
            </a:r>
            <a:r>
              <a:rPr sz="2900" b="1" u="heavy" spc="0" dirty="0">
                <a:latin typeface="Tw Cen MT"/>
                <a:cs typeface="Tw Cen MT"/>
              </a:rPr>
              <a:t>of</a:t>
            </a:r>
            <a:r>
              <a:rPr sz="2900" b="1" u="heavy" spc="196" dirty="0">
                <a:latin typeface="Tw Cen MT"/>
                <a:cs typeface="Tw Cen MT"/>
              </a:rPr>
              <a:t> </a:t>
            </a:r>
            <a:r>
              <a:rPr sz="2900" b="1" u="heavy" spc="0" dirty="0">
                <a:latin typeface="Tw Cen MT"/>
                <a:cs typeface="Tw Cen MT"/>
              </a:rPr>
              <a:t>of</a:t>
            </a:r>
            <a:r>
              <a:rPr sz="2900" b="1" u="heavy" spc="206" dirty="0">
                <a:latin typeface="Tw Cen MT"/>
                <a:cs typeface="Tw Cen MT"/>
              </a:rPr>
              <a:t> </a:t>
            </a:r>
            <a:r>
              <a:rPr sz="2900" b="1" u="heavy" spc="9" dirty="0">
                <a:latin typeface="Tw Cen MT"/>
                <a:cs typeface="Tw Cen MT"/>
              </a:rPr>
              <a:t>c</a:t>
            </a:r>
            <a:r>
              <a:rPr sz="2900" b="1" u="heavy" spc="0" dirty="0">
                <a:latin typeface="Tw Cen MT"/>
                <a:cs typeface="Tw Cen MT"/>
              </a:rPr>
              <a:t>o</a:t>
            </a:r>
            <a:r>
              <a:rPr sz="2900" b="1" u="heavy" spc="-9" dirty="0">
                <a:latin typeface="Tw Cen MT"/>
                <a:cs typeface="Tw Cen MT"/>
              </a:rPr>
              <a:t>n</a:t>
            </a:r>
            <a:r>
              <a:rPr sz="2900" b="1" u="heavy" spc="0" dirty="0">
                <a:latin typeface="Tw Cen MT"/>
                <a:cs typeface="Tw Cen MT"/>
              </a:rPr>
              <a:t>cept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32" y="2847502"/>
            <a:ext cx="280814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Do</a:t>
            </a:r>
            <a:r>
              <a:rPr sz="4350" spc="-64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’t ha</a:t>
            </a:r>
            <a:r>
              <a:rPr sz="4350" spc="-6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to be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0982" y="2847502"/>
            <a:ext cx="4051579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scale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replica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ma</a:t>
            </a:r>
            <a:r>
              <a:rPr sz="4350" spc="10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hine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958433"/>
            <a:ext cx="255757" cy="246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732" y="3821959"/>
            <a:ext cx="7681330" cy="792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Sometimes can be on</a:t>
            </a:r>
            <a:r>
              <a:rPr sz="4350" spc="4" baseline="1055" dirty="0">
                <a:latin typeface="Tw Cen MT"/>
                <a:cs typeface="Tw Cen MT"/>
              </a:rPr>
              <a:t>e-</a:t>
            </a:r>
            <a:r>
              <a:rPr sz="4350" spc="0" baseline="1055" dirty="0">
                <a:latin typeface="Tw Cen MT"/>
                <a:cs typeface="Tw Cen MT"/>
              </a:rPr>
              <a:t>off</a:t>
            </a:r>
            <a:r>
              <a:rPr sz="4350" spc="5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ojects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ha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-59" baseline="1055" dirty="0">
                <a:latin typeface="Tw Cen MT"/>
                <a:cs typeface="Tw Cen MT"/>
              </a:rPr>
              <a:t>’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n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tu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ts val="3135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oject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k) sometimes 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mass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oduced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932897"/>
            <a:ext cx="255440" cy="24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5192049"/>
            <a:ext cx="6589704" cy="792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ototy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es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can incorpo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ate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arious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electrical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ts val="3135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sen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/a</a:t>
            </a:r>
            <a:r>
              <a:rPr sz="4350" spc="-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tua</a:t>
            </a:r>
            <a:r>
              <a:rPr sz="4350" spc="-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ors</a:t>
            </a:r>
            <a:r>
              <a:rPr sz="4350" spc="-4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 e</a:t>
            </a:r>
            <a:r>
              <a:rPr sz="4350" spc="4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ula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 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303227"/>
            <a:ext cx="255440" cy="24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0"/>
              </a:lnSpc>
              <a:spcBef>
                <a:spcPts val="93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9628"/>
            <a:ext cx="45607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387496"/>
            <a:ext cx="4512168" cy="792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Design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ol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es 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lso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</a:t>
            </a:r>
            <a:r>
              <a:rPr sz="4350" spc="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ining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ts val="3135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need, or can af</a:t>
            </a:r>
            <a:r>
              <a:rPr sz="4350" spc="-50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ord.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2413" y="1387496"/>
            <a:ext cx="294156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customer</a:t>
            </a:r>
            <a:r>
              <a:rPr sz="4350" spc="-50" baseline="1055" dirty="0">
                <a:latin typeface="Tw Cen MT"/>
                <a:cs typeface="Tw Cen MT"/>
              </a:rPr>
              <a:t>’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125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an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-5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 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2759110"/>
            <a:ext cx="450823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</a:t>
            </a:r>
            <a:r>
              <a:rPr sz="4350" spc="-6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esti</a:t>
            </a:r>
            <a:r>
              <a:rPr sz="4350" spc="-50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ating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that the system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04" y="2759110"/>
            <a:ext cx="284329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 be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eloped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32" y="3157495"/>
            <a:ext cx="6897239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b="1" spc="25" baseline="1055" dirty="0">
                <a:solidFill>
                  <a:srgbClr val="DD7D0D"/>
                </a:solidFill>
                <a:latin typeface="Tw Cen MT"/>
                <a:cs typeface="Tw Cen MT"/>
              </a:rPr>
              <a:t>f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easible</a:t>
            </a:r>
            <a:r>
              <a:rPr sz="4350" b="1" spc="9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(can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</a:t>
            </a:r>
            <a:r>
              <a:rPr sz="4350" spc="-50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et the buil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ing blo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32" y="3555259"/>
            <a:ext cx="2379594" cy="79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83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sy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tem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</a:t>
            </a:r>
            <a:r>
              <a:rPr sz="4350" spc="-50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ether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and sust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inable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927" y="3555259"/>
            <a:ext cx="4988531" cy="79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at re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son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ble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ice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client)</a:t>
            </a:r>
            <a:endParaRPr sz="2900">
              <a:latin typeface="Tw Cen MT"/>
              <a:cs typeface="Tw Cen MT"/>
            </a:endParaRPr>
          </a:p>
          <a:p>
            <a:pPr marL="15046" marR="55321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ethical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4925589"/>
            <a:ext cx="2700583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Then once the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0460" y="4925589"/>
            <a:ext cx="428843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hie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14" baseline="1055" dirty="0">
                <a:latin typeface="Tw Cen MT"/>
                <a:cs typeface="Tw Cen MT"/>
              </a:rPr>
              <a:t> </a:t>
            </a:r>
            <a:r>
              <a:rPr sz="4350" b="1" i="1" spc="0" baseline="1055" dirty="0">
                <a:latin typeface="Tw Cen MT"/>
                <a:cs typeface="Tw Cen MT"/>
              </a:rPr>
              <a:t>preli</a:t>
            </a:r>
            <a:r>
              <a:rPr sz="4350" b="1" i="1" spc="-9" baseline="1055" dirty="0">
                <a:latin typeface="Tw Cen MT"/>
                <a:cs typeface="Tw Cen MT"/>
              </a:rPr>
              <a:t>m</a:t>
            </a:r>
            <a:r>
              <a:rPr sz="4350" b="1" i="1" spc="0" baseline="1055" dirty="0">
                <a:latin typeface="Tw Cen MT"/>
                <a:cs typeface="Tw Cen MT"/>
              </a:rPr>
              <a:t>ina</a:t>
            </a:r>
            <a:r>
              <a:rPr sz="4350" b="1" i="1" spc="59" baseline="1055" dirty="0">
                <a:latin typeface="Tw Cen MT"/>
                <a:cs typeface="Tw Cen MT"/>
              </a:rPr>
              <a:t>r</a:t>
            </a:r>
            <a:r>
              <a:rPr sz="4350" b="1" i="1" spc="0" baseline="1055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2" y="5323139"/>
            <a:ext cx="500002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b="1" i="1" spc="0" baseline="1055" dirty="0">
                <a:latin typeface="Tw Cen MT"/>
                <a:cs typeface="Tw Cen MT"/>
              </a:rPr>
              <a:t>design</a:t>
            </a:r>
            <a:r>
              <a:rPr sz="4350" b="1" i="1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required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(Deli</a:t>
            </a:r>
            <a:r>
              <a:rPr sz="4350" b="1" spc="-25" baseline="1055" dirty="0">
                <a:solidFill>
                  <a:srgbClr val="DD7D0D"/>
                </a:solidFill>
                <a:latin typeface="Tw Cen MT"/>
                <a:cs typeface="Tw Cen MT"/>
              </a:rPr>
              <a:t>v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4350" b="1" spc="25" baseline="105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able</a:t>
            </a:r>
            <a:r>
              <a:rPr sz="4350" b="1" spc="-14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1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45607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387496"/>
            <a:ext cx="7366968" cy="792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ECTE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b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sed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di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ciplines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use either </a:t>
            </a:r>
            <a:r>
              <a:rPr sz="4350" b="1" spc="-787" baseline="1055" dirty="0">
                <a:latin typeface="Tw Cen MT"/>
                <a:cs typeface="Tw Cen MT"/>
              </a:rPr>
              <a:t> </a:t>
            </a:r>
            <a:r>
              <a:rPr sz="4350" b="1" u="heavy" spc="0" baseline="1055" dirty="0">
                <a:latin typeface="Tw Cen MT"/>
                <a:cs typeface="Tw Cen MT"/>
              </a:rPr>
              <a:t>bl</a:t>
            </a:r>
            <a:r>
              <a:rPr sz="4350" b="1" u="heavy" spc="-9" baseline="1055" dirty="0">
                <a:latin typeface="Tw Cen MT"/>
                <a:cs typeface="Tw Cen MT"/>
              </a:rPr>
              <a:t>o</a:t>
            </a:r>
            <a:r>
              <a:rPr sz="4350" b="1" u="heavy" spc="0" baseline="1055" dirty="0">
                <a:latin typeface="Tw Cen MT"/>
                <a:cs typeface="Tw Cen MT"/>
              </a:rPr>
              <a:t>ck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ts val="3135"/>
              </a:lnSpc>
              <a:spcBef>
                <a:spcPts val="3"/>
              </a:spcBef>
            </a:pPr>
            <a:r>
              <a:rPr sz="4350" b="1" u="heavy" spc="0" baseline="1055" dirty="0">
                <a:latin typeface="Tw Cen MT"/>
                <a:cs typeface="Tw Cen MT"/>
              </a:rPr>
              <a:t>di</a:t>
            </a:r>
            <a:r>
              <a:rPr sz="4350" b="1" u="heavy" spc="54" baseline="1055" dirty="0">
                <a:latin typeface="Tw Cen MT"/>
                <a:cs typeface="Tw Cen MT"/>
              </a:rPr>
              <a:t>a</a:t>
            </a:r>
            <a:r>
              <a:rPr sz="4350" b="1" u="heavy" spc="0" baseline="1055" dirty="0">
                <a:latin typeface="Tw Cen MT"/>
                <a:cs typeface="Tw Cen MT"/>
              </a:rPr>
              <a:t>g</a:t>
            </a:r>
            <a:r>
              <a:rPr sz="4350" b="1" u="heavy" spc="25" baseline="1055" dirty="0">
                <a:latin typeface="Tw Cen MT"/>
                <a:cs typeface="Tw Cen MT"/>
              </a:rPr>
              <a:t>r</a:t>
            </a:r>
            <a:r>
              <a:rPr sz="4350" b="1" u="heavy" spc="0" baseline="1055" dirty="0">
                <a:latin typeface="Tw Cen MT"/>
                <a:cs typeface="Tw Cen MT"/>
              </a:rPr>
              <a:t>ams</a:t>
            </a:r>
            <a:r>
              <a:rPr sz="4350" b="1" spc="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 </a:t>
            </a:r>
            <a:r>
              <a:rPr sz="4350" b="1" u="heavy" spc="0" baseline="1055" dirty="0">
                <a:latin typeface="Tw Cen MT"/>
                <a:cs typeface="Tw Cen MT"/>
              </a:rPr>
              <a:t>st</a:t>
            </a:r>
            <a:r>
              <a:rPr sz="4350" b="1" u="heavy" spc="59" baseline="1055" dirty="0">
                <a:latin typeface="Tw Cen MT"/>
                <a:cs typeface="Tw Cen MT"/>
              </a:rPr>
              <a:t>a</a:t>
            </a:r>
            <a:r>
              <a:rPr sz="4350" b="1" u="heavy" spc="0" baseline="1055" dirty="0">
                <a:latin typeface="Tw Cen MT"/>
                <a:cs typeface="Tw Cen MT"/>
              </a:rPr>
              <a:t>te</a:t>
            </a:r>
            <a:r>
              <a:rPr sz="4350" b="1" u="heavy" spc="-14" baseline="1055" dirty="0">
                <a:latin typeface="Tw Cen MT"/>
                <a:cs typeface="Tw Cen MT"/>
              </a:rPr>
              <a:t> </a:t>
            </a:r>
            <a:r>
              <a:rPr sz="4350" b="1" u="heavy" spc="0" baseline="1055" dirty="0">
                <a:latin typeface="Tw Cen MT"/>
                <a:cs typeface="Tw Cen MT"/>
              </a:rPr>
              <a:t>di</a:t>
            </a:r>
            <a:r>
              <a:rPr sz="4350" b="1" u="heavy" spc="54" baseline="1055" dirty="0">
                <a:latin typeface="Tw Cen MT"/>
                <a:cs typeface="Tw Cen MT"/>
              </a:rPr>
              <a:t>a</a:t>
            </a:r>
            <a:r>
              <a:rPr sz="4350" b="1" u="heavy" spc="0" baseline="1055" dirty="0">
                <a:latin typeface="Tw Cen MT"/>
                <a:cs typeface="Tw Cen MT"/>
              </a:rPr>
              <a:t>g</a:t>
            </a:r>
            <a:r>
              <a:rPr sz="4350" b="1" u="heavy" spc="25" baseline="1055" dirty="0">
                <a:latin typeface="Tw Cen MT"/>
                <a:cs typeface="Tw Cen MT"/>
              </a:rPr>
              <a:t>r</a:t>
            </a:r>
            <a:r>
              <a:rPr sz="4350" b="1" u="heavy" spc="0" baseline="1055" dirty="0">
                <a:latin typeface="Tw Cen MT"/>
                <a:cs typeface="Tw Cen MT"/>
              </a:rPr>
              <a:t>ams</a:t>
            </a:r>
            <a:r>
              <a:rPr sz="4350" b="1" spc="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 </a:t>
            </a:r>
            <a:r>
              <a:rPr sz="4350" b="1" u="heavy" spc="0" baseline="1055" dirty="0">
                <a:latin typeface="Tw Cen MT"/>
                <a:cs typeface="Tw Cen MT"/>
              </a:rPr>
              <a:t>fl</a:t>
            </a:r>
            <a:r>
              <a:rPr sz="4350" b="1" u="heavy" spc="-59" baseline="1055" dirty="0">
                <a:latin typeface="Tw Cen MT"/>
                <a:cs typeface="Tw Cen MT"/>
              </a:rPr>
              <a:t>o</a:t>
            </a:r>
            <a:r>
              <a:rPr sz="4350" b="1" u="heavy" spc="0" baseline="1055" dirty="0">
                <a:latin typeface="Tw Cen MT"/>
                <a:cs typeface="Tw Cen MT"/>
              </a:rPr>
              <a:t>w cha</a:t>
            </a:r>
            <a:r>
              <a:rPr sz="4350" b="1" u="heavy" spc="144" baseline="1055" dirty="0">
                <a:latin typeface="Tw Cen MT"/>
                <a:cs typeface="Tw Cen MT"/>
              </a:rPr>
              <a:t>r</a:t>
            </a:r>
            <a:r>
              <a:rPr sz="4350" b="1" u="heavy" spc="0" baseline="1055" dirty="0">
                <a:latin typeface="Tw Cen MT"/>
                <a:cs typeface="Tw Cen MT"/>
              </a:rPr>
              <a:t>ts</a:t>
            </a:r>
            <a:r>
              <a:rPr sz="4350" b="1" spc="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2183278"/>
            <a:ext cx="5496798" cy="828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UML, </a:t>
            </a:r>
            <a:r>
              <a:rPr sz="4350" spc="-9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-169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, et</a:t>
            </a:r>
            <a:r>
              <a:rPr sz="4350" spc="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…)</a:t>
            </a:r>
            <a:endParaRPr sz="2900">
              <a:latin typeface="Tw Cen MT"/>
              <a:cs typeface="Tw Cen MT"/>
            </a:endParaRPr>
          </a:p>
          <a:p>
            <a:pPr marL="58419">
              <a:lnSpc>
                <a:spcPct val="90738"/>
              </a:lnSpc>
              <a:spcBef>
                <a:spcPts val="426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3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b="1" spc="-362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Ensu</a:t>
            </a:r>
            <a:r>
              <a:rPr sz="2600" b="1" u="heavy" spc="50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2600" b="1" u="heavy" spc="-9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th</a:t>
            </a:r>
            <a:r>
              <a:rPr sz="2600" b="1" u="heavy" spc="44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2600" b="1" u="heavy" spc="-9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the</a:t>
            </a:r>
            <a:r>
              <a:rPr sz="2600" b="1" u="heavy" spc="-14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sem</a:t>
            </a:r>
            <a:r>
              <a:rPr sz="2600" b="1" u="heavy" spc="9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nt</a:t>
            </a:r>
            <a:r>
              <a:rPr sz="2600" b="1" u="heavy" spc="-9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c</a:t>
            </a:r>
            <a:r>
              <a:rPr sz="2600" b="1" u="heavy" spc="-14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600" b="1" u="heavy" spc="0" dirty="0">
                <a:solidFill>
                  <a:srgbClr val="DD7D0D"/>
                </a:solidFill>
                <a:latin typeface="Tw Cen MT"/>
                <a:cs typeface="Tw Cen MT"/>
              </a:rPr>
              <a:t>is consistent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3590311"/>
            <a:ext cx="7669364" cy="2372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28969" algn="ctr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Blo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 di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g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ams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usu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lly p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eferr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  <a:p>
            <a:pPr marL="333044" marR="53931">
              <a:lnSpc>
                <a:spcPts val="3130"/>
              </a:lnSpc>
              <a:spcBef>
                <a:spcPts val="3"/>
              </a:spcBef>
            </a:pPr>
            <a:r>
              <a:rPr sz="4350" spc="4" baseline="1055" dirty="0">
                <a:latin typeface="Tw Cen MT"/>
                <a:cs typeface="Tw Cen MT"/>
              </a:rPr>
              <a:t>bar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b</a:t>
            </a:r>
            <a:r>
              <a:rPr sz="4350" spc="-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nes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electrical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desi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</a:t>
            </a:r>
            <a:endParaRPr sz="2900">
              <a:latin typeface="Tw Cen MT"/>
              <a:cs typeface="Tw Cen MT"/>
            </a:endParaRPr>
          </a:p>
          <a:p>
            <a:pPr marL="653034" marR="528938" indent="-274269">
              <a:lnSpc>
                <a:spcPts val="2810"/>
              </a:lnSpc>
              <a:spcBef>
                <a:spcPts val="542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use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state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ag</a:t>
            </a:r>
            <a:r>
              <a:rPr sz="2600" spc="-1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ams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f</a:t>
            </a:r>
            <a:r>
              <a:rPr sz="2600" spc="0" dirty="0">
                <a:latin typeface="Tw Cen MT"/>
                <a:cs typeface="Tw Cen MT"/>
              </a:rPr>
              <a:t>or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soft</a:t>
            </a:r>
            <a:r>
              <a:rPr sz="2600" spc="-100" dirty="0">
                <a:latin typeface="Tw Cen MT"/>
                <a:cs typeface="Tw Cen MT"/>
              </a:rPr>
              <a:t>w</a:t>
            </a:r>
            <a:r>
              <a:rPr sz="2600" spc="0" dirty="0">
                <a:latin typeface="Tw Cen MT"/>
                <a:cs typeface="Tw Cen MT"/>
              </a:rPr>
              <a:t>are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or fl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14" dirty="0">
                <a:latin typeface="Tw Cen MT"/>
                <a:cs typeface="Tw Cen MT"/>
              </a:rPr>
              <a:t>p</a:t>
            </a:r>
            <a:r>
              <a:rPr sz="2600" spc="0" dirty="0">
                <a:latin typeface="Tw Cen MT"/>
                <a:cs typeface="Tw Cen MT"/>
              </a:rPr>
              <a:t>-fl</a:t>
            </a:r>
            <a:r>
              <a:rPr sz="2600" spc="4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state ma</a:t>
            </a:r>
            <a:r>
              <a:rPr sz="2600" spc="104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hine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sign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(ECTE233)</a:t>
            </a:r>
            <a:endParaRPr sz="26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48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use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fl</a:t>
            </a:r>
            <a:r>
              <a:rPr sz="2600" spc="-64" dirty="0">
                <a:latin typeface="Tw Cen MT"/>
                <a:cs typeface="Tw Cen MT"/>
              </a:rPr>
              <a:t>o</a:t>
            </a:r>
            <a:r>
              <a:rPr sz="2600" spc="-25" dirty="0">
                <a:latin typeface="Tw Cen MT"/>
                <a:cs typeface="Tw Cen MT"/>
              </a:rPr>
              <a:t>w</a:t>
            </a:r>
            <a:r>
              <a:rPr sz="2600" spc="100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ha</a:t>
            </a:r>
            <a:r>
              <a:rPr sz="2600" spc="3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f</a:t>
            </a:r>
            <a:r>
              <a:rPr sz="2600" spc="0" dirty="0">
                <a:latin typeface="Tw Cen MT"/>
                <a:cs typeface="Tw Cen MT"/>
              </a:rPr>
              <a:t>or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</a:t>
            </a:r>
            <a:r>
              <a:rPr sz="2600" spc="-44" dirty="0">
                <a:latin typeface="Tw Cen MT"/>
                <a:cs typeface="Tw Cen MT"/>
              </a:rPr>
              <a:t>v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all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fun</a:t>
            </a:r>
            <a:r>
              <a:rPr sz="2600" spc="-14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ti</a:t>
            </a:r>
            <a:r>
              <a:rPr sz="2600" spc="4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nal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-175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though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first</a:t>
            </a:r>
            <a:endParaRPr sz="2600">
              <a:latin typeface="Tw Cen MT"/>
              <a:cs typeface="Tw Cen MT"/>
            </a:endParaRPr>
          </a:p>
          <a:p>
            <a:pPr marL="615530" marR="1299580" algn="ctr">
              <a:lnSpc>
                <a:spcPts val="2810"/>
              </a:lnSpc>
              <a:spcBef>
                <a:spcPts val="140"/>
              </a:spcBef>
            </a:pPr>
            <a:r>
              <a:rPr sz="3900" spc="0" baseline="1177" dirty="0">
                <a:latin typeface="Tw Cen MT"/>
                <a:cs typeface="Tw Cen MT"/>
              </a:rPr>
              <a:t>sta</a:t>
            </a:r>
            <a:r>
              <a:rPr sz="3900" spc="-44" baseline="1177" dirty="0">
                <a:latin typeface="Tw Cen MT"/>
                <a:cs typeface="Tw Cen MT"/>
              </a:rPr>
              <a:t>g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25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of</a:t>
            </a:r>
            <a:r>
              <a:rPr sz="3900" spc="6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this </a:t>
            </a:r>
            <a:r>
              <a:rPr sz="3900" spc="-9" baseline="1177" dirty="0">
                <a:latin typeface="Tw Cen MT"/>
                <a:cs typeface="Tw Cen MT"/>
              </a:rPr>
              <a:t>s</a:t>
            </a:r>
            <a:r>
              <a:rPr sz="3900" spc="0" baseline="1177" dirty="0">
                <a:latin typeface="Tw Cen MT"/>
                <a:cs typeface="Tw Cen MT"/>
              </a:rPr>
              <a:t>hou</a:t>
            </a:r>
            <a:r>
              <a:rPr sz="3900" spc="4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d</a:t>
            </a:r>
            <a:r>
              <a:rPr sz="3900" spc="-2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ha</a:t>
            </a:r>
            <a:r>
              <a:rPr sz="3900" spc="-44" baseline="1177" dirty="0">
                <a:latin typeface="Tw Cen MT"/>
                <a:cs typeface="Tw Cen MT"/>
              </a:rPr>
              <a:t>v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 b</a:t>
            </a:r>
            <a:r>
              <a:rPr sz="3900" spc="4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o</a:t>
            </a:r>
            <a:r>
              <a:rPr sz="3900" spc="44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k d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ag</a:t>
            </a:r>
            <a:r>
              <a:rPr sz="3900" spc="-1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am</a:t>
            </a:r>
            <a:r>
              <a:rPr sz="3900" spc="9" baseline="1177" dirty="0">
                <a:latin typeface="Tw Cen MT"/>
                <a:cs typeface="Tw Cen MT"/>
              </a:rPr>
              <a:t>!</a:t>
            </a:r>
            <a:r>
              <a:rPr sz="3900" spc="0" baseline="1177" dirty="0">
                <a:latin typeface="Tw Cen MT"/>
                <a:cs typeface="Tw Cen MT"/>
              </a:rPr>
              <a:t>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374903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Block D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315199"/>
            <a:ext cx="2936202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Co</a:t>
            </a:r>
            <a:r>
              <a:rPr sz="3750" spc="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posed</a:t>
            </a:r>
            <a:r>
              <a:rPr sz="3750" spc="-10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of</a:t>
            </a:r>
            <a:r>
              <a:rPr sz="3750" spc="5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Blo</a:t>
            </a:r>
            <a:r>
              <a:rPr sz="3750" spc="50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ks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178037"/>
            <a:ext cx="4242971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Ar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-69" baseline="1224" dirty="0">
                <a:latin typeface="Tw Cen MT"/>
                <a:cs typeface="Tw Cen MT"/>
              </a:rPr>
              <a:t>o</a:t>
            </a:r>
            <a:r>
              <a:rPr sz="3750" spc="0" baseline="1224" dirty="0">
                <a:latin typeface="Tw Cen MT"/>
                <a:cs typeface="Tw Cen MT"/>
              </a:rPr>
              <a:t>ws</a:t>
            </a:r>
            <a:r>
              <a:rPr sz="3750" spc="-4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ind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cate</a:t>
            </a:r>
            <a:r>
              <a:rPr sz="3750" spc="-7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interconne</a:t>
            </a:r>
            <a:r>
              <a:rPr sz="3750" spc="-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ted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318" y="2178037"/>
            <a:ext cx="2146712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signa</a:t>
            </a:r>
            <a:r>
              <a:rPr sz="3750" spc="9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6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or</a:t>
            </a:r>
            <a:r>
              <a:rPr sz="3750" spc="-2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</a:t>
            </a:r>
            <a:r>
              <a:rPr sz="3750" spc="-69" baseline="1224" dirty="0">
                <a:latin typeface="Tw Cen MT"/>
                <a:cs typeface="Tw Cen MT"/>
              </a:rPr>
              <a:t>o</a:t>
            </a:r>
            <a:r>
              <a:rPr sz="3750" spc="-44" baseline="1224" dirty="0">
                <a:latin typeface="Tw Cen MT"/>
                <a:cs typeface="Tw Cen MT"/>
              </a:rPr>
              <a:t>w</a:t>
            </a:r>
            <a:r>
              <a:rPr sz="3750" spc="0" baseline="1224" dirty="0">
                <a:latin typeface="Tw Cen MT"/>
                <a:cs typeface="Tw Cen MT"/>
              </a:rPr>
              <a:t>er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041905"/>
            <a:ext cx="7588847" cy="1366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634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Inside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ea</a:t>
            </a:r>
            <a:r>
              <a:rPr sz="3750" spc="9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h b</a:t>
            </a:r>
            <a:r>
              <a:rPr sz="3750" spc="9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o</a:t>
            </a:r>
            <a:r>
              <a:rPr sz="3750" spc="4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k 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 s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atement of</a:t>
            </a:r>
            <a:r>
              <a:rPr sz="3750" spc="5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purpo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and 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ome</a:t>
            </a:r>
            <a:endParaRPr sz="2500">
              <a:latin typeface="Tw Cen MT"/>
              <a:cs typeface="Tw Cen MT"/>
            </a:endParaRPr>
          </a:p>
          <a:p>
            <a:pPr marL="333044" marR="45634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ind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cation</a:t>
            </a:r>
            <a:r>
              <a:rPr sz="3750" spc="-8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of</a:t>
            </a:r>
            <a:r>
              <a:rPr sz="3750" spc="4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h</a:t>
            </a:r>
            <a:r>
              <a:rPr sz="3750" spc="-64" baseline="1224" dirty="0">
                <a:latin typeface="Tw Cen MT"/>
                <a:cs typeface="Tw Cen MT"/>
              </a:rPr>
              <a:t>o</a:t>
            </a:r>
            <a:r>
              <a:rPr sz="3750" spc="0" baseline="1224" dirty="0">
                <a:latin typeface="Tw Cen MT"/>
                <a:cs typeface="Tw Cen MT"/>
              </a:rPr>
              <a:t>w</a:t>
            </a:r>
            <a:r>
              <a:rPr sz="3750" spc="-3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it is</a:t>
            </a:r>
            <a:r>
              <a:rPr sz="3750" spc="-1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co</a:t>
            </a:r>
            <a:r>
              <a:rPr sz="3750" spc="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posed</a:t>
            </a:r>
            <a:endParaRPr sz="25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447"/>
              </a:spcBef>
            </a:pPr>
            <a:r>
              <a:rPr sz="15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5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500" spc="6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200" spc="-1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.</a:t>
            </a:r>
            <a:r>
              <a:rPr sz="2200" spc="-50" dirty="0">
                <a:latin typeface="Tw Cen MT"/>
                <a:cs typeface="Tw Cen MT"/>
              </a:rPr>
              <a:t>g</a:t>
            </a:r>
            <a:r>
              <a:rPr sz="2200" spc="0" dirty="0">
                <a:latin typeface="Tw Cen MT"/>
                <a:cs typeface="Tw Cen MT"/>
              </a:rPr>
              <a:t>.</a:t>
            </a:r>
            <a:r>
              <a:rPr sz="2200" spc="-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op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-25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ati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nal</a:t>
            </a:r>
            <a:r>
              <a:rPr sz="2200" spc="-8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amplifier</a:t>
            </a:r>
            <a:r>
              <a:rPr sz="2200" spc="-4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cir</a:t>
            </a:r>
            <a:r>
              <a:rPr sz="2200" spc="-9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uit</a:t>
            </a:r>
            <a:r>
              <a:rPr sz="2200" spc="2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-1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comp</a:t>
            </a:r>
            <a:r>
              <a:rPr sz="2200" spc="9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s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-87" dirty="0">
                <a:latin typeface="Tw Cen MT"/>
                <a:cs typeface="Tw Cen MT"/>
              </a:rPr>
              <a:t> </a:t>
            </a:r>
            <a:r>
              <a:rPr sz="2200" spc="9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f</a:t>
            </a:r>
            <a:r>
              <a:rPr sz="2200" spc="5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-19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ansist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rs</a:t>
            </a:r>
            <a:r>
              <a:rPr sz="2200" spc="-4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or</a:t>
            </a:r>
            <a:endParaRPr sz="2200">
              <a:latin typeface="Tw Cen MT"/>
              <a:cs typeface="Tw Cen MT"/>
            </a:endParaRPr>
          </a:p>
          <a:p>
            <a:pPr marL="653034" marR="45634">
              <a:lnSpc>
                <a:spcPts val="2375"/>
              </a:lnSpc>
              <a:spcBef>
                <a:spcPts val="118"/>
              </a:spcBef>
            </a:pPr>
            <a:r>
              <a:rPr sz="3300" spc="0" baseline="1391" dirty="0">
                <a:latin typeface="Tw Cen MT"/>
                <a:cs typeface="Tw Cen MT"/>
              </a:rPr>
              <a:t>Int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g</a:t>
            </a:r>
            <a:r>
              <a:rPr sz="3300" spc="-25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at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d</a:t>
            </a:r>
            <a:r>
              <a:rPr sz="3300" spc="-7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Circuits</a:t>
            </a:r>
            <a:r>
              <a:rPr sz="3300" spc="-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e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-4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…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929492"/>
            <a:ext cx="7375111" cy="1064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79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Its</a:t>
            </a:r>
            <a:r>
              <a:rPr sz="3750" spc="-2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si</a:t>
            </a:r>
            <a:r>
              <a:rPr sz="3750" spc="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p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-6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and 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h</a:t>
            </a:r>
            <a:r>
              <a:rPr sz="3750" spc="-69" baseline="1224" dirty="0">
                <a:latin typeface="Tw Cen MT"/>
                <a:cs typeface="Tw Cen MT"/>
              </a:rPr>
              <a:t>o</a:t>
            </a:r>
            <a:r>
              <a:rPr sz="3750" spc="0" baseline="1224" dirty="0">
                <a:latin typeface="Tw Cen MT"/>
                <a:cs typeface="Tw Cen MT"/>
              </a:rPr>
              <a:t>ws</a:t>
            </a:r>
            <a:r>
              <a:rPr sz="3750" spc="-3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l</a:t>
            </a:r>
            <a:r>
              <a:rPr sz="3750" spc="-2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ma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</a:t>
            </a:r>
            <a:r>
              <a:rPr sz="3750" spc="-3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ha</a:t>
            </a:r>
            <a:r>
              <a:rPr sz="3750" spc="-4" baseline="1224" dirty="0">
                <a:latin typeface="Tw Cen MT"/>
                <a:cs typeface="Tw Cen MT"/>
              </a:rPr>
              <a:t>r</a:t>
            </a:r>
            <a:r>
              <a:rPr sz="3750" spc="-44" baseline="1224" dirty="0">
                <a:latin typeface="Tw Cen MT"/>
                <a:cs typeface="Tw Cen MT"/>
              </a:rPr>
              <a:t>d</a:t>
            </a:r>
            <a:r>
              <a:rPr sz="3750" spc="-89" baseline="1224" dirty="0">
                <a:latin typeface="Tw Cen MT"/>
                <a:cs typeface="Tw Cen MT"/>
              </a:rPr>
              <a:t>w</a:t>
            </a:r>
            <a:r>
              <a:rPr sz="3750" spc="0" baseline="1224" dirty="0">
                <a:latin typeface="Tw Cen MT"/>
                <a:cs typeface="Tw Cen MT"/>
              </a:rPr>
              <a:t>are</a:t>
            </a:r>
            <a:r>
              <a:rPr sz="3750" spc="-9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co</a:t>
            </a:r>
            <a:r>
              <a:rPr sz="3750" spc="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ponents</a:t>
            </a:r>
            <a:endParaRPr sz="2500">
              <a:latin typeface="Tw Cen MT"/>
              <a:cs typeface="Tw Cen MT"/>
            </a:endParaRPr>
          </a:p>
          <a:p>
            <a:pPr marL="333044" marR="41879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required</a:t>
            </a:r>
            <a:r>
              <a:rPr sz="3750" spc="-6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bu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ld</a:t>
            </a:r>
            <a:r>
              <a:rPr sz="3750" spc="-2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electrical</a:t>
            </a:r>
            <a:r>
              <a:rPr sz="3750" spc="-7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system.</a:t>
            </a:r>
            <a:endParaRPr sz="25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447"/>
              </a:spcBef>
            </a:pPr>
            <a:r>
              <a:rPr sz="15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5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500" spc="6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latin typeface="Tw Cen MT"/>
                <a:cs typeface="Tw Cen MT"/>
              </a:rPr>
              <a:t>It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</a:t>
            </a:r>
            <a:r>
              <a:rPr sz="2200" spc="-9" dirty="0">
                <a:latin typeface="Tw Cen MT"/>
                <a:cs typeface="Tw Cen MT"/>
              </a:rPr>
              <a:t>a</a:t>
            </a:r>
            <a:r>
              <a:rPr sz="2200" spc="0" dirty="0">
                <a:latin typeface="Tw Cen MT"/>
                <a:cs typeface="Tw Cen MT"/>
              </a:rPr>
              <a:t>n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be</a:t>
            </a:r>
            <a:r>
              <a:rPr sz="2200" spc="-1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used also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sof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-84" dirty="0">
                <a:latin typeface="Tw Cen MT"/>
                <a:cs typeface="Tw Cen MT"/>
              </a:rPr>
              <a:t>w</a:t>
            </a:r>
            <a:r>
              <a:rPr sz="2200" spc="0" dirty="0">
                <a:latin typeface="Tw Cen MT"/>
                <a:cs typeface="Tw Cen MT"/>
              </a:rPr>
              <a:t>are</a:t>
            </a:r>
            <a:r>
              <a:rPr sz="2200" spc="-5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(not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o specify</a:t>
            </a:r>
            <a:r>
              <a:rPr sz="2200" spc="-3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fun</a:t>
            </a:r>
            <a:r>
              <a:rPr sz="2200" spc="-14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ti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nal</a:t>
            </a:r>
            <a:r>
              <a:rPr sz="2200" spc="-4" dirty="0">
                <a:latin typeface="Tw Cen MT"/>
                <a:cs typeface="Tw Cen MT"/>
              </a:rPr>
              <a:t>i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)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5524" y="1475232"/>
            <a:ext cx="3649979" cy="439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0116" y="3966972"/>
            <a:ext cx="3645407" cy="2551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088" y="1484376"/>
            <a:ext cx="4320540" cy="2218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134152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Block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878" y="309628"/>
            <a:ext cx="212885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1315" y="309628"/>
            <a:ext cx="236304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Exam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0" y="2924555"/>
            <a:ext cx="4434839" cy="3413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2748"/>
            <a:ext cx="4803648" cy="2520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124008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1084" y="309628"/>
            <a:ext cx="1376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Ch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20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3896" y="309628"/>
            <a:ext cx="23623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mples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32" y="1700784"/>
            <a:ext cx="3945636" cy="396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2228" y="2205228"/>
            <a:ext cx="3864864" cy="3060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12525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Fl</a:t>
            </a:r>
            <a:r>
              <a:rPr sz="6600" b="1" spc="-75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389" y="309628"/>
            <a:ext cx="1376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Cha</a:t>
            </a:r>
            <a:r>
              <a:rPr sz="6600" b="1" spc="2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6201" y="309628"/>
            <a:ext cx="23623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mples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13452"/>
            <a:ext cx="6897218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1530" dirty="0">
                <a:solidFill>
                  <a:srgbClr val="FFFFFF"/>
                </a:solidFill>
                <a:latin typeface="Tw Cen MT"/>
                <a:cs typeface="Tw Cen MT"/>
              </a:rPr>
              <a:t>Engin</a:t>
            </a:r>
            <a:r>
              <a:rPr sz="6000" spc="9" baseline="153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6000" spc="0" baseline="1530" dirty="0">
                <a:solidFill>
                  <a:srgbClr val="FFFFFF"/>
                </a:solidFill>
                <a:latin typeface="Tw Cen MT"/>
                <a:cs typeface="Tw Cen MT"/>
              </a:rPr>
              <a:t>ering</a:t>
            </a:r>
            <a:r>
              <a:rPr sz="6000" spc="-81" baseline="15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6000" spc="-9" baseline="153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6000" spc="0" baseline="1530" dirty="0">
                <a:solidFill>
                  <a:srgbClr val="FFFFFF"/>
                </a:solidFill>
                <a:latin typeface="Tw Cen MT"/>
                <a:cs typeface="Tw Cen MT"/>
              </a:rPr>
              <a:t>esign</a:t>
            </a:r>
            <a:r>
              <a:rPr sz="6000" spc="-105" baseline="15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6000" spc="0" baseline="1530" dirty="0">
                <a:solidFill>
                  <a:srgbClr val="FFFFFF"/>
                </a:solidFill>
                <a:latin typeface="Tw Cen MT"/>
                <a:cs typeface="Tw Cen MT"/>
              </a:rPr>
              <a:t>&amp; P</a:t>
            </a:r>
            <a:r>
              <a:rPr sz="6000" spc="-75" baseline="153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6000" spc="0" baseline="1530" dirty="0">
                <a:solidFill>
                  <a:srgbClr val="FFFFFF"/>
                </a:solidFill>
                <a:latin typeface="Tw Cen MT"/>
                <a:cs typeface="Tw Cen MT"/>
              </a:rPr>
              <a:t>otot</a:t>
            </a:r>
            <a:r>
              <a:rPr sz="6000" spc="9" baseline="1530" dirty="0">
                <a:solidFill>
                  <a:srgbClr val="FFFFFF"/>
                </a:solidFill>
                <a:latin typeface="Tw Cen MT"/>
                <a:cs typeface="Tw Cen MT"/>
              </a:rPr>
              <a:t>y</a:t>
            </a:r>
            <a:r>
              <a:rPr sz="6000" spc="0" baseline="1530" dirty="0">
                <a:solidFill>
                  <a:srgbClr val="FFFFFF"/>
                </a:solidFill>
                <a:latin typeface="Tw Cen MT"/>
                <a:cs typeface="Tw Cen MT"/>
              </a:rPr>
              <a:t>ping</a:t>
            </a:r>
            <a:endParaRPr sz="4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528" y="1845564"/>
            <a:ext cx="8351520" cy="388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12525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Fl</a:t>
            </a:r>
            <a:r>
              <a:rPr sz="6600" b="1" spc="-75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389" y="309628"/>
            <a:ext cx="1376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Cha</a:t>
            </a:r>
            <a:r>
              <a:rPr sz="6600" b="1" spc="2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6201" y="309628"/>
            <a:ext cx="21236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mple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8440" y="5106924"/>
            <a:ext cx="2231136" cy="1281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77340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Block Di</a:t>
            </a:r>
            <a:r>
              <a:rPr sz="6600" b="1" spc="7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 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etailed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Example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361108"/>
            <a:ext cx="6412466" cy="423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9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w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lets</a:t>
            </a:r>
            <a:r>
              <a:rPr sz="1600" spc="-2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simple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lo</a:t>
            </a:r>
            <a:r>
              <a:rPr sz="1600" spc="3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k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4" dirty="0">
                <a:latin typeface="Tw Cen MT"/>
                <a:cs typeface="Tw Cen MT"/>
              </a:rPr>
              <a:t>iag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 s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milar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ject</a:t>
            </a:r>
            <a:endParaRPr sz="1600">
              <a:latin typeface="Tw Cen MT"/>
              <a:cs typeface="Tw Cen MT"/>
            </a:endParaRPr>
          </a:p>
          <a:p>
            <a:pPr marL="333044" marR="33188">
              <a:lnSpc>
                <a:spcPts val="1580"/>
              </a:lnSpc>
            </a:pPr>
            <a:r>
              <a:rPr sz="2400" spc="0" baseline="1913" dirty="0">
                <a:latin typeface="Tw Cen MT"/>
                <a:cs typeface="Tw Cen MT"/>
              </a:rPr>
              <a:t>(a</a:t>
            </a:r>
            <a:r>
              <a:rPr sz="2400" spc="-3" baseline="1913" dirty="0">
                <a:latin typeface="Tw Cen MT"/>
                <a:cs typeface="Tw Cen MT"/>
              </a:rPr>
              <a:t> </a:t>
            </a:r>
            <a:r>
              <a:rPr sz="2400" spc="-14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il</a:t>
            </a:r>
            <a:r>
              <a:rPr sz="2400" spc="-59" baseline="1913" dirty="0">
                <a:latin typeface="Tw Cen MT"/>
                <a:cs typeface="Tw Cen MT"/>
              </a:rPr>
              <a:t>w</a:t>
            </a:r>
            <a:r>
              <a:rPr sz="2400" spc="-3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y</a:t>
            </a:r>
            <a:r>
              <a:rPr sz="2400" spc="-2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9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2124886"/>
            <a:ext cx="290695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Fi</a:t>
            </a:r>
            <a:r>
              <a:rPr sz="2400" spc="-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st </a:t>
            </a:r>
            <a:r>
              <a:rPr sz="2400" spc="-4" baseline="1913" dirty="0">
                <a:latin typeface="Tw Cen MT"/>
                <a:cs typeface="Tw Cen MT"/>
              </a:rPr>
              <a:t>d</a:t>
            </a:r>
            <a:r>
              <a:rPr sz="2400" spc="-14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w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the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main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</a:t>
            </a:r>
            <a:r>
              <a:rPr sz="2400" spc="4" baseline="1913" dirty="0">
                <a:latin typeface="Tw Cen MT"/>
                <a:cs typeface="Tw Cen MT"/>
              </a:rPr>
              <a:t>m</a:t>
            </a:r>
            <a:r>
              <a:rPr sz="2400" spc="-4" baseline="1913" dirty="0">
                <a:latin typeface="Tw Cen MT"/>
                <a:cs typeface="Tw Cen MT"/>
              </a:rPr>
              <a:t>p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nents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691814"/>
            <a:ext cx="389634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Be</a:t>
            </a:r>
            <a:r>
              <a:rPr sz="2400" spc="0" baseline="1913" dirty="0">
                <a:latin typeface="Tw Cen MT"/>
                <a:cs typeface="Tw Cen MT"/>
              </a:rPr>
              <a:t>st</a:t>
            </a:r>
            <a:r>
              <a:rPr sz="2400" spc="-25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to</a:t>
            </a:r>
            <a:r>
              <a:rPr sz="2400" spc="-1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identi</a:t>
            </a:r>
            <a:r>
              <a:rPr sz="2400" spc="-4" baseline="1913" dirty="0">
                <a:latin typeface="Tw Cen MT"/>
                <a:cs typeface="Tw Cen MT"/>
              </a:rPr>
              <a:t>f</a:t>
            </a:r>
            <a:r>
              <a:rPr sz="2400" spc="0" baseline="1913" dirty="0">
                <a:latin typeface="Tw Cen MT"/>
                <a:cs typeface="Tw Cen MT"/>
              </a:rPr>
              <a:t>y</a:t>
            </a:r>
            <a:r>
              <a:rPr sz="2400" spc="-2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</a:t>
            </a:r>
            <a:r>
              <a:rPr sz="2400" spc="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li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(not</a:t>
            </a:r>
            <a:r>
              <a:rPr sz="2400" spc="-2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</a:t>
            </a:r>
            <a:r>
              <a:rPr sz="2400" spc="4" baseline="1913" dirty="0">
                <a:latin typeface="Tw Cen MT"/>
                <a:cs typeface="Tw Cen MT"/>
              </a:rPr>
              <a:t>m</a:t>
            </a:r>
            <a:r>
              <a:rPr sz="2400" spc="-4" baseline="1913" dirty="0">
                <a:latin typeface="Tw Cen MT"/>
                <a:cs typeface="Tw Cen MT"/>
              </a:rPr>
              <a:t>p</a:t>
            </a:r>
            <a:r>
              <a:rPr sz="2400" spc="0" baseline="1913" dirty="0">
                <a:latin typeface="Tw Cen MT"/>
                <a:cs typeface="Tw Cen MT"/>
              </a:rPr>
              <a:t>reh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):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722" y="2963726"/>
            <a:ext cx="5770680" cy="2615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040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DC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manent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ma</a:t>
            </a:r>
            <a:r>
              <a:rPr sz="1400" spc="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net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mo</a:t>
            </a:r>
            <a:r>
              <a:rPr sz="1400" spc="4" dirty="0">
                <a:latin typeface="Tw Cen MT"/>
                <a:cs typeface="Tw Cen MT"/>
              </a:rPr>
              <a:t>to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coup</a:t>
            </a:r>
            <a:r>
              <a:rPr sz="1400" spc="4" dirty="0">
                <a:latin typeface="Tw Cen MT"/>
                <a:cs typeface="Tw Cen MT"/>
              </a:rPr>
              <a:t>le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 </a:t>
            </a:r>
            <a:r>
              <a:rPr sz="1400" spc="-1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59" dirty="0">
                <a:latin typeface="Tw Cen MT"/>
                <a:cs typeface="Tw Cen MT"/>
              </a:rPr>
              <a:t>w</a:t>
            </a:r>
            <a:r>
              <a:rPr sz="1400" spc="-19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ssing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st</a:t>
            </a:r>
            <a:endParaRPr sz="1400">
              <a:latin typeface="Tw Cen MT"/>
              <a:cs typeface="Tw Cen MT"/>
            </a:endParaRPr>
          </a:p>
          <a:p>
            <a:pPr marL="12700" marR="83710">
              <a:lnSpc>
                <a:spcPts val="1340"/>
              </a:lnSpc>
              <a:spcBef>
                <a:spcPts val="615"/>
              </a:spcBef>
            </a:pP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lling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ig</a:t>
            </a:r>
            <a:r>
              <a:rPr sz="1400" spc="0" dirty="0">
                <a:latin typeface="Tw Cen MT"/>
                <a:cs typeface="Tw Cen MT"/>
              </a:rPr>
              <a:t>na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ling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r</a:t>
            </a:r>
            <a:r>
              <a:rPr sz="1400" spc="4" dirty="0">
                <a:latin typeface="Tw Cen MT"/>
                <a:cs typeface="Tw Cen MT"/>
              </a:rPr>
              <a:t>oa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59" dirty="0">
                <a:latin typeface="Tw Cen MT"/>
                <a:cs typeface="Tw Cen MT"/>
              </a:rPr>
              <a:t>w</a:t>
            </a:r>
            <a:r>
              <a:rPr sz="1400" spc="-19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th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me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no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her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-25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ur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ig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ho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ce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nsi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-29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shou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use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min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9" dirty="0">
                <a:latin typeface="Tw Cen MT"/>
                <a:cs typeface="Tw Cen MT"/>
              </a:rPr>
              <a:t>o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r)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 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il</a:t>
            </a:r>
            <a:r>
              <a:rPr sz="1400" spc="-59" dirty="0">
                <a:latin typeface="Tw Cen MT"/>
                <a:cs typeface="Tw Cen MT"/>
              </a:rPr>
              <a:t>w</a:t>
            </a:r>
            <a:r>
              <a:rPr sz="1400" spc="-19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ss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ng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408"/>
              </a:spcBef>
            </a:pP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vic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su</a:t>
            </a:r>
            <a:r>
              <a:rPr sz="1400" spc="54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LEDs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ff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li</a:t>
            </a:r>
            <a:r>
              <a:rPr sz="1400" spc="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hts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li</a:t>
            </a:r>
            <a:r>
              <a:rPr sz="1400" spc="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ht 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na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ing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vic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480"/>
              </a:lnSpc>
              <a:spcBef>
                <a:spcPts val="494"/>
              </a:spcBef>
            </a:pP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ig</a:t>
            </a:r>
            <a:r>
              <a:rPr sz="1400" spc="0" dirty="0">
                <a:latin typeface="Tw Cen MT"/>
                <a:cs typeface="Tw Cen MT"/>
              </a:rPr>
              <a:t>na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ind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ne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han</a:t>
            </a: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hese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re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ure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nsor</a:t>
            </a:r>
            <a:r>
              <a:rPr sz="1400" spc="-1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ts val="1390"/>
              </a:lnSpc>
            </a:pPr>
            <a:r>
              <a:rPr sz="2100" spc="0" baseline="2186" dirty="0">
                <a:latin typeface="Tw Cen MT"/>
                <a:cs typeface="Tw Cen MT"/>
              </a:rPr>
              <a:t>t</a:t>
            </a:r>
            <a:r>
              <a:rPr sz="2100" spc="4" baseline="2186" dirty="0">
                <a:latin typeface="Tw Cen MT"/>
                <a:cs typeface="Tw Cen MT"/>
              </a:rPr>
              <a:t>i</a:t>
            </a:r>
            <a:r>
              <a:rPr sz="2100" spc="0" baseline="2186" dirty="0">
                <a:latin typeface="Tw Cen MT"/>
                <a:cs typeface="Tw Cen MT"/>
              </a:rPr>
              <a:t>lt</a:t>
            </a:r>
            <a:r>
              <a:rPr sz="2100" spc="-4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s</a:t>
            </a:r>
            <a:r>
              <a:rPr sz="2100" spc="4" baseline="2186" dirty="0">
                <a:latin typeface="Tw Cen MT"/>
                <a:cs typeface="Tw Cen MT"/>
              </a:rPr>
              <a:t>e</a:t>
            </a:r>
            <a:r>
              <a:rPr sz="2100" spc="0" baseline="2186" dirty="0">
                <a:latin typeface="Tw Cen MT"/>
                <a:cs typeface="Tw Cen MT"/>
              </a:rPr>
              <a:t>n</a:t>
            </a:r>
            <a:r>
              <a:rPr sz="2100" spc="-4" baseline="2186" dirty="0">
                <a:latin typeface="Tw Cen MT"/>
                <a:cs typeface="Tw Cen MT"/>
              </a:rPr>
              <a:t>s</a:t>
            </a:r>
            <a:r>
              <a:rPr sz="2100" spc="4" baseline="2186" dirty="0">
                <a:latin typeface="Tw Cen MT"/>
                <a:cs typeface="Tw Cen MT"/>
              </a:rPr>
              <a:t>o</a:t>
            </a:r>
            <a:r>
              <a:rPr sz="2100" spc="0" baseline="2186" dirty="0">
                <a:latin typeface="Tw Cen MT"/>
                <a:cs typeface="Tw Cen MT"/>
              </a:rPr>
              <a:t>rs</a:t>
            </a:r>
            <a:r>
              <a:rPr sz="2100" spc="-39" baseline="2186" dirty="0">
                <a:latin typeface="Tw Cen MT"/>
                <a:cs typeface="Tw Cen MT"/>
              </a:rPr>
              <a:t> </a:t>
            </a:r>
            <a:r>
              <a:rPr sz="2100" spc="4" baseline="2186" dirty="0">
                <a:latin typeface="Tw Cen MT"/>
                <a:cs typeface="Tw Cen MT"/>
              </a:rPr>
              <a:t>o</a:t>
            </a:r>
            <a:r>
              <a:rPr sz="2100" spc="0" baseline="2186" dirty="0">
                <a:latin typeface="Tw Cen MT"/>
                <a:cs typeface="Tw Cen MT"/>
              </a:rPr>
              <a:t>r</a:t>
            </a:r>
            <a:r>
              <a:rPr sz="2100" spc="-4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d</a:t>
            </a:r>
            <a:r>
              <a:rPr sz="2100" spc="-14" baseline="2186" dirty="0">
                <a:latin typeface="Tw Cen MT"/>
                <a:cs typeface="Tw Cen MT"/>
              </a:rPr>
              <a:t>e</a:t>
            </a:r>
            <a:r>
              <a:rPr sz="2100" spc="0" baseline="2186" dirty="0">
                <a:latin typeface="Tw Cen MT"/>
                <a:cs typeface="Tw Cen MT"/>
              </a:rPr>
              <a:t>b</a:t>
            </a:r>
            <a:r>
              <a:rPr sz="2100" spc="4" baseline="2186" dirty="0">
                <a:latin typeface="Tw Cen MT"/>
                <a:cs typeface="Tw Cen MT"/>
              </a:rPr>
              <a:t>o</a:t>
            </a:r>
            <a:r>
              <a:rPr sz="2100" spc="0" baseline="2186" dirty="0">
                <a:latin typeface="Tw Cen MT"/>
                <a:cs typeface="Tw Cen MT"/>
              </a:rPr>
              <a:t>u</a:t>
            </a:r>
            <a:r>
              <a:rPr sz="2100" spc="-9" baseline="2186" dirty="0">
                <a:latin typeface="Tw Cen MT"/>
                <a:cs typeface="Tw Cen MT"/>
              </a:rPr>
              <a:t>n</a:t>
            </a:r>
            <a:r>
              <a:rPr sz="2100" spc="0" baseline="2186" dirty="0">
                <a:latin typeface="Tw Cen MT"/>
                <a:cs typeface="Tw Cen MT"/>
              </a:rPr>
              <a:t>ced</a:t>
            </a:r>
            <a:r>
              <a:rPr sz="2100" spc="-25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pus</a:t>
            </a:r>
            <a:r>
              <a:rPr sz="2100" spc="-4" baseline="2186" dirty="0">
                <a:latin typeface="Tw Cen MT"/>
                <a:cs typeface="Tw Cen MT"/>
              </a:rPr>
              <a:t>h</a:t>
            </a:r>
            <a:r>
              <a:rPr sz="2100" spc="0" baseline="2186" dirty="0">
                <a:latin typeface="Tw Cen MT"/>
                <a:cs typeface="Tw Cen MT"/>
              </a:rPr>
              <a:t>but</a:t>
            </a:r>
            <a:r>
              <a:rPr sz="2100" spc="4" baseline="2186" dirty="0">
                <a:latin typeface="Tw Cen MT"/>
                <a:cs typeface="Tw Cen MT"/>
              </a:rPr>
              <a:t>t</a:t>
            </a:r>
            <a:r>
              <a:rPr sz="2100" spc="-4" baseline="2186" dirty="0">
                <a:latin typeface="Tw Cen MT"/>
                <a:cs typeface="Tw Cen MT"/>
              </a:rPr>
              <a:t>o</a:t>
            </a:r>
            <a:r>
              <a:rPr sz="2100" spc="0" baseline="2186" dirty="0">
                <a:latin typeface="Tw Cen MT"/>
                <a:cs typeface="Tw Cen MT"/>
              </a:rPr>
              <a:t>n</a:t>
            </a:r>
            <a:r>
              <a:rPr sz="2100" spc="-4" baseline="2186" dirty="0">
                <a:latin typeface="Tw Cen MT"/>
                <a:cs typeface="Tw Cen MT"/>
              </a:rPr>
              <a:t>s</a:t>
            </a:r>
            <a:r>
              <a:rPr sz="2100" spc="0" baseline="2186" dirty="0">
                <a:latin typeface="Tw Cen MT"/>
                <a:cs typeface="Tw Cen MT"/>
              </a:rPr>
              <a:t>)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ts val="1480"/>
              </a:lnSpc>
              <a:spcBef>
                <a:spcPts val="424"/>
              </a:spcBef>
            </a:pP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tim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ind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9" dirty="0">
                <a:latin typeface="Tw Cen MT"/>
                <a:cs typeface="Tw Cen MT"/>
              </a:rPr>
              <a:t>c</a:t>
            </a:r>
            <a:r>
              <a:rPr sz="1400" spc="-29" dirty="0">
                <a:latin typeface="Tw Cen MT"/>
                <a:cs typeface="Tw Cen MT"/>
              </a:rPr>
              <a:t>y</a:t>
            </a:r>
            <a:r>
              <a:rPr sz="1400" spc="0" dirty="0">
                <a:latin typeface="Tw Cen MT"/>
                <a:cs typeface="Tw Cen MT"/>
              </a:rPr>
              <a:t>cle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nd,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vi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cl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25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k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ts val="1385"/>
              </a:lnSpc>
            </a:pPr>
            <a:r>
              <a:rPr sz="2100" spc="0" baseline="2186" dirty="0">
                <a:latin typeface="Tw Cen MT"/>
                <a:cs typeface="Tw Cen MT"/>
              </a:rPr>
              <a:t>hence</a:t>
            </a:r>
            <a:r>
              <a:rPr sz="2100" spc="-9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m</a:t>
            </a:r>
            <a:r>
              <a:rPr sz="2100" spc="-19" baseline="2186" dirty="0">
                <a:latin typeface="Tw Cen MT"/>
                <a:cs typeface="Tw Cen MT"/>
              </a:rPr>
              <a:t>a</a:t>
            </a:r>
            <a:r>
              <a:rPr sz="2100" spc="0" baseline="2186" dirty="0">
                <a:latin typeface="Tw Cen MT"/>
                <a:cs typeface="Tw Cen MT"/>
              </a:rPr>
              <a:t>y</a:t>
            </a:r>
            <a:r>
              <a:rPr sz="2100" spc="-9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ne</a:t>
            </a:r>
            <a:r>
              <a:rPr sz="2100" spc="4" baseline="2186" dirty="0">
                <a:latin typeface="Tw Cen MT"/>
                <a:cs typeface="Tw Cen MT"/>
              </a:rPr>
              <a:t>e</a:t>
            </a:r>
            <a:r>
              <a:rPr sz="2100" spc="0" baseline="2186" dirty="0">
                <a:latin typeface="Tw Cen MT"/>
                <a:cs typeface="Tw Cen MT"/>
              </a:rPr>
              <a:t>d</a:t>
            </a:r>
            <a:r>
              <a:rPr sz="2100" spc="-19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m</a:t>
            </a:r>
            <a:r>
              <a:rPr sz="2100" spc="4" baseline="2186" dirty="0">
                <a:latin typeface="Tw Cen MT"/>
                <a:cs typeface="Tw Cen MT"/>
              </a:rPr>
              <a:t>o</a:t>
            </a:r>
            <a:r>
              <a:rPr sz="2100" spc="0" baseline="2186" dirty="0">
                <a:latin typeface="Tw Cen MT"/>
                <a:cs typeface="Tw Cen MT"/>
              </a:rPr>
              <a:t>re</a:t>
            </a:r>
            <a:r>
              <a:rPr sz="2100" spc="-4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th</a:t>
            </a:r>
            <a:r>
              <a:rPr sz="2100" spc="4" baseline="2186" dirty="0">
                <a:latin typeface="Tw Cen MT"/>
                <a:cs typeface="Tw Cen MT"/>
              </a:rPr>
              <a:t>a</a:t>
            </a:r>
            <a:r>
              <a:rPr sz="2100" spc="0" baseline="2186" dirty="0">
                <a:latin typeface="Tw Cen MT"/>
                <a:cs typeface="Tw Cen MT"/>
              </a:rPr>
              <a:t>n</a:t>
            </a:r>
            <a:r>
              <a:rPr sz="2100" spc="-14" baseline="2186" dirty="0">
                <a:latin typeface="Tw Cen MT"/>
                <a:cs typeface="Tw Cen MT"/>
              </a:rPr>
              <a:t> </a:t>
            </a:r>
            <a:r>
              <a:rPr sz="2100" spc="4" baseline="2186" dirty="0">
                <a:latin typeface="Tw Cen MT"/>
                <a:cs typeface="Tw Cen MT"/>
              </a:rPr>
              <a:t>o</a:t>
            </a:r>
            <a:r>
              <a:rPr sz="2100" spc="0" baseline="2186" dirty="0">
                <a:latin typeface="Tw Cen MT"/>
                <a:cs typeface="Tw Cen MT"/>
              </a:rPr>
              <a:t>ne</a:t>
            </a:r>
            <a:r>
              <a:rPr sz="2100" spc="-9" baseline="2186" dirty="0">
                <a:latin typeface="Tw Cen MT"/>
                <a:cs typeface="Tw Cen MT"/>
              </a:rPr>
              <a:t> </a:t>
            </a:r>
            <a:r>
              <a:rPr sz="2100" spc="4" baseline="2186" dirty="0">
                <a:latin typeface="Tw Cen MT"/>
                <a:cs typeface="Tw Cen MT"/>
              </a:rPr>
              <a:t>pl</a:t>
            </a:r>
            <a:r>
              <a:rPr sz="2100" spc="0" baseline="2186" dirty="0">
                <a:latin typeface="Tw Cen MT"/>
                <a:cs typeface="Tw Cen MT"/>
              </a:rPr>
              <a:t>us ne</a:t>
            </a:r>
            <a:r>
              <a:rPr sz="2100" spc="4" baseline="2186" dirty="0">
                <a:latin typeface="Tw Cen MT"/>
                <a:cs typeface="Tw Cen MT"/>
              </a:rPr>
              <a:t>e</a:t>
            </a:r>
            <a:r>
              <a:rPr sz="2100" spc="0" baseline="2186" dirty="0">
                <a:latin typeface="Tw Cen MT"/>
                <a:cs typeface="Tw Cen MT"/>
              </a:rPr>
              <a:t>d</a:t>
            </a:r>
            <a:r>
              <a:rPr sz="2100" spc="-19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a</a:t>
            </a:r>
            <a:r>
              <a:rPr sz="2100" spc="4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‘he</a:t>
            </a:r>
            <a:r>
              <a:rPr sz="2100" spc="4" baseline="2186" dirty="0">
                <a:latin typeface="Tw Cen MT"/>
                <a:cs typeface="Tw Cen MT"/>
              </a:rPr>
              <a:t>a</a:t>
            </a:r>
            <a:r>
              <a:rPr sz="2100" spc="19" baseline="2186" dirty="0">
                <a:latin typeface="Tw Cen MT"/>
                <a:cs typeface="Tw Cen MT"/>
              </a:rPr>
              <a:t>r</a:t>
            </a:r>
            <a:r>
              <a:rPr sz="2100" spc="0" baseline="2186" dirty="0">
                <a:latin typeface="Tw Cen MT"/>
                <a:cs typeface="Tw Cen MT"/>
              </a:rPr>
              <a:t>t</a:t>
            </a:r>
            <a:r>
              <a:rPr sz="2100" spc="4" baseline="2186" dirty="0">
                <a:latin typeface="Tw Cen MT"/>
                <a:cs typeface="Tw Cen MT"/>
              </a:rPr>
              <a:t>bea</a:t>
            </a:r>
            <a:r>
              <a:rPr sz="2100" spc="-9" baseline="2186" dirty="0">
                <a:latin typeface="Tw Cen MT"/>
                <a:cs typeface="Tw Cen MT"/>
              </a:rPr>
              <a:t>t</a:t>
            </a:r>
            <a:r>
              <a:rPr sz="2100" spc="0" baseline="2186" dirty="0">
                <a:latin typeface="Tw Cen MT"/>
                <a:cs typeface="Tw Cen MT"/>
              </a:rPr>
              <a:t>’</a:t>
            </a:r>
            <a:r>
              <a:rPr sz="2100" spc="-34" baseline="2186" dirty="0">
                <a:latin typeface="Tw Cen MT"/>
                <a:cs typeface="Tw Cen MT"/>
              </a:rPr>
              <a:t> </a:t>
            </a:r>
            <a:r>
              <a:rPr sz="2100" spc="-19" baseline="2186" dirty="0">
                <a:latin typeface="Tw Cen MT"/>
                <a:cs typeface="Tw Cen MT"/>
              </a:rPr>
              <a:t>g</a:t>
            </a:r>
            <a:r>
              <a:rPr sz="2100" spc="4" baseline="2186" dirty="0">
                <a:latin typeface="Tw Cen MT"/>
                <a:cs typeface="Tw Cen MT"/>
              </a:rPr>
              <a:t>e</a:t>
            </a:r>
            <a:r>
              <a:rPr sz="2100" spc="0" baseline="2186" dirty="0">
                <a:latin typeface="Tw Cen MT"/>
                <a:cs typeface="Tw Cen MT"/>
              </a:rPr>
              <a:t>ne</a:t>
            </a:r>
            <a:r>
              <a:rPr sz="2100" spc="-9" baseline="2186" dirty="0">
                <a:latin typeface="Tw Cen MT"/>
                <a:cs typeface="Tw Cen MT"/>
              </a:rPr>
              <a:t>r</a:t>
            </a:r>
            <a:r>
              <a:rPr sz="2100" spc="4" baseline="2186" dirty="0">
                <a:latin typeface="Tw Cen MT"/>
                <a:cs typeface="Tw Cen MT"/>
              </a:rPr>
              <a:t>a</a:t>
            </a:r>
            <a:r>
              <a:rPr sz="2100" spc="0" baseline="2186" dirty="0">
                <a:latin typeface="Tw Cen MT"/>
                <a:cs typeface="Tw Cen MT"/>
              </a:rPr>
              <a:t>t</a:t>
            </a:r>
            <a:r>
              <a:rPr sz="2100" spc="4" baseline="2186" dirty="0">
                <a:latin typeface="Tw Cen MT"/>
                <a:cs typeface="Tw Cen MT"/>
              </a:rPr>
              <a:t>i</a:t>
            </a:r>
            <a:r>
              <a:rPr sz="2100" spc="0" baseline="2186" dirty="0">
                <a:latin typeface="Tw Cen MT"/>
                <a:cs typeface="Tw Cen MT"/>
              </a:rPr>
              <a:t>ng</a:t>
            </a:r>
            <a:r>
              <a:rPr sz="2100" spc="-4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t</a:t>
            </a:r>
            <a:r>
              <a:rPr sz="2100" spc="4" baseline="2186" dirty="0">
                <a:latin typeface="Tw Cen MT"/>
                <a:cs typeface="Tw Cen MT"/>
              </a:rPr>
              <a:t>i</a:t>
            </a:r>
            <a:r>
              <a:rPr sz="2100" spc="0" baseline="2186" dirty="0">
                <a:latin typeface="Tw Cen MT"/>
                <a:cs typeface="Tw Cen MT"/>
              </a:rPr>
              <a:t>ming</a:t>
            </a:r>
            <a:r>
              <a:rPr sz="2100" spc="-34" baseline="2186" dirty="0">
                <a:latin typeface="Tw Cen MT"/>
                <a:cs typeface="Tw Cen MT"/>
              </a:rPr>
              <a:t> </a:t>
            </a:r>
            <a:r>
              <a:rPr sz="2100" spc="0" baseline="2186" dirty="0">
                <a:latin typeface="Tw Cen MT"/>
                <a:cs typeface="Tw Cen MT"/>
              </a:rPr>
              <a:t>ci</a:t>
            </a:r>
            <a:r>
              <a:rPr sz="2100" spc="4" baseline="2186" dirty="0">
                <a:latin typeface="Tw Cen MT"/>
                <a:cs typeface="Tw Cen MT"/>
              </a:rPr>
              <a:t>r</a:t>
            </a:r>
            <a:r>
              <a:rPr sz="2100" spc="0" baseline="2186" dirty="0">
                <a:latin typeface="Tw Cen MT"/>
                <a:cs typeface="Tw Cen MT"/>
              </a:rPr>
              <a:t>cuit</a:t>
            </a:r>
            <a:endParaRPr sz="1400">
              <a:latin typeface="Tw Cen MT"/>
              <a:cs typeface="Tw Cen MT"/>
            </a:endParaRPr>
          </a:p>
          <a:p>
            <a:pPr marL="12700" marR="549093">
              <a:lnSpc>
                <a:spcPts val="1524"/>
              </a:lnSpc>
              <a:spcBef>
                <a:spcPts val="350"/>
              </a:spcBef>
            </a:pP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4" dirty="0">
                <a:latin typeface="Tw Cen MT"/>
                <a:cs typeface="Tw Cen MT"/>
              </a:rPr>
              <a:t>U</a:t>
            </a:r>
            <a:r>
              <a:rPr sz="1400" spc="0" dirty="0">
                <a:latin typeface="Tw Cen MT"/>
                <a:cs typeface="Tw Cen MT"/>
              </a:rPr>
              <a:t>INO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o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moni</a:t>
            </a:r>
            <a:r>
              <a:rPr sz="1400" spc="4" dirty="0">
                <a:latin typeface="Tw Cen MT"/>
                <a:cs typeface="Tw Cen MT"/>
              </a:rPr>
              <a:t>to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fu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ct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ns</a:t>
            </a:r>
            <a:r>
              <a:rPr sz="1400" spc="35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(N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19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k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L</a:t>
            </a:r>
            <a:r>
              <a:rPr sz="1400" spc="0" dirty="0">
                <a:latin typeface="Tw Cen MT"/>
                <a:cs typeface="Tw Cen MT"/>
              </a:rPr>
              <a:t>CD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19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y</a:t>
            </a:r>
            <a:r>
              <a:rPr sz="1400" spc="0" dirty="0">
                <a:latin typeface="Tw Cen MT"/>
                <a:cs typeface="Tw Cen MT"/>
              </a:rPr>
              <a:t>) </a:t>
            </a:r>
            <a:endParaRPr sz="1400">
              <a:latin typeface="Tw Cen MT"/>
              <a:cs typeface="Tw Cen MT"/>
            </a:endParaRPr>
          </a:p>
          <a:p>
            <a:pPr marL="12700" marR="549093">
              <a:lnSpc>
                <a:spcPts val="1524"/>
              </a:lnSpc>
              <a:spcBef>
                <a:spcPts val="419"/>
              </a:spcBef>
            </a:pP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C 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nsor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ig</a:t>
            </a:r>
            <a:r>
              <a:rPr sz="1400" spc="0" dirty="0">
                <a:latin typeface="Tw Cen MT"/>
                <a:cs typeface="Tw Cen MT"/>
              </a:rPr>
              <a:t>na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s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419"/>
              </a:spcBef>
            </a:pP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-29" dirty="0">
                <a:latin typeface="Tw Cen MT"/>
                <a:cs typeface="Tw Cen MT"/>
              </a:rPr>
              <a:t>o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sup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ly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ll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abo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!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3004171"/>
            <a:ext cx="155491" cy="397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85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  <a:p>
            <a:pPr marL="12700">
              <a:lnSpc>
                <a:spcPct val="87849"/>
              </a:lnSpc>
              <a:spcBef>
                <a:spcPts val="945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452" y="3839704"/>
            <a:ext cx="155491" cy="39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85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  <a:p>
            <a:pPr marL="12700">
              <a:lnSpc>
                <a:spcPct val="87849"/>
              </a:lnSpc>
              <a:spcBef>
                <a:spcPts val="942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504422"/>
            <a:ext cx="155491" cy="15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85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4921998"/>
            <a:ext cx="155491" cy="644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85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  <a:p>
            <a:pPr marL="12700">
              <a:lnSpc>
                <a:spcPct val="87849"/>
              </a:lnSpc>
              <a:spcBef>
                <a:spcPts val="942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  <a:p>
            <a:pPr marL="12700">
              <a:lnSpc>
                <a:spcPct val="87849"/>
              </a:lnSpc>
              <a:spcBef>
                <a:spcPts val="942"/>
              </a:spcBef>
            </a:pPr>
            <a:r>
              <a:rPr sz="9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950">
              <a:latin typeface="Wingdings 2"/>
              <a:cs typeface="Wingdings 2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7182" y="3646170"/>
            <a:ext cx="3599688" cy="1367027"/>
          </a:xfrm>
          <a:custGeom>
            <a:avLst/>
            <a:gdLst/>
            <a:ahLst/>
            <a:cxnLst/>
            <a:rect l="l" t="t" r="r" b="b"/>
            <a:pathLst>
              <a:path w="3599688" h="1367027">
                <a:moveTo>
                  <a:pt x="0" y="1367027"/>
                </a:moveTo>
                <a:lnTo>
                  <a:pt x="3599688" y="1367027"/>
                </a:lnTo>
                <a:lnTo>
                  <a:pt x="359968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7182" y="3646170"/>
            <a:ext cx="3599688" cy="1367027"/>
          </a:xfrm>
          <a:custGeom>
            <a:avLst/>
            <a:gdLst/>
            <a:ahLst/>
            <a:cxnLst/>
            <a:rect l="l" t="t" r="r" b="b"/>
            <a:pathLst>
              <a:path w="3599688" h="1367027">
                <a:moveTo>
                  <a:pt x="0" y="1367027"/>
                </a:moveTo>
                <a:lnTo>
                  <a:pt x="3599688" y="1367027"/>
                </a:lnTo>
                <a:lnTo>
                  <a:pt x="359968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503955"/>
            <a:ext cx="5499839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a d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awing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tool (</a:t>
            </a:r>
            <a:r>
              <a:rPr sz="4350" spc="-25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r>
              <a:rPr sz="4350" spc="-5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MS </a:t>
            </a:r>
            <a:r>
              <a:rPr sz="4350" spc="-150" baseline="1055" dirty="0">
                <a:latin typeface="Tw Cen MT"/>
                <a:cs typeface="Tw Cen MT"/>
              </a:rPr>
              <a:t>P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er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or d</a:t>
            </a:r>
            <a:r>
              <a:rPr sz="2900" spc="-1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aw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-139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y han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).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2294" y="1503955"/>
            <a:ext cx="85391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150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oint,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7106" y="1503955"/>
            <a:ext cx="55058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7652" y="1503955"/>
            <a:ext cx="842766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Visi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3008397"/>
            <a:ext cx="98968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Fir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9928" y="3008397"/>
            <a:ext cx="840830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Blo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0726" y="3008397"/>
            <a:ext cx="28439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099" y="3008397"/>
            <a:ext cx="52660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3779" y="3008397"/>
            <a:ext cx="96586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139" baseline="1055" dirty="0">
                <a:latin typeface="Tw Cen MT"/>
                <a:cs typeface="Tw Cen MT"/>
              </a:rPr>
              <a:t>P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8496" y="3008397"/>
            <a:ext cx="109982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Sup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7182" y="3646170"/>
            <a:ext cx="3619345" cy="1367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657"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378460" marR="19657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r>
              <a:rPr sz="1800" b="1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–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378460">
              <a:lnSpc>
                <a:spcPct val="90738"/>
              </a:lnSpc>
              <a:spcBef>
                <a:spcPts val="200"/>
              </a:spcBef>
            </a:pPr>
            <a:r>
              <a:rPr sz="1800" spc="-50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egula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-2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and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150mA</a:t>
            </a:r>
            <a:r>
              <a:rPr sz="1800" spc="-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al Supply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267" y="1348786"/>
            <a:ext cx="9721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09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N</a:t>
            </a:r>
            <a:r>
              <a:rPr sz="3600" spc="-75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xt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3380" y="1348786"/>
            <a:ext cx="7002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B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44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393" y="1348786"/>
            <a:ext cx="2394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8377" y="1348786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1005" y="1348786"/>
            <a:ext cx="10117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Ardu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no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4524" y="1348786"/>
            <a:ext cx="5409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7736" y="1348786"/>
            <a:ext cx="1571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Bread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oard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3915" y="1348786"/>
            <a:ext cx="11068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and </a:t>
            </a:r>
            <a:r>
              <a:rPr sz="3600" spc="-25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CD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750" y="1348786"/>
            <a:ext cx="9733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D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spl</a:t>
            </a:r>
            <a:r>
              <a:rPr sz="3600" spc="-50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594" y="4365498"/>
            <a:ext cx="3601211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/>
          </a:p>
          <a:p>
            <a:pPr marL="379628">
              <a:lnSpc>
                <a:spcPct val="9073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Ard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ino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&amp;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ead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oard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*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endParaRPr sz="1800">
              <a:latin typeface="Tw Cen MT"/>
              <a:cs typeface="Tw Cen MT"/>
            </a:endParaRPr>
          </a:p>
          <a:p>
            <a:pPr marL="379628">
              <a:lnSpc>
                <a:spcPct val="90738"/>
              </a:lnSpc>
              <a:spcBef>
                <a:spcPts val="200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Di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play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258" y="1917953"/>
            <a:ext cx="3618178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966">
              <a:lnSpc>
                <a:spcPts val="1000"/>
              </a:lnSpc>
              <a:spcBef>
                <a:spcPts val="86"/>
              </a:spcBef>
            </a:pPr>
            <a:endParaRPr sz="1000"/>
          </a:p>
          <a:p>
            <a:pPr marL="379018" marR="16966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r>
              <a:rPr sz="1800" b="1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–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379018">
              <a:lnSpc>
                <a:spcPct val="90738"/>
              </a:lnSpc>
              <a:spcBef>
                <a:spcPts val="200"/>
              </a:spcBef>
            </a:pPr>
            <a:r>
              <a:rPr sz="1800" spc="-50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eg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la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15</a:t>
            </a:r>
            <a:r>
              <a:rPr sz="1800" spc="4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al Su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ply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80768" y="4560570"/>
            <a:ext cx="214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334450"/>
            <a:ext cx="7987940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500" spc="0" baseline="3003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00" spc="0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00" spc="118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Since Ar</a:t>
            </a:r>
            <a:r>
              <a:rPr sz="2550" spc="-4" baseline="1800" dirty="0">
                <a:latin typeface="Tw Cen MT"/>
                <a:cs typeface="Tw Cen MT"/>
              </a:rPr>
              <a:t>d</a:t>
            </a:r>
            <a:r>
              <a:rPr sz="2550" spc="0" baseline="1800" dirty="0">
                <a:latin typeface="Tw Cen MT"/>
                <a:cs typeface="Tw Cen MT"/>
              </a:rPr>
              <a:t>ui</a:t>
            </a:r>
            <a:r>
              <a:rPr sz="2550" spc="-4" baseline="1800" dirty="0">
                <a:latin typeface="Tw Cen MT"/>
                <a:cs typeface="Tw Cen MT"/>
              </a:rPr>
              <a:t>n</a:t>
            </a:r>
            <a:r>
              <a:rPr sz="2550" spc="0" baseline="1800" dirty="0">
                <a:latin typeface="Tw Cen MT"/>
                <a:cs typeface="Tw Cen MT"/>
              </a:rPr>
              <a:t>o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4" baseline="1800" dirty="0">
                <a:latin typeface="Tw Cen MT"/>
                <a:cs typeface="Tw Cen MT"/>
              </a:rPr>
              <a:t>n</a:t>
            </a:r>
            <a:r>
              <a:rPr sz="2550" spc="0" baseline="1800" dirty="0">
                <a:latin typeface="Tw Cen MT"/>
                <a:cs typeface="Tw Cen MT"/>
              </a:rPr>
              <a:t>d</a:t>
            </a:r>
            <a:r>
              <a:rPr sz="2550" spc="19" baseline="1800" dirty="0">
                <a:latin typeface="Tw Cen MT"/>
                <a:cs typeface="Tw Cen MT"/>
              </a:rPr>
              <a:t> </a:t>
            </a:r>
            <a:r>
              <a:rPr sz="2550" spc="-9" baseline="1800" dirty="0">
                <a:latin typeface="Tw Cen MT"/>
                <a:cs typeface="Tw Cen MT"/>
              </a:rPr>
              <a:t>L</a:t>
            </a:r>
            <a:r>
              <a:rPr sz="2550" spc="0" baseline="1800" dirty="0">
                <a:latin typeface="Tw Cen MT"/>
                <a:cs typeface="Tw Cen MT"/>
              </a:rPr>
              <a:t>CD</a:t>
            </a:r>
            <a:r>
              <a:rPr sz="2550" spc="-1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e </a:t>
            </a:r>
            <a:r>
              <a:rPr sz="2550" spc="-4" baseline="1800" dirty="0">
                <a:latin typeface="Tw Cen MT"/>
                <a:cs typeface="Tw Cen MT"/>
              </a:rPr>
              <a:t>p</a:t>
            </a:r>
            <a:r>
              <a:rPr sz="2550" spc="-50" baseline="1800" dirty="0">
                <a:latin typeface="Tw Cen MT"/>
                <a:cs typeface="Tw Cen MT"/>
              </a:rPr>
              <a:t>o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ered</a:t>
            </a:r>
            <a:r>
              <a:rPr sz="2550" spc="-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v</a:t>
            </a:r>
            <a:r>
              <a:rPr sz="2550" spc="-4" baseline="1800" dirty="0">
                <a:latin typeface="Tw Cen MT"/>
                <a:cs typeface="Tw Cen MT"/>
              </a:rPr>
              <a:t>i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1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USB</a:t>
            </a:r>
            <a:r>
              <a:rPr sz="2550" spc="-9" baseline="1800" dirty="0">
                <a:latin typeface="Tw Cen MT"/>
                <a:cs typeface="Tw Cen MT"/>
              </a:rPr>
              <a:t> 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ont connect 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he</a:t>
            </a:r>
            <a:r>
              <a:rPr sz="2550" spc="-4" baseline="1800" dirty="0">
                <a:latin typeface="Tw Cen MT"/>
                <a:cs typeface="Tw Cen MT"/>
              </a:rPr>
              <a:t>s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o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he</a:t>
            </a:r>
            <a:r>
              <a:rPr sz="2550" spc="1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50" baseline="1800" dirty="0">
                <a:latin typeface="Tw Cen MT"/>
                <a:cs typeface="Tw Cen MT"/>
              </a:rPr>
              <a:t>o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er s</a:t>
            </a:r>
            <a:r>
              <a:rPr sz="2550" spc="-4" baseline="1800" dirty="0">
                <a:latin typeface="Tw Cen MT"/>
                <a:cs typeface="Tw Cen MT"/>
              </a:rPr>
              <a:t>u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9" baseline="1800" dirty="0">
                <a:latin typeface="Tw Cen MT"/>
                <a:cs typeface="Tw Cen MT"/>
              </a:rPr>
              <a:t>p</a:t>
            </a:r>
            <a:r>
              <a:rPr sz="2550" spc="0" baseline="1800" dirty="0">
                <a:latin typeface="Tw Cen MT"/>
                <a:cs typeface="Tw Cen MT"/>
              </a:rPr>
              <a:t>ly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594" y="4365498"/>
            <a:ext cx="3601211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/>
          </a:p>
          <a:p>
            <a:pPr marL="379628">
              <a:lnSpc>
                <a:spcPct val="9073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Ard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ino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&amp;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ead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oard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*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endParaRPr sz="1800">
              <a:latin typeface="Tw Cen MT"/>
              <a:cs typeface="Tw Cen MT"/>
            </a:endParaRPr>
          </a:p>
          <a:p>
            <a:pPr marL="379628">
              <a:lnSpc>
                <a:spcPct val="90738"/>
              </a:lnSpc>
              <a:spcBef>
                <a:spcPts val="200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Di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play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258" y="1917953"/>
            <a:ext cx="3618178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966">
              <a:lnSpc>
                <a:spcPts val="1000"/>
              </a:lnSpc>
              <a:spcBef>
                <a:spcPts val="86"/>
              </a:spcBef>
            </a:pPr>
            <a:endParaRPr sz="1000"/>
          </a:p>
          <a:p>
            <a:pPr marL="379018" marR="16966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r>
              <a:rPr sz="1800" b="1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–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379018">
              <a:lnSpc>
                <a:spcPct val="90738"/>
              </a:lnSpc>
              <a:spcBef>
                <a:spcPts val="200"/>
              </a:spcBef>
            </a:pPr>
            <a:r>
              <a:rPr sz="1800" spc="-50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eg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la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15</a:t>
            </a:r>
            <a:r>
              <a:rPr sz="1800" spc="4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al Su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ply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80768" y="4560570"/>
            <a:ext cx="214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0798" y="1485138"/>
            <a:ext cx="3599688" cy="1368552"/>
          </a:xfrm>
          <a:custGeom>
            <a:avLst/>
            <a:gdLst/>
            <a:ahLst/>
            <a:cxnLst/>
            <a:rect l="l" t="t" r="r" b="b"/>
            <a:pathLst>
              <a:path w="3599688" h="1368552">
                <a:moveTo>
                  <a:pt x="0" y="1368552"/>
                </a:moveTo>
                <a:lnTo>
                  <a:pt x="3599688" y="1368552"/>
                </a:lnTo>
                <a:lnTo>
                  <a:pt x="359968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0798" y="1485138"/>
            <a:ext cx="3599688" cy="1368552"/>
          </a:xfrm>
          <a:custGeom>
            <a:avLst/>
            <a:gdLst/>
            <a:ahLst/>
            <a:cxnLst/>
            <a:rect l="l" t="t" r="r" b="b"/>
            <a:pathLst>
              <a:path w="3599688" h="1368552">
                <a:moveTo>
                  <a:pt x="0" y="1368552"/>
                </a:moveTo>
                <a:lnTo>
                  <a:pt x="3599688" y="1368552"/>
                </a:lnTo>
                <a:lnTo>
                  <a:pt x="359968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293390"/>
            <a:ext cx="52106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1190" y="293390"/>
            <a:ext cx="259878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1484982"/>
            <a:ext cx="372201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-5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xt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3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k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e sta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75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hine(s)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576" y="2333500"/>
            <a:ext cx="3251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50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eg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la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or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15</a:t>
            </a:r>
            <a:r>
              <a:rPr sz="2700" spc="4" baseline="1700" dirty="0">
                <a:latin typeface="Tw Cen MT"/>
                <a:cs typeface="Tw Cen MT"/>
              </a:rPr>
              <a:t>0</a:t>
            </a:r>
            <a:r>
              <a:rPr sz="2700" spc="0" baseline="1700" dirty="0">
                <a:latin typeface="Tw Cen MT"/>
                <a:cs typeface="Tw Cen MT"/>
              </a:rPr>
              <a:t>mA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al Su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ply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594" y="4365498"/>
            <a:ext cx="3601211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/>
          </a:p>
          <a:p>
            <a:pPr marL="379628">
              <a:lnSpc>
                <a:spcPct val="9073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Ard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ino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&amp;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ead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oard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*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endParaRPr sz="1800">
              <a:latin typeface="Tw Cen MT"/>
              <a:cs typeface="Tw Cen MT"/>
            </a:endParaRPr>
          </a:p>
          <a:p>
            <a:pPr marL="379628">
              <a:lnSpc>
                <a:spcPct val="90738"/>
              </a:lnSpc>
              <a:spcBef>
                <a:spcPts val="200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Di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play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58" y="1917953"/>
            <a:ext cx="3601212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6"/>
              </a:spcBef>
            </a:pPr>
            <a:endParaRPr sz="1000"/>
          </a:p>
          <a:p>
            <a:pPr marL="379018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r>
              <a:rPr sz="1800" b="1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–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0798" y="1485138"/>
            <a:ext cx="3599688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379602" marR="152426">
              <a:lnSpc>
                <a:spcPts val="201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St</a:t>
            </a:r>
            <a:r>
              <a:rPr sz="1800" b="1" u="heavy" spc="29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te 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ac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h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(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):</a:t>
            </a:r>
            <a:r>
              <a:rPr sz="1800" b="1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mine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205"/>
              </a:spcBef>
            </a:pPr>
            <a:r>
              <a:rPr sz="1800" spc="0" dirty="0">
                <a:latin typeface="Tw Cen MT"/>
                <a:cs typeface="Tw Cen MT"/>
              </a:rPr>
              <a:t>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ol of</a:t>
            </a:r>
            <a:r>
              <a:rPr sz="1800" spc="50" dirty="0">
                <a:latin typeface="Tw Cen MT"/>
                <a:cs typeface="Tw Cen MT"/>
              </a:rPr>
              <a:t> 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oad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(one or t</a:t>
            </a:r>
            <a:r>
              <a:rPr sz="1800" spc="-2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o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req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ired)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80768" y="4560570"/>
            <a:ext cx="214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0798" y="1485138"/>
            <a:ext cx="3599688" cy="1368552"/>
          </a:xfrm>
          <a:custGeom>
            <a:avLst/>
            <a:gdLst/>
            <a:ahLst/>
            <a:cxnLst/>
            <a:rect l="l" t="t" r="r" b="b"/>
            <a:pathLst>
              <a:path w="3599688" h="1368552">
                <a:moveTo>
                  <a:pt x="0" y="1368552"/>
                </a:moveTo>
                <a:lnTo>
                  <a:pt x="3599688" y="1368552"/>
                </a:lnTo>
                <a:lnTo>
                  <a:pt x="359968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0798" y="1485138"/>
            <a:ext cx="3599688" cy="1368552"/>
          </a:xfrm>
          <a:custGeom>
            <a:avLst/>
            <a:gdLst/>
            <a:ahLst/>
            <a:cxnLst/>
            <a:rect l="l" t="t" r="r" b="b"/>
            <a:pathLst>
              <a:path w="3599688" h="1368552">
                <a:moveTo>
                  <a:pt x="0" y="1368552"/>
                </a:moveTo>
                <a:lnTo>
                  <a:pt x="3599688" y="1368552"/>
                </a:lnTo>
                <a:lnTo>
                  <a:pt x="359968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798" y="4222242"/>
            <a:ext cx="3599688" cy="1367028"/>
          </a:xfrm>
          <a:custGeom>
            <a:avLst/>
            <a:gdLst/>
            <a:ahLst/>
            <a:cxnLst/>
            <a:rect l="l" t="t" r="r" b="b"/>
            <a:pathLst>
              <a:path w="3599688" h="1367028">
                <a:moveTo>
                  <a:pt x="0" y="1367028"/>
                </a:moveTo>
                <a:lnTo>
                  <a:pt x="3599688" y="1367028"/>
                </a:lnTo>
                <a:lnTo>
                  <a:pt x="3599688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0798" y="4222242"/>
            <a:ext cx="3599688" cy="1367028"/>
          </a:xfrm>
          <a:custGeom>
            <a:avLst/>
            <a:gdLst/>
            <a:ahLst/>
            <a:cxnLst/>
            <a:rect l="l" t="t" r="r" b="b"/>
            <a:pathLst>
              <a:path w="3599688" h="1367028">
                <a:moveTo>
                  <a:pt x="0" y="1367028"/>
                </a:moveTo>
                <a:lnTo>
                  <a:pt x="3599688" y="1367028"/>
                </a:lnTo>
                <a:lnTo>
                  <a:pt x="3599688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293390"/>
            <a:ext cx="52106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1190" y="293390"/>
            <a:ext cx="259878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1382444"/>
            <a:ext cx="3987208" cy="447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8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39" baseline="1913" dirty="0">
                <a:latin typeface="Tw Cen MT"/>
                <a:cs typeface="Tw Cen MT"/>
              </a:rPr>
              <a:t>e</a:t>
            </a:r>
            <a:r>
              <a:rPr sz="2400" spc="4" baseline="1913" dirty="0">
                <a:latin typeface="Tw Cen MT"/>
                <a:cs typeface="Tw Cen MT"/>
              </a:rPr>
              <a:t>x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-36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B</a:t>
            </a:r>
            <a:r>
              <a:rPr sz="2400" spc="0" baseline="1913" dirty="0">
                <a:latin typeface="Tw Cen MT"/>
                <a:cs typeface="Tw Cen MT"/>
              </a:rPr>
              <a:t>lo</a:t>
            </a:r>
            <a:r>
              <a:rPr sz="2400" spc="34" baseline="1913" dirty="0">
                <a:latin typeface="Tw Cen MT"/>
                <a:cs typeface="Tw Cen MT"/>
              </a:rPr>
              <a:t>c</a:t>
            </a:r>
            <a:r>
              <a:rPr sz="2400" spc="0" baseline="1913" dirty="0">
                <a:latin typeface="Tw Cen MT"/>
                <a:cs typeface="Tw Cen MT"/>
              </a:rPr>
              <a:t>k</a:t>
            </a:r>
            <a:r>
              <a:rPr sz="2400" spc="-4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is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the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mo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36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nd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m</a:t>
            </a:r>
            <a:r>
              <a:rPr sz="2400" spc="9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36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cont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l</a:t>
            </a:r>
            <a:r>
              <a:rPr sz="2400" spc="-27" baseline="1913" dirty="0">
                <a:latin typeface="Tw Cen MT"/>
                <a:cs typeface="Tw Cen MT"/>
              </a:rPr>
              <a:t> </a:t>
            </a:r>
            <a:r>
              <a:rPr sz="2400" spc="-39" baseline="1913" dirty="0">
                <a:latin typeface="Tw Cen MT"/>
                <a:cs typeface="Tw Cen MT"/>
              </a:rPr>
              <a:t>f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endParaRPr sz="1600">
              <a:latin typeface="Tw Cen MT"/>
              <a:cs typeface="Tw Cen MT"/>
            </a:endParaRPr>
          </a:p>
          <a:p>
            <a:pPr marL="332740" marR="30403">
              <a:lnSpc>
                <a:spcPts val="1730"/>
              </a:lnSpc>
              <a:spcBef>
                <a:spcPts val="0"/>
              </a:spcBef>
            </a:pPr>
            <a:r>
              <a:rPr sz="2400" spc="-14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il</a:t>
            </a:r>
            <a:r>
              <a:rPr sz="2400" spc="-59" baseline="1913" dirty="0">
                <a:latin typeface="Tw Cen MT"/>
                <a:cs typeface="Tw Cen MT"/>
              </a:rPr>
              <a:t>w</a:t>
            </a:r>
            <a:r>
              <a:rPr sz="2400" spc="-3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y</a:t>
            </a:r>
            <a:r>
              <a:rPr sz="2400" spc="-2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9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: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576" y="2333500"/>
            <a:ext cx="3251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50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eg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la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or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15</a:t>
            </a:r>
            <a:r>
              <a:rPr sz="2700" spc="4" baseline="1700" dirty="0">
                <a:latin typeface="Tw Cen MT"/>
                <a:cs typeface="Tw Cen MT"/>
              </a:rPr>
              <a:t>0</a:t>
            </a:r>
            <a:r>
              <a:rPr sz="2700" spc="0" baseline="1700" dirty="0">
                <a:latin typeface="Tw Cen MT"/>
                <a:cs typeface="Tw Cen MT"/>
              </a:rPr>
              <a:t>mA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al Su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ply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522" y="4781948"/>
            <a:ext cx="78470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Di</a:t>
            </a:r>
            <a:r>
              <a:rPr sz="2700" b="1" u="heavy" spc="-4" baseline="170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play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94" y="4365498"/>
            <a:ext cx="3601211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/>
          </a:p>
          <a:p>
            <a:pPr marL="379628">
              <a:lnSpc>
                <a:spcPct val="9073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Ard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ino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&amp;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ead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oard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*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798" y="4222242"/>
            <a:ext cx="3599688" cy="1367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379602" marR="364793">
              <a:lnSpc>
                <a:spcPts val="201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and</a:t>
            </a:r>
            <a:r>
              <a:rPr sz="1800" b="1" u="heavy" spc="-1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ntr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Tw Cen MT"/>
                <a:cs typeface="Tw Cen MT"/>
              </a:rPr>
              <a:t>:</a:t>
            </a:r>
            <a:r>
              <a:rPr sz="1800" b="1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</a:t>
            </a:r>
            <a:r>
              <a:rPr sz="1800" spc="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es </a:t>
            </a:r>
            <a:endParaRPr sz="1800">
              <a:latin typeface="Tw Cen MT"/>
              <a:cs typeface="Tw Cen MT"/>
            </a:endParaRPr>
          </a:p>
          <a:p>
            <a:pPr marL="379602" marR="364793">
              <a:lnSpc>
                <a:spcPts val="1959"/>
              </a:lnSpc>
              <a:spcBef>
                <a:spcPts val="205"/>
              </a:spcBef>
            </a:pPr>
            <a:r>
              <a:rPr sz="1800" spc="0" dirty="0">
                <a:latin typeface="Tw Cen MT"/>
                <a:cs typeface="Tw Cen MT"/>
              </a:rPr>
              <a:t>a H-bri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ki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) to 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</a:t>
            </a:r>
            <a:endParaRPr sz="1800">
              <a:latin typeface="Tw Cen MT"/>
              <a:cs typeface="Tw Cen MT"/>
            </a:endParaRPr>
          </a:p>
          <a:p>
            <a:pPr marL="379602" marR="364793">
              <a:lnSpc>
                <a:spcPts val="1959"/>
              </a:lnSpc>
              <a:spcBef>
                <a:spcPts val="199"/>
              </a:spcBef>
            </a:pP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ossi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 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58" y="1917953"/>
            <a:ext cx="3601212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6"/>
              </a:spcBef>
            </a:pPr>
            <a:endParaRPr sz="1000"/>
          </a:p>
          <a:p>
            <a:pPr marL="379018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r>
              <a:rPr sz="1800" b="1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–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0798" y="1485138"/>
            <a:ext cx="3599688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379602" marR="152426">
              <a:lnSpc>
                <a:spcPts val="201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St</a:t>
            </a:r>
            <a:r>
              <a:rPr sz="1800" b="1" u="heavy" spc="29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te 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ac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h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(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):</a:t>
            </a:r>
            <a:r>
              <a:rPr sz="1800" b="1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mine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205"/>
              </a:spcBef>
            </a:pPr>
            <a:r>
              <a:rPr sz="1800" spc="0" dirty="0">
                <a:latin typeface="Tw Cen MT"/>
                <a:cs typeface="Tw Cen MT"/>
              </a:rPr>
              <a:t>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ol of</a:t>
            </a:r>
            <a:r>
              <a:rPr sz="1800" spc="50" dirty="0">
                <a:latin typeface="Tw Cen MT"/>
                <a:cs typeface="Tw Cen MT"/>
              </a:rPr>
              <a:t> 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oad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(one or t</a:t>
            </a:r>
            <a:r>
              <a:rPr sz="1800" spc="-2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o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req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ired)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80768" y="4560570"/>
            <a:ext cx="214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359810"/>
            <a:ext cx="7385268" cy="83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66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</a:t>
            </a:r>
            <a:r>
              <a:rPr sz="4350" spc="-8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xt add some p</a:t>
            </a:r>
            <a:r>
              <a:rPr sz="4350" spc="-79" baseline="1055" dirty="0">
                <a:latin typeface="Tw Cen MT"/>
                <a:cs typeface="Tw Cen MT"/>
              </a:rPr>
              <a:t>o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cont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ol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si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nals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(numbers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are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-5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84" dirty="0">
                <a:latin typeface="Tw Cen MT"/>
                <a:cs typeface="Tw Cen MT"/>
              </a:rPr>
              <a:t>y</a:t>
            </a:r>
            <a:r>
              <a:rPr sz="2900" spc="0" dirty="0">
                <a:latin typeface="Tw Cen MT"/>
                <a:cs typeface="Tw Cen MT"/>
              </a:rPr>
              <a:t>ou to specify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h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 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79" dirty="0">
                <a:latin typeface="Tw Cen MT"/>
                <a:cs typeface="Tw Cen MT"/>
              </a:rPr>
              <a:t>n</a:t>
            </a:r>
            <a:r>
              <a:rPr sz="2900" spc="0" dirty="0">
                <a:latin typeface="Tw Cen MT"/>
                <a:cs typeface="Tw Cen MT"/>
              </a:rPr>
              <a:t>y lines)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2864252"/>
            <a:ext cx="7174140" cy="83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t</a:t>
            </a:r>
            <a:r>
              <a:rPr sz="4350" spc="-8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 colo</a:t>
            </a:r>
            <a:r>
              <a:rPr sz="4350" spc="-84" baseline="1055" dirty="0">
                <a:latin typeface="Tw Cen MT"/>
                <a:cs typeface="Tw Cen MT"/>
              </a:rPr>
              <a:t>r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co</a:t>
            </a:r>
            <a:r>
              <a:rPr sz="4350" spc="-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ed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connection to de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cribe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ty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amount of</a:t>
            </a:r>
            <a:r>
              <a:rPr sz="2900" spc="7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si</a:t>
            </a:r>
            <a:r>
              <a:rPr sz="2900" spc="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nals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366930"/>
            <a:ext cx="7601179" cy="1278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54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Also note that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if</a:t>
            </a:r>
            <a:r>
              <a:rPr sz="4350" spc="8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there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are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no sign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ls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 p</a:t>
            </a:r>
            <a:r>
              <a:rPr sz="4350" spc="-89" baseline="1055" dirty="0">
                <a:latin typeface="Tw Cen MT"/>
                <a:cs typeface="Tw Cen MT"/>
              </a:rPr>
              <a:t>o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er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ct val="99137"/>
              </a:lnSpc>
              <a:spcBef>
                <a:spcPts val="610"/>
              </a:spcBef>
            </a:pPr>
            <a:r>
              <a:rPr sz="2900" spc="0" dirty="0">
                <a:latin typeface="Tw Cen MT"/>
                <a:cs typeface="Tw Cen MT"/>
              </a:rPr>
              <a:t>lines in a gi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en di</a:t>
            </a:r>
            <a:r>
              <a:rPr sz="2900" spc="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ection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is no need to enter it into the blo</a:t>
            </a:r>
            <a:r>
              <a:rPr sz="2900" spc="59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k di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g</a:t>
            </a:r>
            <a:r>
              <a:rPr sz="2900" spc="-1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!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258" y="1917953"/>
            <a:ext cx="3601212" cy="1368552"/>
          </a:xfrm>
          <a:custGeom>
            <a:avLst/>
            <a:gdLst/>
            <a:ahLst/>
            <a:cxnLst/>
            <a:rect l="l" t="t" r="r" b="b"/>
            <a:pathLst>
              <a:path w="3601212" h="1368552">
                <a:moveTo>
                  <a:pt x="0" y="1368552"/>
                </a:moveTo>
                <a:lnTo>
                  <a:pt x="3601212" y="1368552"/>
                </a:lnTo>
                <a:lnTo>
                  <a:pt x="360121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594" y="4365498"/>
            <a:ext cx="3601211" cy="1368552"/>
          </a:xfrm>
          <a:custGeom>
            <a:avLst/>
            <a:gdLst/>
            <a:ahLst/>
            <a:cxnLst/>
            <a:rect l="l" t="t" r="r" b="b"/>
            <a:pathLst>
              <a:path w="3601211" h="1368552">
                <a:moveTo>
                  <a:pt x="0" y="1368552"/>
                </a:moveTo>
                <a:lnTo>
                  <a:pt x="3601211" y="1368552"/>
                </a:lnTo>
                <a:lnTo>
                  <a:pt x="3601211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0798" y="1485138"/>
            <a:ext cx="3599688" cy="1368552"/>
          </a:xfrm>
          <a:custGeom>
            <a:avLst/>
            <a:gdLst/>
            <a:ahLst/>
            <a:cxnLst/>
            <a:rect l="l" t="t" r="r" b="b"/>
            <a:pathLst>
              <a:path w="3599688" h="1368552">
                <a:moveTo>
                  <a:pt x="0" y="1368552"/>
                </a:moveTo>
                <a:lnTo>
                  <a:pt x="3599688" y="1368552"/>
                </a:lnTo>
                <a:lnTo>
                  <a:pt x="359968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0798" y="1485138"/>
            <a:ext cx="3599688" cy="1368552"/>
          </a:xfrm>
          <a:custGeom>
            <a:avLst/>
            <a:gdLst/>
            <a:ahLst/>
            <a:cxnLst/>
            <a:rect l="l" t="t" r="r" b="b"/>
            <a:pathLst>
              <a:path w="3599688" h="1368552">
                <a:moveTo>
                  <a:pt x="0" y="1368552"/>
                </a:moveTo>
                <a:lnTo>
                  <a:pt x="3599688" y="1368552"/>
                </a:lnTo>
                <a:lnTo>
                  <a:pt x="359968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0798" y="4222242"/>
            <a:ext cx="3599688" cy="1367028"/>
          </a:xfrm>
          <a:custGeom>
            <a:avLst/>
            <a:gdLst/>
            <a:ahLst/>
            <a:cxnLst/>
            <a:rect l="l" t="t" r="r" b="b"/>
            <a:pathLst>
              <a:path w="3599688" h="1367028">
                <a:moveTo>
                  <a:pt x="0" y="1367028"/>
                </a:moveTo>
                <a:lnTo>
                  <a:pt x="3599688" y="1367028"/>
                </a:lnTo>
                <a:lnTo>
                  <a:pt x="3599688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0798" y="4222242"/>
            <a:ext cx="3599688" cy="1367028"/>
          </a:xfrm>
          <a:custGeom>
            <a:avLst/>
            <a:gdLst/>
            <a:ahLst/>
            <a:cxnLst/>
            <a:rect l="l" t="t" r="r" b="b"/>
            <a:pathLst>
              <a:path w="3599688" h="1367028">
                <a:moveTo>
                  <a:pt x="0" y="1367028"/>
                </a:moveTo>
                <a:lnTo>
                  <a:pt x="3599688" y="1367028"/>
                </a:lnTo>
                <a:lnTo>
                  <a:pt x="3599688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8162" y="2833878"/>
            <a:ext cx="144779" cy="1388364"/>
          </a:xfrm>
          <a:custGeom>
            <a:avLst/>
            <a:gdLst/>
            <a:ahLst/>
            <a:cxnLst/>
            <a:rect l="l" t="t" r="r" b="b"/>
            <a:pathLst>
              <a:path w="144779" h="1388364">
                <a:moveTo>
                  <a:pt x="72389" y="0"/>
                </a:moveTo>
                <a:lnTo>
                  <a:pt x="0" y="72389"/>
                </a:lnTo>
                <a:lnTo>
                  <a:pt x="36195" y="72389"/>
                </a:lnTo>
                <a:lnTo>
                  <a:pt x="36195" y="1388364"/>
                </a:lnTo>
                <a:lnTo>
                  <a:pt x="108585" y="1388364"/>
                </a:lnTo>
                <a:lnTo>
                  <a:pt x="108585" y="72389"/>
                </a:lnTo>
                <a:lnTo>
                  <a:pt x="144779" y="72389"/>
                </a:lnTo>
                <a:lnTo>
                  <a:pt x="72389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8162" y="2833878"/>
            <a:ext cx="144779" cy="1388364"/>
          </a:xfrm>
          <a:custGeom>
            <a:avLst/>
            <a:gdLst/>
            <a:ahLst/>
            <a:cxnLst/>
            <a:rect l="l" t="t" r="r" b="b"/>
            <a:pathLst>
              <a:path w="144779" h="1388364">
                <a:moveTo>
                  <a:pt x="0" y="72389"/>
                </a:moveTo>
                <a:lnTo>
                  <a:pt x="72389" y="0"/>
                </a:lnTo>
                <a:lnTo>
                  <a:pt x="144779" y="72389"/>
                </a:lnTo>
                <a:lnTo>
                  <a:pt x="108585" y="72389"/>
                </a:lnTo>
                <a:lnTo>
                  <a:pt x="108585" y="1388364"/>
                </a:lnTo>
                <a:lnTo>
                  <a:pt x="36195" y="1388364"/>
                </a:lnTo>
                <a:lnTo>
                  <a:pt x="36195" y="72389"/>
                </a:lnTo>
                <a:lnTo>
                  <a:pt x="0" y="72389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3278" y="3550158"/>
            <a:ext cx="648081" cy="63880"/>
          </a:xfrm>
          <a:custGeom>
            <a:avLst/>
            <a:gdLst/>
            <a:ahLst/>
            <a:cxnLst/>
            <a:rect l="l" t="t" r="r" b="b"/>
            <a:pathLst>
              <a:path w="648081" h="63880">
                <a:moveTo>
                  <a:pt x="0" y="0"/>
                </a:moveTo>
                <a:lnTo>
                  <a:pt x="648081" y="6388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4918" y="2853690"/>
            <a:ext cx="144779" cy="1350264"/>
          </a:xfrm>
          <a:custGeom>
            <a:avLst/>
            <a:gdLst/>
            <a:ahLst/>
            <a:cxnLst/>
            <a:rect l="l" t="t" r="r" b="b"/>
            <a:pathLst>
              <a:path w="144779" h="1350264">
                <a:moveTo>
                  <a:pt x="72389" y="1350264"/>
                </a:moveTo>
                <a:lnTo>
                  <a:pt x="144779" y="1277874"/>
                </a:lnTo>
                <a:lnTo>
                  <a:pt x="108584" y="1277874"/>
                </a:lnTo>
                <a:lnTo>
                  <a:pt x="108584" y="0"/>
                </a:lnTo>
                <a:lnTo>
                  <a:pt x="36195" y="0"/>
                </a:lnTo>
                <a:lnTo>
                  <a:pt x="36195" y="1277874"/>
                </a:lnTo>
                <a:lnTo>
                  <a:pt x="0" y="1277874"/>
                </a:lnTo>
                <a:lnTo>
                  <a:pt x="72389" y="135026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4918" y="2853690"/>
            <a:ext cx="144779" cy="1350264"/>
          </a:xfrm>
          <a:custGeom>
            <a:avLst/>
            <a:gdLst/>
            <a:ahLst/>
            <a:cxnLst/>
            <a:rect l="l" t="t" r="r" b="b"/>
            <a:pathLst>
              <a:path w="144779" h="1350264">
                <a:moveTo>
                  <a:pt x="0" y="1277874"/>
                </a:moveTo>
                <a:lnTo>
                  <a:pt x="72389" y="1350264"/>
                </a:lnTo>
                <a:lnTo>
                  <a:pt x="144779" y="1277874"/>
                </a:lnTo>
                <a:lnTo>
                  <a:pt x="108584" y="1277874"/>
                </a:lnTo>
                <a:lnTo>
                  <a:pt x="108584" y="0"/>
                </a:lnTo>
                <a:lnTo>
                  <a:pt x="36195" y="0"/>
                </a:lnTo>
                <a:lnTo>
                  <a:pt x="36195" y="1277874"/>
                </a:lnTo>
                <a:lnTo>
                  <a:pt x="0" y="127787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3458" y="3486150"/>
            <a:ext cx="648081" cy="63880"/>
          </a:xfrm>
          <a:custGeom>
            <a:avLst/>
            <a:gdLst/>
            <a:ahLst/>
            <a:cxnLst/>
            <a:rect l="l" t="t" r="r" b="b"/>
            <a:pathLst>
              <a:path w="648081" h="63880">
                <a:moveTo>
                  <a:pt x="0" y="0"/>
                </a:moveTo>
                <a:lnTo>
                  <a:pt x="648081" y="6388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3022" y="2859151"/>
            <a:ext cx="784860" cy="2256536"/>
          </a:xfrm>
          <a:custGeom>
            <a:avLst/>
            <a:gdLst/>
            <a:ahLst/>
            <a:cxnLst/>
            <a:rect l="l" t="t" r="r" b="b"/>
            <a:pathLst>
              <a:path w="784860" h="2256536">
                <a:moveTo>
                  <a:pt x="660780" y="70103"/>
                </a:moveTo>
                <a:lnTo>
                  <a:pt x="0" y="2231263"/>
                </a:lnTo>
                <a:lnTo>
                  <a:pt x="82803" y="2256536"/>
                </a:lnTo>
                <a:lnTo>
                  <a:pt x="743585" y="95376"/>
                </a:lnTo>
                <a:lnTo>
                  <a:pt x="784860" y="107950"/>
                </a:lnTo>
                <a:lnTo>
                  <a:pt x="727455" y="0"/>
                </a:lnTo>
                <a:lnTo>
                  <a:pt x="619378" y="57403"/>
                </a:lnTo>
                <a:lnTo>
                  <a:pt x="660780" y="7010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3022" y="2859151"/>
            <a:ext cx="784860" cy="2256536"/>
          </a:xfrm>
          <a:custGeom>
            <a:avLst/>
            <a:gdLst/>
            <a:ahLst/>
            <a:cxnLst/>
            <a:rect l="l" t="t" r="r" b="b"/>
            <a:pathLst>
              <a:path w="784860" h="2256536">
                <a:moveTo>
                  <a:pt x="619378" y="57403"/>
                </a:moveTo>
                <a:lnTo>
                  <a:pt x="727455" y="0"/>
                </a:lnTo>
                <a:lnTo>
                  <a:pt x="784860" y="107950"/>
                </a:lnTo>
                <a:lnTo>
                  <a:pt x="743585" y="95376"/>
                </a:lnTo>
                <a:lnTo>
                  <a:pt x="82803" y="2256536"/>
                </a:lnTo>
                <a:lnTo>
                  <a:pt x="0" y="2231263"/>
                </a:lnTo>
                <a:lnTo>
                  <a:pt x="660780" y="70103"/>
                </a:lnTo>
                <a:lnTo>
                  <a:pt x="619378" y="57403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098" y="3469386"/>
            <a:ext cx="648080" cy="288036"/>
          </a:xfrm>
          <a:custGeom>
            <a:avLst/>
            <a:gdLst/>
            <a:ahLst/>
            <a:cxnLst/>
            <a:rect l="l" t="t" r="r" b="b"/>
            <a:pathLst>
              <a:path w="648080" h="288036">
                <a:moveTo>
                  <a:pt x="0" y="288036"/>
                </a:moveTo>
                <a:lnTo>
                  <a:pt x="648080" y="0"/>
                </a:lnTo>
              </a:path>
            </a:pathLst>
          </a:custGeom>
          <a:ln w="32003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3110" y="5589270"/>
            <a:ext cx="143255" cy="780288"/>
          </a:xfrm>
          <a:custGeom>
            <a:avLst/>
            <a:gdLst/>
            <a:ahLst/>
            <a:cxnLst/>
            <a:rect l="l" t="t" r="r" b="b"/>
            <a:pathLst>
              <a:path w="143255" h="780288">
                <a:moveTo>
                  <a:pt x="71627" y="0"/>
                </a:moveTo>
                <a:lnTo>
                  <a:pt x="0" y="71627"/>
                </a:lnTo>
                <a:lnTo>
                  <a:pt x="35813" y="71627"/>
                </a:lnTo>
                <a:lnTo>
                  <a:pt x="35813" y="780287"/>
                </a:lnTo>
                <a:lnTo>
                  <a:pt x="107441" y="780287"/>
                </a:lnTo>
                <a:lnTo>
                  <a:pt x="107441" y="71627"/>
                </a:lnTo>
                <a:lnTo>
                  <a:pt x="143255" y="71627"/>
                </a:lnTo>
                <a:lnTo>
                  <a:pt x="71627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3110" y="5589270"/>
            <a:ext cx="143255" cy="780288"/>
          </a:xfrm>
          <a:custGeom>
            <a:avLst/>
            <a:gdLst/>
            <a:ahLst/>
            <a:cxnLst/>
            <a:rect l="l" t="t" r="r" b="b"/>
            <a:pathLst>
              <a:path w="143255" h="780288">
                <a:moveTo>
                  <a:pt x="0" y="71627"/>
                </a:moveTo>
                <a:lnTo>
                  <a:pt x="71627" y="0"/>
                </a:lnTo>
                <a:lnTo>
                  <a:pt x="143255" y="71627"/>
                </a:lnTo>
                <a:lnTo>
                  <a:pt x="107441" y="71627"/>
                </a:lnTo>
                <a:lnTo>
                  <a:pt x="107441" y="780287"/>
                </a:lnTo>
                <a:lnTo>
                  <a:pt x="35813" y="780287"/>
                </a:lnTo>
                <a:lnTo>
                  <a:pt x="35813" y="71627"/>
                </a:lnTo>
                <a:lnTo>
                  <a:pt x="0" y="7162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0126" y="5836158"/>
            <a:ext cx="648081" cy="288035"/>
          </a:xfrm>
          <a:custGeom>
            <a:avLst/>
            <a:gdLst/>
            <a:ahLst/>
            <a:cxnLst/>
            <a:rect l="l" t="t" r="r" b="b"/>
            <a:pathLst>
              <a:path w="648081" h="288036">
                <a:moveTo>
                  <a:pt x="0" y="288035"/>
                </a:moveTo>
                <a:lnTo>
                  <a:pt x="648081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2066" y="6297930"/>
            <a:ext cx="3819144" cy="143256"/>
          </a:xfrm>
          <a:custGeom>
            <a:avLst/>
            <a:gdLst/>
            <a:ahLst/>
            <a:cxnLst/>
            <a:rect l="l" t="t" r="r" b="b"/>
            <a:pathLst>
              <a:path w="3819144" h="143255">
                <a:moveTo>
                  <a:pt x="3747516" y="107442"/>
                </a:moveTo>
                <a:lnTo>
                  <a:pt x="3747516" y="143256"/>
                </a:lnTo>
                <a:lnTo>
                  <a:pt x="3819144" y="71628"/>
                </a:lnTo>
                <a:lnTo>
                  <a:pt x="3747516" y="0"/>
                </a:lnTo>
                <a:lnTo>
                  <a:pt x="3747516" y="35814"/>
                </a:lnTo>
                <a:lnTo>
                  <a:pt x="0" y="35814"/>
                </a:lnTo>
                <a:lnTo>
                  <a:pt x="0" y="107442"/>
                </a:lnTo>
                <a:lnTo>
                  <a:pt x="3747516" y="10744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2066" y="6297930"/>
            <a:ext cx="3819144" cy="143256"/>
          </a:xfrm>
          <a:custGeom>
            <a:avLst/>
            <a:gdLst/>
            <a:ahLst/>
            <a:cxnLst/>
            <a:rect l="l" t="t" r="r" b="b"/>
            <a:pathLst>
              <a:path w="3819144" h="143255">
                <a:moveTo>
                  <a:pt x="3747516" y="0"/>
                </a:moveTo>
                <a:lnTo>
                  <a:pt x="3819144" y="71628"/>
                </a:lnTo>
                <a:lnTo>
                  <a:pt x="3747516" y="143256"/>
                </a:lnTo>
                <a:lnTo>
                  <a:pt x="3747516" y="107442"/>
                </a:lnTo>
                <a:lnTo>
                  <a:pt x="0" y="107442"/>
                </a:lnTo>
                <a:lnTo>
                  <a:pt x="0" y="35814"/>
                </a:lnTo>
                <a:lnTo>
                  <a:pt x="3747516" y="35814"/>
                </a:lnTo>
                <a:lnTo>
                  <a:pt x="3747516" y="0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3862" y="5734050"/>
            <a:ext cx="144780" cy="627888"/>
          </a:xfrm>
          <a:custGeom>
            <a:avLst/>
            <a:gdLst/>
            <a:ahLst/>
            <a:cxnLst/>
            <a:rect l="l" t="t" r="r" b="b"/>
            <a:pathLst>
              <a:path w="144780" h="627888">
                <a:moveTo>
                  <a:pt x="72389" y="627888"/>
                </a:moveTo>
                <a:lnTo>
                  <a:pt x="144780" y="555498"/>
                </a:lnTo>
                <a:lnTo>
                  <a:pt x="108585" y="555498"/>
                </a:lnTo>
                <a:lnTo>
                  <a:pt x="108585" y="0"/>
                </a:lnTo>
                <a:lnTo>
                  <a:pt x="36194" y="0"/>
                </a:lnTo>
                <a:lnTo>
                  <a:pt x="36194" y="555498"/>
                </a:lnTo>
                <a:lnTo>
                  <a:pt x="0" y="555498"/>
                </a:lnTo>
                <a:lnTo>
                  <a:pt x="72389" y="627888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3862" y="5734050"/>
            <a:ext cx="144780" cy="627888"/>
          </a:xfrm>
          <a:custGeom>
            <a:avLst/>
            <a:gdLst/>
            <a:ahLst/>
            <a:cxnLst/>
            <a:rect l="l" t="t" r="r" b="b"/>
            <a:pathLst>
              <a:path w="144780" h="627888">
                <a:moveTo>
                  <a:pt x="144780" y="555498"/>
                </a:moveTo>
                <a:lnTo>
                  <a:pt x="72389" y="627888"/>
                </a:lnTo>
                <a:lnTo>
                  <a:pt x="0" y="555498"/>
                </a:lnTo>
                <a:lnTo>
                  <a:pt x="36194" y="555498"/>
                </a:lnTo>
                <a:lnTo>
                  <a:pt x="36194" y="0"/>
                </a:lnTo>
                <a:lnTo>
                  <a:pt x="108585" y="0"/>
                </a:lnTo>
                <a:lnTo>
                  <a:pt x="108585" y="555498"/>
                </a:lnTo>
                <a:lnTo>
                  <a:pt x="144780" y="55549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26229" y="2141982"/>
            <a:ext cx="734568" cy="143255"/>
          </a:xfrm>
          <a:custGeom>
            <a:avLst/>
            <a:gdLst/>
            <a:ahLst/>
            <a:cxnLst/>
            <a:rect l="l" t="t" r="r" b="b"/>
            <a:pathLst>
              <a:path w="734568" h="143255">
                <a:moveTo>
                  <a:pt x="662940" y="107441"/>
                </a:moveTo>
                <a:lnTo>
                  <a:pt x="662940" y="143255"/>
                </a:lnTo>
                <a:lnTo>
                  <a:pt x="734568" y="71627"/>
                </a:lnTo>
                <a:lnTo>
                  <a:pt x="662940" y="0"/>
                </a:lnTo>
                <a:lnTo>
                  <a:pt x="662940" y="35813"/>
                </a:lnTo>
                <a:lnTo>
                  <a:pt x="0" y="35813"/>
                </a:lnTo>
                <a:lnTo>
                  <a:pt x="0" y="107441"/>
                </a:lnTo>
                <a:lnTo>
                  <a:pt x="662940" y="10744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6229" y="2141982"/>
            <a:ext cx="734568" cy="143255"/>
          </a:xfrm>
          <a:custGeom>
            <a:avLst/>
            <a:gdLst/>
            <a:ahLst/>
            <a:cxnLst/>
            <a:rect l="l" t="t" r="r" b="b"/>
            <a:pathLst>
              <a:path w="734568" h="143255">
                <a:moveTo>
                  <a:pt x="662940" y="0"/>
                </a:moveTo>
                <a:lnTo>
                  <a:pt x="734568" y="71627"/>
                </a:lnTo>
                <a:lnTo>
                  <a:pt x="662940" y="143255"/>
                </a:lnTo>
                <a:lnTo>
                  <a:pt x="662940" y="107441"/>
                </a:lnTo>
                <a:lnTo>
                  <a:pt x="0" y="107441"/>
                </a:lnTo>
                <a:lnTo>
                  <a:pt x="0" y="35813"/>
                </a:lnTo>
                <a:lnTo>
                  <a:pt x="662940" y="35813"/>
                </a:lnTo>
                <a:lnTo>
                  <a:pt x="662940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062" y="1888998"/>
            <a:ext cx="288036" cy="648080"/>
          </a:xfrm>
          <a:custGeom>
            <a:avLst/>
            <a:gdLst/>
            <a:ahLst/>
            <a:cxnLst/>
            <a:rect l="l" t="t" r="r" b="b"/>
            <a:pathLst>
              <a:path w="288036" h="648080">
                <a:moveTo>
                  <a:pt x="0" y="0"/>
                </a:moveTo>
                <a:lnTo>
                  <a:pt x="288036" y="648080"/>
                </a:lnTo>
              </a:path>
            </a:pathLst>
          </a:custGeom>
          <a:ln w="32003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8406" y="2588005"/>
            <a:ext cx="1615313" cy="1766189"/>
          </a:xfrm>
          <a:custGeom>
            <a:avLst/>
            <a:gdLst/>
            <a:ahLst/>
            <a:cxnLst/>
            <a:rect l="l" t="t" r="r" b="b"/>
            <a:pathLst>
              <a:path w="1615313" h="1766189">
                <a:moveTo>
                  <a:pt x="96011" y="1731137"/>
                </a:moveTo>
                <a:lnTo>
                  <a:pt x="1615313" y="58166"/>
                </a:lnTo>
                <a:lnTo>
                  <a:pt x="1551305" y="0"/>
                </a:lnTo>
                <a:lnTo>
                  <a:pt x="32004" y="1673098"/>
                </a:lnTo>
                <a:lnTo>
                  <a:pt x="0" y="1644015"/>
                </a:lnTo>
                <a:lnTo>
                  <a:pt x="5842" y="1766189"/>
                </a:lnTo>
                <a:lnTo>
                  <a:pt x="128143" y="1760220"/>
                </a:lnTo>
                <a:lnTo>
                  <a:pt x="96011" y="1731137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8406" y="2588005"/>
            <a:ext cx="1615313" cy="1766189"/>
          </a:xfrm>
          <a:custGeom>
            <a:avLst/>
            <a:gdLst/>
            <a:ahLst/>
            <a:cxnLst/>
            <a:rect l="l" t="t" r="r" b="b"/>
            <a:pathLst>
              <a:path w="1615313" h="1766189">
                <a:moveTo>
                  <a:pt x="128143" y="1760220"/>
                </a:moveTo>
                <a:lnTo>
                  <a:pt x="5842" y="1766189"/>
                </a:lnTo>
                <a:lnTo>
                  <a:pt x="0" y="1644015"/>
                </a:lnTo>
                <a:lnTo>
                  <a:pt x="32004" y="1673098"/>
                </a:lnTo>
                <a:lnTo>
                  <a:pt x="1551305" y="0"/>
                </a:lnTo>
                <a:lnTo>
                  <a:pt x="1615313" y="58166"/>
                </a:lnTo>
                <a:lnTo>
                  <a:pt x="96011" y="1731137"/>
                </a:lnTo>
                <a:lnTo>
                  <a:pt x="128143" y="1760220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62705" y="3818381"/>
            <a:ext cx="489204" cy="385444"/>
          </a:xfrm>
          <a:custGeom>
            <a:avLst/>
            <a:gdLst/>
            <a:ahLst/>
            <a:cxnLst/>
            <a:rect l="l" t="t" r="r" b="b"/>
            <a:pathLst>
              <a:path w="489204" h="385445">
                <a:moveTo>
                  <a:pt x="489204" y="385445"/>
                </a:moveTo>
                <a:lnTo>
                  <a:pt x="0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2013" y="3288538"/>
            <a:ext cx="1676146" cy="1280922"/>
          </a:xfrm>
          <a:custGeom>
            <a:avLst/>
            <a:gdLst/>
            <a:ahLst/>
            <a:cxnLst/>
            <a:rect l="l" t="t" r="r" b="b"/>
            <a:pathLst>
              <a:path w="1676146" h="1280922">
                <a:moveTo>
                  <a:pt x="1676146" y="1266952"/>
                </a:moveTo>
                <a:lnTo>
                  <a:pt x="1662176" y="1169924"/>
                </a:lnTo>
                <a:lnTo>
                  <a:pt x="1641475" y="1197610"/>
                </a:lnTo>
                <a:lnTo>
                  <a:pt x="41529" y="0"/>
                </a:lnTo>
                <a:lnTo>
                  <a:pt x="0" y="55499"/>
                </a:lnTo>
                <a:lnTo>
                  <a:pt x="1599946" y="1253109"/>
                </a:lnTo>
                <a:lnTo>
                  <a:pt x="1579117" y="1280922"/>
                </a:lnTo>
                <a:lnTo>
                  <a:pt x="1676146" y="126695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52013" y="3288538"/>
            <a:ext cx="1676146" cy="1280922"/>
          </a:xfrm>
          <a:custGeom>
            <a:avLst/>
            <a:gdLst/>
            <a:ahLst/>
            <a:cxnLst/>
            <a:rect l="l" t="t" r="r" b="b"/>
            <a:pathLst>
              <a:path w="1676146" h="1280922">
                <a:moveTo>
                  <a:pt x="1676146" y="1266952"/>
                </a:moveTo>
                <a:lnTo>
                  <a:pt x="1662176" y="1169924"/>
                </a:lnTo>
                <a:lnTo>
                  <a:pt x="1641475" y="1197610"/>
                </a:lnTo>
                <a:lnTo>
                  <a:pt x="41529" y="0"/>
                </a:lnTo>
                <a:lnTo>
                  <a:pt x="0" y="55499"/>
                </a:lnTo>
                <a:lnTo>
                  <a:pt x="1599946" y="1253109"/>
                </a:lnTo>
                <a:lnTo>
                  <a:pt x="1579117" y="1280922"/>
                </a:lnTo>
                <a:lnTo>
                  <a:pt x="1676146" y="1266952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1158" y="3925062"/>
            <a:ext cx="338836" cy="262508"/>
          </a:xfrm>
          <a:custGeom>
            <a:avLst/>
            <a:gdLst/>
            <a:ahLst/>
            <a:cxnLst/>
            <a:rect l="l" t="t" r="r" b="b"/>
            <a:pathLst>
              <a:path w="338836" h="262509">
                <a:moveTo>
                  <a:pt x="0" y="262508"/>
                </a:moveTo>
                <a:lnTo>
                  <a:pt x="338836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388" y="293390"/>
            <a:ext cx="52106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1190" y="293390"/>
            <a:ext cx="259878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3682" y="1635508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6576" y="2333500"/>
            <a:ext cx="3251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50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eg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la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or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15</a:t>
            </a:r>
            <a:r>
              <a:rPr sz="2700" spc="4" baseline="1700" dirty="0">
                <a:latin typeface="Tw Cen MT"/>
                <a:cs typeface="Tw Cen MT"/>
              </a:rPr>
              <a:t>0</a:t>
            </a:r>
            <a:r>
              <a:rPr sz="2700" spc="0" baseline="1700" dirty="0">
                <a:latin typeface="Tw Cen MT"/>
                <a:cs typeface="Tw Cen MT"/>
              </a:rPr>
              <a:t>mA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al Su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ply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7816" y="3335911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0406" y="3396363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7432" y="3510663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0730" y="3706624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1195" y="3711196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576" y="4771011"/>
            <a:ext cx="7844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Display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2154" y="5763694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94" y="4365498"/>
            <a:ext cx="3601211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357682">
              <a:lnSpc>
                <a:spcPct val="9073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Ard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ino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&amp;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ead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oard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*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798" y="4222242"/>
            <a:ext cx="3599688" cy="1367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379602" marR="174884">
              <a:lnSpc>
                <a:spcPts val="201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and</a:t>
            </a:r>
            <a:r>
              <a:rPr sz="1800" b="1" u="heavy" spc="-1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ntr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Tw Cen MT"/>
                <a:cs typeface="Tw Cen MT"/>
              </a:rPr>
              <a:t>:</a:t>
            </a:r>
            <a:r>
              <a:rPr sz="1800" b="1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</a:t>
            </a:r>
            <a:r>
              <a:rPr sz="1800" spc="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</a:t>
            </a:r>
            <a:endParaRPr sz="1800">
              <a:latin typeface="Tw Cen MT"/>
              <a:cs typeface="Tw Cen MT"/>
            </a:endParaRPr>
          </a:p>
          <a:p>
            <a:pPr marL="379602" marR="174884">
              <a:lnSpc>
                <a:spcPts val="1959"/>
              </a:lnSpc>
              <a:spcBef>
                <a:spcPts val="205"/>
              </a:spcBef>
            </a:pP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-bri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ki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) to 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</a:t>
            </a:r>
            <a:endParaRPr sz="1800">
              <a:latin typeface="Tw Cen MT"/>
              <a:cs typeface="Tw Cen MT"/>
            </a:endParaRPr>
          </a:p>
          <a:p>
            <a:pPr marL="379602" marR="174884">
              <a:lnSpc>
                <a:spcPts val="1959"/>
              </a:lnSpc>
              <a:spcBef>
                <a:spcPts val="199"/>
              </a:spcBef>
            </a:pP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ossi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 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58" y="1917953"/>
            <a:ext cx="3601212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6"/>
              </a:spcBef>
            </a:pPr>
            <a:endParaRPr sz="1000"/>
          </a:p>
          <a:p>
            <a:pPr marL="379018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r>
              <a:rPr sz="1800" b="1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–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0798" y="1485138"/>
            <a:ext cx="3599688" cy="136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379602" marR="152426">
              <a:lnSpc>
                <a:spcPts val="201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St</a:t>
            </a:r>
            <a:r>
              <a:rPr sz="1800" b="1" u="heavy" spc="29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te 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ac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h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(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):</a:t>
            </a:r>
            <a:r>
              <a:rPr sz="1800" b="1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mine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205"/>
              </a:spcBef>
            </a:pPr>
            <a:r>
              <a:rPr sz="1800" spc="0" dirty="0">
                <a:latin typeface="Tw Cen MT"/>
                <a:cs typeface="Tw Cen MT"/>
              </a:rPr>
              <a:t>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ol of</a:t>
            </a:r>
            <a:r>
              <a:rPr sz="1800" spc="50" dirty="0">
                <a:latin typeface="Tw Cen MT"/>
                <a:cs typeface="Tw Cen MT"/>
              </a:rPr>
              <a:t> 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oad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ersec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(one or t</a:t>
            </a:r>
            <a:r>
              <a:rPr sz="1800" spc="-2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o </a:t>
            </a:r>
            <a:endParaRPr sz="1800">
              <a:latin typeface="Tw Cen MT"/>
              <a:cs typeface="Tw Cen MT"/>
            </a:endParaRPr>
          </a:p>
          <a:p>
            <a:pPr marL="379602" marR="15242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req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ired)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58822" y="4549394"/>
            <a:ext cx="214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038" y="1270253"/>
            <a:ext cx="2447544" cy="1435608"/>
          </a:xfrm>
          <a:custGeom>
            <a:avLst/>
            <a:gdLst/>
            <a:ahLst/>
            <a:cxnLst/>
            <a:rect l="l" t="t" r="r" b="b"/>
            <a:pathLst>
              <a:path w="2447544" h="1435608">
                <a:moveTo>
                  <a:pt x="0" y="1435608"/>
                </a:moveTo>
                <a:lnTo>
                  <a:pt x="2447544" y="1435608"/>
                </a:lnTo>
                <a:lnTo>
                  <a:pt x="2447544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038" y="1270253"/>
            <a:ext cx="2447544" cy="1435608"/>
          </a:xfrm>
          <a:custGeom>
            <a:avLst/>
            <a:gdLst/>
            <a:ahLst/>
            <a:cxnLst/>
            <a:rect l="l" t="t" r="r" b="b"/>
            <a:pathLst>
              <a:path w="2447544" h="1435608">
                <a:moveTo>
                  <a:pt x="0" y="1435608"/>
                </a:moveTo>
                <a:lnTo>
                  <a:pt x="2447544" y="1435608"/>
                </a:lnTo>
                <a:lnTo>
                  <a:pt x="2447544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666" y="3460241"/>
            <a:ext cx="2447544" cy="1435608"/>
          </a:xfrm>
          <a:custGeom>
            <a:avLst/>
            <a:gdLst/>
            <a:ahLst/>
            <a:cxnLst/>
            <a:rect l="l" t="t" r="r" b="b"/>
            <a:pathLst>
              <a:path w="2447544" h="1435608">
                <a:moveTo>
                  <a:pt x="0" y="1435608"/>
                </a:moveTo>
                <a:lnTo>
                  <a:pt x="2447544" y="1435608"/>
                </a:lnTo>
                <a:lnTo>
                  <a:pt x="2447544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666" y="3460241"/>
            <a:ext cx="2447544" cy="1435608"/>
          </a:xfrm>
          <a:custGeom>
            <a:avLst/>
            <a:gdLst/>
            <a:ahLst/>
            <a:cxnLst/>
            <a:rect l="l" t="t" r="r" b="b"/>
            <a:pathLst>
              <a:path w="2447544" h="1435608">
                <a:moveTo>
                  <a:pt x="0" y="1435608"/>
                </a:moveTo>
                <a:lnTo>
                  <a:pt x="2447544" y="1435608"/>
                </a:lnTo>
                <a:lnTo>
                  <a:pt x="2447544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8977" y="2705862"/>
            <a:ext cx="143256" cy="754379"/>
          </a:xfrm>
          <a:custGeom>
            <a:avLst/>
            <a:gdLst/>
            <a:ahLst/>
            <a:cxnLst/>
            <a:rect l="l" t="t" r="r" b="b"/>
            <a:pathLst>
              <a:path w="143256" h="754379">
                <a:moveTo>
                  <a:pt x="71628" y="754379"/>
                </a:moveTo>
                <a:lnTo>
                  <a:pt x="143256" y="682751"/>
                </a:lnTo>
                <a:lnTo>
                  <a:pt x="107442" y="682751"/>
                </a:lnTo>
                <a:lnTo>
                  <a:pt x="107442" y="0"/>
                </a:lnTo>
                <a:lnTo>
                  <a:pt x="35814" y="0"/>
                </a:lnTo>
                <a:lnTo>
                  <a:pt x="35814" y="682751"/>
                </a:lnTo>
                <a:lnTo>
                  <a:pt x="0" y="682751"/>
                </a:lnTo>
                <a:lnTo>
                  <a:pt x="71628" y="7543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28977" y="2705862"/>
            <a:ext cx="143256" cy="754379"/>
          </a:xfrm>
          <a:custGeom>
            <a:avLst/>
            <a:gdLst/>
            <a:ahLst/>
            <a:cxnLst/>
            <a:rect l="l" t="t" r="r" b="b"/>
            <a:pathLst>
              <a:path w="143256" h="754379">
                <a:moveTo>
                  <a:pt x="0" y="682751"/>
                </a:moveTo>
                <a:lnTo>
                  <a:pt x="71628" y="754379"/>
                </a:lnTo>
                <a:lnTo>
                  <a:pt x="143256" y="682751"/>
                </a:lnTo>
                <a:lnTo>
                  <a:pt x="107442" y="682751"/>
                </a:lnTo>
                <a:lnTo>
                  <a:pt x="107442" y="0"/>
                </a:lnTo>
                <a:lnTo>
                  <a:pt x="35814" y="0"/>
                </a:lnTo>
                <a:lnTo>
                  <a:pt x="35814" y="682751"/>
                </a:lnTo>
                <a:lnTo>
                  <a:pt x="0" y="682751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75994" y="2923794"/>
            <a:ext cx="648081" cy="63880"/>
          </a:xfrm>
          <a:custGeom>
            <a:avLst/>
            <a:gdLst/>
            <a:ahLst/>
            <a:cxnLst/>
            <a:rect l="l" t="t" r="r" b="b"/>
            <a:pathLst>
              <a:path w="648081" h="63880">
                <a:moveTo>
                  <a:pt x="0" y="0"/>
                </a:moveTo>
                <a:lnTo>
                  <a:pt x="648081" y="6388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44774" y="1852422"/>
            <a:ext cx="800100" cy="208787"/>
          </a:xfrm>
          <a:custGeom>
            <a:avLst/>
            <a:gdLst/>
            <a:ahLst/>
            <a:cxnLst/>
            <a:rect l="l" t="t" r="r" b="b"/>
            <a:pathLst>
              <a:path w="800100" h="208787">
                <a:moveTo>
                  <a:pt x="0" y="104393"/>
                </a:moveTo>
                <a:lnTo>
                  <a:pt x="104393" y="208787"/>
                </a:lnTo>
                <a:lnTo>
                  <a:pt x="104393" y="156590"/>
                </a:lnTo>
                <a:lnTo>
                  <a:pt x="800100" y="156590"/>
                </a:lnTo>
                <a:lnTo>
                  <a:pt x="800100" y="52197"/>
                </a:lnTo>
                <a:lnTo>
                  <a:pt x="104393" y="52197"/>
                </a:lnTo>
                <a:lnTo>
                  <a:pt x="104393" y="0"/>
                </a:lnTo>
                <a:lnTo>
                  <a:pt x="0" y="10439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4774" y="1852422"/>
            <a:ext cx="800100" cy="208787"/>
          </a:xfrm>
          <a:custGeom>
            <a:avLst/>
            <a:gdLst/>
            <a:ahLst/>
            <a:cxnLst/>
            <a:rect l="l" t="t" r="r" b="b"/>
            <a:pathLst>
              <a:path w="800100" h="208787">
                <a:moveTo>
                  <a:pt x="104393" y="0"/>
                </a:moveTo>
                <a:lnTo>
                  <a:pt x="0" y="104393"/>
                </a:lnTo>
                <a:lnTo>
                  <a:pt x="104393" y="208787"/>
                </a:lnTo>
                <a:lnTo>
                  <a:pt x="104393" y="156590"/>
                </a:lnTo>
                <a:lnTo>
                  <a:pt x="800100" y="156590"/>
                </a:lnTo>
                <a:lnTo>
                  <a:pt x="800100" y="52197"/>
                </a:lnTo>
                <a:lnTo>
                  <a:pt x="104393" y="52197"/>
                </a:lnTo>
                <a:lnTo>
                  <a:pt x="104393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3914" y="3274314"/>
            <a:ext cx="2250948" cy="1005840"/>
          </a:xfrm>
          <a:custGeom>
            <a:avLst/>
            <a:gdLst/>
            <a:ahLst/>
            <a:cxnLst/>
            <a:rect l="l" t="t" r="r" b="b"/>
            <a:pathLst>
              <a:path w="2250948" h="1005839">
                <a:moveTo>
                  <a:pt x="0" y="1005840"/>
                </a:moveTo>
                <a:lnTo>
                  <a:pt x="2250948" y="1005840"/>
                </a:lnTo>
                <a:lnTo>
                  <a:pt x="2250948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3914" y="3274314"/>
            <a:ext cx="2250948" cy="1005840"/>
          </a:xfrm>
          <a:custGeom>
            <a:avLst/>
            <a:gdLst/>
            <a:ahLst/>
            <a:cxnLst/>
            <a:rect l="l" t="t" r="r" b="b"/>
            <a:pathLst>
              <a:path w="2250948" h="1005839">
                <a:moveTo>
                  <a:pt x="0" y="1005840"/>
                </a:moveTo>
                <a:lnTo>
                  <a:pt x="2250948" y="1005840"/>
                </a:lnTo>
                <a:lnTo>
                  <a:pt x="2250948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7629" y="5074158"/>
            <a:ext cx="2250948" cy="1005840"/>
          </a:xfrm>
          <a:custGeom>
            <a:avLst/>
            <a:gdLst/>
            <a:ahLst/>
            <a:cxnLst/>
            <a:rect l="l" t="t" r="r" b="b"/>
            <a:pathLst>
              <a:path w="2250948" h="1005840">
                <a:moveTo>
                  <a:pt x="0" y="1005840"/>
                </a:moveTo>
                <a:lnTo>
                  <a:pt x="2250948" y="1005840"/>
                </a:lnTo>
                <a:lnTo>
                  <a:pt x="2250948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7629" y="5074158"/>
            <a:ext cx="2250948" cy="1005840"/>
          </a:xfrm>
          <a:custGeom>
            <a:avLst/>
            <a:gdLst/>
            <a:ahLst/>
            <a:cxnLst/>
            <a:rect l="l" t="t" r="r" b="b"/>
            <a:pathLst>
              <a:path w="2250948" h="1005840">
                <a:moveTo>
                  <a:pt x="0" y="1005840"/>
                </a:moveTo>
                <a:lnTo>
                  <a:pt x="2250948" y="1005840"/>
                </a:lnTo>
                <a:lnTo>
                  <a:pt x="2250948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84442" y="2955798"/>
            <a:ext cx="2250948" cy="1005839"/>
          </a:xfrm>
          <a:custGeom>
            <a:avLst/>
            <a:gdLst/>
            <a:ahLst/>
            <a:cxnLst/>
            <a:rect l="l" t="t" r="r" b="b"/>
            <a:pathLst>
              <a:path w="2250948" h="1005839">
                <a:moveTo>
                  <a:pt x="0" y="1005839"/>
                </a:moveTo>
                <a:lnTo>
                  <a:pt x="2250948" y="1005839"/>
                </a:lnTo>
                <a:lnTo>
                  <a:pt x="2250948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84442" y="2955798"/>
            <a:ext cx="2250948" cy="1005839"/>
          </a:xfrm>
          <a:custGeom>
            <a:avLst/>
            <a:gdLst/>
            <a:ahLst/>
            <a:cxnLst/>
            <a:rect l="l" t="t" r="r" b="b"/>
            <a:pathLst>
              <a:path w="2250948" h="1005839">
                <a:moveTo>
                  <a:pt x="0" y="1005839"/>
                </a:moveTo>
                <a:lnTo>
                  <a:pt x="2250948" y="1005839"/>
                </a:lnTo>
                <a:lnTo>
                  <a:pt x="2250948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84442" y="4967478"/>
            <a:ext cx="2250948" cy="1005840"/>
          </a:xfrm>
          <a:custGeom>
            <a:avLst/>
            <a:gdLst/>
            <a:ahLst/>
            <a:cxnLst/>
            <a:rect l="l" t="t" r="r" b="b"/>
            <a:pathLst>
              <a:path w="2250948" h="1005840">
                <a:moveTo>
                  <a:pt x="0" y="1005840"/>
                </a:moveTo>
                <a:lnTo>
                  <a:pt x="2250948" y="1005840"/>
                </a:lnTo>
                <a:lnTo>
                  <a:pt x="2250948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4442" y="4967478"/>
            <a:ext cx="2250948" cy="1005840"/>
          </a:xfrm>
          <a:custGeom>
            <a:avLst/>
            <a:gdLst/>
            <a:ahLst/>
            <a:cxnLst/>
            <a:rect l="l" t="t" r="r" b="b"/>
            <a:pathLst>
              <a:path w="2250948" h="1005840">
                <a:moveTo>
                  <a:pt x="0" y="1005840"/>
                </a:moveTo>
                <a:lnTo>
                  <a:pt x="2250948" y="1005840"/>
                </a:lnTo>
                <a:lnTo>
                  <a:pt x="2250948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15377" y="3947922"/>
            <a:ext cx="89916" cy="1019555"/>
          </a:xfrm>
          <a:custGeom>
            <a:avLst/>
            <a:gdLst/>
            <a:ahLst/>
            <a:cxnLst/>
            <a:rect l="l" t="t" r="r" b="b"/>
            <a:pathLst>
              <a:path w="89916" h="1019555">
                <a:moveTo>
                  <a:pt x="44957" y="0"/>
                </a:moveTo>
                <a:lnTo>
                  <a:pt x="0" y="44957"/>
                </a:lnTo>
                <a:lnTo>
                  <a:pt x="22478" y="44957"/>
                </a:lnTo>
                <a:lnTo>
                  <a:pt x="22478" y="1019555"/>
                </a:lnTo>
                <a:lnTo>
                  <a:pt x="67437" y="1019555"/>
                </a:lnTo>
                <a:lnTo>
                  <a:pt x="67437" y="44957"/>
                </a:lnTo>
                <a:lnTo>
                  <a:pt x="89916" y="44957"/>
                </a:lnTo>
                <a:lnTo>
                  <a:pt x="44957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15377" y="3947922"/>
            <a:ext cx="89916" cy="1019555"/>
          </a:xfrm>
          <a:custGeom>
            <a:avLst/>
            <a:gdLst/>
            <a:ahLst/>
            <a:cxnLst/>
            <a:rect l="l" t="t" r="r" b="b"/>
            <a:pathLst>
              <a:path w="89916" h="1019555">
                <a:moveTo>
                  <a:pt x="0" y="44957"/>
                </a:moveTo>
                <a:lnTo>
                  <a:pt x="44957" y="0"/>
                </a:lnTo>
                <a:lnTo>
                  <a:pt x="89916" y="44957"/>
                </a:lnTo>
                <a:lnTo>
                  <a:pt x="67437" y="44957"/>
                </a:lnTo>
                <a:lnTo>
                  <a:pt x="67437" y="1019555"/>
                </a:lnTo>
                <a:lnTo>
                  <a:pt x="22478" y="1019555"/>
                </a:lnTo>
                <a:lnTo>
                  <a:pt x="22478" y="44957"/>
                </a:lnTo>
                <a:lnTo>
                  <a:pt x="0" y="4495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79742" y="4473702"/>
            <a:ext cx="405002" cy="46990"/>
          </a:xfrm>
          <a:custGeom>
            <a:avLst/>
            <a:gdLst/>
            <a:ahLst/>
            <a:cxnLst/>
            <a:rect l="l" t="t" r="r" b="b"/>
            <a:pathLst>
              <a:path w="405002" h="46990">
                <a:moveTo>
                  <a:pt x="0" y="0"/>
                </a:moveTo>
                <a:lnTo>
                  <a:pt x="405002" y="46990"/>
                </a:lnTo>
              </a:path>
            </a:pathLst>
          </a:custGeom>
          <a:ln w="32003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37398" y="3961638"/>
            <a:ext cx="89916" cy="992124"/>
          </a:xfrm>
          <a:custGeom>
            <a:avLst/>
            <a:gdLst/>
            <a:ahLst/>
            <a:cxnLst/>
            <a:rect l="l" t="t" r="r" b="b"/>
            <a:pathLst>
              <a:path w="89916" h="992124">
                <a:moveTo>
                  <a:pt x="44957" y="992124"/>
                </a:moveTo>
                <a:lnTo>
                  <a:pt x="89916" y="947166"/>
                </a:lnTo>
                <a:lnTo>
                  <a:pt x="67436" y="947166"/>
                </a:lnTo>
                <a:lnTo>
                  <a:pt x="67436" y="0"/>
                </a:lnTo>
                <a:lnTo>
                  <a:pt x="22478" y="0"/>
                </a:lnTo>
                <a:lnTo>
                  <a:pt x="22478" y="947166"/>
                </a:lnTo>
                <a:lnTo>
                  <a:pt x="0" y="947166"/>
                </a:lnTo>
                <a:lnTo>
                  <a:pt x="44957" y="99212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37398" y="3961638"/>
            <a:ext cx="89916" cy="992124"/>
          </a:xfrm>
          <a:custGeom>
            <a:avLst/>
            <a:gdLst/>
            <a:ahLst/>
            <a:cxnLst/>
            <a:rect l="l" t="t" r="r" b="b"/>
            <a:pathLst>
              <a:path w="89916" h="992124">
                <a:moveTo>
                  <a:pt x="0" y="947166"/>
                </a:moveTo>
                <a:lnTo>
                  <a:pt x="44957" y="992124"/>
                </a:lnTo>
                <a:lnTo>
                  <a:pt x="89916" y="947166"/>
                </a:lnTo>
                <a:lnTo>
                  <a:pt x="67436" y="947166"/>
                </a:lnTo>
                <a:lnTo>
                  <a:pt x="67436" y="0"/>
                </a:lnTo>
                <a:lnTo>
                  <a:pt x="22478" y="0"/>
                </a:lnTo>
                <a:lnTo>
                  <a:pt x="22478" y="947166"/>
                </a:lnTo>
                <a:lnTo>
                  <a:pt x="0" y="947166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80425" y="4427982"/>
            <a:ext cx="405002" cy="46990"/>
          </a:xfrm>
          <a:custGeom>
            <a:avLst/>
            <a:gdLst/>
            <a:ahLst/>
            <a:cxnLst/>
            <a:rect l="l" t="t" r="r" b="b"/>
            <a:pathLst>
              <a:path w="405002" h="46990">
                <a:moveTo>
                  <a:pt x="0" y="0"/>
                </a:moveTo>
                <a:lnTo>
                  <a:pt x="405002" y="46990"/>
                </a:lnTo>
              </a:path>
            </a:pathLst>
          </a:custGeom>
          <a:ln w="32003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79490" y="3965955"/>
            <a:ext cx="566165" cy="1657591"/>
          </a:xfrm>
          <a:custGeom>
            <a:avLst/>
            <a:gdLst/>
            <a:ahLst/>
            <a:cxnLst/>
            <a:rect l="l" t="t" r="r" b="b"/>
            <a:pathLst>
              <a:path w="566165" h="1657591">
                <a:moveTo>
                  <a:pt x="488568" y="43815"/>
                </a:moveTo>
                <a:lnTo>
                  <a:pt x="0" y="1641792"/>
                </a:lnTo>
                <a:lnTo>
                  <a:pt x="51815" y="1657591"/>
                </a:lnTo>
                <a:lnTo>
                  <a:pt x="540258" y="59690"/>
                </a:lnTo>
                <a:lnTo>
                  <a:pt x="566165" y="67564"/>
                </a:lnTo>
                <a:lnTo>
                  <a:pt x="530225" y="0"/>
                </a:lnTo>
                <a:lnTo>
                  <a:pt x="462788" y="35941"/>
                </a:lnTo>
                <a:lnTo>
                  <a:pt x="488568" y="43815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79490" y="3965955"/>
            <a:ext cx="566165" cy="1657591"/>
          </a:xfrm>
          <a:custGeom>
            <a:avLst/>
            <a:gdLst/>
            <a:ahLst/>
            <a:cxnLst/>
            <a:rect l="l" t="t" r="r" b="b"/>
            <a:pathLst>
              <a:path w="566165" h="1657591">
                <a:moveTo>
                  <a:pt x="462788" y="35941"/>
                </a:moveTo>
                <a:lnTo>
                  <a:pt x="530225" y="0"/>
                </a:lnTo>
                <a:lnTo>
                  <a:pt x="566165" y="67564"/>
                </a:lnTo>
                <a:lnTo>
                  <a:pt x="540258" y="59690"/>
                </a:lnTo>
                <a:lnTo>
                  <a:pt x="51815" y="1657591"/>
                </a:lnTo>
                <a:lnTo>
                  <a:pt x="0" y="1641792"/>
                </a:lnTo>
                <a:lnTo>
                  <a:pt x="488568" y="43815"/>
                </a:lnTo>
                <a:lnTo>
                  <a:pt x="462788" y="35941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80582" y="4415790"/>
            <a:ext cx="405002" cy="211709"/>
          </a:xfrm>
          <a:custGeom>
            <a:avLst/>
            <a:gdLst/>
            <a:ahLst/>
            <a:cxnLst/>
            <a:rect l="l" t="t" r="r" b="b"/>
            <a:pathLst>
              <a:path w="405002" h="211709">
                <a:moveTo>
                  <a:pt x="0" y="211709"/>
                </a:moveTo>
                <a:lnTo>
                  <a:pt x="405002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92517" y="5973318"/>
            <a:ext cx="89915" cy="573024"/>
          </a:xfrm>
          <a:custGeom>
            <a:avLst/>
            <a:gdLst/>
            <a:ahLst/>
            <a:cxnLst/>
            <a:rect l="l" t="t" r="r" b="b"/>
            <a:pathLst>
              <a:path w="89915" h="573024">
                <a:moveTo>
                  <a:pt x="44957" y="0"/>
                </a:moveTo>
                <a:lnTo>
                  <a:pt x="0" y="44957"/>
                </a:lnTo>
                <a:lnTo>
                  <a:pt x="22478" y="44957"/>
                </a:lnTo>
                <a:lnTo>
                  <a:pt x="22478" y="573023"/>
                </a:lnTo>
                <a:lnTo>
                  <a:pt x="67436" y="573023"/>
                </a:lnTo>
                <a:lnTo>
                  <a:pt x="67436" y="44957"/>
                </a:lnTo>
                <a:lnTo>
                  <a:pt x="89915" y="44957"/>
                </a:lnTo>
                <a:lnTo>
                  <a:pt x="44957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92517" y="5973318"/>
            <a:ext cx="89915" cy="573024"/>
          </a:xfrm>
          <a:custGeom>
            <a:avLst/>
            <a:gdLst/>
            <a:ahLst/>
            <a:cxnLst/>
            <a:rect l="l" t="t" r="r" b="b"/>
            <a:pathLst>
              <a:path w="89915" h="573024">
                <a:moveTo>
                  <a:pt x="0" y="44957"/>
                </a:moveTo>
                <a:lnTo>
                  <a:pt x="44957" y="0"/>
                </a:lnTo>
                <a:lnTo>
                  <a:pt x="89915" y="44957"/>
                </a:lnTo>
                <a:lnTo>
                  <a:pt x="67436" y="44957"/>
                </a:lnTo>
                <a:lnTo>
                  <a:pt x="67436" y="573023"/>
                </a:lnTo>
                <a:lnTo>
                  <a:pt x="22478" y="573023"/>
                </a:lnTo>
                <a:lnTo>
                  <a:pt x="22478" y="44957"/>
                </a:lnTo>
                <a:lnTo>
                  <a:pt x="0" y="4495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5546" y="6154674"/>
            <a:ext cx="405002" cy="211747"/>
          </a:xfrm>
          <a:custGeom>
            <a:avLst/>
            <a:gdLst/>
            <a:ahLst/>
            <a:cxnLst/>
            <a:rect l="l" t="t" r="r" b="b"/>
            <a:pathLst>
              <a:path w="405002" h="211747">
                <a:moveTo>
                  <a:pt x="0" y="211747"/>
                </a:moveTo>
                <a:lnTo>
                  <a:pt x="405002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30318" y="6494526"/>
            <a:ext cx="2386584" cy="105156"/>
          </a:xfrm>
          <a:custGeom>
            <a:avLst/>
            <a:gdLst/>
            <a:ahLst/>
            <a:cxnLst/>
            <a:rect l="l" t="t" r="r" b="b"/>
            <a:pathLst>
              <a:path w="2386584" h="105155">
                <a:moveTo>
                  <a:pt x="2334006" y="78867"/>
                </a:moveTo>
                <a:lnTo>
                  <a:pt x="2334006" y="105156"/>
                </a:lnTo>
                <a:lnTo>
                  <a:pt x="2386584" y="52578"/>
                </a:lnTo>
                <a:lnTo>
                  <a:pt x="2334006" y="0"/>
                </a:lnTo>
                <a:lnTo>
                  <a:pt x="2334006" y="26289"/>
                </a:lnTo>
                <a:lnTo>
                  <a:pt x="0" y="26289"/>
                </a:lnTo>
                <a:lnTo>
                  <a:pt x="0" y="78867"/>
                </a:lnTo>
                <a:lnTo>
                  <a:pt x="2334006" y="78867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30318" y="6494526"/>
            <a:ext cx="2386584" cy="105156"/>
          </a:xfrm>
          <a:custGeom>
            <a:avLst/>
            <a:gdLst/>
            <a:ahLst/>
            <a:cxnLst/>
            <a:rect l="l" t="t" r="r" b="b"/>
            <a:pathLst>
              <a:path w="2386584" h="105155">
                <a:moveTo>
                  <a:pt x="2334006" y="0"/>
                </a:moveTo>
                <a:lnTo>
                  <a:pt x="2386584" y="52578"/>
                </a:lnTo>
                <a:lnTo>
                  <a:pt x="2334006" y="105156"/>
                </a:lnTo>
                <a:lnTo>
                  <a:pt x="2334006" y="78867"/>
                </a:lnTo>
                <a:lnTo>
                  <a:pt x="0" y="78867"/>
                </a:lnTo>
                <a:lnTo>
                  <a:pt x="0" y="26289"/>
                </a:lnTo>
                <a:lnTo>
                  <a:pt x="2334006" y="26289"/>
                </a:lnTo>
                <a:lnTo>
                  <a:pt x="2334006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61738" y="6079998"/>
            <a:ext cx="89915" cy="461772"/>
          </a:xfrm>
          <a:custGeom>
            <a:avLst/>
            <a:gdLst/>
            <a:ahLst/>
            <a:cxnLst/>
            <a:rect l="l" t="t" r="r" b="b"/>
            <a:pathLst>
              <a:path w="89915" h="461772">
                <a:moveTo>
                  <a:pt x="44958" y="461771"/>
                </a:moveTo>
                <a:lnTo>
                  <a:pt x="89915" y="416813"/>
                </a:lnTo>
                <a:lnTo>
                  <a:pt x="67437" y="416813"/>
                </a:lnTo>
                <a:lnTo>
                  <a:pt x="67437" y="0"/>
                </a:lnTo>
                <a:lnTo>
                  <a:pt x="22478" y="0"/>
                </a:lnTo>
                <a:lnTo>
                  <a:pt x="22478" y="416813"/>
                </a:lnTo>
                <a:lnTo>
                  <a:pt x="0" y="416813"/>
                </a:lnTo>
                <a:lnTo>
                  <a:pt x="44958" y="46177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61738" y="6079998"/>
            <a:ext cx="89915" cy="461772"/>
          </a:xfrm>
          <a:custGeom>
            <a:avLst/>
            <a:gdLst/>
            <a:ahLst/>
            <a:cxnLst/>
            <a:rect l="l" t="t" r="r" b="b"/>
            <a:pathLst>
              <a:path w="89915" h="461772">
                <a:moveTo>
                  <a:pt x="89915" y="416813"/>
                </a:moveTo>
                <a:lnTo>
                  <a:pt x="44958" y="461771"/>
                </a:lnTo>
                <a:lnTo>
                  <a:pt x="0" y="416813"/>
                </a:lnTo>
                <a:lnTo>
                  <a:pt x="22478" y="416813"/>
                </a:lnTo>
                <a:lnTo>
                  <a:pt x="22478" y="0"/>
                </a:lnTo>
                <a:lnTo>
                  <a:pt x="67437" y="0"/>
                </a:lnTo>
                <a:lnTo>
                  <a:pt x="67437" y="416813"/>
                </a:lnTo>
                <a:lnTo>
                  <a:pt x="89915" y="416813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25718" y="3438905"/>
            <a:ext cx="458724" cy="105156"/>
          </a:xfrm>
          <a:custGeom>
            <a:avLst/>
            <a:gdLst/>
            <a:ahLst/>
            <a:cxnLst/>
            <a:rect l="l" t="t" r="r" b="b"/>
            <a:pathLst>
              <a:path w="458724" h="105156">
                <a:moveTo>
                  <a:pt x="406146" y="78867"/>
                </a:moveTo>
                <a:lnTo>
                  <a:pt x="406146" y="105156"/>
                </a:lnTo>
                <a:lnTo>
                  <a:pt x="458724" y="52578"/>
                </a:lnTo>
                <a:lnTo>
                  <a:pt x="406146" y="0"/>
                </a:lnTo>
                <a:lnTo>
                  <a:pt x="406146" y="26289"/>
                </a:lnTo>
                <a:lnTo>
                  <a:pt x="0" y="26289"/>
                </a:lnTo>
                <a:lnTo>
                  <a:pt x="0" y="78867"/>
                </a:lnTo>
                <a:lnTo>
                  <a:pt x="406146" y="78867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25718" y="3438905"/>
            <a:ext cx="458724" cy="105156"/>
          </a:xfrm>
          <a:custGeom>
            <a:avLst/>
            <a:gdLst/>
            <a:ahLst/>
            <a:cxnLst/>
            <a:rect l="l" t="t" r="r" b="b"/>
            <a:pathLst>
              <a:path w="458724" h="105156">
                <a:moveTo>
                  <a:pt x="406146" y="0"/>
                </a:moveTo>
                <a:lnTo>
                  <a:pt x="458724" y="52578"/>
                </a:lnTo>
                <a:lnTo>
                  <a:pt x="406146" y="105156"/>
                </a:lnTo>
                <a:lnTo>
                  <a:pt x="406146" y="78867"/>
                </a:lnTo>
                <a:lnTo>
                  <a:pt x="0" y="78867"/>
                </a:lnTo>
                <a:lnTo>
                  <a:pt x="0" y="26289"/>
                </a:lnTo>
                <a:lnTo>
                  <a:pt x="406146" y="26289"/>
                </a:lnTo>
                <a:lnTo>
                  <a:pt x="406146" y="0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38494" y="3252978"/>
            <a:ext cx="179958" cy="476377"/>
          </a:xfrm>
          <a:custGeom>
            <a:avLst/>
            <a:gdLst/>
            <a:ahLst/>
            <a:cxnLst/>
            <a:rect l="l" t="t" r="r" b="b"/>
            <a:pathLst>
              <a:path w="179958" h="476376">
                <a:moveTo>
                  <a:pt x="0" y="1"/>
                </a:moveTo>
                <a:lnTo>
                  <a:pt x="179958" y="476377"/>
                </a:lnTo>
                <a:lnTo>
                  <a:pt x="0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0083" y="3769868"/>
            <a:ext cx="1183259" cy="1295273"/>
          </a:xfrm>
          <a:custGeom>
            <a:avLst/>
            <a:gdLst/>
            <a:ahLst/>
            <a:cxnLst/>
            <a:rect l="l" t="t" r="r" b="b"/>
            <a:pathLst>
              <a:path w="1183259" h="1295273">
                <a:moveTo>
                  <a:pt x="80009" y="1291589"/>
                </a:moveTo>
                <a:lnTo>
                  <a:pt x="59943" y="1273301"/>
                </a:lnTo>
                <a:lnTo>
                  <a:pt x="1183259" y="36321"/>
                </a:lnTo>
                <a:lnTo>
                  <a:pt x="1143253" y="0"/>
                </a:lnTo>
                <a:lnTo>
                  <a:pt x="19938" y="1236979"/>
                </a:lnTo>
                <a:lnTo>
                  <a:pt x="0" y="1218818"/>
                </a:lnTo>
                <a:lnTo>
                  <a:pt x="3682" y="1295272"/>
                </a:lnTo>
                <a:lnTo>
                  <a:pt x="80009" y="129158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0083" y="3769868"/>
            <a:ext cx="1183259" cy="1295273"/>
          </a:xfrm>
          <a:custGeom>
            <a:avLst/>
            <a:gdLst/>
            <a:ahLst/>
            <a:cxnLst/>
            <a:rect l="l" t="t" r="r" b="b"/>
            <a:pathLst>
              <a:path w="1183259" h="1295273">
                <a:moveTo>
                  <a:pt x="80009" y="1291589"/>
                </a:moveTo>
                <a:lnTo>
                  <a:pt x="59943" y="1273301"/>
                </a:lnTo>
                <a:lnTo>
                  <a:pt x="1183259" y="36321"/>
                </a:lnTo>
                <a:lnTo>
                  <a:pt x="1143253" y="0"/>
                </a:lnTo>
                <a:lnTo>
                  <a:pt x="19938" y="1236979"/>
                </a:lnTo>
                <a:lnTo>
                  <a:pt x="0" y="1218818"/>
                </a:lnTo>
                <a:lnTo>
                  <a:pt x="3682" y="1295272"/>
                </a:lnTo>
                <a:lnTo>
                  <a:pt x="80009" y="1291589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48706" y="4670298"/>
            <a:ext cx="305816" cy="283337"/>
          </a:xfrm>
          <a:custGeom>
            <a:avLst/>
            <a:gdLst/>
            <a:ahLst/>
            <a:cxnLst/>
            <a:rect l="l" t="t" r="r" b="b"/>
            <a:pathLst>
              <a:path w="305816" h="283337">
                <a:moveTo>
                  <a:pt x="305816" y="283337"/>
                </a:moveTo>
                <a:lnTo>
                  <a:pt x="0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24478" y="1916429"/>
            <a:ext cx="240792" cy="1357884"/>
          </a:xfrm>
          <a:custGeom>
            <a:avLst/>
            <a:gdLst/>
            <a:ahLst/>
            <a:cxnLst/>
            <a:rect l="l" t="t" r="r" b="b"/>
            <a:pathLst>
              <a:path w="240792" h="1357884">
                <a:moveTo>
                  <a:pt x="120396" y="0"/>
                </a:moveTo>
                <a:lnTo>
                  <a:pt x="0" y="120396"/>
                </a:lnTo>
                <a:lnTo>
                  <a:pt x="60198" y="120396"/>
                </a:lnTo>
                <a:lnTo>
                  <a:pt x="60198" y="1357884"/>
                </a:lnTo>
                <a:lnTo>
                  <a:pt x="180594" y="1357884"/>
                </a:lnTo>
                <a:lnTo>
                  <a:pt x="180594" y="120396"/>
                </a:lnTo>
                <a:lnTo>
                  <a:pt x="240792" y="120396"/>
                </a:lnTo>
                <a:lnTo>
                  <a:pt x="120396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24478" y="1916429"/>
            <a:ext cx="240792" cy="1357884"/>
          </a:xfrm>
          <a:custGeom>
            <a:avLst/>
            <a:gdLst/>
            <a:ahLst/>
            <a:cxnLst/>
            <a:rect l="l" t="t" r="r" b="b"/>
            <a:pathLst>
              <a:path w="240792" h="1357884">
                <a:moveTo>
                  <a:pt x="240792" y="120396"/>
                </a:moveTo>
                <a:lnTo>
                  <a:pt x="120396" y="0"/>
                </a:lnTo>
                <a:lnTo>
                  <a:pt x="0" y="120396"/>
                </a:lnTo>
                <a:lnTo>
                  <a:pt x="60198" y="120396"/>
                </a:lnTo>
                <a:lnTo>
                  <a:pt x="60198" y="1357884"/>
                </a:lnTo>
                <a:lnTo>
                  <a:pt x="180594" y="1357884"/>
                </a:lnTo>
                <a:lnTo>
                  <a:pt x="180594" y="120396"/>
                </a:lnTo>
                <a:lnTo>
                  <a:pt x="240792" y="120396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04210" y="3696462"/>
            <a:ext cx="679703" cy="208787"/>
          </a:xfrm>
          <a:custGeom>
            <a:avLst/>
            <a:gdLst/>
            <a:ahLst/>
            <a:cxnLst/>
            <a:rect l="l" t="t" r="r" b="b"/>
            <a:pathLst>
              <a:path w="679703" h="208787">
                <a:moveTo>
                  <a:pt x="104393" y="156590"/>
                </a:moveTo>
                <a:lnTo>
                  <a:pt x="679703" y="156590"/>
                </a:lnTo>
                <a:lnTo>
                  <a:pt x="679703" y="52196"/>
                </a:lnTo>
                <a:lnTo>
                  <a:pt x="104393" y="52196"/>
                </a:lnTo>
                <a:lnTo>
                  <a:pt x="104393" y="0"/>
                </a:lnTo>
                <a:lnTo>
                  <a:pt x="0" y="104393"/>
                </a:lnTo>
                <a:lnTo>
                  <a:pt x="104393" y="208787"/>
                </a:lnTo>
                <a:lnTo>
                  <a:pt x="104393" y="15659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04210" y="3696462"/>
            <a:ext cx="679703" cy="208787"/>
          </a:xfrm>
          <a:custGeom>
            <a:avLst/>
            <a:gdLst/>
            <a:ahLst/>
            <a:cxnLst/>
            <a:rect l="l" t="t" r="r" b="b"/>
            <a:pathLst>
              <a:path w="679703" h="208787">
                <a:moveTo>
                  <a:pt x="104393" y="156590"/>
                </a:moveTo>
                <a:lnTo>
                  <a:pt x="679703" y="156590"/>
                </a:lnTo>
                <a:lnTo>
                  <a:pt x="679703" y="52196"/>
                </a:lnTo>
              </a:path>
              <a:path w="679703" h="208787">
                <a:moveTo>
                  <a:pt x="104393" y="0"/>
                </a:moveTo>
                <a:lnTo>
                  <a:pt x="0" y="104393"/>
                </a:lnTo>
                <a:lnTo>
                  <a:pt x="104393" y="208787"/>
                </a:lnTo>
                <a:lnTo>
                  <a:pt x="104393" y="156590"/>
                </a:lnTo>
              </a:path>
              <a:path w="679703" h="208787">
                <a:moveTo>
                  <a:pt x="104393" y="0"/>
                </a:moveTo>
                <a:lnTo>
                  <a:pt x="104393" y="52196"/>
                </a:lnTo>
                <a:lnTo>
                  <a:pt x="679703" y="52196"/>
                </a:lnTo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5554" y="4915662"/>
            <a:ext cx="143256" cy="754379"/>
          </a:xfrm>
          <a:custGeom>
            <a:avLst/>
            <a:gdLst/>
            <a:ahLst/>
            <a:cxnLst/>
            <a:rect l="l" t="t" r="r" b="b"/>
            <a:pathLst>
              <a:path w="143256" h="754379">
                <a:moveTo>
                  <a:pt x="71627" y="754379"/>
                </a:moveTo>
                <a:lnTo>
                  <a:pt x="143256" y="682751"/>
                </a:lnTo>
                <a:lnTo>
                  <a:pt x="107441" y="682751"/>
                </a:lnTo>
                <a:lnTo>
                  <a:pt x="107441" y="0"/>
                </a:lnTo>
                <a:lnTo>
                  <a:pt x="35813" y="0"/>
                </a:lnTo>
                <a:lnTo>
                  <a:pt x="35813" y="682751"/>
                </a:lnTo>
                <a:lnTo>
                  <a:pt x="0" y="682751"/>
                </a:lnTo>
                <a:lnTo>
                  <a:pt x="71627" y="7543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5554" y="4915662"/>
            <a:ext cx="143256" cy="754379"/>
          </a:xfrm>
          <a:custGeom>
            <a:avLst/>
            <a:gdLst/>
            <a:ahLst/>
            <a:cxnLst/>
            <a:rect l="l" t="t" r="r" b="b"/>
            <a:pathLst>
              <a:path w="143256" h="754379">
                <a:moveTo>
                  <a:pt x="0" y="682751"/>
                </a:moveTo>
                <a:lnTo>
                  <a:pt x="71627" y="754379"/>
                </a:lnTo>
                <a:lnTo>
                  <a:pt x="143256" y="682751"/>
                </a:lnTo>
                <a:lnTo>
                  <a:pt x="107441" y="682751"/>
                </a:lnTo>
                <a:lnTo>
                  <a:pt x="107441" y="0"/>
                </a:lnTo>
                <a:lnTo>
                  <a:pt x="35813" y="0"/>
                </a:lnTo>
                <a:lnTo>
                  <a:pt x="35813" y="682751"/>
                </a:lnTo>
                <a:lnTo>
                  <a:pt x="0" y="682751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37182" y="5577078"/>
            <a:ext cx="2046732" cy="143256"/>
          </a:xfrm>
          <a:custGeom>
            <a:avLst/>
            <a:gdLst/>
            <a:ahLst/>
            <a:cxnLst/>
            <a:rect l="l" t="t" r="r" b="b"/>
            <a:pathLst>
              <a:path w="2046732" h="143255">
                <a:moveTo>
                  <a:pt x="2046732" y="71628"/>
                </a:moveTo>
                <a:lnTo>
                  <a:pt x="1975104" y="0"/>
                </a:lnTo>
                <a:lnTo>
                  <a:pt x="1975104" y="35814"/>
                </a:lnTo>
                <a:lnTo>
                  <a:pt x="0" y="35814"/>
                </a:lnTo>
                <a:lnTo>
                  <a:pt x="0" y="107442"/>
                </a:lnTo>
                <a:lnTo>
                  <a:pt x="1975104" y="107442"/>
                </a:lnTo>
                <a:lnTo>
                  <a:pt x="1975104" y="143256"/>
                </a:lnTo>
                <a:lnTo>
                  <a:pt x="2046732" y="71628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37182" y="5577078"/>
            <a:ext cx="2046732" cy="143256"/>
          </a:xfrm>
          <a:custGeom>
            <a:avLst/>
            <a:gdLst/>
            <a:ahLst/>
            <a:cxnLst/>
            <a:rect l="l" t="t" r="r" b="b"/>
            <a:pathLst>
              <a:path w="2046732" h="143255">
                <a:moveTo>
                  <a:pt x="2046732" y="71628"/>
                </a:moveTo>
                <a:lnTo>
                  <a:pt x="1975104" y="0"/>
                </a:lnTo>
                <a:lnTo>
                  <a:pt x="1975104" y="35814"/>
                </a:lnTo>
                <a:lnTo>
                  <a:pt x="0" y="35814"/>
                </a:lnTo>
                <a:lnTo>
                  <a:pt x="0" y="107442"/>
                </a:lnTo>
              </a:path>
              <a:path w="2046732" h="143255">
                <a:moveTo>
                  <a:pt x="1975104" y="143256"/>
                </a:moveTo>
                <a:lnTo>
                  <a:pt x="2046732" y="71628"/>
                </a:lnTo>
              </a:path>
              <a:path w="2046732" h="143255">
                <a:moveTo>
                  <a:pt x="1975104" y="107442"/>
                </a:moveTo>
                <a:lnTo>
                  <a:pt x="0" y="107442"/>
                </a:lnTo>
              </a:path>
              <a:path w="2046732" h="143255">
                <a:moveTo>
                  <a:pt x="1975104" y="143256"/>
                </a:moveTo>
                <a:lnTo>
                  <a:pt x="1975104" y="107442"/>
                </a:lnTo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39874" y="5343906"/>
            <a:ext cx="516255" cy="565746"/>
          </a:xfrm>
          <a:custGeom>
            <a:avLst/>
            <a:gdLst/>
            <a:ahLst/>
            <a:cxnLst/>
            <a:rect l="l" t="t" r="r" b="b"/>
            <a:pathLst>
              <a:path w="516255" h="565746">
                <a:moveTo>
                  <a:pt x="0" y="565746"/>
                </a:moveTo>
                <a:lnTo>
                  <a:pt x="516255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21808" y="4295902"/>
            <a:ext cx="1277365" cy="970153"/>
          </a:xfrm>
          <a:custGeom>
            <a:avLst/>
            <a:gdLst/>
            <a:ahLst/>
            <a:cxnLst/>
            <a:rect l="l" t="t" r="r" b="b"/>
            <a:pathLst>
              <a:path w="1277365" h="970152">
                <a:moveTo>
                  <a:pt x="1277365" y="962660"/>
                </a:moveTo>
                <a:lnTo>
                  <a:pt x="1269872" y="910971"/>
                </a:lnTo>
                <a:lnTo>
                  <a:pt x="1258823" y="925703"/>
                </a:lnTo>
                <a:lnTo>
                  <a:pt x="22097" y="0"/>
                </a:lnTo>
                <a:lnTo>
                  <a:pt x="0" y="29591"/>
                </a:lnTo>
                <a:lnTo>
                  <a:pt x="1236725" y="955294"/>
                </a:lnTo>
                <a:lnTo>
                  <a:pt x="1225549" y="970153"/>
                </a:lnTo>
                <a:lnTo>
                  <a:pt x="1277365" y="96266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21808" y="4295902"/>
            <a:ext cx="1277365" cy="970153"/>
          </a:xfrm>
          <a:custGeom>
            <a:avLst/>
            <a:gdLst/>
            <a:ahLst/>
            <a:cxnLst/>
            <a:rect l="l" t="t" r="r" b="b"/>
            <a:pathLst>
              <a:path w="1277365" h="970152">
                <a:moveTo>
                  <a:pt x="1277365" y="962660"/>
                </a:moveTo>
                <a:lnTo>
                  <a:pt x="1269872" y="910971"/>
                </a:lnTo>
                <a:lnTo>
                  <a:pt x="1258823" y="925703"/>
                </a:lnTo>
                <a:lnTo>
                  <a:pt x="22097" y="0"/>
                </a:lnTo>
                <a:lnTo>
                  <a:pt x="0" y="29591"/>
                </a:lnTo>
                <a:lnTo>
                  <a:pt x="1236725" y="955294"/>
                </a:lnTo>
                <a:lnTo>
                  <a:pt x="1225549" y="970153"/>
                </a:lnTo>
                <a:lnTo>
                  <a:pt x="1277365" y="962660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1818" y="4363974"/>
            <a:ext cx="258699" cy="160400"/>
          </a:xfrm>
          <a:custGeom>
            <a:avLst/>
            <a:gdLst/>
            <a:ahLst/>
            <a:cxnLst/>
            <a:rect l="l" t="t" r="r" b="b"/>
            <a:pathLst>
              <a:path w="258699" h="160400">
                <a:moveTo>
                  <a:pt x="0" y="160400"/>
                </a:moveTo>
                <a:lnTo>
                  <a:pt x="258699" y="0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8717" y="3539490"/>
            <a:ext cx="179959" cy="476377"/>
          </a:xfrm>
          <a:custGeom>
            <a:avLst/>
            <a:gdLst/>
            <a:ahLst/>
            <a:cxnLst/>
            <a:rect l="l" t="t" r="r" b="b"/>
            <a:pathLst>
              <a:path w="179959" h="476377">
                <a:moveTo>
                  <a:pt x="0" y="0"/>
                </a:moveTo>
                <a:lnTo>
                  <a:pt x="179959" y="476377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58717" y="1767077"/>
            <a:ext cx="179959" cy="476376"/>
          </a:xfrm>
          <a:custGeom>
            <a:avLst/>
            <a:gdLst/>
            <a:ahLst/>
            <a:cxnLst/>
            <a:rect l="l" t="t" r="r" b="b"/>
            <a:pathLst>
              <a:path w="179959" h="476376">
                <a:moveTo>
                  <a:pt x="0" y="0"/>
                </a:moveTo>
                <a:lnTo>
                  <a:pt x="179959" y="476376"/>
                </a:lnTo>
              </a:path>
            </a:pathLst>
          </a:custGeom>
          <a:ln w="32004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1388" y="293390"/>
            <a:ext cx="230595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6034" y="293390"/>
            <a:ext cx="110196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Block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6071" y="293390"/>
            <a:ext cx="43738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0862" y="1462361"/>
            <a:ext cx="42807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3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-8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ant to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add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 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empe</a:t>
            </a:r>
            <a:r>
              <a:rPr sz="3000" spc="-1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re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ns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13"/>
              </a:spcBef>
            </a:pPr>
            <a:r>
              <a:rPr sz="2000" spc="0" dirty="0">
                <a:latin typeface="Tw Cen MT"/>
                <a:cs typeface="Tw Cen MT"/>
              </a:rPr>
              <a:t>and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 Analog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gital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con</a:t>
            </a:r>
            <a:r>
              <a:rPr sz="2000" spc="-34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4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ter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into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0822" y="1538994"/>
            <a:ext cx="1840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92754" y="1598932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0862" y="2072342"/>
            <a:ext cx="268316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mix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(desc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ipt</a:t>
            </a:r>
            <a:r>
              <a:rPr sz="3000" spc="-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ons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mo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ed</a:t>
            </a:r>
            <a:endParaRPr sz="20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113"/>
              </a:spcBef>
            </a:pPr>
            <a:r>
              <a:rPr sz="2000" spc="0" dirty="0">
                <a:latin typeface="Tw Cen MT"/>
                <a:cs typeface="Tw Cen MT"/>
              </a:rPr>
              <a:t>bl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2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ks)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4903" y="2072342"/>
            <a:ext cx="2598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to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60100" y="2072342"/>
            <a:ext cx="7527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du</a:t>
            </a:r>
            <a:r>
              <a:rPr sz="3000" spc="-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7007" y="2072342"/>
            <a:ext cx="4438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ze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4941" y="2072342"/>
            <a:ext cx="2755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of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2942" y="2864106"/>
            <a:ext cx="185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2911" y="3085467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2754" y="3372487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3682" y="4330829"/>
            <a:ext cx="227276" cy="534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  <a:p>
            <a:pPr marL="12700" marR="34289">
              <a:lnSpc>
                <a:spcPct val="90738"/>
              </a:lnSpc>
              <a:spcBef>
                <a:spcPts val="148"/>
              </a:spcBef>
            </a:pPr>
            <a:r>
              <a:rPr sz="1800" spc="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5208" y="4335162"/>
            <a:ext cx="1478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7913" y="4379851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2469" y="4464052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4130" y="5188841"/>
            <a:ext cx="185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4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3248" y="5463161"/>
            <a:ext cx="17480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u="heavy" spc="-4" baseline="1700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2700" b="1" u="heavy" spc="34" baseline="1700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ead</a:t>
            </a:r>
            <a:r>
              <a:rPr sz="2700" b="1" u="heavy" spc="4" baseline="1700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oard</a:t>
            </a:r>
            <a:r>
              <a:rPr sz="2700" b="1" u="heavy" spc="-39" baseline="170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*</a:t>
            </a:r>
            <a:r>
              <a:rPr sz="2700" b="1" u="heavy" spc="-9" baseline="170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700" b="1" u="heavy" spc="-34" baseline="1700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2700" b="1" u="heavy" spc="-4" baseline="1700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2700" b="1" u="heavy" spc="0" baseline="170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1956" y="6120310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7629" y="5074158"/>
            <a:ext cx="225094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7"/>
              </a:spcBef>
            </a:pPr>
            <a:endParaRPr sz="850"/>
          </a:p>
          <a:p>
            <a:pPr marL="258318">
              <a:lnSpc>
                <a:spcPct val="90738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Ard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ino</a:t>
            </a:r>
            <a:r>
              <a:rPr sz="1800" b="1" u="heavy" spc="-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&amp;</a:t>
            </a:r>
            <a:endParaRPr sz="1800">
              <a:latin typeface="Tw Cen MT"/>
              <a:cs typeface="Tw Cen MT"/>
            </a:endParaRPr>
          </a:p>
          <a:p>
            <a:pPr marL="258318">
              <a:lnSpc>
                <a:spcPct val="90738"/>
              </a:lnSpc>
              <a:spcBef>
                <a:spcPts val="2360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Display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4442" y="4967478"/>
            <a:ext cx="225094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9"/>
              </a:spcBef>
            </a:pPr>
            <a:endParaRPr sz="900"/>
          </a:p>
          <a:p>
            <a:pPr marL="272287" marR="351749">
              <a:lnSpc>
                <a:spcPts val="1959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and</a:t>
            </a:r>
            <a:r>
              <a:rPr sz="1800" b="1" u="heavy" spc="-1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tor</a:t>
            </a:r>
            <a:r>
              <a:rPr sz="1800" b="1" spc="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endParaRPr sz="1800">
              <a:latin typeface="Tw Cen MT"/>
              <a:cs typeface="Tw Cen MT"/>
            </a:endParaRPr>
          </a:p>
          <a:p>
            <a:pPr marL="272287" marR="351749">
              <a:lnSpc>
                <a:spcPts val="1959"/>
              </a:lnSpc>
              <a:spcBef>
                <a:spcPts val="199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ntrol: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666" y="3460241"/>
            <a:ext cx="2447544" cy="143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59"/>
              </a:spcBef>
            </a:pPr>
            <a:endParaRPr sz="1000"/>
          </a:p>
          <a:p>
            <a:pPr marL="162610" marR="245748">
              <a:lnSpc>
                <a:spcPts val="1959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Ana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og</a:t>
            </a:r>
            <a:r>
              <a:rPr sz="1800" b="1" u="heavy" spc="-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to</a:t>
            </a:r>
            <a:r>
              <a:rPr sz="1800" b="1" u="heavy" spc="-1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Di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g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ital</a:t>
            </a:r>
            <a:r>
              <a:rPr sz="1800" b="1" spc="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endParaRPr sz="1800">
              <a:latin typeface="Tw Cen MT"/>
              <a:cs typeface="Tw Cen MT"/>
            </a:endParaRPr>
          </a:p>
          <a:p>
            <a:pPr marL="162610" marR="245748">
              <a:lnSpc>
                <a:spcPts val="1959"/>
              </a:lnSpc>
              <a:spcBef>
                <a:spcPts val="201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u="heavy" spc="1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tion</a:t>
            </a: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</a:t>
            </a:r>
            <a:r>
              <a:rPr sz="1800" b="1" u="heavy" spc="-4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amplifi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endParaRPr sz="1800">
              <a:latin typeface="Tw Cen MT"/>
              <a:cs typeface="Tw Cen MT"/>
            </a:endParaRPr>
          </a:p>
          <a:p>
            <a:pPr marL="162610" marR="245748">
              <a:lnSpc>
                <a:spcPts val="1959"/>
              </a:lnSpc>
              <a:spcBef>
                <a:spcPts val="201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cir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uit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3914" y="3274314"/>
            <a:ext cx="225094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272034">
              <a:lnSpc>
                <a:spcPct val="90738"/>
              </a:lnSpc>
            </a:pPr>
            <a:r>
              <a:rPr sz="1800" b="1" u="heavy" spc="-10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wer</a:t>
            </a:r>
            <a:r>
              <a:rPr sz="1800" b="1" u="heavy" spc="-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Sup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ly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4442" y="2955798"/>
            <a:ext cx="2250948" cy="100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4"/>
              </a:spcBef>
            </a:pPr>
            <a:endParaRPr sz="900"/>
          </a:p>
          <a:p>
            <a:pPr marL="272287">
              <a:lnSpc>
                <a:spcPct val="90738"/>
              </a:lnSpc>
            </a:pPr>
            <a:r>
              <a:rPr sz="1800" b="1" u="heavy" spc="-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800" b="1" u="heavy" spc="29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te machi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e(</a:t>
            </a:r>
            <a:r>
              <a:rPr sz="1800" b="1" u="heavy" spc="-9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):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38" y="1270253"/>
            <a:ext cx="2447544" cy="143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3"/>
              </a:spcBef>
            </a:pPr>
            <a:endParaRPr sz="1400"/>
          </a:p>
          <a:p>
            <a:pPr marL="162001" marR="301447">
              <a:lnSpc>
                <a:spcPts val="1959"/>
              </a:lnSpc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Analog</a:t>
            </a:r>
            <a:r>
              <a:rPr sz="1800" b="1" u="heavy" spc="-1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b="1" u="heavy" spc="-69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em</a:t>
            </a:r>
            <a:r>
              <a:rPr sz="1800" b="1" u="heavy" spc="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u="heavy" spc="1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3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tu</a:t>
            </a:r>
            <a:r>
              <a:rPr sz="1800" b="1" u="heavy" spc="3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endParaRPr sz="1800">
              <a:latin typeface="Tw Cen MT"/>
              <a:cs typeface="Tw Cen MT"/>
            </a:endParaRPr>
          </a:p>
          <a:p>
            <a:pPr marL="162001" marR="301447">
              <a:lnSpc>
                <a:spcPts val="1959"/>
              </a:lnSpc>
              <a:spcBef>
                <a:spcPts val="199"/>
              </a:spcBef>
            </a:pP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se</a:t>
            </a:r>
            <a:r>
              <a:rPr sz="1800" b="1" u="heavy" spc="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800" b="1" u="heavy" spc="0" dirty="0">
                <a:solidFill>
                  <a:srgbClr val="FF0000"/>
                </a:solidFill>
                <a:latin typeface="Tw Cen MT"/>
                <a:cs typeface="Tw Cen MT"/>
              </a:rPr>
              <a:t>sor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60850" y="5515864"/>
            <a:ext cx="2127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75765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Introduction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to Prototy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431452"/>
            <a:ext cx="7335251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ECTE250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will 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pend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 lot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time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building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electric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oto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ype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7760" y="1431452"/>
            <a:ext cx="28442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2935894"/>
            <a:ext cx="7387398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01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need to ill</a:t>
            </a:r>
            <a:r>
              <a:rPr sz="4350" spc="-9" baseline="1055" dirty="0">
                <a:latin typeface="Tw Cen MT"/>
                <a:cs typeface="Tw Cen MT"/>
              </a:rPr>
              <a:t>u</a:t>
            </a:r>
            <a:r>
              <a:rPr sz="4350" spc="0" baseline="1055" dirty="0">
                <a:latin typeface="Tw Cen MT"/>
                <a:cs typeface="Tw Cen MT"/>
              </a:rPr>
              <a:t>st</a:t>
            </a:r>
            <a:r>
              <a:rPr sz="4350" spc="-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ate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 our desi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eeting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re</a:t>
            </a:r>
            <a:r>
              <a:rPr sz="2900" spc="4" dirty="0">
                <a:latin typeface="Tw Cen MT"/>
                <a:cs typeface="Tw Cen MT"/>
              </a:rPr>
              <a:t>q</a:t>
            </a:r>
            <a:r>
              <a:rPr sz="2900" spc="0" dirty="0">
                <a:latin typeface="Tw Cen MT"/>
                <a:cs typeface="Tw Cen MT"/>
              </a:rPr>
              <a:t>uirements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including using the 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ini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um</a:t>
            </a:r>
            <a:r>
              <a:rPr sz="2900" spc="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79" dirty="0">
                <a:latin typeface="Tw Cen MT"/>
                <a:cs typeface="Tw Cen MT"/>
              </a:rPr>
              <a:t>o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8800" y="2935894"/>
            <a:ext cx="527018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32" y="3820435"/>
            <a:ext cx="182913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consumption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2042" y="3820435"/>
            <a:ext cx="503746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4643" y="3820435"/>
            <a:ext cx="52660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323" y="3820435"/>
            <a:ext cx="1455261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axi</a:t>
            </a:r>
            <a:r>
              <a:rPr sz="4350" spc="5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8661" y="3820435"/>
            <a:ext cx="1846010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function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lity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5232" y="4098036"/>
            <a:ext cx="5329428" cy="2211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1459344"/>
            <a:ext cx="7968141" cy="685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There</a:t>
            </a:r>
            <a:r>
              <a:rPr sz="3750" spc="-3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are</a:t>
            </a:r>
            <a:r>
              <a:rPr sz="3750" spc="-3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sti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l</a:t>
            </a:r>
            <a:r>
              <a:rPr sz="3750" spc="-3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other</a:t>
            </a:r>
            <a:r>
              <a:rPr sz="3750" spc="-3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components</a:t>
            </a:r>
            <a:r>
              <a:rPr sz="3750" spc="-99" baseline="1224" dirty="0">
                <a:latin typeface="Tw Cen MT"/>
                <a:cs typeface="Tw Cen MT"/>
              </a:rPr>
              <a:t>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</a:t>
            </a:r>
            <a:r>
              <a:rPr sz="3750" spc="-35" baseline="1224" dirty="0">
                <a:latin typeface="Tw Cen MT"/>
                <a:cs typeface="Tw Cen MT"/>
              </a:rPr>
              <a:t> </a:t>
            </a:r>
            <a:r>
              <a:rPr sz="3750" spc="5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ust</a:t>
            </a:r>
            <a:r>
              <a:rPr sz="3750" spc="-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inc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ude</a:t>
            </a:r>
            <a:r>
              <a:rPr sz="3750" spc="-3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su</a:t>
            </a:r>
            <a:r>
              <a:rPr sz="3750" spc="89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h</a:t>
            </a:r>
            <a:r>
              <a:rPr sz="3750" spc="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as</a:t>
            </a:r>
            <a:r>
              <a:rPr sz="3750" spc="-2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endParaRPr sz="2500">
              <a:latin typeface="Tw Cen MT"/>
              <a:cs typeface="Tw Cen MT"/>
            </a:endParaRPr>
          </a:p>
          <a:p>
            <a:pPr marL="332740" marR="47548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hea</a:t>
            </a:r>
            <a:r>
              <a:rPr sz="3750" spc="44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t</a:t>
            </a:r>
            <a:r>
              <a:rPr sz="3750" spc="-3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beat</a:t>
            </a:r>
            <a:r>
              <a:rPr sz="3750" spc="-4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circuit,</a:t>
            </a:r>
            <a:r>
              <a:rPr sz="3750" spc="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tim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ng/clo</a:t>
            </a:r>
            <a:r>
              <a:rPr sz="3750" spc="50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king</a:t>
            </a:r>
            <a:r>
              <a:rPr sz="3750" spc="-4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circuits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334" y="2664588"/>
            <a:ext cx="8101362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4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After</a:t>
            </a:r>
            <a:r>
              <a:rPr sz="3750" spc="-4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blo</a:t>
            </a:r>
            <a:r>
              <a:rPr sz="3750" spc="50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k d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ag</a:t>
            </a:r>
            <a:r>
              <a:rPr sz="3750" spc="-25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am</a:t>
            </a:r>
            <a:r>
              <a:rPr sz="3750" spc="-2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of</a:t>
            </a:r>
            <a:r>
              <a:rPr sz="3750" spc="59" baseline="1224" dirty="0">
                <a:latin typeface="Tw Cen MT"/>
                <a:cs typeface="Tw Cen MT"/>
              </a:rPr>
              <a:t>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our</a:t>
            </a:r>
            <a:r>
              <a:rPr sz="3750" spc="-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sy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tem</a:t>
            </a:r>
            <a:r>
              <a:rPr sz="3750" spc="-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is</a:t>
            </a:r>
            <a:r>
              <a:rPr sz="3750" spc="-13" baseline="1224" dirty="0">
                <a:latin typeface="Tw Cen MT"/>
                <a:cs typeface="Tw Cen MT"/>
              </a:rPr>
              <a:t> </a:t>
            </a:r>
            <a:r>
              <a:rPr sz="3750" spc="4" baseline="1224" dirty="0">
                <a:latin typeface="Tw Cen MT"/>
                <a:cs typeface="Tw Cen MT"/>
              </a:rPr>
              <a:t>d</a:t>
            </a:r>
            <a:r>
              <a:rPr sz="3750" spc="0" baseline="1224" dirty="0">
                <a:latin typeface="Tw Cen MT"/>
                <a:cs typeface="Tw Cen MT"/>
              </a:rPr>
              <a:t>one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</a:t>
            </a:r>
            <a:r>
              <a:rPr sz="3750" spc="-1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w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ll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need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2356" y="2664588"/>
            <a:ext cx="317629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to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374" y="3007982"/>
            <a:ext cx="4462652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de</a:t>
            </a:r>
            <a:r>
              <a:rPr sz="3750" spc="-44" baseline="1224" dirty="0">
                <a:latin typeface="Tw Cen MT"/>
                <a:cs typeface="Tw Cen MT"/>
              </a:rPr>
              <a:t>v</a:t>
            </a:r>
            <a:r>
              <a:rPr sz="3750" spc="0" baseline="1224" dirty="0">
                <a:latin typeface="Tw Cen MT"/>
                <a:cs typeface="Tw Cen MT"/>
              </a:rPr>
              <a:t>elop</a:t>
            </a:r>
            <a:r>
              <a:rPr sz="3750" spc="-8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-1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tim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ng dia</a:t>
            </a:r>
            <a:r>
              <a:rPr sz="3750" spc="4" baseline="1224" dirty="0">
                <a:latin typeface="Tw Cen MT"/>
                <a:cs typeface="Tw Cen MT"/>
              </a:rPr>
              <a:t>g</a:t>
            </a:r>
            <a:r>
              <a:rPr sz="3750" spc="-25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am</a:t>
            </a:r>
            <a:r>
              <a:rPr sz="3750" spc="-95" baseline="1224" dirty="0">
                <a:latin typeface="Tw Cen MT"/>
                <a:cs typeface="Tw Cen MT"/>
              </a:rPr>
              <a:t> </a:t>
            </a:r>
            <a:r>
              <a:rPr sz="3750" spc="-50" baseline="1224" dirty="0">
                <a:latin typeface="Tw Cen MT"/>
                <a:cs typeface="Tw Cen MT"/>
              </a:rPr>
              <a:t>f</a:t>
            </a:r>
            <a:r>
              <a:rPr sz="3750" spc="0" baseline="1224" dirty="0">
                <a:latin typeface="Tw Cen MT"/>
                <a:cs typeface="Tw Cen MT"/>
              </a:rPr>
              <a:t>or</a:t>
            </a:r>
            <a:r>
              <a:rPr sz="3750" spc="-14" baseline="1224" dirty="0">
                <a:latin typeface="Tw Cen MT"/>
                <a:cs typeface="Tw Cen MT"/>
              </a:rPr>
              <a:t>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our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5154" y="3007982"/>
            <a:ext cx="3273298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sys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em</a:t>
            </a:r>
            <a:r>
              <a:rPr sz="3750" spc="-4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regulated</a:t>
            </a:r>
            <a:r>
              <a:rPr sz="3750" spc="-87" baseline="1224" dirty="0">
                <a:latin typeface="Tw Cen MT"/>
                <a:cs typeface="Tw Cen MT"/>
              </a:rPr>
              <a:t> </a:t>
            </a:r>
            <a:r>
              <a:rPr sz="3750" spc="-114" baseline="1224" dirty="0">
                <a:latin typeface="Tw Cen MT"/>
                <a:cs typeface="Tw Cen MT"/>
              </a:rPr>
              <a:t>b</a:t>
            </a:r>
            <a:r>
              <a:rPr sz="3750" spc="0" baseline="1224" dirty="0">
                <a:latin typeface="Tw Cen MT"/>
                <a:cs typeface="Tw Cen MT"/>
              </a:rPr>
              <a:t>y</a:t>
            </a:r>
            <a:r>
              <a:rPr sz="3750" spc="-41" baseline="1224" dirty="0">
                <a:latin typeface="Tw Cen MT"/>
                <a:cs typeface="Tw Cen MT"/>
              </a:rPr>
              <a:t>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our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374" y="3350882"/>
            <a:ext cx="682763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4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ate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3756" y="3350882"/>
            <a:ext cx="1099753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9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hine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0519" y="3350882"/>
            <a:ext cx="314252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(it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8289" y="3350882"/>
            <a:ext cx="612469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m</a:t>
            </a:r>
            <a:r>
              <a:rPr sz="3750" spc="-39" baseline="1224" dirty="0">
                <a:latin typeface="Tw Cen MT"/>
                <a:cs typeface="Tw Cen MT"/>
              </a:rPr>
              <a:t>a</a:t>
            </a:r>
            <a:r>
              <a:rPr sz="3750" spc="0" baseline="1224" dirty="0">
                <a:latin typeface="Tw Cen MT"/>
                <a:cs typeface="Tw Cen MT"/>
              </a:rPr>
              <a:t>y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299" y="3350882"/>
            <a:ext cx="406347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be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313" y="3350882"/>
            <a:ext cx="1282509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comb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ned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445" y="3350882"/>
            <a:ext cx="578619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with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5537" y="3350882"/>
            <a:ext cx="1050547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Arduino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2849" y="3350882"/>
            <a:ext cx="1402725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subsy</a:t>
            </a:r>
            <a:r>
              <a:rPr sz="3750" spc="-4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tem)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1503955"/>
            <a:ext cx="8416894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>
                <a:latin typeface="Tw Cen MT"/>
                <a:cs typeface="Tw Cen MT"/>
              </a:rPr>
              <a:t>In S</a:t>
            </a:r>
            <a:r>
              <a:rPr lang="en-US" sz="4350" spc="0" baseline="1055">
                <a:latin typeface="Tw Cen MT"/>
                <a:cs typeface="Tw Cen MT"/>
              </a:rPr>
              <a:t>2</a:t>
            </a:r>
            <a:r>
              <a:rPr sz="4350" spc="4" baseline="1055">
                <a:latin typeface="Tw Cen MT"/>
                <a:cs typeface="Tw Cen MT"/>
              </a:rPr>
              <a:t>-</a:t>
            </a:r>
            <a:r>
              <a:rPr sz="4350" spc="0" baseline="1055">
                <a:latin typeface="Tw Cen MT"/>
                <a:cs typeface="Tw Cen MT"/>
              </a:rPr>
              <a:t>W</a:t>
            </a:r>
            <a:r>
              <a:rPr lang="en-US" sz="4350" spc="0" baseline="1055">
                <a:latin typeface="Tw Cen MT"/>
                <a:cs typeface="Tw Cen MT"/>
              </a:rPr>
              <a:t>3</a:t>
            </a:r>
            <a:r>
              <a:rPr sz="4350" spc="-34" baseline="1055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en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</a:t>
            </a:r>
            <a:r>
              <a:rPr sz="4350" spc="-75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ect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p</a:t>
            </a:r>
            <a:r>
              <a:rPr sz="4350" spc="-4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als</a:t>
            </a:r>
            <a:endParaRPr sz="2900">
              <a:latin typeface="Tw Cen MT"/>
              <a:cs typeface="Tw Cen MT"/>
            </a:endParaRPr>
          </a:p>
          <a:p>
            <a:pPr marL="332740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ailed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at lea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t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5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 st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te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ma</a:t>
            </a:r>
            <a:r>
              <a:rPr sz="2900" spc="119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hines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3008397"/>
            <a:ext cx="8211096" cy="260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her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blo</a:t>
            </a:r>
            <a:r>
              <a:rPr sz="4350" spc="5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 su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 as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timer</a:t>
            </a:r>
            <a:r>
              <a:rPr sz="4350" spc="-50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olt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-5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 re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ula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ors</a:t>
            </a:r>
            <a:r>
              <a:rPr sz="4350" spc="-4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circuit</a:t>
            </a:r>
            <a:r>
              <a:rPr sz="4350" spc="-50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  <a:p>
            <a:pPr marL="332740" marR="79503">
              <a:lnSpc>
                <a:spcPts val="3157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ADC,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4" dirty="0">
                <a:latin typeface="Tw Cen MT"/>
                <a:cs typeface="Tw Cen MT"/>
              </a:rPr>
              <a:t>p-</a:t>
            </a:r>
            <a:r>
              <a:rPr sz="2900" spc="0" dirty="0">
                <a:latin typeface="Tw Cen MT"/>
                <a:cs typeface="Tw Cen MT"/>
              </a:rPr>
              <a:t>amp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circuits and</a:t>
            </a:r>
            <a:r>
              <a:rPr sz="2900" spc="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</a:t>
            </a:r>
            <a:r>
              <a:rPr sz="2900" spc="-54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bouncing circuits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can be </a:t>
            </a:r>
            <a:endParaRPr sz="2900">
              <a:latin typeface="Tw Cen MT"/>
              <a:cs typeface="Tw Cen MT"/>
            </a:endParaRPr>
          </a:p>
          <a:p>
            <a:pPr marL="332740" marR="79503">
              <a:lnSpc>
                <a:spcPts val="3157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rep</a:t>
            </a:r>
            <a:r>
              <a:rPr sz="2900" spc="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es</a:t>
            </a:r>
            <a:r>
              <a:rPr sz="2900" spc="-9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nted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with simple blo</a:t>
            </a:r>
            <a:r>
              <a:rPr sz="2900" spc="5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ks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hese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will </a:t>
            </a:r>
            <a:r>
              <a:rPr sz="2900" spc="4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brie</a:t>
            </a:r>
            <a:r>
              <a:rPr sz="2900" spc="9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ly </a:t>
            </a:r>
            <a:endParaRPr sz="2900">
              <a:latin typeface="Tw Cen MT"/>
              <a:cs typeface="Tw Cen MT"/>
            </a:endParaRPr>
          </a:p>
          <a:p>
            <a:pPr marL="332740" marR="79503">
              <a:lnSpc>
                <a:spcPts val="3157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int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oduced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</a:t>
            </a:r>
            <a:r>
              <a:rPr sz="2900" spc="-84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xt </a:t>
            </a:r>
            <a:r>
              <a:rPr sz="2900" spc="-69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eek,</a:t>
            </a:r>
            <a:r>
              <a:rPr sz="2900" spc="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di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cussed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 de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ails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S</a:t>
            </a:r>
            <a:r>
              <a:rPr sz="2900" spc="34" dirty="0">
                <a:latin typeface="Tw Cen MT"/>
                <a:cs typeface="Tw Cen MT"/>
              </a:rPr>
              <a:t>2</a:t>
            </a:r>
            <a:r>
              <a:rPr sz="2900" spc="0" dirty="0">
                <a:latin typeface="Tw Cen MT"/>
                <a:cs typeface="Tw Cen MT"/>
              </a:rPr>
              <a:t>- </a:t>
            </a:r>
            <a:endParaRPr sz="2900">
              <a:latin typeface="Tw Cen MT"/>
              <a:cs typeface="Tw Cen MT"/>
            </a:endParaRPr>
          </a:p>
          <a:p>
            <a:pPr marL="332740" marR="79503">
              <a:lnSpc>
                <a:spcPts val="3157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W1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o4,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84" dirty="0">
                <a:latin typeface="Tw Cen MT"/>
                <a:cs typeface="Tw Cen MT"/>
              </a:rPr>
              <a:t>y</a:t>
            </a:r>
            <a:r>
              <a:rPr sz="2900" spc="0" dirty="0">
                <a:latin typeface="Tw Cen MT"/>
                <a:cs typeface="Tw Cen MT"/>
              </a:rPr>
              <a:t>ou can do some re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ear</a:t>
            </a:r>
            <a:r>
              <a:rPr sz="2900" spc="11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esent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some</a:t>
            </a:r>
            <a:endParaRPr sz="2900">
              <a:latin typeface="Tw Cen MT"/>
              <a:cs typeface="Tw Cen MT"/>
            </a:endParaRPr>
          </a:p>
          <a:p>
            <a:pPr marL="332740" marR="55321">
              <a:lnSpc>
                <a:spcPct val="90738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of</a:t>
            </a:r>
            <a:r>
              <a:rPr sz="2900" spc="7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if</a:t>
            </a:r>
            <a:r>
              <a:rPr sz="2900" spc="89" dirty="0">
                <a:latin typeface="Tw Cen MT"/>
                <a:cs typeface="Tw Cen MT"/>
              </a:rPr>
              <a:t> </a:t>
            </a:r>
            <a:r>
              <a:rPr sz="2900" spc="-79" dirty="0">
                <a:latin typeface="Tw Cen MT"/>
                <a:cs typeface="Tw Cen MT"/>
              </a:rPr>
              <a:t>y</a:t>
            </a:r>
            <a:r>
              <a:rPr sz="2900" spc="0" dirty="0">
                <a:latin typeface="Tw Cen MT"/>
                <a:cs typeface="Tw Cen MT"/>
              </a:rPr>
              <a:t>ou wish).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293390"/>
            <a:ext cx="78385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5400" b="1" spc="6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elimina</a:t>
            </a:r>
            <a:r>
              <a:rPr sz="5400" b="1" spc="69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y Block Di</a:t>
            </a:r>
            <a:r>
              <a:rPr sz="5400" b="1" spc="59" baseline="170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5400" b="1" spc="34" baseline="17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am</a:t>
            </a:r>
            <a:r>
              <a:rPr sz="5400" b="1" spc="9" baseline="170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5400" b="1" spc="-75" baseline="170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5400" b="1" spc="-39" baseline="1700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5400" b="1" spc="0" baseline="1700" dirty="0">
                <a:solidFill>
                  <a:srgbClr val="444D25"/>
                </a:solidFill>
                <a:latin typeface="Tw Cen MT"/>
                <a:cs typeface="Tw Cen MT"/>
              </a:rPr>
              <a:t>elopment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2034307"/>
            <a:ext cx="3283846" cy="127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1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Blo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 di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g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ams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  <a:p>
            <a:pPr marL="332740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intend to 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oduce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  <a:p>
            <a:pPr marL="332740" marR="36256">
              <a:lnSpc>
                <a:spcPct val="90738"/>
              </a:lnSpc>
              <a:spcBef>
                <a:spcPts val="325"/>
              </a:spcBef>
            </a:pPr>
            <a:r>
              <a:rPr sz="2900" spc="0" dirty="0">
                <a:latin typeface="Tw Cen MT"/>
                <a:cs typeface="Tw Cen MT"/>
              </a:rPr>
              <a:t>electric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ha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-54" dirty="0">
                <a:latin typeface="Tw Cen MT"/>
                <a:cs typeface="Tw Cen MT"/>
              </a:rPr>
              <a:t>d</a:t>
            </a:r>
            <a:r>
              <a:rPr sz="2900" spc="-125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0568" y="2034307"/>
            <a:ext cx="5038886" cy="127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89" marR="60154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use</a:t>
            </a:r>
            <a:r>
              <a:rPr sz="4350" spc="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ul: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can specify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</a:t>
            </a:r>
            <a:endParaRPr sz="2900">
              <a:latin typeface="Tw Cen MT"/>
              <a:cs typeface="Tw Cen MT"/>
            </a:endParaRPr>
          </a:p>
          <a:p>
            <a:pPr marL="48722">
              <a:lnSpc>
                <a:spcPct val="90738"/>
              </a:lnSpc>
              <a:spcBef>
                <a:spcPts val="167"/>
              </a:spcBef>
            </a:pPr>
            <a:r>
              <a:rPr sz="2900" spc="-9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tain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functionalities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while hiding</a:t>
            </a:r>
            <a:endParaRPr sz="2900">
              <a:latin typeface="Tw Cen MT"/>
              <a:cs typeface="Tw Cen MT"/>
            </a:endParaRPr>
          </a:p>
          <a:p>
            <a:pPr marL="12700" marR="60154">
              <a:lnSpc>
                <a:spcPct val="90738"/>
              </a:lnSpc>
              <a:spcBef>
                <a:spcPts val="325"/>
              </a:spcBef>
            </a:pPr>
            <a:r>
              <a:rPr sz="2900" spc="0" dirty="0">
                <a:latin typeface="Tw Cen MT"/>
                <a:cs typeface="Tw Cen MT"/>
              </a:rPr>
              <a:t>or desi</a:t>
            </a:r>
            <a:r>
              <a:rPr sz="2900" spc="9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n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ign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3981090"/>
            <a:ext cx="6670407" cy="1706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Mo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ails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</a:t>
            </a:r>
            <a:r>
              <a:rPr sz="4350" spc="4" baseline="1055" dirty="0">
                <a:latin typeface="Tw Cen MT"/>
                <a:cs typeface="Tw Cen MT"/>
              </a:rPr>
              <a:t>q</a:t>
            </a:r>
            <a:r>
              <a:rPr sz="4350" spc="0" baseline="1055" dirty="0">
                <a:latin typeface="Tw Cen MT"/>
                <a:cs typeface="Tw Cen MT"/>
              </a:rPr>
              <a:t>uired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Deli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2</a:t>
            </a:r>
            <a:endParaRPr sz="2900">
              <a:latin typeface="Tw Cen MT"/>
              <a:cs typeface="Tw Cen MT"/>
            </a:endParaRPr>
          </a:p>
          <a:p>
            <a:pPr marL="332740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and Deli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le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6 (full)</a:t>
            </a:r>
            <a:endParaRPr sz="2900">
              <a:latin typeface="Tw Cen MT"/>
              <a:cs typeface="Tw Cen MT"/>
            </a:endParaRPr>
          </a:p>
          <a:p>
            <a:pPr marL="378460" marR="6334">
              <a:lnSpc>
                <a:spcPct val="90738"/>
              </a:lnSpc>
              <a:spcBef>
                <a:spcPts val="89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reme</a:t>
            </a:r>
            <a:r>
              <a:rPr sz="2600" spc="4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ber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its 6 hours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per </a:t>
            </a:r>
            <a:r>
              <a:rPr sz="2600" spc="-44" dirty="0">
                <a:latin typeface="Tw Cen MT"/>
                <a:cs typeface="Tw Cen MT"/>
              </a:rPr>
              <a:t>w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k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per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person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so</a:t>
            </a:r>
            <a:endParaRPr sz="2600">
              <a:latin typeface="Tw Cen MT"/>
              <a:cs typeface="Tw Cen MT"/>
            </a:endParaRPr>
          </a:p>
          <a:p>
            <a:pPr marL="652780" marR="55321">
              <a:lnSpc>
                <a:spcPct val="90738"/>
              </a:lnSpc>
              <a:spcBef>
                <a:spcPts val="290"/>
              </a:spcBef>
            </a:pPr>
            <a:r>
              <a:rPr sz="2600" spc="0" dirty="0">
                <a:latin typeface="Tw Cen MT"/>
                <a:cs typeface="Tw Cen MT"/>
              </a:rPr>
              <a:t>sub</a:t>
            </a:r>
            <a:r>
              <a:rPr sz="2600" spc="-4" dirty="0">
                <a:latin typeface="Tw Cen MT"/>
                <a:cs typeface="Tw Cen MT"/>
              </a:rPr>
              <a:t>-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du</a:t>
            </a:r>
            <a:r>
              <a:rPr sz="2600" spc="9" dirty="0">
                <a:latin typeface="Tw Cen MT"/>
                <a:cs typeface="Tw Cen MT"/>
              </a:rPr>
              <a:t>l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in </a:t>
            </a:r>
            <a:r>
              <a:rPr sz="2600" spc="-69" dirty="0">
                <a:latin typeface="Tw Cen MT"/>
                <a:cs typeface="Tw Cen MT"/>
              </a:rPr>
              <a:t>y</a:t>
            </a:r>
            <a:r>
              <a:rPr sz="2600" spc="4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ur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am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qu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39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kl</a:t>
            </a:r>
            <a:r>
              <a:rPr sz="2600" spc="9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!)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901" y="3981090"/>
            <a:ext cx="128533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(p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ti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453" y="4934345"/>
            <a:ext cx="127753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de</a:t>
            </a:r>
            <a:r>
              <a:rPr sz="3900" spc="9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39" baseline="1177" dirty="0">
                <a:latin typeface="Tw Cen MT"/>
                <a:cs typeface="Tw Cen MT"/>
              </a:rPr>
              <a:t>g</a:t>
            </a:r>
            <a:r>
              <a:rPr sz="3900" spc="0" baseline="1177" dirty="0">
                <a:latin typeface="Tw Cen MT"/>
                <a:cs typeface="Tw Cen MT"/>
              </a:rPr>
              <a:t>ate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45819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The De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ign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25195"/>
            <a:ext cx="5962771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What</a:t>
            </a:r>
            <a:r>
              <a:rPr sz="3750" spc="-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do </a:t>
            </a:r>
            <a:r>
              <a:rPr sz="3750" spc="-44" baseline="1224" dirty="0">
                <a:latin typeface="Tw Cen MT"/>
                <a:cs typeface="Tw Cen MT"/>
              </a:rPr>
              <a:t>w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-1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do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af</a:t>
            </a:r>
            <a:r>
              <a:rPr sz="3750" spc="-4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er</a:t>
            </a:r>
            <a:r>
              <a:rPr sz="3750" spc="-10" baseline="1224" dirty="0">
                <a:latin typeface="Tw Cen MT"/>
                <a:cs typeface="Tw Cen MT"/>
              </a:rPr>
              <a:t> </a:t>
            </a:r>
            <a:r>
              <a:rPr sz="3750" spc="-50" baseline="1224" dirty="0">
                <a:latin typeface="Tw Cen MT"/>
                <a:cs typeface="Tw Cen MT"/>
              </a:rPr>
              <a:t>f</a:t>
            </a:r>
            <a:r>
              <a:rPr sz="3750" spc="0" baseline="1224" dirty="0">
                <a:latin typeface="Tw Cen MT"/>
                <a:cs typeface="Tw Cen MT"/>
              </a:rPr>
              <a:t>o</a:t>
            </a:r>
            <a:r>
              <a:rPr sz="3750" spc="39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ming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-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prelim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nary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86" y="1425195"/>
            <a:ext cx="1018067" cy="34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0" baseline="1224" dirty="0">
                <a:latin typeface="Tw Cen MT"/>
                <a:cs typeface="Tw Cen MT"/>
              </a:rPr>
              <a:t>design?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213724"/>
            <a:ext cx="5708229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-204" baseline="1224" dirty="0">
                <a:latin typeface="Tw Cen MT"/>
                <a:cs typeface="Tw Cen MT"/>
              </a:rPr>
              <a:t>W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-37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h</a:t>
            </a:r>
            <a:r>
              <a:rPr sz="3750" spc="4" baseline="1224" dirty="0">
                <a:latin typeface="Tw Cen MT"/>
                <a:cs typeface="Tw Cen MT"/>
              </a:rPr>
              <a:t>a</a:t>
            </a:r>
            <a:r>
              <a:rPr sz="3750" spc="-50" baseline="1224" dirty="0">
                <a:latin typeface="Tw Cen MT"/>
                <a:cs typeface="Tw Cen MT"/>
              </a:rPr>
              <a:t>v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-1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go</a:t>
            </a:r>
            <a:r>
              <a:rPr sz="3750" spc="-2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</a:t>
            </a:r>
            <a:r>
              <a:rPr sz="3750" spc="-4" baseline="1224" dirty="0">
                <a:latin typeface="Tw Cen MT"/>
                <a:cs typeface="Tw Cen MT"/>
              </a:rPr>
              <a:t>h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ough</a:t>
            </a:r>
            <a:r>
              <a:rPr sz="3750" spc="-2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desi</a:t>
            </a:r>
            <a:r>
              <a:rPr sz="3750" spc="4" baseline="1224" dirty="0">
                <a:latin typeface="Tw Cen MT"/>
                <a:cs typeface="Tw Cen MT"/>
              </a:rPr>
              <a:t>g</a:t>
            </a:r>
            <a:r>
              <a:rPr sz="3750" spc="0" baseline="1224" dirty="0">
                <a:latin typeface="Tw Cen MT"/>
                <a:cs typeface="Tw Cen MT"/>
              </a:rPr>
              <a:t>n</a:t>
            </a:r>
            <a:r>
              <a:rPr sz="3750" spc="-53" baseline="1224" dirty="0">
                <a:latin typeface="Tw Cen MT"/>
                <a:cs typeface="Tw Cen MT"/>
              </a:rPr>
              <a:t> </a:t>
            </a:r>
            <a:r>
              <a:rPr sz="3750" spc="4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ocess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000362"/>
            <a:ext cx="6520978" cy="64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indent="-320344">
              <a:lnSpc>
                <a:spcPts val="2400"/>
              </a:lnSpc>
              <a:spcBef>
                <a:spcPts val="260"/>
              </a:spcBef>
              <a:tabLst>
                <a:tab pos="330200" algn="l"/>
              </a:tabLst>
            </a:pPr>
            <a:r>
              <a:rPr sz="15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500" spc="0" dirty="0">
                <a:latin typeface="Tw Cen MT"/>
                <a:cs typeface="Tw Cen MT"/>
              </a:rPr>
              <a:t>This</a:t>
            </a:r>
            <a:r>
              <a:rPr sz="2500" spc="-15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is</a:t>
            </a:r>
            <a:r>
              <a:rPr sz="2500" spc="-3" dirty="0">
                <a:latin typeface="Tw Cen MT"/>
                <a:cs typeface="Tw Cen MT"/>
              </a:rPr>
              <a:t> </a:t>
            </a:r>
            <a:r>
              <a:rPr sz="2500" b="1" spc="0" dirty="0">
                <a:solidFill>
                  <a:srgbClr val="DD7D0D"/>
                </a:solidFill>
                <a:latin typeface="Tw Cen MT"/>
                <a:cs typeface="Tw Cen MT"/>
              </a:rPr>
              <a:t>ite</a:t>
            </a:r>
            <a:r>
              <a:rPr sz="2500" b="1" spc="2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2500" b="1" spc="50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2500" b="1" spc="0" dirty="0">
                <a:solidFill>
                  <a:srgbClr val="DD7D0D"/>
                </a:solidFill>
                <a:latin typeface="Tw Cen MT"/>
                <a:cs typeface="Tw Cen MT"/>
              </a:rPr>
              <a:t>ti</a:t>
            </a:r>
            <a:r>
              <a:rPr sz="2500" b="1" spc="-29" dirty="0">
                <a:solidFill>
                  <a:srgbClr val="DD7D0D"/>
                </a:solidFill>
                <a:latin typeface="Tw Cen MT"/>
                <a:cs typeface="Tw Cen MT"/>
              </a:rPr>
              <a:t>v</a:t>
            </a:r>
            <a:r>
              <a:rPr sz="2500" b="1" spc="0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2500" b="1" spc="44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500" spc="-114" dirty="0">
                <a:latin typeface="Tw Cen MT"/>
                <a:cs typeface="Tw Cen MT"/>
              </a:rPr>
              <a:t>b</a:t>
            </a:r>
            <a:r>
              <a:rPr sz="2500" spc="0" dirty="0">
                <a:latin typeface="Tw Cen MT"/>
                <a:cs typeface="Tw Cen MT"/>
              </a:rPr>
              <a:t>y</a:t>
            </a:r>
            <a:r>
              <a:rPr sz="2500" spc="-41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natu</a:t>
            </a:r>
            <a:r>
              <a:rPr sz="2500" spc="-4" dirty="0">
                <a:latin typeface="Tw Cen MT"/>
                <a:cs typeface="Tw Cen MT"/>
              </a:rPr>
              <a:t>r</a:t>
            </a:r>
            <a:r>
              <a:rPr sz="2500" spc="0" dirty="0">
                <a:latin typeface="Tw Cen MT"/>
                <a:cs typeface="Tw Cen MT"/>
              </a:rPr>
              <a:t>e</a:t>
            </a:r>
            <a:r>
              <a:rPr sz="2500" spc="17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(e</a:t>
            </a:r>
            <a:r>
              <a:rPr sz="2500" spc="-4" dirty="0">
                <a:latin typeface="Tw Cen MT"/>
                <a:cs typeface="Tw Cen MT"/>
              </a:rPr>
              <a:t>s</a:t>
            </a:r>
            <a:r>
              <a:rPr sz="2500" spc="0" dirty="0">
                <a:latin typeface="Tw Cen MT"/>
                <a:cs typeface="Tw Cen MT"/>
              </a:rPr>
              <a:t>peci</a:t>
            </a:r>
            <a:r>
              <a:rPr sz="2500" spc="9" dirty="0">
                <a:latin typeface="Tw Cen MT"/>
                <a:cs typeface="Tw Cen MT"/>
              </a:rPr>
              <a:t>a</a:t>
            </a:r>
            <a:r>
              <a:rPr sz="2500" spc="0" dirty="0">
                <a:latin typeface="Tw Cen MT"/>
                <a:cs typeface="Tw Cen MT"/>
              </a:rPr>
              <a:t>l</a:t>
            </a:r>
            <a:r>
              <a:rPr sz="2500" spc="4" dirty="0">
                <a:latin typeface="Tw Cen MT"/>
                <a:cs typeface="Tw Cen MT"/>
              </a:rPr>
              <a:t>l</a:t>
            </a:r>
            <a:r>
              <a:rPr sz="2500" spc="0" dirty="0">
                <a:latin typeface="Tw Cen MT"/>
                <a:cs typeface="Tw Cen MT"/>
              </a:rPr>
              <a:t>y</a:t>
            </a:r>
            <a:r>
              <a:rPr sz="2500" spc="-106" dirty="0">
                <a:latin typeface="Tw Cen MT"/>
                <a:cs typeface="Tw Cen MT"/>
              </a:rPr>
              <a:t> </a:t>
            </a:r>
            <a:r>
              <a:rPr sz="2500" spc="9" dirty="0">
                <a:latin typeface="Tw Cen MT"/>
                <a:cs typeface="Tw Cen MT"/>
              </a:rPr>
              <a:t>i</a:t>
            </a:r>
            <a:r>
              <a:rPr sz="2500" spc="0" dirty="0">
                <a:latin typeface="Tw Cen MT"/>
                <a:cs typeface="Tw Cen MT"/>
              </a:rPr>
              <a:t>n</a:t>
            </a:r>
            <a:r>
              <a:rPr sz="2500" spc="-5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elect</a:t>
            </a:r>
            <a:r>
              <a:rPr sz="2500" spc="-9" dirty="0">
                <a:latin typeface="Tw Cen MT"/>
                <a:cs typeface="Tw Cen MT"/>
              </a:rPr>
              <a:t>r</a:t>
            </a:r>
            <a:r>
              <a:rPr sz="2500" spc="0" dirty="0">
                <a:latin typeface="Tw Cen MT"/>
                <a:cs typeface="Tw Cen MT"/>
              </a:rPr>
              <a:t>ical engineerin</a:t>
            </a:r>
            <a:r>
              <a:rPr sz="2500" spc="4" dirty="0">
                <a:latin typeface="Tw Cen MT"/>
                <a:cs typeface="Tw Cen MT"/>
              </a:rPr>
              <a:t>g</a:t>
            </a:r>
            <a:r>
              <a:rPr sz="2500" spc="0" dirty="0">
                <a:latin typeface="Tw Cen MT"/>
                <a:cs typeface="Tw Cen MT"/>
              </a:rPr>
              <a:t>).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4093451"/>
            <a:ext cx="7020962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r>
              <a:rPr sz="3750" spc="-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whole</a:t>
            </a:r>
            <a:r>
              <a:rPr sz="3750" spc="-5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of</a:t>
            </a:r>
            <a:r>
              <a:rPr sz="3750" spc="6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ECTE250</a:t>
            </a:r>
            <a:r>
              <a:rPr sz="3750" spc="-7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oject</a:t>
            </a:r>
            <a:r>
              <a:rPr sz="3750" spc="-6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should</a:t>
            </a:r>
            <a:r>
              <a:rPr sz="3750" spc="-3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be</a:t>
            </a:r>
            <a:r>
              <a:rPr sz="3750" spc="-2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an 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te</a:t>
            </a:r>
            <a:r>
              <a:rPr sz="3750" spc="-29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ati</a:t>
            </a:r>
            <a:r>
              <a:rPr sz="3750" spc="-44" baseline="1224" dirty="0">
                <a:latin typeface="Tw Cen MT"/>
                <a:cs typeface="Tw Cen MT"/>
              </a:rPr>
              <a:t>v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6891" y="4093451"/>
            <a:ext cx="896174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3750" spc="9" baseline="1224" dirty="0">
                <a:latin typeface="Tw Cen MT"/>
                <a:cs typeface="Tw Cen MT"/>
              </a:rPr>
              <a:t>d</a:t>
            </a:r>
            <a:r>
              <a:rPr sz="3750" spc="0" baseline="1224" dirty="0">
                <a:latin typeface="Tw Cen MT"/>
                <a:cs typeface="Tw Cen MT"/>
              </a:rPr>
              <a:t>esign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4398251"/>
            <a:ext cx="7120555" cy="647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260"/>
              </a:spcBef>
            </a:pPr>
            <a:r>
              <a:rPr sz="2500" spc="0" dirty="0">
                <a:latin typeface="Tw Cen MT"/>
                <a:cs typeface="Tw Cen MT"/>
              </a:rPr>
              <a:t>p</a:t>
            </a:r>
            <a:r>
              <a:rPr sz="2500" spc="-50" dirty="0">
                <a:latin typeface="Tw Cen MT"/>
                <a:cs typeface="Tw Cen MT"/>
              </a:rPr>
              <a:t>r</a:t>
            </a:r>
            <a:r>
              <a:rPr sz="2500" spc="0" dirty="0">
                <a:latin typeface="Tw Cen MT"/>
                <a:cs typeface="Tw Cen MT"/>
              </a:rPr>
              <a:t>oces</a:t>
            </a:r>
            <a:r>
              <a:rPr sz="2500" spc="-54" dirty="0">
                <a:latin typeface="Tw Cen MT"/>
                <a:cs typeface="Tw Cen MT"/>
              </a:rPr>
              <a:t>s</a:t>
            </a:r>
            <a:r>
              <a:rPr sz="2500" spc="0" dirty="0">
                <a:latin typeface="Tw Cen MT"/>
                <a:cs typeface="Tw Cen MT"/>
              </a:rPr>
              <a:t>,</a:t>
            </a:r>
            <a:r>
              <a:rPr sz="2500" spc="-53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some</a:t>
            </a:r>
            <a:r>
              <a:rPr sz="2500" spc="-49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tea</a:t>
            </a:r>
            <a:r>
              <a:rPr sz="2500" spc="4" dirty="0">
                <a:latin typeface="Tw Cen MT"/>
                <a:cs typeface="Tw Cen MT"/>
              </a:rPr>
              <a:t>m</a:t>
            </a:r>
            <a:r>
              <a:rPr sz="2500" spc="0" dirty="0">
                <a:latin typeface="Tw Cen MT"/>
                <a:cs typeface="Tw Cen MT"/>
              </a:rPr>
              <a:t>s</a:t>
            </a:r>
            <a:r>
              <a:rPr sz="2500" spc="-57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m</a:t>
            </a:r>
            <a:r>
              <a:rPr sz="2500" spc="-34" dirty="0">
                <a:latin typeface="Tw Cen MT"/>
                <a:cs typeface="Tw Cen MT"/>
              </a:rPr>
              <a:t>a</a:t>
            </a:r>
            <a:r>
              <a:rPr sz="2500" spc="0" dirty="0">
                <a:latin typeface="Tw Cen MT"/>
                <a:cs typeface="Tw Cen MT"/>
              </a:rPr>
              <a:t>y</a:t>
            </a:r>
            <a:r>
              <a:rPr sz="2500" spc="-57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find</a:t>
            </a:r>
            <a:r>
              <a:rPr sz="2500" spc="-28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th</a:t>
            </a:r>
            <a:r>
              <a:rPr sz="2500" spc="-100" dirty="0">
                <a:latin typeface="Tw Cen MT"/>
                <a:cs typeface="Tw Cen MT"/>
              </a:rPr>
              <a:t>e</a:t>
            </a:r>
            <a:r>
              <a:rPr sz="2500" spc="0" dirty="0">
                <a:latin typeface="Tw Cen MT"/>
                <a:cs typeface="Tw Cen MT"/>
              </a:rPr>
              <a:t>y</a:t>
            </a:r>
            <a:r>
              <a:rPr sz="2500" spc="-5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need</a:t>
            </a:r>
            <a:r>
              <a:rPr sz="2500" spc="-44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to</a:t>
            </a:r>
            <a:r>
              <a:rPr sz="2500" spc="-29" dirty="0">
                <a:latin typeface="Tw Cen MT"/>
                <a:cs typeface="Tw Cen MT"/>
              </a:rPr>
              <a:t> </a:t>
            </a:r>
            <a:r>
              <a:rPr sz="2500" spc="94" dirty="0">
                <a:latin typeface="Tw Cen MT"/>
                <a:cs typeface="Tw Cen MT"/>
              </a:rPr>
              <a:t>c</a:t>
            </a:r>
            <a:r>
              <a:rPr sz="2500" spc="0" dirty="0">
                <a:latin typeface="Tw Cen MT"/>
                <a:cs typeface="Tw Cen MT"/>
              </a:rPr>
              <a:t>han</a:t>
            </a:r>
            <a:r>
              <a:rPr sz="2500" spc="-44" dirty="0">
                <a:latin typeface="Tw Cen MT"/>
                <a:cs typeface="Tw Cen MT"/>
              </a:rPr>
              <a:t>g</a:t>
            </a:r>
            <a:r>
              <a:rPr sz="2500" spc="0" dirty="0">
                <a:latin typeface="Tw Cen MT"/>
                <a:cs typeface="Tw Cen MT"/>
              </a:rPr>
              <a:t>e</a:t>
            </a:r>
            <a:r>
              <a:rPr sz="2500" spc="7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their designs</a:t>
            </a:r>
            <a:r>
              <a:rPr sz="2500" spc="-53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at a</a:t>
            </a:r>
            <a:r>
              <a:rPr sz="2500" spc="-23" dirty="0">
                <a:latin typeface="Tw Cen MT"/>
                <a:cs typeface="Tw Cen MT"/>
              </a:rPr>
              <a:t> </a:t>
            </a:r>
            <a:r>
              <a:rPr sz="2500" spc="50" dirty="0">
                <a:latin typeface="Tw Cen MT"/>
                <a:cs typeface="Tw Cen MT"/>
              </a:rPr>
              <a:t>m</a:t>
            </a:r>
            <a:r>
              <a:rPr sz="2500" spc="0" dirty="0">
                <a:latin typeface="Tw Cen MT"/>
                <a:cs typeface="Tw Cen MT"/>
              </a:rPr>
              <a:t>u</a:t>
            </a:r>
            <a:r>
              <a:rPr sz="2500" spc="94" dirty="0">
                <a:latin typeface="Tw Cen MT"/>
                <a:cs typeface="Tw Cen MT"/>
              </a:rPr>
              <a:t>c</a:t>
            </a:r>
            <a:r>
              <a:rPr sz="2500" spc="0" dirty="0">
                <a:latin typeface="Tw Cen MT"/>
                <a:cs typeface="Tw Cen MT"/>
              </a:rPr>
              <a:t>h</a:t>
            </a:r>
            <a:r>
              <a:rPr sz="2500" spc="-1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l</a:t>
            </a:r>
            <a:r>
              <a:rPr sz="2500" spc="4" dirty="0">
                <a:latin typeface="Tw Cen MT"/>
                <a:cs typeface="Tw Cen MT"/>
              </a:rPr>
              <a:t>a</a:t>
            </a:r>
            <a:r>
              <a:rPr sz="2500" spc="0" dirty="0">
                <a:latin typeface="Tw Cen MT"/>
                <a:cs typeface="Tw Cen MT"/>
              </a:rPr>
              <a:t>ter</a:t>
            </a:r>
            <a:r>
              <a:rPr sz="2500" spc="-46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sta</a:t>
            </a:r>
            <a:r>
              <a:rPr sz="2500" spc="-44" dirty="0">
                <a:latin typeface="Tw Cen MT"/>
                <a:cs typeface="Tw Cen MT"/>
              </a:rPr>
              <a:t>g</a:t>
            </a:r>
            <a:r>
              <a:rPr sz="2500" spc="0" dirty="0">
                <a:latin typeface="Tw Cen MT"/>
                <a:cs typeface="Tw Cen MT"/>
              </a:rPr>
              <a:t>e</a:t>
            </a:r>
            <a:r>
              <a:rPr sz="2500" spc="-55" dirty="0">
                <a:latin typeface="Tw Cen MT"/>
                <a:cs typeface="Tw Cen MT"/>
              </a:rPr>
              <a:t> </a:t>
            </a:r>
            <a:r>
              <a:rPr sz="2500" spc="-9" dirty="0">
                <a:latin typeface="Tw Cen MT"/>
                <a:cs typeface="Tw Cen MT"/>
              </a:rPr>
              <a:t>t</a:t>
            </a:r>
            <a:r>
              <a:rPr sz="2500" spc="0" dirty="0">
                <a:latin typeface="Tw Cen MT"/>
                <a:cs typeface="Tw Cen MT"/>
              </a:rPr>
              <a:t>han </a:t>
            </a:r>
            <a:r>
              <a:rPr sz="2500" spc="9" dirty="0">
                <a:latin typeface="Tw Cen MT"/>
                <a:cs typeface="Tw Cen MT"/>
              </a:rPr>
              <a:t>i</a:t>
            </a:r>
            <a:r>
              <a:rPr sz="2500" spc="0" dirty="0">
                <a:latin typeface="Tw Cen MT"/>
                <a:cs typeface="Tw Cen MT"/>
              </a:rPr>
              <a:t>s</a:t>
            </a:r>
            <a:r>
              <a:rPr sz="2500" spc="-13" dirty="0">
                <a:latin typeface="Tw Cen MT"/>
                <a:cs typeface="Tw Cen MT"/>
              </a:rPr>
              <a:t> </a:t>
            </a:r>
            <a:r>
              <a:rPr sz="2500" spc="-64" dirty="0">
                <a:latin typeface="Tw Cen MT"/>
                <a:cs typeface="Tw Cen MT"/>
              </a:rPr>
              <a:t>e</a:t>
            </a:r>
            <a:r>
              <a:rPr sz="2500" spc="0" dirty="0">
                <a:latin typeface="Tw Cen MT"/>
                <a:cs typeface="Tw Cen MT"/>
              </a:rPr>
              <a:t>xpected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086329"/>
            <a:ext cx="7642745" cy="841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969" indent="-274269">
              <a:lnSpc>
                <a:spcPts val="2110"/>
              </a:lnSpc>
              <a:spcBef>
                <a:spcPts val="245"/>
              </a:spcBef>
            </a:pPr>
            <a:r>
              <a:rPr sz="15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5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500" spc="6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latin typeface="Tw Cen MT"/>
                <a:cs typeface="Tw Cen MT"/>
              </a:rPr>
              <a:t>this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is</a:t>
            </a:r>
            <a:r>
              <a:rPr sz="2200" spc="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pa</a:t>
            </a:r>
            <a:r>
              <a:rPr sz="2200" spc="4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of</a:t>
            </a:r>
            <a:r>
              <a:rPr sz="2200" spc="4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</a:t>
            </a:r>
            <a:r>
              <a:rPr sz="2200" spc="-4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oj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</a:t>
            </a:r>
            <a:r>
              <a:rPr sz="2200" spc="-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design,</a:t>
            </a:r>
            <a:r>
              <a:rPr sz="2200" spc="2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though 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he</a:t>
            </a:r>
            <a:r>
              <a:rPr sz="2200" spc="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later</a:t>
            </a:r>
            <a:r>
              <a:rPr sz="2200" spc="2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 d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sign</a:t>
            </a:r>
            <a:r>
              <a:rPr sz="2200" spc="-1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is</a:t>
            </a:r>
            <a:r>
              <a:rPr sz="2200" spc="2" dirty="0">
                <a:latin typeface="Tw Cen MT"/>
                <a:cs typeface="Tw Cen MT"/>
              </a:rPr>
              <a:t> </a:t>
            </a:r>
            <a:r>
              <a:rPr sz="2200" spc="75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ha</a:t>
            </a:r>
            <a:r>
              <a:rPr sz="2200" spc="-4" dirty="0">
                <a:latin typeface="Tw Cen MT"/>
                <a:cs typeface="Tw Cen MT"/>
              </a:rPr>
              <a:t>n</a:t>
            </a:r>
            <a:r>
              <a:rPr sz="2200" spc="-50" dirty="0">
                <a:latin typeface="Tw Cen MT"/>
                <a:cs typeface="Tw Cen MT"/>
              </a:rPr>
              <a:t>g</a:t>
            </a:r>
            <a:r>
              <a:rPr sz="2200" spc="0" dirty="0">
                <a:latin typeface="Tw Cen MT"/>
                <a:cs typeface="Tw Cen MT"/>
              </a:rPr>
              <a:t>ed the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gr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at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-6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its</a:t>
            </a:r>
            <a:r>
              <a:rPr sz="2200" spc="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cost,</a:t>
            </a:r>
            <a:r>
              <a:rPr sz="2200" spc="-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this</a:t>
            </a:r>
            <a:r>
              <a:rPr sz="2200" spc="-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is</a:t>
            </a:r>
            <a:r>
              <a:rPr sz="2200" spc="1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reas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n</a:t>
            </a:r>
            <a:r>
              <a:rPr sz="2200" spc="-33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el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</a:t>
            </a:r>
            <a:r>
              <a:rPr sz="2200" spc="-50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onic</a:t>
            </a:r>
            <a:r>
              <a:rPr sz="2200" spc="-4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si</a:t>
            </a:r>
            <a:r>
              <a:rPr sz="2200" spc="44" dirty="0">
                <a:latin typeface="Tw Cen MT"/>
                <a:cs typeface="Tw Cen MT"/>
              </a:rPr>
              <a:t>m</a:t>
            </a:r>
            <a:r>
              <a:rPr sz="2200" spc="0" dirty="0">
                <a:latin typeface="Tw Cen MT"/>
                <a:cs typeface="Tw Cen MT"/>
              </a:rPr>
              <a:t>ulati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n</a:t>
            </a:r>
            <a:r>
              <a:rPr sz="2200" spc="-5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of el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ctrical</a:t>
            </a:r>
            <a:r>
              <a:rPr sz="2200" spc="-4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cir</a:t>
            </a:r>
            <a:r>
              <a:rPr sz="2200" spc="-9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uits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1388" y="309628"/>
            <a:ext cx="23790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Definition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388" y="1431452"/>
            <a:ext cx="8050517" cy="92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060"/>
              </a:lnSpc>
              <a:spcBef>
                <a:spcPts val="153"/>
              </a:spcBef>
            </a:pPr>
            <a:r>
              <a:rPr sz="4350" b="1" i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Engineeri</a:t>
            </a:r>
            <a:r>
              <a:rPr sz="4350" b="1" i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4350" b="1" i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g</a:t>
            </a:r>
            <a:r>
              <a:rPr sz="4350" b="1" i="1" spc="-24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i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design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867"/>
              </a:spcBef>
            </a:pPr>
            <a:r>
              <a:rPr sz="2900" spc="0" dirty="0">
                <a:latin typeface="Tw Cen MT"/>
                <a:cs typeface="Tw Cen MT"/>
              </a:rPr>
              <a:t>is</a:t>
            </a:r>
            <a:r>
              <a:rPr sz="2900" spc="13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</a:t>
            </a:r>
            <a:r>
              <a:rPr sz="2900" spc="144" dirty="0">
                <a:latin typeface="Tw Cen MT"/>
                <a:cs typeface="Tw Cen MT"/>
              </a:rPr>
              <a:t> 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pr</a:t>
            </a:r>
            <a:r>
              <a:rPr sz="2900" b="1" spc="-4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2900" b="1" spc="-9" dirty="0">
                <a:solidFill>
                  <a:srgbClr val="DD7D0D"/>
                </a:solidFill>
                <a:latin typeface="Tw Cen MT"/>
                <a:cs typeface="Tw Cen MT"/>
              </a:rPr>
              <a:t>c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ess</a:t>
            </a:r>
            <a:r>
              <a:rPr sz="2900" b="1" spc="159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of</a:t>
            </a:r>
            <a:r>
              <a:rPr sz="2900" spc="2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devising</a:t>
            </a:r>
            <a:r>
              <a:rPr sz="2900" spc="144" dirty="0">
                <a:latin typeface="Tw Cen MT"/>
                <a:cs typeface="Tw Cen MT"/>
              </a:rPr>
              <a:t> </a:t>
            </a:r>
            <a:r>
              <a:rPr sz="2900" spc="4" dirty="0">
                <a:latin typeface="Tw Cen MT"/>
                <a:cs typeface="Tw Cen MT"/>
              </a:rPr>
              <a:t>(</a:t>
            </a:r>
            <a:r>
              <a:rPr sz="2900" spc="0" dirty="0">
                <a:latin typeface="Tw Cen MT"/>
                <a:cs typeface="Tw Cen MT"/>
              </a:rPr>
              <a:t>i.</a:t>
            </a:r>
            <a:r>
              <a:rPr sz="2900" spc="-25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.</a:t>
            </a:r>
            <a:r>
              <a:rPr sz="2900" spc="1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entin</a:t>
            </a:r>
            <a:r>
              <a:rPr sz="2900" spc="-50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13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cr</a:t>
            </a:r>
            <a:r>
              <a:rPr sz="2900" spc="-9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</a:t>
            </a:r>
            <a:r>
              <a:rPr sz="2900" spc="-9" dirty="0">
                <a:latin typeface="Tw Cen MT"/>
                <a:cs typeface="Tw Cen MT"/>
              </a:rPr>
              <a:t>n</a:t>
            </a:r>
            <a:r>
              <a:rPr sz="2900" spc="0" dirty="0">
                <a:latin typeface="Tw Cen MT"/>
                <a:cs typeface="Tw Cen MT"/>
              </a:rPr>
              <a:t>g)</a:t>
            </a:r>
            <a:r>
              <a:rPr sz="2900" spc="14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1732" y="2404258"/>
            <a:ext cx="1121955" cy="83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system,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nee</a:t>
            </a:r>
            <a:r>
              <a:rPr sz="2900" spc="-9" dirty="0">
                <a:latin typeface="Tw Cen MT"/>
                <a:cs typeface="Tw Cen MT"/>
              </a:rPr>
              <a:t>d</a:t>
            </a:r>
            <a:r>
              <a:rPr sz="2900" spc="-19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6414" y="2404258"/>
            <a:ext cx="172743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1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omponent,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88079" y="2404258"/>
            <a:ext cx="387941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6973" y="2404258"/>
            <a:ext cx="115395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-9" baseline="1055" dirty="0">
                <a:latin typeface="Tw Cen MT"/>
                <a:cs typeface="Tw Cen MT"/>
              </a:rPr>
              <a:t>o</a:t>
            </a:r>
            <a:r>
              <a:rPr sz="4350" spc="-1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ess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2185" y="2404258"/>
            <a:ext cx="36634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4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5085" y="2404258"/>
            <a:ext cx="1201334" cy="83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124" marR="222271" algn="ctr">
              <a:lnSpc>
                <a:spcPts val="3060"/>
              </a:lnSpc>
              <a:spcBef>
                <a:spcPts val="153"/>
              </a:spcBef>
            </a:pP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meet</a:t>
            </a:r>
            <a:endParaRPr sz="2900">
              <a:latin typeface="Tw Cen MT"/>
              <a:cs typeface="Tw Cen MT"/>
            </a:endParaRPr>
          </a:p>
          <a:p>
            <a:pPr algn="ctr">
              <a:lnSpc>
                <a:spcPct val="90738"/>
              </a:lnSpc>
              <a:spcBef>
                <a:spcPts val="167"/>
              </a:spcBef>
            </a:pP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process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2850" y="2404258"/>
            <a:ext cx="1181157" cy="83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des</a:t>
            </a:r>
            <a:r>
              <a:rPr sz="4350" spc="-14" baseline="1055" dirty="0">
                <a:latin typeface="Tw Cen MT"/>
                <a:cs typeface="Tw Cen MT"/>
              </a:rPr>
              <a:t>i</a:t>
            </a:r>
            <a:r>
              <a:rPr sz="4350" spc="0" baseline="1055" dirty="0">
                <a:latin typeface="Tw Cen MT"/>
                <a:cs typeface="Tw Cen MT"/>
              </a:rPr>
              <a:t>red</a:t>
            </a:r>
            <a:endParaRPr sz="2900">
              <a:latin typeface="Tw Cen MT"/>
              <a:cs typeface="Tw Cen MT"/>
            </a:endParaRPr>
          </a:p>
          <a:p>
            <a:pPr marL="258064" marR="1827">
              <a:lnSpc>
                <a:spcPct val="90738"/>
              </a:lnSpc>
              <a:spcBef>
                <a:spcPts val="167"/>
              </a:spcBef>
            </a:pPr>
            <a:r>
              <a:rPr sz="2900" spc="4" dirty="0">
                <a:latin typeface="Tw Cen MT"/>
                <a:cs typeface="Tw Cen MT"/>
              </a:rPr>
              <a:t>(</a:t>
            </a:r>
            <a:r>
              <a:rPr sz="2900" u="heavy" spc="0" dirty="0">
                <a:latin typeface="Tw Cen MT"/>
                <a:cs typeface="Tw Cen MT"/>
              </a:rPr>
              <a:t>o</a:t>
            </a:r>
            <a:r>
              <a:rPr sz="2900" u="heavy" spc="-9" dirty="0">
                <a:latin typeface="Tw Cen MT"/>
                <a:cs typeface="Tw Cen MT"/>
              </a:rPr>
              <a:t>f</a:t>
            </a:r>
            <a:r>
              <a:rPr sz="2900" u="heavy" spc="0" dirty="0">
                <a:latin typeface="Tw Cen MT"/>
                <a:cs typeface="Tw Cen MT"/>
              </a:rPr>
              <a:t>ten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4118" y="2845978"/>
            <a:ext cx="26159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2174" y="2845978"/>
            <a:ext cx="75572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is </a:t>
            </a:r>
            <a:r>
              <a:rPr sz="4350" spc="512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5911" y="2845978"/>
            <a:ext cx="260410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b="1" spc="-19" baseline="1055" dirty="0">
                <a:solidFill>
                  <a:srgbClr val="DD7D0D"/>
                </a:solidFill>
                <a:latin typeface="Tw Cen MT"/>
                <a:cs typeface="Tw Cen MT"/>
              </a:rPr>
              <a:t>d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ecisi</a:t>
            </a:r>
            <a:r>
              <a:rPr sz="4350" b="1" spc="-4" baseline="1055" dirty="0">
                <a:solidFill>
                  <a:srgbClr val="DD7D0D"/>
                </a:solidFill>
                <a:latin typeface="Tw Cen MT"/>
                <a:cs typeface="Tw Cen MT"/>
              </a:rPr>
              <a:t>on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-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m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k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732" y="3288559"/>
            <a:ext cx="146975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u="heavy" spc="0" baseline="1055" dirty="0">
                <a:latin typeface="Tw Cen MT"/>
                <a:cs typeface="Tw Cen MT"/>
              </a:rPr>
              <a:t>ite</a:t>
            </a:r>
            <a:r>
              <a:rPr sz="4350" u="heavy" spc="-25" baseline="1055" dirty="0">
                <a:latin typeface="Tw Cen MT"/>
                <a:cs typeface="Tw Cen MT"/>
              </a:rPr>
              <a:t>r</a:t>
            </a:r>
            <a:r>
              <a:rPr sz="4350" u="heavy" spc="0" baseline="1055" dirty="0">
                <a:latin typeface="Tw Cen MT"/>
                <a:cs typeface="Tw Cen MT"/>
              </a:rPr>
              <a:t>ati</a:t>
            </a:r>
            <a:r>
              <a:rPr sz="4350" u="heavy" spc="-59" baseline="1055" dirty="0">
                <a:latin typeface="Tw Cen MT"/>
                <a:cs typeface="Tw Cen MT"/>
              </a:rPr>
              <a:t>v</a:t>
            </a:r>
            <a:r>
              <a:rPr sz="4350" u="heavy" spc="0" baseline="1055" dirty="0">
                <a:latin typeface="Tw Cen MT"/>
                <a:cs typeface="Tw Cen MT"/>
              </a:rPr>
              <a:t>e</a:t>
            </a:r>
            <a:r>
              <a:rPr sz="4350" spc="4" baseline="1055" dirty="0">
                <a:latin typeface="Tw Cen MT"/>
                <a:cs typeface="Tw Cen MT"/>
              </a:rPr>
              <a:t>),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5494" y="3288559"/>
            <a:ext cx="32311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5163" y="3288559"/>
            <a:ext cx="886562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whi</a:t>
            </a:r>
            <a:r>
              <a:rPr sz="4350" spc="10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8330" y="3288559"/>
            <a:ext cx="52660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1835" y="3288559"/>
            <a:ext cx="83419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ba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ic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0393" y="3288559"/>
            <a:ext cx="129381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ience</a:t>
            </a:r>
            <a:r>
              <a:rPr sz="4350" spc="-5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850" y="3288559"/>
            <a:ext cx="1941076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hem</a:t>
            </a:r>
            <a:r>
              <a:rPr sz="4350" spc="-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tic</a:t>
            </a:r>
            <a:r>
              <a:rPr sz="4350" spc="-6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1732" y="3730519"/>
            <a:ext cx="649240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2826" y="3730519"/>
            <a:ext cx="180857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9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gineering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1066" y="3730519"/>
            <a:ext cx="122033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iences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0917" y="3730519"/>
            <a:ext cx="588763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4" baseline="1055" dirty="0">
                <a:latin typeface="Tw Cen MT"/>
                <a:cs typeface="Tw Cen MT"/>
              </a:rPr>
              <a:t>are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1101" y="3730519"/>
            <a:ext cx="123979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appli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0890" y="3730519"/>
            <a:ext cx="36634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4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7046" y="3730519"/>
            <a:ext cx="1135879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con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32" y="4172239"/>
            <a:ext cx="1430528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resou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ces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958" y="4172239"/>
            <a:ext cx="3969249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optimally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o me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t a st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5377" y="4172239"/>
            <a:ext cx="147423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objec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-2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700361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Engine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ring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2514" y="2224172"/>
            <a:ext cx="5514286" cy="1285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897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What is a de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ign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ocess?</a:t>
            </a:r>
            <a:endParaRPr sz="2900">
              <a:latin typeface="Tw Cen MT"/>
              <a:cs typeface="Tw Cen MT"/>
            </a:endParaRPr>
          </a:p>
          <a:p>
            <a:pPr marL="291084">
              <a:lnSpc>
                <a:spcPct val="100775"/>
              </a:lnSpc>
              <a:spcBef>
                <a:spcPts val="2187"/>
              </a:spcBef>
            </a:pPr>
            <a:r>
              <a:rPr sz="2150" spc="0" dirty="0">
                <a:latin typeface="Tw Cen MT"/>
                <a:cs typeface="Tw Cen MT"/>
              </a:rPr>
              <a:t>Among</a:t>
            </a:r>
            <a:r>
              <a:rPr sz="2150" spc="69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the</a:t>
            </a:r>
            <a:r>
              <a:rPr sz="2150" spc="35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fundam</a:t>
            </a:r>
            <a:r>
              <a:rPr sz="2150" spc="9" dirty="0">
                <a:latin typeface="Tw Cen MT"/>
                <a:cs typeface="Tw Cen MT"/>
              </a:rPr>
              <a:t>e</a:t>
            </a:r>
            <a:r>
              <a:rPr sz="2150" spc="0" dirty="0">
                <a:latin typeface="Tw Cen MT"/>
                <a:cs typeface="Tw Cen MT"/>
              </a:rPr>
              <a:t>ntal</a:t>
            </a:r>
            <a:r>
              <a:rPr sz="2150" spc="116" dirty="0">
                <a:latin typeface="Tw Cen MT"/>
                <a:cs typeface="Tw Cen MT"/>
              </a:rPr>
              <a:t> </a:t>
            </a:r>
            <a:r>
              <a:rPr sz="2150" spc="4" dirty="0">
                <a:latin typeface="Tw Cen MT"/>
                <a:cs typeface="Tw Cen MT"/>
              </a:rPr>
              <a:t>e</a:t>
            </a:r>
            <a:r>
              <a:rPr sz="2150" spc="0" dirty="0">
                <a:latin typeface="Tw Cen MT"/>
                <a:cs typeface="Tw Cen MT"/>
              </a:rPr>
              <a:t>l</a:t>
            </a:r>
            <a:r>
              <a:rPr sz="2150" spc="9" dirty="0">
                <a:latin typeface="Tw Cen MT"/>
                <a:cs typeface="Tw Cen MT"/>
              </a:rPr>
              <a:t>e</a:t>
            </a:r>
            <a:r>
              <a:rPr sz="2150" spc="0" dirty="0">
                <a:latin typeface="Tw Cen MT"/>
                <a:cs typeface="Tw Cen MT"/>
              </a:rPr>
              <a:t>m</a:t>
            </a:r>
            <a:r>
              <a:rPr sz="2150" spc="4" dirty="0">
                <a:latin typeface="Tw Cen MT"/>
                <a:cs typeface="Tw Cen MT"/>
              </a:rPr>
              <a:t>e</a:t>
            </a:r>
            <a:r>
              <a:rPr sz="2150" spc="0" dirty="0">
                <a:latin typeface="Tw Cen MT"/>
                <a:cs typeface="Tw Cen MT"/>
              </a:rPr>
              <a:t>nts</a:t>
            </a:r>
            <a:r>
              <a:rPr sz="2150" spc="63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of</a:t>
            </a:r>
            <a:r>
              <a:rPr sz="2150" spc="87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the</a:t>
            </a:r>
            <a:r>
              <a:rPr sz="2150" spc="35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d</a:t>
            </a:r>
            <a:r>
              <a:rPr sz="2150" spc="10" dirty="0">
                <a:latin typeface="Tw Cen MT"/>
                <a:cs typeface="Tw Cen MT"/>
              </a:rPr>
              <a:t>e</a:t>
            </a:r>
            <a:r>
              <a:rPr sz="2150" spc="0" dirty="0">
                <a:latin typeface="Tw Cen MT"/>
                <a:cs typeface="Tw Cen MT"/>
              </a:rPr>
              <a:t>sign p</a:t>
            </a:r>
            <a:r>
              <a:rPr sz="2150" spc="-50" dirty="0">
                <a:latin typeface="Tw Cen MT"/>
                <a:cs typeface="Tw Cen MT"/>
              </a:rPr>
              <a:t>r</a:t>
            </a:r>
            <a:r>
              <a:rPr sz="2150" spc="0" dirty="0">
                <a:latin typeface="Tw Cen MT"/>
                <a:cs typeface="Tw Cen MT"/>
              </a:rPr>
              <a:t>o</a:t>
            </a:r>
            <a:r>
              <a:rPr sz="2150" spc="9" dirty="0">
                <a:latin typeface="Tw Cen MT"/>
                <a:cs typeface="Tw Cen MT"/>
              </a:rPr>
              <a:t>c</a:t>
            </a:r>
            <a:r>
              <a:rPr sz="2150" spc="0" dirty="0">
                <a:latin typeface="Tw Cen MT"/>
                <a:cs typeface="Tw Cen MT"/>
              </a:rPr>
              <a:t>ess</a:t>
            </a:r>
            <a:r>
              <a:rPr sz="2150" spc="82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are</a:t>
            </a:r>
            <a:r>
              <a:rPr sz="2150" spc="39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the</a:t>
            </a:r>
            <a:r>
              <a:rPr sz="2150" spc="35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establ</a:t>
            </a:r>
            <a:r>
              <a:rPr sz="2150" spc="4" dirty="0">
                <a:latin typeface="Tw Cen MT"/>
                <a:cs typeface="Tw Cen MT"/>
              </a:rPr>
              <a:t>i</a:t>
            </a:r>
            <a:r>
              <a:rPr sz="2150" spc="0" dirty="0">
                <a:latin typeface="Tw Cen MT"/>
                <a:cs typeface="Tw Cen MT"/>
              </a:rPr>
              <a:t>s</a:t>
            </a:r>
            <a:r>
              <a:rPr sz="2150" spc="-4" dirty="0">
                <a:latin typeface="Tw Cen MT"/>
                <a:cs typeface="Tw Cen MT"/>
              </a:rPr>
              <a:t>h</a:t>
            </a:r>
            <a:r>
              <a:rPr sz="2150" spc="0" dirty="0">
                <a:latin typeface="Tw Cen MT"/>
                <a:cs typeface="Tw Cen MT"/>
              </a:rPr>
              <a:t>m</a:t>
            </a:r>
            <a:r>
              <a:rPr sz="2150" spc="4" dirty="0">
                <a:latin typeface="Tw Cen MT"/>
                <a:cs typeface="Tw Cen MT"/>
              </a:rPr>
              <a:t>e</a:t>
            </a:r>
            <a:r>
              <a:rPr sz="2150" spc="0" dirty="0">
                <a:latin typeface="Tw Cen MT"/>
                <a:cs typeface="Tw Cen MT"/>
              </a:rPr>
              <a:t>nt</a:t>
            </a:r>
            <a:r>
              <a:rPr sz="2150" spc="123" dirty="0">
                <a:latin typeface="Tw Cen MT"/>
                <a:cs typeface="Tw Cen MT"/>
              </a:rPr>
              <a:t> </a:t>
            </a:r>
            <a:r>
              <a:rPr sz="2150" spc="0" dirty="0">
                <a:latin typeface="Tw Cen MT"/>
                <a:cs typeface="Tw Cen MT"/>
              </a:rPr>
              <a:t>of</a:t>
            </a:r>
            <a:r>
              <a:rPr sz="2150" spc="92" dirty="0">
                <a:latin typeface="Tw Cen MT"/>
                <a:cs typeface="Tw Cen MT"/>
              </a:rPr>
              <a:t> </a:t>
            </a:r>
            <a:r>
              <a:rPr sz="2150" spc="4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2150" spc="0" dirty="0">
                <a:solidFill>
                  <a:srgbClr val="DD7D0D"/>
                </a:solidFill>
                <a:latin typeface="Tw Cen MT"/>
                <a:cs typeface="Tw Cen MT"/>
              </a:rPr>
              <a:t>b</a:t>
            </a:r>
            <a:r>
              <a:rPr sz="2150" spc="4" dirty="0">
                <a:solidFill>
                  <a:srgbClr val="DD7D0D"/>
                </a:solidFill>
                <a:latin typeface="Tw Cen MT"/>
                <a:cs typeface="Tw Cen MT"/>
              </a:rPr>
              <a:t>je</a:t>
            </a:r>
            <a:r>
              <a:rPr sz="2150" spc="0" dirty="0">
                <a:solidFill>
                  <a:srgbClr val="DD7D0D"/>
                </a:solidFill>
                <a:latin typeface="Tw Cen MT"/>
                <a:cs typeface="Tw Cen MT"/>
              </a:rPr>
              <a:t>ct</a:t>
            </a:r>
            <a:r>
              <a:rPr sz="2150" spc="4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2150" spc="-50" dirty="0">
                <a:solidFill>
                  <a:srgbClr val="DD7D0D"/>
                </a:solidFill>
                <a:latin typeface="Tw Cen MT"/>
                <a:cs typeface="Tw Cen MT"/>
              </a:rPr>
              <a:t>v</a:t>
            </a:r>
            <a:r>
              <a:rPr sz="2150" spc="4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2150" spc="0" dirty="0">
                <a:solidFill>
                  <a:srgbClr val="DD7D0D"/>
                </a:solidFill>
                <a:latin typeface="Tw Cen MT"/>
                <a:cs typeface="Tw Cen MT"/>
              </a:rPr>
              <a:t>s</a:t>
            </a:r>
            <a:r>
              <a:rPr sz="2150" spc="79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150" spc="0" dirty="0">
                <a:solidFill>
                  <a:srgbClr val="DD7D0D"/>
                </a:solidFill>
                <a:latin typeface="Tw Cen MT"/>
                <a:cs typeface="Tw Cen MT"/>
              </a:rPr>
              <a:t>and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0898" y="3541089"/>
            <a:ext cx="1902308" cy="301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crit</a:t>
            </a:r>
            <a:r>
              <a:rPr sz="3225" spc="9" baseline="1423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ria,</a:t>
            </a:r>
            <a:r>
              <a:rPr sz="3225" spc="75" baseline="1423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3225" spc="-4" baseline="1423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al</a:t>
            </a:r>
            <a:r>
              <a:rPr sz="3225" spc="10" baseline="1423" dirty="0">
                <a:solidFill>
                  <a:srgbClr val="DD7D0D"/>
                </a:solidFill>
                <a:latin typeface="Tw Cen MT"/>
                <a:cs typeface="Tw Cen MT"/>
              </a:rPr>
              <a:t>y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si</a:t>
            </a:r>
            <a:r>
              <a:rPr sz="3225" spc="-50" baseline="1423" dirty="0">
                <a:solidFill>
                  <a:srgbClr val="DD7D0D"/>
                </a:solidFill>
                <a:latin typeface="Tw Cen MT"/>
                <a:cs typeface="Tw Cen MT"/>
              </a:rPr>
              <a:t>s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,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2496" y="3541089"/>
            <a:ext cx="1049122" cy="301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s</a:t>
            </a:r>
            <a:r>
              <a:rPr sz="3225" spc="4" baseline="1423" dirty="0">
                <a:solidFill>
                  <a:srgbClr val="DD7D0D"/>
                </a:solidFill>
                <a:latin typeface="Tw Cen MT"/>
                <a:cs typeface="Tw Cen MT"/>
              </a:rPr>
              <a:t>y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nt</a:t>
            </a:r>
            <a:r>
              <a:rPr sz="3225" spc="-4" baseline="1423" dirty="0">
                <a:solidFill>
                  <a:srgbClr val="DD7D0D"/>
                </a:solidFill>
                <a:latin typeface="Tw Cen MT"/>
                <a:cs typeface="Tw Cen MT"/>
              </a:rPr>
              <a:t>h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es</a:t>
            </a:r>
            <a:r>
              <a:rPr sz="3225" spc="4" baseline="1423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3225" spc="-50" baseline="1423" dirty="0">
                <a:solidFill>
                  <a:srgbClr val="DD7D0D"/>
                </a:solidFill>
                <a:latin typeface="Tw Cen MT"/>
                <a:cs typeface="Tw Cen MT"/>
              </a:rPr>
              <a:t>s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,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0910" y="3541089"/>
            <a:ext cx="1378753" cy="301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4" baseline="1423" dirty="0">
                <a:solidFill>
                  <a:srgbClr val="DD7D0D"/>
                </a:solidFill>
                <a:latin typeface="Tw Cen MT"/>
                <a:cs typeface="Tw Cen MT"/>
              </a:rPr>
              <a:t>c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onst</a:t>
            </a:r>
            <a:r>
              <a:rPr sz="3225" spc="40" baseline="1423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ucti</a:t>
            </a:r>
            <a:r>
              <a:rPr sz="3225" spc="10" baseline="1423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n,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578" y="3541089"/>
            <a:ext cx="834516" cy="301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testin</a:t>
            </a:r>
            <a:r>
              <a:rPr sz="3225" spc="-45" baseline="1423" dirty="0">
                <a:solidFill>
                  <a:srgbClr val="DD7D0D"/>
                </a:solidFill>
                <a:latin typeface="Tw Cen MT"/>
                <a:cs typeface="Tw Cen MT"/>
              </a:rPr>
              <a:t>g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,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0898" y="3871797"/>
            <a:ext cx="491991" cy="301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and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382" y="3871797"/>
            <a:ext cx="1261019" cy="301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3225" spc="-45" baseline="1423" dirty="0">
                <a:solidFill>
                  <a:srgbClr val="DD7D0D"/>
                </a:solidFill>
                <a:latin typeface="Tw Cen MT"/>
                <a:cs typeface="Tw Cen MT"/>
              </a:rPr>
              <a:t>v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aluat</a:t>
            </a:r>
            <a:r>
              <a:rPr sz="3225" spc="4" baseline="1423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3225" spc="0" baseline="1423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3225" spc="4" baseline="1423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3225" spc="0" baseline="1423" dirty="0">
                <a:latin typeface="Tw Cen MT"/>
                <a:cs typeface="Tw Cen MT"/>
              </a:rPr>
              <a:t>.</a:t>
            </a:r>
            <a:endParaRPr sz="215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1664" y="2189988"/>
            <a:ext cx="3735324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7196" y="4006596"/>
            <a:ext cx="2971800" cy="1257299"/>
          </a:xfrm>
          <a:custGeom>
            <a:avLst/>
            <a:gdLst/>
            <a:ahLst/>
            <a:cxnLst/>
            <a:rect l="l" t="t" r="r" b="b"/>
            <a:pathLst>
              <a:path w="2971800" h="1257300">
                <a:moveTo>
                  <a:pt x="0" y="1257299"/>
                </a:moveTo>
                <a:lnTo>
                  <a:pt x="2971800" y="1257299"/>
                </a:lnTo>
                <a:lnTo>
                  <a:pt x="2971800" y="0"/>
                </a:lnTo>
                <a:lnTo>
                  <a:pt x="0" y="0"/>
                </a:lnTo>
                <a:lnTo>
                  <a:pt x="0" y="1257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7196" y="4006596"/>
            <a:ext cx="2971800" cy="1257299"/>
          </a:xfrm>
          <a:custGeom>
            <a:avLst/>
            <a:gdLst/>
            <a:ahLst/>
            <a:cxnLst/>
            <a:rect l="l" t="t" r="r" b="b"/>
            <a:pathLst>
              <a:path w="2971800" h="1257300">
                <a:moveTo>
                  <a:pt x="0" y="1257299"/>
                </a:moveTo>
                <a:lnTo>
                  <a:pt x="2971800" y="1257299"/>
                </a:lnTo>
                <a:lnTo>
                  <a:pt x="2971800" y="0"/>
                </a:lnTo>
                <a:lnTo>
                  <a:pt x="0" y="0"/>
                </a:lnTo>
                <a:lnTo>
                  <a:pt x="0" y="12572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46094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Engine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ring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0915" y="309628"/>
            <a:ext cx="23581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</a:t>
            </a:r>
            <a:r>
              <a:rPr sz="6600" b="1" spc="1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542" y="1897986"/>
            <a:ext cx="4106886" cy="890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85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o a</a:t>
            </a:r>
            <a:r>
              <a:rPr sz="3000" spc="75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hi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suc</a:t>
            </a:r>
            <a:r>
              <a:rPr sz="3000" spc="-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e</a:t>
            </a:r>
            <a:r>
              <a:rPr sz="3000" spc="-29" baseline="1530" dirty="0">
                <a:latin typeface="Tw Cen MT"/>
                <a:cs typeface="Tw Cen MT"/>
              </a:rPr>
              <a:t>x</a:t>
            </a:r>
            <a:r>
              <a:rPr sz="3000" spc="0" baseline="1530" dirty="0">
                <a:latin typeface="Tw Cen MT"/>
                <a:cs typeface="Tw Cen MT"/>
              </a:rPr>
              <a:t>ecu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ing</a:t>
            </a:r>
            <a:endParaRPr sz="20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  <a:spcBef>
                <a:spcPts val="398"/>
              </a:spcBef>
            </a:pPr>
            <a:r>
              <a:rPr sz="2000" spc="0" dirty="0">
                <a:latin typeface="Tw Cen MT"/>
                <a:cs typeface="Tw Cen MT"/>
              </a:rPr>
              <a:t>eng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ne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-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ing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ign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j</a:t>
            </a:r>
            <a:r>
              <a:rPr sz="2000" spc="0" dirty="0">
                <a:latin typeface="Tw Cen MT"/>
                <a:cs typeface="Tw Cen MT"/>
              </a:rPr>
              <a:t>ect</a:t>
            </a:r>
            <a:r>
              <a:rPr sz="2000" spc="-4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it ta</a:t>
            </a:r>
            <a:r>
              <a:rPr sz="2000" spc="-39" dirty="0">
                <a:latin typeface="Tw Cen MT"/>
                <a:cs typeface="Tw Cen MT"/>
              </a:rPr>
              <a:t>k</a:t>
            </a:r>
            <a:r>
              <a:rPr sz="2000" spc="0" dirty="0">
                <a:latin typeface="Tw Cen MT"/>
                <a:cs typeface="Tw Cen MT"/>
              </a:rPr>
              <a:t>es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 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under</a:t>
            </a:r>
            <a:r>
              <a:rPr sz="2000" spc="9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ta</a:t>
            </a:r>
            <a:r>
              <a:rPr sz="2000" spc="-19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ding</a:t>
            </a:r>
            <a:r>
              <a:rPr sz="2000" spc="-5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of</a:t>
            </a:r>
            <a:r>
              <a:rPr sz="2000" spc="4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2000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de</a:t>
            </a:r>
            <a:r>
              <a:rPr sz="2000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2000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7582" y="2813006"/>
            <a:ext cx="29791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3000" spc="-34" baseline="1530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3000" spc="0" baseline="1530" dirty="0">
                <a:solidFill>
                  <a:srgbClr val="FF0000"/>
                </a:solidFill>
                <a:latin typeface="Tw Cen MT"/>
                <a:cs typeface="Tw Cen MT"/>
              </a:rPr>
              <a:t>oc</a:t>
            </a:r>
            <a:r>
              <a:rPr sz="3000" spc="4" baseline="153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3000" spc="0" baseline="153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3000" spc="-34" baseline="1530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st</a:t>
            </a:r>
            <a:r>
              <a:rPr sz="3000" spc="-29" baseline="1530" dirty="0">
                <a:solidFill>
                  <a:srgbClr val="FF9900"/>
                </a:solidFill>
                <a:latin typeface="Tw Cen MT"/>
                <a:cs typeface="Tw Cen MT"/>
              </a:rPr>
              <a:t>r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ong</a:t>
            </a:r>
            <a:r>
              <a:rPr sz="3000" spc="-29" baseline="1530" dirty="0">
                <a:solidFill>
                  <a:srgbClr val="FF9900"/>
                </a:solidFill>
                <a:latin typeface="Tw Cen MT"/>
                <a:cs typeface="Tw Cen MT"/>
              </a:rPr>
              <a:t> 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kn</a:t>
            </a:r>
            <a:r>
              <a:rPr sz="3000" spc="-59" baseline="1530" dirty="0">
                <a:solidFill>
                  <a:srgbClr val="FF9900"/>
                </a:solidFill>
                <a:latin typeface="Tw Cen MT"/>
                <a:cs typeface="Tw Cen MT"/>
              </a:rPr>
              <a:t>o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wl</a:t>
            </a:r>
            <a:r>
              <a:rPr sz="3000" spc="4" baseline="1530" dirty="0">
                <a:solidFill>
                  <a:srgbClr val="FF9900"/>
                </a:solidFill>
                <a:latin typeface="Tw Cen MT"/>
                <a:cs typeface="Tw Cen MT"/>
              </a:rPr>
              <a:t>e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d</a:t>
            </a:r>
            <a:r>
              <a:rPr sz="3000" spc="-39" baseline="1530" dirty="0">
                <a:solidFill>
                  <a:srgbClr val="FF9900"/>
                </a:solidFill>
                <a:latin typeface="Tw Cen MT"/>
                <a:cs typeface="Tw Cen MT"/>
              </a:rPr>
              <a:t>g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e</a:t>
            </a:r>
            <a:r>
              <a:rPr sz="3000" spc="-39" baseline="1530" dirty="0">
                <a:solidFill>
                  <a:srgbClr val="FF9900"/>
                </a:solidFill>
                <a:latin typeface="Tw Cen MT"/>
                <a:cs typeface="Tw Cen MT"/>
              </a:rPr>
              <a:t> 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of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0251" y="2813006"/>
            <a:ext cx="7245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de</a:t>
            </a:r>
            <a:r>
              <a:rPr sz="3000" spc="4" baseline="1530" dirty="0">
                <a:solidFill>
                  <a:srgbClr val="FF9900"/>
                </a:solidFill>
                <a:latin typeface="Tw Cen MT"/>
                <a:cs typeface="Tw Cen MT"/>
              </a:rPr>
              <a:t>s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ign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582" y="3117806"/>
            <a:ext cx="58112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to</a:t>
            </a:r>
            <a:r>
              <a:rPr sz="3000" spc="4" baseline="1530" dirty="0">
                <a:solidFill>
                  <a:srgbClr val="FF9900"/>
                </a:solidFill>
                <a:latin typeface="Tw Cen MT"/>
                <a:cs typeface="Tw Cen MT"/>
              </a:rPr>
              <a:t>o</a:t>
            </a:r>
            <a:r>
              <a:rPr sz="3000" spc="0" baseline="1530" dirty="0">
                <a:solidFill>
                  <a:srgbClr val="FF9900"/>
                </a:solidFill>
                <a:latin typeface="Tw Cen MT"/>
                <a:cs typeface="Tw Cen MT"/>
              </a:rPr>
              <a:t>l</a:t>
            </a:r>
            <a:r>
              <a:rPr sz="3000" spc="-25" baseline="1530" dirty="0">
                <a:solidFill>
                  <a:srgbClr val="FF9900"/>
                </a:solidFill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9711" y="3117806"/>
            <a:ext cx="4559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0354" y="3117806"/>
            <a:ext cx="12819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p</a:t>
            </a:r>
            <a:r>
              <a:rPr sz="3000" spc="-34" baseline="1530" dirty="0">
                <a:solidFill>
                  <a:srgbClr val="8E57B6"/>
                </a:solidFill>
                <a:latin typeface="Tw Cen MT"/>
                <a:cs typeface="Tw Cen MT"/>
              </a:rPr>
              <a:t>r</a:t>
            </a: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o</a:t>
            </a:r>
            <a:r>
              <a:rPr sz="3000" spc="9" baseline="1530" dirty="0">
                <a:solidFill>
                  <a:srgbClr val="8E57B6"/>
                </a:solidFill>
                <a:latin typeface="Tw Cen MT"/>
                <a:cs typeface="Tw Cen MT"/>
              </a:rPr>
              <a:t>f</a:t>
            </a: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es</a:t>
            </a:r>
            <a:r>
              <a:rPr sz="3000" spc="-9" baseline="1530" dirty="0">
                <a:solidFill>
                  <a:srgbClr val="8E57B6"/>
                </a:solidFill>
                <a:latin typeface="Tw Cen MT"/>
                <a:cs typeface="Tw Cen MT"/>
              </a:rPr>
              <a:t>s</a:t>
            </a:r>
            <a:r>
              <a:rPr sz="3000" spc="-4" baseline="1530" dirty="0">
                <a:solidFill>
                  <a:srgbClr val="8E57B6"/>
                </a:solidFill>
                <a:latin typeface="Tw Cen MT"/>
                <a:cs typeface="Tw Cen MT"/>
              </a:rPr>
              <a:t>i</a:t>
            </a: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on</a:t>
            </a:r>
            <a:r>
              <a:rPr sz="3000" spc="-9" baseline="1530" dirty="0">
                <a:solidFill>
                  <a:srgbClr val="8E57B6"/>
                </a:solidFill>
                <a:latin typeface="Tw Cen MT"/>
                <a:cs typeface="Tw Cen MT"/>
              </a:rPr>
              <a:t>a</a:t>
            </a: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l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4855" y="3117806"/>
            <a:ext cx="56679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sk</a:t>
            </a:r>
            <a:r>
              <a:rPr sz="3000" spc="4" baseline="1530" dirty="0">
                <a:solidFill>
                  <a:srgbClr val="8E57B6"/>
                </a:solidFill>
                <a:latin typeface="Tw Cen MT"/>
                <a:cs typeface="Tw Cen MT"/>
              </a:rPr>
              <a:t>i</a:t>
            </a: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l</a:t>
            </a:r>
            <a:r>
              <a:rPr sz="3000" spc="4" baseline="1530" dirty="0">
                <a:solidFill>
                  <a:srgbClr val="8E57B6"/>
                </a:solidFill>
                <a:latin typeface="Tw Cen MT"/>
                <a:cs typeface="Tw Cen MT"/>
              </a:rPr>
              <a:t>l</a:t>
            </a:r>
            <a:r>
              <a:rPr sz="3000" spc="-19" baseline="1530" dirty="0">
                <a:solidFill>
                  <a:srgbClr val="8E57B6"/>
                </a:solidFill>
                <a:latin typeface="Tw Cen MT"/>
                <a:cs typeface="Tw Cen MT"/>
              </a:rPr>
              <a:t>s</a:t>
            </a:r>
            <a:r>
              <a:rPr sz="3000" spc="0" baseline="1530" dirty="0">
                <a:solidFill>
                  <a:srgbClr val="8E57B6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7196" y="4006596"/>
            <a:ext cx="2971800" cy="1257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6"/>
              </a:spcBef>
            </a:pPr>
            <a:endParaRPr sz="1000"/>
          </a:p>
          <a:p>
            <a:pPr marL="92075">
              <a:lnSpc>
                <a:spcPct val="90738"/>
              </a:lnSpc>
            </a:pPr>
            <a:r>
              <a:rPr sz="1350" spc="4" dirty="0">
                <a:latin typeface="Tw Cen MT"/>
                <a:cs typeface="Tw Cen MT"/>
              </a:rPr>
              <a:t>S</a:t>
            </a:r>
            <a:r>
              <a:rPr sz="1350" spc="-4" dirty="0">
                <a:latin typeface="Tw Cen MT"/>
                <a:cs typeface="Tw Cen MT"/>
              </a:rPr>
              <a:t>ucc</a:t>
            </a:r>
            <a:r>
              <a:rPr sz="1350" spc="4" dirty="0">
                <a:latin typeface="Tw Cen MT"/>
                <a:cs typeface="Tw Cen MT"/>
              </a:rPr>
              <a:t>es</a:t>
            </a:r>
            <a:r>
              <a:rPr sz="1350" spc="0" dirty="0">
                <a:latin typeface="Tw Cen MT"/>
                <a:cs typeface="Tw Cen MT"/>
              </a:rPr>
              <a:t>s</a:t>
            </a:r>
            <a:r>
              <a:rPr sz="1350" spc="-9" dirty="0">
                <a:latin typeface="Tw Cen MT"/>
                <a:cs typeface="Tw Cen MT"/>
              </a:rPr>
              <a:t> </a:t>
            </a:r>
            <a:r>
              <a:rPr sz="1350" spc="4" dirty="0">
                <a:latin typeface="Tw Cen MT"/>
                <a:cs typeface="Tw Cen MT"/>
              </a:rPr>
              <a:t>o</a:t>
            </a:r>
            <a:r>
              <a:rPr sz="1350" spc="0" dirty="0">
                <a:latin typeface="Tw Cen MT"/>
                <a:cs typeface="Tw Cen MT"/>
              </a:rPr>
              <a:t>f</a:t>
            </a:r>
            <a:r>
              <a:rPr sz="1350" spc="39" dirty="0">
                <a:latin typeface="Tw Cen MT"/>
                <a:cs typeface="Tw Cen MT"/>
              </a:rPr>
              <a:t> </a:t>
            </a:r>
            <a:r>
              <a:rPr sz="1350" spc="0" dirty="0">
                <a:latin typeface="Tw Cen MT"/>
                <a:cs typeface="Tw Cen MT"/>
              </a:rPr>
              <a:t>P</a:t>
            </a:r>
            <a:r>
              <a:rPr sz="1350" spc="-14" dirty="0">
                <a:latin typeface="Tw Cen MT"/>
                <a:cs typeface="Tw Cen MT"/>
              </a:rPr>
              <a:t>r</a:t>
            </a:r>
            <a:r>
              <a:rPr sz="1350" spc="4" dirty="0">
                <a:latin typeface="Tw Cen MT"/>
                <a:cs typeface="Tw Cen MT"/>
              </a:rPr>
              <a:t>o</a:t>
            </a:r>
            <a:r>
              <a:rPr sz="1350" spc="-4" dirty="0">
                <a:latin typeface="Tw Cen MT"/>
                <a:cs typeface="Tw Cen MT"/>
              </a:rPr>
              <a:t>duc</a:t>
            </a:r>
            <a:r>
              <a:rPr sz="1350" spc="4" dirty="0">
                <a:latin typeface="Tw Cen MT"/>
                <a:cs typeface="Tw Cen MT"/>
              </a:rPr>
              <a:t>t</a:t>
            </a:r>
            <a:r>
              <a:rPr sz="1350" spc="0" dirty="0">
                <a:latin typeface="Tw Cen MT"/>
                <a:cs typeface="Tw Cen MT"/>
              </a:rPr>
              <a:t>:</a:t>
            </a:r>
            <a:endParaRPr sz="1350">
              <a:latin typeface="Tw Cen MT"/>
              <a:cs typeface="Tw Cen MT"/>
            </a:endParaRPr>
          </a:p>
          <a:p>
            <a:pPr marL="92075">
              <a:lnSpc>
                <a:spcPct val="95825"/>
              </a:lnSpc>
              <a:spcBef>
                <a:spcPts val="1724"/>
              </a:spcBef>
            </a:pPr>
            <a:r>
              <a:rPr sz="1350" spc="-114" dirty="0">
                <a:latin typeface="Tw Cen MT"/>
                <a:cs typeface="Tw Cen MT"/>
              </a:rPr>
              <a:t>Y</a:t>
            </a:r>
            <a:r>
              <a:rPr sz="1350" spc="4" dirty="0">
                <a:latin typeface="Tw Cen MT"/>
                <a:cs typeface="Tw Cen MT"/>
              </a:rPr>
              <a:t>ester</a:t>
            </a:r>
            <a:r>
              <a:rPr sz="1350" spc="-4" dirty="0">
                <a:latin typeface="Tw Cen MT"/>
                <a:cs typeface="Tw Cen MT"/>
              </a:rPr>
              <a:t>d</a:t>
            </a:r>
            <a:r>
              <a:rPr sz="1350" spc="-29" dirty="0">
                <a:latin typeface="Tw Cen MT"/>
                <a:cs typeface="Tw Cen MT"/>
              </a:rPr>
              <a:t>a</a:t>
            </a:r>
            <a:r>
              <a:rPr sz="1350" spc="0" dirty="0">
                <a:latin typeface="Tw Cen MT"/>
                <a:cs typeface="Tw Cen MT"/>
              </a:rPr>
              <a:t>y</a:t>
            </a:r>
            <a:r>
              <a:rPr sz="1350" spc="-19" dirty="0">
                <a:latin typeface="Tw Cen MT"/>
                <a:cs typeface="Tw Cen MT"/>
              </a:rPr>
              <a:t> </a:t>
            </a:r>
            <a:r>
              <a:rPr sz="1350" spc="0" dirty="0">
                <a:latin typeface="Wingdings"/>
                <a:cs typeface="Wingdings"/>
              </a:rPr>
              <a:t></a:t>
            </a:r>
            <a:r>
              <a:rPr sz="1350" spc="39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w Cen MT"/>
                <a:cs typeface="Tw Cen MT"/>
              </a:rPr>
              <a:t>Com</a:t>
            </a:r>
            <a:r>
              <a:rPr sz="1350" spc="-4" dirty="0">
                <a:latin typeface="Tw Cen MT"/>
                <a:cs typeface="Tw Cen MT"/>
              </a:rPr>
              <a:t>p</a:t>
            </a:r>
            <a:r>
              <a:rPr sz="1350" spc="4" dirty="0">
                <a:latin typeface="Tw Cen MT"/>
                <a:cs typeface="Tw Cen MT"/>
              </a:rPr>
              <a:t>et</a:t>
            </a:r>
            <a:r>
              <a:rPr sz="1350" spc="0" dirty="0">
                <a:latin typeface="Tw Cen MT"/>
                <a:cs typeface="Tw Cen MT"/>
              </a:rPr>
              <a:t>ing</a:t>
            </a:r>
            <a:r>
              <a:rPr sz="1350" spc="-14" dirty="0">
                <a:latin typeface="Tw Cen MT"/>
                <a:cs typeface="Tw Cen MT"/>
              </a:rPr>
              <a:t> </a:t>
            </a:r>
            <a:r>
              <a:rPr sz="1350" spc="0" dirty="0">
                <a:latin typeface="Tw Cen MT"/>
                <a:cs typeface="Tw Cen MT"/>
              </a:rPr>
              <a:t>Co</a:t>
            </a:r>
            <a:r>
              <a:rPr sz="1350" spc="4" dirty="0">
                <a:latin typeface="Tw Cen MT"/>
                <a:cs typeface="Tw Cen MT"/>
              </a:rPr>
              <a:t>s</a:t>
            </a:r>
            <a:r>
              <a:rPr sz="1350" spc="0" dirty="0">
                <a:latin typeface="Tw Cen MT"/>
                <a:cs typeface="Tw Cen MT"/>
              </a:rPr>
              <a:t>t</a:t>
            </a:r>
            <a:endParaRPr sz="1350">
              <a:latin typeface="Tw Cen MT"/>
              <a:cs typeface="Tw Cen MT"/>
            </a:endParaRPr>
          </a:p>
          <a:p>
            <a:pPr marL="92075">
              <a:lnSpc>
                <a:spcPct val="95825"/>
              </a:lnSpc>
              <a:spcBef>
                <a:spcPts val="90"/>
              </a:spcBef>
            </a:pPr>
            <a:r>
              <a:rPr sz="1350" spc="-114" dirty="0">
                <a:latin typeface="Tw Cen MT"/>
                <a:cs typeface="Tw Cen MT"/>
              </a:rPr>
              <a:t>T</a:t>
            </a:r>
            <a:r>
              <a:rPr sz="1350" spc="4" dirty="0">
                <a:latin typeface="Tw Cen MT"/>
                <a:cs typeface="Tw Cen MT"/>
              </a:rPr>
              <a:t>o</a:t>
            </a:r>
            <a:r>
              <a:rPr sz="1350" spc="-4" dirty="0">
                <a:latin typeface="Tw Cen MT"/>
                <a:cs typeface="Tw Cen MT"/>
              </a:rPr>
              <a:t>d</a:t>
            </a:r>
            <a:r>
              <a:rPr sz="1350" spc="-29" dirty="0">
                <a:latin typeface="Tw Cen MT"/>
                <a:cs typeface="Tw Cen MT"/>
              </a:rPr>
              <a:t>a</a:t>
            </a:r>
            <a:r>
              <a:rPr sz="1350" spc="0" dirty="0">
                <a:latin typeface="Tw Cen MT"/>
                <a:cs typeface="Tw Cen MT"/>
              </a:rPr>
              <a:t>y</a:t>
            </a:r>
            <a:r>
              <a:rPr sz="1350" spc="-4" dirty="0">
                <a:latin typeface="Tw Cen MT"/>
                <a:cs typeface="Tw Cen MT"/>
              </a:rPr>
              <a:t> </a:t>
            </a:r>
            <a:r>
              <a:rPr sz="1350" spc="0" dirty="0">
                <a:latin typeface="Wingdings"/>
                <a:cs typeface="Wingdings"/>
              </a:rPr>
              <a:t></a:t>
            </a:r>
            <a:r>
              <a:rPr sz="1350" spc="39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w Cen MT"/>
                <a:cs typeface="Tw Cen MT"/>
              </a:rPr>
              <a:t>Q</a:t>
            </a:r>
            <a:r>
              <a:rPr sz="1350" spc="-4" dirty="0">
                <a:latin typeface="Tw Cen MT"/>
                <a:cs typeface="Tw Cen MT"/>
              </a:rPr>
              <a:t>ua</a:t>
            </a:r>
            <a:r>
              <a:rPr sz="1350" spc="0" dirty="0">
                <a:latin typeface="Tw Cen MT"/>
                <a:cs typeface="Tw Cen MT"/>
              </a:rPr>
              <a:t>l</a:t>
            </a:r>
            <a:r>
              <a:rPr sz="1350" spc="4" dirty="0">
                <a:latin typeface="Tw Cen MT"/>
                <a:cs typeface="Tw Cen MT"/>
              </a:rPr>
              <a:t>it</a:t>
            </a:r>
            <a:r>
              <a:rPr sz="1350" spc="0" dirty="0">
                <a:latin typeface="Tw Cen MT"/>
                <a:cs typeface="Tw Cen MT"/>
              </a:rPr>
              <a:t>y</a:t>
            </a:r>
            <a:endParaRPr sz="1350">
              <a:latin typeface="Tw Cen MT"/>
              <a:cs typeface="Tw Cen MT"/>
            </a:endParaRPr>
          </a:p>
          <a:p>
            <a:pPr marL="92075">
              <a:lnSpc>
                <a:spcPct val="95825"/>
              </a:lnSpc>
              <a:spcBef>
                <a:spcPts val="90"/>
              </a:spcBef>
            </a:pPr>
            <a:r>
              <a:rPr sz="1350" spc="-114" dirty="0">
                <a:latin typeface="Tw Cen MT"/>
                <a:cs typeface="Tw Cen MT"/>
              </a:rPr>
              <a:t>T</a:t>
            </a:r>
            <a:r>
              <a:rPr sz="1350" spc="4" dirty="0">
                <a:latin typeface="Tw Cen MT"/>
                <a:cs typeface="Tw Cen MT"/>
              </a:rPr>
              <a:t>o</a:t>
            </a:r>
            <a:r>
              <a:rPr sz="1350" spc="-4" dirty="0">
                <a:latin typeface="Tw Cen MT"/>
                <a:cs typeface="Tw Cen MT"/>
              </a:rPr>
              <a:t>m</a:t>
            </a:r>
            <a:r>
              <a:rPr sz="1350" spc="4" dirty="0">
                <a:latin typeface="Tw Cen MT"/>
                <a:cs typeface="Tw Cen MT"/>
              </a:rPr>
              <a:t>or</a:t>
            </a:r>
            <a:r>
              <a:rPr sz="1350" spc="-19" dirty="0">
                <a:latin typeface="Tw Cen MT"/>
                <a:cs typeface="Tw Cen MT"/>
              </a:rPr>
              <a:t>r</a:t>
            </a:r>
            <a:r>
              <a:rPr sz="1350" spc="-39" dirty="0">
                <a:latin typeface="Tw Cen MT"/>
                <a:cs typeface="Tw Cen MT"/>
              </a:rPr>
              <a:t>o</a:t>
            </a:r>
            <a:r>
              <a:rPr sz="1350" spc="0" dirty="0">
                <a:latin typeface="Tw Cen MT"/>
                <a:cs typeface="Tw Cen MT"/>
              </a:rPr>
              <a:t>w</a:t>
            </a:r>
            <a:r>
              <a:rPr sz="1350" spc="-34" dirty="0">
                <a:latin typeface="Tw Cen MT"/>
                <a:cs typeface="Tw Cen MT"/>
              </a:rPr>
              <a:t> </a:t>
            </a:r>
            <a:r>
              <a:rPr sz="1350" spc="0" dirty="0">
                <a:latin typeface="Wingdings"/>
                <a:cs typeface="Wingdings"/>
              </a:rPr>
              <a:t></a:t>
            </a:r>
            <a:r>
              <a:rPr sz="1350" spc="39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w Cen MT"/>
                <a:cs typeface="Tw Cen MT"/>
              </a:rPr>
              <a:t>De</a:t>
            </a:r>
            <a:r>
              <a:rPr sz="1350" spc="4" dirty="0">
                <a:latin typeface="Tw Cen MT"/>
                <a:cs typeface="Tw Cen MT"/>
              </a:rPr>
              <a:t>s</a:t>
            </a:r>
            <a:r>
              <a:rPr sz="1350" spc="0" dirty="0">
                <a:latin typeface="Tw Cen MT"/>
                <a:cs typeface="Tw Cen MT"/>
              </a:rPr>
              <a:t>ign</a:t>
            </a:r>
            <a:endParaRPr sz="135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3100" y="4512564"/>
            <a:ext cx="5143500" cy="342900"/>
          </a:xfrm>
          <a:custGeom>
            <a:avLst/>
            <a:gdLst/>
            <a:ahLst/>
            <a:cxnLst/>
            <a:rect l="l" t="t" r="r" b="b"/>
            <a:pathLst>
              <a:path w="5143500" h="342900">
                <a:moveTo>
                  <a:pt x="0" y="342900"/>
                </a:moveTo>
                <a:lnTo>
                  <a:pt x="5143500" y="342900"/>
                </a:lnTo>
                <a:lnTo>
                  <a:pt x="51435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3100" y="4512564"/>
            <a:ext cx="5143500" cy="342900"/>
          </a:xfrm>
          <a:custGeom>
            <a:avLst/>
            <a:gdLst/>
            <a:ahLst/>
            <a:cxnLst/>
            <a:rect l="l" t="t" r="r" b="b"/>
            <a:pathLst>
              <a:path w="5143500" h="342900">
                <a:moveTo>
                  <a:pt x="0" y="342900"/>
                </a:moveTo>
                <a:lnTo>
                  <a:pt x="5143500" y="342900"/>
                </a:lnTo>
                <a:lnTo>
                  <a:pt x="51435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9676" y="4946904"/>
            <a:ext cx="5085588" cy="284988"/>
          </a:xfrm>
          <a:custGeom>
            <a:avLst/>
            <a:gdLst/>
            <a:ahLst/>
            <a:cxnLst/>
            <a:rect l="l" t="t" r="r" b="b"/>
            <a:pathLst>
              <a:path w="5085588" h="284988">
                <a:moveTo>
                  <a:pt x="2544038" y="273295"/>
                </a:moveTo>
                <a:lnTo>
                  <a:pt x="2572285" y="229504"/>
                </a:lnTo>
                <a:lnTo>
                  <a:pt x="2615202" y="200814"/>
                </a:lnTo>
                <a:lnTo>
                  <a:pt x="2652712" y="184213"/>
                </a:lnTo>
                <a:lnTo>
                  <a:pt x="2696440" y="169974"/>
                </a:lnTo>
                <a:lnTo>
                  <a:pt x="2745614" y="158390"/>
                </a:lnTo>
                <a:lnTo>
                  <a:pt x="2799459" y="149754"/>
                </a:lnTo>
                <a:lnTo>
                  <a:pt x="2857205" y="144357"/>
                </a:lnTo>
                <a:lnTo>
                  <a:pt x="2918079" y="142494"/>
                </a:lnTo>
                <a:lnTo>
                  <a:pt x="4710303" y="142494"/>
                </a:lnTo>
                <a:lnTo>
                  <a:pt x="4741082" y="142021"/>
                </a:lnTo>
                <a:lnTo>
                  <a:pt x="4771176" y="140630"/>
                </a:lnTo>
                <a:lnTo>
                  <a:pt x="4800488" y="138355"/>
                </a:lnTo>
                <a:lnTo>
                  <a:pt x="4828922" y="135233"/>
                </a:lnTo>
                <a:lnTo>
                  <a:pt x="4856380" y="131302"/>
                </a:lnTo>
                <a:lnTo>
                  <a:pt x="4882767" y="126597"/>
                </a:lnTo>
                <a:lnTo>
                  <a:pt x="4907987" y="121155"/>
                </a:lnTo>
                <a:lnTo>
                  <a:pt x="4931941" y="115013"/>
                </a:lnTo>
                <a:lnTo>
                  <a:pt x="4954534" y="108207"/>
                </a:lnTo>
                <a:lnTo>
                  <a:pt x="4975669" y="100774"/>
                </a:lnTo>
                <a:lnTo>
                  <a:pt x="4995250" y="92751"/>
                </a:lnTo>
                <a:lnTo>
                  <a:pt x="5013179" y="84173"/>
                </a:lnTo>
                <a:lnTo>
                  <a:pt x="5029361" y="75078"/>
                </a:lnTo>
                <a:lnTo>
                  <a:pt x="5043699" y="65503"/>
                </a:lnTo>
                <a:lnTo>
                  <a:pt x="5056096" y="55483"/>
                </a:lnTo>
                <a:lnTo>
                  <a:pt x="5066455" y="45055"/>
                </a:lnTo>
                <a:lnTo>
                  <a:pt x="5074681" y="34256"/>
                </a:lnTo>
                <a:lnTo>
                  <a:pt x="5080676" y="23123"/>
                </a:lnTo>
                <a:lnTo>
                  <a:pt x="5084343" y="11692"/>
                </a:lnTo>
                <a:lnTo>
                  <a:pt x="5085588" y="0"/>
                </a:lnTo>
              </a:path>
              <a:path w="5085588" h="284988">
                <a:moveTo>
                  <a:pt x="2167509" y="142494"/>
                </a:moveTo>
                <a:lnTo>
                  <a:pt x="2198288" y="142966"/>
                </a:lnTo>
                <a:lnTo>
                  <a:pt x="2228382" y="144357"/>
                </a:lnTo>
                <a:lnTo>
                  <a:pt x="2257694" y="146632"/>
                </a:lnTo>
                <a:lnTo>
                  <a:pt x="2286128" y="149754"/>
                </a:lnTo>
                <a:lnTo>
                  <a:pt x="2313586" y="153685"/>
                </a:lnTo>
                <a:lnTo>
                  <a:pt x="2339973" y="158390"/>
                </a:lnTo>
                <a:lnTo>
                  <a:pt x="2365193" y="163832"/>
                </a:lnTo>
                <a:lnTo>
                  <a:pt x="2389147" y="169974"/>
                </a:lnTo>
                <a:lnTo>
                  <a:pt x="2411740" y="176780"/>
                </a:lnTo>
                <a:lnTo>
                  <a:pt x="2432875" y="184213"/>
                </a:lnTo>
                <a:lnTo>
                  <a:pt x="2452456" y="192236"/>
                </a:lnTo>
                <a:lnTo>
                  <a:pt x="2470385" y="200814"/>
                </a:lnTo>
                <a:lnTo>
                  <a:pt x="2486567" y="209909"/>
                </a:lnTo>
                <a:lnTo>
                  <a:pt x="2500905" y="219484"/>
                </a:lnTo>
                <a:lnTo>
                  <a:pt x="2513302" y="229504"/>
                </a:lnTo>
                <a:lnTo>
                  <a:pt x="2523661" y="239932"/>
                </a:lnTo>
                <a:lnTo>
                  <a:pt x="2531887" y="250731"/>
                </a:lnTo>
                <a:lnTo>
                  <a:pt x="2537882" y="261864"/>
                </a:lnTo>
                <a:lnTo>
                  <a:pt x="2542794" y="284988"/>
                </a:lnTo>
                <a:lnTo>
                  <a:pt x="2544038" y="273295"/>
                </a:lnTo>
              </a:path>
              <a:path w="5085588" h="284988">
                <a:moveTo>
                  <a:pt x="0" y="0"/>
                </a:moveTo>
                <a:lnTo>
                  <a:pt x="4911" y="23123"/>
                </a:lnTo>
                <a:lnTo>
                  <a:pt x="10906" y="34256"/>
                </a:lnTo>
                <a:lnTo>
                  <a:pt x="19132" y="45055"/>
                </a:lnTo>
                <a:lnTo>
                  <a:pt x="29491" y="55483"/>
                </a:lnTo>
                <a:lnTo>
                  <a:pt x="41888" y="65503"/>
                </a:lnTo>
                <a:lnTo>
                  <a:pt x="56226" y="75078"/>
                </a:lnTo>
                <a:lnTo>
                  <a:pt x="72408" y="84173"/>
                </a:lnTo>
                <a:lnTo>
                  <a:pt x="90337" y="92751"/>
                </a:lnTo>
                <a:lnTo>
                  <a:pt x="109918" y="100774"/>
                </a:lnTo>
                <a:lnTo>
                  <a:pt x="131053" y="108207"/>
                </a:lnTo>
                <a:lnTo>
                  <a:pt x="153646" y="115013"/>
                </a:lnTo>
                <a:lnTo>
                  <a:pt x="177600" y="121155"/>
                </a:lnTo>
                <a:lnTo>
                  <a:pt x="202820" y="126597"/>
                </a:lnTo>
                <a:lnTo>
                  <a:pt x="229207" y="131302"/>
                </a:lnTo>
                <a:lnTo>
                  <a:pt x="256665" y="135233"/>
                </a:lnTo>
                <a:lnTo>
                  <a:pt x="285099" y="138355"/>
                </a:lnTo>
                <a:lnTo>
                  <a:pt x="314411" y="140630"/>
                </a:lnTo>
                <a:lnTo>
                  <a:pt x="344505" y="142021"/>
                </a:lnTo>
                <a:lnTo>
                  <a:pt x="375285" y="142494"/>
                </a:lnTo>
                <a:lnTo>
                  <a:pt x="2167509" y="14249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286295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Engine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ring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31452"/>
            <a:ext cx="7339044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Engineer: One 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ersed (i.</a:t>
            </a:r>
            <a:r>
              <a:rPr sz="4350" spc="-25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. </a:t>
            </a:r>
            <a:r>
              <a:rPr sz="4350" spc="-8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xpe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t/skilled)</a:t>
            </a:r>
            <a:r>
              <a:rPr sz="4350" spc="-4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</a:t>
            </a:r>
            <a:r>
              <a:rPr sz="4350" spc="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u="heavy" spc="0" dirty="0">
                <a:latin typeface="Tw Cen MT"/>
                <a:cs typeface="Tw Cen MT"/>
              </a:rPr>
              <a:t>de</a:t>
            </a:r>
            <a:r>
              <a:rPr sz="2900" u="heavy" spc="4" dirty="0">
                <a:latin typeface="Tw Cen MT"/>
                <a:cs typeface="Tw Cen MT"/>
              </a:rPr>
              <a:t>s</a:t>
            </a:r>
            <a:r>
              <a:rPr sz="2900" u="heavy" spc="0" dirty="0">
                <a:latin typeface="Tw Cen MT"/>
                <a:cs typeface="Tw Cen MT"/>
              </a:rPr>
              <a:t>ig</a:t>
            </a:r>
            <a:r>
              <a:rPr sz="2900" u="heavy" spc="9" dirty="0">
                <a:latin typeface="Tw Cen MT"/>
                <a:cs typeface="Tw Cen MT"/>
              </a:rPr>
              <a:t>n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u="heavy" spc="0" dirty="0">
                <a:latin typeface="Tw Cen MT"/>
                <a:cs typeface="Tw Cen MT"/>
              </a:rPr>
              <a:t>const</a:t>
            </a:r>
            <a:r>
              <a:rPr sz="2900" u="heavy" spc="69" dirty="0">
                <a:latin typeface="Tw Cen MT"/>
                <a:cs typeface="Tw Cen MT"/>
              </a:rPr>
              <a:t>r</a:t>
            </a:r>
            <a:r>
              <a:rPr sz="2900" u="heavy" spc="0" dirty="0">
                <a:latin typeface="Tw Cen MT"/>
                <a:cs typeface="Tw Cen MT"/>
              </a:rPr>
              <a:t>uctio</a:t>
            </a:r>
            <a:r>
              <a:rPr sz="2900" u="heavy" spc="9" dirty="0">
                <a:latin typeface="Tw Cen MT"/>
                <a:cs typeface="Tw Cen MT"/>
              </a:rPr>
              <a:t>n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use of</a:t>
            </a:r>
            <a:r>
              <a:rPr sz="2900" spc="84" dirty="0">
                <a:latin typeface="Tw Cen MT"/>
                <a:cs typeface="Tw Cen MT"/>
              </a:rPr>
              <a:t> </a:t>
            </a:r>
            <a:r>
              <a:rPr sz="2900" u="heavy" spc="0" dirty="0">
                <a:latin typeface="Tw Cen MT"/>
                <a:cs typeface="Tw Cen MT"/>
              </a:rPr>
              <a:t>ma</a:t>
            </a:r>
            <a:r>
              <a:rPr sz="2900" u="heavy" spc="119" dirty="0">
                <a:latin typeface="Tw Cen MT"/>
                <a:cs typeface="Tw Cen MT"/>
              </a:rPr>
              <a:t>c</a:t>
            </a:r>
            <a:r>
              <a:rPr sz="2900" u="heavy" spc="0" dirty="0">
                <a:latin typeface="Tw Cen MT"/>
                <a:cs typeface="Tw Cen MT"/>
              </a:rPr>
              <a:t>hines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935894"/>
            <a:ext cx="7621446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Engineers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meth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dical </a:t>
            </a:r>
            <a:r>
              <a:rPr sz="4350" spc="0" baseline="1055" dirty="0">
                <a:latin typeface="Tw Cen MT"/>
                <a:cs typeface="Tw Cen MT"/>
              </a:rPr>
              <a:t>ap</a:t>
            </a:r>
            <a:r>
              <a:rPr sz="4350" spc="9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lication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6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scientific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kn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wled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 and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te</a:t>
            </a:r>
            <a:r>
              <a:rPr sz="2900" spc="119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hnolo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452" y="3890009"/>
            <a:ext cx="4625932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Math,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Sci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nces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and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Fundam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ntal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7093" y="3890009"/>
            <a:ext cx="172458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-204" baseline="1177" dirty="0">
                <a:latin typeface="Tw Cen MT"/>
                <a:cs typeface="Tw Cen MT"/>
              </a:rPr>
              <a:t>T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104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hno</a:t>
            </a:r>
            <a:r>
              <a:rPr sz="3900" spc="4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ogi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9705" y="5349627"/>
            <a:ext cx="2106163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0"/>
              </a:spcBef>
            </a:pP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1350" b="1" spc="29" dirty="0">
                <a:solidFill>
                  <a:srgbClr val="DD7D0D"/>
                </a:solidFill>
                <a:latin typeface="Tw Cen MT"/>
                <a:cs typeface="Tw Cen MT"/>
              </a:rPr>
              <a:t>f</a:t>
            </a:r>
            <a:r>
              <a:rPr sz="1350" b="1" spc="4" dirty="0">
                <a:solidFill>
                  <a:srgbClr val="DD7D0D"/>
                </a:solidFill>
                <a:latin typeface="Tw Cen MT"/>
                <a:cs typeface="Tw Cen MT"/>
              </a:rPr>
              <a:t>f</a:t>
            </a: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ect</a:t>
            </a:r>
            <a:r>
              <a:rPr sz="1350" b="1" spc="-4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1350" b="1" spc="-9" dirty="0">
                <a:solidFill>
                  <a:srgbClr val="DD7D0D"/>
                </a:solidFill>
                <a:latin typeface="Tw Cen MT"/>
                <a:cs typeface="Tw Cen MT"/>
              </a:rPr>
              <a:t>v</a:t>
            </a: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1350" b="1" spc="9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Engin</a:t>
            </a:r>
            <a:r>
              <a:rPr sz="1350" b="1" spc="-4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1350" b="1" spc="-4" dirty="0">
                <a:solidFill>
                  <a:srgbClr val="DD7D0D"/>
                </a:solidFill>
                <a:latin typeface="Tw Cen MT"/>
                <a:cs typeface="Tw Cen MT"/>
              </a:rPr>
              <a:t>ri</a:t>
            </a: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ng/Des</a:t>
            </a:r>
            <a:r>
              <a:rPr sz="1350" b="1" spc="-4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1350" b="1" spc="0" dirty="0">
                <a:solidFill>
                  <a:srgbClr val="DD7D0D"/>
                </a:solidFill>
                <a:latin typeface="Tw Cen MT"/>
                <a:cs typeface="Tw Cen MT"/>
              </a:rPr>
              <a:t>gn</a:t>
            </a:r>
            <a:endParaRPr sz="135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5785945"/>
            <a:ext cx="45227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i.</a:t>
            </a:r>
            <a:r>
              <a:rPr sz="2700" spc="-9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.,</a:t>
            </a:r>
            <a:r>
              <a:rPr sz="2700" spc="25" baseline="1700" dirty="0">
                <a:latin typeface="Tw Cen MT"/>
                <a:cs typeface="Tw Cen MT"/>
              </a:rPr>
              <a:t> </a:t>
            </a:r>
            <a:r>
              <a:rPr sz="2700" spc="-34" baseline="1700" dirty="0">
                <a:latin typeface="Tw Cen MT"/>
                <a:cs typeface="Tw Cen MT"/>
              </a:rPr>
              <a:t>w</a:t>
            </a:r>
            <a:r>
              <a:rPr sz="2700" spc="0" baseline="1700" dirty="0">
                <a:latin typeface="Tw Cen MT"/>
                <a:cs typeface="Tw Cen MT"/>
              </a:rPr>
              <a:t>e are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not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imp</a:t>
            </a:r>
            <a:r>
              <a:rPr sz="2700" spc="-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ov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si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-34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, or 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ryi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g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our lu</a:t>
            </a:r>
            <a:r>
              <a:rPr sz="2700" spc="39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k!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43100" y="4512564"/>
            <a:ext cx="51435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961389">
              <a:lnSpc>
                <a:spcPct val="90738"/>
              </a:lnSpc>
            </a:pPr>
            <a:r>
              <a:rPr sz="1350" spc="0" dirty="0">
                <a:latin typeface="Tw Cen MT"/>
                <a:cs typeface="Tw Cen MT"/>
              </a:rPr>
              <a:t>In</a:t>
            </a:r>
            <a:r>
              <a:rPr sz="1350" spc="-9" dirty="0">
                <a:latin typeface="Tw Cen MT"/>
                <a:cs typeface="Tw Cen MT"/>
              </a:rPr>
              <a:t>n</a:t>
            </a:r>
            <a:r>
              <a:rPr sz="1350" spc="4" dirty="0">
                <a:latin typeface="Tw Cen MT"/>
                <a:cs typeface="Tw Cen MT"/>
              </a:rPr>
              <a:t>o</a:t>
            </a:r>
            <a:r>
              <a:rPr sz="1350" spc="-29" dirty="0">
                <a:latin typeface="Tw Cen MT"/>
                <a:cs typeface="Tw Cen MT"/>
              </a:rPr>
              <a:t>v</a:t>
            </a:r>
            <a:r>
              <a:rPr sz="1350" spc="-4" dirty="0">
                <a:latin typeface="Tw Cen MT"/>
                <a:cs typeface="Tw Cen MT"/>
              </a:rPr>
              <a:t>a</a:t>
            </a:r>
            <a:r>
              <a:rPr sz="1350" spc="4" dirty="0">
                <a:latin typeface="Tw Cen MT"/>
                <a:cs typeface="Tw Cen MT"/>
              </a:rPr>
              <a:t>t</a:t>
            </a:r>
            <a:r>
              <a:rPr sz="1350" spc="0" dirty="0">
                <a:latin typeface="Tw Cen MT"/>
                <a:cs typeface="Tw Cen MT"/>
              </a:rPr>
              <a:t>i</a:t>
            </a:r>
            <a:r>
              <a:rPr sz="1350" spc="9" dirty="0">
                <a:latin typeface="Tw Cen MT"/>
                <a:cs typeface="Tw Cen MT"/>
              </a:rPr>
              <a:t>o</a:t>
            </a:r>
            <a:r>
              <a:rPr sz="1350" spc="0" dirty="0">
                <a:latin typeface="Tw Cen MT"/>
                <a:cs typeface="Tw Cen MT"/>
              </a:rPr>
              <a:t>n</a:t>
            </a:r>
            <a:r>
              <a:rPr sz="1350" spc="-29" dirty="0">
                <a:latin typeface="Tw Cen MT"/>
                <a:cs typeface="Tw Cen MT"/>
              </a:rPr>
              <a:t> </a:t>
            </a:r>
            <a:r>
              <a:rPr sz="1350" spc="0" dirty="0">
                <a:latin typeface="Tw Cen MT"/>
                <a:cs typeface="Tw Cen MT"/>
              </a:rPr>
              <a:t>+ Me</a:t>
            </a:r>
            <a:r>
              <a:rPr sz="1350" spc="4" dirty="0">
                <a:latin typeface="Tw Cen MT"/>
                <a:cs typeface="Tw Cen MT"/>
              </a:rPr>
              <a:t>t</a:t>
            </a:r>
            <a:r>
              <a:rPr sz="1350" spc="-4" dirty="0">
                <a:latin typeface="Tw Cen MT"/>
                <a:cs typeface="Tw Cen MT"/>
              </a:rPr>
              <a:t>h</a:t>
            </a:r>
            <a:r>
              <a:rPr sz="1350" spc="4" dirty="0">
                <a:latin typeface="Tw Cen MT"/>
                <a:cs typeface="Tw Cen MT"/>
              </a:rPr>
              <a:t>o</a:t>
            </a:r>
            <a:r>
              <a:rPr sz="1350" spc="-4" dirty="0">
                <a:latin typeface="Tw Cen MT"/>
                <a:cs typeface="Tw Cen MT"/>
              </a:rPr>
              <a:t>d</a:t>
            </a:r>
            <a:r>
              <a:rPr sz="1350" spc="0" dirty="0">
                <a:latin typeface="Tw Cen MT"/>
                <a:cs typeface="Tw Cen MT"/>
              </a:rPr>
              <a:t>ic</a:t>
            </a:r>
            <a:r>
              <a:rPr sz="1350" spc="-9" dirty="0">
                <a:latin typeface="Tw Cen MT"/>
                <a:cs typeface="Tw Cen MT"/>
              </a:rPr>
              <a:t>a</a:t>
            </a:r>
            <a:r>
              <a:rPr sz="1350" spc="0" dirty="0">
                <a:latin typeface="Tw Cen MT"/>
                <a:cs typeface="Tw Cen MT"/>
              </a:rPr>
              <a:t>l</a:t>
            </a:r>
            <a:r>
              <a:rPr sz="1350" spc="-9" dirty="0">
                <a:latin typeface="Tw Cen MT"/>
                <a:cs typeface="Tw Cen MT"/>
              </a:rPr>
              <a:t> </a:t>
            </a:r>
            <a:r>
              <a:rPr sz="1350" spc="0" dirty="0">
                <a:latin typeface="Tw Cen MT"/>
                <a:cs typeface="Tw Cen MT"/>
              </a:rPr>
              <a:t>A</a:t>
            </a:r>
            <a:r>
              <a:rPr sz="1350" spc="-9" dirty="0">
                <a:latin typeface="Tw Cen MT"/>
                <a:cs typeface="Tw Cen MT"/>
              </a:rPr>
              <a:t>p</a:t>
            </a:r>
            <a:r>
              <a:rPr sz="1350" spc="-4" dirty="0">
                <a:latin typeface="Tw Cen MT"/>
                <a:cs typeface="Tw Cen MT"/>
              </a:rPr>
              <a:t>p</a:t>
            </a:r>
            <a:r>
              <a:rPr sz="1350" spc="0" dirty="0">
                <a:latin typeface="Tw Cen MT"/>
                <a:cs typeface="Tw Cen MT"/>
              </a:rPr>
              <a:t>l</a:t>
            </a:r>
            <a:r>
              <a:rPr sz="1350" spc="4" dirty="0">
                <a:latin typeface="Tw Cen MT"/>
                <a:cs typeface="Tw Cen MT"/>
              </a:rPr>
              <a:t>i</a:t>
            </a:r>
            <a:r>
              <a:rPr sz="1350" spc="-4" dirty="0">
                <a:latin typeface="Tw Cen MT"/>
                <a:cs typeface="Tw Cen MT"/>
              </a:rPr>
              <a:t>ca</a:t>
            </a:r>
            <a:r>
              <a:rPr sz="1350" spc="4" dirty="0">
                <a:latin typeface="Tw Cen MT"/>
                <a:cs typeface="Tw Cen MT"/>
              </a:rPr>
              <a:t>t</a:t>
            </a:r>
            <a:r>
              <a:rPr sz="1350" spc="0" dirty="0">
                <a:latin typeface="Tw Cen MT"/>
                <a:cs typeface="Tw Cen MT"/>
              </a:rPr>
              <a:t>i</a:t>
            </a:r>
            <a:r>
              <a:rPr sz="1350" spc="9" dirty="0">
                <a:latin typeface="Tw Cen MT"/>
                <a:cs typeface="Tw Cen MT"/>
              </a:rPr>
              <a:t>o</a:t>
            </a:r>
            <a:r>
              <a:rPr sz="1350" spc="0" dirty="0">
                <a:latin typeface="Tw Cen MT"/>
                <a:cs typeface="Tw Cen MT"/>
              </a:rPr>
              <a:t>n</a:t>
            </a:r>
            <a:r>
              <a:rPr sz="1350" spc="4" dirty="0">
                <a:latin typeface="Tw Cen MT"/>
                <a:cs typeface="Tw Cen MT"/>
              </a:rPr>
              <a:t> o</a:t>
            </a:r>
            <a:r>
              <a:rPr sz="1350" spc="0" dirty="0">
                <a:latin typeface="Tw Cen MT"/>
                <a:cs typeface="Tw Cen MT"/>
              </a:rPr>
              <a:t>f</a:t>
            </a:r>
            <a:r>
              <a:rPr sz="1350" spc="25" dirty="0">
                <a:latin typeface="Tw Cen MT"/>
                <a:cs typeface="Tw Cen MT"/>
              </a:rPr>
              <a:t> </a:t>
            </a:r>
            <a:r>
              <a:rPr sz="1350" spc="4" dirty="0">
                <a:latin typeface="Tw Cen MT"/>
                <a:cs typeface="Tw Cen MT"/>
              </a:rPr>
              <a:t>S</a:t>
            </a:r>
            <a:r>
              <a:rPr sz="1350" spc="-4" dirty="0">
                <a:latin typeface="Tw Cen MT"/>
                <a:cs typeface="Tw Cen MT"/>
              </a:rPr>
              <a:t>c</a:t>
            </a:r>
            <a:r>
              <a:rPr sz="1350" spc="0" dirty="0">
                <a:latin typeface="Tw Cen MT"/>
                <a:cs typeface="Tw Cen MT"/>
              </a:rPr>
              <a:t>i</a:t>
            </a:r>
            <a:r>
              <a:rPr sz="1350" spc="9" dirty="0">
                <a:latin typeface="Tw Cen MT"/>
                <a:cs typeface="Tw Cen MT"/>
              </a:rPr>
              <a:t>e</a:t>
            </a:r>
            <a:r>
              <a:rPr sz="1350" spc="-4" dirty="0">
                <a:latin typeface="Tw Cen MT"/>
                <a:cs typeface="Tw Cen MT"/>
              </a:rPr>
              <a:t>nc</a:t>
            </a:r>
            <a:r>
              <a:rPr sz="1350" spc="0" dirty="0">
                <a:latin typeface="Tw Cen MT"/>
                <a:cs typeface="Tw Cen MT"/>
              </a:rPr>
              <a:t>e</a:t>
            </a:r>
            <a:endParaRPr sz="135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272" y="1368552"/>
            <a:ext cx="7312152" cy="4637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17088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344" y="309628"/>
            <a:ext cx="18492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6420" y="1598676"/>
            <a:ext cx="5457444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220354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79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ter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all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297" y="309628"/>
            <a:ext cx="15605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6132" y="3700272"/>
            <a:ext cx="6716268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299686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Definition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of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7582" y="309628"/>
            <a:ext cx="221327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 Sy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tem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490174"/>
            <a:ext cx="76811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4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E95F25"/>
                </a:solidFill>
                <a:latin typeface="Tw Cen MT"/>
                <a:cs typeface="Tw Cen MT"/>
              </a:rPr>
              <a:t>sys</a:t>
            </a:r>
            <a:r>
              <a:rPr sz="3000" b="1" spc="-4" baseline="1530" dirty="0">
                <a:solidFill>
                  <a:srgbClr val="E95F25"/>
                </a:solidFill>
                <a:latin typeface="Tw Cen MT"/>
                <a:cs typeface="Tw Cen MT"/>
              </a:rPr>
              <a:t>t</a:t>
            </a:r>
            <a:r>
              <a:rPr sz="3000" b="1" spc="0" baseline="1530" dirty="0">
                <a:solidFill>
                  <a:srgbClr val="E95F25"/>
                </a:solidFill>
                <a:latin typeface="Tw Cen MT"/>
                <a:cs typeface="Tw Cen MT"/>
              </a:rPr>
              <a:t>em</a:t>
            </a:r>
            <a:r>
              <a:rPr sz="3000" b="1" spc="14" baseline="1530" dirty="0">
                <a:solidFill>
                  <a:srgbClr val="E95F25"/>
                </a:solidFill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5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components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act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ac</a:t>
            </a:r>
            <a:r>
              <a:rPr sz="3000" spc="-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ompl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sh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an obj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-2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2156416"/>
            <a:ext cx="64923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 </a:t>
            </a:r>
            <a:r>
              <a:rPr sz="3000" spc="4" baseline="1530" dirty="0">
                <a:latin typeface="Tw Cen MT"/>
                <a:cs typeface="Tw Cen MT"/>
              </a:rPr>
              <a:t>sy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mapping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50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50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inputs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into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39" baseline="1530" dirty="0">
                <a:latin typeface="Tw Cen MT"/>
                <a:cs typeface="Tw Cen MT"/>
              </a:rPr>
              <a:t> 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utp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ts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820880"/>
            <a:ext cx="2071588" cy="52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740" indent="-320040">
              <a:lnSpc>
                <a:spcPts val="1920"/>
              </a:lnSpc>
              <a:spcBef>
                <a:spcPts val="236"/>
              </a:spcBef>
              <a:tabLst>
                <a:tab pos="330200" algn="l"/>
              </a:tabLst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ry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4" dirty="0">
                <a:latin typeface="Tw Cen MT"/>
                <a:cs typeface="Tw Cen MT"/>
              </a:rPr>
              <a:t>l-</a:t>
            </a: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ld s</a:t>
            </a:r>
            <a:r>
              <a:rPr sz="2000" spc="9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st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m.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7479" y="2820880"/>
            <a:ext cx="6617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ent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13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1745" y="2820880"/>
            <a:ext cx="6402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ther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632" y="2820880"/>
            <a:ext cx="9184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nt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et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4679" y="2820880"/>
            <a:ext cx="2755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or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6165" y="2820880"/>
            <a:ext cx="8289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na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u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al,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7642" y="2820880"/>
            <a:ext cx="7504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can be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3531" y="2820880"/>
            <a:ext cx="10097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mode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3419" y="2820880"/>
            <a:ext cx="2887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630" y="2820880"/>
            <a:ext cx="2040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820" y="1700783"/>
            <a:ext cx="5814059" cy="433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143966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Spi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520" y="309628"/>
            <a:ext cx="15605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2936" y="1659636"/>
            <a:ext cx="6592823" cy="464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388" y="309628"/>
            <a:ext cx="20730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-Model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35981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1923" y="1446466"/>
            <a:ext cx="419049" cy="341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5"/>
              </a:lnSpc>
              <a:spcBef>
                <a:spcPts val="130"/>
              </a:spcBef>
            </a:pPr>
            <a:r>
              <a:rPr sz="2400" spc="-4" dirty="0">
                <a:latin typeface="Tw Cen MT"/>
                <a:cs typeface="Tw Cen MT"/>
              </a:rPr>
              <a:t>3</a:t>
            </a:r>
            <a:r>
              <a:rPr sz="2400" spc="-4" baseline="28699" dirty="0">
                <a:latin typeface="Tw Cen MT"/>
                <a:cs typeface="Tw Cen MT"/>
              </a:rPr>
              <a:t>rd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1458260"/>
            <a:ext cx="7027668" cy="1024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09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Sou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ce: </a:t>
            </a:r>
            <a:r>
              <a:rPr sz="3600" b="1" i="1" spc="0" baseline="1275" dirty="0">
                <a:latin typeface="Tw Cen MT"/>
                <a:cs typeface="Tw Cen MT"/>
              </a:rPr>
              <a:t>Engi</a:t>
            </a:r>
            <a:r>
              <a:rPr sz="3600" b="1" i="1" spc="4" baseline="1275" dirty="0">
                <a:latin typeface="Tw Cen MT"/>
                <a:cs typeface="Tw Cen MT"/>
              </a:rPr>
              <a:t>n</a:t>
            </a:r>
            <a:r>
              <a:rPr sz="3600" b="1" i="1" spc="0" baseline="1275" dirty="0">
                <a:latin typeface="Tw Cen MT"/>
                <a:cs typeface="Tw Cen MT"/>
              </a:rPr>
              <a:t>ee</a:t>
            </a:r>
            <a:r>
              <a:rPr sz="3600" b="1" i="1" spc="4" baseline="1275" dirty="0">
                <a:latin typeface="Tw Cen MT"/>
                <a:cs typeface="Tw Cen MT"/>
              </a:rPr>
              <a:t>r</a:t>
            </a:r>
            <a:r>
              <a:rPr sz="3600" b="1" i="1" spc="0" baseline="1275" dirty="0">
                <a:latin typeface="Tw Cen MT"/>
                <a:cs typeface="Tw Cen MT"/>
              </a:rPr>
              <a:t>i</a:t>
            </a:r>
            <a:r>
              <a:rPr sz="3600" b="1" i="1" spc="4" baseline="1275" dirty="0">
                <a:latin typeface="Tw Cen MT"/>
                <a:cs typeface="Tw Cen MT"/>
              </a:rPr>
              <a:t>n</a:t>
            </a:r>
            <a:r>
              <a:rPr sz="3600" b="1" i="1" spc="0" baseline="1275" dirty="0">
                <a:latin typeface="Tw Cen MT"/>
                <a:cs typeface="Tw Cen MT"/>
              </a:rPr>
              <a:t>g</a:t>
            </a:r>
            <a:r>
              <a:rPr sz="3600" b="1" i="1" spc="-34" baseline="1275" dirty="0">
                <a:latin typeface="Tw Cen MT"/>
                <a:cs typeface="Tw Cen MT"/>
              </a:rPr>
              <a:t> </a:t>
            </a:r>
            <a:r>
              <a:rPr sz="3600" b="1" i="1" spc="0" baseline="1275" dirty="0">
                <a:latin typeface="Tw Cen MT"/>
                <a:cs typeface="Tw Cen MT"/>
              </a:rPr>
              <a:t>De</a:t>
            </a:r>
            <a:r>
              <a:rPr sz="3600" b="1" i="1" spc="9" baseline="1275" dirty="0">
                <a:latin typeface="Tw Cen MT"/>
                <a:cs typeface="Tw Cen MT"/>
              </a:rPr>
              <a:t>s</a:t>
            </a:r>
            <a:r>
              <a:rPr sz="3600" b="1" i="1" spc="0" baseline="1275" dirty="0">
                <a:latin typeface="Tw Cen MT"/>
                <a:cs typeface="Tw Cen MT"/>
              </a:rPr>
              <a:t>ig</a:t>
            </a:r>
            <a:r>
              <a:rPr sz="3600" b="1" i="1" spc="9" baseline="1275" dirty="0">
                <a:latin typeface="Tw Cen MT"/>
                <a:cs typeface="Tw Cen MT"/>
              </a:rPr>
              <a:t>n</a:t>
            </a:r>
            <a:r>
              <a:rPr sz="3600" b="1" i="1" spc="0" baseline="1275" dirty="0">
                <a:latin typeface="Tw Cen MT"/>
                <a:cs typeface="Tw Cen MT"/>
              </a:rPr>
              <a:t>:</a:t>
            </a:r>
            <a:r>
              <a:rPr sz="3600" b="1" i="1" spc="-19" baseline="1275" dirty="0">
                <a:latin typeface="Tw Cen MT"/>
                <a:cs typeface="Tw Cen MT"/>
              </a:rPr>
              <a:t> </a:t>
            </a:r>
            <a:r>
              <a:rPr sz="3600" b="1" i="1" spc="0" baseline="1275" dirty="0">
                <a:latin typeface="Tw Cen MT"/>
                <a:cs typeface="Tw Cen MT"/>
              </a:rPr>
              <a:t>A p</a:t>
            </a:r>
            <a:r>
              <a:rPr sz="3600" b="1" i="1" spc="25" baseline="1275" dirty="0">
                <a:latin typeface="Tw Cen MT"/>
                <a:cs typeface="Tw Cen MT"/>
              </a:rPr>
              <a:t>r</a:t>
            </a:r>
            <a:r>
              <a:rPr sz="3600" b="1" i="1" spc="0" baseline="1275" dirty="0">
                <a:latin typeface="Tw Cen MT"/>
                <a:cs typeface="Tw Cen MT"/>
              </a:rPr>
              <a:t>oj</a:t>
            </a:r>
            <a:r>
              <a:rPr sz="3600" b="1" i="1" spc="4" baseline="1275" dirty="0">
                <a:latin typeface="Tw Cen MT"/>
                <a:cs typeface="Tw Cen MT"/>
              </a:rPr>
              <a:t>e</a:t>
            </a:r>
            <a:r>
              <a:rPr sz="3600" b="1" i="1" spc="0" baseline="1275" dirty="0">
                <a:latin typeface="Tw Cen MT"/>
                <a:cs typeface="Tw Cen MT"/>
              </a:rPr>
              <a:t>ct</a:t>
            </a:r>
            <a:r>
              <a:rPr sz="3600" b="1" i="1" spc="-19" baseline="1275" dirty="0">
                <a:latin typeface="Tw Cen MT"/>
                <a:cs typeface="Tw Cen MT"/>
              </a:rPr>
              <a:t> </a:t>
            </a:r>
            <a:r>
              <a:rPr sz="3600" b="1" i="1" spc="0" baseline="1275" dirty="0">
                <a:latin typeface="Tw Cen MT"/>
                <a:cs typeface="Tw Cen MT"/>
              </a:rPr>
              <a:t>ba</a:t>
            </a:r>
            <a:r>
              <a:rPr sz="3600" b="1" i="1" spc="4" baseline="1275" dirty="0">
                <a:latin typeface="Tw Cen MT"/>
                <a:cs typeface="Tw Cen MT"/>
              </a:rPr>
              <a:t>s</a:t>
            </a:r>
            <a:r>
              <a:rPr sz="3600" b="1" i="1" spc="0" baseline="1275" dirty="0">
                <a:latin typeface="Tw Cen MT"/>
                <a:cs typeface="Tw Cen MT"/>
              </a:rPr>
              <a:t>ed</a:t>
            </a:r>
            <a:r>
              <a:rPr sz="3600" b="1" i="1" spc="-9" baseline="1275" dirty="0">
                <a:latin typeface="Tw Cen MT"/>
                <a:cs typeface="Tw Cen MT"/>
              </a:rPr>
              <a:t> </a:t>
            </a:r>
            <a:r>
              <a:rPr sz="3600" b="1" i="1" spc="0" baseline="1275" dirty="0">
                <a:latin typeface="Tw Cen MT"/>
                <a:cs typeface="Tw Cen MT"/>
              </a:rPr>
              <a:t>I</a:t>
            </a:r>
            <a:r>
              <a:rPr sz="3600" b="1" i="1" spc="4" baseline="1275" dirty="0">
                <a:latin typeface="Tw Cen MT"/>
                <a:cs typeface="Tw Cen MT"/>
              </a:rPr>
              <a:t>n</a:t>
            </a:r>
            <a:r>
              <a:rPr sz="3600" b="1" i="1" spc="0" baseline="1275" dirty="0">
                <a:latin typeface="Tw Cen MT"/>
                <a:cs typeface="Tw Cen MT"/>
              </a:rPr>
              <a:t>t</a:t>
            </a:r>
            <a:r>
              <a:rPr sz="3600" b="1" i="1" spc="25" baseline="1275" dirty="0">
                <a:latin typeface="Tw Cen MT"/>
                <a:cs typeface="Tw Cen MT"/>
              </a:rPr>
              <a:t>r</a:t>
            </a:r>
            <a:r>
              <a:rPr sz="3600" b="1" i="1" spc="0" baseline="1275" dirty="0">
                <a:latin typeface="Tw Cen MT"/>
                <a:cs typeface="Tw Cen MT"/>
              </a:rPr>
              <a:t>od</a:t>
            </a:r>
            <a:r>
              <a:rPr sz="3600" b="1" i="1" spc="4" baseline="1275" dirty="0">
                <a:latin typeface="Tw Cen MT"/>
                <a:cs typeface="Tw Cen MT"/>
              </a:rPr>
              <a:t>u</a:t>
            </a:r>
            <a:r>
              <a:rPr sz="3600" b="1" i="1" spc="0" baseline="1275" dirty="0">
                <a:latin typeface="Tw Cen MT"/>
                <a:cs typeface="Tw Cen MT"/>
              </a:rPr>
              <a:t>ctio</a:t>
            </a:r>
            <a:r>
              <a:rPr sz="3600" b="1" i="1" spc="3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,</a:t>
            </a:r>
            <a:endParaRPr sz="2400">
              <a:latin typeface="Tw Cen MT"/>
              <a:cs typeface="Tw Cen MT"/>
            </a:endParaRPr>
          </a:p>
          <a:p>
            <a:pPr marL="332740" marR="45720">
              <a:lnSpc>
                <a:spcPts val="2590"/>
              </a:lnSpc>
              <a:spcBef>
                <a:spcPts val="2"/>
              </a:spcBef>
            </a:pPr>
            <a:r>
              <a:rPr sz="3600" spc="0" baseline="1275" dirty="0">
                <a:latin typeface="Tw Cen MT"/>
                <a:cs typeface="Tw Cen MT"/>
              </a:rPr>
              <a:t>edition C.L</a:t>
            </a:r>
            <a:r>
              <a:rPr sz="3600" spc="4" baseline="1275" dirty="0">
                <a:latin typeface="Tw Cen MT"/>
                <a:cs typeface="Tw Cen MT"/>
              </a:rPr>
              <a:t>.</a:t>
            </a:r>
            <a:r>
              <a:rPr sz="3600" spc="0" baseline="1275" dirty="0">
                <a:latin typeface="Tw Cen MT"/>
                <a:cs typeface="Tw Cen MT"/>
              </a:rPr>
              <a:t>Dym and </a:t>
            </a:r>
            <a:r>
              <a:rPr sz="3600" spc="-30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. Littl</a:t>
            </a:r>
            <a:r>
              <a:rPr sz="3600" spc="-9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, Wil</a:t>
            </a:r>
            <a:r>
              <a:rPr sz="3600" spc="-89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endParaRPr sz="2400">
              <a:latin typeface="Tw Cen MT"/>
              <a:cs typeface="Tw Cen MT"/>
            </a:endParaRPr>
          </a:p>
          <a:p>
            <a:pPr marL="378460" marR="45720">
              <a:lnSpc>
                <a:spcPct val="90738"/>
              </a:lnSpc>
              <a:spcBef>
                <a:spcPts val="454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5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50" spc="13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H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n</a:t>
            </a:r>
            <a:r>
              <a:rPr sz="2100" spc="4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9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t</a:t>
            </a:r>
            <a:r>
              <a:rPr sz="2100" spc="-1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a</a:t>
            </a:r>
            <a:r>
              <a:rPr sz="2100" spc="-25" dirty="0">
                <a:latin typeface="Tw Cen MT"/>
                <a:cs typeface="Tw Cen MT"/>
              </a:rPr>
              <a:t>v</a:t>
            </a:r>
            <a:r>
              <a:rPr sz="2100" spc="0" dirty="0">
                <a:latin typeface="Tw Cen MT"/>
                <a:cs typeface="Tw Cen MT"/>
              </a:rPr>
              <a:t>aila</a:t>
            </a:r>
            <a:r>
              <a:rPr sz="2100" spc="4" dirty="0">
                <a:latin typeface="Tw Cen MT"/>
                <a:cs typeface="Tw Cen MT"/>
              </a:rPr>
              <a:t>b</a:t>
            </a:r>
            <a:r>
              <a:rPr sz="2100" spc="0" dirty="0">
                <a:latin typeface="Tw Cen MT"/>
                <a:cs typeface="Tw Cen MT"/>
              </a:rPr>
              <a:t>le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on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Mo</a:t>
            </a:r>
            <a:r>
              <a:rPr sz="2100" spc="9" dirty="0">
                <a:latin typeface="Tw Cen MT"/>
                <a:cs typeface="Tw Cen MT"/>
              </a:rPr>
              <a:t>o</a:t>
            </a:r>
            <a:r>
              <a:rPr sz="2100" spc="0" dirty="0">
                <a:latin typeface="Tw Cen MT"/>
                <a:cs typeface="Tw Cen MT"/>
              </a:rPr>
              <a:t>dle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2987086"/>
            <a:ext cx="8030741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09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Gi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en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 </a:t>
            </a:r>
            <a:r>
              <a:rPr sz="3600" spc="-6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equirement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/Specification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/Co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st</a:t>
            </a:r>
            <a:r>
              <a:rPr sz="3600" spc="-1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aint</a:t>
            </a:r>
            <a:r>
              <a:rPr sz="3600" spc="-4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,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</a:t>
            </a:r>
            <a:r>
              <a:rPr sz="3600" spc="-2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lest</a:t>
            </a:r>
            <a:endParaRPr sz="2400">
              <a:latin typeface="Tw Cen MT"/>
              <a:cs typeface="Tw Cen MT"/>
            </a:endParaRPr>
          </a:p>
          <a:p>
            <a:pPr marL="332740" marR="45720">
              <a:lnSpc>
                <a:spcPts val="2590"/>
              </a:lnSpc>
              <a:spcBef>
                <a:spcPts val="2"/>
              </a:spcBef>
            </a:pPr>
            <a:r>
              <a:rPr sz="3600" spc="0" baseline="1275" dirty="0">
                <a:latin typeface="Tw Cen MT"/>
                <a:cs typeface="Tw Cen MT"/>
              </a:rPr>
              <a:t>descr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pti</a:t>
            </a:r>
            <a:r>
              <a:rPr sz="3600" spc="-50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 </a:t>
            </a:r>
            <a:r>
              <a:rPr sz="3600" spc="-4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odel of</a:t>
            </a:r>
            <a:r>
              <a:rPr sz="3600" spc="6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 </a:t>
            </a:r>
            <a:r>
              <a:rPr sz="3600" spc="-4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es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gn 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ocess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defines 3 phase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: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8745" y="3720040"/>
            <a:ext cx="7326751" cy="180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85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G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-9" baseline="1530" dirty="0">
                <a:latin typeface="Tw Cen MT"/>
                <a:cs typeface="Tw Cen MT"/>
              </a:rPr>
              <a:t>i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-1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: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gner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-34" baseline="1530" dirty="0">
                <a:latin typeface="Tw Cen MT"/>
                <a:cs typeface="Tw Cen MT"/>
              </a:rPr>
              <a:t>g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ates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ates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ar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us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gn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conc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pts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ts val="2160"/>
              </a:lnSpc>
              <a:spcBef>
                <a:spcPts val="570"/>
              </a:spcBef>
            </a:pP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aluati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n: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gner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te</a:t>
            </a:r>
            <a:r>
              <a:rPr sz="2000" b="1" spc="-4" dirty="0">
                <a:latin typeface="Tw Cen MT"/>
                <a:cs typeface="Tw Cen MT"/>
              </a:rPr>
              <a:t>s</a:t>
            </a:r>
            <a:r>
              <a:rPr sz="2000" b="1" spc="0" dirty="0">
                <a:latin typeface="Tw Cen MT"/>
                <a:cs typeface="Tw Cen MT"/>
              </a:rPr>
              <a:t>ts</a:t>
            </a:r>
            <a:r>
              <a:rPr sz="2000" b="1" spc="2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7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ho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en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ign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b="1" spc="29" dirty="0">
                <a:latin typeface="Tw Cen MT"/>
                <a:cs typeface="Tw Cen MT"/>
              </a:rPr>
              <a:t>a</a:t>
            </a:r>
            <a:r>
              <a:rPr sz="2000" b="1" spc="0" dirty="0">
                <a:latin typeface="Tw Cen MT"/>
                <a:cs typeface="Tw Cen MT"/>
              </a:rPr>
              <a:t>g</a:t>
            </a:r>
            <a:r>
              <a:rPr sz="2000" b="1" spc="-4" dirty="0">
                <a:latin typeface="Tw Cen MT"/>
                <a:cs typeface="Tw Cen MT"/>
              </a:rPr>
              <a:t>a</a:t>
            </a:r>
            <a:r>
              <a:rPr sz="2000" b="1" spc="0" dirty="0">
                <a:latin typeface="Tw Cen MT"/>
                <a:cs typeface="Tw Cen MT"/>
              </a:rPr>
              <a:t>inst</a:t>
            </a:r>
            <a:r>
              <a:rPr sz="2000" b="1" spc="9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me</a:t>
            </a:r>
            <a:r>
              <a:rPr sz="2000" b="1" spc="-9" dirty="0">
                <a:latin typeface="Tw Cen MT"/>
                <a:cs typeface="Tw Cen MT"/>
              </a:rPr>
              <a:t>t</a:t>
            </a:r>
            <a:r>
              <a:rPr sz="2000" b="1" spc="0" dirty="0">
                <a:latin typeface="Tw Cen MT"/>
                <a:cs typeface="Tw Cen MT"/>
              </a:rPr>
              <a:t>r</a:t>
            </a:r>
            <a:r>
              <a:rPr sz="2000" b="1" spc="-9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cs</a:t>
            </a:r>
            <a:r>
              <a:rPr sz="2000" b="1" spc="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 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ct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cl</a:t>
            </a:r>
            <a:r>
              <a:rPr sz="2000" spc="4" dirty="0">
                <a:latin typeface="Tw Cen MT"/>
                <a:cs typeface="Tw Cen MT"/>
              </a:rPr>
              <a:t>ie</a:t>
            </a:r>
            <a:r>
              <a:rPr sz="2000" spc="0" dirty="0">
                <a:latin typeface="Tw Cen MT"/>
                <a:cs typeface="Tw Cen MT"/>
              </a:rPr>
              <a:t>nt</a:t>
            </a:r>
            <a:r>
              <a:rPr sz="2000" spc="-34" dirty="0">
                <a:latin typeface="Tw Cen MT"/>
                <a:cs typeface="Tw Cen MT"/>
              </a:rPr>
              <a:t>’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bj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i</a:t>
            </a:r>
            <a:r>
              <a:rPr sz="2000" spc="-29" dirty="0">
                <a:latin typeface="Tw Cen MT"/>
                <a:cs typeface="Tw Cen MT"/>
              </a:rPr>
              <a:t>v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34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ain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ements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that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st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pulate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5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w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 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gn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2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ust func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i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</a:t>
            </a:r>
            <a:endParaRPr sz="2000">
              <a:latin typeface="Tw Cen MT"/>
              <a:cs typeface="Tw Cen MT"/>
            </a:endParaRPr>
          </a:p>
          <a:p>
            <a:pPr marL="12700" marR="28785">
              <a:lnSpc>
                <a:spcPct val="90738"/>
              </a:lnSpc>
              <a:spcBef>
                <a:spcPts val="508"/>
              </a:spcBef>
            </a:pP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2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unicati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n: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gner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com</a:t>
            </a:r>
            <a:r>
              <a:rPr sz="2000" spc="3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unicates the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nal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gn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 the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cl</a:t>
            </a:r>
            <a:r>
              <a:rPr sz="2000" spc="4" dirty="0">
                <a:latin typeface="Tw Cen MT"/>
                <a:cs typeface="Tw Cen MT"/>
              </a:rPr>
              <a:t>ie</a:t>
            </a:r>
            <a:r>
              <a:rPr sz="2000" spc="0" dirty="0">
                <a:latin typeface="Tw Cen MT"/>
                <a:cs typeface="Tw Cen MT"/>
              </a:rPr>
              <a:t>nt</a:t>
            </a:r>
            <a:endParaRPr sz="2000">
              <a:latin typeface="Tw Cen MT"/>
              <a:cs typeface="Tw Cen MT"/>
            </a:endParaRPr>
          </a:p>
          <a:p>
            <a:pPr marL="12700" marR="28785">
              <a:lnSpc>
                <a:spcPts val="2160"/>
              </a:lnSpc>
              <a:spcBef>
                <a:spcPts val="108"/>
              </a:spcBef>
            </a:pPr>
            <a:r>
              <a:rPr sz="3000" spc="0" baseline="1530" dirty="0">
                <a:latin typeface="Tw Cen MT"/>
                <a:cs typeface="Tw Cen MT"/>
              </a:rPr>
              <a:t>and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 the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manufac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ur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fab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icat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(in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this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case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tha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-29" baseline="1530" dirty="0">
                <a:latin typeface="Tw Cen MT"/>
                <a:cs typeface="Tw Cen MT"/>
              </a:rPr>
              <a:t>’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-50" baseline="1530" dirty="0">
                <a:latin typeface="Tw Cen MT"/>
                <a:cs typeface="Tw Cen MT"/>
              </a:rPr>
              <a:t>y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570" y="3779941"/>
            <a:ext cx="190888" cy="554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spc="4" dirty="0">
                <a:solidFill>
                  <a:srgbClr val="A4B592"/>
                </a:solidFill>
                <a:latin typeface="Tw Cen MT"/>
                <a:cs typeface="Tw Cen MT"/>
              </a:rPr>
              <a:t>1.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238"/>
              </a:spcBef>
            </a:pPr>
            <a:r>
              <a:rPr sz="1400" spc="4" dirty="0">
                <a:solidFill>
                  <a:srgbClr val="A4B592"/>
                </a:solidFill>
                <a:latin typeface="Tw Cen MT"/>
                <a:cs typeface="Tw Cen MT"/>
              </a:rPr>
              <a:t>2.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570" y="5030002"/>
            <a:ext cx="1908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spc="4" dirty="0">
                <a:solidFill>
                  <a:srgbClr val="A4B592"/>
                </a:solidFill>
                <a:latin typeface="Tw Cen MT"/>
                <a:cs typeface="Tw Cen MT"/>
              </a:rPr>
              <a:t>3.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302" y="2134362"/>
            <a:ext cx="2663952" cy="790955"/>
          </a:xfrm>
          <a:custGeom>
            <a:avLst/>
            <a:gdLst/>
            <a:ahLst/>
            <a:cxnLst/>
            <a:rect l="l" t="t" r="r" b="b"/>
            <a:pathLst>
              <a:path w="2663952" h="790955">
                <a:moveTo>
                  <a:pt x="0" y="131825"/>
                </a:moveTo>
                <a:lnTo>
                  <a:pt x="0" y="659129"/>
                </a:lnTo>
                <a:lnTo>
                  <a:pt x="374" y="669143"/>
                </a:lnTo>
                <a:lnTo>
                  <a:pt x="10411" y="710552"/>
                </a:lnTo>
                <a:lnTo>
                  <a:pt x="32397" y="745676"/>
                </a:lnTo>
                <a:lnTo>
                  <a:pt x="64014" y="772193"/>
                </a:lnTo>
                <a:lnTo>
                  <a:pt x="102948" y="787782"/>
                </a:lnTo>
                <a:lnTo>
                  <a:pt x="131826" y="790955"/>
                </a:lnTo>
                <a:lnTo>
                  <a:pt x="2532126" y="790955"/>
                </a:lnTo>
                <a:lnTo>
                  <a:pt x="2570329" y="785328"/>
                </a:lnTo>
                <a:lnTo>
                  <a:pt x="2607806" y="767061"/>
                </a:lnTo>
                <a:lnTo>
                  <a:pt x="2637450" y="738391"/>
                </a:lnTo>
                <a:lnTo>
                  <a:pt x="2656939" y="701640"/>
                </a:lnTo>
                <a:lnTo>
                  <a:pt x="2663952" y="659129"/>
                </a:lnTo>
                <a:lnTo>
                  <a:pt x="2663952" y="131825"/>
                </a:lnTo>
                <a:lnTo>
                  <a:pt x="2658324" y="93622"/>
                </a:lnTo>
                <a:lnTo>
                  <a:pt x="2640057" y="56145"/>
                </a:lnTo>
                <a:lnTo>
                  <a:pt x="2611387" y="26501"/>
                </a:lnTo>
                <a:lnTo>
                  <a:pt x="2574636" y="7012"/>
                </a:lnTo>
                <a:lnTo>
                  <a:pt x="2532126" y="0"/>
                </a:lnTo>
                <a:lnTo>
                  <a:pt x="131826" y="0"/>
                </a:lnTo>
                <a:lnTo>
                  <a:pt x="93608" y="5627"/>
                </a:lnTo>
                <a:lnTo>
                  <a:pt x="56129" y="23894"/>
                </a:lnTo>
                <a:lnTo>
                  <a:pt x="26490" y="52564"/>
                </a:lnTo>
                <a:lnTo>
                  <a:pt x="7008" y="89315"/>
                </a:lnTo>
                <a:lnTo>
                  <a:pt x="0" y="131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302" y="2134362"/>
            <a:ext cx="2663952" cy="790955"/>
          </a:xfrm>
          <a:custGeom>
            <a:avLst/>
            <a:gdLst/>
            <a:ahLst/>
            <a:cxnLst/>
            <a:rect l="l" t="t" r="r" b="b"/>
            <a:pathLst>
              <a:path w="2663952" h="790955">
                <a:moveTo>
                  <a:pt x="0" y="131825"/>
                </a:moveTo>
                <a:lnTo>
                  <a:pt x="7008" y="89315"/>
                </a:lnTo>
                <a:lnTo>
                  <a:pt x="26490" y="52564"/>
                </a:lnTo>
                <a:lnTo>
                  <a:pt x="56129" y="23894"/>
                </a:lnTo>
                <a:lnTo>
                  <a:pt x="93608" y="5627"/>
                </a:lnTo>
                <a:lnTo>
                  <a:pt x="131826" y="0"/>
                </a:lnTo>
                <a:lnTo>
                  <a:pt x="2532126" y="0"/>
                </a:lnTo>
                <a:lnTo>
                  <a:pt x="2574636" y="7012"/>
                </a:lnTo>
                <a:lnTo>
                  <a:pt x="2611387" y="26501"/>
                </a:lnTo>
                <a:lnTo>
                  <a:pt x="2640057" y="56145"/>
                </a:lnTo>
                <a:lnTo>
                  <a:pt x="2658324" y="93622"/>
                </a:lnTo>
                <a:lnTo>
                  <a:pt x="2663952" y="131825"/>
                </a:lnTo>
                <a:lnTo>
                  <a:pt x="2663952" y="659129"/>
                </a:lnTo>
                <a:lnTo>
                  <a:pt x="2656939" y="701640"/>
                </a:lnTo>
                <a:lnTo>
                  <a:pt x="2637450" y="738391"/>
                </a:lnTo>
                <a:lnTo>
                  <a:pt x="2607806" y="767061"/>
                </a:lnTo>
                <a:lnTo>
                  <a:pt x="2570329" y="785328"/>
                </a:lnTo>
                <a:lnTo>
                  <a:pt x="2532126" y="790955"/>
                </a:lnTo>
                <a:lnTo>
                  <a:pt x="131826" y="790955"/>
                </a:lnTo>
                <a:lnTo>
                  <a:pt x="89300" y="783943"/>
                </a:lnTo>
                <a:lnTo>
                  <a:pt x="52548" y="764454"/>
                </a:lnTo>
                <a:lnTo>
                  <a:pt x="23883" y="734810"/>
                </a:lnTo>
                <a:lnTo>
                  <a:pt x="5624" y="697333"/>
                </a:lnTo>
                <a:lnTo>
                  <a:pt x="0" y="659129"/>
                </a:lnTo>
                <a:lnTo>
                  <a:pt x="0" y="131825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35981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975" y="1278682"/>
            <a:ext cx="3351755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 more a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opriate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mo</a:t>
            </a:r>
            <a:r>
              <a:rPr sz="3600" spc="-9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el</a:t>
            </a:r>
            <a:endParaRPr sz="2400">
              <a:latin typeface="Tw Cen MT"/>
              <a:cs typeface="Tw Cen MT"/>
            </a:endParaRPr>
          </a:p>
          <a:p>
            <a:pPr marL="12700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not com</a:t>
            </a:r>
            <a:r>
              <a:rPr sz="2400" spc="-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l</a:t>
            </a:r>
            <a:r>
              <a:rPr sz="2400" spc="-69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x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eno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gh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i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: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881" y="1278682"/>
            <a:ext cx="4210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7697" y="1278682"/>
            <a:ext cx="11637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electr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cal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4530" y="1278682"/>
            <a:ext cx="1501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engineer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ng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6948" y="1278682"/>
            <a:ext cx="693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while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2560" y="1278682"/>
            <a:ext cx="4561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sti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2262972"/>
            <a:ext cx="1910282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306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oblem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atement: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9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3"/>
              </a:spcBef>
            </a:pP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ant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oad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ail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inter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Elec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igns!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630" y="1536953"/>
            <a:ext cx="2663952" cy="790956"/>
          </a:xfrm>
          <a:custGeom>
            <a:avLst/>
            <a:gdLst/>
            <a:ahLst/>
            <a:cxnLst/>
            <a:rect l="l" t="t" r="r" b="b"/>
            <a:pathLst>
              <a:path w="2663952" h="790956">
                <a:moveTo>
                  <a:pt x="0" y="131825"/>
                </a:moveTo>
                <a:lnTo>
                  <a:pt x="0" y="659130"/>
                </a:lnTo>
                <a:lnTo>
                  <a:pt x="374" y="669143"/>
                </a:lnTo>
                <a:lnTo>
                  <a:pt x="10411" y="710552"/>
                </a:lnTo>
                <a:lnTo>
                  <a:pt x="32397" y="745676"/>
                </a:lnTo>
                <a:lnTo>
                  <a:pt x="64014" y="772193"/>
                </a:lnTo>
                <a:lnTo>
                  <a:pt x="102948" y="787782"/>
                </a:lnTo>
                <a:lnTo>
                  <a:pt x="131826" y="790956"/>
                </a:lnTo>
                <a:lnTo>
                  <a:pt x="2532126" y="790956"/>
                </a:lnTo>
                <a:lnTo>
                  <a:pt x="2570329" y="785328"/>
                </a:lnTo>
                <a:lnTo>
                  <a:pt x="2607806" y="767061"/>
                </a:lnTo>
                <a:lnTo>
                  <a:pt x="2637450" y="738391"/>
                </a:lnTo>
                <a:lnTo>
                  <a:pt x="2656939" y="701640"/>
                </a:lnTo>
                <a:lnTo>
                  <a:pt x="2663952" y="659130"/>
                </a:lnTo>
                <a:lnTo>
                  <a:pt x="2663952" y="131825"/>
                </a:lnTo>
                <a:lnTo>
                  <a:pt x="2658324" y="93622"/>
                </a:lnTo>
                <a:lnTo>
                  <a:pt x="2640057" y="56145"/>
                </a:lnTo>
                <a:lnTo>
                  <a:pt x="2611387" y="26501"/>
                </a:lnTo>
                <a:lnTo>
                  <a:pt x="2574636" y="7012"/>
                </a:lnTo>
                <a:lnTo>
                  <a:pt x="2532126" y="0"/>
                </a:lnTo>
                <a:lnTo>
                  <a:pt x="131826" y="0"/>
                </a:lnTo>
                <a:lnTo>
                  <a:pt x="93608" y="5627"/>
                </a:lnTo>
                <a:lnTo>
                  <a:pt x="56129" y="23894"/>
                </a:lnTo>
                <a:lnTo>
                  <a:pt x="26490" y="52564"/>
                </a:lnTo>
                <a:lnTo>
                  <a:pt x="7008" y="89315"/>
                </a:lnTo>
                <a:lnTo>
                  <a:pt x="0" y="131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630" y="1536953"/>
            <a:ext cx="2663952" cy="790956"/>
          </a:xfrm>
          <a:custGeom>
            <a:avLst/>
            <a:gdLst/>
            <a:ahLst/>
            <a:cxnLst/>
            <a:rect l="l" t="t" r="r" b="b"/>
            <a:pathLst>
              <a:path w="2663952" h="790956">
                <a:moveTo>
                  <a:pt x="0" y="131825"/>
                </a:moveTo>
                <a:lnTo>
                  <a:pt x="7008" y="89315"/>
                </a:lnTo>
                <a:lnTo>
                  <a:pt x="26490" y="52564"/>
                </a:lnTo>
                <a:lnTo>
                  <a:pt x="56129" y="23894"/>
                </a:lnTo>
                <a:lnTo>
                  <a:pt x="93608" y="5627"/>
                </a:lnTo>
                <a:lnTo>
                  <a:pt x="131826" y="0"/>
                </a:lnTo>
                <a:lnTo>
                  <a:pt x="2532126" y="0"/>
                </a:lnTo>
                <a:lnTo>
                  <a:pt x="2574636" y="7012"/>
                </a:lnTo>
                <a:lnTo>
                  <a:pt x="2611387" y="26501"/>
                </a:lnTo>
                <a:lnTo>
                  <a:pt x="2640057" y="56145"/>
                </a:lnTo>
                <a:lnTo>
                  <a:pt x="2658324" y="93622"/>
                </a:lnTo>
                <a:lnTo>
                  <a:pt x="2663952" y="131825"/>
                </a:lnTo>
                <a:lnTo>
                  <a:pt x="2663952" y="659130"/>
                </a:lnTo>
                <a:lnTo>
                  <a:pt x="2656939" y="701640"/>
                </a:lnTo>
                <a:lnTo>
                  <a:pt x="2637450" y="738391"/>
                </a:lnTo>
                <a:lnTo>
                  <a:pt x="2607806" y="767061"/>
                </a:lnTo>
                <a:lnTo>
                  <a:pt x="2570329" y="785328"/>
                </a:lnTo>
                <a:lnTo>
                  <a:pt x="2532126" y="790956"/>
                </a:lnTo>
                <a:lnTo>
                  <a:pt x="131826" y="790956"/>
                </a:lnTo>
                <a:lnTo>
                  <a:pt x="89300" y="783943"/>
                </a:lnTo>
                <a:lnTo>
                  <a:pt x="52548" y="764454"/>
                </a:lnTo>
                <a:lnTo>
                  <a:pt x="23883" y="734810"/>
                </a:lnTo>
                <a:lnTo>
                  <a:pt x="5624" y="697333"/>
                </a:lnTo>
                <a:lnTo>
                  <a:pt x="0" y="659130"/>
                </a:lnTo>
                <a:lnTo>
                  <a:pt x="0" y="131825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9754" y="1536953"/>
            <a:ext cx="2880359" cy="1440180"/>
          </a:xfrm>
          <a:custGeom>
            <a:avLst/>
            <a:gdLst/>
            <a:ahLst/>
            <a:cxnLst/>
            <a:rect l="l" t="t" r="r" b="b"/>
            <a:pathLst>
              <a:path w="2880359" h="1440180">
                <a:moveTo>
                  <a:pt x="0" y="1440180"/>
                </a:moveTo>
                <a:lnTo>
                  <a:pt x="2880359" y="1440180"/>
                </a:lnTo>
                <a:lnTo>
                  <a:pt x="28803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9754" y="1536953"/>
            <a:ext cx="2880359" cy="1440180"/>
          </a:xfrm>
          <a:custGeom>
            <a:avLst/>
            <a:gdLst/>
            <a:ahLst/>
            <a:cxnLst/>
            <a:rect l="l" t="t" r="r" b="b"/>
            <a:pathLst>
              <a:path w="2880359" h="1440180">
                <a:moveTo>
                  <a:pt x="0" y="1440180"/>
                </a:moveTo>
                <a:lnTo>
                  <a:pt x="2880359" y="1440180"/>
                </a:lnTo>
                <a:lnTo>
                  <a:pt x="28803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2582" y="1846326"/>
            <a:ext cx="1757171" cy="172212"/>
          </a:xfrm>
          <a:custGeom>
            <a:avLst/>
            <a:gdLst/>
            <a:ahLst/>
            <a:cxnLst/>
            <a:rect l="l" t="t" r="r" b="b"/>
            <a:pathLst>
              <a:path w="1757171" h="172212">
                <a:moveTo>
                  <a:pt x="1671066" y="129159"/>
                </a:moveTo>
                <a:lnTo>
                  <a:pt x="1671066" y="172212"/>
                </a:lnTo>
                <a:lnTo>
                  <a:pt x="1757171" y="86106"/>
                </a:lnTo>
                <a:lnTo>
                  <a:pt x="1671066" y="0"/>
                </a:lnTo>
                <a:lnTo>
                  <a:pt x="1671066" y="43052"/>
                </a:lnTo>
                <a:lnTo>
                  <a:pt x="0" y="43052"/>
                </a:lnTo>
                <a:lnTo>
                  <a:pt x="0" y="129159"/>
                </a:lnTo>
                <a:lnTo>
                  <a:pt x="1671066" y="1291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2582" y="1846326"/>
            <a:ext cx="1757171" cy="172212"/>
          </a:xfrm>
          <a:custGeom>
            <a:avLst/>
            <a:gdLst/>
            <a:ahLst/>
            <a:cxnLst/>
            <a:rect l="l" t="t" r="r" b="b"/>
            <a:pathLst>
              <a:path w="1757171" h="172212">
                <a:moveTo>
                  <a:pt x="1671066" y="0"/>
                </a:moveTo>
                <a:lnTo>
                  <a:pt x="1757171" y="86106"/>
                </a:lnTo>
                <a:lnTo>
                  <a:pt x="1671066" y="172212"/>
                </a:lnTo>
                <a:lnTo>
                  <a:pt x="1671066" y="129159"/>
                </a:lnTo>
                <a:lnTo>
                  <a:pt x="0" y="129159"/>
                </a:lnTo>
                <a:lnTo>
                  <a:pt x="0" y="43052"/>
                </a:lnTo>
                <a:lnTo>
                  <a:pt x="1671066" y="43052"/>
                </a:lnTo>
                <a:lnTo>
                  <a:pt x="1671066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35981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801" y="1664943"/>
            <a:ext cx="1910821" cy="544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306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lient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lem</a:t>
            </a:r>
            <a:r>
              <a:rPr sz="1200" spc="-4" dirty="0">
                <a:latin typeface="Tw Cen MT"/>
                <a:cs typeface="Tw Cen MT"/>
              </a:rPr>
              <a:t> s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tement: </a:t>
            </a:r>
            <a:r>
              <a:rPr sz="1200" spc="-9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4"/>
              </a:spcBef>
            </a:pP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ant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oad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ail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inter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Elec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igns!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9754" y="1536953"/>
            <a:ext cx="2880359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1"/>
              </a:spcBef>
            </a:pPr>
            <a:endParaRPr sz="1100"/>
          </a:p>
          <a:p>
            <a:pPr marL="380238" marR="444043">
              <a:lnSpc>
                <a:spcPts val="1345"/>
              </a:lnSpc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oblem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efi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ition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H</a:t>
            </a:r>
            <a:r>
              <a:rPr sz="1200" spc="-3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w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an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80238" marR="444043">
              <a:lnSpc>
                <a:spcPts val="1306"/>
              </a:lnSpc>
              <a:spcBef>
                <a:spcPts val="137"/>
              </a:spcBef>
            </a:pP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m</a:t>
            </a:r>
            <a:r>
              <a:rPr sz="1200" spc="-4" dirty="0">
                <a:latin typeface="Tw Cen MT"/>
                <a:cs typeface="Tw Cen MT"/>
              </a:rPr>
              <a:t> sa</a:t>
            </a:r>
            <a:r>
              <a:rPr sz="1200" spc="0" dirty="0">
                <a:latin typeface="Tw Cen MT"/>
                <a:cs typeface="Tw Cen MT"/>
              </a:rPr>
              <a:t>ti</a:t>
            </a:r>
            <a:r>
              <a:rPr sz="1200" spc="-4" dirty="0">
                <a:latin typeface="Tw Cen MT"/>
                <a:cs typeface="Tw Cen MT"/>
              </a:rPr>
              <a:t>sf</a:t>
            </a:r>
            <a:r>
              <a:rPr sz="1200" spc="0" dirty="0">
                <a:latin typeface="Tw Cen MT"/>
                <a:cs typeface="Tw Cen MT"/>
              </a:rPr>
              <a:t>y /</a:t>
            </a:r>
            <a:r>
              <a:rPr sz="1200" spc="-4" dirty="0">
                <a:latin typeface="Tw Cen MT"/>
                <a:cs typeface="Tw Cen MT"/>
              </a:rPr>
              <a:t> b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in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m </a:t>
            </a:r>
            <a:endParaRPr sz="1200">
              <a:latin typeface="Tw Cen MT"/>
              <a:cs typeface="Tw Cen MT"/>
            </a:endParaRPr>
          </a:p>
          <a:p>
            <a:pPr marL="380238" marR="44404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solutions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oblem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using </a:t>
            </a:r>
            <a:endParaRPr sz="1200">
              <a:latin typeface="Tw Cen MT"/>
              <a:cs typeface="Tw Cen MT"/>
            </a:endParaRPr>
          </a:p>
          <a:p>
            <a:pPr marL="380238" marR="44404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aila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re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our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es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ate of </a:t>
            </a:r>
            <a:endParaRPr sz="1200">
              <a:latin typeface="Tw Cen MT"/>
              <a:cs typeface="Tw Cen MT"/>
            </a:endParaRPr>
          </a:p>
          <a:p>
            <a:pPr marL="380238" marR="44404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ele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olo</a:t>
            </a:r>
            <a:r>
              <a:rPr sz="1200" spc="-25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y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630" y="1536953"/>
            <a:ext cx="2663952" cy="790956"/>
          </a:xfrm>
          <a:custGeom>
            <a:avLst/>
            <a:gdLst/>
            <a:ahLst/>
            <a:cxnLst/>
            <a:rect l="l" t="t" r="r" b="b"/>
            <a:pathLst>
              <a:path w="2663952" h="790956">
                <a:moveTo>
                  <a:pt x="0" y="131825"/>
                </a:moveTo>
                <a:lnTo>
                  <a:pt x="0" y="659130"/>
                </a:lnTo>
                <a:lnTo>
                  <a:pt x="374" y="669143"/>
                </a:lnTo>
                <a:lnTo>
                  <a:pt x="10411" y="710552"/>
                </a:lnTo>
                <a:lnTo>
                  <a:pt x="32397" y="745676"/>
                </a:lnTo>
                <a:lnTo>
                  <a:pt x="64014" y="772193"/>
                </a:lnTo>
                <a:lnTo>
                  <a:pt x="102948" y="787782"/>
                </a:lnTo>
                <a:lnTo>
                  <a:pt x="131826" y="790956"/>
                </a:lnTo>
                <a:lnTo>
                  <a:pt x="2532126" y="790956"/>
                </a:lnTo>
                <a:lnTo>
                  <a:pt x="2570329" y="785328"/>
                </a:lnTo>
                <a:lnTo>
                  <a:pt x="2607806" y="767061"/>
                </a:lnTo>
                <a:lnTo>
                  <a:pt x="2637450" y="738391"/>
                </a:lnTo>
                <a:lnTo>
                  <a:pt x="2656939" y="701640"/>
                </a:lnTo>
                <a:lnTo>
                  <a:pt x="2663952" y="659130"/>
                </a:lnTo>
                <a:lnTo>
                  <a:pt x="2663952" y="131825"/>
                </a:lnTo>
                <a:lnTo>
                  <a:pt x="2658324" y="93622"/>
                </a:lnTo>
                <a:lnTo>
                  <a:pt x="2640057" y="56145"/>
                </a:lnTo>
                <a:lnTo>
                  <a:pt x="2611387" y="26501"/>
                </a:lnTo>
                <a:lnTo>
                  <a:pt x="2574636" y="7012"/>
                </a:lnTo>
                <a:lnTo>
                  <a:pt x="2532126" y="0"/>
                </a:lnTo>
                <a:lnTo>
                  <a:pt x="131826" y="0"/>
                </a:lnTo>
                <a:lnTo>
                  <a:pt x="93608" y="5627"/>
                </a:lnTo>
                <a:lnTo>
                  <a:pt x="56129" y="23894"/>
                </a:lnTo>
                <a:lnTo>
                  <a:pt x="26490" y="52564"/>
                </a:lnTo>
                <a:lnTo>
                  <a:pt x="7008" y="89315"/>
                </a:lnTo>
                <a:lnTo>
                  <a:pt x="0" y="131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630" y="1536953"/>
            <a:ext cx="2663952" cy="790956"/>
          </a:xfrm>
          <a:custGeom>
            <a:avLst/>
            <a:gdLst/>
            <a:ahLst/>
            <a:cxnLst/>
            <a:rect l="l" t="t" r="r" b="b"/>
            <a:pathLst>
              <a:path w="2663952" h="790956">
                <a:moveTo>
                  <a:pt x="0" y="131825"/>
                </a:moveTo>
                <a:lnTo>
                  <a:pt x="7008" y="89315"/>
                </a:lnTo>
                <a:lnTo>
                  <a:pt x="26490" y="52564"/>
                </a:lnTo>
                <a:lnTo>
                  <a:pt x="56129" y="23894"/>
                </a:lnTo>
                <a:lnTo>
                  <a:pt x="93608" y="5627"/>
                </a:lnTo>
                <a:lnTo>
                  <a:pt x="131826" y="0"/>
                </a:lnTo>
                <a:lnTo>
                  <a:pt x="2532126" y="0"/>
                </a:lnTo>
                <a:lnTo>
                  <a:pt x="2574636" y="7012"/>
                </a:lnTo>
                <a:lnTo>
                  <a:pt x="2611387" y="26501"/>
                </a:lnTo>
                <a:lnTo>
                  <a:pt x="2640057" y="56145"/>
                </a:lnTo>
                <a:lnTo>
                  <a:pt x="2658324" y="93622"/>
                </a:lnTo>
                <a:lnTo>
                  <a:pt x="2663952" y="131825"/>
                </a:lnTo>
                <a:lnTo>
                  <a:pt x="2663952" y="659130"/>
                </a:lnTo>
                <a:lnTo>
                  <a:pt x="2656939" y="701640"/>
                </a:lnTo>
                <a:lnTo>
                  <a:pt x="2637450" y="738391"/>
                </a:lnTo>
                <a:lnTo>
                  <a:pt x="2607806" y="767061"/>
                </a:lnTo>
                <a:lnTo>
                  <a:pt x="2570329" y="785328"/>
                </a:lnTo>
                <a:lnTo>
                  <a:pt x="2532126" y="790956"/>
                </a:lnTo>
                <a:lnTo>
                  <a:pt x="131826" y="790956"/>
                </a:lnTo>
                <a:lnTo>
                  <a:pt x="89300" y="783943"/>
                </a:lnTo>
                <a:lnTo>
                  <a:pt x="52548" y="764454"/>
                </a:lnTo>
                <a:lnTo>
                  <a:pt x="23883" y="734810"/>
                </a:lnTo>
                <a:lnTo>
                  <a:pt x="5624" y="697333"/>
                </a:lnTo>
                <a:lnTo>
                  <a:pt x="0" y="659130"/>
                </a:lnTo>
                <a:lnTo>
                  <a:pt x="0" y="131825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9754" y="1536953"/>
            <a:ext cx="2880359" cy="1440180"/>
          </a:xfrm>
          <a:custGeom>
            <a:avLst/>
            <a:gdLst/>
            <a:ahLst/>
            <a:cxnLst/>
            <a:rect l="l" t="t" r="r" b="b"/>
            <a:pathLst>
              <a:path w="2880359" h="1440180">
                <a:moveTo>
                  <a:pt x="0" y="1440180"/>
                </a:moveTo>
                <a:lnTo>
                  <a:pt x="2880359" y="1440180"/>
                </a:lnTo>
                <a:lnTo>
                  <a:pt x="28803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9754" y="1536953"/>
            <a:ext cx="2880359" cy="1440180"/>
          </a:xfrm>
          <a:custGeom>
            <a:avLst/>
            <a:gdLst/>
            <a:ahLst/>
            <a:cxnLst/>
            <a:rect l="l" t="t" r="r" b="b"/>
            <a:pathLst>
              <a:path w="2880359" h="1440180">
                <a:moveTo>
                  <a:pt x="0" y="1440180"/>
                </a:moveTo>
                <a:lnTo>
                  <a:pt x="2880359" y="1440180"/>
                </a:lnTo>
                <a:lnTo>
                  <a:pt x="28803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2582" y="1846326"/>
            <a:ext cx="1757171" cy="172212"/>
          </a:xfrm>
          <a:custGeom>
            <a:avLst/>
            <a:gdLst/>
            <a:ahLst/>
            <a:cxnLst/>
            <a:rect l="l" t="t" r="r" b="b"/>
            <a:pathLst>
              <a:path w="1757171" h="172212">
                <a:moveTo>
                  <a:pt x="1671066" y="129159"/>
                </a:moveTo>
                <a:lnTo>
                  <a:pt x="1671066" y="172212"/>
                </a:lnTo>
                <a:lnTo>
                  <a:pt x="1757171" y="86106"/>
                </a:lnTo>
                <a:lnTo>
                  <a:pt x="1671066" y="0"/>
                </a:lnTo>
                <a:lnTo>
                  <a:pt x="1671066" y="43052"/>
                </a:lnTo>
                <a:lnTo>
                  <a:pt x="0" y="43052"/>
                </a:lnTo>
                <a:lnTo>
                  <a:pt x="0" y="129159"/>
                </a:lnTo>
                <a:lnTo>
                  <a:pt x="1671066" y="1291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2582" y="1846326"/>
            <a:ext cx="1757171" cy="172212"/>
          </a:xfrm>
          <a:custGeom>
            <a:avLst/>
            <a:gdLst/>
            <a:ahLst/>
            <a:cxnLst/>
            <a:rect l="l" t="t" r="r" b="b"/>
            <a:pathLst>
              <a:path w="1757171" h="172212">
                <a:moveTo>
                  <a:pt x="1671066" y="0"/>
                </a:moveTo>
                <a:lnTo>
                  <a:pt x="1757171" y="86106"/>
                </a:lnTo>
                <a:lnTo>
                  <a:pt x="1671066" y="172212"/>
                </a:lnTo>
                <a:lnTo>
                  <a:pt x="1671066" y="129159"/>
                </a:lnTo>
                <a:lnTo>
                  <a:pt x="0" y="129159"/>
                </a:lnTo>
                <a:lnTo>
                  <a:pt x="0" y="43052"/>
                </a:lnTo>
                <a:lnTo>
                  <a:pt x="1671066" y="43052"/>
                </a:lnTo>
                <a:lnTo>
                  <a:pt x="1671066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32426" y="3861054"/>
            <a:ext cx="2845307" cy="1656588"/>
          </a:xfrm>
          <a:custGeom>
            <a:avLst/>
            <a:gdLst/>
            <a:ahLst/>
            <a:cxnLst/>
            <a:rect l="l" t="t" r="r" b="b"/>
            <a:pathLst>
              <a:path w="2845307" h="1656588">
                <a:moveTo>
                  <a:pt x="0" y="1656588"/>
                </a:moveTo>
                <a:lnTo>
                  <a:pt x="2845307" y="1656588"/>
                </a:lnTo>
                <a:lnTo>
                  <a:pt x="2845307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2426" y="3861054"/>
            <a:ext cx="2845307" cy="1656588"/>
          </a:xfrm>
          <a:custGeom>
            <a:avLst/>
            <a:gdLst/>
            <a:ahLst/>
            <a:cxnLst/>
            <a:rect l="l" t="t" r="r" b="b"/>
            <a:pathLst>
              <a:path w="2845307" h="1656588">
                <a:moveTo>
                  <a:pt x="0" y="1656588"/>
                </a:moveTo>
                <a:lnTo>
                  <a:pt x="2845307" y="1656588"/>
                </a:lnTo>
                <a:lnTo>
                  <a:pt x="2845307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6574" y="2983229"/>
            <a:ext cx="173736" cy="877824"/>
          </a:xfrm>
          <a:custGeom>
            <a:avLst/>
            <a:gdLst/>
            <a:ahLst/>
            <a:cxnLst/>
            <a:rect l="l" t="t" r="r" b="b"/>
            <a:pathLst>
              <a:path w="173736" h="877824">
                <a:moveTo>
                  <a:pt x="86867" y="877824"/>
                </a:moveTo>
                <a:lnTo>
                  <a:pt x="173736" y="790956"/>
                </a:lnTo>
                <a:lnTo>
                  <a:pt x="130301" y="790956"/>
                </a:lnTo>
                <a:lnTo>
                  <a:pt x="130301" y="0"/>
                </a:lnTo>
                <a:lnTo>
                  <a:pt x="43434" y="0"/>
                </a:lnTo>
                <a:lnTo>
                  <a:pt x="43434" y="790956"/>
                </a:lnTo>
                <a:lnTo>
                  <a:pt x="0" y="790956"/>
                </a:lnTo>
                <a:lnTo>
                  <a:pt x="86867" y="87782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6574" y="2983229"/>
            <a:ext cx="173736" cy="877824"/>
          </a:xfrm>
          <a:custGeom>
            <a:avLst/>
            <a:gdLst/>
            <a:ahLst/>
            <a:cxnLst/>
            <a:rect l="l" t="t" r="r" b="b"/>
            <a:pathLst>
              <a:path w="173736" h="877824">
                <a:moveTo>
                  <a:pt x="173736" y="790956"/>
                </a:moveTo>
                <a:lnTo>
                  <a:pt x="86867" y="877824"/>
                </a:lnTo>
                <a:lnTo>
                  <a:pt x="0" y="790956"/>
                </a:lnTo>
                <a:lnTo>
                  <a:pt x="43434" y="790956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790956"/>
                </a:lnTo>
                <a:lnTo>
                  <a:pt x="173736" y="790956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5238" y="5517642"/>
            <a:ext cx="173736" cy="1296924"/>
          </a:xfrm>
          <a:custGeom>
            <a:avLst/>
            <a:gdLst/>
            <a:ahLst/>
            <a:cxnLst/>
            <a:rect l="l" t="t" r="r" b="b"/>
            <a:pathLst>
              <a:path w="173736" h="1296923">
                <a:moveTo>
                  <a:pt x="86867" y="1296924"/>
                </a:moveTo>
                <a:lnTo>
                  <a:pt x="173736" y="1210056"/>
                </a:lnTo>
                <a:lnTo>
                  <a:pt x="130301" y="1210056"/>
                </a:lnTo>
                <a:lnTo>
                  <a:pt x="130301" y="0"/>
                </a:lnTo>
                <a:lnTo>
                  <a:pt x="43434" y="0"/>
                </a:lnTo>
                <a:lnTo>
                  <a:pt x="43434" y="1210056"/>
                </a:lnTo>
                <a:lnTo>
                  <a:pt x="0" y="1210056"/>
                </a:lnTo>
                <a:lnTo>
                  <a:pt x="86867" y="129692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5238" y="5517642"/>
            <a:ext cx="173736" cy="1296924"/>
          </a:xfrm>
          <a:custGeom>
            <a:avLst/>
            <a:gdLst/>
            <a:ahLst/>
            <a:cxnLst/>
            <a:rect l="l" t="t" r="r" b="b"/>
            <a:pathLst>
              <a:path w="173736" h="1296923">
                <a:moveTo>
                  <a:pt x="173736" y="1210056"/>
                </a:moveTo>
                <a:lnTo>
                  <a:pt x="86867" y="1296924"/>
                </a:lnTo>
                <a:lnTo>
                  <a:pt x="0" y="1210056"/>
                </a:lnTo>
                <a:lnTo>
                  <a:pt x="43434" y="1210056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1210056"/>
                </a:lnTo>
                <a:lnTo>
                  <a:pt x="173736" y="1210056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35981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801" y="1664943"/>
            <a:ext cx="1910821" cy="544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306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lient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lem</a:t>
            </a:r>
            <a:r>
              <a:rPr sz="1200" spc="-4" dirty="0">
                <a:latin typeface="Tw Cen MT"/>
                <a:cs typeface="Tw Cen MT"/>
              </a:rPr>
              <a:t> s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tement: </a:t>
            </a:r>
            <a:r>
              <a:rPr sz="1200" spc="-9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4"/>
              </a:spcBef>
            </a:pP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ant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oad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ail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inter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Elec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igns!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426" y="3861054"/>
            <a:ext cx="2845307" cy="165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8"/>
              </a:spcBef>
            </a:pPr>
            <a:endParaRPr sz="1100"/>
          </a:p>
          <a:p>
            <a:pPr marL="343915" marR="266701">
              <a:lnSpc>
                <a:spcPts val="1345"/>
              </a:lnSpc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eptual</a:t>
            </a:r>
            <a:r>
              <a:rPr sz="1200" b="1" spc="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-4" dirty="0">
                <a:latin typeface="Tw Cen MT"/>
                <a:cs typeface="Tw Cen MT"/>
              </a:rPr>
              <a:t> L</a:t>
            </a:r>
            <a:r>
              <a:rPr sz="1200" spc="0" dirty="0">
                <a:latin typeface="Tw Cen MT"/>
                <a:cs typeface="Tw Cen MT"/>
              </a:rPr>
              <a:t>ooking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at the </a:t>
            </a:r>
            <a:endParaRPr sz="1200">
              <a:latin typeface="Tw Cen MT"/>
              <a:cs typeface="Tw Cen MT"/>
            </a:endParaRPr>
          </a:p>
          <a:p>
            <a:pPr marL="343915" marR="266701">
              <a:lnSpc>
                <a:spcPts val="1306"/>
              </a:lnSpc>
              <a:spcBef>
                <a:spcPts val="137"/>
              </a:spcBef>
            </a:pP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aila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op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ions /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solutions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within </a:t>
            </a:r>
            <a:endParaRPr sz="1200">
              <a:latin typeface="Tw Cen MT"/>
              <a:cs typeface="Tw Cen MT"/>
            </a:endParaRPr>
          </a:p>
          <a:p>
            <a:pPr marL="343915" marR="266701">
              <a:lnSpc>
                <a:spcPts val="1317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m </a:t>
            </a:r>
            <a:r>
              <a:rPr sz="1200" i="1" spc="19" dirty="0">
                <a:latin typeface="Tw Cen MT"/>
                <a:cs typeface="Tw Cen MT"/>
              </a:rPr>
              <a:t>w</a:t>
            </a:r>
            <a:r>
              <a:rPr sz="1200" i="1" spc="4" dirty="0">
                <a:latin typeface="Tw Cen MT"/>
                <a:cs typeface="Tw Cen MT"/>
              </a:rPr>
              <a:t>h</a:t>
            </a:r>
            <a:r>
              <a:rPr sz="1200" i="1" spc="25" dirty="0">
                <a:latin typeface="Tw Cen MT"/>
                <a:cs typeface="Tw Cen MT"/>
              </a:rPr>
              <a:t>a</a:t>
            </a:r>
            <a:r>
              <a:rPr sz="1200" i="1" spc="0" dirty="0">
                <a:latin typeface="Tw Cen MT"/>
                <a:cs typeface="Tw Cen MT"/>
              </a:rPr>
              <a:t>t</a:t>
            </a:r>
            <a:r>
              <a:rPr sz="1200" i="1" spc="-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is t</a:t>
            </a:r>
            <a:r>
              <a:rPr sz="1200" i="1" spc="4" dirty="0">
                <a:latin typeface="Tw Cen MT"/>
                <a:cs typeface="Tw Cen MT"/>
              </a:rPr>
              <a:t>h</a:t>
            </a:r>
            <a:r>
              <a:rPr sz="1200" i="1" spc="0" dirty="0">
                <a:latin typeface="Tw Cen MT"/>
                <a:cs typeface="Tw Cen MT"/>
              </a:rPr>
              <a:t>e</a:t>
            </a:r>
            <a:r>
              <a:rPr sz="1200" i="1" spc="-1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best</a:t>
            </a:r>
            <a:r>
              <a:rPr sz="1200" i="1" spc="-9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bare</a:t>
            </a:r>
            <a:r>
              <a:rPr sz="1200" i="1" spc="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bo</a:t>
            </a:r>
            <a:r>
              <a:rPr sz="1200" i="1" spc="4" dirty="0">
                <a:latin typeface="Tw Cen MT"/>
                <a:cs typeface="Tw Cen MT"/>
              </a:rPr>
              <a:t>n</a:t>
            </a:r>
            <a:r>
              <a:rPr sz="1200" i="1" spc="0" dirty="0">
                <a:latin typeface="Tw Cen MT"/>
                <a:cs typeface="Tw Cen MT"/>
              </a:rPr>
              <a:t>es </a:t>
            </a:r>
            <a:endParaRPr sz="1200">
              <a:latin typeface="Tw Cen MT"/>
              <a:cs typeface="Tw Cen MT"/>
            </a:endParaRPr>
          </a:p>
          <a:p>
            <a:pPr marL="343915" marR="266701">
              <a:lnSpc>
                <a:spcPts val="1317"/>
              </a:lnSpc>
              <a:spcBef>
                <a:spcPts val="134"/>
              </a:spcBef>
            </a:pPr>
            <a:r>
              <a:rPr sz="1200" i="1" spc="0" dirty="0">
                <a:latin typeface="Tw Cen MT"/>
                <a:cs typeface="Tw Cen MT"/>
              </a:rPr>
              <a:t>design</a:t>
            </a:r>
            <a:r>
              <a:rPr sz="1200" i="1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ovide the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justified </a:t>
            </a:r>
            <a:endParaRPr sz="1200">
              <a:latin typeface="Tw Cen MT"/>
              <a:cs typeface="Tw Cen MT"/>
            </a:endParaRPr>
          </a:p>
          <a:p>
            <a:pPr marL="343915" marR="266701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on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onst</a:t>
            </a:r>
            <a:r>
              <a:rPr sz="1200" spc="-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aints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rite</a:t>
            </a:r>
            <a:r>
              <a:rPr sz="1200" spc="-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ia</a:t>
            </a:r>
            <a:endParaRPr sz="1200">
              <a:latin typeface="Tw Cen MT"/>
              <a:cs typeface="Tw Cen MT"/>
            </a:endParaRPr>
          </a:p>
          <a:p>
            <a:pPr marL="343915">
              <a:lnSpc>
                <a:spcPct val="90738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/</a:t>
            </a:r>
            <a:r>
              <a:rPr sz="1200" spc="-4" dirty="0">
                <a:latin typeface="Tw Cen MT"/>
                <a:cs typeface="Tw Cen MT"/>
              </a:rPr>
              <a:t> f</a:t>
            </a:r>
            <a:r>
              <a:rPr sz="1200" spc="0" dirty="0">
                <a:latin typeface="Tw Cen MT"/>
                <a:cs typeface="Tw Cen MT"/>
              </a:rPr>
              <a:t>un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lity!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100" dirty="0">
                <a:latin typeface="Tw Cen MT"/>
                <a:cs typeface="Tw Cen MT"/>
              </a:rPr>
              <a:t>Y</a:t>
            </a:r>
            <a:r>
              <a:rPr sz="1200" spc="0" dirty="0">
                <a:latin typeface="Tw Cen MT"/>
                <a:cs typeface="Tw Cen MT"/>
              </a:rPr>
              <a:t>ou</a:t>
            </a:r>
            <a:r>
              <a:rPr sz="1200" spc="-4" dirty="0">
                <a:latin typeface="Tw Cen MT"/>
                <a:cs typeface="Tw Cen MT"/>
              </a:rPr>
              <a:t> ca</a:t>
            </a:r>
            <a:r>
              <a:rPr sz="1200" spc="0" dirty="0">
                <a:latin typeface="Tw Cen MT"/>
                <a:cs typeface="Tw Cen MT"/>
              </a:rPr>
              <a:t>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on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ult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with</a:t>
            </a:r>
            <a:endParaRPr sz="1200">
              <a:latin typeface="Tw Cen MT"/>
              <a:cs typeface="Tw Cen MT"/>
            </a:endParaRPr>
          </a:p>
          <a:p>
            <a:pPr marL="343915">
              <a:lnSpc>
                <a:spcPct val="90738"/>
              </a:lnSpc>
              <a:spcBef>
                <a:spcPts val="13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la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ify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ide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rite</a:t>
            </a:r>
            <a:r>
              <a:rPr sz="1200" spc="-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ia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9754" y="1536953"/>
            <a:ext cx="2880359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1"/>
              </a:spcBef>
            </a:pPr>
            <a:endParaRPr sz="1100"/>
          </a:p>
          <a:p>
            <a:pPr marL="380238" marR="474830">
              <a:lnSpc>
                <a:spcPts val="1345"/>
              </a:lnSpc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oblem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efi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ition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H</a:t>
            </a:r>
            <a:r>
              <a:rPr sz="1200" spc="-3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w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an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80238" marR="474830">
              <a:lnSpc>
                <a:spcPts val="1345"/>
              </a:lnSpc>
              <a:spcBef>
                <a:spcPts val="138"/>
              </a:spcBef>
            </a:pP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m</a:t>
            </a:r>
            <a:r>
              <a:rPr sz="1200" spc="-4" dirty="0">
                <a:latin typeface="Tw Cen MT"/>
                <a:cs typeface="Tw Cen MT"/>
              </a:rPr>
              <a:t> sa</a:t>
            </a:r>
            <a:r>
              <a:rPr sz="1200" spc="0" dirty="0">
                <a:latin typeface="Tw Cen MT"/>
                <a:cs typeface="Tw Cen MT"/>
              </a:rPr>
              <a:t>ti</a:t>
            </a:r>
            <a:r>
              <a:rPr sz="1200" spc="-4" dirty="0">
                <a:latin typeface="Tw Cen MT"/>
                <a:cs typeface="Tw Cen MT"/>
              </a:rPr>
              <a:t>sf</a:t>
            </a:r>
            <a:r>
              <a:rPr sz="1200" spc="0" dirty="0">
                <a:latin typeface="Tw Cen MT"/>
                <a:cs typeface="Tw Cen MT"/>
              </a:rPr>
              <a:t>y / </a:t>
            </a:r>
            <a:r>
              <a:rPr sz="1200" b="1" spc="0" dirty="0">
                <a:latin typeface="Tw Cen MT"/>
                <a:cs typeface="Tw Cen MT"/>
              </a:rPr>
              <a:t>b</a:t>
            </a:r>
            <a:r>
              <a:rPr sz="1200" b="1" spc="4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ain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sto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m </a:t>
            </a:r>
            <a:endParaRPr sz="1200">
              <a:latin typeface="Tw Cen MT"/>
              <a:cs typeface="Tw Cen MT"/>
            </a:endParaRPr>
          </a:p>
          <a:p>
            <a:pPr marL="380238" marR="474830">
              <a:lnSpc>
                <a:spcPts val="1345"/>
              </a:lnSpc>
              <a:spcBef>
                <a:spcPts val="138"/>
              </a:spcBef>
            </a:pPr>
            <a:r>
              <a:rPr sz="1200" b="1" spc="0" dirty="0">
                <a:latin typeface="Tw Cen MT"/>
                <a:cs typeface="Tw Cen MT"/>
              </a:rPr>
              <a:t>solutions</a:t>
            </a:r>
            <a:r>
              <a:rPr sz="1200" b="1" spc="9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oblem </a:t>
            </a:r>
            <a:endParaRPr sz="1200">
              <a:latin typeface="Tw Cen MT"/>
              <a:cs typeface="Tw Cen MT"/>
            </a:endParaRPr>
          </a:p>
          <a:p>
            <a:pPr marL="380238" marR="474830">
              <a:lnSpc>
                <a:spcPts val="1317"/>
              </a:lnSpc>
              <a:spcBef>
                <a:spcPts val="138"/>
              </a:spcBef>
            </a:pPr>
            <a:r>
              <a:rPr sz="1200" spc="0" dirty="0">
                <a:latin typeface="Tw Cen MT"/>
                <a:cs typeface="Tw Cen MT"/>
              </a:rPr>
              <a:t>using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i="1" spc="25" dirty="0">
                <a:latin typeface="Tw Cen MT"/>
                <a:cs typeface="Tw Cen MT"/>
              </a:rPr>
              <a:t>a</a:t>
            </a:r>
            <a:r>
              <a:rPr sz="1200" i="1" spc="-9" dirty="0">
                <a:latin typeface="Tw Cen MT"/>
                <a:cs typeface="Tw Cen MT"/>
              </a:rPr>
              <a:t>v</a:t>
            </a:r>
            <a:r>
              <a:rPr sz="1200" i="1" spc="0" dirty="0">
                <a:latin typeface="Tw Cen MT"/>
                <a:cs typeface="Tw Cen MT"/>
              </a:rPr>
              <a:t>ail</a:t>
            </a:r>
            <a:r>
              <a:rPr sz="1200" i="1" spc="14" dirty="0">
                <a:latin typeface="Tw Cen MT"/>
                <a:cs typeface="Tw Cen MT"/>
              </a:rPr>
              <a:t>a</a:t>
            </a:r>
            <a:r>
              <a:rPr sz="1200" i="1" spc="0" dirty="0">
                <a:latin typeface="Tw Cen MT"/>
                <a:cs typeface="Tw Cen MT"/>
              </a:rPr>
              <a:t>ble</a:t>
            </a:r>
            <a:r>
              <a:rPr sz="1200" i="1" spc="-1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re</a:t>
            </a:r>
            <a:r>
              <a:rPr sz="1200" i="1" spc="-4" dirty="0">
                <a:latin typeface="Tw Cen MT"/>
                <a:cs typeface="Tw Cen MT"/>
              </a:rPr>
              <a:t>s</a:t>
            </a:r>
            <a:r>
              <a:rPr sz="1200" i="1" spc="0" dirty="0">
                <a:latin typeface="Tw Cen MT"/>
                <a:cs typeface="Tw Cen MT"/>
              </a:rPr>
              <a:t>ou</a:t>
            </a:r>
            <a:r>
              <a:rPr sz="1200" i="1" spc="-14" dirty="0">
                <a:latin typeface="Tw Cen MT"/>
                <a:cs typeface="Tw Cen MT"/>
              </a:rPr>
              <a:t>r</a:t>
            </a:r>
            <a:r>
              <a:rPr sz="1200" i="1" spc="-4" dirty="0">
                <a:latin typeface="Tw Cen MT"/>
                <a:cs typeface="Tw Cen MT"/>
              </a:rPr>
              <a:t>c</a:t>
            </a:r>
            <a:r>
              <a:rPr sz="1200" i="1" spc="0" dirty="0">
                <a:latin typeface="Tw Cen MT"/>
                <a:cs typeface="Tw Cen MT"/>
              </a:rPr>
              <a:t>es</a:t>
            </a:r>
            <a:r>
              <a:rPr sz="1200" i="1" spc="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endParaRPr sz="1200">
              <a:latin typeface="Tw Cen MT"/>
              <a:cs typeface="Tw Cen MT"/>
            </a:endParaRPr>
          </a:p>
          <a:p>
            <a:pPr marL="380238">
              <a:lnSpc>
                <a:spcPts val="1305"/>
              </a:lnSpc>
              <a:spcBef>
                <a:spcPts val="200"/>
              </a:spcBef>
            </a:pPr>
            <a:r>
              <a:rPr sz="1200" i="1" spc="0" dirty="0">
                <a:latin typeface="Tw Cen MT"/>
                <a:cs typeface="Tw Cen MT"/>
              </a:rPr>
              <a:t>s</a:t>
            </a:r>
            <a:r>
              <a:rPr sz="1200" i="1" spc="-4" dirty="0">
                <a:latin typeface="Tw Cen MT"/>
                <a:cs typeface="Tw Cen MT"/>
              </a:rPr>
              <a:t>t</a:t>
            </a:r>
            <a:r>
              <a:rPr sz="1200" i="1" spc="25" dirty="0">
                <a:latin typeface="Tw Cen MT"/>
                <a:cs typeface="Tw Cen MT"/>
              </a:rPr>
              <a:t>a</a:t>
            </a:r>
            <a:r>
              <a:rPr sz="1200" i="1" spc="0" dirty="0">
                <a:latin typeface="Tw Cen MT"/>
                <a:cs typeface="Tw Cen MT"/>
              </a:rPr>
              <a:t>te</a:t>
            </a:r>
            <a:r>
              <a:rPr sz="1200" i="1" spc="-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of</a:t>
            </a:r>
            <a:r>
              <a:rPr sz="1200" i="1" spc="9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the</a:t>
            </a:r>
            <a:r>
              <a:rPr sz="1200" i="1" spc="-1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a</a:t>
            </a:r>
            <a:r>
              <a:rPr sz="1200" i="1" spc="-29" dirty="0">
                <a:latin typeface="Tw Cen MT"/>
                <a:cs typeface="Tw Cen MT"/>
              </a:rPr>
              <a:t>r</a:t>
            </a:r>
            <a:r>
              <a:rPr sz="1200" i="1" spc="0" dirty="0">
                <a:latin typeface="Tw Cen MT"/>
                <a:cs typeface="Tw Cen MT"/>
              </a:rPr>
              <a:t>t</a:t>
            </a:r>
            <a:r>
              <a:rPr sz="1200" i="1" spc="4" dirty="0">
                <a:latin typeface="Tw Cen MT"/>
                <a:cs typeface="Tw Cen MT"/>
              </a:rPr>
              <a:t> </a:t>
            </a:r>
            <a:r>
              <a:rPr sz="1200" i="1" spc="0" dirty="0">
                <a:latin typeface="Tw Cen MT"/>
                <a:cs typeface="Tw Cen MT"/>
              </a:rPr>
              <a:t>te</a:t>
            </a:r>
            <a:r>
              <a:rPr sz="1200" i="1" spc="19" dirty="0">
                <a:latin typeface="Tw Cen MT"/>
                <a:cs typeface="Tw Cen MT"/>
              </a:rPr>
              <a:t>c</a:t>
            </a:r>
            <a:r>
              <a:rPr sz="1200" i="1" spc="4" dirty="0">
                <a:latin typeface="Tw Cen MT"/>
                <a:cs typeface="Tw Cen MT"/>
              </a:rPr>
              <a:t>hn</a:t>
            </a:r>
            <a:r>
              <a:rPr sz="1200" i="1" spc="0" dirty="0">
                <a:latin typeface="Tw Cen MT"/>
                <a:cs typeface="Tw Cen MT"/>
              </a:rPr>
              <a:t>ology</a:t>
            </a:r>
            <a:endParaRPr sz="1200">
              <a:latin typeface="Tw Cen MT"/>
              <a:cs typeface="Tw Cen MT"/>
            </a:endParaRPr>
          </a:p>
          <a:p>
            <a:pPr marL="380238" marR="609702">
              <a:lnSpc>
                <a:spcPts val="1306"/>
              </a:lnSpc>
              <a:spcBef>
                <a:spcPts val="64"/>
              </a:spcBef>
            </a:pPr>
            <a:r>
              <a:rPr sz="1200" spc="0" dirty="0">
                <a:latin typeface="Tw Cen MT"/>
                <a:cs typeface="Tw Cen MT"/>
              </a:rPr>
              <a:t>(usually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done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inside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oje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80238" marR="609702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m)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0130" y="1125474"/>
            <a:ext cx="2843783" cy="2087879"/>
          </a:xfrm>
          <a:custGeom>
            <a:avLst/>
            <a:gdLst/>
            <a:ahLst/>
            <a:cxnLst/>
            <a:rect l="l" t="t" r="r" b="b"/>
            <a:pathLst>
              <a:path w="2843783" h="2087879">
                <a:moveTo>
                  <a:pt x="0" y="2087879"/>
                </a:moveTo>
                <a:lnTo>
                  <a:pt x="2843783" y="2087879"/>
                </a:lnTo>
                <a:lnTo>
                  <a:pt x="2843783" y="0"/>
                </a:lnTo>
                <a:lnTo>
                  <a:pt x="0" y="0"/>
                </a:lnTo>
                <a:lnTo>
                  <a:pt x="0" y="2087879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0130" y="1125474"/>
            <a:ext cx="2843783" cy="2087879"/>
          </a:xfrm>
          <a:custGeom>
            <a:avLst/>
            <a:gdLst/>
            <a:ahLst/>
            <a:cxnLst/>
            <a:rect l="l" t="t" r="r" b="b"/>
            <a:pathLst>
              <a:path w="2843783" h="2087879">
                <a:moveTo>
                  <a:pt x="0" y="2087879"/>
                </a:moveTo>
                <a:lnTo>
                  <a:pt x="2843783" y="2087879"/>
                </a:lnTo>
                <a:lnTo>
                  <a:pt x="2843783" y="0"/>
                </a:lnTo>
                <a:lnTo>
                  <a:pt x="0" y="0"/>
                </a:lnTo>
                <a:lnTo>
                  <a:pt x="0" y="2087879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86868" y="1124712"/>
                </a:moveTo>
                <a:lnTo>
                  <a:pt x="173736" y="1037844"/>
                </a:lnTo>
                <a:lnTo>
                  <a:pt x="130301" y="1037844"/>
                </a:lnTo>
                <a:lnTo>
                  <a:pt x="130301" y="0"/>
                </a:lnTo>
                <a:lnTo>
                  <a:pt x="43434" y="0"/>
                </a:lnTo>
                <a:lnTo>
                  <a:pt x="43434" y="1037844"/>
                </a:lnTo>
                <a:lnTo>
                  <a:pt x="0" y="1037844"/>
                </a:lnTo>
                <a:lnTo>
                  <a:pt x="86868" y="112471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173736" y="1037844"/>
                </a:moveTo>
                <a:lnTo>
                  <a:pt x="86868" y="1124712"/>
                </a:lnTo>
                <a:lnTo>
                  <a:pt x="0" y="1037844"/>
                </a:lnTo>
                <a:lnTo>
                  <a:pt x="43434" y="1037844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1037844"/>
                </a:lnTo>
                <a:lnTo>
                  <a:pt x="173736" y="103784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17088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344" y="309628"/>
            <a:ext cx="18492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130" y="1125474"/>
            <a:ext cx="2843783" cy="208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6"/>
              </a:spcBef>
            </a:pPr>
            <a:endParaRPr sz="1100"/>
          </a:p>
          <a:p>
            <a:pPr marL="343027" marR="176437">
              <a:lnSpc>
                <a:spcPts val="1345"/>
              </a:lnSpc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elimina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y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</a:t>
            </a:r>
            <a:r>
              <a:rPr sz="1200" b="1" spc="9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hosen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8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on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ep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ual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putting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4"/>
              </a:spcBef>
            </a:pP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ome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major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il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into</a:t>
            </a:r>
            <a:r>
              <a:rPr sz="1200" spc="-1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ign. 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-1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ery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hi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ately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sc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ed,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ts val="1305"/>
              </a:lnSpc>
              <a:spcBef>
                <a:spcPts val="199"/>
              </a:spcBef>
            </a:pPr>
            <a:r>
              <a:rPr sz="1200" spc="0" dirty="0">
                <a:latin typeface="Tw Cen MT"/>
                <a:cs typeface="Tw Cen MT"/>
              </a:rPr>
              <a:t>but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most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ele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2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igned</a:t>
            </a:r>
            <a:endParaRPr sz="1200">
              <a:latin typeface="Tw Cen MT"/>
              <a:cs typeface="Tw Cen MT"/>
            </a:endParaRPr>
          </a:p>
          <a:p>
            <a:pPr marL="343027" marR="212118">
              <a:lnSpc>
                <a:spcPts val="1306"/>
              </a:lnSpc>
              <a:spcBef>
                <a:spcPts val="64"/>
              </a:spcBef>
            </a:pPr>
            <a:r>
              <a:rPr sz="1200" spc="0" dirty="0">
                <a:latin typeface="Tw Cen MT"/>
                <a:cs typeface="Tw Cen MT"/>
              </a:rPr>
              <a:t>sy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tem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highlighted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ms of</a:t>
            </a:r>
            <a:r>
              <a:rPr sz="1200" spc="25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43027" marR="212118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building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blo</a:t>
            </a:r>
            <a:r>
              <a:rPr sz="1200" spc="1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ks 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eeded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ct val="90738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final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t. </a:t>
            </a:r>
            <a:r>
              <a:rPr sz="1200" spc="-3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u="sng" spc="4" dirty="0">
                <a:solidFill>
                  <a:srgbClr val="FF0000"/>
                </a:solidFill>
                <a:latin typeface="Tw Cen MT"/>
                <a:cs typeface="Tw Cen MT"/>
              </a:rPr>
              <a:t>h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1200" u="sng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1200" u="sng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esented in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ct val="90738"/>
              </a:lnSpc>
              <a:spcBef>
                <a:spcPts val="130"/>
              </a:spcBef>
            </a:pP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eli</a:t>
            </a:r>
            <a:r>
              <a:rPr sz="1200" u="sng" spc="-19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u="sng" spc="-1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le</a:t>
            </a:r>
            <a:r>
              <a:rPr sz="1200" u="sng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9602" y="2541016"/>
            <a:ext cx="1657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4850130" y="1125474"/>
            <a:ext cx="2843783" cy="208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6"/>
              </a:spcBef>
            </a:pPr>
            <a:endParaRPr sz="1100"/>
          </a:p>
          <a:p>
            <a:pPr marL="343027" marR="176437">
              <a:lnSpc>
                <a:spcPts val="1345"/>
              </a:lnSpc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elimina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y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</a:t>
            </a:r>
            <a:r>
              <a:rPr sz="1200" b="1" spc="9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hosen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8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on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ep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ual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putting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4"/>
              </a:spcBef>
            </a:pP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ome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major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il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into</a:t>
            </a:r>
            <a:r>
              <a:rPr sz="1200" spc="-1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ign. 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-1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ery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hi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ately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sc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ed,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ts val="1305"/>
              </a:lnSpc>
              <a:spcBef>
                <a:spcPts val="199"/>
              </a:spcBef>
            </a:pPr>
            <a:r>
              <a:rPr sz="1200" spc="0" dirty="0">
                <a:latin typeface="Tw Cen MT"/>
                <a:cs typeface="Tw Cen MT"/>
              </a:rPr>
              <a:t>but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most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ele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2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igned</a:t>
            </a:r>
            <a:endParaRPr sz="1200">
              <a:latin typeface="Tw Cen MT"/>
              <a:cs typeface="Tw Cen MT"/>
            </a:endParaRPr>
          </a:p>
          <a:p>
            <a:pPr marL="343027" marR="212118">
              <a:lnSpc>
                <a:spcPts val="1306"/>
              </a:lnSpc>
              <a:spcBef>
                <a:spcPts val="64"/>
              </a:spcBef>
            </a:pPr>
            <a:r>
              <a:rPr sz="1200" spc="0" dirty="0">
                <a:latin typeface="Tw Cen MT"/>
                <a:cs typeface="Tw Cen MT"/>
              </a:rPr>
              <a:t>sy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tem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highlighted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ms of</a:t>
            </a:r>
            <a:r>
              <a:rPr sz="1200" spc="25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43027" marR="212118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building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blo</a:t>
            </a:r>
            <a:r>
              <a:rPr sz="1200" spc="1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ks 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eeded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ct val="90738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final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0130" y="1125474"/>
            <a:ext cx="2843783" cy="1656588"/>
          </a:xfrm>
          <a:custGeom>
            <a:avLst/>
            <a:gdLst/>
            <a:ahLst/>
            <a:cxnLst/>
            <a:rect l="l" t="t" r="r" b="b"/>
            <a:pathLst>
              <a:path w="2843783" h="1656588">
                <a:moveTo>
                  <a:pt x="0" y="1656588"/>
                </a:moveTo>
                <a:lnTo>
                  <a:pt x="2843783" y="1656588"/>
                </a:lnTo>
                <a:lnTo>
                  <a:pt x="2843783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86868" y="1124712"/>
                </a:moveTo>
                <a:lnTo>
                  <a:pt x="173736" y="1037844"/>
                </a:lnTo>
                <a:lnTo>
                  <a:pt x="130301" y="1037844"/>
                </a:lnTo>
                <a:lnTo>
                  <a:pt x="130301" y="0"/>
                </a:lnTo>
                <a:lnTo>
                  <a:pt x="43434" y="0"/>
                </a:lnTo>
                <a:lnTo>
                  <a:pt x="43434" y="1037844"/>
                </a:lnTo>
                <a:lnTo>
                  <a:pt x="0" y="1037844"/>
                </a:lnTo>
                <a:lnTo>
                  <a:pt x="86868" y="112471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173736" y="1037844"/>
                </a:moveTo>
                <a:lnTo>
                  <a:pt x="86868" y="1124712"/>
                </a:lnTo>
                <a:lnTo>
                  <a:pt x="0" y="1037844"/>
                </a:lnTo>
                <a:lnTo>
                  <a:pt x="43434" y="1037844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1037844"/>
                </a:lnTo>
                <a:lnTo>
                  <a:pt x="173736" y="103784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7374" y="3900678"/>
            <a:ext cx="2892552" cy="2625852"/>
          </a:xfrm>
          <a:custGeom>
            <a:avLst/>
            <a:gdLst/>
            <a:ahLst/>
            <a:cxnLst/>
            <a:rect l="l" t="t" r="r" b="b"/>
            <a:pathLst>
              <a:path w="2892552" h="2625852">
                <a:moveTo>
                  <a:pt x="0" y="2625852"/>
                </a:moveTo>
                <a:lnTo>
                  <a:pt x="2892552" y="2625852"/>
                </a:lnTo>
                <a:lnTo>
                  <a:pt x="2892552" y="0"/>
                </a:lnTo>
                <a:lnTo>
                  <a:pt x="0" y="0"/>
                </a:lnTo>
                <a:lnTo>
                  <a:pt x="0" y="2625852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7374" y="3900678"/>
            <a:ext cx="2892552" cy="2625852"/>
          </a:xfrm>
          <a:custGeom>
            <a:avLst/>
            <a:gdLst/>
            <a:ahLst/>
            <a:cxnLst/>
            <a:rect l="l" t="t" r="r" b="b"/>
            <a:pathLst>
              <a:path w="2892552" h="2625852">
                <a:moveTo>
                  <a:pt x="0" y="2625852"/>
                </a:moveTo>
                <a:lnTo>
                  <a:pt x="2892552" y="2625852"/>
                </a:lnTo>
                <a:lnTo>
                  <a:pt x="2892552" y="0"/>
                </a:lnTo>
                <a:lnTo>
                  <a:pt x="0" y="0"/>
                </a:lnTo>
                <a:lnTo>
                  <a:pt x="0" y="262585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1522" y="2775966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86867" y="1124712"/>
                </a:moveTo>
                <a:lnTo>
                  <a:pt x="173736" y="1037844"/>
                </a:lnTo>
                <a:lnTo>
                  <a:pt x="130301" y="1037844"/>
                </a:lnTo>
                <a:lnTo>
                  <a:pt x="130301" y="0"/>
                </a:lnTo>
                <a:lnTo>
                  <a:pt x="43433" y="0"/>
                </a:lnTo>
                <a:lnTo>
                  <a:pt x="43433" y="1037844"/>
                </a:lnTo>
                <a:lnTo>
                  <a:pt x="0" y="1037844"/>
                </a:lnTo>
                <a:lnTo>
                  <a:pt x="86867" y="112471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1522" y="2775966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173736" y="1037844"/>
                </a:moveTo>
                <a:lnTo>
                  <a:pt x="86867" y="1124712"/>
                </a:lnTo>
                <a:lnTo>
                  <a:pt x="0" y="1037844"/>
                </a:lnTo>
                <a:lnTo>
                  <a:pt x="43433" y="1037844"/>
                </a:lnTo>
                <a:lnTo>
                  <a:pt x="43433" y="0"/>
                </a:lnTo>
                <a:lnTo>
                  <a:pt x="130301" y="0"/>
                </a:lnTo>
                <a:lnTo>
                  <a:pt x="130301" y="1037844"/>
                </a:lnTo>
                <a:lnTo>
                  <a:pt x="173736" y="1037844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8014" y="6480810"/>
            <a:ext cx="172212" cy="373379"/>
          </a:xfrm>
          <a:custGeom>
            <a:avLst/>
            <a:gdLst/>
            <a:ahLst/>
            <a:cxnLst/>
            <a:rect l="l" t="t" r="r" b="b"/>
            <a:pathLst>
              <a:path w="172212" h="373379">
                <a:moveTo>
                  <a:pt x="86106" y="373379"/>
                </a:moveTo>
                <a:lnTo>
                  <a:pt x="172212" y="287272"/>
                </a:lnTo>
                <a:lnTo>
                  <a:pt x="129159" y="287272"/>
                </a:lnTo>
                <a:lnTo>
                  <a:pt x="129159" y="0"/>
                </a:lnTo>
                <a:lnTo>
                  <a:pt x="43052" y="0"/>
                </a:lnTo>
                <a:lnTo>
                  <a:pt x="43052" y="287272"/>
                </a:lnTo>
                <a:lnTo>
                  <a:pt x="0" y="287272"/>
                </a:lnTo>
                <a:lnTo>
                  <a:pt x="86106" y="3733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08014" y="6480810"/>
            <a:ext cx="172212" cy="373379"/>
          </a:xfrm>
          <a:custGeom>
            <a:avLst/>
            <a:gdLst/>
            <a:ahLst/>
            <a:cxnLst/>
            <a:rect l="l" t="t" r="r" b="b"/>
            <a:pathLst>
              <a:path w="172212" h="373379">
                <a:moveTo>
                  <a:pt x="172212" y="287272"/>
                </a:moveTo>
                <a:lnTo>
                  <a:pt x="86106" y="373379"/>
                </a:lnTo>
                <a:lnTo>
                  <a:pt x="0" y="287272"/>
                </a:lnTo>
                <a:lnTo>
                  <a:pt x="43052" y="287272"/>
                </a:lnTo>
                <a:lnTo>
                  <a:pt x="43052" y="0"/>
                </a:lnTo>
                <a:lnTo>
                  <a:pt x="129159" y="0"/>
                </a:lnTo>
                <a:lnTo>
                  <a:pt x="129159" y="287272"/>
                </a:lnTo>
                <a:lnTo>
                  <a:pt x="172212" y="28727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0130" y="1125474"/>
            <a:ext cx="2843783" cy="2087879"/>
          </a:xfrm>
          <a:custGeom>
            <a:avLst/>
            <a:gdLst/>
            <a:ahLst/>
            <a:cxnLst/>
            <a:rect l="l" t="t" r="r" b="b"/>
            <a:pathLst>
              <a:path w="2843783" h="2087879">
                <a:moveTo>
                  <a:pt x="0" y="2087879"/>
                </a:moveTo>
                <a:lnTo>
                  <a:pt x="2843783" y="2087879"/>
                </a:lnTo>
                <a:lnTo>
                  <a:pt x="2843783" y="0"/>
                </a:lnTo>
                <a:lnTo>
                  <a:pt x="0" y="0"/>
                </a:lnTo>
                <a:lnTo>
                  <a:pt x="0" y="2087879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0130" y="1125474"/>
            <a:ext cx="2843783" cy="2087879"/>
          </a:xfrm>
          <a:custGeom>
            <a:avLst/>
            <a:gdLst/>
            <a:ahLst/>
            <a:cxnLst/>
            <a:rect l="l" t="t" r="r" b="b"/>
            <a:pathLst>
              <a:path w="2843783" h="2087879">
                <a:moveTo>
                  <a:pt x="0" y="2087879"/>
                </a:moveTo>
                <a:lnTo>
                  <a:pt x="2843783" y="2087879"/>
                </a:lnTo>
                <a:lnTo>
                  <a:pt x="2843783" y="0"/>
                </a:lnTo>
                <a:lnTo>
                  <a:pt x="0" y="0"/>
                </a:lnTo>
                <a:lnTo>
                  <a:pt x="0" y="2087879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17088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344" y="309628"/>
            <a:ext cx="18492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7374" y="3900678"/>
            <a:ext cx="2892552" cy="2625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3"/>
              </a:spcBef>
            </a:pPr>
            <a:endParaRPr sz="1100"/>
          </a:p>
          <a:p>
            <a:pPr marL="344297" marR="236718">
              <a:lnSpc>
                <a:spcPts val="1345"/>
              </a:lnSpc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et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iled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5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om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44297" marR="236718">
              <a:lnSpc>
                <a:spcPts val="1306"/>
              </a:lnSpc>
              <a:spcBef>
                <a:spcPts val="137"/>
              </a:spcBef>
            </a:pP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eli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inary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9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m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nea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ly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all </a:t>
            </a:r>
            <a:endParaRPr sz="1200">
              <a:latin typeface="Tw Cen MT"/>
              <a:cs typeface="Tw Cen MT"/>
            </a:endParaRPr>
          </a:p>
          <a:p>
            <a:pPr marL="344297" marR="236718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if</a:t>
            </a:r>
            <a:r>
              <a:rPr sz="1200" spc="25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not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all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3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major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minor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il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ign.</a:t>
            </a:r>
            <a:r>
              <a:rPr sz="1200" spc="-4" dirty="0">
                <a:latin typeface="Tw Cen MT"/>
                <a:cs typeface="Tw Cen MT"/>
              </a:rPr>
              <a:t> V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tu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lly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ery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hi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n</a:t>
            </a:r>
            <a:r>
              <a:rPr sz="1200" spc="-3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w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ately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sc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ed,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all</a:t>
            </a:r>
            <a:r>
              <a:rPr sz="1200" spc="-3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wing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omp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ehe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si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do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su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as ele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3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he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ati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-29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,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p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eudo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ode or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fl</a:t>
            </a:r>
            <a:r>
              <a:rPr sz="1200" spc="-39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w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ha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ts</a:t>
            </a:r>
            <a:r>
              <a:rPr sz="1200" spc="9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so</a:t>
            </a:r>
            <a:r>
              <a:rPr sz="1200" spc="-4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do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entation.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u="sng" spc="4" dirty="0">
                <a:solidFill>
                  <a:srgbClr val="FF0000"/>
                </a:solidFill>
                <a:latin typeface="Tw Cen MT"/>
                <a:cs typeface="Tw Cen MT"/>
              </a:rPr>
              <a:t>h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1200" u="sng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1200" u="sng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esented in</a:t>
            </a:r>
            <a:r>
              <a:rPr sz="1200" spc="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endParaRPr sz="1200">
              <a:latin typeface="Tw Cen MT"/>
              <a:cs typeface="Tw Cen MT"/>
            </a:endParaRPr>
          </a:p>
          <a:p>
            <a:pPr marL="344297" marR="253672">
              <a:lnSpc>
                <a:spcPts val="1306"/>
              </a:lnSpc>
              <a:spcBef>
                <a:spcPts val="134"/>
              </a:spcBef>
            </a:pP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eli</a:t>
            </a:r>
            <a:r>
              <a:rPr sz="1200" u="sng" spc="-19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u="sng" spc="-1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le</a:t>
            </a:r>
            <a:r>
              <a:rPr sz="1200" u="sng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2.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130" y="1125474"/>
            <a:ext cx="2843783" cy="165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6"/>
              </a:spcBef>
            </a:pPr>
            <a:endParaRPr sz="1100"/>
          </a:p>
          <a:p>
            <a:pPr marL="343027" marR="176437">
              <a:lnSpc>
                <a:spcPts val="1345"/>
              </a:lnSpc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elimina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y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</a:t>
            </a:r>
            <a:r>
              <a:rPr sz="1200" b="1" spc="9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hosen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8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on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ep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ual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putting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4"/>
              </a:spcBef>
            </a:pP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ome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major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il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into</a:t>
            </a:r>
            <a:r>
              <a:rPr sz="1200" spc="-1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ign. 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-1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176437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ery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hi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ately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sc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ed,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ts val="1305"/>
              </a:lnSpc>
              <a:spcBef>
                <a:spcPts val="199"/>
              </a:spcBef>
            </a:pPr>
            <a:r>
              <a:rPr sz="1200" spc="0" dirty="0">
                <a:latin typeface="Tw Cen MT"/>
                <a:cs typeface="Tw Cen MT"/>
              </a:rPr>
              <a:t>but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most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ele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2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igned</a:t>
            </a:r>
            <a:endParaRPr sz="1200">
              <a:latin typeface="Tw Cen MT"/>
              <a:cs typeface="Tw Cen MT"/>
            </a:endParaRPr>
          </a:p>
          <a:p>
            <a:pPr marL="343027" marR="212118">
              <a:lnSpc>
                <a:spcPts val="1306"/>
              </a:lnSpc>
              <a:spcBef>
                <a:spcPts val="64"/>
              </a:spcBef>
            </a:pPr>
            <a:r>
              <a:rPr sz="1200" spc="0" dirty="0">
                <a:latin typeface="Tw Cen MT"/>
                <a:cs typeface="Tw Cen MT"/>
              </a:rPr>
              <a:t>sy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tem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highlighted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ms of</a:t>
            </a:r>
            <a:r>
              <a:rPr sz="1200" spc="25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43027" marR="212118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building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blo</a:t>
            </a:r>
            <a:r>
              <a:rPr sz="1200" spc="1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ks 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eeded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ct val="90738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final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t. </a:t>
            </a:r>
            <a:r>
              <a:rPr sz="1200" spc="-3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u="sng" spc="4" dirty="0">
                <a:solidFill>
                  <a:srgbClr val="FF0000"/>
                </a:solidFill>
                <a:latin typeface="Tw Cen MT"/>
                <a:cs typeface="Tw Cen MT"/>
              </a:rPr>
              <a:t>h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1200" u="sng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1200" u="sng" spc="-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u="sng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u="sng" spc="0" dirty="0">
                <a:solidFill>
                  <a:srgbClr val="FF0000"/>
                </a:solidFill>
                <a:latin typeface="Tw Cen MT"/>
                <a:cs typeface="Tw Cen MT"/>
              </a:rPr>
              <a:t>esented in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130" y="2782062"/>
            <a:ext cx="2843783" cy="431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3027">
              <a:lnSpc>
                <a:spcPts val="919"/>
              </a:lnSpc>
              <a:spcBef>
                <a:spcPts val="46"/>
              </a:spcBef>
            </a:pPr>
            <a:r>
              <a:rPr sz="1800" u="sng" spc="-4" baseline="5102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800" u="sng" spc="0" baseline="5102" dirty="0">
                <a:solidFill>
                  <a:srgbClr val="FF0000"/>
                </a:solidFill>
                <a:latin typeface="Tw Cen MT"/>
                <a:cs typeface="Tw Cen MT"/>
              </a:rPr>
              <a:t>eli</a:t>
            </a:r>
            <a:r>
              <a:rPr sz="1800" u="sng" spc="-19" baseline="5102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1800" u="sng" spc="0" baseline="5102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800" u="sng" spc="-14" baseline="5102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800" u="sng" spc="0" baseline="5102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800" u="sng" spc="-4" baseline="5102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800" u="sng" spc="0" baseline="5102" dirty="0">
                <a:solidFill>
                  <a:srgbClr val="FF0000"/>
                </a:solidFill>
                <a:latin typeface="Tw Cen MT"/>
                <a:cs typeface="Tw Cen MT"/>
              </a:rPr>
              <a:t>le</a:t>
            </a:r>
            <a:r>
              <a:rPr sz="1800" u="sng" spc="4" baseline="5102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800" u="sng" spc="0" baseline="5102" dirty="0">
                <a:solidFill>
                  <a:srgbClr val="FF0000"/>
                </a:solidFill>
                <a:latin typeface="Tw Cen MT"/>
                <a:cs typeface="Tw Cen MT"/>
              </a:rPr>
              <a:t>1.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9602" y="2541016"/>
            <a:ext cx="1657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07720" y="5682894"/>
            <a:ext cx="1657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0130" y="1125474"/>
            <a:ext cx="2843783" cy="3528059"/>
          </a:xfrm>
          <a:custGeom>
            <a:avLst/>
            <a:gdLst/>
            <a:ahLst/>
            <a:cxnLst/>
            <a:rect l="l" t="t" r="r" b="b"/>
            <a:pathLst>
              <a:path w="2843783" h="3528059">
                <a:moveTo>
                  <a:pt x="0" y="3528059"/>
                </a:moveTo>
                <a:lnTo>
                  <a:pt x="2843783" y="3528059"/>
                </a:lnTo>
                <a:lnTo>
                  <a:pt x="2843783" y="0"/>
                </a:lnTo>
                <a:lnTo>
                  <a:pt x="0" y="0"/>
                </a:lnTo>
                <a:lnTo>
                  <a:pt x="0" y="3528059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0130" y="1125474"/>
            <a:ext cx="2843783" cy="3528059"/>
          </a:xfrm>
          <a:custGeom>
            <a:avLst/>
            <a:gdLst/>
            <a:ahLst/>
            <a:cxnLst/>
            <a:rect l="l" t="t" r="r" b="b"/>
            <a:pathLst>
              <a:path w="2843783" h="3528059">
                <a:moveTo>
                  <a:pt x="0" y="3528059"/>
                </a:moveTo>
                <a:lnTo>
                  <a:pt x="2843783" y="3528059"/>
                </a:lnTo>
                <a:lnTo>
                  <a:pt x="2843783" y="0"/>
                </a:lnTo>
                <a:lnTo>
                  <a:pt x="0" y="0"/>
                </a:lnTo>
                <a:lnTo>
                  <a:pt x="0" y="3528059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86868" y="1124712"/>
                </a:moveTo>
                <a:lnTo>
                  <a:pt x="173736" y="1037844"/>
                </a:lnTo>
                <a:lnTo>
                  <a:pt x="130301" y="1037844"/>
                </a:lnTo>
                <a:lnTo>
                  <a:pt x="130301" y="0"/>
                </a:lnTo>
                <a:lnTo>
                  <a:pt x="43434" y="0"/>
                </a:lnTo>
                <a:lnTo>
                  <a:pt x="43434" y="1037844"/>
                </a:lnTo>
                <a:lnTo>
                  <a:pt x="0" y="1037844"/>
                </a:lnTo>
                <a:lnTo>
                  <a:pt x="86868" y="112471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173736" y="1037844"/>
                </a:moveTo>
                <a:lnTo>
                  <a:pt x="86868" y="1124712"/>
                </a:lnTo>
                <a:lnTo>
                  <a:pt x="0" y="1037844"/>
                </a:lnTo>
                <a:lnTo>
                  <a:pt x="43434" y="1037844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1037844"/>
                </a:lnTo>
                <a:lnTo>
                  <a:pt x="173736" y="103784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4278" y="4653533"/>
            <a:ext cx="173736" cy="2161032"/>
          </a:xfrm>
          <a:custGeom>
            <a:avLst/>
            <a:gdLst/>
            <a:ahLst/>
            <a:cxnLst/>
            <a:rect l="l" t="t" r="r" b="b"/>
            <a:pathLst>
              <a:path w="173736" h="2161031">
                <a:moveTo>
                  <a:pt x="86868" y="2161032"/>
                </a:moveTo>
                <a:lnTo>
                  <a:pt x="173736" y="2074164"/>
                </a:lnTo>
                <a:lnTo>
                  <a:pt x="130301" y="2074164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74164"/>
                </a:lnTo>
                <a:lnTo>
                  <a:pt x="0" y="2074164"/>
                </a:lnTo>
                <a:lnTo>
                  <a:pt x="86868" y="216103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4278" y="4653533"/>
            <a:ext cx="173736" cy="2161032"/>
          </a:xfrm>
          <a:custGeom>
            <a:avLst/>
            <a:gdLst/>
            <a:ahLst/>
            <a:cxnLst/>
            <a:rect l="l" t="t" r="r" b="b"/>
            <a:pathLst>
              <a:path w="173736" h="2161031">
                <a:moveTo>
                  <a:pt x="173736" y="2074164"/>
                </a:moveTo>
                <a:lnTo>
                  <a:pt x="86868" y="2161032"/>
                </a:lnTo>
                <a:lnTo>
                  <a:pt x="0" y="2074164"/>
                </a:lnTo>
                <a:lnTo>
                  <a:pt x="43434" y="2074164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74164"/>
                </a:lnTo>
                <a:lnTo>
                  <a:pt x="173736" y="207416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17088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0344" y="309628"/>
            <a:ext cx="18492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0130" y="1125474"/>
            <a:ext cx="2843783" cy="352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6"/>
              </a:spcBef>
            </a:pPr>
            <a:endParaRPr sz="1100"/>
          </a:p>
          <a:p>
            <a:pPr marL="343027" marR="219431">
              <a:lnSpc>
                <a:spcPts val="1345"/>
              </a:lnSpc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et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iled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5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b="1" spc="2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2: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H</a:t>
            </a:r>
            <a:r>
              <a:rPr sz="1200" spc="0" dirty="0">
                <a:latin typeface="Tw Cen MT"/>
                <a:cs typeface="Tw Cen MT"/>
              </a:rPr>
              <a:t>ere the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7"/>
              </a:spcBef>
            </a:pPr>
            <a:r>
              <a:rPr sz="1200" spc="0" dirty="0">
                <a:latin typeface="Tw Cen MT"/>
                <a:cs typeface="Tw Cen MT"/>
              </a:rPr>
              <a:t>sy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tem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is tested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alid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ted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using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ele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onic 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25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ulati</a:t>
            </a:r>
            <a:r>
              <a:rPr sz="1200" spc="-4" dirty="0">
                <a:latin typeface="Tw Cen MT"/>
                <a:cs typeface="Tw Cen MT"/>
              </a:rPr>
              <a:t>o</a:t>
            </a:r>
            <a:r>
              <a:rPr sz="1200" spc="0" dirty="0">
                <a:latin typeface="Tw Cen MT"/>
                <a:cs typeface="Tw Cen MT"/>
              </a:rPr>
              <a:t>n,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ting on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b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ea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bo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rd</a:t>
            </a:r>
            <a:r>
              <a:rPr sz="1200" spc="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using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ele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onic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mea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ureme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tools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su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25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ultimeter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os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illos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ope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sinusoid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sou</a:t>
            </a:r>
            <a:r>
              <a:rPr sz="1200" spc="-4" dirty="0">
                <a:latin typeface="Tw Cen MT"/>
                <a:cs typeface="Tw Cen MT"/>
              </a:rPr>
              <a:t>rc</a:t>
            </a:r>
            <a:r>
              <a:rPr sz="1200" spc="0" dirty="0">
                <a:latin typeface="Tw Cen MT"/>
                <a:cs typeface="Tw Cen MT"/>
              </a:rPr>
              <a:t>es if</a:t>
            </a:r>
            <a:r>
              <a:rPr sz="1200" spc="3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op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iate (os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illato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),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then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building</a:t>
            </a:r>
            <a:r>
              <a:rPr sz="1200" spc="-1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tes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ing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on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pe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obo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rd</a:t>
            </a:r>
            <a:r>
              <a:rPr sz="1200" spc="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writing</a:t>
            </a:r>
            <a:r>
              <a:rPr sz="1200" spc="-1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final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re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oviding </a:t>
            </a:r>
            <a:r>
              <a:rPr sz="1200" spc="-4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inal</a:t>
            </a:r>
            <a:r>
              <a:rPr sz="1200" spc="-4" dirty="0">
                <a:latin typeface="Tw Cen MT"/>
                <a:cs typeface="Tw Cen MT"/>
              </a:rPr>
              <a:t> s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hemati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s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(deli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3,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4,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5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&amp;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6)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</a:t>
            </a:r>
            <a:r>
              <a:rPr sz="1200" spc="-25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mation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ell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as a</a:t>
            </a:r>
            <a:r>
              <a:rPr sz="1200" spc="-3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y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ails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 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-19" dirty="0">
                <a:latin typeface="Tw Cen MT"/>
                <a:cs typeface="Tw Cen MT"/>
              </a:rPr>
              <a:t>k</a:t>
            </a:r>
            <a:r>
              <a:rPr sz="1200" spc="0" dirty="0">
                <a:latin typeface="Tw Cen MT"/>
                <a:cs typeface="Tw Cen MT"/>
              </a:rPr>
              <a:t>eting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pur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oses (deli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7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&amp;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8).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h</a:t>
            </a:r>
            <a:r>
              <a:rPr sz="1200" spc="0" dirty="0">
                <a:latin typeface="Tw Cen MT"/>
                <a:cs typeface="Tw Cen MT"/>
              </a:rPr>
              <a:t>is </a:t>
            </a:r>
            <a:endParaRPr sz="1200">
              <a:latin typeface="Tw Cen MT"/>
              <a:cs typeface="Tw Cen MT"/>
            </a:endParaRPr>
          </a:p>
          <a:p>
            <a:pPr marL="343027" marR="219431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should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include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og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ess re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ts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ct val="90738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tuto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/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empl</a:t>
            </a:r>
            <a:r>
              <a:rPr sz="1200" spc="-25" dirty="0">
                <a:latin typeface="Tw Cen MT"/>
                <a:cs typeface="Tw Cen MT"/>
              </a:rPr>
              <a:t>oy</a:t>
            </a:r>
            <a:r>
              <a:rPr sz="1200" spc="0" dirty="0">
                <a:latin typeface="Tw Cen MT"/>
                <a:cs typeface="Tw Cen MT"/>
              </a:rPr>
              <a:t>ers</a:t>
            </a:r>
            <a:endParaRPr sz="1200">
              <a:latin typeface="Tw Cen MT"/>
              <a:cs typeface="Tw Cen MT"/>
            </a:endParaRPr>
          </a:p>
          <a:p>
            <a:pPr marL="343027">
              <a:lnSpc>
                <a:spcPct val="90738"/>
              </a:lnSpc>
              <a:spcBef>
                <a:spcPts val="135"/>
              </a:spcBef>
            </a:pPr>
            <a:r>
              <a:rPr sz="1200" spc="0" dirty="0">
                <a:latin typeface="Tw Cen MT"/>
                <a:cs typeface="Tw Cen MT"/>
              </a:rPr>
              <a:t>(ongoing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moodl</a:t>
            </a:r>
            <a:r>
              <a:rPr sz="1200" spc="4" dirty="0">
                <a:latin typeface="Tw Cen MT"/>
                <a:cs typeface="Tw Cen MT"/>
              </a:rPr>
              <a:t>e</a:t>
            </a:r>
            <a:r>
              <a:rPr sz="1200" spc="0" dirty="0">
                <a:latin typeface="Tw Cen MT"/>
                <a:cs typeface="Tw Cen MT"/>
              </a:rPr>
              <a:t>).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0130" y="1125474"/>
            <a:ext cx="2843783" cy="2951988"/>
          </a:xfrm>
          <a:custGeom>
            <a:avLst/>
            <a:gdLst/>
            <a:ahLst/>
            <a:cxnLst/>
            <a:rect l="l" t="t" r="r" b="b"/>
            <a:pathLst>
              <a:path w="2843783" h="2951988">
                <a:moveTo>
                  <a:pt x="0" y="2951988"/>
                </a:moveTo>
                <a:lnTo>
                  <a:pt x="2843783" y="2951988"/>
                </a:lnTo>
                <a:lnTo>
                  <a:pt x="2843783" y="0"/>
                </a:lnTo>
                <a:lnTo>
                  <a:pt x="0" y="0"/>
                </a:lnTo>
                <a:lnTo>
                  <a:pt x="0" y="295198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0130" y="1125474"/>
            <a:ext cx="2843783" cy="2951988"/>
          </a:xfrm>
          <a:custGeom>
            <a:avLst/>
            <a:gdLst/>
            <a:ahLst/>
            <a:cxnLst/>
            <a:rect l="l" t="t" r="r" b="b"/>
            <a:pathLst>
              <a:path w="2843783" h="2951988">
                <a:moveTo>
                  <a:pt x="0" y="2951988"/>
                </a:moveTo>
                <a:lnTo>
                  <a:pt x="2843783" y="2951988"/>
                </a:lnTo>
                <a:lnTo>
                  <a:pt x="2843783" y="0"/>
                </a:lnTo>
                <a:lnTo>
                  <a:pt x="0" y="0"/>
                </a:lnTo>
                <a:lnTo>
                  <a:pt x="0" y="295198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86868" y="1124712"/>
                </a:moveTo>
                <a:lnTo>
                  <a:pt x="173736" y="1037844"/>
                </a:lnTo>
                <a:lnTo>
                  <a:pt x="130301" y="1037844"/>
                </a:lnTo>
                <a:lnTo>
                  <a:pt x="130301" y="0"/>
                </a:lnTo>
                <a:lnTo>
                  <a:pt x="43434" y="0"/>
                </a:lnTo>
                <a:lnTo>
                  <a:pt x="43434" y="1037844"/>
                </a:lnTo>
                <a:lnTo>
                  <a:pt x="0" y="1037844"/>
                </a:lnTo>
                <a:lnTo>
                  <a:pt x="86868" y="112471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4278" y="761"/>
            <a:ext cx="173736" cy="1124712"/>
          </a:xfrm>
          <a:custGeom>
            <a:avLst/>
            <a:gdLst/>
            <a:ahLst/>
            <a:cxnLst/>
            <a:rect l="l" t="t" r="r" b="b"/>
            <a:pathLst>
              <a:path w="173736" h="1124712">
                <a:moveTo>
                  <a:pt x="173736" y="1037844"/>
                </a:moveTo>
                <a:lnTo>
                  <a:pt x="86868" y="1124712"/>
                </a:lnTo>
                <a:lnTo>
                  <a:pt x="0" y="1037844"/>
                </a:lnTo>
                <a:lnTo>
                  <a:pt x="43434" y="1037844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1037844"/>
                </a:lnTo>
                <a:lnTo>
                  <a:pt x="173736" y="103784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330" y="2349246"/>
            <a:ext cx="2663952" cy="1965959"/>
          </a:xfrm>
          <a:custGeom>
            <a:avLst/>
            <a:gdLst/>
            <a:ahLst/>
            <a:cxnLst/>
            <a:rect l="l" t="t" r="r" b="b"/>
            <a:pathLst>
              <a:path w="2663952" h="1965959">
                <a:moveTo>
                  <a:pt x="0" y="327659"/>
                </a:moveTo>
                <a:lnTo>
                  <a:pt x="0" y="1638299"/>
                </a:lnTo>
                <a:lnTo>
                  <a:pt x="1086" y="1665175"/>
                </a:lnTo>
                <a:lnTo>
                  <a:pt x="9522" y="1717044"/>
                </a:lnTo>
                <a:lnTo>
                  <a:pt x="25749" y="1765845"/>
                </a:lnTo>
                <a:lnTo>
                  <a:pt x="49090" y="1810903"/>
                </a:lnTo>
                <a:lnTo>
                  <a:pt x="78873" y="1851543"/>
                </a:lnTo>
                <a:lnTo>
                  <a:pt x="114422" y="1887090"/>
                </a:lnTo>
                <a:lnTo>
                  <a:pt x="155062" y="1916872"/>
                </a:lnTo>
                <a:lnTo>
                  <a:pt x="200119" y="1940212"/>
                </a:lnTo>
                <a:lnTo>
                  <a:pt x="248919" y="1956438"/>
                </a:lnTo>
                <a:lnTo>
                  <a:pt x="300786" y="1964873"/>
                </a:lnTo>
                <a:lnTo>
                  <a:pt x="327660" y="1965959"/>
                </a:lnTo>
                <a:lnTo>
                  <a:pt x="2336292" y="1965959"/>
                </a:lnTo>
                <a:lnTo>
                  <a:pt x="2389443" y="1961671"/>
                </a:lnTo>
                <a:lnTo>
                  <a:pt x="2439863" y="1949256"/>
                </a:lnTo>
                <a:lnTo>
                  <a:pt x="2486876" y="1929389"/>
                </a:lnTo>
                <a:lnTo>
                  <a:pt x="2529809" y="1902744"/>
                </a:lnTo>
                <a:lnTo>
                  <a:pt x="2567987" y="1869995"/>
                </a:lnTo>
                <a:lnTo>
                  <a:pt x="2600736" y="1831817"/>
                </a:lnTo>
                <a:lnTo>
                  <a:pt x="2627381" y="1788884"/>
                </a:lnTo>
                <a:lnTo>
                  <a:pt x="2647248" y="1741871"/>
                </a:lnTo>
                <a:lnTo>
                  <a:pt x="2659663" y="1691451"/>
                </a:lnTo>
                <a:lnTo>
                  <a:pt x="2663952" y="1638299"/>
                </a:lnTo>
                <a:lnTo>
                  <a:pt x="2663952" y="327659"/>
                </a:lnTo>
                <a:lnTo>
                  <a:pt x="2659663" y="274508"/>
                </a:lnTo>
                <a:lnTo>
                  <a:pt x="2647248" y="224088"/>
                </a:lnTo>
                <a:lnTo>
                  <a:pt x="2627381" y="177075"/>
                </a:lnTo>
                <a:lnTo>
                  <a:pt x="2600736" y="134142"/>
                </a:lnTo>
                <a:lnTo>
                  <a:pt x="2567987" y="95964"/>
                </a:lnTo>
                <a:lnTo>
                  <a:pt x="2529809" y="63215"/>
                </a:lnTo>
                <a:lnTo>
                  <a:pt x="2486876" y="36570"/>
                </a:lnTo>
                <a:lnTo>
                  <a:pt x="2439863" y="16703"/>
                </a:lnTo>
                <a:lnTo>
                  <a:pt x="2389443" y="4288"/>
                </a:lnTo>
                <a:lnTo>
                  <a:pt x="2336292" y="0"/>
                </a:lnTo>
                <a:lnTo>
                  <a:pt x="327660" y="0"/>
                </a:lnTo>
                <a:lnTo>
                  <a:pt x="274511" y="4288"/>
                </a:lnTo>
                <a:lnTo>
                  <a:pt x="224093" y="16703"/>
                </a:lnTo>
                <a:lnTo>
                  <a:pt x="177081" y="36570"/>
                </a:lnTo>
                <a:lnTo>
                  <a:pt x="134147" y="63215"/>
                </a:lnTo>
                <a:lnTo>
                  <a:pt x="95969" y="95964"/>
                </a:lnTo>
                <a:lnTo>
                  <a:pt x="63219" y="134142"/>
                </a:lnTo>
                <a:lnTo>
                  <a:pt x="36572" y="177075"/>
                </a:lnTo>
                <a:lnTo>
                  <a:pt x="16704" y="224088"/>
                </a:lnTo>
                <a:lnTo>
                  <a:pt x="4288" y="274508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330" y="2349246"/>
            <a:ext cx="2663952" cy="1965959"/>
          </a:xfrm>
          <a:custGeom>
            <a:avLst/>
            <a:gdLst/>
            <a:ahLst/>
            <a:cxnLst/>
            <a:rect l="l" t="t" r="r" b="b"/>
            <a:pathLst>
              <a:path w="2663952" h="1965959">
                <a:moveTo>
                  <a:pt x="0" y="327659"/>
                </a:moveTo>
                <a:lnTo>
                  <a:pt x="4288" y="274508"/>
                </a:lnTo>
                <a:lnTo>
                  <a:pt x="16704" y="224088"/>
                </a:lnTo>
                <a:lnTo>
                  <a:pt x="36572" y="177075"/>
                </a:lnTo>
                <a:lnTo>
                  <a:pt x="63219" y="134142"/>
                </a:lnTo>
                <a:lnTo>
                  <a:pt x="95969" y="95964"/>
                </a:lnTo>
                <a:lnTo>
                  <a:pt x="134147" y="63215"/>
                </a:lnTo>
                <a:lnTo>
                  <a:pt x="177081" y="36570"/>
                </a:lnTo>
                <a:lnTo>
                  <a:pt x="224093" y="16703"/>
                </a:lnTo>
                <a:lnTo>
                  <a:pt x="274511" y="4288"/>
                </a:lnTo>
                <a:lnTo>
                  <a:pt x="327660" y="0"/>
                </a:lnTo>
                <a:lnTo>
                  <a:pt x="2336292" y="0"/>
                </a:lnTo>
                <a:lnTo>
                  <a:pt x="2389443" y="4288"/>
                </a:lnTo>
                <a:lnTo>
                  <a:pt x="2439863" y="16703"/>
                </a:lnTo>
                <a:lnTo>
                  <a:pt x="2486876" y="36570"/>
                </a:lnTo>
                <a:lnTo>
                  <a:pt x="2529809" y="63215"/>
                </a:lnTo>
                <a:lnTo>
                  <a:pt x="2567987" y="95964"/>
                </a:lnTo>
                <a:lnTo>
                  <a:pt x="2600736" y="134142"/>
                </a:lnTo>
                <a:lnTo>
                  <a:pt x="2627381" y="177075"/>
                </a:lnTo>
                <a:lnTo>
                  <a:pt x="2647248" y="224088"/>
                </a:lnTo>
                <a:lnTo>
                  <a:pt x="2659663" y="274508"/>
                </a:lnTo>
                <a:lnTo>
                  <a:pt x="2663952" y="327659"/>
                </a:lnTo>
                <a:lnTo>
                  <a:pt x="2663952" y="1638299"/>
                </a:lnTo>
                <a:lnTo>
                  <a:pt x="2659663" y="1691451"/>
                </a:lnTo>
                <a:lnTo>
                  <a:pt x="2647248" y="1741871"/>
                </a:lnTo>
                <a:lnTo>
                  <a:pt x="2627381" y="1788884"/>
                </a:lnTo>
                <a:lnTo>
                  <a:pt x="2600736" y="1831817"/>
                </a:lnTo>
                <a:lnTo>
                  <a:pt x="2567987" y="1869995"/>
                </a:lnTo>
                <a:lnTo>
                  <a:pt x="2529809" y="1902744"/>
                </a:lnTo>
                <a:lnTo>
                  <a:pt x="2486876" y="1929389"/>
                </a:lnTo>
                <a:lnTo>
                  <a:pt x="2439863" y="1949256"/>
                </a:lnTo>
                <a:lnTo>
                  <a:pt x="2389443" y="1961671"/>
                </a:lnTo>
                <a:lnTo>
                  <a:pt x="2336292" y="1965959"/>
                </a:lnTo>
                <a:lnTo>
                  <a:pt x="327660" y="1965959"/>
                </a:lnTo>
                <a:lnTo>
                  <a:pt x="274511" y="1961671"/>
                </a:lnTo>
                <a:lnTo>
                  <a:pt x="224093" y="1949256"/>
                </a:lnTo>
                <a:lnTo>
                  <a:pt x="177081" y="1929389"/>
                </a:lnTo>
                <a:lnTo>
                  <a:pt x="134147" y="1902744"/>
                </a:lnTo>
                <a:lnTo>
                  <a:pt x="95969" y="1869995"/>
                </a:lnTo>
                <a:lnTo>
                  <a:pt x="63219" y="1831817"/>
                </a:lnTo>
                <a:lnTo>
                  <a:pt x="36572" y="1788884"/>
                </a:lnTo>
                <a:lnTo>
                  <a:pt x="16704" y="1741871"/>
                </a:lnTo>
                <a:lnTo>
                  <a:pt x="4288" y="1691451"/>
                </a:lnTo>
                <a:lnTo>
                  <a:pt x="0" y="1638299"/>
                </a:lnTo>
                <a:lnTo>
                  <a:pt x="0" y="327659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0474" y="2782062"/>
            <a:ext cx="1819655" cy="173736"/>
          </a:xfrm>
          <a:custGeom>
            <a:avLst/>
            <a:gdLst/>
            <a:ahLst/>
            <a:cxnLst/>
            <a:rect l="l" t="t" r="r" b="b"/>
            <a:pathLst>
              <a:path w="1819655" h="173736">
                <a:moveTo>
                  <a:pt x="0" y="86867"/>
                </a:moveTo>
                <a:lnTo>
                  <a:pt x="86868" y="173736"/>
                </a:lnTo>
                <a:lnTo>
                  <a:pt x="86868" y="130301"/>
                </a:lnTo>
                <a:lnTo>
                  <a:pt x="1819655" y="130301"/>
                </a:lnTo>
                <a:lnTo>
                  <a:pt x="1819655" y="43434"/>
                </a:lnTo>
                <a:lnTo>
                  <a:pt x="86868" y="43434"/>
                </a:lnTo>
                <a:lnTo>
                  <a:pt x="86868" y="0"/>
                </a:lnTo>
                <a:lnTo>
                  <a:pt x="0" y="86867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0474" y="2782062"/>
            <a:ext cx="1819655" cy="173736"/>
          </a:xfrm>
          <a:custGeom>
            <a:avLst/>
            <a:gdLst/>
            <a:ahLst/>
            <a:cxnLst/>
            <a:rect l="l" t="t" r="r" b="b"/>
            <a:pathLst>
              <a:path w="1819655" h="173736">
                <a:moveTo>
                  <a:pt x="86868" y="173736"/>
                </a:moveTo>
                <a:lnTo>
                  <a:pt x="0" y="86867"/>
                </a:lnTo>
                <a:lnTo>
                  <a:pt x="86868" y="0"/>
                </a:lnTo>
                <a:lnTo>
                  <a:pt x="86868" y="43434"/>
                </a:lnTo>
                <a:lnTo>
                  <a:pt x="1819655" y="43434"/>
                </a:lnTo>
                <a:lnTo>
                  <a:pt x="1819655" y="130301"/>
                </a:lnTo>
                <a:lnTo>
                  <a:pt x="86868" y="130301"/>
                </a:lnTo>
                <a:lnTo>
                  <a:pt x="86868" y="173736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17088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344" y="309628"/>
            <a:ext cx="184921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2607015"/>
            <a:ext cx="1939658" cy="1275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6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25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ets 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ototy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po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si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ly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(if</a:t>
            </a:r>
            <a:r>
              <a:rPr sz="1200" spc="2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ree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)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entation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 Final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esi</a:t>
            </a:r>
            <a:r>
              <a:rPr sz="1200" spc="-4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n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ompo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ed of</a:t>
            </a:r>
            <a:r>
              <a:rPr sz="1200" spc="29" dirty="0">
                <a:latin typeface="Tw Cen MT"/>
                <a:cs typeface="Tw Cen MT"/>
              </a:rPr>
              <a:t> </a:t>
            </a:r>
            <a:r>
              <a:rPr sz="1200" spc="-3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epo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t,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he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atic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awi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gs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Me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hani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win</a:t>
            </a:r>
            <a:r>
              <a:rPr sz="1200" spc="-4" dirty="0">
                <a:latin typeface="Tw Cen MT"/>
                <a:cs typeface="Tw Cen MT"/>
              </a:rPr>
              <a:t>g</a:t>
            </a:r>
            <a:r>
              <a:rPr sz="1200" spc="-29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,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9" dirty="0">
                <a:latin typeface="Tw Cen MT"/>
                <a:cs typeface="Tw Cen MT"/>
              </a:rPr>
              <a:t>F</a:t>
            </a:r>
            <a:r>
              <a:rPr sz="1200" spc="-4" dirty="0">
                <a:latin typeface="Tw Cen MT"/>
                <a:cs typeface="Tw Cen MT"/>
              </a:rPr>
              <a:t>abr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-4" dirty="0">
                <a:latin typeface="Tw Cen MT"/>
                <a:cs typeface="Tw Cen MT"/>
              </a:rPr>
              <a:t>ca</a:t>
            </a:r>
            <a:r>
              <a:rPr sz="1200" spc="0" dirty="0">
                <a:latin typeface="Tw Cen MT"/>
                <a:cs typeface="Tw Cen MT"/>
              </a:rPr>
              <a:t>tion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ifi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ations</a:t>
            </a:r>
            <a:r>
              <a:rPr sz="1200" spc="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et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..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0130" y="1125474"/>
            <a:ext cx="2843783" cy="2951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6"/>
              </a:spcBef>
            </a:pPr>
            <a:endParaRPr sz="1100"/>
          </a:p>
          <a:p>
            <a:pPr marL="343027" marR="181333">
              <a:lnSpc>
                <a:spcPts val="1345"/>
              </a:lnSpc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ni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2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tion:</a:t>
            </a:r>
            <a:r>
              <a:rPr sz="1200" b="1" spc="3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h</a:t>
            </a:r>
            <a:r>
              <a:rPr sz="1200" spc="0" dirty="0">
                <a:latin typeface="Tw Cen MT"/>
                <a:cs typeface="Tw Cen MT"/>
              </a:rPr>
              <a:t>is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7"/>
              </a:spcBef>
            </a:pPr>
            <a:r>
              <a:rPr sz="1200" spc="0" dirty="0">
                <a:latin typeface="Tw Cen MT"/>
                <a:cs typeface="Tw Cen MT"/>
              </a:rPr>
              <a:t>w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ap up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2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oje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hando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1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ll</a:t>
            </a:r>
            <a:r>
              <a:rPr sz="1200" spc="-4" dirty="0">
                <a:latin typeface="Tw Cen MT"/>
                <a:cs typeface="Tw Cen MT"/>
              </a:rPr>
              <a:t> d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ommis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ioning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do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aintenan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manuals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t,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all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3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whi</a:t>
            </a:r>
            <a:r>
              <a:rPr sz="1200" spc="4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usually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reed to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 a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ope of</a:t>
            </a:r>
            <a:r>
              <a:rPr sz="1200" spc="39" dirty="0">
                <a:latin typeface="Tw Cen MT"/>
                <a:cs typeface="Tw Cen MT"/>
              </a:rPr>
              <a:t> </a:t>
            </a:r>
            <a:r>
              <a:rPr sz="1200" spc="-19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k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le</a:t>
            </a:r>
            <a:r>
              <a:rPr sz="1200" spc="-25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al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do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at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3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oje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when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ed. </a:t>
            </a:r>
            <a:r>
              <a:rPr sz="1200" spc="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hese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all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po</a:t>
            </a:r>
            <a:r>
              <a:rPr sz="1200" spc="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tant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but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final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writ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en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re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1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t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s most</a:t>
            </a:r>
            <a:r>
              <a:rPr sz="1200" spc="-1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of</a:t>
            </a:r>
            <a:r>
              <a:rPr sz="1200" spc="3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-4" dirty="0">
                <a:latin typeface="Tw Cen MT"/>
                <a:cs typeface="Tw Cen MT"/>
              </a:rPr>
              <a:t>25</a:t>
            </a:r>
            <a:r>
              <a:rPr sz="1200" spc="0" dirty="0">
                <a:latin typeface="Tw Cen MT"/>
                <a:cs typeface="Tw Cen MT"/>
              </a:rPr>
              <a:t>0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(deli</a:t>
            </a:r>
            <a:r>
              <a:rPr sz="1200" spc="-25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6).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It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an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include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f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b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ation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ifi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ations</a:t>
            </a:r>
            <a:r>
              <a:rPr sz="1200" spc="2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if</a:t>
            </a:r>
            <a:r>
              <a:rPr sz="1200" spc="25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the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 p</a:t>
            </a:r>
            <a:r>
              <a:rPr sz="1200" spc="-25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su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as a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small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FM </a:t>
            </a:r>
            <a:endParaRPr sz="1200">
              <a:latin typeface="Tw Cen MT"/>
              <a:cs typeface="Tw Cen MT"/>
            </a:endParaRPr>
          </a:p>
          <a:p>
            <a:pPr marL="343027" marR="181333">
              <a:lnSpc>
                <a:spcPts val="1306"/>
              </a:lnSpc>
              <a:spcBef>
                <a:spcPts val="133"/>
              </a:spcBef>
            </a:pP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io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467255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mple: Simplici</a:t>
            </a:r>
            <a:r>
              <a:rPr sz="6600" b="1" spc="-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31452"/>
            <a:ext cx="5866508" cy="287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Simplest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desi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a blank e</a:t>
            </a: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pty b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x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electric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components!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18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It uses the </a:t>
            </a:r>
            <a:r>
              <a:rPr sz="2900" spc="-14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ini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um</a:t>
            </a:r>
            <a:r>
              <a:rPr sz="2900" spc="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4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WER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(no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hing!)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30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Hence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it 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ati</a:t>
            </a:r>
            <a:r>
              <a:rPr sz="2900" spc="9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fi</a:t>
            </a:r>
            <a:r>
              <a:rPr sz="2900" spc="-9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s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 Mini</a:t>
            </a:r>
            <a:r>
              <a:rPr sz="2900" spc="3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um 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er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325"/>
              </a:spcBef>
            </a:pPr>
            <a:r>
              <a:rPr sz="2900" spc="0" dirty="0">
                <a:latin typeface="Tw Cen MT"/>
                <a:cs typeface="Tw Cen MT"/>
              </a:rPr>
              <a:t>const</a:t>
            </a:r>
            <a:r>
              <a:rPr sz="2900" spc="-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ain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/</a:t>
            </a:r>
            <a:r>
              <a:rPr sz="2900" spc="-1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rite</a:t>
            </a:r>
            <a:r>
              <a:rPr sz="2900" spc="-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ia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But it p</a:t>
            </a:r>
            <a:r>
              <a:rPr sz="2900" spc="-5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ovides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no useful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function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5370" y="1431452"/>
            <a:ext cx="66958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with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5980" y="1431452"/>
            <a:ext cx="42699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no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4439433"/>
            <a:ext cx="5155369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It does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not meet the functionali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will 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et ze</a:t>
            </a:r>
            <a:r>
              <a:rPr sz="2900" spc="-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 ma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ks!)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5246" y="4439433"/>
            <a:ext cx="75001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(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6423" y="4439433"/>
            <a:ext cx="179927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if</a:t>
            </a:r>
            <a:r>
              <a:rPr sz="4350" spc="7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opo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630" y="1270253"/>
            <a:ext cx="2663952" cy="790956"/>
          </a:xfrm>
          <a:custGeom>
            <a:avLst/>
            <a:gdLst/>
            <a:ahLst/>
            <a:cxnLst/>
            <a:rect l="l" t="t" r="r" b="b"/>
            <a:pathLst>
              <a:path w="2663952" h="790956">
                <a:moveTo>
                  <a:pt x="0" y="131825"/>
                </a:moveTo>
                <a:lnTo>
                  <a:pt x="0" y="659130"/>
                </a:lnTo>
                <a:lnTo>
                  <a:pt x="374" y="669143"/>
                </a:lnTo>
                <a:lnTo>
                  <a:pt x="10411" y="710552"/>
                </a:lnTo>
                <a:lnTo>
                  <a:pt x="32397" y="745676"/>
                </a:lnTo>
                <a:lnTo>
                  <a:pt x="64014" y="772193"/>
                </a:lnTo>
                <a:lnTo>
                  <a:pt x="102948" y="787782"/>
                </a:lnTo>
                <a:lnTo>
                  <a:pt x="131826" y="790956"/>
                </a:lnTo>
                <a:lnTo>
                  <a:pt x="2532126" y="790956"/>
                </a:lnTo>
                <a:lnTo>
                  <a:pt x="2570329" y="785328"/>
                </a:lnTo>
                <a:lnTo>
                  <a:pt x="2607806" y="767061"/>
                </a:lnTo>
                <a:lnTo>
                  <a:pt x="2637450" y="738391"/>
                </a:lnTo>
                <a:lnTo>
                  <a:pt x="2656939" y="701640"/>
                </a:lnTo>
                <a:lnTo>
                  <a:pt x="2663952" y="659130"/>
                </a:lnTo>
                <a:lnTo>
                  <a:pt x="2663952" y="131825"/>
                </a:lnTo>
                <a:lnTo>
                  <a:pt x="2658324" y="93622"/>
                </a:lnTo>
                <a:lnTo>
                  <a:pt x="2640057" y="56145"/>
                </a:lnTo>
                <a:lnTo>
                  <a:pt x="2611387" y="26501"/>
                </a:lnTo>
                <a:lnTo>
                  <a:pt x="2574636" y="7012"/>
                </a:lnTo>
                <a:lnTo>
                  <a:pt x="2532126" y="0"/>
                </a:lnTo>
                <a:lnTo>
                  <a:pt x="131826" y="0"/>
                </a:lnTo>
                <a:lnTo>
                  <a:pt x="93608" y="5627"/>
                </a:lnTo>
                <a:lnTo>
                  <a:pt x="56129" y="23894"/>
                </a:lnTo>
                <a:lnTo>
                  <a:pt x="26490" y="52564"/>
                </a:lnTo>
                <a:lnTo>
                  <a:pt x="7008" y="89315"/>
                </a:lnTo>
                <a:lnTo>
                  <a:pt x="0" y="131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630" y="1270253"/>
            <a:ext cx="2663952" cy="790956"/>
          </a:xfrm>
          <a:custGeom>
            <a:avLst/>
            <a:gdLst/>
            <a:ahLst/>
            <a:cxnLst/>
            <a:rect l="l" t="t" r="r" b="b"/>
            <a:pathLst>
              <a:path w="2663952" h="790956">
                <a:moveTo>
                  <a:pt x="0" y="131825"/>
                </a:moveTo>
                <a:lnTo>
                  <a:pt x="7008" y="89315"/>
                </a:lnTo>
                <a:lnTo>
                  <a:pt x="26490" y="52564"/>
                </a:lnTo>
                <a:lnTo>
                  <a:pt x="56129" y="23894"/>
                </a:lnTo>
                <a:lnTo>
                  <a:pt x="93608" y="5627"/>
                </a:lnTo>
                <a:lnTo>
                  <a:pt x="131826" y="0"/>
                </a:lnTo>
                <a:lnTo>
                  <a:pt x="2532126" y="0"/>
                </a:lnTo>
                <a:lnTo>
                  <a:pt x="2574636" y="7012"/>
                </a:lnTo>
                <a:lnTo>
                  <a:pt x="2611387" y="26501"/>
                </a:lnTo>
                <a:lnTo>
                  <a:pt x="2640057" y="56145"/>
                </a:lnTo>
                <a:lnTo>
                  <a:pt x="2658324" y="93622"/>
                </a:lnTo>
                <a:lnTo>
                  <a:pt x="2663952" y="131825"/>
                </a:lnTo>
                <a:lnTo>
                  <a:pt x="2663952" y="659130"/>
                </a:lnTo>
                <a:lnTo>
                  <a:pt x="2656939" y="701640"/>
                </a:lnTo>
                <a:lnTo>
                  <a:pt x="2637450" y="738391"/>
                </a:lnTo>
                <a:lnTo>
                  <a:pt x="2607806" y="767061"/>
                </a:lnTo>
                <a:lnTo>
                  <a:pt x="2570329" y="785328"/>
                </a:lnTo>
                <a:lnTo>
                  <a:pt x="2532126" y="790956"/>
                </a:lnTo>
                <a:lnTo>
                  <a:pt x="131826" y="790956"/>
                </a:lnTo>
                <a:lnTo>
                  <a:pt x="89300" y="783943"/>
                </a:lnTo>
                <a:lnTo>
                  <a:pt x="52548" y="764454"/>
                </a:lnTo>
                <a:lnTo>
                  <a:pt x="23883" y="734810"/>
                </a:lnTo>
                <a:lnTo>
                  <a:pt x="5624" y="697333"/>
                </a:lnTo>
                <a:lnTo>
                  <a:pt x="0" y="659130"/>
                </a:lnTo>
                <a:lnTo>
                  <a:pt x="0" y="131825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9754" y="1270253"/>
            <a:ext cx="2779776" cy="595884"/>
          </a:xfrm>
          <a:custGeom>
            <a:avLst/>
            <a:gdLst/>
            <a:ahLst/>
            <a:cxnLst/>
            <a:rect l="l" t="t" r="r" b="b"/>
            <a:pathLst>
              <a:path w="2779776" h="595884">
                <a:moveTo>
                  <a:pt x="0" y="595884"/>
                </a:moveTo>
                <a:lnTo>
                  <a:pt x="2779776" y="595884"/>
                </a:lnTo>
                <a:lnTo>
                  <a:pt x="277977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9754" y="1270253"/>
            <a:ext cx="2779776" cy="595884"/>
          </a:xfrm>
          <a:custGeom>
            <a:avLst/>
            <a:gdLst/>
            <a:ahLst/>
            <a:cxnLst/>
            <a:rect l="l" t="t" r="r" b="b"/>
            <a:pathLst>
              <a:path w="2779776" h="595884">
                <a:moveTo>
                  <a:pt x="0" y="595884"/>
                </a:moveTo>
                <a:lnTo>
                  <a:pt x="2779776" y="595884"/>
                </a:lnTo>
                <a:lnTo>
                  <a:pt x="277977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2582" y="1578102"/>
            <a:ext cx="1757171" cy="173736"/>
          </a:xfrm>
          <a:custGeom>
            <a:avLst/>
            <a:gdLst/>
            <a:ahLst/>
            <a:cxnLst/>
            <a:rect l="l" t="t" r="r" b="b"/>
            <a:pathLst>
              <a:path w="1757171" h="173736">
                <a:moveTo>
                  <a:pt x="1670304" y="130301"/>
                </a:moveTo>
                <a:lnTo>
                  <a:pt x="1670304" y="173736"/>
                </a:lnTo>
                <a:lnTo>
                  <a:pt x="1757171" y="86868"/>
                </a:lnTo>
                <a:lnTo>
                  <a:pt x="1670304" y="0"/>
                </a:lnTo>
                <a:lnTo>
                  <a:pt x="1670304" y="43434"/>
                </a:lnTo>
                <a:lnTo>
                  <a:pt x="0" y="43434"/>
                </a:lnTo>
                <a:lnTo>
                  <a:pt x="0" y="130301"/>
                </a:lnTo>
                <a:lnTo>
                  <a:pt x="1670304" y="13030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2582" y="1578102"/>
            <a:ext cx="1757171" cy="173736"/>
          </a:xfrm>
          <a:custGeom>
            <a:avLst/>
            <a:gdLst/>
            <a:ahLst/>
            <a:cxnLst/>
            <a:rect l="l" t="t" r="r" b="b"/>
            <a:pathLst>
              <a:path w="1757171" h="173736">
                <a:moveTo>
                  <a:pt x="1670304" y="0"/>
                </a:moveTo>
                <a:lnTo>
                  <a:pt x="1757171" y="86868"/>
                </a:lnTo>
                <a:lnTo>
                  <a:pt x="1670304" y="173736"/>
                </a:lnTo>
                <a:lnTo>
                  <a:pt x="1670304" y="130301"/>
                </a:lnTo>
                <a:lnTo>
                  <a:pt x="0" y="130301"/>
                </a:lnTo>
                <a:lnTo>
                  <a:pt x="0" y="43434"/>
                </a:lnTo>
                <a:lnTo>
                  <a:pt x="1670304" y="43434"/>
                </a:lnTo>
                <a:lnTo>
                  <a:pt x="1670304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2426" y="2154174"/>
            <a:ext cx="2779776" cy="597408"/>
          </a:xfrm>
          <a:custGeom>
            <a:avLst/>
            <a:gdLst/>
            <a:ahLst/>
            <a:cxnLst/>
            <a:rect l="l" t="t" r="r" b="b"/>
            <a:pathLst>
              <a:path w="2779776" h="597408">
                <a:moveTo>
                  <a:pt x="0" y="597408"/>
                </a:moveTo>
                <a:lnTo>
                  <a:pt x="2779776" y="597408"/>
                </a:lnTo>
                <a:lnTo>
                  <a:pt x="277977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2426" y="2154174"/>
            <a:ext cx="2779776" cy="597408"/>
          </a:xfrm>
          <a:custGeom>
            <a:avLst/>
            <a:gdLst/>
            <a:ahLst/>
            <a:cxnLst/>
            <a:rect l="l" t="t" r="r" b="b"/>
            <a:pathLst>
              <a:path w="2779776" h="597408">
                <a:moveTo>
                  <a:pt x="0" y="597408"/>
                </a:moveTo>
                <a:lnTo>
                  <a:pt x="2779776" y="597408"/>
                </a:lnTo>
                <a:lnTo>
                  <a:pt x="277977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0666" y="1866138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8" y="288036"/>
                </a:moveTo>
                <a:lnTo>
                  <a:pt x="173736" y="201167"/>
                </a:lnTo>
                <a:lnTo>
                  <a:pt x="130301" y="201167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1167"/>
                </a:lnTo>
                <a:lnTo>
                  <a:pt x="0" y="201167"/>
                </a:lnTo>
                <a:lnTo>
                  <a:pt x="86868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0666" y="1866138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7"/>
                </a:moveTo>
                <a:lnTo>
                  <a:pt x="86868" y="288036"/>
                </a:lnTo>
                <a:lnTo>
                  <a:pt x="0" y="201167"/>
                </a:lnTo>
                <a:lnTo>
                  <a:pt x="43434" y="201167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1167"/>
                </a:lnTo>
                <a:lnTo>
                  <a:pt x="173736" y="20116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7478" y="3937254"/>
            <a:ext cx="2778252" cy="597407"/>
          </a:xfrm>
          <a:custGeom>
            <a:avLst/>
            <a:gdLst/>
            <a:ahLst/>
            <a:cxnLst/>
            <a:rect l="l" t="t" r="r" b="b"/>
            <a:pathLst>
              <a:path w="2778252" h="597407">
                <a:moveTo>
                  <a:pt x="0" y="597408"/>
                </a:moveTo>
                <a:lnTo>
                  <a:pt x="2778252" y="597408"/>
                </a:lnTo>
                <a:lnTo>
                  <a:pt x="277825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7478" y="3937254"/>
            <a:ext cx="2778252" cy="597407"/>
          </a:xfrm>
          <a:custGeom>
            <a:avLst/>
            <a:gdLst/>
            <a:ahLst/>
            <a:cxnLst/>
            <a:rect l="l" t="t" r="r" b="b"/>
            <a:pathLst>
              <a:path w="2778252" h="597407">
                <a:moveTo>
                  <a:pt x="0" y="597408"/>
                </a:moveTo>
                <a:lnTo>
                  <a:pt x="2778252" y="597408"/>
                </a:lnTo>
                <a:lnTo>
                  <a:pt x="277825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5718" y="3649218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8" y="288035"/>
                </a:moveTo>
                <a:lnTo>
                  <a:pt x="173736" y="201167"/>
                </a:lnTo>
                <a:lnTo>
                  <a:pt x="130302" y="201167"/>
                </a:lnTo>
                <a:lnTo>
                  <a:pt x="130302" y="0"/>
                </a:lnTo>
                <a:lnTo>
                  <a:pt x="43434" y="0"/>
                </a:lnTo>
                <a:lnTo>
                  <a:pt x="43434" y="201167"/>
                </a:lnTo>
                <a:lnTo>
                  <a:pt x="0" y="201167"/>
                </a:lnTo>
                <a:lnTo>
                  <a:pt x="86868" y="288035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5718" y="3649218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7"/>
                </a:moveTo>
                <a:lnTo>
                  <a:pt x="86868" y="288035"/>
                </a:lnTo>
                <a:lnTo>
                  <a:pt x="0" y="201167"/>
                </a:lnTo>
                <a:lnTo>
                  <a:pt x="43434" y="201167"/>
                </a:lnTo>
                <a:lnTo>
                  <a:pt x="43434" y="0"/>
                </a:lnTo>
                <a:lnTo>
                  <a:pt x="130302" y="0"/>
                </a:lnTo>
                <a:lnTo>
                  <a:pt x="130302" y="201167"/>
                </a:lnTo>
                <a:lnTo>
                  <a:pt x="173736" y="20116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5098" y="4819650"/>
            <a:ext cx="2779776" cy="597408"/>
          </a:xfrm>
          <a:custGeom>
            <a:avLst/>
            <a:gdLst/>
            <a:ahLst/>
            <a:cxnLst/>
            <a:rect l="l" t="t" r="r" b="b"/>
            <a:pathLst>
              <a:path w="2779776" h="597408">
                <a:moveTo>
                  <a:pt x="0" y="597408"/>
                </a:moveTo>
                <a:lnTo>
                  <a:pt x="2779776" y="597408"/>
                </a:lnTo>
                <a:lnTo>
                  <a:pt x="277977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75098" y="4819650"/>
            <a:ext cx="2779776" cy="597408"/>
          </a:xfrm>
          <a:custGeom>
            <a:avLst/>
            <a:gdLst/>
            <a:ahLst/>
            <a:cxnLst/>
            <a:rect l="l" t="t" r="r" b="b"/>
            <a:pathLst>
              <a:path w="2779776" h="597408">
                <a:moveTo>
                  <a:pt x="0" y="597408"/>
                </a:moveTo>
                <a:lnTo>
                  <a:pt x="2779776" y="597408"/>
                </a:lnTo>
                <a:lnTo>
                  <a:pt x="277977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3338" y="4531614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7" y="288036"/>
                </a:moveTo>
                <a:lnTo>
                  <a:pt x="173736" y="201168"/>
                </a:lnTo>
                <a:lnTo>
                  <a:pt x="130301" y="201168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1168"/>
                </a:lnTo>
                <a:lnTo>
                  <a:pt x="0" y="201168"/>
                </a:lnTo>
                <a:lnTo>
                  <a:pt x="86867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33338" y="4531614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8"/>
                </a:moveTo>
                <a:lnTo>
                  <a:pt x="86867" y="288036"/>
                </a:lnTo>
                <a:lnTo>
                  <a:pt x="0" y="201168"/>
                </a:lnTo>
                <a:lnTo>
                  <a:pt x="43434" y="201168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1168"/>
                </a:lnTo>
                <a:lnTo>
                  <a:pt x="173736" y="2011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38522" y="3036569"/>
            <a:ext cx="2778252" cy="597408"/>
          </a:xfrm>
          <a:custGeom>
            <a:avLst/>
            <a:gdLst/>
            <a:ahLst/>
            <a:cxnLst/>
            <a:rect l="l" t="t" r="r" b="b"/>
            <a:pathLst>
              <a:path w="2778252" h="597408">
                <a:moveTo>
                  <a:pt x="0" y="597408"/>
                </a:moveTo>
                <a:lnTo>
                  <a:pt x="2778252" y="597408"/>
                </a:lnTo>
                <a:lnTo>
                  <a:pt x="277825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8522" y="3036569"/>
            <a:ext cx="2778252" cy="597408"/>
          </a:xfrm>
          <a:custGeom>
            <a:avLst/>
            <a:gdLst/>
            <a:ahLst/>
            <a:cxnLst/>
            <a:rect l="l" t="t" r="r" b="b"/>
            <a:pathLst>
              <a:path w="2778252" h="597408">
                <a:moveTo>
                  <a:pt x="0" y="597408"/>
                </a:moveTo>
                <a:lnTo>
                  <a:pt x="2778252" y="597408"/>
                </a:lnTo>
                <a:lnTo>
                  <a:pt x="277825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762" y="2748534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7" y="288036"/>
                </a:moveTo>
                <a:lnTo>
                  <a:pt x="173736" y="201167"/>
                </a:lnTo>
                <a:lnTo>
                  <a:pt x="130301" y="201167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1167"/>
                </a:lnTo>
                <a:lnTo>
                  <a:pt x="0" y="201167"/>
                </a:lnTo>
                <a:lnTo>
                  <a:pt x="86867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6762" y="2748534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7"/>
                </a:moveTo>
                <a:lnTo>
                  <a:pt x="86867" y="288036"/>
                </a:lnTo>
                <a:lnTo>
                  <a:pt x="0" y="201167"/>
                </a:lnTo>
                <a:lnTo>
                  <a:pt x="43434" y="201167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1167"/>
                </a:lnTo>
                <a:lnTo>
                  <a:pt x="173736" y="20116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5546" y="5884926"/>
            <a:ext cx="1758695" cy="172212"/>
          </a:xfrm>
          <a:custGeom>
            <a:avLst/>
            <a:gdLst/>
            <a:ahLst/>
            <a:cxnLst/>
            <a:rect l="l" t="t" r="r" b="b"/>
            <a:pathLst>
              <a:path w="1758695" h="172212">
                <a:moveTo>
                  <a:pt x="0" y="86106"/>
                </a:moveTo>
                <a:lnTo>
                  <a:pt x="86106" y="172212"/>
                </a:lnTo>
                <a:lnTo>
                  <a:pt x="86106" y="129159"/>
                </a:lnTo>
                <a:lnTo>
                  <a:pt x="1758695" y="129159"/>
                </a:lnTo>
                <a:lnTo>
                  <a:pt x="1758695" y="43053"/>
                </a:lnTo>
                <a:lnTo>
                  <a:pt x="86106" y="43053"/>
                </a:lnTo>
                <a:lnTo>
                  <a:pt x="86106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5546" y="5884926"/>
            <a:ext cx="1758695" cy="172212"/>
          </a:xfrm>
          <a:custGeom>
            <a:avLst/>
            <a:gdLst/>
            <a:ahLst/>
            <a:cxnLst/>
            <a:rect l="l" t="t" r="r" b="b"/>
            <a:pathLst>
              <a:path w="1758695" h="172212">
                <a:moveTo>
                  <a:pt x="86106" y="172212"/>
                </a:moveTo>
                <a:lnTo>
                  <a:pt x="0" y="86106"/>
                </a:lnTo>
                <a:lnTo>
                  <a:pt x="86106" y="0"/>
                </a:lnTo>
                <a:lnTo>
                  <a:pt x="86106" y="43053"/>
                </a:lnTo>
                <a:lnTo>
                  <a:pt x="1758695" y="43053"/>
                </a:lnTo>
                <a:lnTo>
                  <a:pt x="1758695" y="129159"/>
                </a:lnTo>
                <a:lnTo>
                  <a:pt x="86106" y="129159"/>
                </a:lnTo>
                <a:lnTo>
                  <a:pt x="86106" y="17221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4242" y="5673090"/>
            <a:ext cx="2778252" cy="595884"/>
          </a:xfrm>
          <a:custGeom>
            <a:avLst/>
            <a:gdLst/>
            <a:ahLst/>
            <a:cxnLst/>
            <a:rect l="l" t="t" r="r" b="b"/>
            <a:pathLst>
              <a:path w="2778252" h="595884">
                <a:moveTo>
                  <a:pt x="0" y="595884"/>
                </a:moveTo>
                <a:lnTo>
                  <a:pt x="2778252" y="595884"/>
                </a:lnTo>
                <a:lnTo>
                  <a:pt x="2778252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4242" y="5673090"/>
            <a:ext cx="2778252" cy="595884"/>
          </a:xfrm>
          <a:custGeom>
            <a:avLst/>
            <a:gdLst/>
            <a:ahLst/>
            <a:cxnLst/>
            <a:rect l="l" t="t" r="r" b="b"/>
            <a:pathLst>
              <a:path w="2778252" h="595884">
                <a:moveTo>
                  <a:pt x="0" y="595884"/>
                </a:moveTo>
                <a:lnTo>
                  <a:pt x="2778252" y="595884"/>
                </a:lnTo>
                <a:lnTo>
                  <a:pt x="2778252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42482" y="5385054"/>
            <a:ext cx="173735" cy="288036"/>
          </a:xfrm>
          <a:custGeom>
            <a:avLst/>
            <a:gdLst/>
            <a:ahLst/>
            <a:cxnLst/>
            <a:rect l="l" t="t" r="r" b="b"/>
            <a:pathLst>
              <a:path w="173735" h="288036">
                <a:moveTo>
                  <a:pt x="86867" y="288036"/>
                </a:moveTo>
                <a:lnTo>
                  <a:pt x="173735" y="201168"/>
                </a:lnTo>
                <a:lnTo>
                  <a:pt x="130301" y="201168"/>
                </a:lnTo>
                <a:lnTo>
                  <a:pt x="130301" y="0"/>
                </a:lnTo>
                <a:lnTo>
                  <a:pt x="43433" y="0"/>
                </a:lnTo>
                <a:lnTo>
                  <a:pt x="43433" y="201168"/>
                </a:lnTo>
                <a:lnTo>
                  <a:pt x="0" y="201168"/>
                </a:lnTo>
                <a:lnTo>
                  <a:pt x="86867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42482" y="5385054"/>
            <a:ext cx="173735" cy="288036"/>
          </a:xfrm>
          <a:custGeom>
            <a:avLst/>
            <a:gdLst/>
            <a:ahLst/>
            <a:cxnLst/>
            <a:rect l="l" t="t" r="r" b="b"/>
            <a:pathLst>
              <a:path w="173735" h="288036">
                <a:moveTo>
                  <a:pt x="173735" y="201168"/>
                </a:moveTo>
                <a:lnTo>
                  <a:pt x="86867" y="288036"/>
                </a:lnTo>
                <a:lnTo>
                  <a:pt x="0" y="201168"/>
                </a:lnTo>
                <a:lnTo>
                  <a:pt x="43433" y="201168"/>
                </a:lnTo>
                <a:lnTo>
                  <a:pt x="43433" y="0"/>
                </a:lnTo>
                <a:lnTo>
                  <a:pt x="130301" y="0"/>
                </a:lnTo>
                <a:lnTo>
                  <a:pt x="130301" y="201168"/>
                </a:lnTo>
                <a:lnTo>
                  <a:pt x="173735" y="2011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1594" y="5575554"/>
            <a:ext cx="2663952" cy="661416"/>
          </a:xfrm>
          <a:custGeom>
            <a:avLst/>
            <a:gdLst/>
            <a:ahLst/>
            <a:cxnLst/>
            <a:rect l="l" t="t" r="r" b="b"/>
            <a:pathLst>
              <a:path w="2663952" h="661415">
                <a:moveTo>
                  <a:pt x="0" y="110236"/>
                </a:moveTo>
                <a:lnTo>
                  <a:pt x="74" y="555259"/>
                </a:lnTo>
                <a:lnTo>
                  <a:pt x="9822" y="596734"/>
                </a:lnTo>
                <a:lnTo>
                  <a:pt x="33640" y="630460"/>
                </a:lnTo>
                <a:lnTo>
                  <a:pt x="68215" y="653125"/>
                </a:lnTo>
                <a:lnTo>
                  <a:pt x="110236" y="661416"/>
                </a:lnTo>
                <a:lnTo>
                  <a:pt x="2557792" y="661341"/>
                </a:lnTo>
                <a:lnTo>
                  <a:pt x="2599248" y="651593"/>
                </a:lnTo>
                <a:lnTo>
                  <a:pt x="2632977" y="627775"/>
                </a:lnTo>
                <a:lnTo>
                  <a:pt x="2655654" y="593200"/>
                </a:lnTo>
                <a:lnTo>
                  <a:pt x="2663952" y="551180"/>
                </a:lnTo>
                <a:lnTo>
                  <a:pt x="2663877" y="106156"/>
                </a:lnTo>
                <a:lnTo>
                  <a:pt x="2654121" y="64681"/>
                </a:lnTo>
                <a:lnTo>
                  <a:pt x="2630292" y="30955"/>
                </a:lnTo>
                <a:lnTo>
                  <a:pt x="2595714" y="8290"/>
                </a:lnTo>
                <a:lnTo>
                  <a:pt x="2553716" y="0"/>
                </a:lnTo>
                <a:lnTo>
                  <a:pt x="106156" y="74"/>
                </a:lnTo>
                <a:lnTo>
                  <a:pt x="64681" y="9822"/>
                </a:lnTo>
                <a:lnTo>
                  <a:pt x="30955" y="33640"/>
                </a:lnTo>
                <a:lnTo>
                  <a:pt x="8290" y="68215"/>
                </a:lnTo>
                <a:lnTo>
                  <a:pt x="0" y="1102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1594" y="5575554"/>
            <a:ext cx="2663952" cy="661416"/>
          </a:xfrm>
          <a:custGeom>
            <a:avLst/>
            <a:gdLst/>
            <a:ahLst/>
            <a:cxnLst/>
            <a:rect l="l" t="t" r="r" b="b"/>
            <a:pathLst>
              <a:path w="2663952" h="661415">
                <a:moveTo>
                  <a:pt x="0" y="110236"/>
                </a:moveTo>
                <a:lnTo>
                  <a:pt x="8290" y="68215"/>
                </a:lnTo>
                <a:lnTo>
                  <a:pt x="30955" y="33640"/>
                </a:lnTo>
                <a:lnTo>
                  <a:pt x="64681" y="9822"/>
                </a:lnTo>
                <a:lnTo>
                  <a:pt x="106156" y="74"/>
                </a:lnTo>
                <a:lnTo>
                  <a:pt x="110236" y="0"/>
                </a:lnTo>
                <a:lnTo>
                  <a:pt x="2553716" y="0"/>
                </a:lnTo>
                <a:lnTo>
                  <a:pt x="2595714" y="8290"/>
                </a:lnTo>
                <a:lnTo>
                  <a:pt x="2630292" y="30955"/>
                </a:lnTo>
                <a:lnTo>
                  <a:pt x="2654121" y="64681"/>
                </a:lnTo>
                <a:lnTo>
                  <a:pt x="2663877" y="106156"/>
                </a:lnTo>
                <a:lnTo>
                  <a:pt x="2663952" y="110236"/>
                </a:lnTo>
                <a:lnTo>
                  <a:pt x="2663952" y="551180"/>
                </a:lnTo>
                <a:lnTo>
                  <a:pt x="2655654" y="593200"/>
                </a:lnTo>
                <a:lnTo>
                  <a:pt x="2632977" y="627775"/>
                </a:lnTo>
                <a:lnTo>
                  <a:pt x="2599248" y="651593"/>
                </a:lnTo>
                <a:lnTo>
                  <a:pt x="2557792" y="661341"/>
                </a:lnTo>
                <a:lnTo>
                  <a:pt x="2553716" y="661416"/>
                </a:lnTo>
                <a:lnTo>
                  <a:pt x="110236" y="661416"/>
                </a:lnTo>
                <a:lnTo>
                  <a:pt x="68215" y="653125"/>
                </a:lnTo>
                <a:lnTo>
                  <a:pt x="33640" y="630460"/>
                </a:lnTo>
                <a:lnTo>
                  <a:pt x="9822" y="596734"/>
                </a:lnTo>
                <a:lnTo>
                  <a:pt x="74" y="555259"/>
                </a:lnTo>
                <a:lnTo>
                  <a:pt x="0" y="551180"/>
                </a:lnTo>
                <a:lnTo>
                  <a:pt x="0" y="110236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35981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801" y="1398483"/>
            <a:ext cx="1910587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306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oblem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atement: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-9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3"/>
              </a:spcBef>
            </a:pP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ant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oad 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ail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inter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 </a:t>
            </a:r>
            <a:endParaRPr sz="1200">
              <a:latin typeface="Tw Cen MT"/>
              <a:cs typeface="Tw Cen MT"/>
            </a:endParaRPr>
          </a:p>
          <a:p>
            <a:pPr marL="12700" algn="just">
              <a:lnSpc>
                <a:spcPts val="1306"/>
              </a:lnSpc>
              <a:spcBef>
                <a:spcPts val="133"/>
              </a:spcBef>
            </a:pPr>
            <a:r>
              <a:rPr sz="1200" spc="0" dirty="0">
                <a:latin typeface="Tw Cen MT"/>
                <a:cs typeface="Tw Cen MT"/>
              </a:rPr>
              <a:t>Elec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igns!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5705028"/>
            <a:ext cx="1717547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eli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 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endParaRPr sz="1200">
              <a:latin typeface="Tw Cen MT"/>
              <a:cs typeface="Tw Cen MT"/>
            </a:endParaRPr>
          </a:p>
          <a:p>
            <a:pPr marL="12700" marR="24891">
              <a:lnSpc>
                <a:spcPct val="90738"/>
              </a:lnSpc>
              <a:spcBef>
                <a:spcPts val="130"/>
              </a:spcBef>
            </a:pPr>
            <a:r>
              <a:rPr sz="1200" spc="0" dirty="0">
                <a:latin typeface="Tw Cen MT"/>
                <a:cs typeface="Tw Cen MT"/>
              </a:rPr>
              <a:t>do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entation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reed to!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4242" y="5673090"/>
            <a:ext cx="2778252" cy="595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2"/>
              </a:spcBef>
            </a:pPr>
            <a:endParaRPr sz="700"/>
          </a:p>
          <a:p>
            <a:pPr marL="595122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ni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2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tions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5098" y="4819650"/>
            <a:ext cx="2779776" cy="59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596011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et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iled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5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7478" y="3937254"/>
            <a:ext cx="2778252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595122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et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iled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5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8522" y="3036569"/>
            <a:ext cx="2778252" cy="59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595122">
              <a:lnSpc>
                <a:spcPct val="90738"/>
              </a:lnSpc>
              <a:spcBef>
                <a:spcPts val="1000"/>
              </a:spcBef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elimina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y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426" y="2154174"/>
            <a:ext cx="2779776" cy="59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596011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eptual</a:t>
            </a:r>
            <a:r>
              <a:rPr sz="1200" b="1" spc="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9754" y="1270253"/>
            <a:ext cx="2779776" cy="595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 marL="638683">
              <a:lnSpc>
                <a:spcPct val="90738"/>
              </a:lnSpc>
              <a:spcBef>
                <a:spcPts val="1000"/>
              </a:spcBef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oblem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efi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ition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61710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 is 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356071"/>
            <a:ext cx="5211824" cy="625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When</a:t>
            </a:r>
            <a:r>
              <a:rPr sz="3300" spc="-4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designing</a:t>
            </a:r>
            <a:r>
              <a:rPr sz="3300" spc="-5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sting</a:t>
            </a:r>
            <a:r>
              <a:rPr sz="3300" spc="-3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is</a:t>
            </a:r>
            <a:r>
              <a:rPr sz="3300" spc="27" baseline="1391" dirty="0"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DD7D0D"/>
                </a:solidFill>
                <a:latin typeface="Tw Cen MT"/>
                <a:cs typeface="Tw Cen MT"/>
              </a:rPr>
              <a:t>ESSE</a:t>
            </a:r>
            <a:r>
              <a:rPr sz="3300" b="1" spc="4" baseline="1391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3300" b="1" spc="0" baseline="1391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3300" b="1" spc="4" baseline="1391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3300" b="1" spc="0" baseline="1391" dirty="0">
                <a:solidFill>
                  <a:srgbClr val="DD7D0D"/>
                </a:solidFill>
                <a:latin typeface="Tw Cen MT"/>
                <a:cs typeface="Tw Cen MT"/>
              </a:rPr>
              <a:t>AL</a:t>
            </a:r>
            <a:endParaRPr sz="22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223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 to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des</a:t>
            </a:r>
            <a:r>
              <a:rPr sz="2000" b="1" spc="-4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gn </a:t>
            </a:r>
            <a:r>
              <a:rPr sz="2000" b="1" spc="-19" dirty="0">
                <a:latin typeface="Tw Cen MT"/>
                <a:cs typeface="Tw Cen MT"/>
              </a:rPr>
              <a:t>v</a:t>
            </a:r>
            <a:r>
              <a:rPr sz="2000" b="1" spc="0" dirty="0">
                <a:latin typeface="Tw Cen MT"/>
                <a:cs typeface="Tw Cen MT"/>
              </a:rPr>
              <a:t>a</a:t>
            </a:r>
            <a:r>
              <a:rPr sz="2000" b="1" spc="-9" dirty="0">
                <a:latin typeface="Tw Cen MT"/>
                <a:cs typeface="Tw Cen MT"/>
              </a:rPr>
              <a:t>l</a:t>
            </a:r>
            <a:r>
              <a:rPr sz="2000" b="1" spc="0" dirty="0">
                <a:latin typeface="Tw Cen MT"/>
                <a:cs typeface="Tw Cen MT"/>
              </a:rPr>
              <a:t>id</a:t>
            </a:r>
            <a:r>
              <a:rPr sz="2000" b="1" spc="29" dirty="0">
                <a:latin typeface="Tw Cen MT"/>
                <a:cs typeface="Tw Cen MT"/>
              </a:rPr>
              <a:t>a</a:t>
            </a:r>
            <a:r>
              <a:rPr sz="2000" b="1" spc="0" dirty="0">
                <a:latin typeface="Tw Cen MT"/>
                <a:cs typeface="Tw Cen MT"/>
              </a:rPr>
              <a:t>t</a:t>
            </a:r>
            <a:r>
              <a:rPr sz="2000" b="1" spc="-9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on</a:t>
            </a:r>
            <a:r>
              <a:rPr sz="2000" b="1" spc="24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TES</a:t>
            </a:r>
            <a:r>
              <a:rPr sz="2000" b="1" spc="-119" dirty="0">
                <a:latin typeface="Tw Cen MT"/>
                <a:cs typeface="Tw Cen MT"/>
              </a:rPr>
              <a:t>T</a:t>
            </a:r>
            <a:r>
              <a:rPr sz="2000" b="1" spc="0" dirty="0">
                <a:latin typeface="Tw Cen MT"/>
                <a:cs typeface="Tw Cen MT"/>
              </a:rPr>
              <a:t>s </a:t>
            </a:r>
            <a:r>
              <a:rPr sz="2000" spc="0" dirty="0">
                <a:latin typeface="Tw Cen MT"/>
                <a:cs typeface="Tw Cen MT"/>
              </a:rPr>
              <a:t>as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l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353021"/>
            <a:ext cx="6817680" cy="893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marR="45684" indent="-320344">
              <a:lnSpc>
                <a:spcPts val="2110"/>
              </a:lnSpc>
              <a:spcBef>
                <a:spcPts val="240"/>
              </a:spcBef>
              <a:tabLst>
                <a:tab pos="330200" algn="l"/>
              </a:tabLst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300" spc="-1288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3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200" spc="0" dirty="0">
                <a:latin typeface="Tw Cen MT"/>
                <a:cs typeface="Tw Cen MT"/>
              </a:rPr>
              <a:t>Its</a:t>
            </a:r>
            <a:r>
              <a:rPr sz="2200" spc="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during</a:t>
            </a:r>
            <a:r>
              <a:rPr sz="2200" spc="-3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sting</a:t>
            </a:r>
            <a:r>
              <a:rPr sz="2200" spc="-3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that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sign</a:t>
            </a:r>
            <a:r>
              <a:rPr sz="2200" spc="-4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issues</a:t>
            </a:r>
            <a:r>
              <a:rPr sz="2200" spc="-1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that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-44" dirty="0">
                <a:latin typeface="Tw Cen MT"/>
                <a:cs typeface="Tw Cen MT"/>
              </a:rPr>
              <a:t>w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3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not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-39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</a:t>
            </a:r>
            <a:r>
              <a:rPr sz="2200" spc="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4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n illust</a:t>
            </a:r>
            <a:r>
              <a:rPr sz="2200" spc="-25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at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-4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3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ctified</a:t>
            </a:r>
            <a:endParaRPr sz="22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329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2000" u="heavy" spc="0" dirty="0">
                <a:latin typeface="Tw Cen MT"/>
                <a:cs typeface="Tw Cen MT"/>
              </a:rPr>
              <a:t>a</a:t>
            </a:r>
            <a:r>
              <a:rPr sz="2000" u="heavy" spc="-4" dirty="0">
                <a:latin typeface="Tw Cen MT"/>
                <a:cs typeface="Tw Cen MT"/>
              </a:rPr>
              <a:t>n</a:t>
            </a:r>
            <a:r>
              <a:rPr sz="2000" u="heavy" spc="0" dirty="0">
                <a:latin typeface="Tw Cen MT"/>
                <a:cs typeface="Tw Cen MT"/>
              </a:rPr>
              <a:t>d</a:t>
            </a:r>
            <a:r>
              <a:rPr sz="2000" u="heavy" spc="-19" dirty="0">
                <a:latin typeface="Tw Cen MT"/>
                <a:cs typeface="Tw Cen MT"/>
              </a:rPr>
              <a:t> </a:t>
            </a:r>
            <a:r>
              <a:rPr sz="2000" u="heavy" spc="-54" dirty="0">
                <a:latin typeface="Tw Cen MT"/>
                <a:cs typeface="Tw Cen MT"/>
              </a:rPr>
              <a:t>y</a:t>
            </a:r>
            <a:r>
              <a:rPr sz="2000" u="heavy" spc="0" dirty="0">
                <a:latin typeface="Tw Cen MT"/>
                <a:cs typeface="Tw Cen MT"/>
              </a:rPr>
              <a:t>ou</a:t>
            </a:r>
            <a:r>
              <a:rPr sz="2000" u="heavy" spc="-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shou</a:t>
            </a:r>
            <a:r>
              <a:rPr sz="2000" u="heavy" spc="4" dirty="0">
                <a:latin typeface="Tw Cen MT"/>
                <a:cs typeface="Tw Cen MT"/>
              </a:rPr>
              <a:t>l</a:t>
            </a:r>
            <a:r>
              <a:rPr sz="2000" u="heavy" spc="0" dirty="0">
                <a:latin typeface="Tw Cen MT"/>
                <a:cs typeface="Tw Cen MT"/>
              </a:rPr>
              <a:t>d</a:t>
            </a:r>
            <a:r>
              <a:rPr sz="2000" u="heavy" spc="-3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all</a:t>
            </a:r>
            <a:r>
              <a:rPr sz="2000" u="heavy" spc="9" dirty="0">
                <a:latin typeface="Tw Cen MT"/>
                <a:cs typeface="Tw Cen MT"/>
              </a:rPr>
              <a:t>o</a:t>
            </a:r>
            <a:r>
              <a:rPr sz="2000" u="heavy" spc="0" dirty="0">
                <a:latin typeface="Tw Cen MT"/>
                <a:cs typeface="Tw Cen MT"/>
              </a:rPr>
              <a:t>c</a:t>
            </a:r>
            <a:r>
              <a:rPr sz="2000" u="heavy" spc="-4" dirty="0">
                <a:latin typeface="Tw Cen MT"/>
                <a:cs typeface="Tw Cen MT"/>
              </a:rPr>
              <a:t>a</a:t>
            </a:r>
            <a:r>
              <a:rPr sz="2000" u="heavy" spc="0" dirty="0">
                <a:latin typeface="Tw Cen MT"/>
                <a:cs typeface="Tw Cen MT"/>
              </a:rPr>
              <a:t>te</a:t>
            </a:r>
            <a:r>
              <a:rPr sz="2000" u="heavy" spc="-34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time</a:t>
            </a:r>
            <a:r>
              <a:rPr sz="2000" u="heavy" spc="-14" dirty="0">
                <a:latin typeface="Tw Cen MT"/>
                <a:cs typeface="Tw Cen MT"/>
              </a:rPr>
              <a:t> </a:t>
            </a:r>
            <a:r>
              <a:rPr sz="2000" u="heavy" spc="-29" dirty="0">
                <a:latin typeface="Tw Cen MT"/>
                <a:cs typeface="Tw Cen MT"/>
              </a:rPr>
              <a:t>f</a:t>
            </a:r>
            <a:r>
              <a:rPr sz="2000" u="heavy" spc="0" dirty="0">
                <a:latin typeface="Tw Cen MT"/>
                <a:cs typeface="Tw Cen MT"/>
              </a:rPr>
              <a:t>or</a:t>
            </a:r>
            <a:r>
              <a:rPr sz="2000" u="heavy" spc="-2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identi</a:t>
            </a:r>
            <a:r>
              <a:rPr sz="2000" u="heavy" spc="4" dirty="0">
                <a:latin typeface="Tw Cen MT"/>
                <a:cs typeface="Tw Cen MT"/>
              </a:rPr>
              <a:t>f</a:t>
            </a:r>
            <a:r>
              <a:rPr sz="2000" u="heavy" spc="-9" dirty="0">
                <a:latin typeface="Tw Cen MT"/>
                <a:cs typeface="Tw Cen MT"/>
              </a:rPr>
              <a:t>y</a:t>
            </a:r>
            <a:r>
              <a:rPr sz="2000" u="heavy" spc="0" dirty="0">
                <a:latin typeface="Tw Cen MT"/>
                <a:cs typeface="Tw Cen MT"/>
              </a:rPr>
              <a:t>ing</a:t>
            </a:r>
            <a:r>
              <a:rPr sz="2000" u="heavy" spc="-50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a</a:t>
            </a:r>
            <a:r>
              <a:rPr sz="2000" u="heavy" spc="-4" dirty="0">
                <a:latin typeface="Tw Cen MT"/>
                <a:cs typeface="Tw Cen MT"/>
              </a:rPr>
              <a:t>n</a:t>
            </a:r>
            <a:r>
              <a:rPr sz="2000" u="heavy" spc="0" dirty="0">
                <a:latin typeface="Tw Cen MT"/>
                <a:cs typeface="Tw Cen MT"/>
              </a:rPr>
              <a:t>d</a:t>
            </a:r>
            <a:r>
              <a:rPr sz="2000" u="heavy" spc="-1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f</a:t>
            </a:r>
            <a:r>
              <a:rPr sz="2000" u="heavy" spc="4" dirty="0">
                <a:latin typeface="Tw Cen MT"/>
                <a:cs typeface="Tw Cen MT"/>
              </a:rPr>
              <a:t>i</a:t>
            </a:r>
            <a:r>
              <a:rPr sz="2000" u="heavy" spc="0" dirty="0">
                <a:latin typeface="Tw Cen MT"/>
                <a:cs typeface="Tw Cen MT"/>
              </a:rPr>
              <a:t>x</a:t>
            </a:r>
            <a:r>
              <a:rPr sz="2000" u="heavy" spc="9" dirty="0">
                <a:latin typeface="Tw Cen MT"/>
                <a:cs typeface="Tw Cen MT"/>
              </a:rPr>
              <a:t>i</a:t>
            </a:r>
            <a:r>
              <a:rPr sz="2000" u="heavy" spc="0" dirty="0">
                <a:latin typeface="Tw Cen MT"/>
                <a:cs typeface="Tw Cen MT"/>
              </a:rPr>
              <a:t>ng</a:t>
            </a:r>
            <a:r>
              <a:rPr sz="2000" u="heavy" spc="-44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i</a:t>
            </a:r>
            <a:r>
              <a:rPr sz="2000" u="heavy" spc="4" dirty="0">
                <a:latin typeface="Tw Cen MT"/>
                <a:cs typeface="Tw Cen MT"/>
              </a:rPr>
              <a:t>s</a:t>
            </a:r>
            <a:r>
              <a:rPr sz="2000" u="heavy" spc="0" dirty="0">
                <a:latin typeface="Tw Cen MT"/>
                <a:cs typeface="Tw Cen MT"/>
              </a:rPr>
              <a:t>sues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3700" y="2353021"/>
            <a:ext cx="82212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can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619846"/>
            <a:ext cx="7019621" cy="5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indent="-320344">
              <a:lnSpc>
                <a:spcPts val="2110"/>
              </a:lnSpc>
              <a:spcBef>
                <a:spcPts val="240"/>
              </a:spcBef>
              <a:tabLst>
                <a:tab pos="330200" algn="l"/>
              </a:tabLst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300" spc="-1288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3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-2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de</a:t>
            </a:r>
            <a:r>
              <a:rPr sz="2200" spc="9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ailed</a:t>
            </a:r>
            <a:r>
              <a:rPr sz="2200" spc="-5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design</a:t>
            </a:r>
            <a:r>
              <a:rPr sz="2200" spc="-3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phases</a:t>
            </a:r>
            <a:r>
              <a:rPr sz="2200" spc="-3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in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pa</a:t>
            </a:r>
            <a:r>
              <a:rPr sz="2200" spc="4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-2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1</a:t>
            </a:r>
            <a:r>
              <a:rPr sz="2200" spc="-1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2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2</a:t>
            </a:r>
            <a:r>
              <a:rPr sz="2200" spc="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m</a:t>
            </a:r>
            <a:r>
              <a:rPr sz="2200" spc="-50" dirty="0">
                <a:latin typeface="Tw Cen MT"/>
                <a:cs typeface="Tw Cen MT"/>
              </a:rPr>
              <a:t>a</a:t>
            </a:r>
            <a:r>
              <a:rPr sz="2200" spc="0" dirty="0">
                <a:latin typeface="Tw Cen MT"/>
                <a:cs typeface="Tw Cen MT"/>
              </a:rPr>
              <a:t>y</a:t>
            </a:r>
            <a:r>
              <a:rPr sz="2200" spc="-3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in</a:t>
            </a:r>
            <a:r>
              <a:rPr sz="2200" spc="-9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lude</a:t>
            </a:r>
            <a:r>
              <a:rPr sz="2200" spc="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3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- design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-6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compon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nts</a:t>
            </a:r>
            <a:r>
              <a:rPr sz="2200" spc="-6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aft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-2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sting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601556"/>
            <a:ext cx="7737299" cy="1109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indent="-320344">
              <a:lnSpc>
                <a:spcPts val="2110"/>
              </a:lnSpc>
              <a:spcBef>
                <a:spcPts val="240"/>
              </a:spcBef>
              <a:tabLst>
                <a:tab pos="330200" algn="l"/>
              </a:tabLst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300" spc="-1288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3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200" spc="0" dirty="0">
                <a:latin typeface="Tw Cen MT"/>
                <a:cs typeface="Tw Cen MT"/>
              </a:rPr>
              <a:t>H</a:t>
            </a:r>
            <a:r>
              <a:rPr sz="2200" spc="-50" dirty="0">
                <a:latin typeface="Tw Cen MT"/>
                <a:cs typeface="Tw Cen MT"/>
              </a:rPr>
              <a:t>ow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44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er</a:t>
            </a:r>
            <a:r>
              <a:rPr sz="2200" spc="-77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w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should</a:t>
            </a:r>
            <a:r>
              <a:rPr sz="2200" spc="-3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also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f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-2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ba</a:t>
            </a:r>
            <a:r>
              <a:rPr sz="2200" spc="39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k</a:t>
            </a:r>
            <a:r>
              <a:rPr sz="2200" spc="-1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to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9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he</a:t>
            </a:r>
            <a:r>
              <a:rPr sz="2200" spc="-2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ea</a:t>
            </a:r>
            <a:r>
              <a:rPr sz="2200" spc="50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lier</a:t>
            </a:r>
            <a:r>
              <a:rPr sz="2200" spc="-2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design</a:t>
            </a:r>
            <a:r>
              <a:rPr sz="2200" spc="-3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sta</a:t>
            </a:r>
            <a:r>
              <a:rPr sz="2200" spc="-39" dirty="0">
                <a:latin typeface="Tw Cen MT"/>
                <a:cs typeface="Tw Cen MT"/>
              </a:rPr>
              <a:t>g</a:t>
            </a:r>
            <a:r>
              <a:rPr sz="2200" spc="0" dirty="0">
                <a:latin typeface="Tw Cen MT"/>
                <a:cs typeface="Tw Cen MT"/>
              </a:rPr>
              <a:t>es simply</a:t>
            </a:r>
            <a:r>
              <a:rPr sz="2200" spc="-3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to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nsure</a:t>
            </a:r>
            <a:r>
              <a:rPr sz="2200" spc="-3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that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-44" dirty="0">
                <a:latin typeface="Tw Cen MT"/>
                <a:cs typeface="Tw Cen MT"/>
              </a:rPr>
              <a:t>w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are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con</a:t>
            </a:r>
            <a:r>
              <a:rPr sz="2200" spc="-50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</a:t>
            </a:r>
            <a:r>
              <a:rPr sz="2200" spc="5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ming</a:t>
            </a:r>
            <a:r>
              <a:rPr sz="2200" spc="-7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with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</a:t>
            </a:r>
            <a:r>
              <a:rPr sz="2200" spc="-39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oj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 r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quirem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nts</a:t>
            </a:r>
            <a:r>
              <a:rPr sz="2200" spc="-6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when</a:t>
            </a:r>
            <a:r>
              <a:rPr sz="2200" spc="-4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making</a:t>
            </a:r>
            <a:r>
              <a:rPr sz="2200" spc="-37" dirty="0">
                <a:latin typeface="Tw Cen MT"/>
                <a:cs typeface="Tw Cen MT"/>
              </a:rPr>
              <a:t> </a:t>
            </a:r>
            <a:r>
              <a:rPr sz="2200" u="heavy" spc="75" dirty="0">
                <a:latin typeface="Tw Cen MT"/>
                <a:cs typeface="Tw Cen MT"/>
              </a:rPr>
              <a:t>c</a:t>
            </a:r>
            <a:r>
              <a:rPr sz="2200" u="heavy" spc="0" dirty="0">
                <a:latin typeface="Tw Cen MT"/>
                <a:cs typeface="Tw Cen MT"/>
              </a:rPr>
              <a:t>han</a:t>
            </a:r>
            <a:r>
              <a:rPr sz="2200" u="heavy" spc="-50" dirty="0">
                <a:latin typeface="Tw Cen MT"/>
                <a:cs typeface="Tw Cen MT"/>
              </a:rPr>
              <a:t>g</a:t>
            </a:r>
            <a:r>
              <a:rPr sz="2200" u="heavy" spc="0" dirty="0">
                <a:latin typeface="Tw Cen MT"/>
                <a:cs typeface="Tw Cen MT"/>
              </a:rPr>
              <a:t>es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to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design</a:t>
            </a:r>
            <a:r>
              <a:rPr sz="2200" spc="-3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that</a:t>
            </a:r>
            <a:r>
              <a:rPr sz="2200" spc="25" dirty="0">
                <a:latin typeface="Tw Cen MT"/>
                <a:cs typeface="Tw Cen MT"/>
              </a:rPr>
              <a:t> </a:t>
            </a:r>
            <a:r>
              <a:rPr sz="2200" spc="-84" dirty="0">
                <a:latin typeface="Tw Cen MT"/>
                <a:cs typeface="Tw Cen MT"/>
              </a:rPr>
              <a:t>w</a:t>
            </a:r>
            <a:r>
              <a:rPr sz="2200" spc="0" dirty="0">
                <a:latin typeface="Tw Cen MT"/>
                <a:cs typeface="Tw Cen MT"/>
              </a:rPr>
              <a:t>as</a:t>
            </a:r>
            <a:r>
              <a:rPr sz="2200" spc="-1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agre</a:t>
            </a:r>
            <a:r>
              <a:rPr sz="2200" u="heavy" spc="9" dirty="0">
                <a:latin typeface="Tw Cen MT"/>
                <a:cs typeface="Tw Cen MT"/>
              </a:rPr>
              <a:t>e</a:t>
            </a:r>
            <a:r>
              <a:rPr sz="2200" u="heavy" spc="0" dirty="0">
                <a:latin typeface="Tw Cen MT"/>
                <a:cs typeface="Tw Cen MT"/>
              </a:rPr>
              <a:t>d</a:t>
            </a:r>
            <a:r>
              <a:rPr sz="2200" spc="0" dirty="0">
                <a:latin typeface="Tw Cen MT"/>
                <a:cs typeface="Tw Cen MT"/>
              </a:rPr>
              <a:t> 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o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with </a:t>
            </a:r>
            <a:r>
              <a:rPr sz="2200" u="heavy" spc="4" dirty="0">
                <a:latin typeface="Tw Cen MT"/>
                <a:cs typeface="Tw Cen MT"/>
              </a:rPr>
              <a:t>t</a:t>
            </a:r>
            <a:r>
              <a:rPr sz="2200" u="heavy" spc="0" dirty="0">
                <a:latin typeface="Tw Cen MT"/>
                <a:cs typeface="Tw Cen MT"/>
              </a:rPr>
              <a:t>he</a:t>
            </a:r>
            <a:r>
              <a:rPr sz="2200" u="heavy" spc="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c</a:t>
            </a:r>
            <a:r>
              <a:rPr sz="2200" u="heavy" spc="-9" dirty="0">
                <a:latin typeface="Tw Cen MT"/>
                <a:cs typeface="Tw Cen MT"/>
              </a:rPr>
              <a:t>l</a:t>
            </a:r>
            <a:r>
              <a:rPr sz="2200" u="heavy" spc="0" dirty="0">
                <a:latin typeface="Tw Cen MT"/>
                <a:cs typeface="Tw Cen MT"/>
              </a:rPr>
              <a:t>ient </a:t>
            </a:r>
            <a:r>
              <a:rPr sz="2200" spc="-56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in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ea</a:t>
            </a:r>
            <a:r>
              <a:rPr sz="2200" spc="50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ly</a:t>
            </a:r>
            <a:r>
              <a:rPr sz="2200" spc="-3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sta</a:t>
            </a:r>
            <a:r>
              <a:rPr sz="2200" spc="-44" dirty="0">
                <a:latin typeface="Tw Cen MT"/>
                <a:cs typeface="Tw Cen MT"/>
              </a:rPr>
              <a:t>g</a:t>
            </a:r>
            <a:r>
              <a:rPr sz="2200" spc="0" dirty="0">
                <a:latin typeface="Tw Cen MT"/>
                <a:cs typeface="Tw Cen MT"/>
              </a:rPr>
              <a:t>es</a:t>
            </a:r>
            <a:r>
              <a:rPr sz="2200" spc="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of</a:t>
            </a:r>
            <a:r>
              <a:rPr sz="2200" spc="6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</a:t>
            </a:r>
            <a:r>
              <a:rPr sz="2200" spc="-50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oj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630" y="1357122"/>
            <a:ext cx="2663952" cy="790955"/>
          </a:xfrm>
          <a:custGeom>
            <a:avLst/>
            <a:gdLst/>
            <a:ahLst/>
            <a:cxnLst/>
            <a:rect l="l" t="t" r="r" b="b"/>
            <a:pathLst>
              <a:path w="2663952" h="790955">
                <a:moveTo>
                  <a:pt x="0" y="131825"/>
                </a:moveTo>
                <a:lnTo>
                  <a:pt x="0" y="659129"/>
                </a:lnTo>
                <a:lnTo>
                  <a:pt x="374" y="669143"/>
                </a:lnTo>
                <a:lnTo>
                  <a:pt x="10411" y="710552"/>
                </a:lnTo>
                <a:lnTo>
                  <a:pt x="32397" y="745676"/>
                </a:lnTo>
                <a:lnTo>
                  <a:pt x="64014" y="772193"/>
                </a:lnTo>
                <a:lnTo>
                  <a:pt x="102948" y="787782"/>
                </a:lnTo>
                <a:lnTo>
                  <a:pt x="131826" y="790955"/>
                </a:lnTo>
                <a:lnTo>
                  <a:pt x="2532126" y="790955"/>
                </a:lnTo>
                <a:lnTo>
                  <a:pt x="2570329" y="785328"/>
                </a:lnTo>
                <a:lnTo>
                  <a:pt x="2607806" y="767061"/>
                </a:lnTo>
                <a:lnTo>
                  <a:pt x="2637450" y="738391"/>
                </a:lnTo>
                <a:lnTo>
                  <a:pt x="2656939" y="701640"/>
                </a:lnTo>
                <a:lnTo>
                  <a:pt x="2663952" y="659129"/>
                </a:lnTo>
                <a:lnTo>
                  <a:pt x="2663952" y="131825"/>
                </a:lnTo>
                <a:lnTo>
                  <a:pt x="2658324" y="93622"/>
                </a:lnTo>
                <a:lnTo>
                  <a:pt x="2640057" y="56145"/>
                </a:lnTo>
                <a:lnTo>
                  <a:pt x="2611387" y="26501"/>
                </a:lnTo>
                <a:lnTo>
                  <a:pt x="2574636" y="7012"/>
                </a:lnTo>
                <a:lnTo>
                  <a:pt x="2532126" y="0"/>
                </a:lnTo>
                <a:lnTo>
                  <a:pt x="131826" y="0"/>
                </a:lnTo>
                <a:lnTo>
                  <a:pt x="93608" y="5627"/>
                </a:lnTo>
                <a:lnTo>
                  <a:pt x="56129" y="23894"/>
                </a:lnTo>
                <a:lnTo>
                  <a:pt x="26490" y="52564"/>
                </a:lnTo>
                <a:lnTo>
                  <a:pt x="7008" y="89315"/>
                </a:lnTo>
                <a:lnTo>
                  <a:pt x="0" y="131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630" y="1357122"/>
            <a:ext cx="2663952" cy="790955"/>
          </a:xfrm>
          <a:custGeom>
            <a:avLst/>
            <a:gdLst/>
            <a:ahLst/>
            <a:cxnLst/>
            <a:rect l="l" t="t" r="r" b="b"/>
            <a:pathLst>
              <a:path w="2663952" h="790955">
                <a:moveTo>
                  <a:pt x="0" y="131825"/>
                </a:moveTo>
                <a:lnTo>
                  <a:pt x="7008" y="89315"/>
                </a:lnTo>
                <a:lnTo>
                  <a:pt x="26490" y="52564"/>
                </a:lnTo>
                <a:lnTo>
                  <a:pt x="56129" y="23894"/>
                </a:lnTo>
                <a:lnTo>
                  <a:pt x="93608" y="5627"/>
                </a:lnTo>
                <a:lnTo>
                  <a:pt x="131826" y="0"/>
                </a:lnTo>
                <a:lnTo>
                  <a:pt x="2532126" y="0"/>
                </a:lnTo>
                <a:lnTo>
                  <a:pt x="2574636" y="7012"/>
                </a:lnTo>
                <a:lnTo>
                  <a:pt x="2611387" y="26501"/>
                </a:lnTo>
                <a:lnTo>
                  <a:pt x="2640057" y="56145"/>
                </a:lnTo>
                <a:lnTo>
                  <a:pt x="2658324" y="93622"/>
                </a:lnTo>
                <a:lnTo>
                  <a:pt x="2663952" y="131825"/>
                </a:lnTo>
                <a:lnTo>
                  <a:pt x="2663952" y="659129"/>
                </a:lnTo>
                <a:lnTo>
                  <a:pt x="2656939" y="701640"/>
                </a:lnTo>
                <a:lnTo>
                  <a:pt x="2637450" y="738391"/>
                </a:lnTo>
                <a:lnTo>
                  <a:pt x="2607806" y="767061"/>
                </a:lnTo>
                <a:lnTo>
                  <a:pt x="2570329" y="785328"/>
                </a:lnTo>
                <a:lnTo>
                  <a:pt x="2532126" y="790955"/>
                </a:lnTo>
                <a:lnTo>
                  <a:pt x="131826" y="790955"/>
                </a:lnTo>
                <a:lnTo>
                  <a:pt x="89300" y="783943"/>
                </a:lnTo>
                <a:lnTo>
                  <a:pt x="52548" y="764454"/>
                </a:lnTo>
                <a:lnTo>
                  <a:pt x="23883" y="734810"/>
                </a:lnTo>
                <a:lnTo>
                  <a:pt x="5624" y="697333"/>
                </a:lnTo>
                <a:lnTo>
                  <a:pt x="0" y="659129"/>
                </a:lnTo>
                <a:lnTo>
                  <a:pt x="0" y="131825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9754" y="1357121"/>
            <a:ext cx="2779776" cy="597408"/>
          </a:xfrm>
          <a:custGeom>
            <a:avLst/>
            <a:gdLst/>
            <a:ahLst/>
            <a:cxnLst/>
            <a:rect l="l" t="t" r="r" b="b"/>
            <a:pathLst>
              <a:path w="2779776" h="597408">
                <a:moveTo>
                  <a:pt x="0" y="597408"/>
                </a:moveTo>
                <a:lnTo>
                  <a:pt x="2779776" y="597408"/>
                </a:lnTo>
                <a:lnTo>
                  <a:pt x="277977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9754" y="1357121"/>
            <a:ext cx="2779776" cy="597408"/>
          </a:xfrm>
          <a:custGeom>
            <a:avLst/>
            <a:gdLst/>
            <a:ahLst/>
            <a:cxnLst/>
            <a:rect l="l" t="t" r="r" b="b"/>
            <a:pathLst>
              <a:path w="2779776" h="597408">
                <a:moveTo>
                  <a:pt x="0" y="597408"/>
                </a:moveTo>
                <a:lnTo>
                  <a:pt x="2779776" y="597408"/>
                </a:lnTo>
                <a:lnTo>
                  <a:pt x="277977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52394" y="1428750"/>
            <a:ext cx="1758695" cy="173736"/>
          </a:xfrm>
          <a:custGeom>
            <a:avLst/>
            <a:gdLst/>
            <a:ahLst/>
            <a:cxnLst/>
            <a:rect l="l" t="t" r="r" b="b"/>
            <a:pathLst>
              <a:path w="1758696" h="173736">
                <a:moveTo>
                  <a:pt x="1671828" y="130301"/>
                </a:moveTo>
                <a:lnTo>
                  <a:pt x="1671828" y="173736"/>
                </a:lnTo>
                <a:lnTo>
                  <a:pt x="1758695" y="86867"/>
                </a:lnTo>
                <a:lnTo>
                  <a:pt x="1671828" y="0"/>
                </a:lnTo>
                <a:lnTo>
                  <a:pt x="1671828" y="43434"/>
                </a:lnTo>
                <a:lnTo>
                  <a:pt x="0" y="43434"/>
                </a:lnTo>
                <a:lnTo>
                  <a:pt x="0" y="130301"/>
                </a:lnTo>
                <a:lnTo>
                  <a:pt x="1671828" y="13030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2394" y="1428750"/>
            <a:ext cx="1758695" cy="173736"/>
          </a:xfrm>
          <a:custGeom>
            <a:avLst/>
            <a:gdLst/>
            <a:ahLst/>
            <a:cxnLst/>
            <a:rect l="l" t="t" r="r" b="b"/>
            <a:pathLst>
              <a:path w="1758696" h="173736">
                <a:moveTo>
                  <a:pt x="1671828" y="0"/>
                </a:moveTo>
                <a:lnTo>
                  <a:pt x="1758695" y="86867"/>
                </a:lnTo>
                <a:lnTo>
                  <a:pt x="1671828" y="173736"/>
                </a:lnTo>
                <a:lnTo>
                  <a:pt x="1671828" y="130301"/>
                </a:lnTo>
                <a:lnTo>
                  <a:pt x="0" y="130301"/>
                </a:lnTo>
                <a:lnTo>
                  <a:pt x="0" y="43434"/>
                </a:lnTo>
                <a:lnTo>
                  <a:pt x="1671828" y="43434"/>
                </a:lnTo>
                <a:lnTo>
                  <a:pt x="1671828" y="0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426" y="2242566"/>
            <a:ext cx="2779776" cy="595884"/>
          </a:xfrm>
          <a:custGeom>
            <a:avLst/>
            <a:gdLst/>
            <a:ahLst/>
            <a:cxnLst/>
            <a:rect l="l" t="t" r="r" b="b"/>
            <a:pathLst>
              <a:path w="2779776" h="595884">
                <a:moveTo>
                  <a:pt x="0" y="595884"/>
                </a:moveTo>
                <a:lnTo>
                  <a:pt x="2779776" y="595884"/>
                </a:lnTo>
                <a:lnTo>
                  <a:pt x="277977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2426" y="2242566"/>
            <a:ext cx="2779776" cy="595884"/>
          </a:xfrm>
          <a:custGeom>
            <a:avLst/>
            <a:gdLst/>
            <a:ahLst/>
            <a:cxnLst/>
            <a:rect l="l" t="t" r="r" b="b"/>
            <a:pathLst>
              <a:path w="2779776" h="595884">
                <a:moveTo>
                  <a:pt x="0" y="595884"/>
                </a:moveTo>
                <a:lnTo>
                  <a:pt x="2779776" y="595884"/>
                </a:lnTo>
                <a:lnTo>
                  <a:pt x="277977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0666" y="1954529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8" y="288036"/>
                </a:moveTo>
                <a:lnTo>
                  <a:pt x="173736" y="201168"/>
                </a:lnTo>
                <a:lnTo>
                  <a:pt x="130301" y="201168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1168"/>
                </a:lnTo>
                <a:lnTo>
                  <a:pt x="0" y="201168"/>
                </a:lnTo>
                <a:lnTo>
                  <a:pt x="86868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0666" y="1954529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8"/>
                </a:moveTo>
                <a:lnTo>
                  <a:pt x="86868" y="288036"/>
                </a:lnTo>
                <a:lnTo>
                  <a:pt x="0" y="201168"/>
                </a:lnTo>
                <a:lnTo>
                  <a:pt x="43434" y="201168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1168"/>
                </a:lnTo>
                <a:lnTo>
                  <a:pt x="173736" y="2011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7478" y="4024122"/>
            <a:ext cx="2778252" cy="597407"/>
          </a:xfrm>
          <a:custGeom>
            <a:avLst/>
            <a:gdLst/>
            <a:ahLst/>
            <a:cxnLst/>
            <a:rect l="l" t="t" r="r" b="b"/>
            <a:pathLst>
              <a:path w="2778252" h="597407">
                <a:moveTo>
                  <a:pt x="0" y="597407"/>
                </a:moveTo>
                <a:lnTo>
                  <a:pt x="2778252" y="597407"/>
                </a:lnTo>
                <a:lnTo>
                  <a:pt x="2778252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7478" y="4024122"/>
            <a:ext cx="2778252" cy="597407"/>
          </a:xfrm>
          <a:custGeom>
            <a:avLst/>
            <a:gdLst/>
            <a:ahLst/>
            <a:cxnLst/>
            <a:rect l="l" t="t" r="r" b="b"/>
            <a:pathLst>
              <a:path w="2778252" h="597407">
                <a:moveTo>
                  <a:pt x="0" y="597407"/>
                </a:moveTo>
                <a:lnTo>
                  <a:pt x="2778252" y="597407"/>
                </a:lnTo>
                <a:lnTo>
                  <a:pt x="2778252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25718" y="3736086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8" y="288036"/>
                </a:moveTo>
                <a:lnTo>
                  <a:pt x="173736" y="201168"/>
                </a:lnTo>
                <a:lnTo>
                  <a:pt x="130302" y="201168"/>
                </a:lnTo>
                <a:lnTo>
                  <a:pt x="130302" y="0"/>
                </a:lnTo>
                <a:lnTo>
                  <a:pt x="43434" y="0"/>
                </a:lnTo>
                <a:lnTo>
                  <a:pt x="43434" y="201168"/>
                </a:lnTo>
                <a:lnTo>
                  <a:pt x="0" y="201168"/>
                </a:lnTo>
                <a:lnTo>
                  <a:pt x="86868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25718" y="3736086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8"/>
                </a:moveTo>
                <a:lnTo>
                  <a:pt x="86868" y="288036"/>
                </a:lnTo>
                <a:lnTo>
                  <a:pt x="0" y="201168"/>
                </a:lnTo>
                <a:lnTo>
                  <a:pt x="43434" y="201168"/>
                </a:lnTo>
                <a:lnTo>
                  <a:pt x="43434" y="0"/>
                </a:lnTo>
                <a:lnTo>
                  <a:pt x="130302" y="0"/>
                </a:lnTo>
                <a:lnTo>
                  <a:pt x="130302" y="201168"/>
                </a:lnTo>
                <a:lnTo>
                  <a:pt x="173736" y="2011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5098" y="4906518"/>
            <a:ext cx="2779776" cy="597407"/>
          </a:xfrm>
          <a:custGeom>
            <a:avLst/>
            <a:gdLst/>
            <a:ahLst/>
            <a:cxnLst/>
            <a:rect l="l" t="t" r="r" b="b"/>
            <a:pathLst>
              <a:path w="2779776" h="597407">
                <a:moveTo>
                  <a:pt x="0" y="597407"/>
                </a:moveTo>
                <a:lnTo>
                  <a:pt x="2779776" y="597407"/>
                </a:lnTo>
                <a:lnTo>
                  <a:pt x="2779776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75098" y="4906518"/>
            <a:ext cx="2779776" cy="597407"/>
          </a:xfrm>
          <a:custGeom>
            <a:avLst/>
            <a:gdLst/>
            <a:ahLst/>
            <a:cxnLst/>
            <a:rect l="l" t="t" r="r" b="b"/>
            <a:pathLst>
              <a:path w="2779776" h="597407">
                <a:moveTo>
                  <a:pt x="0" y="597407"/>
                </a:moveTo>
                <a:lnTo>
                  <a:pt x="2779776" y="597407"/>
                </a:lnTo>
                <a:lnTo>
                  <a:pt x="2779776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3338" y="4618482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7" y="288036"/>
                </a:moveTo>
                <a:lnTo>
                  <a:pt x="173736" y="201168"/>
                </a:lnTo>
                <a:lnTo>
                  <a:pt x="130301" y="201168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1168"/>
                </a:lnTo>
                <a:lnTo>
                  <a:pt x="0" y="201168"/>
                </a:lnTo>
                <a:lnTo>
                  <a:pt x="86867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33338" y="4618482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8"/>
                </a:moveTo>
                <a:lnTo>
                  <a:pt x="86867" y="288036"/>
                </a:lnTo>
                <a:lnTo>
                  <a:pt x="0" y="201168"/>
                </a:lnTo>
                <a:lnTo>
                  <a:pt x="43434" y="201168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1168"/>
                </a:lnTo>
                <a:lnTo>
                  <a:pt x="173736" y="2011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8522" y="3124962"/>
            <a:ext cx="2778252" cy="595883"/>
          </a:xfrm>
          <a:custGeom>
            <a:avLst/>
            <a:gdLst/>
            <a:ahLst/>
            <a:cxnLst/>
            <a:rect l="l" t="t" r="r" b="b"/>
            <a:pathLst>
              <a:path w="2778252" h="595884">
                <a:moveTo>
                  <a:pt x="0" y="595883"/>
                </a:moveTo>
                <a:lnTo>
                  <a:pt x="2778252" y="595883"/>
                </a:lnTo>
                <a:lnTo>
                  <a:pt x="2778252" y="0"/>
                </a:lnTo>
                <a:lnTo>
                  <a:pt x="0" y="0"/>
                </a:lnTo>
                <a:lnTo>
                  <a:pt x="0" y="595883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38522" y="3124962"/>
            <a:ext cx="2778252" cy="595883"/>
          </a:xfrm>
          <a:custGeom>
            <a:avLst/>
            <a:gdLst/>
            <a:ahLst/>
            <a:cxnLst/>
            <a:rect l="l" t="t" r="r" b="b"/>
            <a:pathLst>
              <a:path w="2778252" h="595884">
                <a:moveTo>
                  <a:pt x="0" y="595883"/>
                </a:moveTo>
                <a:lnTo>
                  <a:pt x="2778252" y="595883"/>
                </a:lnTo>
                <a:lnTo>
                  <a:pt x="2778252" y="0"/>
                </a:lnTo>
                <a:lnTo>
                  <a:pt x="0" y="0"/>
                </a:lnTo>
                <a:lnTo>
                  <a:pt x="0" y="595883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762" y="2836926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86867" y="288036"/>
                </a:moveTo>
                <a:lnTo>
                  <a:pt x="173736" y="201168"/>
                </a:lnTo>
                <a:lnTo>
                  <a:pt x="130301" y="201168"/>
                </a:lnTo>
                <a:lnTo>
                  <a:pt x="130301" y="0"/>
                </a:lnTo>
                <a:lnTo>
                  <a:pt x="43434" y="0"/>
                </a:lnTo>
                <a:lnTo>
                  <a:pt x="43434" y="201168"/>
                </a:lnTo>
                <a:lnTo>
                  <a:pt x="0" y="201168"/>
                </a:lnTo>
                <a:lnTo>
                  <a:pt x="86867" y="28803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6762" y="2836926"/>
            <a:ext cx="173736" cy="288036"/>
          </a:xfrm>
          <a:custGeom>
            <a:avLst/>
            <a:gdLst/>
            <a:ahLst/>
            <a:cxnLst/>
            <a:rect l="l" t="t" r="r" b="b"/>
            <a:pathLst>
              <a:path w="173736" h="288036">
                <a:moveTo>
                  <a:pt x="173736" y="201168"/>
                </a:moveTo>
                <a:lnTo>
                  <a:pt x="86867" y="288036"/>
                </a:lnTo>
                <a:lnTo>
                  <a:pt x="0" y="201168"/>
                </a:lnTo>
                <a:lnTo>
                  <a:pt x="43434" y="201168"/>
                </a:lnTo>
                <a:lnTo>
                  <a:pt x="43434" y="0"/>
                </a:lnTo>
                <a:lnTo>
                  <a:pt x="130301" y="0"/>
                </a:lnTo>
                <a:lnTo>
                  <a:pt x="130301" y="201168"/>
                </a:lnTo>
                <a:lnTo>
                  <a:pt x="173736" y="2011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25546" y="5971794"/>
            <a:ext cx="1758695" cy="173736"/>
          </a:xfrm>
          <a:custGeom>
            <a:avLst/>
            <a:gdLst/>
            <a:ahLst/>
            <a:cxnLst/>
            <a:rect l="l" t="t" r="r" b="b"/>
            <a:pathLst>
              <a:path w="1758696" h="173736">
                <a:moveTo>
                  <a:pt x="0" y="86867"/>
                </a:moveTo>
                <a:lnTo>
                  <a:pt x="86868" y="173735"/>
                </a:lnTo>
                <a:lnTo>
                  <a:pt x="86868" y="130301"/>
                </a:lnTo>
                <a:lnTo>
                  <a:pt x="1758695" y="130301"/>
                </a:lnTo>
                <a:lnTo>
                  <a:pt x="1758695" y="43433"/>
                </a:lnTo>
                <a:lnTo>
                  <a:pt x="86868" y="43433"/>
                </a:lnTo>
                <a:lnTo>
                  <a:pt x="86868" y="0"/>
                </a:lnTo>
                <a:lnTo>
                  <a:pt x="0" y="86867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5546" y="5971794"/>
            <a:ext cx="1758695" cy="173736"/>
          </a:xfrm>
          <a:custGeom>
            <a:avLst/>
            <a:gdLst/>
            <a:ahLst/>
            <a:cxnLst/>
            <a:rect l="l" t="t" r="r" b="b"/>
            <a:pathLst>
              <a:path w="1758696" h="173736">
                <a:moveTo>
                  <a:pt x="86868" y="173735"/>
                </a:moveTo>
                <a:lnTo>
                  <a:pt x="0" y="86867"/>
                </a:lnTo>
                <a:lnTo>
                  <a:pt x="86868" y="0"/>
                </a:lnTo>
                <a:lnTo>
                  <a:pt x="86868" y="43433"/>
                </a:lnTo>
                <a:lnTo>
                  <a:pt x="1758695" y="43433"/>
                </a:lnTo>
                <a:lnTo>
                  <a:pt x="1758695" y="130301"/>
                </a:lnTo>
                <a:lnTo>
                  <a:pt x="86868" y="130301"/>
                </a:lnTo>
                <a:lnTo>
                  <a:pt x="86868" y="173735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84242" y="5759958"/>
            <a:ext cx="2778252" cy="597408"/>
          </a:xfrm>
          <a:custGeom>
            <a:avLst/>
            <a:gdLst/>
            <a:ahLst/>
            <a:cxnLst/>
            <a:rect l="l" t="t" r="r" b="b"/>
            <a:pathLst>
              <a:path w="2778252" h="597408">
                <a:moveTo>
                  <a:pt x="0" y="597408"/>
                </a:moveTo>
                <a:lnTo>
                  <a:pt x="2778252" y="597408"/>
                </a:lnTo>
                <a:lnTo>
                  <a:pt x="277825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4242" y="5759958"/>
            <a:ext cx="2778252" cy="597408"/>
          </a:xfrm>
          <a:custGeom>
            <a:avLst/>
            <a:gdLst/>
            <a:ahLst/>
            <a:cxnLst/>
            <a:rect l="l" t="t" r="r" b="b"/>
            <a:pathLst>
              <a:path w="2778252" h="597408">
                <a:moveTo>
                  <a:pt x="0" y="597408"/>
                </a:moveTo>
                <a:lnTo>
                  <a:pt x="2778252" y="597408"/>
                </a:lnTo>
                <a:lnTo>
                  <a:pt x="277825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42482" y="5471922"/>
            <a:ext cx="173735" cy="288036"/>
          </a:xfrm>
          <a:custGeom>
            <a:avLst/>
            <a:gdLst/>
            <a:ahLst/>
            <a:cxnLst/>
            <a:rect l="l" t="t" r="r" b="b"/>
            <a:pathLst>
              <a:path w="173735" h="288036">
                <a:moveTo>
                  <a:pt x="86867" y="288035"/>
                </a:moveTo>
                <a:lnTo>
                  <a:pt x="173735" y="201167"/>
                </a:lnTo>
                <a:lnTo>
                  <a:pt x="130301" y="201167"/>
                </a:lnTo>
                <a:lnTo>
                  <a:pt x="130301" y="0"/>
                </a:lnTo>
                <a:lnTo>
                  <a:pt x="43433" y="0"/>
                </a:lnTo>
                <a:lnTo>
                  <a:pt x="43433" y="201167"/>
                </a:lnTo>
                <a:lnTo>
                  <a:pt x="0" y="201167"/>
                </a:lnTo>
                <a:lnTo>
                  <a:pt x="86867" y="288035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42482" y="5471922"/>
            <a:ext cx="173735" cy="288036"/>
          </a:xfrm>
          <a:custGeom>
            <a:avLst/>
            <a:gdLst/>
            <a:ahLst/>
            <a:cxnLst/>
            <a:rect l="l" t="t" r="r" b="b"/>
            <a:pathLst>
              <a:path w="173735" h="288036">
                <a:moveTo>
                  <a:pt x="173735" y="201167"/>
                </a:moveTo>
                <a:lnTo>
                  <a:pt x="86867" y="288035"/>
                </a:lnTo>
                <a:lnTo>
                  <a:pt x="0" y="201167"/>
                </a:lnTo>
                <a:lnTo>
                  <a:pt x="43433" y="201167"/>
                </a:lnTo>
                <a:lnTo>
                  <a:pt x="43433" y="0"/>
                </a:lnTo>
                <a:lnTo>
                  <a:pt x="130301" y="0"/>
                </a:lnTo>
                <a:lnTo>
                  <a:pt x="130301" y="201167"/>
                </a:lnTo>
                <a:lnTo>
                  <a:pt x="173735" y="20116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594" y="5662422"/>
            <a:ext cx="2663952" cy="556260"/>
          </a:xfrm>
          <a:custGeom>
            <a:avLst/>
            <a:gdLst/>
            <a:ahLst/>
            <a:cxnLst/>
            <a:rect l="l" t="t" r="r" b="b"/>
            <a:pathLst>
              <a:path w="2663952" h="556260">
                <a:moveTo>
                  <a:pt x="0" y="92709"/>
                </a:moveTo>
                <a:lnTo>
                  <a:pt x="121" y="468337"/>
                </a:lnTo>
                <a:lnTo>
                  <a:pt x="11844" y="508929"/>
                </a:lnTo>
                <a:lnTo>
                  <a:pt x="39408" y="539417"/>
                </a:lnTo>
                <a:lnTo>
                  <a:pt x="78131" y="555120"/>
                </a:lnTo>
                <a:lnTo>
                  <a:pt x="92710" y="556259"/>
                </a:lnTo>
                <a:lnTo>
                  <a:pt x="2576027" y="556138"/>
                </a:lnTo>
                <a:lnTo>
                  <a:pt x="2616610" y="544415"/>
                </a:lnTo>
                <a:lnTo>
                  <a:pt x="2647102" y="516851"/>
                </a:lnTo>
                <a:lnTo>
                  <a:pt x="2662812" y="478128"/>
                </a:lnTo>
                <a:lnTo>
                  <a:pt x="2663952" y="463549"/>
                </a:lnTo>
                <a:lnTo>
                  <a:pt x="2663830" y="87922"/>
                </a:lnTo>
                <a:lnTo>
                  <a:pt x="2652101" y="47330"/>
                </a:lnTo>
                <a:lnTo>
                  <a:pt x="2624532" y="16842"/>
                </a:lnTo>
                <a:lnTo>
                  <a:pt x="2585814" y="1139"/>
                </a:lnTo>
                <a:lnTo>
                  <a:pt x="2571242" y="0"/>
                </a:lnTo>
                <a:lnTo>
                  <a:pt x="87922" y="121"/>
                </a:lnTo>
                <a:lnTo>
                  <a:pt x="47330" y="11844"/>
                </a:lnTo>
                <a:lnTo>
                  <a:pt x="16842" y="39408"/>
                </a:lnTo>
                <a:lnTo>
                  <a:pt x="1139" y="78131"/>
                </a:lnTo>
                <a:lnTo>
                  <a:pt x="0" y="927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1594" y="5662422"/>
            <a:ext cx="2663952" cy="556260"/>
          </a:xfrm>
          <a:custGeom>
            <a:avLst/>
            <a:gdLst/>
            <a:ahLst/>
            <a:cxnLst/>
            <a:rect l="l" t="t" r="r" b="b"/>
            <a:pathLst>
              <a:path w="2663952" h="556260">
                <a:moveTo>
                  <a:pt x="0" y="92709"/>
                </a:moveTo>
                <a:lnTo>
                  <a:pt x="9733" y="51307"/>
                </a:lnTo>
                <a:lnTo>
                  <a:pt x="35813" y="19503"/>
                </a:lnTo>
                <a:lnTo>
                  <a:pt x="73557" y="1980"/>
                </a:lnTo>
                <a:lnTo>
                  <a:pt x="92710" y="0"/>
                </a:lnTo>
                <a:lnTo>
                  <a:pt x="2571242" y="0"/>
                </a:lnTo>
                <a:lnTo>
                  <a:pt x="2612632" y="9733"/>
                </a:lnTo>
                <a:lnTo>
                  <a:pt x="2644440" y="35813"/>
                </a:lnTo>
                <a:lnTo>
                  <a:pt x="2661970" y="73557"/>
                </a:lnTo>
                <a:lnTo>
                  <a:pt x="2663952" y="92709"/>
                </a:lnTo>
                <a:lnTo>
                  <a:pt x="2663952" y="463549"/>
                </a:lnTo>
                <a:lnTo>
                  <a:pt x="2654213" y="504952"/>
                </a:lnTo>
                <a:lnTo>
                  <a:pt x="2628127" y="536756"/>
                </a:lnTo>
                <a:lnTo>
                  <a:pt x="2590386" y="554279"/>
                </a:lnTo>
                <a:lnTo>
                  <a:pt x="2571242" y="556259"/>
                </a:lnTo>
                <a:lnTo>
                  <a:pt x="92710" y="556259"/>
                </a:lnTo>
                <a:lnTo>
                  <a:pt x="51307" y="546526"/>
                </a:lnTo>
                <a:lnTo>
                  <a:pt x="19503" y="520446"/>
                </a:lnTo>
                <a:lnTo>
                  <a:pt x="1980" y="482702"/>
                </a:lnTo>
                <a:lnTo>
                  <a:pt x="0" y="463549"/>
                </a:lnTo>
                <a:lnTo>
                  <a:pt x="0" y="92709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08782" y="5305806"/>
            <a:ext cx="1758695" cy="173735"/>
          </a:xfrm>
          <a:custGeom>
            <a:avLst/>
            <a:gdLst/>
            <a:ahLst/>
            <a:cxnLst/>
            <a:rect l="l" t="t" r="r" b="b"/>
            <a:pathLst>
              <a:path w="1758695" h="173736">
                <a:moveTo>
                  <a:pt x="0" y="86868"/>
                </a:moveTo>
                <a:lnTo>
                  <a:pt x="86868" y="173736"/>
                </a:lnTo>
                <a:lnTo>
                  <a:pt x="86868" y="130302"/>
                </a:lnTo>
                <a:lnTo>
                  <a:pt x="1758695" y="130302"/>
                </a:lnTo>
                <a:lnTo>
                  <a:pt x="1758695" y="43434"/>
                </a:lnTo>
                <a:lnTo>
                  <a:pt x="86868" y="43434"/>
                </a:lnTo>
                <a:lnTo>
                  <a:pt x="86868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08782" y="5305806"/>
            <a:ext cx="1758695" cy="173735"/>
          </a:xfrm>
          <a:custGeom>
            <a:avLst/>
            <a:gdLst/>
            <a:ahLst/>
            <a:cxnLst/>
            <a:rect l="l" t="t" r="r" b="b"/>
            <a:pathLst>
              <a:path w="1758695" h="173736">
                <a:moveTo>
                  <a:pt x="86868" y="173736"/>
                </a:moveTo>
                <a:lnTo>
                  <a:pt x="0" y="86868"/>
                </a:lnTo>
                <a:lnTo>
                  <a:pt x="86868" y="0"/>
                </a:lnTo>
                <a:lnTo>
                  <a:pt x="86868" y="43434"/>
                </a:lnTo>
                <a:lnTo>
                  <a:pt x="1758695" y="43434"/>
                </a:lnTo>
                <a:lnTo>
                  <a:pt x="1758695" y="130302"/>
                </a:lnTo>
                <a:lnTo>
                  <a:pt x="86868" y="130302"/>
                </a:lnTo>
                <a:lnTo>
                  <a:pt x="86868" y="173736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52394" y="4630674"/>
            <a:ext cx="173735" cy="746760"/>
          </a:xfrm>
          <a:custGeom>
            <a:avLst/>
            <a:gdLst/>
            <a:ahLst/>
            <a:cxnLst/>
            <a:rect l="l" t="t" r="r" b="b"/>
            <a:pathLst>
              <a:path w="173735" h="746760">
                <a:moveTo>
                  <a:pt x="86868" y="0"/>
                </a:moveTo>
                <a:lnTo>
                  <a:pt x="0" y="86868"/>
                </a:lnTo>
                <a:lnTo>
                  <a:pt x="43433" y="86868"/>
                </a:lnTo>
                <a:lnTo>
                  <a:pt x="43433" y="746760"/>
                </a:lnTo>
                <a:lnTo>
                  <a:pt x="130302" y="746760"/>
                </a:lnTo>
                <a:lnTo>
                  <a:pt x="130302" y="86868"/>
                </a:lnTo>
                <a:lnTo>
                  <a:pt x="173735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52394" y="4630674"/>
            <a:ext cx="173735" cy="746760"/>
          </a:xfrm>
          <a:custGeom>
            <a:avLst/>
            <a:gdLst/>
            <a:ahLst/>
            <a:cxnLst/>
            <a:rect l="l" t="t" r="r" b="b"/>
            <a:pathLst>
              <a:path w="173735" h="746760">
                <a:moveTo>
                  <a:pt x="0" y="86868"/>
                </a:moveTo>
                <a:lnTo>
                  <a:pt x="86868" y="0"/>
                </a:lnTo>
                <a:lnTo>
                  <a:pt x="173735" y="86868"/>
                </a:lnTo>
                <a:lnTo>
                  <a:pt x="130302" y="86868"/>
                </a:lnTo>
                <a:lnTo>
                  <a:pt x="130302" y="746760"/>
                </a:lnTo>
                <a:lnTo>
                  <a:pt x="43433" y="746760"/>
                </a:lnTo>
                <a:lnTo>
                  <a:pt x="43433" y="86868"/>
                </a:lnTo>
                <a:lnTo>
                  <a:pt x="0" y="8686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6918" y="3736086"/>
            <a:ext cx="3493007" cy="894588"/>
          </a:xfrm>
          <a:custGeom>
            <a:avLst/>
            <a:gdLst/>
            <a:ahLst/>
            <a:cxnLst/>
            <a:rect l="l" t="t" r="r" b="b"/>
            <a:pathLst>
              <a:path w="3493007" h="894588">
                <a:moveTo>
                  <a:pt x="0" y="894588"/>
                </a:moveTo>
                <a:lnTo>
                  <a:pt x="3493007" y="894588"/>
                </a:lnTo>
                <a:lnTo>
                  <a:pt x="3493007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solidFill>
            <a:srgbClr val="EBE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6918" y="3736086"/>
            <a:ext cx="3493007" cy="894588"/>
          </a:xfrm>
          <a:custGeom>
            <a:avLst/>
            <a:gdLst/>
            <a:ahLst/>
            <a:cxnLst/>
            <a:rect l="l" t="t" r="r" b="b"/>
            <a:pathLst>
              <a:path w="3493007" h="894588">
                <a:moveTo>
                  <a:pt x="0" y="894588"/>
                </a:moveTo>
                <a:lnTo>
                  <a:pt x="3493007" y="894588"/>
                </a:lnTo>
                <a:lnTo>
                  <a:pt x="3493007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9926" y="4210050"/>
            <a:ext cx="1004315" cy="173736"/>
          </a:xfrm>
          <a:custGeom>
            <a:avLst/>
            <a:gdLst/>
            <a:ahLst/>
            <a:cxnLst/>
            <a:rect l="l" t="t" r="r" b="b"/>
            <a:pathLst>
              <a:path w="1004315" h="173736">
                <a:moveTo>
                  <a:pt x="917448" y="130301"/>
                </a:moveTo>
                <a:lnTo>
                  <a:pt x="917448" y="173736"/>
                </a:lnTo>
                <a:lnTo>
                  <a:pt x="1004315" y="86868"/>
                </a:lnTo>
                <a:lnTo>
                  <a:pt x="917448" y="0"/>
                </a:lnTo>
                <a:lnTo>
                  <a:pt x="917448" y="43433"/>
                </a:lnTo>
                <a:lnTo>
                  <a:pt x="0" y="43433"/>
                </a:lnTo>
                <a:lnTo>
                  <a:pt x="0" y="130301"/>
                </a:lnTo>
                <a:lnTo>
                  <a:pt x="917448" y="13030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79926" y="4210050"/>
            <a:ext cx="1004315" cy="173736"/>
          </a:xfrm>
          <a:custGeom>
            <a:avLst/>
            <a:gdLst/>
            <a:ahLst/>
            <a:cxnLst/>
            <a:rect l="l" t="t" r="r" b="b"/>
            <a:pathLst>
              <a:path w="1004315" h="173736">
                <a:moveTo>
                  <a:pt x="917448" y="0"/>
                </a:moveTo>
                <a:lnTo>
                  <a:pt x="1004315" y="86868"/>
                </a:lnTo>
                <a:lnTo>
                  <a:pt x="917448" y="173736"/>
                </a:lnTo>
                <a:lnTo>
                  <a:pt x="917448" y="130301"/>
                </a:lnTo>
                <a:lnTo>
                  <a:pt x="0" y="130301"/>
                </a:lnTo>
                <a:lnTo>
                  <a:pt x="0" y="43433"/>
                </a:lnTo>
                <a:lnTo>
                  <a:pt x="917448" y="43433"/>
                </a:lnTo>
                <a:lnTo>
                  <a:pt x="917448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2394" y="3336798"/>
            <a:ext cx="1792223" cy="172212"/>
          </a:xfrm>
          <a:custGeom>
            <a:avLst/>
            <a:gdLst/>
            <a:ahLst/>
            <a:cxnLst/>
            <a:rect l="l" t="t" r="r" b="b"/>
            <a:pathLst>
              <a:path w="1792224" h="172212">
                <a:moveTo>
                  <a:pt x="1706118" y="129159"/>
                </a:moveTo>
                <a:lnTo>
                  <a:pt x="1706118" y="172212"/>
                </a:lnTo>
                <a:lnTo>
                  <a:pt x="1792223" y="86105"/>
                </a:lnTo>
                <a:lnTo>
                  <a:pt x="1706118" y="0"/>
                </a:lnTo>
                <a:lnTo>
                  <a:pt x="1706118" y="43052"/>
                </a:lnTo>
                <a:lnTo>
                  <a:pt x="0" y="43052"/>
                </a:lnTo>
                <a:lnTo>
                  <a:pt x="0" y="129159"/>
                </a:lnTo>
                <a:lnTo>
                  <a:pt x="1706118" y="1291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52394" y="3336798"/>
            <a:ext cx="1792223" cy="172212"/>
          </a:xfrm>
          <a:custGeom>
            <a:avLst/>
            <a:gdLst/>
            <a:ahLst/>
            <a:cxnLst/>
            <a:rect l="l" t="t" r="r" b="b"/>
            <a:pathLst>
              <a:path w="1792224" h="172212">
                <a:moveTo>
                  <a:pt x="1706118" y="0"/>
                </a:moveTo>
                <a:lnTo>
                  <a:pt x="1792223" y="86105"/>
                </a:lnTo>
                <a:lnTo>
                  <a:pt x="1706118" y="172212"/>
                </a:lnTo>
                <a:lnTo>
                  <a:pt x="1706118" y="129159"/>
                </a:lnTo>
                <a:lnTo>
                  <a:pt x="0" y="129159"/>
                </a:lnTo>
                <a:lnTo>
                  <a:pt x="0" y="43052"/>
                </a:lnTo>
                <a:lnTo>
                  <a:pt x="1706118" y="43052"/>
                </a:lnTo>
                <a:lnTo>
                  <a:pt x="1706118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35046" y="2539746"/>
            <a:ext cx="173736" cy="1196339"/>
          </a:xfrm>
          <a:custGeom>
            <a:avLst/>
            <a:gdLst/>
            <a:ahLst/>
            <a:cxnLst/>
            <a:rect l="l" t="t" r="r" b="b"/>
            <a:pathLst>
              <a:path w="173736" h="1196339">
                <a:moveTo>
                  <a:pt x="86868" y="0"/>
                </a:moveTo>
                <a:lnTo>
                  <a:pt x="0" y="86867"/>
                </a:lnTo>
                <a:lnTo>
                  <a:pt x="43434" y="86867"/>
                </a:lnTo>
                <a:lnTo>
                  <a:pt x="43434" y="1196339"/>
                </a:lnTo>
                <a:lnTo>
                  <a:pt x="130302" y="1196339"/>
                </a:lnTo>
                <a:lnTo>
                  <a:pt x="130302" y="86867"/>
                </a:lnTo>
                <a:lnTo>
                  <a:pt x="173736" y="86867"/>
                </a:lnTo>
                <a:lnTo>
                  <a:pt x="86868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35046" y="2539746"/>
            <a:ext cx="173736" cy="1196339"/>
          </a:xfrm>
          <a:custGeom>
            <a:avLst/>
            <a:gdLst/>
            <a:ahLst/>
            <a:cxnLst/>
            <a:rect l="l" t="t" r="r" b="b"/>
            <a:pathLst>
              <a:path w="173736" h="1196339">
                <a:moveTo>
                  <a:pt x="0" y="86867"/>
                </a:moveTo>
                <a:lnTo>
                  <a:pt x="86868" y="0"/>
                </a:lnTo>
                <a:lnTo>
                  <a:pt x="173736" y="86867"/>
                </a:lnTo>
                <a:lnTo>
                  <a:pt x="130302" y="86867"/>
                </a:lnTo>
                <a:lnTo>
                  <a:pt x="130302" y="1196339"/>
                </a:lnTo>
                <a:lnTo>
                  <a:pt x="43434" y="1196339"/>
                </a:lnTo>
                <a:lnTo>
                  <a:pt x="43434" y="86867"/>
                </a:lnTo>
                <a:lnTo>
                  <a:pt x="0" y="86867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2582" y="2506217"/>
            <a:ext cx="1790700" cy="172212"/>
          </a:xfrm>
          <a:custGeom>
            <a:avLst/>
            <a:gdLst/>
            <a:ahLst/>
            <a:cxnLst/>
            <a:rect l="l" t="t" r="r" b="b"/>
            <a:pathLst>
              <a:path w="1790700" h="172212">
                <a:moveTo>
                  <a:pt x="1704594" y="129159"/>
                </a:moveTo>
                <a:lnTo>
                  <a:pt x="1704594" y="172212"/>
                </a:lnTo>
                <a:lnTo>
                  <a:pt x="1790700" y="86106"/>
                </a:lnTo>
                <a:lnTo>
                  <a:pt x="1704594" y="0"/>
                </a:lnTo>
                <a:lnTo>
                  <a:pt x="1704594" y="43053"/>
                </a:lnTo>
                <a:lnTo>
                  <a:pt x="0" y="43053"/>
                </a:lnTo>
                <a:lnTo>
                  <a:pt x="0" y="129159"/>
                </a:lnTo>
                <a:lnTo>
                  <a:pt x="1704594" y="1291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32582" y="2506217"/>
            <a:ext cx="1790700" cy="172212"/>
          </a:xfrm>
          <a:custGeom>
            <a:avLst/>
            <a:gdLst/>
            <a:ahLst/>
            <a:cxnLst/>
            <a:rect l="l" t="t" r="r" b="b"/>
            <a:pathLst>
              <a:path w="1790700" h="172212">
                <a:moveTo>
                  <a:pt x="1704594" y="0"/>
                </a:moveTo>
                <a:lnTo>
                  <a:pt x="1790700" y="86106"/>
                </a:lnTo>
                <a:lnTo>
                  <a:pt x="1704594" y="172212"/>
                </a:lnTo>
                <a:lnTo>
                  <a:pt x="1704594" y="129159"/>
                </a:lnTo>
                <a:lnTo>
                  <a:pt x="0" y="129159"/>
                </a:lnTo>
                <a:lnTo>
                  <a:pt x="0" y="43053"/>
                </a:lnTo>
                <a:lnTo>
                  <a:pt x="1704594" y="43053"/>
                </a:lnTo>
                <a:lnTo>
                  <a:pt x="1704594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48505" y="1751838"/>
            <a:ext cx="173736" cy="873251"/>
          </a:xfrm>
          <a:custGeom>
            <a:avLst/>
            <a:gdLst/>
            <a:ahLst/>
            <a:cxnLst/>
            <a:rect l="l" t="t" r="r" b="b"/>
            <a:pathLst>
              <a:path w="173736" h="873251">
                <a:moveTo>
                  <a:pt x="86868" y="0"/>
                </a:moveTo>
                <a:lnTo>
                  <a:pt x="0" y="86867"/>
                </a:lnTo>
                <a:lnTo>
                  <a:pt x="43434" y="86867"/>
                </a:lnTo>
                <a:lnTo>
                  <a:pt x="43434" y="873251"/>
                </a:lnTo>
                <a:lnTo>
                  <a:pt x="130302" y="873251"/>
                </a:lnTo>
                <a:lnTo>
                  <a:pt x="130302" y="86867"/>
                </a:lnTo>
                <a:lnTo>
                  <a:pt x="173736" y="86867"/>
                </a:lnTo>
                <a:lnTo>
                  <a:pt x="86868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8505" y="1751838"/>
            <a:ext cx="173736" cy="873251"/>
          </a:xfrm>
          <a:custGeom>
            <a:avLst/>
            <a:gdLst/>
            <a:ahLst/>
            <a:cxnLst/>
            <a:rect l="l" t="t" r="r" b="b"/>
            <a:pathLst>
              <a:path w="173736" h="873251">
                <a:moveTo>
                  <a:pt x="0" y="86867"/>
                </a:moveTo>
                <a:lnTo>
                  <a:pt x="86868" y="0"/>
                </a:lnTo>
                <a:lnTo>
                  <a:pt x="173736" y="86867"/>
                </a:lnTo>
                <a:lnTo>
                  <a:pt x="130302" y="86867"/>
                </a:lnTo>
                <a:lnTo>
                  <a:pt x="130302" y="873251"/>
                </a:lnTo>
                <a:lnTo>
                  <a:pt x="43434" y="873251"/>
                </a:lnTo>
                <a:lnTo>
                  <a:pt x="43434" y="86867"/>
                </a:lnTo>
                <a:lnTo>
                  <a:pt x="0" y="8686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1846" y="1751838"/>
            <a:ext cx="787907" cy="173736"/>
          </a:xfrm>
          <a:custGeom>
            <a:avLst/>
            <a:gdLst/>
            <a:ahLst/>
            <a:cxnLst/>
            <a:rect l="l" t="t" r="r" b="b"/>
            <a:pathLst>
              <a:path w="787907" h="173736">
                <a:moveTo>
                  <a:pt x="701039" y="130301"/>
                </a:moveTo>
                <a:lnTo>
                  <a:pt x="701039" y="173736"/>
                </a:lnTo>
                <a:lnTo>
                  <a:pt x="787907" y="86867"/>
                </a:lnTo>
                <a:lnTo>
                  <a:pt x="701039" y="0"/>
                </a:lnTo>
                <a:lnTo>
                  <a:pt x="701039" y="43434"/>
                </a:lnTo>
                <a:lnTo>
                  <a:pt x="0" y="43434"/>
                </a:lnTo>
                <a:lnTo>
                  <a:pt x="0" y="130301"/>
                </a:lnTo>
                <a:lnTo>
                  <a:pt x="701039" y="13030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01846" y="1751838"/>
            <a:ext cx="787907" cy="173736"/>
          </a:xfrm>
          <a:custGeom>
            <a:avLst/>
            <a:gdLst/>
            <a:ahLst/>
            <a:cxnLst/>
            <a:rect l="l" t="t" r="r" b="b"/>
            <a:pathLst>
              <a:path w="787907" h="173736">
                <a:moveTo>
                  <a:pt x="701039" y="0"/>
                </a:moveTo>
                <a:lnTo>
                  <a:pt x="787907" y="86867"/>
                </a:lnTo>
                <a:lnTo>
                  <a:pt x="701039" y="173736"/>
                </a:lnTo>
                <a:lnTo>
                  <a:pt x="701039" y="130301"/>
                </a:lnTo>
                <a:lnTo>
                  <a:pt x="0" y="130301"/>
                </a:lnTo>
                <a:lnTo>
                  <a:pt x="0" y="43434"/>
                </a:lnTo>
                <a:lnTo>
                  <a:pt x="701039" y="43434"/>
                </a:lnTo>
                <a:lnTo>
                  <a:pt x="701039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388" y="309628"/>
            <a:ext cx="35981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449" y="309628"/>
            <a:ext cx="4932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0469" y="309628"/>
            <a:ext cx="200199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801" y="1485111"/>
            <a:ext cx="1963504" cy="544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6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lient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</a:t>
            </a:r>
            <a:r>
              <a:rPr sz="1200" spc="-4" dirty="0">
                <a:latin typeface="Tw Cen MT"/>
                <a:cs typeface="Tw Cen MT"/>
              </a:rPr>
              <a:t>b</a:t>
            </a:r>
            <a:r>
              <a:rPr sz="1200" spc="0" dirty="0">
                <a:latin typeface="Tw Cen MT"/>
                <a:cs typeface="Tw Cen MT"/>
              </a:rPr>
              <a:t>lem</a:t>
            </a:r>
            <a:r>
              <a:rPr sz="1200" spc="-4" dirty="0">
                <a:latin typeface="Tw Cen MT"/>
                <a:cs typeface="Tw Cen MT"/>
              </a:rPr>
              <a:t> s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tement: </a:t>
            </a:r>
            <a:r>
              <a:rPr sz="1200" spc="-9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e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4"/>
              </a:spcBef>
            </a:pPr>
            <a:r>
              <a:rPr sz="1200" spc="-44" dirty="0">
                <a:latin typeface="Tw Cen MT"/>
                <a:cs typeface="Tw Cen MT"/>
              </a:rPr>
              <a:t>w</a:t>
            </a:r>
            <a:r>
              <a:rPr sz="1200" spc="0" dirty="0">
                <a:latin typeface="Tw Cen MT"/>
                <a:cs typeface="Tw Cen MT"/>
              </a:rPr>
              <a:t>ant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fic</a:t>
            </a:r>
            <a:r>
              <a:rPr sz="1200" spc="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ail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inter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e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tion </a:t>
            </a:r>
            <a:endParaRPr sz="1200">
              <a:latin typeface="Tw Cen MT"/>
              <a:cs typeface="Tw Cen MT"/>
            </a:endParaRPr>
          </a:p>
          <a:p>
            <a:pPr marL="12700">
              <a:lnSpc>
                <a:spcPts val="1306"/>
              </a:lnSpc>
              <a:spcBef>
                <a:spcPts val="134"/>
              </a:spcBef>
            </a:pPr>
            <a:r>
              <a:rPr sz="1200" spc="0" dirty="0">
                <a:latin typeface="Tw Cen MT"/>
                <a:cs typeface="Tw Cen MT"/>
              </a:rPr>
              <a:t>Elec</a:t>
            </a:r>
            <a:r>
              <a:rPr sz="1200" spc="-4" dirty="0">
                <a:latin typeface="Tw Cen MT"/>
                <a:cs typeface="Tw Cen MT"/>
              </a:rPr>
              <a:t>t</a:t>
            </a:r>
            <a:r>
              <a:rPr sz="1200" spc="0" dirty="0">
                <a:latin typeface="Tw Cen MT"/>
                <a:cs typeface="Tw Cen MT"/>
              </a:rPr>
              <a:t>ri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al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de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igns!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444" y="2456734"/>
            <a:ext cx="2048961" cy="696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Ad</a:t>
            </a:r>
            <a:r>
              <a:rPr sz="3600" spc="-4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ing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ite</a:t>
            </a:r>
            <a:r>
              <a:rPr sz="3600" spc="-1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ation</a:t>
            </a:r>
            <a:endParaRPr sz="2400">
              <a:latin typeface="Tw Cen MT"/>
              <a:cs typeface="Tw Cen MT"/>
            </a:endParaRPr>
          </a:p>
          <a:p>
            <a:pPr marL="12700" marR="45719">
              <a:lnSpc>
                <a:spcPct val="90738"/>
              </a:lnSpc>
              <a:spcBef>
                <a:spcPts val="142"/>
              </a:spcBef>
            </a:pPr>
            <a:r>
              <a:rPr sz="2400" spc="0" dirty="0">
                <a:latin typeface="Tw Cen MT"/>
                <a:cs typeface="Tw Cen MT"/>
              </a:rPr>
              <a:t>(re</a:t>
            </a:r>
            <a:r>
              <a:rPr sz="2400" spc="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in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ng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design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444" y="3188635"/>
            <a:ext cx="5251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due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720" y="3188635"/>
            <a:ext cx="3061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to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4846" y="3188635"/>
            <a:ext cx="9409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esti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g)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375" y="5792200"/>
            <a:ext cx="1717547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0" dirty="0">
                <a:latin typeface="Tw Cen MT"/>
                <a:cs typeface="Tw Cen MT"/>
              </a:rPr>
              <a:t>eli</a:t>
            </a:r>
            <a:r>
              <a:rPr sz="1200" spc="-19" dirty="0">
                <a:latin typeface="Tw Cen MT"/>
                <a:cs typeface="Tw Cen MT"/>
              </a:rPr>
              <a:t>v</a:t>
            </a:r>
            <a:r>
              <a:rPr sz="1200" spc="0" dirty="0">
                <a:latin typeface="Tw Cen MT"/>
                <a:cs typeface="Tw Cen MT"/>
              </a:rPr>
              <a:t>er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lie</a:t>
            </a:r>
            <a:r>
              <a:rPr sz="1200" spc="4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-25" dirty="0">
                <a:latin typeface="Tw Cen MT"/>
                <a:cs typeface="Tw Cen MT"/>
              </a:rPr>
              <a:t>’</a:t>
            </a:r>
            <a:r>
              <a:rPr sz="1200" spc="0" dirty="0">
                <a:latin typeface="Tw Cen MT"/>
                <a:cs typeface="Tw Cen MT"/>
              </a:rPr>
              <a:t>s p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odu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</a:t>
            </a:r>
            <a:endParaRPr sz="1200">
              <a:latin typeface="Tw Cen MT"/>
              <a:cs typeface="Tw Cen MT"/>
            </a:endParaRPr>
          </a:p>
          <a:p>
            <a:pPr marL="12700" marR="24891">
              <a:lnSpc>
                <a:spcPct val="90738"/>
              </a:lnSpc>
              <a:spcBef>
                <a:spcPts val="130"/>
              </a:spcBef>
            </a:pPr>
            <a:r>
              <a:rPr sz="1200" spc="0" dirty="0">
                <a:latin typeface="Tw Cen MT"/>
                <a:cs typeface="Tw Cen MT"/>
              </a:rPr>
              <a:t>do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u</a:t>
            </a:r>
            <a:r>
              <a:rPr sz="1200" spc="4" dirty="0">
                <a:latin typeface="Tw Cen MT"/>
                <a:cs typeface="Tw Cen MT"/>
              </a:rPr>
              <a:t>m</a:t>
            </a:r>
            <a:r>
              <a:rPr sz="1200" spc="0" dirty="0">
                <a:latin typeface="Tw Cen MT"/>
                <a:cs typeface="Tw Cen MT"/>
              </a:rPr>
              <a:t>entation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reed to!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4242" y="5759958"/>
            <a:ext cx="2778252" cy="59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4"/>
              </a:spcBef>
            </a:pPr>
            <a:endParaRPr sz="700"/>
          </a:p>
          <a:p>
            <a:pPr marL="595122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ni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25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tions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5098" y="4906518"/>
            <a:ext cx="2779776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596011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etailed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esign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5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7478" y="4024122"/>
            <a:ext cx="2778252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595122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et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iled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5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18" y="3736086"/>
            <a:ext cx="3493007" cy="894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4"/>
              </a:spcBef>
            </a:pPr>
            <a:endParaRPr sz="700"/>
          </a:p>
          <a:p>
            <a:pPr marL="132130">
              <a:lnSpc>
                <a:spcPct val="90738"/>
              </a:lnSpc>
              <a:spcBef>
                <a:spcPts val="1000"/>
              </a:spcBef>
            </a:pPr>
            <a:r>
              <a:rPr sz="1200" b="1" spc="-54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alid</a:t>
            </a:r>
            <a:r>
              <a:rPr sz="1200" b="1" spc="29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tion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/</a:t>
            </a:r>
            <a:r>
              <a:rPr sz="1200" b="1" spc="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uilding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/ te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ting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/</a:t>
            </a:r>
            <a:r>
              <a:rPr sz="1200" b="1" spc="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de</a:t>
            </a:r>
            <a:r>
              <a:rPr sz="1200" b="1" spc="-25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ugging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/</a:t>
            </a:r>
            <a:endParaRPr sz="1200">
              <a:latin typeface="Tw Cen MT"/>
              <a:cs typeface="Tw Cen MT"/>
            </a:endParaRPr>
          </a:p>
          <a:p>
            <a:pPr marL="132130">
              <a:lnSpc>
                <a:spcPct val="90738"/>
              </a:lnSpc>
              <a:spcBef>
                <a:spcPts val="130"/>
              </a:spcBef>
            </a:pP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-25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vising</a:t>
            </a:r>
            <a:r>
              <a:rPr sz="1200" b="1" spc="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desi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g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8522" y="3124962"/>
            <a:ext cx="2778252" cy="595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6"/>
              </a:spcBef>
            </a:pPr>
            <a:endParaRPr sz="700"/>
          </a:p>
          <a:p>
            <a:pPr marL="595122">
              <a:lnSpc>
                <a:spcPct val="90738"/>
              </a:lnSpc>
              <a:spcBef>
                <a:spcPts val="1000"/>
              </a:spcBef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elimina</a:t>
            </a:r>
            <a:r>
              <a:rPr sz="1200" b="1" spc="19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y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426" y="2242566"/>
            <a:ext cx="2779776" cy="595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4"/>
              </a:spcBef>
            </a:pPr>
            <a:endParaRPr sz="700"/>
          </a:p>
          <a:p>
            <a:pPr marL="596011">
              <a:lnSpc>
                <a:spcPct val="90738"/>
              </a:lnSpc>
              <a:spcBef>
                <a:spcPts val="1000"/>
              </a:spcBef>
            </a:pP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on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eptual</a:t>
            </a:r>
            <a:r>
              <a:rPr sz="1200" b="1" spc="29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1200" b="1" spc="4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ign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9754" y="1357121"/>
            <a:ext cx="2779776" cy="59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4"/>
              </a:spcBef>
            </a:pPr>
            <a:endParaRPr sz="700"/>
          </a:p>
          <a:p>
            <a:pPr marL="638683">
              <a:lnSpc>
                <a:spcPct val="90738"/>
              </a:lnSpc>
              <a:spcBef>
                <a:spcPts val="1000"/>
              </a:spcBef>
            </a:pP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P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oblem</a:t>
            </a:r>
            <a:r>
              <a:rPr sz="1200" b="1" spc="14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efi</a:t>
            </a:r>
            <a:r>
              <a:rPr sz="1200" b="1" spc="-4" dirty="0">
                <a:solidFill>
                  <a:srgbClr val="FF0000"/>
                </a:solidFill>
                <a:latin typeface="Tw Cen MT"/>
                <a:cs typeface="Tw Cen MT"/>
              </a:rPr>
              <a:t>n</a:t>
            </a:r>
            <a:r>
              <a:rPr sz="1200" b="1" spc="0" dirty="0">
                <a:solidFill>
                  <a:srgbClr val="FF0000"/>
                </a:solidFill>
                <a:latin typeface="Tw Cen MT"/>
                <a:cs typeface="Tw Cen MT"/>
              </a:rPr>
              <a:t>ition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3970" y="2052287"/>
            <a:ext cx="0" cy="3238059"/>
          </a:xfrm>
          <a:custGeom>
            <a:avLst/>
            <a:gdLst/>
            <a:ahLst/>
            <a:cxnLst/>
            <a:rect l="l" t="t" r="r" b="b"/>
            <a:pathLst>
              <a:path h="3238059">
                <a:moveTo>
                  <a:pt x="0" y="3238059"/>
                </a:moveTo>
                <a:lnTo>
                  <a:pt x="0" y="0"/>
                </a:lnTo>
              </a:path>
            </a:pathLst>
          </a:custGeom>
          <a:ln w="57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8299" y="1872300"/>
            <a:ext cx="131341" cy="196528"/>
          </a:xfrm>
          <a:custGeom>
            <a:avLst/>
            <a:gdLst/>
            <a:ahLst/>
            <a:cxnLst/>
            <a:rect l="l" t="t" r="r" b="b"/>
            <a:pathLst>
              <a:path w="131341" h="196528">
                <a:moveTo>
                  <a:pt x="0" y="196528"/>
                </a:moveTo>
                <a:lnTo>
                  <a:pt x="131341" y="196528"/>
                </a:lnTo>
                <a:lnTo>
                  <a:pt x="65670" y="0"/>
                </a:lnTo>
                <a:lnTo>
                  <a:pt x="0" y="196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3970" y="5290346"/>
            <a:ext cx="4547965" cy="0"/>
          </a:xfrm>
          <a:custGeom>
            <a:avLst/>
            <a:gdLst/>
            <a:ahLst/>
            <a:cxnLst/>
            <a:rect l="l" t="t" r="r" b="b"/>
            <a:pathLst>
              <a:path w="4547965">
                <a:moveTo>
                  <a:pt x="0" y="0"/>
                </a:moveTo>
                <a:lnTo>
                  <a:pt x="4547965" y="0"/>
                </a:lnTo>
              </a:path>
            </a:pathLst>
          </a:custGeom>
          <a:ln w="5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5636" y="5224828"/>
            <a:ext cx="196983" cy="131009"/>
          </a:xfrm>
          <a:custGeom>
            <a:avLst/>
            <a:gdLst/>
            <a:ahLst/>
            <a:cxnLst/>
            <a:rect l="l" t="t" r="r" b="b"/>
            <a:pathLst>
              <a:path w="196983" h="131009">
                <a:moveTo>
                  <a:pt x="0" y="0"/>
                </a:moveTo>
                <a:lnTo>
                  <a:pt x="0" y="131009"/>
                </a:lnTo>
                <a:lnTo>
                  <a:pt x="196983" y="65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3970" y="2479546"/>
            <a:ext cx="4334683" cy="2811899"/>
          </a:xfrm>
          <a:custGeom>
            <a:avLst/>
            <a:gdLst/>
            <a:ahLst/>
            <a:cxnLst/>
            <a:rect l="l" t="t" r="r" b="b"/>
            <a:pathLst>
              <a:path w="4334683" h="2811899">
                <a:moveTo>
                  <a:pt x="0" y="2810771"/>
                </a:moveTo>
                <a:lnTo>
                  <a:pt x="351479" y="2811899"/>
                </a:lnTo>
                <a:lnTo>
                  <a:pt x="694935" y="2794120"/>
                </a:lnTo>
                <a:lnTo>
                  <a:pt x="1029343" y="2758100"/>
                </a:lnTo>
                <a:lnTo>
                  <a:pt x="1353674" y="2704505"/>
                </a:lnTo>
                <a:lnTo>
                  <a:pt x="1666902" y="2633999"/>
                </a:lnTo>
                <a:lnTo>
                  <a:pt x="1967999" y="2547250"/>
                </a:lnTo>
                <a:lnTo>
                  <a:pt x="2255940" y="2444923"/>
                </a:lnTo>
                <a:lnTo>
                  <a:pt x="2529698" y="2327684"/>
                </a:lnTo>
                <a:lnTo>
                  <a:pt x="2788244" y="2196198"/>
                </a:lnTo>
                <a:lnTo>
                  <a:pt x="3030554" y="2051131"/>
                </a:lnTo>
                <a:lnTo>
                  <a:pt x="3255599" y="1893150"/>
                </a:lnTo>
                <a:lnTo>
                  <a:pt x="3462353" y="1722919"/>
                </a:lnTo>
                <a:lnTo>
                  <a:pt x="3649789" y="1541105"/>
                </a:lnTo>
                <a:lnTo>
                  <a:pt x="3816880" y="1348374"/>
                </a:lnTo>
                <a:lnTo>
                  <a:pt x="3962600" y="1145390"/>
                </a:lnTo>
                <a:lnTo>
                  <a:pt x="4085921" y="932821"/>
                </a:lnTo>
                <a:lnTo>
                  <a:pt x="4185816" y="711332"/>
                </a:lnTo>
                <a:lnTo>
                  <a:pt x="4261260" y="481588"/>
                </a:lnTo>
                <a:lnTo>
                  <a:pt x="4311224" y="244255"/>
                </a:lnTo>
                <a:lnTo>
                  <a:pt x="4334683" y="0"/>
                </a:lnTo>
              </a:path>
            </a:pathLst>
          </a:custGeom>
          <a:ln w="5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3179" y="2299559"/>
            <a:ext cx="131228" cy="196528"/>
          </a:xfrm>
          <a:custGeom>
            <a:avLst/>
            <a:gdLst/>
            <a:ahLst/>
            <a:cxnLst/>
            <a:rect l="l" t="t" r="r" b="b"/>
            <a:pathLst>
              <a:path w="131228" h="196528">
                <a:moveTo>
                  <a:pt x="0" y="196528"/>
                </a:moveTo>
                <a:lnTo>
                  <a:pt x="131228" y="196528"/>
                </a:lnTo>
                <a:lnTo>
                  <a:pt x="65192" y="0"/>
                </a:lnTo>
                <a:lnTo>
                  <a:pt x="0" y="196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430844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Cost 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 Im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leme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092" y="309628"/>
            <a:ext cx="21287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Cha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981" y="2062329"/>
            <a:ext cx="1178509" cy="832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997" marR="190551" algn="ctr">
              <a:lnSpc>
                <a:spcPts val="1845"/>
              </a:lnSpc>
              <a:spcBef>
                <a:spcPts val="92"/>
              </a:spcBef>
            </a:pPr>
            <a:r>
              <a:rPr sz="2775" spc="0" baseline="1566" dirty="0">
                <a:latin typeface="Times New Roman"/>
                <a:cs typeface="Times New Roman"/>
              </a:rPr>
              <a:t>Cost</a:t>
            </a:r>
            <a:r>
              <a:rPr sz="2775" spc="353" baseline="1566" dirty="0">
                <a:latin typeface="Times New Roman"/>
                <a:cs typeface="Times New Roman"/>
              </a:rPr>
              <a:t> </a:t>
            </a:r>
            <a:r>
              <a:rPr sz="2775" spc="0" baseline="1566" dirty="0">
                <a:latin typeface="Times New Roman"/>
                <a:cs typeface="Times New Roman"/>
              </a:rPr>
              <a:t>to</a:t>
            </a:r>
            <a:endParaRPr sz="1850">
              <a:latin typeface="Times New Roman"/>
              <a:cs typeface="Times New Roman"/>
            </a:endParaRPr>
          </a:p>
          <a:p>
            <a:pPr indent="0" algn="ctr">
              <a:lnSpc>
                <a:spcPts val="2127"/>
              </a:lnSpc>
              <a:spcBef>
                <a:spcPts val="22"/>
              </a:spcBef>
            </a:pPr>
            <a:r>
              <a:rPr sz="1850" dirty="0">
                <a:latin typeface="Times New Roman"/>
                <a:cs typeface="Times New Roman"/>
              </a:rPr>
              <a:t>implement </a:t>
            </a: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ts val="2127"/>
              </a:lnSpc>
              <a:spcBef>
                <a:spcPts val="114"/>
              </a:spcBef>
            </a:pPr>
            <a:r>
              <a:rPr sz="1850" dirty="0">
                <a:latin typeface="Times New Roman"/>
                <a:cs typeface="Times New Roman"/>
              </a:rPr>
              <a:t>changes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5815" y="5581381"/>
            <a:ext cx="1643354" cy="26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sz="2775" spc="0" baseline="1566" dirty="0">
                <a:latin typeface="Times New Roman"/>
                <a:cs typeface="Times New Roman"/>
              </a:rPr>
              <a:t>Project</a:t>
            </a:r>
            <a:r>
              <a:rPr sz="2775" spc="425" baseline="1566" dirty="0">
                <a:latin typeface="Times New Roman"/>
                <a:cs typeface="Times New Roman"/>
              </a:rPr>
              <a:t> </a:t>
            </a:r>
            <a:r>
              <a:rPr sz="2775" spc="0" baseline="1566" dirty="0">
                <a:latin typeface="Times New Roman"/>
                <a:cs typeface="Times New Roman"/>
              </a:rPr>
              <a:t>lifetime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23970" y="2052287"/>
            <a:ext cx="4547965" cy="323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2540" y="5777128"/>
            <a:ext cx="2561843" cy="0"/>
          </a:xfrm>
          <a:custGeom>
            <a:avLst/>
            <a:gdLst/>
            <a:ahLst/>
            <a:cxnLst/>
            <a:rect l="l" t="t" r="r" b="b"/>
            <a:pathLst>
              <a:path w="2561843">
                <a:moveTo>
                  <a:pt x="0" y="0"/>
                </a:moveTo>
                <a:lnTo>
                  <a:pt x="256184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9628"/>
            <a:ext cx="61710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Process is 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732" y="1361108"/>
            <a:ext cx="7794396" cy="61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197"/>
              </a:spcBef>
            </a:pP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5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lectri</a:t>
            </a:r>
            <a:r>
              <a:rPr sz="1600" spc="-4" dirty="0">
                <a:latin typeface="Tw Cen MT"/>
                <a:cs typeface="Tw Cen MT"/>
              </a:rPr>
              <a:t>ca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ject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wh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-43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o</a:t>
            </a:r>
            <a:r>
              <a:rPr sz="1600" spc="-29" dirty="0">
                <a:latin typeface="Tw Cen MT"/>
                <a:cs typeface="Tw Cen MT"/>
              </a:rPr>
              <a:t>w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3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6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red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const</a:t>
            </a:r>
            <a:r>
              <a:rPr sz="1600" spc="-1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0" dirty="0">
                <a:latin typeface="Tw Cen MT"/>
                <a:cs typeface="Tw Cen MT"/>
              </a:rPr>
              <a:t>,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mig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real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se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-5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y</a:t>
            </a:r>
            <a:r>
              <a:rPr sz="1600" spc="-2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4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m 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me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fu</a:t>
            </a:r>
            <a:r>
              <a:rPr sz="1600" spc="-4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ction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lity</a:t>
            </a:r>
            <a:r>
              <a:rPr sz="1600" spc="-3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nly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0" dirty="0">
                <a:latin typeface="Tw Cen MT"/>
                <a:cs typeface="Tw Cen MT"/>
              </a:rPr>
              <a:t>ip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p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hip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ther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!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Hence</a:t>
            </a:r>
            <a:r>
              <a:rPr sz="1600" spc="-4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less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o</a:t>
            </a:r>
            <a:r>
              <a:rPr sz="1600" spc="-29" dirty="0">
                <a:latin typeface="Tw Cen MT"/>
                <a:cs typeface="Tw Cen MT"/>
              </a:rPr>
              <a:t>w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3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, 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na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18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19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4" dirty="0">
                <a:latin typeface="Tw Cen MT"/>
                <a:cs typeface="Tw Cen MT"/>
              </a:rPr>
              <a:t>ip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 </a:t>
            </a:r>
            <a:r>
              <a:rPr sz="1600" spc="-9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ref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ned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2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costs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c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21695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732" y="2319958"/>
            <a:ext cx="7642330" cy="813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197"/>
              </a:spcBef>
            </a:pP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sensor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ee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5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nda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ue</a:t>
            </a:r>
            <a:r>
              <a:rPr sz="1600" spc="-1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59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 in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89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y</a:t>
            </a:r>
            <a:r>
              <a:rPr sz="1600" spc="3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me</a:t>
            </a:r>
            <a:r>
              <a:rPr sz="1600" spc="0" dirty="0">
                <a:latin typeface="Tw Cen MT"/>
                <a:cs typeface="Tw Cen MT"/>
              </a:rPr>
              <a:t>ntor</a:t>
            </a:r>
            <a:r>
              <a:rPr sz="1600" spc="-4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4" dirty="0">
                <a:latin typeface="Tw Cen MT"/>
                <a:cs typeface="Tw Cen MT"/>
              </a:rPr>
              <a:t>w</a:t>
            </a:r>
            <a:r>
              <a:rPr sz="1600" spc="0" dirty="0">
                <a:latin typeface="Tw Cen MT"/>
                <a:cs typeface="Tw Cen MT"/>
              </a:rPr>
              <a:t>hi</a:t>
            </a:r>
            <a:r>
              <a:rPr sz="1600" spc="50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oe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not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 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req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ci</a:t>
            </a:r>
            <a:r>
              <a:rPr sz="1600" spc="-9" dirty="0">
                <a:latin typeface="Tw Cen MT"/>
                <a:cs typeface="Tw Cen MT"/>
              </a:rPr>
              <a:t>f</a:t>
            </a:r>
            <a:r>
              <a:rPr sz="1600" spc="0" dirty="0">
                <a:latin typeface="Tw Cen MT"/>
                <a:cs typeface="Tw Cen MT"/>
              </a:rPr>
              <a:t>ic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tion</a:t>
            </a:r>
            <a:r>
              <a:rPr sz="1600" spc="-38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ha</a:t>
            </a:r>
            <a:r>
              <a:rPr sz="1600" spc="-9" dirty="0">
                <a:latin typeface="Tw Cen MT"/>
                <a:cs typeface="Tw Cen MT"/>
              </a:rPr>
              <a:t>v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least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log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8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29" dirty="0">
                <a:latin typeface="Tw Cen MT"/>
                <a:cs typeface="Tw Cen MT"/>
              </a:rPr>
              <a:t>p</a:t>
            </a:r>
            <a:r>
              <a:rPr sz="1600" spc="-4" dirty="0">
                <a:latin typeface="Tw Cen MT"/>
                <a:cs typeface="Tw Cen MT"/>
              </a:rPr>
              <a:t>-a</a:t>
            </a:r>
            <a:r>
              <a:rPr sz="1600" spc="0" dirty="0">
                <a:latin typeface="Tw Cen MT"/>
                <a:cs typeface="Tw Cen MT"/>
              </a:rPr>
              <a:t>mp ci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it)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then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this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could</a:t>
            </a:r>
            <a:r>
              <a:rPr sz="1600" spc="-23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imple</a:t>
            </a:r>
            <a:r>
              <a:rPr sz="1600" spc="4" dirty="0">
                <a:latin typeface="Tw Cen MT"/>
                <a:cs typeface="Tw Cen MT"/>
              </a:rPr>
              <a:t>me</a:t>
            </a:r>
            <a:r>
              <a:rPr sz="1600" spc="0" dirty="0">
                <a:latin typeface="Tw Cen MT"/>
                <a:cs typeface="Tw Cen MT"/>
              </a:rPr>
              <a:t>nted</a:t>
            </a:r>
            <a:r>
              <a:rPr sz="1600" spc="-7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34" dirty="0">
                <a:latin typeface="Tw Cen MT"/>
                <a:cs typeface="Tw Cen MT"/>
              </a:rPr>
              <a:t>w</a:t>
            </a:r>
            <a:r>
              <a:rPr sz="1600" spc="4" dirty="0">
                <a:latin typeface="Tw Cen MT"/>
                <a:cs typeface="Tw Cen MT"/>
              </a:rPr>
              <a:t>ee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5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rea</a:t>
            </a:r>
            <a:r>
              <a:rPr sz="1600" spc="-4" dirty="0">
                <a:latin typeface="Tw Cen MT"/>
                <a:cs typeface="Tw Cen MT"/>
              </a:rPr>
              <a:t>db</a:t>
            </a:r>
            <a:r>
              <a:rPr sz="1600" spc="4" dirty="0">
                <a:latin typeface="Tw Cen MT"/>
                <a:cs typeface="Tw Cen MT"/>
              </a:rPr>
              <a:t>oar</a:t>
            </a:r>
            <a:r>
              <a:rPr sz="1600" spc="0" dirty="0">
                <a:latin typeface="Tw Cen MT"/>
                <a:cs typeface="Tw Cen MT"/>
              </a:rPr>
              <a:t>d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4" dirty="0">
                <a:latin typeface="Tw Cen MT"/>
                <a:cs typeface="Tw Cen MT"/>
              </a:rPr>
              <a:t> p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4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rd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5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lectri</a:t>
            </a:r>
            <a:r>
              <a:rPr sz="1600" spc="-4" dirty="0">
                <a:latin typeface="Tw Cen MT"/>
                <a:cs typeface="Tw Cen MT"/>
              </a:rPr>
              <a:t>ca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ject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2380545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32" y="3472483"/>
            <a:ext cx="7745297" cy="618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197"/>
              </a:spcBef>
            </a:pP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38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3</a:t>
            </a:r>
            <a:r>
              <a:rPr sz="1600" spc="0" dirty="0">
                <a:latin typeface="Tw Cen MT"/>
                <a:cs typeface="Tw Cen MT"/>
              </a:rPr>
              <a:t>.3</a:t>
            </a:r>
            <a:r>
              <a:rPr sz="1600" spc="-1" dirty="0">
                <a:latin typeface="Tw Cen MT"/>
                <a:cs typeface="Tw Cen MT"/>
              </a:rPr>
              <a:t> </a:t>
            </a:r>
            <a:r>
              <a:rPr sz="1600" spc="-100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lt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upp</a:t>
            </a:r>
            <a:r>
              <a:rPr sz="1600" spc="0" dirty="0">
                <a:latin typeface="Tw Cen MT"/>
                <a:cs typeface="Tw Cen MT"/>
              </a:rPr>
              <a:t>ly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4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reg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ng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 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mber</a:t>
            </a:r>
            <a:r>
              <a:rPr sz="1600" spc="-5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li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hie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37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nly</a:t>
            </a:r>
            <a:r>
              <a:rPr sz="1600" spc="-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5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-34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upp</a:t>
            </a:r>
            <a:r>
              <a:rPr sz="1600" spc="0" dirty="0">
                <a:latin typeface="Tw Cen MT"/>
                <a:cs typeface="Tw Cen MT"/>
              </a:rPr>
              <a:t>ly</a:t>
            </a:r>
            <a:r>
              <a:rPr sz="1600" spc="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with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nly</a:t>
            </a:r>
            <a:r>
              <a:rPr sz="1600" spc="-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small in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rea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o</a:t>
            </a:r>
            <a:r>
              <a:rPr sz="1600" spc="-29" dirty="0">
                <a:latin typeface="Tw Cen MT"/>
                <a:cs typeface="Tw Cen MT"/>
              </a:rPr>
              <a:t>w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req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3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ni</a:t>
            </a:r>
            <a:r>
              <a:rPr sz="1600" spc="-9" dirty="0">
                <a:latin typeface="Tw Cen MT"/>
                <a:cs typeface="Tw Cen MT"/>
              </a:rPr>
              <a:t>f</a:t>
            </a:r>
            <a:r>
              <a:rPr sz="1600" spc="0" dirty="0">
                <a:latin typeface="Tw Cen MT"/>
                <a:cs typeface="Tw Cen MT"/>
              </a:rPr>
              <a:t>ic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6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se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ll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cost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3533070"/>
            <a:ext cx="152318" cy="14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32" y="4431333"/>
            <a:ext cx="7737239" cy="618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197"/>
              </a:spcBef>
            </a:pP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there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54" dirty="0">
                <a:latin typeface="Tw Cen MT"/>
                <a:cs typeface="Tw Cen MT"/>
              </a:rPr>
              <a:t>w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</a:t>
            </a:r>
            <a:r>
              <a:rPr sz="1600" spc="4" dirty="0">
                <a:latin typeface="Tw Cen MT"/>
                <a:cs typeface="Tw Cen MT"/>
              </a:rPr>
              <a:t>m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lete</a:t>
            </a:r>
            <a:r>
              <a:rPr sz="1600" spc="-57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ult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-54" dirty="0">
                <a:latin typeface="Tw Cen MT"/>
                <a:cs typeface="Tw Cen MT"/>
              </a:rPr>
              <a:t>w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not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54" dirty="0">
                <a:latin typeface="Tw Cen MT"/>
                <a:cs typeface="Tw Cen MT"/>
              </a:rPr>
              <a:t>w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and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54" dirty="0">
                <a:latin typeface="Tw Cen MT"/>
                <a:cs typeface="Tw Cen MT"/>
              </a:rPr>
              <a:t>w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not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cted</a:t>
            </a:r>
            <a:r>
              <a:rPr sz="1600" spc="-46" dirty="0">
                <a:latin typeface="Tw Cen MT"/>
                <a:cs typeface="Tw Cen MT"/>
              </a:rPr>
              <a:t> </a:t>
            </a:r>
            <a:r>
              <a:rPr sz="1600" spc="-89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y 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tutor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" dirty="0">
                <a:latin typeface="Tw Cen MT"/>
                <a:cs typeface="Tw Cen MT"/>
              </a:rPr>
              <a:t>ab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ry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9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rs</a:t>
            </a:r>
            <a:r>
              <a:rPr sz="1600" spc="-4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16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me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vi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wh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-54" dirty="0">
                <a:latin typeface="Tw Cen MT"/>
                <a:cs typeface="Tw Cen MT"/>
              </a:rPr>
              <a:t>w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read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4491920"/>
            <a:ext cx="152318" cy="14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32" y="5389929"/>
            <a:ext cx="7669541" cy="423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197"/>
              </a:spcBef>
            </a:pP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cess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lectri</a:t>
            </a:r>
            <a:r>
              <a:rPr sz="1600" spc="-4" dirty="0">
                <a:latin typeface="Tw Cen MT"/>
                <a:cs typeface="Tw Cen MT"/>
              </a:rPr>
              <a:t>ca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wh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-4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costs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ng</a:t>
            </a:r>
            <a:r>
              <a:rPr sz="1600" spc="-2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se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ll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not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 a</a:t>
            </a:r>
            <a:r>
              <a:rPr sz="1600" spc="0" dirty="0">
                <a:latin typeface="Tw Cen MT"/>
                <a:cs typeface="Tw Cen MT"/>
              </a:rPr>
              <a:t>s 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hi</a:t>
            </a:r>
            <a:r>
              <a:rPr sz="1600" spc="-9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-6" dirty="0">
                <a:latin typeface="Tw Cen MT"/>
                <a:cs typeface="Tw Cen MT"/>
              </a:rPr>
              <a:t> 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ly</a:t>
            </a:r>
            <a:r>
              <a:rPr sz="1600" spc="-2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5" dirty="0">
                <a:latin typeface="Tw Cen MT"/>
                <a:cs typeface="Tw Cen MT"/>
              </a:rPr>
              <a:t> </a:t>
            </a:r>
            <a:r>
              <a:rPr sz="1600" b="1" spc="4" dirty="0">
                <a:latin typeface="Tw Cen MT"/>
                <a:cs typeface="Tw Cen MT"/>
              </a:rPr>
              <a:t>li</a:t>
            </a:r>
            <a:r>
              <a:rPr sz="1600" b="1" spc="0" dirty="0">
                <a:latin typeface="Tw Cen MT"/>
                <a:cs typeface="Tw Cen MT"/>
              </a:rPr>
              <a:t>ght</a:t>
            </a:r>
            <a:r>
              <a:rPr sz="1600" b="1" spc="-35" dirty="0">
                <a:latin typeface="Tw Cen MT"/>
                <a:cs typeface="Tw Cen MT"/>
              </a:rPr>
              <a:t> </a:t>
            </a:r>
            <a:r>
              <a:rPr sz="1600" b="1" spc="0" dirty="0">
                <a:latin typeface="Tw Cen MT"/>
                <a:cs typeface="Tw Cen MT"/>
              </a:rPr>
              <a:t>of</a:t>
            </a:r>
            <a:r>
              <a:rPr sz="1600" b="1" spc="106" dirty="0">
                <a:latin typeface="Tw Cen MT"/>
                <a:cs typeface="Tw Cen MT"/>
              </a:rPr>
              <a:t> </a:t>
            </a:r>
            <a:r>
              <a:rPr sz="1600" b="1" spc="0" dirty="0">
                <a:latin typeface="Tw Cen MT"/>
                <a:cs typeface="Tw Cen MT"/>
              </a:rPr>
              <a:t>n</a:t>
            </a:r>
            <a:r>
              <a:rPr sz="1600" b="1" spc="-29" dirty="0">
                <a:latin typeface="Tw Cen MT"/>
                <a:cs typeface="Tw Cen MT"/>
              </a:rPr>
              <a:t>e</a:t>
            </a:r>
            <a:r>
              <a:rPr sz="1600" b="1" spc="0" dirty="0">
                <a:latin typeface="Tw Cen MT"/>
                <a:cs typeface="Tw Cen MT"/>
              </a:rPr>
              <a:t>w</a:t>
            </a:r>
            <a:r>
              <a:rPr sz="1600" b="1" spc="-38" dirty="0">
                <a:latin typeface="Tw Cen MT"/>
                <a:cs typeface="Tw Cen MT"/>
              </a:rPr>
              <a:t> </a:t>
            </a:r>
            <a:r>
              <a:rPr sz="1600" b="1" spc="-9" dirty="0">
                <a:latin typeface="Tw Cen MT"/>
                <a:cs typeface="Tw Cen MT"/>
              </a:rPr>
              <a:t>f</a:t>
            </a:r>
            <a:r>
              <a:rPr sz="1600" b="1" spc="0" dirty="0">
                <a:latin typeface="Tw Cen MT"/>
                <a:cs typeface="Tw Cen MT"/>
              </a:rPr>
              <a:t>o</a:t>
            </a:r>
            <a:r>
              <a:rPr sz="1600" b="1" spc="9" dirty="0">
                <a:latin typeface="Tw Cen MT"/>
                <a:cs typeface="Tw Cen MT"/>
              </a:rPr>
              <a:t>u</a:t>
            </a:r>
            <a:r>
              <a:rPr sz="1600" b="1" spc="0" dirty="0">
                <a:latin typeface="Tw Cen MT"/>
                <a:cs typeface="Tw Cen MT"/>
              </a:rPr>
              <a:t>nd</a:t>
            </a:r>
            <a:r>
              <a:rPr sz="1600" b="1" spc="-43" dirty="0">
                <a:latin typeface="Tw Cen MT"/>
                <a:cs typeface="Tw Cen MT"/>
              </a:rPr>
              <a:t> </a:t>
            </a:r>
            <a:r>
              <a:rPr sz="1600" b="1" spc="0" dirty="0">
                <a:latin typeface="Tw Cen MT"/>
                <a:cs typeface="Tw Cen MT"/>
              </a:rPr>
              <a:t>k</a:t>
            </a:r>
            <a:r>
              <a:rPr sz="1600" b="1" spc="4" dirty="0">
                <a:latin typeface="Tw Cen MT"/>
                <a:cs typeface="Tw Cen MT"/>
              </a:rPr>
              <a:t>n</a:t>
            </a:r>
            <a:r>
              <a:rPr sz="1600" b="1" spc="-29" dirty="0">
                <a:latin typeface="Tw Cen MT"/>
                <a:cs typeface="Tw Cen MT"/>
              </a:rPr>
              <a:t>o</a:t>
            </a:r>
            <a:r>
              <a:rPr sz="1600" b="1" spc="0" dirty="0">
                <a:latin typeface="Tw Cen MT"/>
                <a:cs typeface="Tw Cen MT"/>
              </a:rPr>
              <a:t>wle</a:t>
            </a:r>
            <a:r>
              <a:rPr sz="1600" b="1" spc="9" dirty="0">
                <a:latin typeface="Tw Cen MT"/>
                <a:cs typeface="Tw Cen MT"/>
              </a:rPr>
              <a:t>d</a:t>
            </a:r>
            <a:r>
              <a:rPr sz="1600" b="1" spc="0" dirty="0">
                <a:latin typeface="Tw Cen MT"/>
                <a:cs typeface="Tw Cen MT"/>
              </a:rPr>
              <a:t>ge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5450516"/>
            <a:ext cx="152318" cy="14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82540" y="5637428"/>
            <a:ext cx="25618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533687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Conside</a:t>
            </a:r>
            <a:r>
              <a:rPr sz="6600" b="1" spc="5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31452"/>
            <a:ext cx="383657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1) </a:t>
            </a:r>
            <a:r>
              <a:rPr sz="4350" spc="-5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ORST 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ASE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DESIGN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4592" y="2303699"/>
            <a:ext cx="29858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82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2475" spc="0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2475" spc="183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Com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one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 </a:t>
            </a:r>
            <a:r>
              <a:rPr sz="3600" spc="-50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ariation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4592" y="3218480"/>
            <a:ext cx="33860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82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2475" spc="0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2475" spc="183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vi</a:t>
            </a:r>
            <a:r>
              <a:rPr sz="3600" spc="-3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onmental</a:t>
            </a:r>
            <a:r>
              <a:rPr sz="3600" spc="-25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conditio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592" y="4132640"/>
            <a:ext cx="91036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75" spc="0" baseline="182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2475" spc="0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2475" spc="183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Use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998" y="4132640"/>
            <a:ext cx="11825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co</a:t>
            </a:r>
            <a:r>
              <a:rPr sz="3600" spc="-4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puter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3704" y="4132640"/>
            <a:ext cx="13541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si</a:t>
            </a:r>
            <a:r>
              <a:rPr sz="3600" spc="3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ulations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9916" y="2709672"/>
            <a:ext cx="4878324" cy="2843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33687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Conside</a:t>
            </a:r>
            <a:r>
              <a:rPr sz="6600" b="1" spc="5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39" y="1530671"/>
            <a:ext cx="2591843" cy="92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62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2)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R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LIA</a:t>
            </a:r>
            <a:r>
              <a:rPr sz="4050" spc="4" baseline="1133" dirty="0">
                <a:latin typeface="Tw Cen MT"/>
                <a:cs typeface="Tw Cen MT"/>
              </a:rPr>
              <a:t>B</a:t>
            </a:r>
            <a:r>
              <a:rPr sz="4050" spc="0" baseline="1133" dirty="0">
                <a:latin typeface="Tw Cen MT"/>
                <a:cs typeface="Tw Cen MT"/>
              </a:rPr>
              <a:t>ILITY</a:t>
            </a:r>
            <a:endParaRPr sz="2700">
              <a:latin typeface="Tw Cen MT"/>
              <a:cs typeface="Tw Cen MT"/>
            </a:endParaRPr>
          </a:p>
          <a:p>
            <a:pPr marL="333044" indent="-320344">
              <a:lnSpc>
                <a:spcPts val="1839"/>
              </a:lnSpc>
              <a:spcBef>
                <a:spcPts val="644"/>
              </a:spcBef>
              <a:tabLst>
                <a:tab pos="330200" algn="l"/>
              </a:tabLst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00" spc="-991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0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700" spc="0" dirty="0">
                <a:latin typeface="Tw Cen MT"/>
                <a:cs typeface="Tw Cen MT"/>
              </a:rPr>
              <a:t>meas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red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 </a:t>
            </a:r>
            <a:r>
              <a:rPr sz="1700" spc="-9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TBF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mean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ime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be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-29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een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f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ilu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es)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39" y="2863403"/>
            <a:ext cx="2309727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500" spc="0" baseline="3003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500" spc="0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00" spc="222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f</a:t>
            </a:r>
            <a:r>
              <a:rPr sz="2550" spc="-9" baseline="1800" dirty="0">
                <a:latin typeface="Tw Cen MT"/>
                <a:cs typeface="Tw Cen MT"/>
              </a:rPr>
              <a:t>a</a:t>
            </a:r>
            <a:r>
              <a:rPr sz="2550" spc="0" baseline="1800" dirty="0">
                <a:latin typeface="Tw Cen MT"/>
                <a:cs typeface="Tw Cen MT"/>
              </a:rPr>
              <a:t>ilu</a:t>
            </a:r>
            <a:r>
              <a:rPr sz="2550" spc="-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-14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=</a:t>
            </a:r>
            <a:r>
              <a:rPr sz="2550" spc="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1/</a:t>
            </a:r>
            <a:r>
              <a:rPr sz="2550" spc="-9" baseline="1800" dirty="0">
                <a:latin typeface="Tw Cen MT"/>
                <a:cs typeface="Tw Cen MT"/>
              </a:rPr>
              <a:t>M</a:t>
            </a:r>
            <a:r>
              <a:rPr sz="2550" spc="0" baseline="1800" dirty="0">
                <a:latin typeface="Tw Cen MT"/>
                <a:cs typeface="Tw Cen MT"/>
              </a:rPr>
              <a:t>TBF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339" y="3506531"/>
            <a:ext cx="256041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500" spc="0" baseline="3003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500" spc="0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00" spc="222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me</a:t>
            </a:r>
            <a:r>
              <a:rPr sz="2550" spc="79" baseline="1800" dirty="0">
                <a:latin typeface="Tw Cen MT"/>
                <a:cs typeface="Tw Cen MT"/>
              </a:rPr>
              <a:t>c</a:t>
            </a:r>
            <a:r>
              <a:rPr sz="2550" spc="0" baseline="1800" dirty="0">
                <a:latin typeface="Tw Cen MT"/>
                <a:cs typeface="Tw Cen MT"/>
              </a:rPr>
              <a:t>h</a:t>
            </a:r>
            <a:r>
              <a:rPr sz="2550" spc="-4" baseline="1800" dirty="0">
                <a:latin typeface="Tw Cen MT"/>
                <a:cs typeface="Tw Cen MT"/>
              </a:rPr>
              <a:t>a</a:t>
            </a:r>
            <a:r>
              <a:rPr sz="2550" spc="0" baseline="1800" dirty="0">
                <a:latin typeface="Tw Cen MT"/>
                <a:cs typeface="Tw Cen MT"/>
              </a:rPr>
              <a:t>nical </a:t>
            </a:r>
            <a:r>
              <a:rPr sz="2550" spc="-4" baseline="1800" dirty="0">
                <a:latin typeface="Tw Cen MT"/>
                <a:cs typeface="Tw Cen MT"/>
              </a:rPr>
              <a:t>p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25" baseline="1800" dirty="0">
                <a:latin typeface="Tw Cen MT"/>
                <a:cs typeface="Tw Cen MT"/>
              </a:rPr>
              <a:t>r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s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f</a:t>
            </a:r>
            <a:r>
              <a:rPr sz="2550" spc="-9" baseline="1800" dirty="0">
                <a:latin typeface="Tw Cen MT"/>
                <a:cs typeface="Tw Cen MT"/>
              </a:rPr>
              <a:t>a</a:t>
            </a:r>
            <a:r>
              <a:rPr sz="2550" spc="0" baseline="1800" dirty="0">
                <a:latin typeface="Tw Cen MT"/>
                <a:cs typeface="Tw Cen MT"/>
              </a:rPr>
              <a:t>il</a:t>
            </a:r>
            <a:r>
              <a:rPr sz="2550" spc="1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fi</a:t>
            </a:r>
            <a:r>
              <a:rPr sz="2550" spc="-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st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4151437"/>
            <a:ext cx="2381711" cy="474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500" spc="0" baseline="3003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500" spc="0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00" spc="222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de</a:t>
            </a:r>
            <a:r>
              <a:rPr sz="2550" spc="-9" baseline="1800" dirty="0">
                <a:latin typeface="Tw Cen MT"/>
                <a:cs typeface="Tw Cen MT"/>
              </a:rPr>
              <a:t>s</a:t>
            </a:r>
            <a:r>
              <a:rPr sz="2550" spc="0" baseline="1800" dirty="0">
                <a:latin typeface="Tw Cen MT"/>
                <a:cs typeface="Tw Cen MT"/>
              </a:rPr>
              <a:t>i</a:t>
            </a:r>
            <a:r>
              <a:rPr sz="2550" spc="-4" baseline="1800" dirty="0">
                <a:latin typeface="Tw Cen MT"/>
                <a:cs typeface="Tw Cen MT"/>
              </a:rPr>
              <a:t>g</a:t>
            </a:r>
            <a:r>
              <a:rPr sz="2550" spc="0" baseline="1800" dirty="0">
                <a:latin typeface="Tw Cen MT"/>
                <a:cs typeface="Tw Cen MT"/>
              </a:rPr>
              <a:t>n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re</a:t>
            </a:r>
            <a:r>
              <a:rPr sz="2550" spc="-9" baseline="1800" dirty="0">
                <a:latin typeface="Tw Cen MT"/>
                <a:cs typeface="Tw Cen MT"/>
              </a:rPr>
              <a:t>d</a:t>
            </a:r>
            <a:r>
              <a:rPr sz="2550" spc="0" baseline="1800" dirty="0">
                <a:latin typeface="Tw Cen MT"/>
                <a:cs typeface="Tw Cen MT"/>
              </a:rPr>
              <a:t>un</a:t>
            </a:r>
            <a:r>
              <a:rPr sz="2550" spc="-9" baseline="1800" dirty="0">
                <a:latin typeface="Tw Cen MT"/>
                <a:cs typeface="Tw Cen MT"/>
              </a:rPr>
              <a:t>d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4" baseline="1800" dirty="0">
                <a:latin typeface="Tw Cen MT"/>
                <a:cs typeface="Tw Cen MT"/>
              </a:rPr>
              <a:t>n</a:t>
            </a:r>
            <a:r>
              <a:rPr sz="2550" spc="14" baseline="1800" dirty="0">
                <a:latin typeface="Tw Cen MT"/>
                <a:cs typeface="Tw Cen MT"/>
              </a:rPr>
              <a:t>c</a:t>
            </a:r>
            <a:r>
              <a:rPr sz="2550" spc="0" baseline="1800" dirty="0">
                <a:latin typeface="Tw Cen MT"/>
                <a:cs typeface="Tw Cen MT"/>
              </a:rPr>
              <a:t>y</a:t>
            </a:r>
            <a:r>
              <a:rPr sz="2550" spc="25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in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o</a:t>
            </a:r>
            <a:endParaRPr sz="1700">
              <a:latin typeface="Tw Cen MT"/>
              <a:cs typeface="Tw Cen MT"/>
            </a:endParaRPr>
          </a:p>
          <a:p>
            <a:pPr marL="333044" marR="32461">
              <a:lnSpc>
                <a:spcPts val="1835"/>
              </a:lnSpc>
            </a:pPr>
            <a:r>
              <a:rPr sz="2550" spc="0" baseline="1800" dirty="0">
                <a:latin typeface="Tw Cen MT"/>
                <a:cs typeface="Tw Cen MT"/>
              </a:rPr>
              <a:t>sy</a:t>
            </a:r>
            <a:r>
              <a:rPr sz="2550" spc="-4" baseline="1800" dirty="0">
                <a:latin typeface="Tw Cen MT"/>
                <a:cs typeface="Tw Cen MT"/>
              </a:rPr>
              <a:t>st</a:t>
            </a:r>
            <a:r>
              <a:rPr sz="2550" spc="0" baseline="1800" dirty="0">
                <a:latin typeface="Tw Cen MT"/>
                <a:cs typeface="Tw Cen MT"/>
              </a:rPr>
              <a:t>em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5029515"/>
            <a:ext cx="2849583" cy="474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500" spc="0" baseline="3003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500" spc="0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00" spc="222" baseline="2898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sim</a:t>
            </a:r>
            <a:r>
              <a:rPr sz="2550" spc="-4" baseline="1800" dirty="0">
                <a:latin typeface="Tw Cen MT"/>
                <a:cs typeface="Tw Cen MT"/>
              </a:rPr>
              <a:t>p</a:t>
            </a:r>
            <a:r>
              <a:rPr sz="2550" spc="0" baseline="1800" dirty="0">
                <a:latin typeface="Tw Cen MT"/>
                <a:cs typeface="Tw Cen MT"/>
              </a:rPr>
              <a:t>le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sy</a:t>
            </a:r>
            <a:r>
              <a:rPr sz="2550" spc="-4" baseline="1800" dirty="0">
                <a:latin typeface="Tw Cen MT"/>
                <a:cs typeface="Tw Cen MT"/>
              </a:rPr>
              <a:t>st</a:t>
            </a:r>
            <a:r>
              <a:rPr sz="2550" spc="0" baseline="1800" dirty="0">
                <a:latin typeface="Tw Cen MT"/>
                <a:cs typeface="Tw Cen MT"/>
              </a:rPr>
              <a:t>em/f</a:t>
            </a:r>
            <a:r>
              <a:rPr sz="2550" spc="-34" baseline="1800" dirty="0">
                <a:latin typeface="Tw Cen MT"/>
                <a:cs typeface="Tw Cen MT"/>
              </a:rPr>
              <a:t>e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er</a:t>
            </a:r>
            <a:r>
              <a:rPr sz="2550" spc="-1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9" baseline="1800" dirty="0">
                <a:latin typeface="Tw Cen MT"/>
                <a:cs typeface="Tw Cen MT"/>
              </a:rPr>
              <a:t>a</a:t>
            </a:r>
            <a:r>
              <a:rPr sz="2550" spc="29" baseline="1800" dirty="0">
                <a:latin typeface="Tw Cen MT"/>
                <a:cs typeface="Tw Cen MT"/>
              </a:rPr>
              <a:t>r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s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=</a:t>
            </a:r>
            <a:endParaRPr sz="1700">
              <a:latin typeface="Tw Cen MT"/>
              <a:cs typeface="Tw Cen MT"/>
            </a:endParaRPr>
          </a:p>
          <a:p>
            <a:pPr marL="333044" marR="32461">
              <a:lnSpc>
                <a:spcPts val="1835"/>
              </a:lnSpc>
            </a:pPr>
            <a:r>
              <a:rPr sz="2550" spc="0" baseline="1800" dirty="0">
                <a:latin typeface="Tw Cen MT"/>
                <a:cs typeface="Tw Cen MT"/>
              </a:rPr>
              <a:t>more </a:t>
            </a:r>
            <a:r>
              <a:rPr sz="2550" spc="-4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eli</a:t>
            </a:r>
            <a:r>
              <a:rPr sz="2550" spc="-4" baseline="1800" dirty="0">
                <a:latin typeface="Tw Cen MT"/>
                <a:cs typeface="Tw Cen MT"/>
              </a:rPr>
              <a:t>a</a:t>
            </a:r>
            <a:r>
              <a:rPr sz="2550" spc="0" baseline="1800" dirty="0">
                <a:latin typeface="Tw Cen MT"/>
                <a:cs typeface="Tw Cen MT"/>
              </a:rPr>
              <a:t>b</a:t>
            </a:r>
            <a:r>
              <a:rPr sz="2550" spc="-4" baseline="1800" dirty="0">
                <a:latin typeface="Tw Cen MT"/>
                <a:cs typeface="Tw Cen MT"/>
              </a:rPr>
              <a:t>l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17088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0344" y="309628"/>
            <a:ext cx="358792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Conside</a:t>
            </a:r>
            <a:r>
              <a:rPr sz="6600" b="1" spc="5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387496"/>
            <a:ext cx="1733179" cy="1261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3) SAFETY</a:t>
            </a:r>
            <a:endParaRPr sz="2900">
              <a:latin typeface="Tw Cen MT"/>
              <a:cs typeface="Tw Cen MT"/>
            </a:endParaRPr>
          </a:p>
          <a:p>
            <a:pPr marL="378764" marR="13145">
              <a:lnSpc>
                <a:spcPct val="90738"/>
              </a:lnSpc>
              <a:spcBef>
                <a:spcPts val="428"/>
              </a:spcBef>
            </a:pPr>
            <a:r>
              <a:rPr sz="1800" spc="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1800" spc="2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i</a:t>
            </a:r>
            <a:r>
              <a:rPr sz="2600" spc="4" dirty="0">
                <a:latin typeface="Tw Cen MT"/>
                <a:cs typeface="Tw Cen MT"/>
              </a:rPr>
              <a:t>d</a:t>
            </a:r>
            <a:r>
              <a:rPr sz="2600" spc="0" dirty="0">
                <a:latin typeface="Tw Cen MT"/>
                <a:cs typeface="Tw Cen MT"/>
              </a:rPr>
              <a:t>ent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fy</a:t>
            </a:r>
            <a:endParaRPr sz="26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576"/>
              </a:spcBef>
            </a:pPr>
            <a:r>
              <a:rPr sz="1800" spc="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1800" spc="2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-50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ov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de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3719" y="1859660"/>
            <a:ext cx="186810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fai</a:t>
            </a:r>
            <a:r>
              <a:rPr sz="3900" spc="4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ure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m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d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7278" y="2292476"/>
            <a:ext cx="138196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p</a:t>
            </a:r>
            <a:r>
              <a:rPr sz="3900" spc="-50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o</a:t>
            </a:r>
            <a:r>
              <a:rPr sz="3900" spc="4" baseline="1177" dirty="0">
                <a:latin typeface="Tw Cen MT"/>
                <a:cs typeface="Tw Cen MT"/>
              </a:rPr>
              <a:t>t</a:t>
            </a:r>
            <a:r>
              <a:rPr sz="3900" spc="0" baseline="1177" dirty="0">
                <a:latin typeface="Tw Cen MT"/>
                <a:cs typeface="Tw Cen MT"/>
              </a:rPr>
              <a:t>ection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9559" y="2292476"/>
            <a:ext cx="634642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(</a:t>
            </a:r>
            <a:r>
              <a:rPr sz="3900" spc="-25" baseline="1177" dirty="0">
                <a:latin typeface="Tw Cen MT"/>
                <a:cs typeface="Tw Cen MT"/>
              </a:rPr>
              <a:t>F</a:t>
            </a:r>
            <a:r>
              <a:rPr sz="3900" spc="0" baseline="1177" dirty="0">
                <a:latin typeface="Tw Cen MT"/>
                <a:cs typeface="Tw Cen MT"/>
              </a:rPr>
              <a:t>a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l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8077" y="2292476"/>
            <a:ext cx="699054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S</a:t>
            </a:r>
            <a:r>
              <a:rPr sz="3900" spc="4" baseline="1177" dirty="0">
                <a:latin typeface="Tw Cen MT"/>
                <a:cs typeface="Tw Cen MT"/>
              </a:rPr>
              <a:t>a</a:t>
            </a:r>
            <a:r>
              <a:rPr sz="3900" spc="0" baseline="1177" dirty="0">
                <a:latin typeface="Tw Cen MT"/>
                <a:cs typeface="Tw Cen MT"/>
              </a:rPr>
              <a:t>fe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0753" y="2292476"/>
            <a:ext cx="350488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or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6516" y="2292476"/>
            <a:ext cx="545021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-25" baseline="1177" dirty="0">
                <a:latin typeface="Tw Cen MT"/>
                <a:cs typeface="Tw Cen MT"/>
              </a:rPr>
              <a:t>F</a:t>
            </a:r>
            <a:r>
              <a:rPr sz="3900" spc="0" baseline="1177" dirty="0">
                <a:latin typeface="Tw Cen MT"/>
                <a:cs typeface="Tw Cen MT"/>
              </a:rPr>
              <a:t>a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l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413" y="2292476"/>
            <a:ext cx="1212224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-204" baseline="1177" dirty="0">
                <a:latin typeface="Tw Cen MT"/>
                <a:cs typeface="Tw Cen MT"/>
              </a:rPr>
              <a:t>T</a:t>
            </a:r>
            <a:r>
              <a:rPr sz="3900" spc="0" baseline="1177" dirty="0">
                <a:latin typeface="Tw Cen MT"/>
                <a:cs typeface="Tw Cen MT"/>
              </a:rPr>
              <a:t>o</a:t>
            </a:r>
            <a:r>
              <a:rPr sz="3900" spc="9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1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ant)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352567"/>
            <a:ext cx="3118597" cy="828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4) TEST</a:t>
            </a:r>
            <a:endParaRPr sz="29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426"/>
              </a:spcBef>
            </a:pPr>
            <a:r>
              <a:rPr sz="1800" spc="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1800" spc="2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sign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f</a:t>
            </a:r>
            <a:r>
              <a:rPr sz="2600" spc="0" dirty="0">
                <a:latin typeface="Tw Cen MT"/>
                <a:cs typeface="Tw Cen MT"/>
              </a:rPr>
              <a:t>or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4" dirty="0">
                <a:latin typeface="Tw Cen MT"/>
                <a:cs typeface="Tw Cen MT"/>
              </a:rPr>
              <a:t>a</a:t>
            </a:r>
            <a:r>
              <a:rPr sz="2600" spc="0" dirty="0">
                <a:latin typeface="Tw Cen MT"/>
                <a:cs typeface="Tw Cen MT"/>
              </a:rPr>
              <a:t>se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4189" y="3824477"/>
            <a:ext cx="530392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t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st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884441"/>
            <a:ext cx="5501174" cy="828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5) PRODUCTI</a:t>
            </a:r>
            <a:r>
              <a:rPr sz="4350" spc="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N/MANU</a:t>
            </a:r>
            <a:r>
              <a:rPr sz="4350" spc="-84" baseline="1055" dirty="0">
                <a:latin typeface="Tw Cen MT"/>
                <a:cs typeface="Tw Cen MT"/>
              </a:rPr>
              <a:t>F</a:t>
            </a:r>
            <a:r>
              <a:rPr sz="4350" spc="-11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CTURING</a:t>
            </a:r>
            <a:endParaRPr sz="2900">
              <a:latin typeface="Tw Cen MT"/>
              <a:cs typeface="Tw Cen MT"/>
            </a:endParaRPr>
          </a:p>
          <a:p>
            <a:pPr marL="378764" marR="55321">
              <a:lnSpc>
                <a:spcPct val="90738"/>
              </a:lnSpc>
              <a:spcBef>
                <a:spcPts val="426"/>
              </a:spcBef>
            </a:pPr>
            <a:r>
              <a:rPr sz="1800" spc="0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1800" spc="2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con</a:t>
            </a:r>
            <a:r>
              <a:rPr sz="2600" spc="-4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id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r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ease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6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assembly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2894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Methodologies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387496"/>
            <a:ext cx="6099271" cy="1956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154">
              <a:lnSpc>
                <a:spcPts val="3060"/>
              </a:lnSpc>
              <a:spcBef>
                <a:spcPts val="153"/>
              </a:spcBef>
            </a:pPr>
            <a:r>
              <a:rPr sz="4350" spc="-5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9" baseline="1055" dirty="0">
                <a:latin typeface="Tw Cen MT"/>
                <a:cs typeface="Tw Cen MT"/>
              </a:rPr>
              <a:t>P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5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WN</a:t>
            </a:r>
            <a:endParaRPr sz="2900">
              <a:latin typeface="Tw Cen MT"/>
              <a:cs typeface="Tw Cen MT"/>
            </a:endParaRPr>
          </a:p>
          <a:p>
            <a:pPr marL="12700" marR="60154">
              <a:lnSpc>
                <a:spcPct val="90738"/>
              </a:lnSpc>
              <a:spcBef>
                <a:spcPts val="519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31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Also called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“function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decomposi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ion“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2182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31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implementa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ion de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ails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conside</a:t>
            </a:r>
            <a:r>
              <a:rPr sz="2900" spc="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ed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only</a:t>
            </a:r>
            <a:endParaRPr sz="2900">
              <a:latin typeface="Tw Cen MT"/>
              <a:cs typeface="Tw Cen MT"/>
            </a:endParaRPr>
          </a:p>
          <a:p>
            <a:pPr marL="333044" marR="60154">
              <a:lnSpc>
                <a:spcPts val="3130"/>
              </a:lnSpc>
              <a:spcBef>
                <a:spcPts val="156"/>
              </a:spcBef>
            </a:pPr>
            <a:r>
              <a:rPr sz="4350" spc="0" baseline="1055" dirty="0">
                <a:latin typeface="Tw Cen MT"/>
                <a:cs typeface="Tw Cen MT"/>
              </a:rPr>
              <a:t>l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est le</a:t>
            </a:r>
            <a:r>
              <a:rPr sz="4350" spc="-6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el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6812" y="2552086"/>
            <a:ext cx="93192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at 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629935"/>
            <a:ext cx="7014621" cy="79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253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</a:t>
            </a:r>
            <a:r>
              <a:rPr sz="4350" spc="9" baseline="1055" dirty="0">
                <a:latin typeface="Tw Cen MT"/>
                <a:cs typeface="Tw Cen MT"/>
              </a:rPr>
              <a:t>p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7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wn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ign,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not so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clean and linear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actice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725945"/>
            <a:ext cx="4281450" cy="7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253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en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implementa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</a:t>
            </a:r>
            <a:r>
              <a:rPr sz="4350" spc="4" baseline="1055" dirty="0">
                <a:latin typeface="Tw Cen MT"/>
                <a:cs typeface="Tw Cen MT"/>
              </a:rPr>
              <a:t>n-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el</a:t>
            </a:r>
            <a:endParaRPr sz="2900">
              <a:latin typeface="Tw Cen MT"/>
              <a:cs typeface="Tw Cen MT"/>
            </a:endParaRPr>
          </a:p>
          <a:p>
            <a:pPr marL="333044" marR="7536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at high le</a:t>
            </a:r>
            <a:r>
              <a:rPr sz="4350" spc="-6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els in</a:t>
            </a:r>
            <a:r>
              <a:rPr sz="4350" spc="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desi</a:t>
            </a:r>
            <a:r>
              <a:rPr sz="4350" spc="9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3794" y="4725945"/>
            <a:ext cx="3451512" cy="7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19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com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itments 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made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ocess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52894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Methodologies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1349396"/>
            <a:ext cx="4466031" cy="1195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CASE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-59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ASED: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748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10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esear</a:t>
            </a:r>
            <a:r>
              <a:rPr sz="1800" spc="7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speci</a:t>
            </a:r>
            <a:r>
              <a:rPr sz="1800" spc="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ic,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similar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desi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se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-4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y</a:t>
            </a:r>
            <a:endParaRPr sz="1800">
              <a:latin typeface="Tw Cen MT"/>
              <a:cs typeface="Tw Cen MT"/>
            </a:endParaRPr>
          </a:p>
          <a:p>
            <a:pPr marL="12700" marR="34289">
              <a:lnSpc>
                <a:spcPct val="90738"/>
              </a:lnSpc>
              <a:spcBef>
                <a:spcPts val="464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10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Mo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el 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our p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ocess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at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3151399"/>
            <a:ext cx="7707126" cy="169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INCREMEN</a:t>
            </a:r>
            <a:r>
              <a:rPr sz="4350" spc="-5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AL REDESIGN:</a:t>
            </a:r>
            <a:endParaRPr sz="29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5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10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Fi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 an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xis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ing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design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"un</a:t>
            </a:r>
            <a:r>
              <a:rPr sz="1800" spc="-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el"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design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om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bot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om up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464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10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Mo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ify as required</a:t>
            </a:r>
            <a:endParaRPr sz="1800">
              <a:latin typeface="Tw Cen MT"/>
              <a:cs typeface="Tw Cen MT"/>
            </a:endParaRPr>
          </a:p>
          <a:p>
            <a:pPr marL="333044" indent="-320344">
              <a:lnSpc>
                <a:spcPts val="1730"/>
              </a:lnSpc>
              <a:spcBef>
                <a:spcPts val="709"/>
              </a:spcBef>
              <a:tabLst>
                <a:tab pos="330200" algn="l"/>
              </a:tabLst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50" spc="-1033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least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global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as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ec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design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are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xplored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redes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ed,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if ne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essar</a:t>
            </a:r>
            <a:r>
              <a:rPr sz="1800" spc="-114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first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50692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mple: Com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6600" b="1" spc="-8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xity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1431452"/>
            <a:ext cx="8033714" cy="375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co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pl</a:t>
            </a:r>
            <a:r>
              <a:rPr sz="4350" spc="-7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 sys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em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interconnected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rel</a:t>
            </a:r>
            <a:r>
              <a:rPr sz="4350" spc="-5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r>
              <a:rPr sz="4350" spc="-5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resi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tor</a:t>
            </a:r>
            <a:r>
              <a:rPr sz="4350" spc="-75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  <a:p>
            <a:pPr marL="333044" marR="754683">
              <a:lnSpc>
                <a:spcPts val="3157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cap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citor</a:t>
            </a:r>
            <a:r>
              <a:rPr sz="2900" spc="-59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4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Inte</a:t>
            </a:r>
            <a:r>
              <a:rPr sz="2900" spc="4" dirty="0">
                <a:latin typeface="Tw Cen MT"/>
                <a:cs typeface="Tw Cen MT"/>
              </a:rPr>
              <a:t>g</a:t>
            </a:r>
            <a:r>
              <a:rPr sz="2900" spc="-1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ed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Circuits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(ICs</a:t>
            </a:r>
            <a:r>
              <a:rPr sz="2900" spc="9" dirty="0">
                <a:latin typeface="Tw Cen MT"/>
                <a:cs typeface="Tw Cen MT"/>
              </a:rPr>
              <a:t>)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motors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</a:t>
            </a:r>
            <a:endParaRPr sz="2900">
              <a:latin typeface="Tw Cen MT"/>
              <a:cs typeface="Tw Cen MT"/>
            </a:endParaRPr>
          </a:p>
          <a:p>
            <a:pPr marL="333044" marR="754683">
              <a:lnSpc>
                <a:spcPts val="3157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sen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-50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mic</a:t>
            </a:r>
            <a:r>
              <a:rPr sz="2900" spc="-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ocont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ollers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Can 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ovide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maxi</a:t>
            </a:r>
            <a:r>
              <a:rPr sz="2900" spc="44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um functionality</a:t>
            </a:r>
            <a:endParaRPr sz="2900">
              <a:latin typeface="Tw Cen MT"/>
              <a:cs typeface="Tw Cen MT"/>
            </a:endParaRPr>
          </a:p>
          <a:p>
            <a:pPr marL="333044" marR="202490" indent="-320344">
              <a:lnSpc>
                <a:spcPts val="3157"/>
              </a:lnSpc>
              <a:spcBef>
                <a:spcPts val="1033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Will use an inordina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amount 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79" dirty="0">
                <a:latin typeface="Tw Cen MT"/>
                <a:cs typeface="Tw Cen MT"/>
              </a:rPr>
              <a:t>o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hence </a:t>
            </a:r>
            <a:endParaRPr sz="2900">
              <a:latin typeface="Tw Cen MT"/>
              <a:cs typeface="Tw Cen MT"/>
            </a:endParaRPr>
          </a:p>
          <a:p>
            <a:pPr marL="333044" marR="202490">
              <a:lnSpc>
                <a:spcPts val="3157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cost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more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020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H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20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, could be jus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ified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if</a:t>
            </a:r>
            <a:r>
              <a:rPr sz="2900" spc="7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 functionali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y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320"/>
              </a:spcBef>
            </a:pPr>
            <a:r>
              <a:rPr sz="2900" spc="0" dirty="0">
                <a:latin typeface="Tw Cen MT"/>
                <a:cs typeface="Tw Cen MT"/>
              </a:rPr>
              <a:t>MAN</a:t>
            </a:r>
            <a:r>
              <a:rPr sz="2900" spc="-64" dirty="0">
                <a:latin typeface="Tw Cen MT"/>
                <a:cs typeface="Tw Cen MT"/>
              </a:rPr>
              <a:t>D</a:t>
            </a:r>
            <a:r>
              <a:rPr sz="2900" spc="-144" dirty="0">
                <a:latin typeface="Tw Cen MT"/>
                <a:cs typeface="Tw Cen MT"/>
              </a:rPr>
              <a:t>A</a:t>
            </a:r>
            <a:r>
              <a:rPr sz="2900" spc="-5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-13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Y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5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opo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ed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ign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52894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Methodologies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31452"/>
            <a:ext cx="6205403" cy="1898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154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ITER</a:t>
            </a:r>
            <a:r>
              <a:rPr sz="4350" spc="-150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TIVE REFI</a:t>
            </a:r>
            <a:r>
              <a:rPr sz="4350" spc="-9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EMEN</a:t>
            </a:r>
            <a:r>
              <a:rPr sz="4350" spc="-8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:</a:t>
            </a:r>
            <a:endParaRPr sz="2900">
              <a:latin typeface="Tw Cen MT"/>
              <a:cs typeface="Tw Cen MT"/>
            </a:endParaRPr>
          </a:p>
          <a:p>
            <a:pPr marL="12700" marR="60154">
              <a:lnSpc>
                <a:spcPct val="90738"/>
              </a:lnSpc>
              <a:spcBef>
                <a:spcPts val="867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31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An ite</a:t>
            </a:r>
            <a:r>
              <a:rPr sz="2900" spc="-1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to</a:t>
            </a:r>
            <a:r>
              <a:rPr sz="2900" spc="19" dirty="0">
                <a:latin typeface="Tw Cen MT"/>
                <a:cs typeface="Tw Cen MT"/>
              </a:rPr>
              <a:t>p</a:t>
            </a:r>
            <a:r>
              <a:rPr sz="2900" spc="4" dirty="0">
                <a:latin typeface="Tw Cen MT"/>
                <a:cs typeface="Tw Cen MT"/>
              </a:rPr>
              <a:t>-</a:t>
            </a:r>
            <a:r>
              <a:rPr sz="2900" spc="0" dirty="0">
                <a:latin typeface="Tw Cen MT"/>
                <a:cs typeface="Tw Cen MT"/>
              </a:rPr>
              <a:t>d</a:t>
            </a:r>
            <a:r>
              <a:rPr sz="2900" spc="-79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wn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oa</a:t>
            </a:r>
            <a:r>
              <a:rPr sz="2900" spc="9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h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30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31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Fir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t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 </a:t>
            </a:r>
            <a:r>
              <a:rPr sz="2900" spc="-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ough, ap</a:t>
            </a:r>
            <a:r>
              <a:rPr sz="2900" spc="9" dirty="0">
                <a:latin typeface="Tw Cen MT"/>
                <a:cs typeface="Tw Cen MT"/>
              </a:rPr>
              <a:t>p</a:t>
            </a:r>
            <a:r>
              <a:rPr sz="2900" spc="-54" dirty="0">
                <a:latin typeface="Tw Cen MT"/>
                <a:cs typeface="Tw Cen MT"/>
              </a:rPr>
              <a:t>r</a:t>
            </a:r>
            <a:r>
              <a:rPr sz="2900" spc="-84" dirty="0">
                <a:latin typeface="Tw Cen MT"/>
                <a:cs typeface="Tw Cen MT"/>
              </a:rPr>
              <a:t>o</a:t>
            </a:r>
            <a:r>
              <a:rPr sz="2900" spc="0" dirty="0">
                <a:latin typeface="Tw Cen MT"/>
                <a:cs typeface="Tw Cen MT"/>
              </a:rPr>
              <a:t>ximate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ene</a:t>
            </a:r>
            <a:r>
              <a:rPr sz="2900" spc="-1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al</a:t>
            </a:r>
            <a:endParaRPr sz="2900">
              <a:latin typeface="Tw Cen MT"/>
              <a:cs typeface="Tw Cen MT"/>
            </a:endParaRPr>
          </a:p>
          <a:p>
            <a:pPr marL="333044" marR="60154">
              <a:lnSpc>
                <a:spcPct val="90738"/>
              </a:lnSpc>
              <a:spcBef>
                <a:spcPts val="320"/>
              </a:spcBef>
            </a:pPr>
            <a:r>
              <a:rPr sz="2900" spc="0" dirty="0">
                <a:latin typeface="Tw Cen MT"/>
                <a:cs typeface="Tw Cen MT"/>
              </a:rPr>
              <a:t>co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pleted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0816" y="2494174"/>
            <a:ext cx="1341397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ign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3466867"/>
            <a:ext cx="762675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316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Then </a:t>
            </a:r>
            <a:r>
              <a:rPr sz="4350" spc="-5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do it </a:t>
            </a:r>
            <a:r>
              <a:rPr sz="4350" spc="9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ine</a:t>
            </a:r>
            <a:r>
              <a:rPr sz="4350" spc="-20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more </a:t>
            </a:r>
            <a:r>
              <a:rPr sz="4350" spc="-8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xact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more s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ecific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996979"/>
            <a:ext cx="3503863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253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This p</a:t>
            </a:r>
            <a:r>
              <a:rPr sz="4350" spc="-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ocess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continues</a:t>
            </a:r>
            <a:endParaRPr sz="2900">
              <a:latin typeface="Tw Cen MT"/>
              <a:cs typeface="Tw Cen MT"/>
            </a:endParaRPr>
          </a:p>
          <a:p>
            <a:pPr marL="333044" marR="14493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ign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 done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417" y="3996979"/>
            <a:ext cx="155656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ite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ati</a:t>
            </a:r>
            <a:r>
              <a:rPr sz="4350" spc="-50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7683" y="3996979"/>
            <a:ext cx="665976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until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4602" y="3996979"/>
            <a:ext cx="527018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2734" y="3996979"/>
            <a:ext cx="140624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</a:t>
            </a:r>
            <a:r>
              <a:rPr sz="4350" spc="-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mplete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2894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Methodologies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66679"/>
            <a:ext cx="5372301" cy="1558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85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B</a:t>
            </a:r>
            <a:r>
              <a:rPr sz="3000" spc="-2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3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-4" baseline="1530" dirty="0">
                <a:latin typeface="Tw Cen MT"/>
                <a:cs typeface="Tw Cen MT"/>
              </a:rPr>
              <a:t>M-</a:t>
            </a:r>
            <a:r>
              <a:rPr sz="3000" spc="0" baseline="1530" dirty="0">
                <a:latin typeface="Tw Cen MT"/>
                <a:cs typeface="Tw Cen MT"/>
              </a:rPr>
              <a:t>UP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GN:</a:t>
            </a:r>
            <a:endParaRPr sz="2000">
              <a:latin typeface="Tw Cen MT"/>
              <a:cs typeface="Tw Cen MT"/>
            </a:endParaRPr>
          </a:p>
          <a:p>
            <a:pPr marL="12700" marR="28785">
              <a:lnSpc>
                <a:spcPct val="90738"/>
              </a:lnSpc>
              <a:spcBef>
                <a:spcPts val="621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 </a:t>
            </a:r>
            <a:r>
              <a:rPr sz="1200" spc="6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Oppo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-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te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5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4" dirty="0">
                <a:latin typeface="Tw Cen MT"/>
                <a:cs typeface="Tw Cen MT"/>
              </a:rPr>
              <a:t>p</a:t>
            </a:r>
            <a:r>
              <a:rPr sz="2000" spc="9" dirty="0">
                <a:latin typeface="Tw Cen MT"/>
                <a:cs typeface="Tw Cen MT"/>
              </a:rPr>
              <a:t>-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5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wn</a:t>
            </a:r>
            <a:endParaRPr sz="2000">
              <a:latin typeface="Tw Cen MT"/>
              <a:cs typeface="Tw Cen MT"/>
            </a:endParaRPr>
          </a:p>
          <a:p>
            <a:pPr marL="12700" marR="28785">
              <a:lnSpc>
                <a:spcPct val="90738"/>
              </a:lnSpc>
              <a:spcBef>
                <a:spcPts val="450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 </a:t>
            </a:r>
            <a:r>
              <a:rPr sz="1200" spc="6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Sta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bottom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with </a:t>
            </a:r>
            <a:r>
              <a:rPr sz="2000" spc="-9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etail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ign</a:t>
            </a:r>
            <a:endParaRPr sz="2000">
              <a:latin typeface="Tw Cen MT"/>
              <a:cs typeface="Tw Cen MT"/>
            </a:endParaRPr>
          </a:p>
          <a:p>
            <a:pPr marL="333044" indent="-320344">
              <a:lnSpc>
                <a:spcPts val="1920"/>
              </a:lnSpc>
              <a:spcBef>
                <a:spcPts val="710"/>
              </a:spcBef>
              <a:tabLst>
                <a:tab pos="330200" algn="l"/>
              </a:tabLst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000" spc="-15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o do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thi</a:t>
            </a:r>
            <a:r>
              <a:rPr sz="2000" spc="-2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2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ust ha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me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5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w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 bec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me</a:t>
            </a:r>
            <a:r>
              <a:rPr sz="2000" spc="-1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.</a:t>
            </a:r>
            <a:r>
              <a:rPr sz="2000" spc="4" dirty="0">
                <a:latin typeface="Tw Cen MT"/>
                <a:cs typeface="Tw Cen MT"/>
              </a:rPr>
              <a:t>.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205" y="2501729"/>
            <a:ext cx="11106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are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go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39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0667" y="2501729"/>
            <a:ext cx="9558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-50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ten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0162" y="2501729"/>
            <a:ext cx="3845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this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3597866"/>
            <a:ext cx="7366520" cy="127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HYB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ID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GN:</a:t>
            </a:r>
            <a:endParaRPr sz="20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327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 </a:t>
            </a:r>
            <a:r>
              <a:rPr sz="1200" spc="6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-4" dirty="0">
                <a:latin typeface="Tw Cen MT"/>
                <a:cs typeface="Tw Cen MT"/>
              </a:rPr>
              <a:t>b</a:t>
            </a:r>
            <a:r>
              <a:rPr sz="2000" spc="0" dirty="0">
                <a:latin typeface="Tw Cen MT"/>
                <a:cs typeface="Tw Cen MT"/>
              </a:rPr>
              <a:t>in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asp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both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9" dirty="0">
                <a:latin typeface="Tw Cen MT"/>
                <a:cs typeface="Tw Cen MT"/>
              </a:rPr>
              <a:t>p</a:t>
            </a:r>
            <a:r>
              <a:rPr sz="2000" spc="4" dirty="0">
                <a:latin typeface="Tw Cen MT"/>
                <a:cs typeface="Tw Cen MT"/>
              </a:rPr>
              <a:t>-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5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wn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botto</a:t>
            </a:r>
            <a:r>
              <a:rPr sz="2000" spc="4" dirty="0">
                <a:latin typeface="Tw Cen MT"/>
                <a:cs typeface="Tw Cen MT"/>
              </a:rPr>
              <a:t>m-</a:t>
            </a:r>
            <a:r>
              <a:rPr sz="2000" spc="0" dirty="0">
                <a:latin typeface="Tw Cen MT"/>
                <a:cs typeface="Tw Cen MT"/>
              </a:rPr>
              <a:t>up</a:t>
            </a:r>
            <a:endParaRPr sz="20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450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 </a:t>
            </a:r>
            <a:r>
              <a:rPr sz="1200" spc="6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Mo</a:t>
            </a:r>
            <a:r>
              <a:rPr sz="2000" spc="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25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4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tic</a:t>
            </a:r>
            <a:r>
              <a:rPr sz="2000" spc="-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gn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oa</a:t>
            </a:r>
            <a:r>
              <a:rPr sz="2000" spc="7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en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re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14" dirty="0">
                <a:latin typeface="Tw Cen MT"/>
                <a:cs typeface="Tw Cen MT"/>
              </a:rPr>
              <a:t>p</a:t>
            </a:r>
            <a:r>
              <a:rPr sz="2000" spc="4" dirty="0">
                <a:latin typeface="Tw Cen MT"/>
                <a:cs typeface="Tw Cen MT"/>
              </a:rPr>
              <a:t>-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59" dirty="0">
                <a:latin typeface="Tw Cen MT"/>
                <a:cs typeface="Tw Cen MT"/>
              </a:rPr>
              <a:t>o</a:t>
            </a:r>
            <a:r>
              <a:rPr sz="2000" spc="-4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n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440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 </a:t>
            </a:r>
            <a:r>
              <a:rPr sz="1200" spc="6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Sta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with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 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4" dirty="0">
                <a:latin typeface="Tw Cen MT"/>
                <a:cs typeface="Tw Cen MT"/>
              </a:rPr>
              <a:t>p-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50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wn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app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7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but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ha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dba</a:t>
            </a:r>
            <a:r>
              <a:rPr sz="2000" spc="2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k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-25" dirty="0">
                <a:latin typeface="Tw Cen MT"/>
                <a:cs typeface="Tw Cen MT"/>
              </a:rPr>
              <a:t>r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m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52894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Design Methodologies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1349396"/>
            <a:ext cx="7584104" cy="1124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"EXP</a:t>
            </a:r>
            <a:r>
              <a:rPr sz="4350" spc="-19" baseline="1055" dirty="0">
                <a:latin typeface="Tw Cen MT"/>
                <a:cs typeface="Tw Cen MT"/>
              </a:rPr>
              <a:t>L</a:t>
            </a:r>
            <a:r>
              <a:rPr sz="4350" spc="0" baseline="1055" dirty="0">
                <a:latin typeface="Tw Cen MT"/>
                <a:cs typeface="Tw Cen MT"/>
              </a:rPr>
              <a:t>ORER"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METH</a:t>
            </a:r>
            <a:r>
              <a:rPr sz="4350" spc="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D:</a:t>
            </a:r>
            <a:endParaRPr sz="2900">
              <a:latin typeface="Tw Cen MT"/>
              <a:cs typeface="Tw Cen MT"/>
            </a:endParaRPr>
          </a:p>
          <a:p>
            <a:pPr marL="299516" indent="-286816">
              <a:lnSpc>
                <a:spcPts val="1730"/>
              </a:lnSpc>
              <a:spcBef>
                <a:spcPts val="2136"/>
              </a:spcBef>
              <a:tabLst>
                <a:tab pos="292100" algn="l"/>
              </a:tabLst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</a:t>
            </a:r>
            <a:r>
              <a:rPr sz="1050" spc="-1033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800" spc="-6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ypi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used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-39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 n</a:t>
            </a:r>
            <a:r>
              <a:rPr sz="1800" spc="-34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w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desi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ide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s or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resear</a:t>
            </a:r>
            <a:r>
              <a:rPr sz="1800" spc="7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h.</a:t>
            </a:r>
            <a:r>
              <a:rPr sz="1800" spc="49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usef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l 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al desi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 spe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ifi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often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used when in "unf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mili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r terri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ory":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592" y="2698350"/>
            <a:ext cx="6818198" cy="1511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050" spc="4" dirty="0">
                <a:solidFill>
                  <a:srgbClr val="A4B592"/>
                </a:solidFill>
                <a:latin typeface="Tw Cen MT"/>
                <a:cs typeface="Tw Cen MT"/>
              </a:rPr>
              <a:t>1</a:t>
            </a:r>
            <a:r>
              <a:rPr sz="1050" spc="0" dirty="0">
                <a:solidFill>
                  <a:srgbClr val="A4B592"/>
                </a:solidFill>
                <a:latin typeface="Tw Cen MT"/>
                <a:cs typeface="Tw Cen MT"/>
              </a:rPr>
              <a:t>)  </a:t>
            </a:r>
            <a:r>
              <a:rPr sz="1050" spc="288" dirty="0">
                <a:solidFill>
                  <a:srgbClr val="A4B592"/>
                </a:solidFill>
                <a:latin typeface="Tw Cen MT"/>
                <a:cs typeface="Tw Cen MT"/>
              </a:rPr>
              <a:t> 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-19" dirty="0">
                <a:latin typeface="Tw Cen MT"/>
                <a:cs typeface="Tw Cen MT"/>
              </a:rPr>
              <a:t>v</a:t>
            </a:r>
            <a:r>
              <a:rPr sz="1500" spc="0" dirty="0">
                <a:latin typeface="Tw Cen MT"/>
                <a:cs typeface="Tw Cen MT"/>
              </a:rPr>
              <a:t>e in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9" dirty="0">
                <a:latin typeface="Tw Cen MT"/>
                <a:cs typeface="Tw Cen MT"/>
              </a:rPr>
              <a:t>o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e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dir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ct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n; </a:t>
            </a:r>
            <a:r>
              <a:rPr sz="1500" spc="-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.</a:t>
            </a:r>
            <a:r>
              <a:rPr sz="1500" spc="-29" dirty="0">
                <a:latin typeface="Tw Cen MT"/>
                <a:cs typeface="Tw Cen MT"/>
              </a:rPr>
              <a:t>g</a:t>
            </a:r>
            <a:r>
              <a:rPr sz="1500" spc="0" dirty="0">
                <a:latin typeface="Tw Cen MT"/>
                <a:cs typeface="Tw Cen MT"/>
              </a:rPr>
              <a:t>.</a:t>
            </a:r>
            <a:r>
              <a:rPr sz="1500" spc="-1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-39" dirty="0">
                <a:latin typeface="Tw Cen MT"/>
                <a:cs typeface="Tw Cen MT"/>
              </a:rPr>
              <a:t>o</a:t>
            </a:r>
            <a:r>
              <a:rPr sz="1500" spc="-64" dirty="0">
                <a:latin typeface="Tw Cen MT"/>
                <a:cs typeface="Tw Cen MT"/>
              </a:rPr>
              <a:t>w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4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d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h</a:t>
            </a:r>
            <a:r>
              <a:rPr sz="1500" spc="0" dirty="0">
                <a:latin typeface="Tw Cen MT"/>
                <a:cs typeface="Tw Cen MT"/>
              </a:rPr>
              <a:t>e l</a:t>
            </a:r>
            <a:r>
              <a:rPr sz="1500" spc="-9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b</a:t>
            </a:r>
            <a:r>
              <a:rPr sz="1500" spc="-4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4" dirty="0">
                <a:latin typeface="Tw Cen MT"/>
                <a:cs typeface="Tw Cen MT"/>
              </a:rPr>
              <a:t>r</a:t>
            </a:r>
            <a:r>
              <a:rPr sz="1500" spc="-100" dirty="0">
                <a:latin typeface="Tw Cen MT"/>
                <a:cs typeface="Tw Cen MT"/>
              </a:rPr>
              <a:t>y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-1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lep</a:t>
            </a:r>
            <a:r>
              <a:rPr sz="1500" spc="4" dirty="0">
                <a:latin typeface="Tw Cen MT"/>
                <a:cs typeface="Tw Cen MT"/>
              </a:rPr>
              <a:t>ho</a:t>
            </a:r>
            <a:r>
              <a:rPr sz="1500" spc="0" dirty="0">
                <a:latin typeface="Tw Cen MT"/>
                <a:cs typeface="Tw Cen MT"/>
              </a:rPr>
              <a:t>n</a:t>
            </a:r>
            <a:r>
              <a:rPr sz="1500" spc="-50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d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ain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-39" dirty="0">
                <a:latin typeface="Tw Cen MT"/>
                <a:cs typeface="Tw Cen MT"/>
              </a:rPr>
              <a:t>e</a:t>
            </a:r>
            <a:r>
              <a:rPr sz="1500" spc="4" dirty="0">
                <a:latin typeface="Tw Cen MT"/>
                <a:cs typeface="Tw Cen MT"/>
              </a:rPr>
              <a:t>x</a:t>
            </a:r>
            <a:r>
              <a:rPr sz="1500" spc="0" dirty="0">
                <a:latin typeface="Tw Cen MT"/>
                <a:cs typeface="Tw Cen MT"/>
              </a:rPr>
              <a:t>p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t's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4" dirty="0">
                <a:latin typeface="Tw Cen MT"/>
                <a:cs typeface="Tw Cen MT"/>
              </a:rPr>
              <a:t>f</a:t>
            </a:r>
            <a:r>
              <a:rPr sz="1500" spc="0" dirty="0">
                <a:latin typeface="Tw Cen MT"/>
                <a:cs typeface="Tw Cen MT"/>
              </a:rPr>
              <a:t>i</a:t>
            </a:r>
            <a:r>
              <a:rPr sz="1500" spc="-4" dirty="0">
                <a:latin typeface="Tw Cen MT"/>
                <a:cs typeface="Tw Cen MT"/>
              </a:rPr>
              <a:t>c</a:t>
            </a:r>
            <a:r>
              <a:rPr sz="1500" spc="-5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-3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tc.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323"/>
              </a:spcBef>
            </a:pPr>
            <a:r>
              <a:rPr sz="1050" spc="4" dirty="0">
                <a:solidFill>
                  <a:srgbClr val="A4B592"/>
                </a:solidFill>
                <a:latin typeface="Tw Cen MT"/>
                <a:cs typeface="Tw Cen MT"/>
              </a:rPr>
              <a:t>2</a:t>
            </a:r>
            <a:r>
              <a:rPr sz="1050" spc="0" dirty="0">
                <a:solidFill>
                  <a:srgbClr val="A4B592"/>
                </a:solidFill>
                <a:latin typeface="Tw Cen MT"/>
                <a:cs typeface="Tw Cen MT"/>
              </a:rPr>
              <a:t>)  </a:t>
            </a:r>
            <a:r>
              <a:rPr sz="1050" spc="288" dirty="0">
                <a:solidFill>
                  <a:srgbClr val="A4B592"/>
                </a:solidFill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Lo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k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at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-4" dirty="0">
                <a:latin typeface="Tw Cen MT"/>
                <a:cs typeface="Tw Cen MT"/>
              </a:rPr>
              <a:t>w</a:t>
            </a:r>
            <a:r>
              <a:rPr sz="1500" spc="0" dirty="0">
                <a:latin typeface="Tw Cen MT"/>
                <a:cs typeface="Tw Cen MT"/>
              </a:rPr>
              <a:t>hat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-44" dirty="0">
                <a:latin typeface="Tw Cen MT"/>
                <a:cs typeface="Tw Cen MT"/>
              </a:rPr>
              <a:t>y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u find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th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re.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409"/>
              </a:spcBef>
            </a:pPr>
            <a:r>
              <a:rPr sz="1050" spc="4" dirty="0">
                <a:solidFill>
                  <a:srgbClr val="A4B592"/>
                </a:solidFill>
                <a:latin typeface="Tw Cen MT"/>
                <a:cs typeface="Tw Cen MT"/>
              </a:rPr>
              <a:t>3</a:t>
            </a:r>
            <a:r>
              <a:rPr sz="1050" spc="0" dirty="0">
                <a:solidFill>
                  <a:srgbClr val="A4B592"/>
                </a:solidFill>
                <a:latin typeface="Tw Cen MT"/>
                <a:cs typeface="Tw Cen MT"/>
              </a:rPr>
              <a:t>)  </a:t>
            </a:r>
            <a:r>
              <a:rPr sz="1050" spc="288" dirty="0">
                <a:solidFill>
                  <a:srgbClr val="A4B592"/>
                </a:solidFill>
                <a:latin typeface="Tw Cen MT"/>
                <a:cs typeface="Tw Cen MT"/>
              </a:rPr>
              <a:t> </a:t>
            </a:r>
            <a:r>
              <a:rPr sz="1500" spc="-3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c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rd</a:t>
            </a:r>
            <a:r>
              <a:rPr sz="1500" spc="-25" dirty="0">
                <a:latin typeface="Tw Cen MT"/>
                <a:cs typeface="Tw Cen MT"/>
              </a:rPr>
              <a:t> </a:t>
            </a:r>
            <a:r>
              <a:rPr sz="1500" spc="-4" dirty="0">
                <a:latin typeface="Tw Cen MT"/>
                <a:cs typeface="Tw Cen MT"/>
              </a:rPr>
              <a:t>w</a:t>
            </a:r>
            <a:r>
              <a:rPr sz="1500" spc="0" dirty="0">
                <a:latin typeface="Tw Cen MT"/>
                <a:cs typeface="Tw Cen MT"/>
              </a:rPr>
              <a:t>hat</a:t>
            </a:r>
            <a:r>
              <a:rPr sz="1500" spc="25" dirty="0">
                <a:latin typeface="Tw Cen MT"/>
                <a:cs typeface="Tw Cen MT"/>
              </a:rPr>
              <a:t> </a:t>
            </a:r>
            <a:r>
              <a:rPr sz="1500" spc="-39" dirty="0">
                <a:latin typeface="Tw Cen MT"/>
                <a:cs typeface="Tw Cen MT"/>
              </a:rPr>
              <a:t>y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u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find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in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-39" dirty="0">
                <a:latin typeface="Tw Cen MT"/>
                <a:cs typeface="Tw Cen MT"/>
              </a:rPr>
              <a:t>y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ur n</a:t>
            </a:r>
            <a:r>
              <a:rPr sz="1500" spc="9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-1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b</a:t>
            </a:r>
            <a:r>
              <a:rPr sz="1500" spc="4" dirty="0">
                <a:latin typeface="Tw Cen MT"/>
                <a:cs typeface="Tw Cen MT"/>
              </a:rPr>
              <a:t>oo</a:t>
            </a:r>
            <a:r>
              <a:rPr sz="1500" spc="0" dirty="0">
                <a:latin typeface="Tw Cen MT"/>
                <a:cs typeface="Tw Cen MT"/>
              </a:rPr>
              <a:t>k.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405"/>
              </a:spcBef>
            </a:pPr>
            <a:r>
              <a:rPr sz="1050" spc="4" dirty="0">
                <a:solidFill>
                  <a:srgbClr val="A4B592"/>
                </a:solidFill>
                <a:latin typeface="Tw Cen MT"/>
                <a:cs typeface="Tw Cen MT"/>
              </a:rPr>
              <a:t>4</a:t>
            </a:r>
            <a:r>
              <a:rPr sz="1050" spc="0" dirty="0">
                <a:solidFill>
                  <a:srgbClr val="A4B592"/>
                </a:solidFill>
                <a:latin typeface="Tw Cen MT"/>
                <a:cs typeface="Tw Cen MT"/>
              </a:rPr>
              <a:t>)  </a:t>
            </a:r>
            <a:r>
              <a:rPr sz="1050" spc="288" dirty="0">
                <a:solidFill>
                  <a:srgbClr val="A4B592"/>
                </a:solidFill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A</a:t>
            </a:r>
            <a:r>
              <a:rPr sz="1500" spc="0" dirty="0">
                <a:latin typeface="Tw Cen MT"/>
                <a:cs typeface="Tw Cen MT"/>
              </a:rPr>
              <a:t>naly</a:t>
            </a:r>
            <a:r>
              <a:rPr sz="1500" spc="4" dirty="0">
                <a:latin typeface="Tw Cen MT"/>
                <a:cs typeface="Tw Cen MT"/>
              </a:rPr>
              <a:t>z</a:t>
            </a:r>
            <a:r>
              <a:rPr sz="1500" spc="0" dirty="0">
                <a:latin typeface="Tw Cen MT"/>
                <a:cs typeface="Tw Cen MT"/>
              </a:rPr>
              <a:t>e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findings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in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34" dirty="0">
                <a:latin typeface="Tw Cen MT"/>
                <a:cs typeface="Tw Cen MT"/>
              </a:rPr>
              <a:t> </a:t>
            </a:r>
            <a:r>
              <a:rPr sz="1500" spc="-4" dirty="0">
                <a:latin typeface="Tw Cen MT"/>
                <a:cs typeface="Tw Cen MT"/>
              </a:rPr>
              <a:t>w</a:t>
            </a:r>
            <a:r>
              <a:rPr sz="1500" spc="0" dirty="0">
                <a:latin typeface="Tw Cen MT"/>
                <a:cs typeface="Tw Cen MT"/>
              </a:rPr>
              <a:t>h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re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-39" dirty="0">
                <a:latin typeface="Tw Cen MT"/>
                <a:cs typeface="Tw Cen MT"/>
              </a:rPr>
              <a:t>y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u </a:t>
            </a:r>
            <a:r>
              <a:rPr sz="1500" spc="-64" dirty="0">
                <a:latin typeface="Tw Cen MT"/>
                <a:cs typeface="Tw Cen MT"/>
              </a:rPr>
              <a:t>w</a:t>
            </a:r>
            <a:r>
              <a:rPr sz="1500" spc="0" dirty="0">
                <a:latin typeface="Tw Cen MT"/>
                <a:cs typeface="Tw Cen MT"/>
              </a:rPr>
              <a:t>ant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to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b</a:t>
            </a:r>
            <a:r>
              <a:rPr sz="1500" spc="-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.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405"/>
              </a:spcBef>
            </a:pPr>
            <a:r>
              <a:rPr sz="1050" spc="4" dirty="0">
                <a:solidFill>
                  <a:srgbClr val="A4B592"/>
                </a:solidFill>
                <a:latin typeface="Tw Cen MT"/>
                <a:cs typeface="Tw Cen MT"/>
              </a:rPr>
              <a:t>5</a:t>
            </a:r>
            <a:r>
              <a:rPr sz="1050" spc="0" dirty="0">
                <a:solidFill>
                  <a:srgbClr val="A4B592"/>
                </a:solidFill>
                <a:latin typeface="Tw Cen MT"/>
                <a:cs typeface="Tw Cen MT"/>
              </a:rPr>
              <a:t>)  </a:t>
            </a:r>
            <a:r>
              <a:rPr sz="1050" spc="288" dirty="0">
                <a:solidFill>
                  <a:srgbClr val="A4B592"/>
                </a:solidFill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U</a:t>
            </a:r>
            <a:r>
              <a:rPr sz="1500" spc="0" dirty="0">
                <a:latin typeface="Tw Cen MT"/>
                <a:cs typeface="Tw Cen MT"/>
              </a:rPr>
              <a:t>se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4" dirty="0">
                <a:latin typeface="Tw Cen MT"/>
                <a:cs typeface="Tw Cen MT"/>
              </a:rPr>
              <a:t>u</a:t>
            </a:r>
            <a:r>
              <a:rPr sz="1500" spc="0" dirty="0">
                <a:latin typeface="Tw Cen MT"/>
                <a:cs typeface="Tw Cen MT"/>
              </a:rPr>
              <a:t>lts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3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analy</a:t>
            </a:r>
            <a:r>
              <a:rPr sz="1500" spc="9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is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to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54" dirty="0">
                <a:latin typeface="Tw Cen MT"/>
                <a:cs typeface="Tw Cen MT"/>
              </a:rPr>
              <a:t>c</a:t>
            </a:r>
            <a:r>
              <a:rPr sz="1500" spc="0" dirty="0">
                <a:latin typeface="Tw Cen MT"/>
                <a:cs typeface="Tw Cen MT"/>
              </a:rPr>
              <a:t>h</a:t>
            </a:r>
            <a:r>
              <a:rPr sz="1500" spc="9" dirty="0">
                <a:latin typeface="Tw Cen MT"/>
                <a:cs typeface="Tw Cen MT"/>
              </a:rPr>
              <a:t>o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se</a:t>
            </a:r>
            <a:r>
              <a:rPr sz="1500" spc="-1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n</a:t>
            </a:r>
            <a:r>
              <a:rPr sz="1500" spc="-39" dirty="0">
                <a:latin typeface="Tw Cen MT"/>
                <a:cs typeface="Tw Cen MT"/>
              </a:rPr>
              <a:t>e</a:t>
            </a:r>
            <a:r>
              <a:rPr sz="1500" spc="4" dirty="0">
                <a:latin typeface="Tw Cen MT"/>
                <a:cs typeface="Tw Cen MT"/>
              </a:rPr>
              <a:t>x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dir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ct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n.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405"/>
              </a:spcBef>
            </a:pPr>
            <a:r>
              <a:rPr sz="1050" spc="4" dirty="0">
                <a:solidFill>
                  <a:srgbClr val="A4B592"/>
                </a:solidFill>
                <a:latin typeface="Tw Cen MT"/>
                <a:cs typeface="Tw Cen MT"/>
              </a:rPr>
              <a:t>6</a:t>
            </a:r>
            <a:r>
              <a:rPr sz="1050" spc="0" dirty="0">
                <a:solidFill>
                  <a:srgbClr val="A4B592"/>
                </a:solidFill>
                <a:latin typeface="Tw Cen MT"/>
                <a:cs typeface="Tw Cen MT"/>
              </a:rPr>
              <a:t>)  </a:t>
            </a:r>
            <a:r>
              <a:rPr sz="1050" spc="288" dirty="0">
                <a:solidFill>
                  <a:srgbClr val="A4B592"/>
                </a:solidFill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B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19" dirty="0">
                <a:latin typeface="Tw Cen MT"/>
                <a:cs typeface="Tw Cen MT"/>
              </a:rPr>
              <a:t>c</a:t>
            </a:r>
            <a:r>
              <a:rPr sz="1500" spc="0" dirty="0">
                <a:latin typeface="Tw Cen MT"/>
                <a:cs typeface="Tw Cen MT"/>
              </a:rPr>
              <a:t>k to 1)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and </a:t>
            </a:r>
            <a:r>
              <a:rPr sz="1500" spc="-4" dirty="0">
                <a:latin typeface="Tw Cen MT"/>
                <a:cs typeface="Tw Cen MT"/>
              </a:rPr>
              <a:t>c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n</a:t>
            </a:r>
            <a:r>
              <a:rPr sz="1500" spc="4" dirty="0">
                <a:latin typeface="Tw Cen MT"/>
                <a:cs typeface="Tw Cen MT"/>
              </a:rPr>
              <a:t>t</a:t>
            </a:r>
            <a:r>
              <a:rPr sz="1500" spc="0" dirty="0">
                <a:latin typeface="Tw Cen MT"/>
                <a:cs typeface="Tw Cen MT"/>
              </a:rPr>
              <a:t>inue </a:t>
            </a:r>
            <a:r>
              <a:rPr sz="1500" spc="-39" dirty="0">
                <a:latin typeface="Tw Cen MT"/>
                <a:cs typeface="Tw Cen MT"/>
              </a:rPr>
              <a:t>e</a:t>
            </a:r>
            <a:r>
              <a:rPr sz="1500" spc="4" dirty="0">
                <a:latin typeface="Tw Cen MT"/>
                <a:cs typeface="Tw Cen MT"/>
              </a:rPr>
              <a:t>x</a:t>
            </a:r>
            <a:r>
              <a:rPr sz="1500" spc="0" dirty="0">
                <a:latin typeface="Tw Cen MT"/>
                <a:cs typeface="Tw Cen MT"/>
              </a:rPr>
              <a:t>plo</a:t>
            </a:r>
            <a:r>
              <a:rPr sz="1500" spc="4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ing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285680"/>
            <a:ext cx="699414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-9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equi</a:t>
            </a:r>
            <a:r>
              <a:rPr sz="3200" b="1" spc="5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ement</a:t>
            </a:r>
            <a:r>
              <a:rPr sz="3200" b="1" spc="-10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, </a:t>
            </a:r>
            <a:r>
              <a:rPr sz="3200" b="1" spc="4" dirty="0">
                <a:solidFill>
                  <a:srgbClr val="444D25"/>
                </a:solidFill>
                <a:latin typeface="Tw Cen MT"/>
                <a:cs typeface="Tw Cen MT"/>
              </a:rPr>
              <a:t>C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onst</a:t>
            </a:r>
            <a:r>
              <a:rPr sz="3200" b="1" spc="3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ain</a:t>
            </a:r>
            <a:r>
              <a:rPr sz="3200" b="1" spc="-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3200" b="1" spc="-9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r>
              <a:rPr sz="3200" b="1" spc="-2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Specific</a:t>
            </a:r>
            <a:r>
              <a:rPr sz="3200" b="1" spc="5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32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ons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22573"/>
            <a:ext cx="7677479" cy="1017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85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b="1" spc="-64" baseline="127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3600" b="1" spc="4" baseline="1275" dirty="0">
                <a:solidFill>
                  <a:srgbClr val="DD7D0D"/>
                </a:solidFill>
                <a:latin typeface="Tw Cen MT"/>
                <a:cs typeface="Tw Cen MT"/>
              </a:rPr>
              <a:t>q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ui</a:t>
            </a:r>
            <a:r>
              <a:rPr sz="3600" b="1" spc="50" baseline="127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ement</a:t>
            </a:r>
            <a:endParaRPr sz="2400">
              <a:latin typeface="Tw Cen MT"/>
              <a:cs typeface="Tw Cen MT"/>
            </a:endParaRPr>
          </a:p>
          <a:p>
            <a:pPr marL="653034" indent="-274269">
              <a:lnSpc>
                <a:spcPct val="100000"/>
              </a:lnSpc>
              <a:spcBef>
                <a:spcPts val="983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 s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ngular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docu</a:t>
            </a:r>
            <a:r>
              <a:rPr sz="2000" u="heavy" spc="-4" dirty="0">
                <a:latin typeface="Tw Cen MT"/>
                <a:cs typeface="Tw Cen MT"/>
              </a:rPr>
              <a:t>m</a:t>
            </a:r>
            <a:r>
              <a:rPr sz="2000" u="heavy" spc="0" dirty="0">
                <a:latin typeface="Tw Cen MT"/>
                <a:cs typeface="Tw Cen MT"/>
              </a:rPr>
              <a:t>ent</a:t>
            </a:r>
            <a:r>
              <a:rPr sz="2000" u="heavy" spc="4" dirty="0">
                <a:latin typeface="Tw Cen MT"/>
                <a:cs typeface="Tw Cen MT"/>
              </a:rPr>
              <a:t>e</a:t>
            </a:r>
            <a:r>
              <a:rPr sz="2000" u="heavy" spc="0" dirty="0">
                <a:latin typeface="Tw Cen MT"/>
                <a:cs typeface="Tw Cen MT"/>
              </a:rPr>
              <a:t>d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9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ical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functional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need</a:t>
            </a:r>
            <a:r>
              <a:rPr sz="2000" b="1" spc="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pa</a:t>
            </a:r>
            <a:r>
              <a:rPr sz="2000" spc="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ticular de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ign,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oduct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 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oc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ss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aims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sati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fy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452" y="2922114"/>
            <a:ext cx="6757672" cy="957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45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05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It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n </a:t>
            </a:r>
            <a:r>
              <a:rPr sz="3000" spc="-9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e p</a:t>
            </a:r>
            <a:r>
              <a:rPr sz="3000" spc="-39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ical/</a:t>
            </a:r>
            <a:r>
              <a:rPr sz="3000" spc="-9" baseline="1530" dirty="0">
                <a:latin typeface="Tw Cen MT"/>
                <a:cs typeface="Tw Cen MT"/>
              </a:rPr>
              <a:t>te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hnic</a:t>
            </a:r>
            <a:r>
              <a:rPr sz="3000" spc="-9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or fun</a:t>
            </a:r>
            <a:r>
              <a:rPr sz="3000" spc="-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tional.</a:t>
            </a:r>
            <a:endParaRPr sz="2000">
              <a:latin typeface="Tw Cen MT"/>
              <a:cs typeface="Tw Cen MT"/>
            </a:endParaRPr>
          </a:p>
          <a:p>
            <a:pPr marL="332689" marR="34290">
              <a:lnSpc>
                <a:spcPct val="90738"/>
              </a:lnSpc>
              <a:spcBef>
                <a:spcPts val="601"/>
              </a:spcBef>
            </a:pPr>
            <a:r>
              <a:rPr sz="13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3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350" spc="10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Ex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mple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1: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r>
              <a:rPr sz="1800" spc="-1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CD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screen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 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-84" dirty="0">
                <a:latin typeface="Tw Cen MT"/>
                <a:cs typeface="Tw Cen MT"/>
              </a:rPr>
              <a:t>b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3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</a:t>
            </a:r>
            <a:r>
              <a:rPr sz="1800" spc="-1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wi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(f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l)</a:t>
            </a:r>
            <a:endParaRPr sz="1800">
              <a:latin typeface="Tw Cen MT"/>
              <a:cs typeface="Tw Cen MT"/>
            </a:endParaRPr>
          </a:p>
          <a:p>
            <a:pPr marL="332689">
              <a:lnSpc>
                <a:spcPct val="90738"/>
              </a:lnSpc>
              <a:spcBef>
                <a:spcPts val="704"/>
              </a:spcBef>
            </a:pPr>
            <a:r>
              <a:rPr sz="13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3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350" spc="10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Ex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mple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2: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-6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y system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34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ust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 one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tem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ure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sensor (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361644"/>
            <a:ext cx="728859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equ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rements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are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impo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ta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inputs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into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icat</a:t>
            </a:r>
            <a:r>
              <a:rPr sz="3000" spc="-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oc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ss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endParaRPr sz="2000">
              <a:latin typeface="Tw Cen MT"/>
              <a:cs typeface="Tw Cen MT"/>
            </a:endParaRPr>
          </a:p>
          <a:p>
            <a:pPr marL="286969" marR="38176">
              <a:lnSpc>
                <a:spcPct val="90738"/>
              </a:lnSpc>
              <a:spcBef>
                <a:spcPts val="113"/>
              </a:spcBef>
            </a:pP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our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st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ainst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quired</a:t>
            </a:r>
            <a:r>
              <a:rPr sz="2000" spc="-50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functiona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itie</a:t>
            </a:r>
            <a:r>
              <a:rPr sz="2000" spc="-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).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428230"/>
            <a:ext cx="7447991" cy="58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05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ECT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2</a:t>
            </a:r>
            <a:r>
              <a:rPr sz="3000" spc="-4" baseline="1530" dirty="0">
                <a:latin typeface="Tw Cen MT"/>
                <a:cs typeface="Tw Cen MT"/>
              </a:rPr>
              <a:t>5</a:t>
            </a:r>
            <a:r>
              <a:rPr sz="3000" spc="0" baseline="1530" dirty="0">
                <a:latin typeface="Tw Cen MT"/>
                <a:cs typeface="Tw Cen MT"/>
              </a:rPr>
              <a:t>0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j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ct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ov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ded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ith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 li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9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tly)</a:t>
            </a:r>
            <a:endParaRPr sz="2000">
              <a:latin typeface="Tw Cen MT"/>
              <a:cs typeface="Tw Cen MT"/>
            </a:endParaRPr>
          </a:p>
          <a:p>
            <a:pPr marL="286969" marR="38221">
              <a:lnSpc>
                <a:spcPct val="90738"/>
              </a:lnSpc>
              <a:spcBef>
                <a:spcPts val="117"/>
              </a:spcBef>
            </a:pPr>
            <a:r>
              <a:rPr sz="2000" spc="0" dirty="0">
                <a:latin typeface="Tw Cen MT"/>
                <a:cs typeface="Tw Cen MT"/>
              </a:rPr>
              <a:t>te</a:t>
            </a:r>
            <a:r>
              <a:rPr sz="2000" spc="84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hnical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quirement</a:t>
            </a:r>
            <a:r>
              <a:rPr sz="2000" spc="-4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ll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ine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functional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</a:t>
            </a:r>
            <a:r>
              <a:rPr sz="2000" spc="-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em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1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285680"/>
            <a:ext cx="699414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-9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equi</a:t>
            </a:r>
            <a:r>
              <a:rPr sz="3200" b="1" spc="5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ement</a:t>
            </a:r>
            <a:r>
              <a:rPr sz="3200" b="1" spc="-10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, </a:t>
            </a:r>
            <a:r>
              <a:rPr sz="3200" b="1" spc="4" dirty="0">
                <a:solidFill>
                  <a:srgbClr val="444D25"/>
                </a:solidFill>
                <a:latin typeface="Tw Cen MT"/>
                <a:cs typeface="Tw Cen MT"/>
              </a:rPr>
              <a:t>C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onst</a:t>
            </a:r>
            <a:r>
              <a:rPr sz="3200" b="1" spc="3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ain</a:t>
            </a:r>
            <a:r>
              <a:rPr sz="3200" b="1" spc="-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3200" b="1" spc="-9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r>
              <a:rPr sz="3200" b="1" spc="-2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Specific</a:t>
            </a:r>
            <a:r>
              <a:rPr sz="3200" b="1" spc="5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32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ons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22573"/>
            <a:ext cx="6638740" cy="712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Const</a:t>
            </a:r>
            <a:r>
              <a:rPr sz="3600" b="1" spc="25" baseline="127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aint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99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-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 </a:t>
            </a:r>
            <a:r>
              <a:rPr sz="2000" u="heavy" spc="0" dirty="0">
                <a:latin typeface="Tw Cen MT"/>
                <a:cs typeface="Tw Cen MT"/>
              </a:rPr>
              <a:t>l</a:t>
            </a:r>
            <a:r>
              <a:rPr sz="2000" u="heavy" spc="4" dirty="0">
                <a:latin typeface="Tw Cen MT"/>
                <a:cs typeface="Tw Cen MT"/>
              </a:rPr>
              <a:t>i</a:t>
            </a:r>
            <a:r>
              <a:rPr sz="2000" u="heavy" spc="0" dirty="0">
                <a:latin typeface="Tw Cen MT"/>
                <a:cs typeface="Tw Cen MT"/>
              </a:rPr>
              <a:t>mita</a:t>
            </a:r>
            <a:r>
              <a:rPr sz="2000" u="heavy" spc="-9" dirty="0">
                <a:latin typeface="Tw Cen MT"/>
                <a:cs typeface="Tw Cen MT"/>
              </a:rPr>
              <a:t>t</a:t>
            </a:r>
            <a:r>
              <a:rPr sz="2000" u="heavy" spc="0" dirty="0">
                <a:latin typeface="Tw Cen MT"/>
                <a:cs typeface="Tw Cen MT"/>
              </a:rPr>
              <a:t>i</a:t>
            </a:r>
            <a:r>
              <a:rPr sz="2000" u="heavy" spc="9" dirty="0">
                <a:latin typeface="Tw Cen MT"/>
                <a:cs typeface="Tw Cen MT"/>
              </a:rPr>
              <a:t>o</a:t>
            </a:r>
            <a:r>
              <a:rPr sz="2000" u="heavy" spc="0" dirty="0">
                <a:latin typeface="Tw Cen MT"/>
                <a:cs typeface="Tw Cen MT"/>
              </a:rPr>
              <a:t>n</a:t>
            </a:r>
            <a:r>
              <a:rPr sz="2000" u="heavy" spc="-50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on the</a:t>
            </a:r>
            <a:r>
              <a:rPr sz="2000" u="heavy" spc="-1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r</a:t>
            </a:r>
            <a:r>
              <a:rPr sz="2000" u="heavy" spc="9" dirty="0">
                <a:latin typeface="Tw Cen MT"/>
                <a:cs typeface="Tw Cen MT"/>
              </a:rPr>
              <a:t>e</a:t>
            </a:r>
            <a:r>
              <a:rPr sz="2000" u="heavy" spc="0" dirty="0">
                <a:latin typeface="Tw Cen MT"/>
                <a:cs typeface="Tw Cen MT"/>
              </a:rPr>
              <a:t>quir</a:t>
            </a:r>
            <a:r>
              <a:rPr sz="2000" u="heavy" spc="9" dirty="0">
                <a:latin typeface="Tw Cen MT"/>
                <a:cs typeface="Tw Cen MT"/>
              </a:rPr>
              <a:t>e</a:t>
            </a:r>
            <a:r>
              <a:rPr sz="2000" u="heavy" spc="0" dirty="0">
                <a:latin typeface="Tw Cen MT"/>
                <a:cs typeface="Tw Cen MT"/>
              </a:rPr>
              <a:t>m</a:t>
            </a:r>
            <a:r>
              <a:rPr sz="2000" u="heavy" spc="-9" dirty="0">
                <a:latin typeface="Tw Cen MT"/>
                <a:cs typeface="Tw Cen MT"/>
              </a:rPr>
              <a:t>e</a:t>
            </a:r>
            <a:r>
              <a:rPr sz="2000" u="heavy" spc="0" dirty="0">
                <a:latin typeface="Tw Cen MT"/>
                <a:cs typeface="Tw Cen MT"/>
              </a:rPr>
              <a:t>nts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</a:t>
            </a:r>
            <a:r>
              <a:rPr sz="2000" spc="-4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/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op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-1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ati</a:t>
            </a:r>
            <a:r>
              <a:rPr sz="2000" spc="-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1963" y="1855553"/>
            <a:ext cx="104597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conditi</a:t>
            </a:r>
            <a:r>
              <a:rPr sz="3000" spc="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ns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7452" y="2160353"/>
            <a:ext cx="6084479" cy="1278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969" marR="19088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under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8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 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</a:t>
            </a:r>
            <a:r>
              <a:rPr sz="3000" spc="-5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xp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ed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op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-1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  <a:p>
            <a:pPr algn="ctr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ign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const</a:t>
            </a:r>
            <a:r>
              <a:rPr sz="2000" spc="-1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aint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can af</a:t>
            </a:r>
            <a:r>
              <a:rPr sz="2000" spc="4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ect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-59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y </a:t>
            </a:r>
            <a:r>
              <a:rPr sz="2000" spc="9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eatures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 s</a:t>
            </a:r>
            <a:r>
              <a:rPr sz="2000" spc="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st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m.</a:t>
            </a:r>
            <a:endParaRPr sz="2000">
              <a:latin typeface="Tw Cen MT"/>
              <a:cs typeface="Tw Cen MT"/>
            </a:endParaRPr>
          </a:p>
          <a:p>
            <a:pPr marL="332689" marR="19088">
              <a:lnSpc>
                <a:spcPct val="90738"/>
              </a:lnSpc>
              <a:spcBef>
                <a:spcPts val="684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1200" spc="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Examp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3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1</a:t>
            </a:r>
            <a:r>
              <a:rPr sz="1600" spc="0" dirty="0">
                <a:latin typeface="Tw Cen MT"/>
                <a:cs typeface="Tw Cen MT"/>
              </a:rPr>
              <a:t>: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e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mo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3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0" dirty="0">
                <a:latin typeface="Tw Cen MT"/>
                <a:cs typeface="Tw Cen MT"/>
              </a:rPr>
              <a:t>ip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s</a:t>
            </a:r>
            <a:endParaRPr sz="1600">
              <a:latin typeface="Tw Cen MT"/>
              <a:cs typeface="Tw Cen MT"/>
            </a:endParaRPr>
          </a:p>
          <a:p>
            <a:pPr marL="332689" marR="19088">
              <a:lnSpc>
                <a:spcPct val="90738"/>
              </a:lnSpc>
              <a:spcBef>
                <a:spcPts val="684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1200" spc="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Examp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3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2</a:t>
            </a:r>
            <a:r>
              <a:rPr sz="1600" spc="0" dirty="0">
                <a:latin typeface="Tw Cen MT"/>
                <a:cs typeface="Tw Cen MT"/>
              </a:rPr>
              <a:t>: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39" dirty="0">
                <a:latin typeface="Tw Cen MT"/>
                <a:cs typeface="Tw Cen MT"/>
              </a:rPr>
              <a:t>m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MP</a:t>
            </a:r>
            <a:r>
              <a:rPr sz="1600" spc="-4" dirty="0">
                <a:latin typeface="Tw Cen MT"/>
                <a:cs typeface="Tw Cen MT"/>
              </a:rPr>
              <a:t>3</a:t>
            </a:r>
            <a:r>
              <a:rPr sz="1600" spc="0" dirty="0">
                <a:latin typeface="Tw Cen MT"/>
                <a:cs typeface="Tw Cen MT"/>
              </a:rPr>
              <a:t>2</a:t>
            </a:r>
            <a:r>
              <a:rPr sz="1600" spc="-34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mpe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tu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sensor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452" y="3919430"/>
            <a:ext cx="598455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ECTE2</a:t>
            </a:r>
            <a:r>
              <a:rPr sz="3000" spc="-4" baseline="1530" dirty="0">
                <a:latin typeface="Tw Cen MT"/>
                <a:cs typeface="Tw Cen MT"/>
              </a:rPr>
              <a:t>5</a:t>
            </a:r>
            <a:r>
              <a:rPr sz="3000" spc="0" baseline="1530" dirty="0">
                <a:latin typeface="Tw Cen MT"/>
                <a:cs typeface="Tw Cen MT"/>
              </a:rPr>
              <a:t>0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j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 ha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ov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ded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with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8735" y="3919430"/>
            <a:ext cx="3292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1631" y="3919430"/>
            <a:ext cx="2755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of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9225" y="3919430"/>
            <a:ext cx="83600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9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tl</a:t>
            </a:r>
            <a:r>
              <a:rPr sz="3000" spc="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722" y="4223991"/>
            <a:ext cx="94074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te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hnic</a:t>
            </a:r>
            <a:r>
              <a:rPr sz="3000" spc="-9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6313" y="4223991"/>
            <a:ext cx="41408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q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-4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ents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hi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 in</a:t>
            </a:r>
            <a:r>
              <a:rPr sz="3000" spc="-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lude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const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aints</a:t>
            </a:r>
            <a:r>
              <a:rPr sz="3000" spc="-50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2117" y="4223991"/>
            <a:ext cx="52419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l.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285680"/>
            <a:ext cx="699414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-9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equi</a:t>
            </a:r>
            <a:r>
              <a:rPr sz="3200" b="1" spc="5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ement</a:t>
            </a:r>
            <a:r>
              <a:rPr sz="3200" b="1" spc="-10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, </a:t>
            </a:r>
            <a:r>
              <a:rPr sz="3200" b="1" spc="4" dirty="0">
                <a:solidFill>
                  <a:srgbClr val="444D25"/>
                </a:solidFill>
                <a:latin typeface="Tw Cen MT"/>
                <a:cs typeface="Tw Cen MT"/>
              </a:rPr>
              <a:t>C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onst</a:t>
            </a:r>
            <a:r>
              <a:rPr sz="3200" b="1" spc="3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ain</a:t>
            </a:r>
            <a:r>
              <a:rPr sz="3200" b="1" spc="-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3200" b="1" spc="-94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r>
              <a:rPr sz="3200" b="1" spc="-2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Specific</a:t>
            </a:r>
            <a:r>
              <a:rPr sz="3200" b="1" spc="5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32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b="1" spc="0" dirty="0">
                <a:solidFill>
                  <a:srgbClr val="444D25"/>
                </a:solidFill>
                <a:latin typeface="Tw Cen MT"/>
                <a:cs typeface="Tw Cen MT"/>
              </a:rPr>
              <a:t>ons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22573"/>
            <a:ext cx="7213768" cy="1474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Specifi</a:t>
            </a:r>
            <a:r>
              <a:rPr sz="3600" b="1" spc="4" baseline="1275" dirty="0">
                <a:solidFill>
                  <a:srgbClr val="DD7D0D"/>
                </a:solidFill>
                <a:latin typeface="Tw Cen MT"/>
                <a:cs typeface="Tw Cen MT"/>
              </a:rPr>
              <a:t>c</a:t>
            </a:r>
            <a:r>
              <a:rPr sz="3600" b="1" spc="50" baseline="1275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3600" b="1" spc="0" baseline="1275" dirty="0">
                <a:solidFill>
                  <a:srgbClr val="DD7D0D"/>
                </a:solidFill>
                <a:latin typeface="Tw Cen MT"/>
                <a:cs typeface="Tw Cen MT"/>
              </a:rPr>
              <a:t>tion</a:t>
            </a:r>
            <a:endParaRPr sz="24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699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is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 </a:t>
            </a:r>
            <a:r>
              <a:rPr sz="2000" u="heavy" spc="0" dirty="0">
                <a:latin typeface="Tw Cen MT"/>
                <a:cs typeface="Tw Cen MT"/>
              </a:rPr>
              <a:t>qu</a:t>
            </a:r>
            <a:r>
              <a:rPr sz="2000" u="heavy" spc="-4" dirty="0">
                <a:latin typeface="Tw Cen MT"/>
                <a:cs typeface="Tw Cen MT"/>
              </a:rPr>
              <a:t>a</a:t>
            </a:r>
            <a:r>
              <a:rPr sz="2000" u="heavy" spc="0" dirty="0">
                <a:latin typeface="Tw Cen MT"/>
                <a:cs typeface="Tw Cen MT"/>
              </a:rPr>
              <a:t>ntita</a:t>
            </a:r>
            <a:r>
              <a:rPr sz="2000" u="heavy" spc="-9" dirty="0">
                <a:latin typeface="Tw Cen MT"/>
                <a:cs typeface="Tw Cen MT"/>
              </a:rPr>
              <a:t>t</a:t>
            </a:r>
            <a:r>
              <a:rPr sz="2000" u="heavy" spc="0" dirty="0">
                <a:latin typeface="Tw Cen MT"/>
                <a:cs typeface="Tw Cen MT"/>
              </a:rPr>
              <a:t>i</a:t>
            </a:r>
            <a:r>
              <a:rPr sz="2000" u="heavy" spc="-34" dirty="0">
                <a:latin typeface="Tw Cen MT"/>
                <a:cs typeface="Tw Cen MT"/>
              </a:rPr>
              <a:t>v</a:t>
            </a:r>
            <a:r>
              <a:rPr sz="2000" u="heavy" spc="-8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u="heavy" spc="0" dirty="0">
                <a:latin typeface="Tw Cen MT"/>
                <a:cs typeface="Tw Cen MT"/>
              </a:rPr>
              <a:t>measu</a:t>
            </a:r>
            <a:r>
              <a:rPr sz="2000" u="heavy" spc="-19" dirty="0">
                <a:latin typeface="Tw Cen MT"/>
                <a:cs typeface="Tw Cen MT"/>
              </a:rPr>
              <a:t>r</a:t>
            </a:r>
            <a:r>
              <a:rPr sz="2000" u="heavy" spc="0" dirty="0">
                <a:latin typeface="Tw Cen MT"/>
                <a:cs typeface="Tw Cen MT"/>
              </a:rPr>
              <a:t>able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cr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te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ia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oduct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sati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-9" dirty="0">
                <a:latin typeface="Tw Cen MT"/>
                <a:cs typeface="Tw Cen MT"/>
              </a:rPr>
              <a:t>f</a:t>
            </a:r>
            <a:r>
              <a:rPr sz="2000" spc="-11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Sp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ci</a:t>
            </a:r>
            <a:r>
              <a:rPr sz="2000" spc="4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icatio</a:t>
            </a:r>
            <a:r>
              <a:rPr sz="2000" spc="-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-3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y be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su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50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(dir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ct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ind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)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5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quirement.</a:t>
            </a:r>
            <a:endParaRPr sz="20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peci</a:t>
            </a:r>
            <a:r>
              <a:rPr sz="2000" spc="9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icatio</a:t>
            </a:r>
            <a:r>
              <a:rPr sz="2000" spc="-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are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not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st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functiona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itie</a:t>
            </a:r>
            <a:r>
              <a:rPr sz="2000" spc="-2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442" y="3361116"/>
            <a:ext cx="6792642" cy="887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1835"/>
              </a:lnSpc>
              <a:spcBef>
                <a:spcPts val="91"/>
              </a:spcBef>
            </a:pPr>
            <a:r>
              <a:rPr sz="1875" spc="0" baseline="2402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875" spc="0" baseline="231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75" spc="231" baseline="231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Ex</a:t>
            </a:r>
            <a:r>
              <a:rPr sz="2550" spc="-4" baseline="1800" dirty="0">
                <a:latin typeface="Tw Cen MT"/>
                <a:cs typeface="Tw Cen MT"/>
              </a:rPr>
              <a:t>a</a:t>
            </a:r>
            <a:r>
              <a:rPr sz="2550" spc="0" baseline="1800" dirty="0">
                <a:latin typeface="Tw Cen MT"/>
                <a:cs typeface="Tw Cen MT"/>
              </a:rPr>
              <a:t>mple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1:</a:t>
            </a:r>
            <a:r>
              <a:rPr sz="2550" spc="4" baseline="1800" dirty="0">
                <a:latin typeface="Tw Cen MT"/>
                <a:cs typeface="Tw Cen MT"/>
              </a:rPr>
              <a:t> 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he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ei</a:t>
            </a:r>
            <a:r>
              <a:rPr sz="2550" spc="-4" baseline="1800" dirty="0">
                <a:latin typeface="Tw Cen MT"/>
                <a:cs typeface="Tw Cen MT"/>
              </a:rPr>
              <a:t>g</a:t>
            </a:r>
            <a:r>
              <a:rPr sz="2550" spc="0" baseline="1800" dirty="0">
                <a:latin typeface="Tw Cen MT"/>
                <a:cs typeface="Tw Cen MT"/>
              </a:rPr>
              <a:t>ht</a:t>
            </a:r>
            <a:r>
              <a:rPr sz="2550" spc="1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of</a:t>
            </a:r>
            <a:r>
              <a:rPr sz="2550" spc="54" baseline="1800" dirty="0">
                <a:latin typeface="Tw Cen MT"/>
                <a:cs typeface="Tw Cen MT"/>
              </a:rPr>
              <a:t> 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he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44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od</a:t>
            </a:r>
            <a:r>
              <a:rPr sz="2550" spc="-4" baseline="1800" dirty="0">
                <a:latin typeface="Tw Cen MT"/>
                <a:cs typeface="Tw Cen MT"/>
              </a:rPr>
              <a:t>u</a:t>
            </a:r>
            <a:r>
              <a:rPr sz="2550" spc="0" baseline="1800" dirty="0">
                <a:latin typeface="Tw Cen MT"/>
                <a:cs typeface="Tw Cen MT"/>
              </a:rPr>
              <a:t>ct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is 20</a:t>
            </a:r>
            <a:r>
              <a:rPr sz="2550" spc="-4" baseline="1800" dirty="0">
                <a:latin typeface="Tw Cen MT"/>
                <a:cs typeface="Tw Cen MT"/>
              </a:rPr>
              <a:t>0</a:t>
            </a:r>
            <a:r>
              <a:rPr sz="2550" spc="0" baseline="1800" dirty="0">
                <a:latin typeface="Tw Cen MT"/>
                <a:cs typeface="Tw Cen MT"/>
              </a:rPr>
              <a:t>g</a:t>
            </a:r>
            <a:endParaRPr sz="17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601"/>
              </a:spcBef>
            </a:pPr>
            <a:r>
              <a:rPr sz="12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2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250" spc="23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Ex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mple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2: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39" dirty="0">
                <a:latin typeface="Tw Cen MT"/>
                <a:cs typeface="Tw Cen MT"/>
              </a:rPr>
              <a:t>v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50" dirty="0">
                <a:latin typeface="Tw Cen MT"/>
                <a:cs typeface="Tw Cen MT"/>
              </a:rPr>
              <a:t>o</a:t>
            </a:r>
            <a:r>
              <a:rPr sz="1700" spc="-29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er consum</a:t>
            </a:r>
            <a:r>
              <a:rPr sz="1700" spc="-4" dirty="0">
                <a:latin typeface="Tw Cen MT"/>
                <a:cs typeface="Tw Cen MT"/>
              </a:rPr>
              <a:t>pt</a:t>
            </a:r>
            <a:r>
              <a:rPr sz="1700" spc="0" dirty="0">
                <a:latin typeface="Tw Cen MT"/>
                <a:cs typeface="Tw Cen MT"/>
              </a:rPr>
              <a:t>ion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is 2W </a:t>
            </a:r>
            <a:r>
              <a:rPr sz="1700" spc="4" dirty="0">
                <a:latin typeface="Tw Cen MT"/>
                <a:cs typeface="Tw Cen MT"/>
              </a:rPr>
              <a:t>(</a:t>
            </a:r>
            <a:r>
              <a:rPr sz="1700" i="1" spc="0" dirty="0">
                <a:latin typeface="Tw Cen MT"/>
                <a:cs typeface="Tw Cen MT"/>
              </a:rPr>
              <a:t>p</a:t>
            </a:r>
            <a:r>
              <a:rPr sz="1700" i="1" spc="-84" dirty="0">
                <a:latin typeface="Tw Cen MT"/>
                <a:cs typeface="Tw Cen MT"/>
              </a:rPr>
              <a:t>o</a:t>
            </a:r>
            <a:r>
              <a:rPr sz="1700" i="1" spc="34" dirty="0">
                <a:latin typeface="Tw Cen MT"/>
                <a:cs typeface="Tw Cen MT"/>
              </a:rPr>
              <a:t>w</a:t>
            </a:r>
            <a:r>
              <a:rPr sz="1700" i="1" spc="0" dirty="0">
                <a:latin typeface="Tw Cen MT"/>
                <a:cs typeface="Tw Cen MT"/>
              </a:rPr>
              <a:t>er analy</a:t>
            </a:r>
            <a:r>
              <a:rPr sz="1700" i="1" spc="-9" dirty="0">
                <a:latin typeface="Tw Cen MT"/>
                <a:cs typeface="Tw Cen MT"/>
              </a:rPr>
              <a:t>s</a:t>
            </a:r>
            <a:r>
              <a:rPr sz="1700" i="1" spc="0" dirty="0">
                <a:latin typeface="Tw Cen MT"/>
                <a:cs typeface="Tw Cen MT"/>
              </a:rPr>
              <a:t>is is</a:t>
            </a:r>
            <a:r>
              <a:rPr sz="1700" i="1" spc="9" dirty="0">
                <a:latin typeface="Tw Cen MT"/>
                <a:cs typeface="Tw Cen MT"/>
              </a:rPr>
              <a:t> </a:t>
            </a:r>
            <a:r>
              <a:rPr sz="1700" i="1" spc="0" dirty="0">
                <a:latin typeface="Tw Cen MT"/>
                <a:cs typeface="Tw Cen MT"/>
              </a:rPr>
              <a:t>a mus</a:t>
            </a:r>
            <a:r>
              <a:rPr sz="1700" i="1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>
              <a:latin typeface="Tw Cen MT"/>
              <a:cs typeface="Tw Cen MT"/>
            </a:endParaRPr>
          </a:p>
          <a:p>
            <a:pPr marL="12700" marR="32461">
              <a:lnSpc>
                <a:spcPct val="90738"/>
              </a:lnSpc>
              <a:spcBef>
                <a:spcPts val="692"/>
              </a:spcBef>
            </a:pPr>
            <a:r>
              <a:rPr sz="12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2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250" spc="23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Ex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mple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3: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50" dirty="0">
                <a:latin typeface="Tw Cen MT"/>
                <a:cs typeface="Tw Cen MT"/>
              </a:rPr>
              <a:t>o</a:t>
            </a:r>
            <a:r>
              <a:rPr sz="1700" spc="-29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er s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9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ly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is +</a:t>
            </a:r>
            <a:r>
              <a:rPr sz="1700" spc="9" dirty="0">
                <a:latin typeface="Tw Cen MT"/>
                <a:cs typeface="Tw Cen MT"/>
              </a:rPr>
              <a:t>/</a:t>
            </a:r>
            <a:r>
              <a:rPr sz="1700" spc="0" dirty="0">
                <a:latin typeface="Tw Cen MT"/>
                <a:cs typeface="Tw Cen MT"/>
              </a:rPr>
              <a:t>-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1</a:t>
            </a:r>
            <a:r>
              <a:rPr sz="1700" spc="-9" dirty="0">
                <a:latin typeface="Tw Cen MT"/>
                <a:cs typeface="Tw Cen MT"/>
              </a:rPr>
              <a:t>5</a:t>
            </a:r>
            <a:r>
              <a:rPr sz="1700" spc="0" dirty="0">
                <a:latin typeface="Tw Cen MT"/>
                <a:cs typeface="Tw Cen MT"/>
              </a:rPr>
              <a:t>V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ECTE</a:t>
            </a:r>
            <a:r>
              <a:rPr sz="1700" spc="-9" dirty="0">
                <a:latin typeface="Tw Cen MT"/>
                <a:cs typeface="Tw Cen MT"/>
              </a:rPr>
              <a:t>2</a:t>
            </a:r>
            <a:r>
              <a:rPr sz="1700" spc="0" dirty="0">
                <a:latin typeface="Tw Cen MT"/>
                <a:cs typeface="Tw Cen MT"/>
              </a:rPr>
              <a:t>50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4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ojects 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his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is a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042" y="4266133"/>
            <a:ext cx="1372488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2550" spc="0" baseline="1800" dirty="0">
                <a:latin typeface="Tw Cen MT"/>
                <a:cs typeface="Tw Cen MT"/>
              </a:rPr>
              <a:t>con</a:t>
            </a:r>
            <a:r>
              <a:rPr sz="2550" spc="-4" baseline="1800" dirty="0">
                <a:latin typeface="Tw Cen MT"/>
                <a:cs typeface="Tw Cen MT"/>
              </a:rPr>
              <a:t>s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-4" baseline="1800" dirty="0">
                <a:latin typeface="Tw Cen MT"/>
                <a:cs typeface="Tw Cen MT"/>
              </a:rPr>
              <a:t>q</a:t>
            </a:r>
            <a:r>
              <a:rPr sz="2550" spc="0" baseline="1800" dirty="0">
                <a:latin typeface="Tw Cen MT"/>
                <a:cs typeface="Tw Cen MT"/>
              </a:rPr>
              <a:t>ue</a:t>
            </a:r>
            <a:r>
              <a:rPr sz="2550" spc="-9" baseline="1800" dirty="0">
                <a:latin typeface="Tw Cen MT"/>
                <a:cs typeface="Tw Cen MT"/>
              </a:rPr>
              <a:t>n</a:t>
            </a:r>
            <a:r>
              <a:rPr sz="2550" spc="0" baseline="1800" dirty="0">
                <a:latin typeface="Tw Cen MT"/>
                <a:cs typeface="Tw Cen MT"/>
              </a:rPr>
              <a:t>ce of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5418" y="4266133"/>
            <a:ext cx="1369286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2550" spc="0" baseline="1800" dirty="0">
                <a:latin typeface="Tw Cen MT"/>
                <a:cs typeface="Tw Cen MT"/>
              </a:rPr>
              <a:t>a r</a:t>
            </a:r>
            <a:r>
              <a:rPr sz="2550" spc="-4" baseline="1800" dirty="0">
                <a:latin typeface="Tw Cen MT"/>
                <a:cs typeface="Tw Cen MT"/>
              </a:rPr>
              <a:t>eq</a:t>
            </a:r>
            <a:r>
              <a:rPr sz="2550" spc="0" baseline="1800" dirty="0">
                <a:latin typeface="Tw Cen MT"/>
                <a:cs typeface="Tw Cen MT"/>
              </a:rPr>
              <a:t>ui</a:t>
            </a:r>
            <a:r>
              <a:rPr sz="2550" spc="-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emen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!)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9628"/>
            <a:ext cx="69344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one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r>
              <a:rPr sz="6600" b="1" spc="-2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or Block 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31452"/>
            <a:ext cx="64370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115" y="1431452"/>
            <a:ext cx="463469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teams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there are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5 design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oles: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1722" y="2475356"/>
            <a:ext cx="5283327" cy="2246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S</a:t>
            </a:r>
            <a:r>
              <a:rPr sz="3900" spc="4" baseline="1177" dirty="0">
                <a:latin typeface="Tw Cen MT"/>
                <a:cs typeface="Tw Cen MT"/>
              </a:rPr>
              <a:t>t</a:t>
            </a:r>
            <a:r>
              <a:rPr sz="3900" spc="0" baseline="1177" dirty="0">
                <a:latin typeface="Tw Cen MT"/>
                <a:cs typeface="Tw Cen MT"/>
              </a:rPr>
              <a:t>ate</a:t>
            </a:r>
            <a:r>
              <a:rPr sz="3900" spc="-3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Ma</a:t>
            </a:r>
            <a:r>
              <a:rPr sz="3900" spc="100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hine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Su</a:t>
            </a:r>
            <a:r>
              <a:rPr sz="3900" spc="4" baseline="1177" dirty="0">
                <a:latin typeface="Tw Cen MT"/>
                <a:cs typeface="Tw Cen MT"/>
              </a:rPr>
              <a:t>b</a:t>
            </a:r>
            <a:r>
              <a:rPr sz="3900" spc="0" baseline="1177" dirty="0">
                <a:latin typeface="Tw Cen MT"/>
                <a:cs typeface="Tw Cen MT"/>
              </a:rPr>
              <a:t>syst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m</a:t>
            </a:r>
            <a:r>
              <a:rPr sz="3900" spc="-3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d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sign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r</a:t>
            </a:r>
            <a:endParaRPr sz="2600">
              <a:latin typeface="Tw Cen MT"/>
              <a:cs typeface="Tw Cen MT"/>
            </a:endParaRPr>
          </a:p>
          <a:p>
            <a:pPr marL="12700" marR="49606">
              <a:lnSpc>
                <a:spcPct val="90738"/>
              </a:lnSpc>
              <a:spcBef>
                <a:spcPts val="751"/>
              </a:spcBef>
            </a:pPr>
            <a:r>
              <a:rPr sz="2600" spc="0" dirty="0">
                <a:latin typeface="Tw Cen MT"/>
                <a:cs typeface="Tw Cen MT"/>
              </a:rPr>
              <a:t>Arduino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Subsyst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-4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desi</a:t>
            </a:r>
            <a:r>
              <a:rPr sz="2600" spc="4" dirty="0">
                <a:latin typeface="Tw Cen MT"/>
                <a:cs typeface="Tw Cen MT"/>
              </a:rPr>
              <a:t>g</a:t>
            </a:r>
            <a:r>
              <a:rPr sz="2600" spc="0" dirty="0">
                <a:latin typeface="Tw Cen MT"/>
                <a:cs typeface="Tw Cen MT"/>
              </a:rPr>
              <a:t>ner</a:t>
            </a:r>
            <a:endParaRPr sz="2600">
              <a:latin typeface="Tw Cen MT"/>
              <a:cs typeface="Tw Cen MT"/>
            </a:endParaRPr>
          </a:p>
          <a:p>
            <a:pPr marL="12700" marR="49606">
              <a:lnSpc>
                <a:spcPct val="90738"/>
              </a:lnSpc>
              <a:spcBef>
                <a:spcPts val="891"/>
              </a:spcBef>
            </a:pP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nsing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and ADC Su</a:t>
            </a:r>
            <a:r>
              <a:rPr sz="2600" spc="9" dirty="0">
                <a:latin typeface="Tw Cen MT"/>
                <a:cs typeface="Tw Cen MT"/>
              </a:rPr>
              <a:t>b</a:t>
            </a:r>
            <a:r>
              <a:rPr sz="2600" spc="0" dirty="0">
                <a:latin typeface="Tw Cen MT"/>
                <a:cs typeface="Tw Cen MT"/>
              </a:rPr>
              <a:t>syst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sign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r</a:t>
            </a:r>
            <a:endParaRPr sz="2600">
              <a:latin typeface="Tw Cen MT"/>
              <a:cs typeface="Tw Cen MT"/>
            </a:endParaRPr>
          </a:p>
          <a:p>
            <a:pPr marL="12700" marR="49606">
              <a:lnSpc>
                <a:spcPct val="90738"/>
              </a:lnSpc>
              <a:spcBef>
                <a:spcPts val="888"/>
              </a:spcBef>
            </a:pPr>
            <a:r>
              <a:rPr sz="2600" spc="0" dirty="0">
                <a:latin typeface="Tw Cen MT"/>
                <a:cs typeface="Tw Cen MT"/>
              </a:rPr>
              <a:t>Aux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l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ary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Su</a:t>
            </a:r>
            <a:r>
              <a:rPr sz="2600" spc="4" dirty="0">
                <a:latin typeface="Tw Cen MT"/>
                <a:cs typeface="Tw Cen MT"/>
              </a:rPr>
              <a:t>b</a:t>
            </a:r>
            <a:r>
              <a:rPr sz="2600" spc="0" dirty="0">
                <a:latin typeface="Tw Cen MT"/>
                <a:cs typeface="Tw Cen MT"/>
              </a:rPr>
              <a:t>syst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sign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r</a:t>
            </a:r>
            <a:endParaRPr sz="26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90"/>
              </a:spcBef>
            </a:pPr>
            <a:r>
              <a:rPr sz="2600" spc="0" dirty="0">
                <a:latin typeface="Tw Cen MT"/>
                <a:cs typeface="Tw Cen MT"/>
              </a:rPr>
              <a:t>Int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g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at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on</a:t>
            </a:r>
            <a:r>
              <a:rPr sz="2600" spc="-4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7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9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ate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Ma</a:t>
            </a:r>
            <a:r>
              <a:rPr sz="2600" spc="100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hine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Su</a:t>
            </a:r>
            <a:r>
              <a:rPr sz="2600" spc="4" dirty="0">
                <a:latin typeface="Tw Cen MT"/>
                <a:cs typeface="Tw Cen MT"/>
              </a:rPr>
              <a:t>b</a:t>
            </a:r>
            <a:r>
              <a:rPr sz="2600" spc="0" dirty="0">
                <a:latin typeface="Tw Cen MT"/>
                <a:cs typeface="Tw Cen MT"/>
              </a:rPr>
              <a:t>system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452" y="2550029"/>
            <a:ext cx="266545" cy="257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452" y="3022225"/>
            <a:ext cx="266862" cy="257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452" y="3495290"/>
            <a:ext cx="266545" cy="257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3967730"/>
            <a:ext cx="266545" cy="257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6687" y="4365751"/>
            <a:ext cx="1095521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w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th</a:t>
            </a:r>
            <a:r>
              <a:rPr sz="3900" spc="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the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6499" y="4365751"/>
            <a:ext cx="55023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rest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4440424"/>
            <a:ext cx="266545" cy="257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800">
              <a:latin typeface="Wingdings 2"/>
              <a:cs typeface="Wingdings 2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4226" y="2998470"/>
            <a:ext cx="911098" cy="2124202"/>
          </a:xfrm>
          <a:custGeom>
            <a:avLst/>
            <a:gdLst/>
            <a:ahLst/>
            <a:cxnLst/>
            <a:rect l="l" t="t" r="r" b="b"/>
            <a:pathLst>
              <a:path w="911098" h="2124202">
                <a:moveTo>
                  <a:pt x="0" y="0"/>
                </a:moveTo>
                <a:lnTo>
                  <a:pt x="911098" y="2124202"/>
                </a:lnTo>
              </a:path>
            </a:pathLst>
          </a:custGeom>
          <a:ln w="28956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4226" y="5121402"/>
            <a:ext cx="1063498" cy="152400"/>
          </a:xfrm>
          <a:custGeom>
            <a:avLst/>
            <a:gdLst/>
            <a:ahLst/>
            <a:cxnLst/>
            <a:rect l="l" t="t" r="r" b="b"/>
            <a:pathLst>
              <a:path w="1063498" h="152400">
                <a:moveTo>
                  <a:pt x="0" y="0"/>
                </a:moveTo>
                <a:lnTo>
                  <a:pt x="1063498" y="152400"/>
                </a:lnTo>
              </a:path>
            </a:pathLst>
          </a:custGeom>
          <a:ln w="28956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4226" y="3789426"/>
            <a:ext cx="1343152" cy="1008126"/>
          </a:xfrm>
          <a:custGeom>
            <a:avLst/>
            <a:gdLst/>
            <a:ahLst/>
            <a:cxnLst/>
            <a:rect l="l" t="t" r="r" b="b"/>
            <a:pathLst>
              <a:path w="1343152" h="1008126">
                <a:moveTo>
                  <a:pt x="0" y="1008126"/>
                </a:moveTo>
                <a:lnTo>
                  <a:pt x="1343152" y="0"/>
                </a:lnTo>
              </a:path>
            </a:pathLst>
          </a:custGeom>
          <a:ln w="28956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4226" y="2998470"/>
            <a:ext cx="911098" cy="0"/>
          </a:xfrm>
          <a:custGeom>
            <a:avLst/>
            <a:gdLst/>
            <a:ahLst/>
            <a:cxnLst/>
            <a:rect l="l" t="t" r="r" b="b"/>
            <a:pathLst>
              <a:path w="911098">
                <a:moveTo>
                  <a:pt x="0" y="0"/>
                </a:moveTo>
                <a:lnTo>
                  <a:pt x="911098" y="0"/>
                </a:lnTo>
              </a:path>
            </a:pathLst>
          </a:custGeom>
          <a:ln w="28956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5494" y="2097786"/>
            <a:ext cx="2808732" cy="1799844"/>
          </a:xfrm>
          <a:custGeom>
            <a:avLst/>
            <a:gdLst/>
            <a:ahLst/>
            <a:cxnLst/>
            <a:rect l="l" t="t" r="r" b="b"/>
            <a:pathLst>
              <a:path w="2808732" h="1799843">
                <a:moveTo>
                  <a:pt x="0" y="299974"/>
                </a:moveTo>
                <a:lnTo>
                  <a:pt x="0" y="1499869"/>
                </a:lnTo>
                <a:lnTo>
                  <a:pt x="994" y="1524463"/>
                </a:lnTo>
                <a:lnTo>
                  <a:pt x="8721" y="1571936"/>
                </a:lnTo>
                <a:lnTo>
                  <a:pt x="23582" y="1616606"/>
                </a:lnTo>
                <a:lnTo>
                  <a:pt x="44958" y="1657855"/>
                </a:lnTo>
                <a:lnTo>
                  <a:pt x="72230" y="1695064"/>
                </a:lnTo>
                <a:lnTo>
                  <a:pt x="104779" y="1727613"/>
                </a:lnTo>
                <a:lnTo>
                  <a:pt x="141988" y="1754885"/>
                </a:lnTo>
                <a:lnTo>
                  <a:pt x="183237" y="1776261"/>
                </a:lnTo>
                <a:lnTo>
                  <a:pt x="227907" y="1791122"/>
                </a:lnTo>
                <a:lnTo>
                  <a:pt x="275380" y="1798849"/>
                </a:lnTo>
                <a:lnTo>
                  <a:pt x="299974" y="1799844"/>
                </a:lnTo>
                <a:lnTo>
                  <a:pt x="2508758" y="1799844"/>
                </a:lnTo>
                <a:lnTo>
                  <a:pt x="2557400" y="1795916"/>
                </a:lnTo>
                <a:lnTo>
                  <a:pt x="2603548" y="1784545"/>
                </a:lnTo>
                <a:lnTo>
                  <a:pt x="2646585" y="1766349"/>
                </a:lnTo>
                <a:lnTo>
                  <a:pt x="2685891" y="1741948"/>
                </a:lnTo>
                <a:lnTo>
                  <a:pt x="2720847" y="1711960"/>
                </a:lnTo>
                <a:lnTo>
                  <a:pt x="2750836" y="1677003"/>
                </a:lnTo>
                <a:lnTo>
                  <a:pt x="2775237" y="1637697"/>
                </a:lnTo>
                <a:lnTo>
                  <a:pt x="2793433" y="1594660"/>
                </a:lnTo>
                <a:lnTo>
                  <a:pt x="2804804" y="1548512"/>
                </a:lnTo>
                <a:lnTo>
                  <a:pt x="2808732" y="1499869"/>
                </a:lnTo>
                <a:lnTo>
                  <a:pt x="2808732" y="299974"/>
                </a:lnTo>
                <a:lnTo>
                  <a:pt x="2804804" y="251331"/>
                </a:lnTo>
                <a:lnTo>
                  <a:pt x="2793433" y="205183"/>
                </a:lnTo>
                <a:lnTo>
                  <a:pt x="2775237" y="162146"/>
                </a:lnTo>
                <a:lnTo>
                  <a:pt x="2750836" y="122840"/>
                </a:lnTo>
                <a:lnTo>
                  <a:pt x="2720847" y="87884"/>
                </a:lnTo>
                <a:lnTo>
                  <a:pt x="2685891" y="57895"/>
                </a:lnTo>
                <a:lnTo>
                  <a:pt x="2646585" y="33494"/>
                </a:lnTo>
                <a:lnTo>
                  <a:pt x="2603548" y="15298"/>
                </a:lnTo>
                <a:lnTo>
                  <a:pt x="2557400" y="3927"/>
                </a:lnTo>
                <a:lnTo>
                  <a:pt x="2508758" y="0"/>
                </a:lnTo>
                <a:lnTo>
                  <a:pt x="299974" y="0"/>
                </a:lnTo>
                <a:lnTo>
                  <a:pt x="251331" y="3927"/>
                </a:lnTo>
                <a:lnTo>
                  <a:pt x="205183" y="15298"/>
                </a:lnTo>
                <a:lnTo>
                  <a:pt x="162146" y="33494"/>
                </a:lnTo>
                <a:lnTo>
                  <a:pt x="122840" y="57895"/>
                </a:lnTo>
                <a:lnTo>
                  <a:pt x="87883" y="87884"/>
                </a:lnTo>
                <a:lnTo>
                  <a:pt x="57895" y="122840"/>
                </a:lnTo>
                <a:lnTo>
                  <a:pt x="33494" y="162146"/>
                </a:lnTo>
                <a:lnTo>
                  <a:pt x="15298" y="205183"/>
                </a:lnTo>
                <a:lnTo>
                  <a:pt x="3927" y="251331"/>
                </a:lnTo>
                <a:lnTo>
                  <a:pt x="0" y="29997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5494" y="2097786"/>
            <a:ext cx="2808732" cy="1799844"/>
          </a:xfrm>
          <a:custGeom>
            <a:avLst/>
            <a:gdLst/>
            <a:ahLst/>
            <a:cxnLst/>
            <a:rect l="l" t="t" r="r" b="b"/>
            <a:pathLst>
              <a:path w="2808732" h="1799843">
                <a:moveTo>
                  <a:pt x="0" y="299974"/>
                </a:moveTo>
                <a:lnTo>
                  <a:pt x="3927" y="251331"/>
                </a:lnTo>
                <a:lnTo>
                  <a:pt x="15298" y="205183"/>
                </a:lnTo>
                <a:lnTo>
                  <a:pt x="33494" y="162146"/>
                </a:lnTo>
                <a:lnTo>
                  <a:pt x="57895" y="122840"/>
                </a:lnTo>
                <a:lnTo>
                  <a:pt x="87883" y="87884"/>
                </a:lnTo>
                <a:lnTo>
                  <a:pt x="122840" y="57895"/>
                </a:lnTo>
                <a:lnTo>
                  <a:pt x="162146" y="33494"/>
                </a:lnTo>
                <a:lnTo>
                  <a:pt x="205183" y="15298"/>
                </a:lnTo>
                <a:lnTo>
                  <a:pt x="251331" y="3927"/>
                </a:lnTo>
                <a:lnTo>
                  <a:pt x="299974" y="0"/>
                </a:lnTo>
                <a:lnTo>
                  <a:pt x="2508758" y="0"/>
                </a:lnTo>
                <a:lnTo>
                  <a:pt x="2557400" y="3927"/>
                </a:lnTo>
                <a:lnTo>
                  <a:pt x="2603548" y="15298"/>
                </a:lnTo>
                <a:lnTo>
                  <a:pt x="2646585" y="33494"/>
                </a:lnTo>
                <a:lnTo>
                  <a:pt x="2685891" y="57895"/>
                </a:lnTo>
                <a:lnTo>
                  <a:pt x="2720847" y="87884"/>
                </a:lnTo>
                <a:lnTo>
                  <a:pt x="2750836" y="122840"/>
                </a:lnTo>
                <a:lnTo>
                  <a:pt x="2775237" y="162146"/>
                </a:lnTo>
                <a:lnTo>
                  <a:pt x="2793433" y="205183"/>
                </a:lnTo>
                <a:lnTo>
                  <a:pt x="2804804" y="251331"/>
                </a:lnTo>
                <a:lnTo>
                  <a:pt x="2808732" y="299974"/>
                </a:lnTo>
                <a:lnTo>
                  <a:pt x="2808732" y="1499869"/>
                </a:lnTo>
                <a:lnTo>
                  <a:pt x="2804804" y="1548512"/>
                </a:lnTo>
                <a:lnTo>
                  <a:pt x="2793433" y="1594660"/>
                </a:lnTo>
                <a:lnTo>
                  <a:pt x="2775237" y="1637697"/>
                </a:lnTo>
                <a:lnTo>
                  <a:pt x="2750836" y="1677003"/>
                </a:lnTo>
                <a:lnTo>
                  <a:pt x="2720847" y="1711960"/>
                </a:lnTo>
                <a:lnTo>
                  <a:pt x="2685891" y="1741948"/>
                </a:lnTo>
                <a:lnTo>
                  <a:pt x="2646585" y="1766349"/>
                </a:lnTo>
                <a:lnTo>
                  <a:pt x="2603548" y="1784545"/>
                </a:lnTo>
                <a:lnTo>
                  <a:pt x="2557400" y="1795916"/>
                </a:lnTo>
                <a:lnTo>
                  <a:pt x="2508758" y="1799844"/>
                </a:lnTo>
                <a:lnTo>
                  <a:pt x="299974" y="1799844"/>
                </a:lnTo>
                <a:lnTo>
                  <a:pt x="251331" y="1795916"/>
                </a:lnTo>
                <a:lnTo>
                  <a:pt x="205183" y="1784545"/>
                </a:lnTo>
                <a:lnTo>
                  <a:pt x="162146" y="1766349"/>
                </a:lnTo>
                <a:lnTo>
                  <a:pt x="122840" y="1741948"/>
                </a:lnTo>
                <a:lnTo>
                  <a:pt x="87883" y="1711960"/>
                </a:lnTo>
                <a:lnTo>
                  <a:pt x="57895" y="1677003"/>
                </a:lnTo>
                <a:lnTo>
                  <a:pt x="33494" y="1637697"/>
                </a:lnTo>
                <a:lnTo>
                  <a:pt x="15298" y="1594660"/>
                </a:lnTo>
                <a:lnTo>
                  <a:pt x="3927" y="1548512"/>
                </a:lnTo>
                <a:lnTo>
                  <a:pt x="0" y="1499869"/>
                </a:lnTo>
                <a:lnTo>
                  <a:pt x="0" y="29997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4054" y="2097786"/>
            <a:ext cx="2808731" cy="1799844"/>
          </a:xfrm>
          <a:custGeom>
            <a:avLst/>
            <a:gdLst/>
            <a:ahLst/>
            <a:cxnLst/>
            <a:rect l="l" t="t" r="r" b="b"/>
            <a:pathLst>
              <a:path w="2808731" h="1799843">
                <a:moveTo>
                  <a:pt x="0" y="299974"/>
                </a:moveTo>
                <a:lnTo>
                  <a:pt x="0" y="1499869"/>
                </a:lnTo>
                <a:lnTo>
                  <a:pt x="994" y="1524463"/>
                </a:lnTo>
                <a:lnTo>
                  <a:pt x="8721" y="1571936"/>
                </a:lnTo>
                <a:lnTo>
                  <a:pt x="23582" y="1616606"/>
                </a:lnTo>
                <a:lnTo>
                  <a:pt x="44958" y="1657855"/>
                </a:lnTo>
                <a:lnTo>
                  <a:pt x="72230" y="1695064"/>
                </a:lnTo>
                <a:lnTo>
                  <a:pt x="104779" y="1727613"/>
                </a:lnTo>
                <a:lnTo>
                  <a:pt x="141988" y="1754885"/>
                </a:lnTo>
                <a:lnTo>
                  <a:pt x="183237" y="1776261"/>
                </a:lnTo>
                <a:lnTo>
                  <a:pt x="227907" y="1791122"/>
                </a:lnTo>
                <a:lnTo>
                  <a:pt x="275380" y="1798849"/>
                </a:lnTo>
                <a:lnTo>
                  <a:pt x="299974" y="1799844"/>
                </a:lnTo>
                <a:lnTo>
                  <a:pt x="2508757" y="1799844"/>
                </a:lnTo>
                <a:lnTo>
                  <a:pt x="2557400" y="1795916"/>
                </a:lnTo>
                <a:lnTo>
                  <a:pt x="2603548" y="1784545"/>
                </a:lnTo>
                <a:lnTo>
                  <a:pt x="2646585" y="1766349"/>
                </a:lnTo>
                <a:lnTo>
                  <a:pt x="2685891" y="1741948"/>
                </a:lnTo>
                <a:lnTo>
                  <a:pt x="2720847" y="1711960"/>
                </a:lnTo>
                <a:lnTo>
                  <a:pt x="2750836" y="1677003"/>
                </a:lnTo>
                <a:lnTo>
                  <a:pt x="2775237" y="1637697"/>
                </a:lnTo>
                <a:lnTo>
                  <a:pt x="2793433" y="1594660"/>
                </a:lnTo>
                <a:lnTo>
                  <a:pt x="2804804" y="1548512"/>
                </a:lnTo>
                <a:lnTo>
                  <a:pt x="2808731" y="1499869"/>
                </a:lnTo>
                <a:lnTo>
                  <a:pt x="2808731" y="299974"/>
                </a:lnTo>
                <a:lnTo>
                  <a:pt x="2804804" y="251331"/>
                </a:lnTo>
                <a:lnTo>
                  <a:pt x="2793433" y="205183"/>
                </a:lnTo>
                <a:lnTo>
                  <a:pt x="2775237" y="162146"/>
                </a:lnTo>
                <a:lnTo>
                  <a:pt x="2750836" y="122840"/>
                </a:lnTo>
                <a:lnTo>
                  <a:pt x="2720847" y="87884"/>
                </a:lnTo>
                <a:lnTo>
                  <a:pt x="2685891" y="57895"/>
                </a:lnTo>
                <a:lnTo>
                  <a:pt x="2646585" y="33494"/>
                </a:lnTo>
                <a:lnTo>
                  <a:pt x="2603548" y="15298"/>
                </a:lnTo>
                <a:lnTo>
                  <a:pt x="2557400" y="3927"/>
                </a:lnTo>
                <a:lnTo>
                  <a:pt x="2508757" y="0"/>
                </a:lnTo>
                <a:lnTo>
                  <a:pt x="299974" y="0"/>
                </a:lnTo>
                <a:lnTo>
                  <a:pt x="251331" y="3927"/>
                </a:lnTo>
                <a:lnTo>
                  <a:pt x="205183" y="15298"/>
                </a:lnTo>
                <a:lnTo>
                  <a:pt x="162146" y="33494"/>
                </a:lnTo>
                <a:lnTo>
                  <a:pt x="122840" y="57895"/>
                </a:lnTo>
                <a:lnTo>
                  <a:pt x="87883" y="87884"/>
                </a:lnTo>
                <a:lnTo>
                  <a:pt x="57895" y="122840"/>
                </a:lnTo>
                <a:lnTo>
                  <a:pt x="33494" y="162146"/>
                </a:lnTo>
                <a:lnTo>
                  <a:pt x="15298" y="205183"/>
                </a:lnTo>
                <a:lnTo>
                  <a:pt x="3927" y="251331"/>
                </a:lnTo>
                <a:lnTo>
                  <a:pt x="0" y="29997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4054" y="2097786"/>
            <a:ext cx="2808731" cy="1799844"/>
          </a:xfrm>
          <a:custGeom>
            <a:avLst/>
            <a:gdLst/>
            <a:ahLst/>
            <a:cxnLst/>
            <a:rect l="l" t="t" r="r" b="b"/>
            <a:pathLst>
              <a:path w="2808731" h="1799843">
                <a:moveTo>
                  <a:pt x="0" y="299974"/>
                </a:moveTo>
                <a:lnTo>
                  <a:pt x="3927" y="251331"/>
                </a:lnTo>
                <a:lnTo>
                  <a:pt x="15298" y="205183"/>
                </a:lnTo>
                <a:lnTo>
                  <a:pt x="33494" y="162146"/>
                </a:lnTo>
                <a:lnTo>
                  <a:pt x="57895" y="122840"/>
                </a:lnTo>
                <a:lnTo>
                  <a:pt x="87883" y="87884"/>
                </a:lnTo>
                <a:lnTo>
                  <a:pt x="122840" y="57895"/>
                </a:lnTo>
                <a:lnTo>
                  <a:pt x="162146" y="33494"/>
                </a:lnTo>
                <a:lnTo>
                  <a:pt x="205183" y="15298"/>
                </a:lnTo>
                <a:lnTo>
                  <a:pt x="251331" y="3927"/>
                </a:lnTo>
                <a:lnTo>
                  <a:pt x="299974" y="0"/>
                </a:lnTo>
                <a:lnTo>
                  <a:pt x="2508757" y="0"/>
                </a:lnTo>
                <a:lnTo>
                  <a:pt x="2557400" y="3927"/>
                </a:lnTo>
                <a:lnTo>
                  <a:pt x="2603548" y="15298"/>
                </a:lnTo>
                <a:lnTo>
                  <a:pt x="2646585" y="33494"/>
                </a:lnTo>
                <a:lnTo>
                  <a:pt x="2685891" y="57895"/>
                </a:lnTo>
                <a:lnTo>
                  <a:pt x="2720847" y="87884"/>
                </a:lnTo>
                <a:lnTo>
                  <a:pt x="2750836" y="122840"/>
                </a:lnTo>
                <a:lnTo>
                  <a:pt x="2775237" y="162146"/>
                </a:lnTo>
                <a:lnTo>
                  <a:pt x="2793433" y="205183"/>
                </a:lnTo>
                <a:lnTo>
                  <a:pt x="2804804" y="251331"/>
                </a:lnTo>
                <a:lnTo>
                  <a:pt x="2808731" y="299974"/>
                </a:lnTo>
                <a:lnTo>
                  <a:pt x="2808731" y="1499869"/>
                </a:lnTo>
                <a:lnTo>
                  <a:pt x="2804804" y="1548512"/>
                </a:lnTo>
                <a:lnTo>
                  <a:pt x="2793433" y="1594660"/>
                </a:lnTo>
                <a:lnTo>
                  <a:pt x="2775237" y="1637697"/>
                </a:lnTo>
                <a:lnTo>
                  <a:pt x="2750836" y="1677003"/>
                </a:lnTo>
                <a:lnTo>
                  <a:pt x="2720847" y="1711960"/>
                </a:lnTo>
                <a:lnTo>
                  <a:pt x="2685891" y="1741948"/>
                </a:lnTo>
                <a:lnTo>
                  <a:pt x="2646585" y="1766349"/>
                </a:lnTo>
                <a:lnTo>
                  <a:pt x="2603548" y="1784545"/>
                </a:lnTo>
                <a:lnTo>
                  <a:pt x="2557400" y="1795916"/>
                </a:lnTo>
                <a:lnTo>
                  <a:pt x="2508757" y="1799844"/>
                </a:lnTo>
                <a:lnTo>
                  <a:pt x="299974" y="1799844"/>
                </a:lnTo>
                <a:lnTo>
                  <a:pt x="251331" y="1795916"/>
                </a:lnTo>
                <a:lnTo>
                  <a:pt x="205183" y="1784545"/>
                </a:lnTo>
                <a:lnTo>
                  <a:pt x="162146" y="1766349"/>
                </a:lnTo>
                <a:lnTo>
                  <a:pt x="122840" y="1741948"/>
                </a:lnTo>
                <a:lnTo>
                  <a:pt x="87883" y="1711960"/>
                </a:lnTo>
                <a:lnTo>
                  <a:pt x="57895" y="1677003"/>
                </a:lnTo>
                <a:lnTo>
                  <a:pt x="33494" y="1637697"/>
                </a:lnTo>
                <a:lnTo>
                  <a:pt x="15298" y="1594660"/>
                </a:lnTo>
                <a:lnTo>
                  <a:pt x="3927" y="1548512"/>
                </a:lnTo>
                <a:lnTo>
                  <a:pt x="0" y="1499869"/>
                </a:lnTo>
                <a:lnTo>
                  <a:pt x="0" y="29997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4054" y="4222242"/>
            <a:ext cx="2808731" cy="1799844"/>
          </a:xfrm>
          <a:custGeom>
            <a:avLst/>
            <a:gdLst/>
            <a:ahLst/>
            <a:cxnLst/>
            <a:rect l="l" t="t" r="r" b="b"/>
            <a:pathLst>
              <a:path w="2808731" h="1799844">
                <a:moveTo>
                  <a:pt x="0" y="299973"/>
                </a:moveTo>
                <a:lnTo>
                  <a:pt x="0" y="1499869"/>
                </a:lnTo>
                <a:lnTo>
                  <a:pt x="994" y="1524472"/>
                </a:lnTo>
                <a:lnTo>
                  <a:pt x="8721" y="1571957"/>
                </a:lnTo>
                <a:lnTo>
                  <a:pt x="23582" y="1616633"/>
                </a:lnTo>
                <a:lnTo>
                  <a:pt x="44958" y="1657883"/>
                </a:lnTo>
                <a:lnTo>
                  <a:pt x="72230" y="1695090"/>
                </a:lnTo>
                <a:lnTo>
                  <a:pt x="104779" y="1727635"/>
                </a:lnTo>
                <a:lnTo>
                  <a:pt x="141988" y="1754901"/>
                </a:lnTo>
                <a:lnTo>
                  <a:pt x="183237" y="1776270"/>
                </a:lnTo>
                <a:lnTo>
                  <a:pt x="227907" y="1791125"/>
                </a:lnTo>
                <a:lnTo>
                  <a:pt x="275380" y="1798849"/>
                </a:lnTo>
                <a:lnTo>
                  <a:pt x="299974" y="1799843"/>
                </a:lnTo>
                <a:lnTo>
                  <a:pt x="2508757" y="1799843"/>
                </a:lnTo>
                <a:lnTo>
                  <a:pt x="2557400" y="1795917"/>
                </a:lnTo>
                <a:lnTo>
                  <a:pt x="2603548" y="1784551"/>
                </a:lnTo>
                <a:lnTo>
                  <a:pt x="2646585" y="1766361"/>
                </a:lnTo>
                <a:lnTo>
                  <a:pt x="2685891" y="1741966"/>
                </a:lnTo>
                <a:lnTo>
                  <a:pt x="2720847" y="1711983"/>
                </a:lnTo>
                <a:lnTo>
                  <a:pt x="2750836" y="1677030"/>
                </a:lnTo>
                <a:lnTo>
                  <a:pt x="2775237" y="1637725"/>
                </a:lnTo>
                <a:lnTo>
                  <a:pt x="2793433" y="1594685"/>
                </a:lnTo>
                <a:lnTo>
                  <a:pt x="2804804" y="1548527"/>
                </a:lnTo>
                <a:lnTo>
                  <a:pt x="2808731" y="1499869"/>
                </a:lnTo>
                <a:lnTo>
                  <a:pt x="2808731" y="299973"/>
                </a:lnTo>
                <a:lnTo>
                  <a:pt x="2804804" y="251331"/>
                </a:lnTo>
                <a:lnTo>
                  <a:pt x="2793433" y="205183"/>
                </a:lnTo>
                <a:lnTo>
                  <a:pt x="2775237" y="162146"/>
                </a:lnTo>
                <a:lnTo>
                  <a:pt x="2750836" y="122840"/>
                </a:lnTo>
                <a:lnTo>
                  <a:pt x="2720847" y="87884"/>
                </a:lnTo>
                <a:lnTo>
                  <a:pt x="2685891" y="57895"/>
                </a:lnTo>
                <a:lnTo>
                  <a:pt x="2646585" y="33494"/>
                </a:lnTo>
                <a:lnTo>
                  <a:pt x="2603548" y="15298"/>
                </a:lnTo>
                <a:lnTo>
                  <a:pt x="2557400" y="3927"/>
                </a:lnTo>
                <a:lnTo>
                  <a:pt x="2508757" y="0"/>
                </a:lnTo>
                <a:lnTo>
                  <a:pt x="299974" y="0"/>
                </a:lnTo>
                <a:lnTo>
                  <a:pt x="251331" y="3927"/>
                </a:lnTo>
                <a:lnTo>
                  <a:pt x="205183" y="15298"/>
                </a:lnTo>
                <a:lnTo>
                  <a:pt x="162146" y="33494"/>
                </a:lnTo>
                <a:lnTo>
                  <a:pt x="122840" y="57895"/>
                </a:lnTo>
                <a:lnTo>
                  <a:pt x="87883" y="87884"/>
                </a:lnTo>
                <a:lnTo>
                  <a:pt x="57895" y="122840"/>
                </a:lnTo>
                <a:lnTo>
                  <a:pt x="33494" y="162146"/>
                </a:lnTo>
                <a:lnTo>
                  <a:pt x="15298" y="205183"/>
                </a:lnTo>
                <a:lnTo>
                  <a:pt x="3927" y="251331"/>
                </a:lnTo>
                <a:lnTo>
                  <a:pt x="0" y="29997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4054" y="4222242"/>
            <a:ext cx="2808731" cy="1799844"/>
          </a:xfrm>
          <a:custGeom>
            <a:avLst/>
            <a:gdLst/>
            <a:ahLst/>
            <a:cxnLst/>
            <a:rect l="l" t="t" r="r" b="b"/>
            <a:pathLst>
              <a:path w="2808731" h="1799844">
                <a:moveTo>
                  <a:pt x="0" y="299973"/>
                </a:moveTo>
                <a:lnTo>
                  <a:pt x="3927" y="251331"/>
                </a:lnTo>
                <a:lnTo>
                  <a:pt x="15298" y="205183"/>
                </a:lnTo>
                <a:lnTo>
                  <a:pt x="33494" y="162146"/>
                </a:lnTo>
                <a:lnTo>
                  <a:pt x="57895" y="122840"/>
                </a:lnTo>
                <a:lnTo>
                  <a:pt x="87883" y="87884"/>
                </a:lnTo>
                <a:lnTo>
                  <a:pt x="122840" y="57895"/>
                </a:lnTo>
                <a:lnTo>
                  <a:pt x="162146" y="33494"/>
                </a:lnTo>
                <a:lnTo>
                  <a:pt x="205183" y="15298"/>
                </a:lnTo>
                <a:lnTo>
                  <a:pt x="251331" y="3927"/>
                </a:lnTo>
                <a:lnTo>
                  <a:pt x="299974" y="0"/>
                </a:lnTo>
                <a:lnTo>
                  <a:pt x="2508757" y="0"/>
                </a:lnTo>
                <a:lnTo>
                  <a:pt x="2557400" y="3927"/>
                </a:lnTo>
                <a:lnTo>
                  <a:pt x="2603548" y="15298"/>
                </a:lnTo>
                <a:lnTo>
                  <a:pt x="2646585" y="33494"/>
                </a:lnTo>
                <a:lnTo>
                  <a:pt x="2685891" y="57895"/>
                </a:lnTo>
                <a:lnTo>
                  <a:pt x="2720847" y="87884"/>
                </a:lnTo>
                <a:lnTo>
                  <a:pt x="2750836" y="122840"/>
                </a:lnTo>
                <a:lnTo>
                  <a:pt x="2775237" y="162146"/>
                </a:lnTo>
                <a:lnTo>
                  <a:pt x="2793433" y="205183"/>
                </a:lnTo>
                <a:lnTo>
                  <a:pt x="2804804" y="251331"/>
                </a:lnTo>
                <a:lnTo>
                  <a:pt x="2808731" y="299973"/>
                </a:lnTo>
                <a:lnTo>
                  <a:pt x="2808731" y="1499869"/>
                </a:lnTo>
                <a:lnTo>
                  <a:pt x="2804804" y="1548527"/>
                </a:lnTo>
                <a:lnTo>
                  <a:pt x="2793433" y="1594685"/>
                </a:lnTo>
                <a:lnTo>
                  <a:pt x="2775237" y="1637725"/>
                </a:lnTo>
                <a:lnTo>
                  <a:pt x="2750836" y="1677030"/>
                </a:lnTo>
                <a:lnTo>
                  <a:pt x="2720847" y="1711983"/>
                </a:lnTo>
                <a:lnTo>
                  <a:pt x="2685891" y="1741966"/>
                </a:lnTo>
                <a:lnTo>
                  <a:pt x="2646585" y="1766361"/>
                </a:lnTo>
                <a:lnTo>
                  <a:pt x="2603548" y="1784551"/>
                </a:lnTo>
                <a:lnTo>
                  <a:pt x="2557400" y="1795917"/>
                </a:lnTo>
                <a:lnTo>
                  <a:pt x="2508757" y="1799843"/>
                </a:lnTo>
                <a:lnTo>
                  <a:pt x="299974" y="1799843"/>
                </a:lnTo>
                <a:lnTo>
                  <a:pt x="251331" y="1795917"/>
                </a:lnTo>
                <a:lnTo>
                  <a:pt x="205183" y="1784551"/>
                </a:lnTo>
                <a:lnTo>
                  <a:pt x="162146" y="1766361"/>
                </a:lnTo>
                <a:lnTo>
                  <a:pt x="122840" y="1741966"/>
                </a:lnTo>
                <a:lnTo>
                  <a:pt x="87883" y="1711983"/>
                </a:lnTo>
                <a:lnTo>
                  <a:pt x="57895" y="1677030"/>
                </a:lnTo>
                <a:lnTo>
                  <a:pt x="33494" y="1637725"/>
                </a:lnTo>
                <a:lnTo>
                  <a:pt x="15298" y="1594685"/>
                </a:lnTo>
                <a:lnTo>
                  <a:pt x="3927" y="1548527"/>
                </a:lnTo>
                <a:lnTo>
                  <a:pt x="0" y="1499869"/>
                </a:lnTo>
                <a:lnTo>
                  <a:pt x="0" y="299973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494" y="4222242"/>
            <a:ext cx="2808732" cy="1799844"/>
          </a:xfrm>
          <a:custGeom>
            <a:avLst/>
            <a:gdLst/>
            <a:ahLst/>
            <a:cxnLst/>
            <a:rect l="l" t="t" r="r" b="b"/>
            <a:pathLst>
              <a:path w="2808732" h="1799844">
                <a:moveTo>
                  <a:pt x="0" y="299973"/>
                </a:moveTo>
                <a:lnTo>
                  <a:pt x="0" y="1499869"/>
                </a:lnTo>
                <a:lnTo>
                  <a:pt x="994" y="1524472"/>
                </a:lnTo>
                <a:lnTo>
                  <a:pt x="8721" y="1571957"/>
                </a:lnTo>
                <a:lnTo>
                  <a:pt x="23582" y="1616633"/>
                </a:lnTo>
                <a:lnTo>
                  <a:pt x="44958" y="1657883"/>
                </a:lnTo>
                <a:lnTo>
                  <a:pt x="72230" y="1695090"/>
                </a:lnTo>
                <a:lnTo>
                  <a:pt x="104779" y="1727635"/>
                </a:lnTo>
                <a:lnTo>
                  <a:pt x="141988" y="1754901"/>
                </a:lnTo>
                <a:lnTo>
                  <a:pt x="183237" y="1776270"/>
                </a:lnTo>
                <a:lnTo>
                  <a:pt x="227907" y="1791125"/>
                </a:lnTo>
                <a:lnTo>
                  <a:pt x="275380" y="1798849"/>
                </a:lnTo>
                <a:lnTo>
                  <a:pt x="299974" y="1799843"/>
                </a:lnTo>
                <a:lnTo>
                  <a:pt x="2508758" y="1799843"/>
                </a:lnTo>
                <a:lnTo>
                  <a:pt x="2557400" y="1795917"/>
                </a:lnTo>
                <a:lnTo>
                  <a:pt x="2603548" y="1784551"/>
                </a:lnTo>
                <a:lnTo>
                  <a:pt x="2646585" y="1766361"/>
                </a:lnTo>
                <a:lnTo>
                  <a:pt x="2685891" y="1741966"/>
                </a:lnTo>
                <a:lnTo>
                  <a:pt x="2720847" y="1711983"/>
                </a:lnTo>
                <a:lnTo>
                  <a:pt x="2750836" y="1677030"/>
                </a:lnTo>
                <a:lnTo>
                  <a:pt x="2775237" y="1637725"/>
                </a:lnTo>
                <a:lnTo>
                  <a:pt x="2793433" y="1594685"/>
                </a:lnTo>
                <a:lnTo>
                  <a:pt x="2804804" y="1548527"/>
                </a:lnTo>
                <a:lnTo>
                  <a:pt x="2808732" y="1499869"/>
                </a:lnTo>
                <a:lnTo>
                  <a:pt x="2808732" y="299973"/>
                </a:lnTo>
                <a:lnTo>
                  <a:pt x="2804804" y="251331"/>
                </a:lnTo>
                <a:lnTo>
                  <a:pt x="2793433" y="205183"/>
                </a:lnTo>
                <a:lnTo>
                  <a:pt x="2775237" y="162146"/>
                </a:lnTo>
                <a:lnTo>
                  <a:pt x="2750836" y="122840"/>
                </a:lnTo>
                <a:lnTo>
                  <a:pt x="2720847" y="87884"/>
                </a:lnTo>
                <a:lnTo>
                  <a:pt x="2685891" y="57895"/>
                </a:lnTo>
                <a:lnTo>
                  <a:pt x="2646585" y="33494"/>
                </a:lnTo>
                <a:lnTo>
                  <a:pt x="2603548" y="15298"/>
                </a:lnTo>
                <a:lnTo>
                  <a:pt x="2557400" y="3927"/>
                </a:lnTo>
                <a:lnTo>
                  <a:pt x="2508758" y="0"/>
                </a:lnTo>
                <a:lnTo>
                  <a:pt x="299974" y="0"/>
                </a:lnTo>
                <a:lnTo>
                  <a:pt x="251331" y="3927"/>
                </a:lnTo>
                <a:lnTo>
                  <a:pt x="205183" y="15298"/>
                </a:lnTo>
                <a:lnTo>
                  <a:pt x="162146" y="33494"/>
                </a:lnTo>
                <a:lnTo>
                  <a:pt x="122840" y="57895"/>
                </a:lnTo>
                <a:lnTo>
                  <a:pt x="87883" y="87884"/>
                </a:lnTo>
                <a:lnTo>
                  <a:pt x="57895" y="122840"/>
                </a:lnTo>
                <a:lnTo>
                  <a:pt x="33494" y="162146"/>
                </a:lnTo>
                <a:lnTo>
                  <a:pt x="15298" y="205183"/>
                </a:lnTo>
                <a:lnTo>
                  <a:pt x="3927" y="251331"/>
                </a:lnTo>
                <a:lnTo>
                  <a:pt x="0" y="29997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5494" y="4222242"/>
            <a:ext cx="2808732" cy="1799844"/>
          </a:xfrm>
          <a:custGeom>
            <a:avLst/>
            <a:gdLst/>
            <a:ahLst/>
            <a:cxnLst/>
            <a:rect l="l" t="t" r="r" b="b"/>
            <a:pathLst>
              <a:path w="2808732" h="1799844">
                <a:moveTo>
                  <a:pt x="0" y="299973"/>
                </a:moveTo>
                <a:lnTo>
                  <a:pt x="3927" y="251331"/>
                </a:lnTo>
                <a:lnTo>
                  <a:pt x="15298" y="205183"/>
                </a:lnTo>
                <a:lnTo>
                  <a:pt x="33494" y="162146"/>
                </a:lnTo>
                <a:lnTo>
                  <a:pt x="57895" y="122840"/>
                </a:lnTo>
                <a:lnTo>
                  <a:pt x="87883" y="87884"/>
                </a:lnTo>
                <a:lnTo>
                  <a:pt x="122840" y="57895"/>
                </a:lnTo>
                <a:lnTo>
                  <a:pt x="162146" y="33494"/>
                </a:lnTo>
                <a:lnTo>
                  <a:pt x="205183" y="15298"/>
                </a:lnTo>
                <a:lnTo>
                  <a:pt x="251331" y="3927"/>
                </a:lnTo>
                <a:lnTo>
                  <a:pt x="299974" y="0"/>
                </a:lnTo>
                <a:lnTo>
                  <a:pt x="2508758" y="0"/>
                </a:lnTo>
                <a:lnTo>
                  <a:pt x="2557400" y="3927"/>
                </a:lnTo>
                <a:lnTo>
                  <a:pt x="2603548" y="15298"/>
                </a:lnTo>
                <a:lnTo>
                  <a:pt x="2646585" y="33494"/>
                </a:lnTo>
                <a:lnTo>
                  <a:pt x="2685891" y="57895"/>
                </a:lnTo>
                <a:lnTo>
                  <a:pt x="2720847" y="87884"/>
                </a:lnTo>
                <a:lnTo>
                  <a:pt x="2750836" y="122840"/>
                </a:lnTo>
                <a:lnTo>
                  <a:pt x="2775237" y="162146"/>
                </a:lnTo>
                <a:lnTo>
                  <a:pt x="2793433" y="205183"/>
                </a:lnTo>
                <a:lnTo>
                  <a:pt x="2804804" y="251331"/>
                </a:lnTo>
                <a:lnTo>
                  <a:pt x="2808732" y="299973"/>
                </a:lnTo>
                <a:lnTo>
                  <a:pt x="2808732" y="1499869"/>
                </a:lnTo>
                <a:lnTo>
                  <a:pt x="2804804" y="1548527"/>
                </a:lnTo>
                <a:lnTo>
                  <a:pt x="2793433" y="1594685"/>
                </a:lnTo>
                <a:lnTo>
                  <a:pt x="2775237" y="1637725"/>
                </a:lnTo>
                <a:lnTo>
                  <a:pt x="2750836" y="1677030"/>
                </a:lnTo>
                <a:lnTo>
                  <a:pt x="2720847" y="1711983"/>
                </a:lnTo>
                <a:lnTo>
                  <a:pt x="2685891" y="1741966"/>
                </a:lnTo>
                <a:lnTo>
                  <a:pt x="2646585" y="1766361"/>
                </a:lnTo>
                <a:lnTo>
                  <a:pt x="2603548" y="1784551"/>
                </a:lnTo>
                <a:lnTo>
                  <a:pt x="2557400" y="1795917"/>
                </a:lnTo>
                <a:lnTo>
                  <a:pt x="2508758" y="1799843"/>
                </a:lnTo>
                <a:lnTo>
                  <a:pt x="299974" y="1799843"/>
                </a:lnTo>
                <a:lnTo>
                  <a:pt x="251331" y="1795917"/>
                </a:lnTo>
                <a:lnTo>
                  <a:pt x="205183" y="1784551"/>
                </a:lnTo>
                <a:lnTo>
                  <a:pt x="162146" y="1766361"/>
                </a:lnTo>
                <a:lnTo>
                  <a:pt x="122840" y="1741966"/>
                </a:lnTo>
                <a:lnTo>
                  <a:pt x="87883" y="1711983"/>
                </a:lnTo>
                <a:lnTo>
                  <a:pt x="57895" y="1677030"/>
                </a:lnTo>
                <a:lnTo>
                  <a:pt x="33494" y="1637725"/>
                </a:lnTo>
                <a:lnTo>
                  <a:pt x="15298" y="1594685"/>
                </a:lnTo>
                <a:lnTo>
                  <a:pt x="3927" y="1548527"/>
                </a:lnTo>
                <a:lnTo>
                  <a:pt x="0" y="1499869"/>
                </a:lnTo>
                <a:lnTo>
                  <a:pt x="0" y="299973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1888" y="1772285"/>
            <a:ext cx="4573651" cy="4573625"/>
          </a:xfrm>
          <a:custGeom>
            <a:avLst/>
            <a:gdLst/>
            <a:ahLst/>
            <a:cxnLst/>
            <a:rect l="l" t="t" r="r" b="b"/>
            <a:pathLst>
              <a:path w="4573651" h="4573625">
                <a:moveTo>
                  <a:pt x="0" y="4327309"/>
                </a:moveTo>
                <a:lnTo>
                  <a:pt x="246253" y="4573625"/>
                </a:lnTo>
                <a:lnTo>
                  <a:pt x="2286762" y="2533141"/>
                </a:lnTo>
                <a:lnTo>
                  <a:pt x="4327271" y="4573625"/>
                </a:lnTo>
                <a:lnTo>
                  <a:pt x="4573651" y="4327309"/>
                </a:lnTo>
                <a:lnTo>
                  <a:pt x="2533141" y="2286762"/>
                </a:lnTo>
                <a:lnTo>
                  <a:pt x="4573651" y="246252"/>
                </a:lnTo>
                <a:lnTo>
                  <a:pt x="4327271" y="0"/>
                </a:lnTo>
                <a:lnTo>
                  <a:pt x="2286762" y="2040508"/>
                </a:lnTo>
                <a:lnTo>
                  <a:pt x="246253" y="0"/>
                </a:lnTo>
                <a:lnTo>
                  <a:pt x="0" y="246252"/>
                </a:lnTo>
                <a:lnTo>
                  <a:pt x="2040509" y="2286762"/>
                </a:lnTo>
                <a:lnTo>
                  <a:pt x="0" y="43273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380450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one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r>
              <a:rPr sz="6600" b="1" spc="-2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or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5511" y="309628"/>
            <a:ext cx="30903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Block Design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422573"/>
            <a:ext cx="8277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4" baseline="1275" dirty="0">
                <a:latin typeface="Tw Cen MT"/>
                <a:cs typeface="Tw Cen MT"/>
              </a:rPr>
              <a:t>h</a:t>
            </a:r>
            <a:r>
              <a:rPr sz="3600" spc="0" baseline="1275" dirty="0">
                <a:latin typeface="Tw Cen MT"/>
                <a:cs typeface="Tw Cen MT"/>
              </a:rPr>
              <a:t>is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0807" y="1422573"/>
            <a:ext cx="2389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does not im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ly that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3545" y="1422573"/>
            <a:ext cx="6023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64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8022" y="1422573"/>
            <a:ext cx="714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blo</a:t>
            </a:r>
            <a:r>
              <a:rPr sz="3600" spc="44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5884" y="1422573"/>
            <a:ext cx="2393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design is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somethi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g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0452" y="1422573"/>
            <a:ext cx="4856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li</a:t>
            </a:r>
            <a:r>
              <a:rPr sz="3600" spc="-39" baseline="1275" dirty="0">
                <a:latin typeface="Tw Cen MT"/>
                <a:cs typeface="Tw Cen MT"/>
              </a:rPr>
              <a:t>k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7276" y="1422573"/>
            <a:ext cx="455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this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586" y="2884553"/>
            <a:ext cx="13665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St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te</a:t>
            </a:r>
            <a:r>
              <a:rPr sz="2700" spc="-9" baseline="17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700" spc="75" baseline="1700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hi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754" y="2884553"/>
            <a:ext cx="1547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Sensor a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2700" spc="-9" baseline="17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1814" y="5009263"/>
            <a:ext cx="7667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ui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4906" y="5009263"/>
            <a:ext cx="14015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2700" spc="-29" baseline="1700" dirty="0">
                <a:solidFill>
                  <a:srgbClr val="FFFFFF"/>
                </a:solidFill>
                <a:latin typeface="Tw Cen MT"/>
                <a:cs typeface="Tw Cen MT"/>
              </a:rPr>
              <a:t>v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eryt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h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ing</a:t>
            </a:r>
            <a:r>
              <a:rPr sz="2700" spc="-19" baseline="17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El</a:t>
            </a:r>
            <a:r>
              <a:rPr sz="2700" spc="4" baseline="1700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0102" y="3252978"/>
            <a:ext cx="4465320" cy="2377440"/>
          </a:xfrm>
          <a:custGeom>
            <a:avLst/>
            <a:gdLst/>
            <a:ahLst/>
            <a:cxnLst/>
            <a:rect l="l" t="t" r="r" b="b"/>
            <a:pathLst>
              <a:path w="4465320" h="2377440">
                <a:moveTo>
                  <a:pt x="0" y="396240"/>
                </a:moveTo>
                <a:lnTo>
                  <a:pt x="0" y="1981200"/>
                </a:lnTo>
                <a:lnTo>
                  <a:pt x="1313" y="2013695"/>
                </a:lnTo>
                <a:lnTo>
                  <a:pt x="11516" y="2076415"/>
                </a:lnTo>
                <a:lnTo>
                  <a:pt x="31140" y="2135427"/>
                </a:lnTo>
                <a:lnTo>
                  <a:pt x="59369" y="2189915"/>
                </a:lnTo>
                <a:lnTo>
                  <a:pt x="95387" y="2239062"/>
                </a:lnTo>
                <a:lnTo>
                  <a:pt x="138377" y="2282052"/>
                </a:lnTo>
                <a:lnTo>
                  <a:pt x="187524" y="2318070"/>
                </a:lnTo>
                <a:lnTo>
                  <a:pt x="242012" y="2346299"/>
                </a:lnTo>
                <a:lnTo>
                  <a:pt x="301024" y="2365923"/>
                </a:lnTo>
                <a:lnTo>
                  <a:pt x="363744" y="2376126"/>
                </a:lnTo>
                <a:lnTo>
                  <a:pt x="396240" y="2377440"/>
                </a:lnTo>
                <a:lnTo>
                  <a:pt x="4069080" y="2377440"/>
                </a:lnTo>
                <a:lnTo>
                  <a:pt x="4133348" y="2372253"/>
                </a:lnTo>
                <a:lnTo>
                  <a:pt x="4194316" y="2357237"/>
                </a:lnTo>
                <a:lnTo>
                  <a:pt x="4251167" y="2333209"/>
                </a:lnTo>
                <a:lnTo>
                  <a:pt x="4303087" y="2300983"/>
                </a:lnTo>
                <a:lnTo>
                  <a:pt x="4349257" y="2261377"/>
                </a:lnTo>
                <a:lnTo>
                  <a:pt x="4388863" y="2215207"/>
                </a:lnTo>
                <a:lnTo>
                  <a:pt x="4421089" y="2163287"/>
                </a:lnTo>
                <a:lnTo>
                  <a:pt x="4445117" y="2106436"/>
                </a:lnTo>
                <a:lnTo>
                  <a:pt x="4460133" y="2045468"/>
                </a:lnTo>
                <a:lnTo>
                  <a:pt x="4465320" y="1981200"/>
                </a:lnTo>
                <a:lnTo>
                  <a:pt x="4465320" y="396240"/>
                </a:lnTo>
                <a:lnTo>
                  <a:pt x="4460133" y="331971"/>
                </a:lnTo>
                <a:lnTo>
                  <a:pt x="4445117" y="271003"/>
                </a:lnTo>
                <a:lnTo>
                  <a:pt x="4421089" y="214152"/>
                </a:lnTo>
                <a:lnTo>
                  <a:pt x="4388863" y="162232"/>
                </a:lnTo>
                <a:lnTo>
                  <a:pt x="4349257" y="116062"/>
                </a:lnTo>
                <a:lnTo>
                  <a:pt x="4303087" y="76456"/>
                </a:lnTo>
                <a:lnTo>
                  <a:pt x="4251167" y="44230"/>
                </a:lnTo>
                <a:lnTo>
                  <a:pt x="4194316" y="20202"/>
                </a:lnTo>
                <a:lnTo>
                  <a:pt x="4133348" y="5186"/>
                </a:lnTo>
                <a:lnTo>
                  <a:pt x="4069080" y="0"/>
                </a:lnTo>
                <a:lnTo>
                  <a:pt x="396240" y="0"/>
                </a:lnTo>
                <a:lnTo>
                  <a:pt x="331971" y="5186"/>
                </a:lnTo>
                <a:lnTo>
                  <a:pt x="271003" y="20202"/>
                </a:lnTo>
                <a:lnTo>
                  <a:pt x="214152" y="44230"/>
                </a:lnTo>
                <a:lnTo>
                  <a:pt x="162232" y="76456"/>
                </a:lnTo>
                <a:lnTo>
                  <a:pt x="116062" y="116062"/>
                </a:lnTo>
                <a:lnTo>
                  <a:pt x="76456" y="162232"/>
                </a:lnTo>
                <a:lnTo>
                  <a:pt x="44230" y="214152"/>
                </a:lnTo>
                <a:lnTo>
                  <a:pt x="20202" y="271003"/>
                </a:lnTo>
                <a:lnTo>
                  <a:pt x="5186" y="331971"/>
                </a:lnTo>
                <a:lnTo>
                  <a:pt x="0" y="396240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102" y="3252978"/>
            <a:ext cx="4465320" cy="2377440"/>
          </a:xfrm>
          <a:custGeom>
            <a:avLst/>
            <a:gdLst/>
            <a:ahLst/>
            <a:cxnLst/>
            <a:rect l="l" t="t" r="r" b="b"/>
            <a:pathLst>
              <a:path w="4465320" h="2377440">
                <a:moveTo>
                  <a:pt x="0" y="396240"/>
                </a:moveTo>
                <a:lnTo>
                  <a:pt x="5186" y="331971"/>
                </a:lnTo>
                <a:lnTo>
                  <a:pt x="20202" y="271003"/>
                </a:lnTo>
                <a:lnTo>
                  <a:pt x="44230" y="214152"/>
                </a:lnTo>
                <a:lnTo>
                  <a:pt x="76456" y="162232"/>
                </a:lnTo>
                <a:lnTo>
                  <a:pt x="116062" y="116062"/>
                </a:lnTo>
                <a:lnTo>
                  <a:pt x="162232" y="76456"/>
                </a:lnTo>
                <a:lnTo>
                  <a:pt x="214152" y="44230"/>
                </a:lnTo>
                <a:lnTo>
                  <a:pt x="271003" y="20202"/>
                </a:lnTo>
                <a:lnTo>
                  <a:pt x="331971" y="5186"/>
                </a:lnTo>
                <a:lnTo>
                  <a:pt x="396240" y="0"/>
                </a:lnTo>
                <a:lnTo>
                  <a:pt x="4069080" y="0"/>
                </a:lnTo>
                <a:lnTo>
                  <a:pt x="4133348" y="5186"/>
                </a:lnTo>
                <a:lnTo>
                  <a:pt x="4194316" y="20202"/>
                </a:lnTo>
                <a:lnTo>
                  <a:pt x="4251167" y="44230"/>
                </a:lnTo>
                <a:lnTo>
                  <a:pt x="4303087" y="76456"/>
                </a:lnTo>
                <a:lnTo>
                  <a:pt x="4349257" y="116062"/>
                </a:lnTo>
                <a:lnTo>
                  <a:pt x="4388863" y="162232"/>
                </a:lnTo>
                <a:lnTo>
                  <a:pt x="4421089" y="214152"/>
                </a:lnTo>
                <a:lnTo>
                  <a:pt x="4445117" y="271003"/>
                </a:lnTo>
                <a:lnTo>
                  <a:pt x="4460133" y="331971"/>
                </a:lnTo>
                <a:lnTo>
                  <a:pt x="4465320" y="396240"/>
                </a:lnTo>
                <a:lnTo>
                  <a:pt x="4465320" y="1981200"/>
                </a:lnTo>
                <a:lnTo>
                  <a:pt x="4460133" y="2045468"/>
                </a:lnTo>
                <a:lnTo>
                  <a:pt x="4445117" y="2106436"/>
                </a:lnTo>
                <a:lnTo>
                  <a:pt x="4421089" y="2163287"/>
                </a:lnTo>
                <a:lnTo>
                  <a:pt x="4388863" y="2215207"/>
                </a:lnTo>
                <a:lnTo>
                  <a:pt x="4349257" y="2261377"/>
                </a:lnTo>
                <a:lnTo>
                  <a:pt x="4303087" y="2300983"/>
                </a:lnTo>
                <a:lnTo>
                  <a:pt x="4251167" y="2333209"/>
                </a:lnTo>
                <a:lnTo>
                  <a:pt x="4194316" y="2357237"/>
                </a:lnTo>
                <a:lnTo>
                  <a:pt x="4133348" y="2372253"/>
                </a:lnTo>
                <a:lnTo>
                  <a:pt x="4069080" y="2377440"/>
                </a:lnTo>
                <a:lnTo>
                  <a:pt x="396240" y="2377440"/>
                </a:lnTo>
                <a:lnTo>
                  <a:pt x="331971" y="2372253"/>
                </a:lnTo>
                <a:lnTo>
                  <a:pt x="271003" y="2357237"/>
                </a:lnTo>
                <a:lnTo>
                  <a:pt x="214152" y="2333209"/>
                </a:lnTo>
                <a:lnTo>
                  <a:pt x="162232" y="2300983"/>
                </a:lnTo>
                <a:lnTo>
                  <a:pt x="116062" y="2261377"/>
                </a:lnTo>
                <a:lnTo>
                  <a:pt x="76456" y="2215207"/>
                </a:lnTo>
                <a:lnTo>
                  <a:pt x="44230" y="2163287"/>
                </a:lnTo>
                <a:lnTo>
                  <a:pt x="20202" y="2106436"/>
                </a:lnTo>
                <a:lnTo>
                  <a:pt x="5186" y="2045468"/>
                </a:lnTo>
                <a:lnTo>
                  <a:pt x="0" y="1981200"/>
                </a:lnTo>
                <a:lnTo>
                  <a:pt x="0" y="396240"/>
                </a:lnTo>
                <a:close/>
              </a:path>
            </a:pathLst>
          </a:custGeom>
          <a:ln w="19811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4702" y="3732276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4702" y="4379976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4702" y="510082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5422" y="3607307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5422" y="404926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199"/>
                </a:moveTo>
                <a:lnTo>
                  <a:pt x="1181862" y="76199"/>
                </a:lnTo>
                <a:lnTo>
                  <a:pt x="1181861" y="114299"/>
                </a:lnTo>
                <a:lnTo>
                  <a:pt x="1296161" y="57149"/>
                </a:lnTo>
                <a:lnTo>
                  <a:pt x="1200911" y="76199"/>
                </a:lnTo>
                <a:close/>
              </a:path>
              <a:path w="1296161" h="114300">
                <a:moveTo>
                  <a:pt x="1200911" y="38099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099"/>
                </a:lnTo>
                <a:close/>
              </a:path>
              <a:path w="1296161" h="114300">
                <a:moveTo>
                  <a:pt x="0" y="38099"/>
                </a:moveTo>
                <a:lnTo>
                  <a:pt x="0" y="76199"/>
                </a:lnTo>
                <a:lnTo>
                  <a:pt x="1200911" y="76199"/>
                </a:lnTo>
                <a:lnTo>
                  <a:pt x="1296161" y="57149"/>
                </a:lnTo>
                <a:lnTo>
                  <a:pt x="1181861" y="0"/>
                </a:lnTo>
                <a:lnTo>
                  <a:pt x="1200911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5422" y="4489704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5422" y="4908804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388" y="309628"/>
            <a:ext cx="329393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25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-79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wer Supply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88" y="1413339"/>
            <a:ext cx="6747794" cy="67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stem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xt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nal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supply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+</a:t>
            </a:r>
            <a:r>
              <a:rPr sz="3000" spc="-4" baseline="1530" dirty="0">
                <a:latin typeface="Tw Cen MT"/>
                <a:cs typeface="Tw Cen MT"/>
              </a:rPr>
              <a:t>1</a:t>
            </a:r>
            <a:r>
              <a:rPr sz="3000" spc="0" baseline="1530" dirty="0">
                <a:latin typeface="Tw Cen MT"/>
                <a:cs typeface="Tw Cen MT"/>
              </a:rPr>
              <a:t>5V</a:t>
            </a:r>
            <a:r>
              <a:rPr sz="3000" spc="29" baseline="1530" dirty="0">
                <a:latin typeface="Tw Cen MT"/>
                <a:cs typeface="Tw Cen MT"/>
              </a:rPr>
              <a:t>/</a:t>
            </a:r>
            <a:r>
              <a:rPr sz="3000" spc="4" baseline="1530" dirty="0">
                <a:latin typeface="Tw Cen MT"/>
                <a:cs typeface="Tw Cen MT"/>
              </a:rPr>
              <a:t>-</a:t>
            </a:r>
            <a:r>
              <a:rPr sz="3000" spc="0" baseline="1530" dirty="0">
                <a:latin typeface="Tw Cen MT"/>
                <a:cs typeface="Tw Cen MT"/>
              </a:rPr>
              <a:t>15V/G</a:t>
            </a:r>
            <a:r>
              <a:rPr sz="3000" spc="-9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equ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rement</a:t>
            </a:r>
            <a:endParaRPr sz="20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825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al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sub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ci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cuits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will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in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tely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quire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+</a:t>
            </a:r>
            <a:r>
              <a:rPr sz="2000" spc="-4" dirty="0">
                <a:latin typeface="Tw Cen MT"/>
                <a:cs typeface="Tw Cen MT"/>
              </a:rPr>
              <a:t>5</a:t>
            </a:r>
            <a:r>
              <a:rPr sz="2000" spc="0" dirty="0">
                <a:latin typeface="Tw Cen MT"/>
                <a:cs typeface="Tw Cen MT"/>
              </a:rPr>
              <a:t>V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0509" y="1413339"/>
            <a:ext cx="2729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8)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2201501"/>
            <a:ext cx="8277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3293" y="2201501"/>
            <a:ext cx="7008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54" baseline="1530" dirty="0">
                <a:latin typeface="Tw Cen MT"/>
                <a:cs typeface="Tw Cen MT"/>
              </a:rPr>
              <a:t>o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7008" y="2201501"/>
            <a:ext cx="72370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supply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3628" y="2201501"/>
            <a:ext cx="28785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sh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uld l</a:t>
            </a:r>
            <a:r>
              <a:rPr sz="3000" spc="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ok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(at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ast)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4253" y="2201501"/>
            <a:ext cx="4099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-39" baseline="1530" dirty="0">
                <a:latin typeface="Tw Cen MT"/>
                <a:cs typeface="Tw Cen MT"/>
              </a:rPr>
              <a:t>k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6810" y="2201501"/>
            <a:ext cx="3845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this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8729" y="3493518"/>
            <a:ext cx="602503" cy="692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+15V</a:t>
            </a:r>
            <a:endParaRPr sz="1800">
              <a:latin typeface="Tw Cen MT"/>
              <a:cs typeface="Tw Cen MT"/>
            </a:endParaRPr>
          </a:p>
          <a:p>
            <a:pPr marL="56896" marR="34290">
              <a:lnSpc>
                <a:spcPct val="90738"/>
              </a:lnSpc>
              <a:spcBef>
                <a:spcPts val="1394"/>
              </a:spcBef>
            </a:pPr>
            <a:r>
              <a:rPr sz="1800" spc="0" dirty="0">
                <a:latin typeface="Tw Cen MT"/>
                <a:cs typeface="Tw Cen MT"/>
              </a:rPr>
              <a:t>-15V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140" y="3678303"/>
            <a:ext cx="6025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+15V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1314" y="4249844"/>
            <a:ext cx="24016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-18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3200" b="1" spc="-54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wer</a:t>
            </a:r>
            <a:r>
              <a:rPr sz="3200" b="1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Supply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340" y="4339988"/>
            <a:ext cx="52715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5221" y="4396107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4741" y="4863736"/>
            <a:ext cx="52715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40" y="5043426"/>
            <a:ext cx="5271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-15V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1502" y="3070098"/>
            <a:ext cx="4463796" cy="2375916"/>
          </a:xfrm>
          <a:custGeom>
            <a:avLst/>
            <a:gdLst/>
            <a:ahLst/>
            <a:cxnLst/>
            <a:rect l="l" t="t" r="r" b="b"/>
            <a:pathLst>
              <a:path w="4463796" h="2375916">
                <a:moveTo>
                  <a:pt x="0" y="395986"/>
                </a:moveTo>
                <a:lnTo>
                  <a:pt x="0" y="1979929"/>
                </a:lnTo>
                <a:lnTo>
                  <a:pt x="1312" y="2012406"/>
                </a:lnTo>
                <a:lnTo>
                  <a:pt x="11508" y="2075089"/>
                </a:lnTo>
                <a:lnTo>
                  <a:pt x="31118" y="2134064"/>
                </a:lnTo>
                <a:lnTo>
                  <a:pt x="59328" y="2188517"/>
                </a:lnTo>
                <a:lnTo>
                  <a:pt x="95321" y="2237632"/>
                </a:lnTo>
                <a:lnTo>
                  <a:pt x="138283" y="2280594"/>
                </a:lnTo>
                <a:lnTo>
                  <a:pt x="187398" y="2316587"/>
                </a:lnTo>
                <a:lnTo>
                  <a:pt x="241851" y="2344797"/>
                </a:lnTo>
                <a:lnTo>
                  <a:pt x="300826" y="2364407"/>
                </a:lnTo>
                <a:lnTo>
                  <a:pt x="363509" y="2374603"/>
                </a:lnTo>
                <a:lnTo>
                  <a:pt x="395986" y="2375916"/>
                </a:lnTo>
                <a:lnTo>
                  <a:pt x="4067810" y="2375916"/>
                </a:lnTo>
                <a:lnTo>
                  <a:pt x="4132040" y="2370733"/>
                </a:lnTo>
                <a:lnTo>
                  <a:pt x="4192971" y="2355728"/>
                </a:lnTo>
                <a:lnTo>
                  <a:pt x="4249787" y="2331716"/>
                </a:lnTo>
                <a:lnTo>
                  <a:pt x="4301672" y="2299512"/>
                </a:lnTo>
                <a:lnTo>
                  <a:pt x="4347813" y="2259933"/>
                </a:lnTo>
                <a:lnTo>
                  <a:pt x="4387392" y="2213792"/>
                </a:lnTo>
                <a:lnTo>
                  <a:pt x="4419596" y="2161907"/>
                </a:lnTo>
                <a:lnTo>
                  <a:pt x="4443608" y="2105091"/>
                </a:lnTo>
                <a:lnTo>
                  <a:pt x="4458613" y="2044160"/>
                </a:lnTo>
                <a:lnTo>
                  <a:pt x="4463796" y="1979929"/>
                </a:lnTo>
                <a:lnTo>
                  <a:pt x="4463796" y="395986"/>
                </a:lnTo>
                <a:lnTo>
                  <a:pt x="4458613" y="331755"/>
                </a:lnTo>
                <a:lnTo>
                  <a:pt x="4443608" y="270824"/>
                </a:lnTo>
                <a:lnTo>
                  <a:pt x="4419596" y="214008"/>
                </a:lnTo>
                <a:lnTo>
                  <a:pt x="4387392" y="162123"/>
                </a:lnTo>
                <a:lnTo>
                  <a:pt x="4347813" y="115982"/>
                </a:lnTo>
                <a:lnTo>
                  <a:pt x="4301672" y="76403"/>
                </a:lnTo>
                <a:lnTo>
                  <a:pt x="4249787" y="44199"/>
                </a:lnTo>
                <a:lnTo>
                  <a:pt x="4192971" y="20187"/>
                </a:lnTo>
                <a:lnTo>
                  <a:pt x="4132040" y="5182"/>
                </a:lnTo>
                <a:lnTo>
                  <a:pt x="4067810" y="0"/>
                </a:lnTo>
                <a:lnTo>
                  <a:pt x="395986" y="0"/>
                </a:lnTo>
                <a:lnTo>
                  <a:pt x="331755" y="5182"/>
                </a:lnTo>
                <a:lnTo>
                  <a:pt x="270824" y="20187"/>
                </a:lnTo>
                <a:lnTo>
                  <a:pt x="214008" y="44199"/>
                </a:lnTo>
                <a:lnTo>
                  <a:pt x="162123" y="76403"/>
                </a:lnTo>
                <a:lnTo>
                  <a:pt x="115982" y="115982"/>
                </a:lnTo>
                <a:lnTo>
                  <a:pt x="76403" y="162123"/>
                </a:lnTo>
                <a:lnTo>
                  <a:pt x="44199" y="214008"/>
                </a:lnTo>
                <a:lnTo>
                  <a:pt x="20187" y="270824"/>
                </a:lnTo>
                <a:lnTo>
                  <a:pt x="5182" y="331755"/>
                </a:lnTo>
                <a:lnTo>
                  <a:pt x="0" y="395986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1502" y="3070098"/>
            <a:ext cx="4463796" cy="2375916"/>
          </a:xfrm>
          <a:custGeom>
            <a:avLst/>
            <a:gdLst/>
            <a:ahLst/>
            <a:cxnLst/>
            <a:rect l="l" t="t" r="r" b="b"/>
            <a:pathLst>
              <a:path w="4463796" h="2375916">
                <a:moveTo>
                  <a:pt x="0" y="395986"/>
                </a:moveTo>
                <a:lnTo>
                  <a:pt x="5182" y="331755"/>
                </a:lnTo>
                <a:lnTo>
                  <a:pt x="20187" y="270824"/>
                </a:lnTo>
                <a:lnTo>
                  <a:pt x="44199" y="214008"/>
                </a:lnTo>
                <a:lnTo>
                  <a:pt x="76403" y="162123"/>
                </a:lnTo>
                <a:lnTo>
                  <a:pt x="115982" y="115982"/>
                </a:lnTo>
                <a:lnTo>
                  <a:pt x="162123" y="76403"/>
                </a:lnTo>
                <a:lnTo>
                  <a:pt x="214008" y="44199"/>
                </a:lnTo>
                <a:lnTo>
                  <a:pt x="270824" y="20187"/>
                </a:lnTo>
                <a:lnTo>
                  <a:pt x="331755" y="5182"/>
                </a:lnTo>
                <a:lnTo>
                  <a:pt x="395986" y="0"/>
                </a:lnTo>
                <a:lnTo>
                  <a:pt x="4067810" y="0"/>
                </a:lnTo>
                <a:lnTo>
                  <a:pt x="4132040" y="5182"/>
                </a:lnTo>
                <a:lnTo>
                  <a:pt x="4192971" y="20187"/>
                </a:lnTo>
                <a:lnTo>
                  <a:pt x="4249787" y="44199"/>
                </a:lnTo>
                <a:lnTo>
                  <a:pt x="4301672" y="76403"/>
                </a:lnTo>
                <a:lnTo>
                  <a:pt x="4347813" y="115982"/>
                </a:lnTo>
                <a:lnTo>
                  <a:pt x="4387392" y="162123"/>
                </a:lnTo>
                <a:lnTo>
                  <a:pt x="4419596" y="214008"/>
                </a:lnTo>
                <a:lnTo>
                  <a:pt x="4443608" y="270824"/>
                </a:lnTo>
                <a:lnTo>
                  <a:pt x="4458613" y="331755"/>
                </a:lnTo>
                <a:lnTo>
                  <a:pt x="4463796" y="395986"/>
                </a:lnTo>
                <a:lnTo>
                  <a:pt x="4463796" y="1979929"/>
                </a:lnTo>
                <a:lnTo>
                  <a:pt x="4458613" y="2044160"/>
                </a:lnTo>
                <a:lnTo>
                  <a:pt x="4443608" y="2105091"/>
                </a:lnTo>
                <a:lnTo>
                  <a:pt x="4419596" y="2161907"/>
                </a:lnTo>
                <a:lnTo>
                  <a:pt x="4387392" y="2213792"/>
                </a:lnTo>
                <a:lnTo>
                  <a:pt x="4347813" y="2259933"/>
                </a:lnTo>
                <a:lnTo>
                  <a:pt x="4301672" y="2299512"/>
                </a:lnTo>
                <a:lnTo>
                  <a:pt x="4249787" y="2331716"/>
                </a:lnTo>
                <a:lnTo>
                  <a:pt x="4192971" y="2355728"/>
                </a:lnTo>
                <a:lnTo>
                  <a:pt x="4132040" y="2370733"/>
                </a:lnTo>
                <a:lnTo>
                  <a:pt x="4067810" y="2375916"/>
                </a:lnTo>
                <a:lnTo>
                  <a:pt x="395986" y="2375916"/>
                </a:lnTo>
                <a:lnTo>
                  <a:pt x="331755" y="2370733"/>
                </a:lnTo>
                <a:lnTo>
                  <a:pt x="270824" y="2355728"/>
                </a:lnTo>
                <a:lnTo>
                  <a:pt x="214008" y="2331716"/>
                </a:lnTo>
                <a:lnTo>
                  <a:pt x="162123" y="2299512"/>
                </a:lnTo>
                <a:lnTo>
                  <a:pt x="115982" y="2259933"/>
                </a:lnTo>
                <a:lnTo>
                  <a:pt x="76403" y="2213792"/>
                </a:lnTo>
                <a:lnTo>
                  <a:pt x="44199" y="2161907"/>
                </a:lnTo>
                <a:lnTo>
                  <a:pt x="20187" y="2105091"/>
                </a:lnTo>
                <a:lnTo>
                  <a:pt x="5182" y="2044160"/>
                </a:lnTo>
                <a:lnTo>
                  <a:pt x="0" y="1979929"/>
                </a:lnTo>
                <a:lnTo>
                  <a:pt x="0" y="395986"/>
                </a:lnTo>
                <a:close/>
              </a:path>
            </a:pathLst>
          </a:custGeom>
          <a:ln w="19811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578" y="3549396"/>
            <a:ext cx="1296161" cy="114299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199"/>
                </a:moveTo>
                <a:lnTo>
                  <a:pt x="1181862" y="76199"/>
                </a:lnTo>
                <a:lnTo>
                  <a:pt x="1181861" y="114299"/>
                </a:lnTo>
                <a:lnTo>
                  <a:pt x="1296161" y="57150"/>
                </a:lnTo>
                <a:lnTo>
                  <a:pt x="1200911" y="76199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199"/>
                </a:lnTo>
                <a:lnTo>
                  <a:pt x="1200911" y="76199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578" y="4197096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199"/>
                </a:moveTo>
                <a:lnTo>
                  <a:pt x="1181862" y="76199"/>
                </a:lnTo>
                <a:lnTo>
                  <a:pt x="1181861" y="114299"/>
                </a:lnTo>
                <a:lnTo>
                  <a:pt x="1296161" y="57149"/>
                </a:lnTo>
                <a:lnTo>
                  <a:pt x="1200911" y="76199"/>
                </a:lnTo>
                <a:close/>
              </a:path>
              <a:path w="1296161" h="114300">
                <a:moveTo>
                  <a:pt x="1200911" y="38099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099"/>
                </a:lnTo>
                <a:close/>
              </a:path>
              <a:path w="1296161" h="114300">
                <a:moveTo>
                  <a:pt x="0" y="38099"/>
                </a:moveTo>
                <a:lnTo>
                  <a:pt x="0" y="76199"/>
                </a:lnTo>
                <a:lnTo>
                  <a:pt x="1200911" y="76199"/>
                </a:lnTo>
                <a:lnTo>
                  <a:pt x="1296161" y="57149"/>
                </a:lnTo>
                <a:lnTo>
                  <a:pt x="1181861" y="0"/>
                </a:lnTo>
                <a:lnTo>
                  <a:pt x="1200911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578" y="4916424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5298" y="3621024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75298" y="398068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5298" y="4340352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5298" y="4724400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8533" y="5090160"/>
            <a:ext cx="1296162" cy="114300"/>
          </a:xfrm>
          <a:custGeom>
            <a:avLst/>
            <a:gdLst/>
            <a:ahLst/>
            <a:cxnLst/>
            <a:rect l="l" t="t" r="r" b="b"/>
            <a:pathLst>
              <a:path w="1296162" h="114300">
                <a:moveTo>
                  <a:pt x="1200912" y="76200"/>
                </a:moveTo>
                <a:lnTo>
                  <a:pt x="1181862" y="76199"/>
                </a:lnTo>
                <a:lnTo>
                  <a:pt x="1181862" y="114300"/>
                </a:lnTo>
                <a:lnTo>
                  <a:pt x="1296162" y="57150"/>
                </a:lnTo>
                <a:lnTo>
                  <a:pt x="1200912" y="76200"/>
                </a:lnTo>
                <a:close/>
              </a:path>
              <a:path w="1296162" h="114300">
                <a:moveTo>
                  <a:pt x="1200912" y="38100"/>
                </a:moveTo>
                <a:lnTo>
                  <a:pt x="1181862" y="0"/>
                </a:lnTo>
                <a:lnTo>
                  <a:pt x="1181862" y="38099"/>
                </a:lnTo>
                <a:lnTo>
                  <a:pt x="1200912" y="38100"/>
                </a:lnTo>
                <a:close/>
              </a:path>
              <a:path w="1296162" h="114300">
                <a:moveTo>
                  <a:pt x="0" y="38100"/>
                </a:moveTo>
                <a:lnTo>
                  <a:pt x="0" y="76200"/>
                </a:lnTo>
                <a:lnTo>
                  <a:pt x="1200912" y="76200"/>
                </a:lnTo>
                <a:lnTo>
                  <a:pt x="1296162" y="57150"/>
                </a:lnTo>
                <a:lnTo>
                  <a:pt x="1181862" y="0"/>
                </a:lnTo>
                <a:lnTo>
                  <a:pt x="120091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5298" y="3276600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8640" y="5446014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41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1388" y="309628"/>
            <a:ext cx="329393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25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-79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wer Supply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1732" y="1422573"/>
            <a:ext cx="36865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But </a:t>
            </a:r>
            <a:r>
              <a:rPr sz="3600" spc="-69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 can design (if</a:t>
            </a:r>
            <a:r>
              <a:rPr sz="3600" spc="7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needed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0480" y="1422573"/>
            <a:ext cx="35866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somethi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g </a:t>
            </a: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ore com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licate</a:t>
            </a:r>
            <a:r>
              <a:rPr sz="3600" spc="-4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1514053"/>
            <a:ext cx="215778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4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1722" y="1858161"/>
            <a:ext cx="3364747" cy="688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Mult</a:t>
            </a:r>
            <a:r>
              <a:rPr sz="3150" spc="-9" baseline="1457" dirty="0">
                <a:latin typeface="Tw Cen MT"/>
                <a:cs typeface="Tw Cen MT"/>
              </a:rPr>
              <a:t>i</a:t>
            </a:r>
            <a:r>
              <a:rPr sz="3150" spc="0" baseline="1457" dirty="0">
                <a:latin typeface="Tw Cen MT"/>
                <a:cs typeface="Tw Cen MT"/>
              </a:rPr>
              <a:t>ple</a:t>
            </a:r>
            <a:r>
              <a:rPr sz="3150" spc="25" baseline="1457" dirty="0">
                <a:latin typeface="Tw Cen MT"/>
                <a:cs typeface="Tw Cen MT"/>
              </a:rPr>
              <a:t> </a:t>
            </a:r>
            <a:r>
              <a:rPr sz="3150" spc="0" baseline="1457" dirty="0">
                <a:latin typeface="Tw Cen MT"/>
                <a:cs typeface="Tw Cen MT"/>
              </a:rPr>
              <a:t>o</a:t>
            </a:r>
            <a:r>
              <a:rPr sz="3150" spc="9" baseline="1457" dirty="0">
                <a:latin typeface="Tw Cen MT"/>
                <a:cs typeface="Tw Cen MT"/>
              </a:rPr>
              <a:t>u</a:t>
            </a:r>
            <a:r>
              <a:rPr sz="3150" spc="0" baseline="1457" dirty="0">
                <a:latin typeface="Tw Cen MT"/>
                <a:cs typeface="Tw Cen MT"/>
              </a:rPr>
              <a:t>tput</a:t>
            </a:r>
            <a:r>
              <a:rPr sz="3150" spc="19" baseline="1457" dirty="0">
                <a:latin typeface="Tw Cen MT"/>
                <a:cs typeface="Tw Cen MT"/>
              </a:rPr>
              <a:t> </a:t>
            </a:r>
            <a:r>
              <a:rPr sz="3150" spc="-29" baseline="1457" dirty="0">
                <a:latin typeface="Tw Cen MT"/>
                <a:cs typeface="Tw Cen MT"/>
              </a:rPr>
              <a:t>v</a:t>
            </a:r>
            <a:r>
              <a:rPr sz="3150" spc="0" baseline="1457" dirty="0">
                <a:latin typeface="Tw Cen MT"/>
                <a:cs typeface="Tw Cen MT"/>
              </a:rPr>
              <a:t>olta</a:t>
            </a:r>
            <a:r>
              <a:rPr sz="3150" spc="-29" baseline="1457" dirty="0">
                <a:latin typeface="Tw Cen MT"/>
                <a:cs typeface="Tw Cen MT"/>
              </a:rPr>
              <a:t>g</a:t>
            </a:r>
            <a:r>
              <a:rPr sz="3150" spc="0" baseline="1457" dirty="0">
                <a:latin typeface="Tw Cen MT"/>
                <a:cs typeface="Tw Cen MT"/>
              </a:rPr>
              <a:t>es</a:t>
            </a:r>
            <a:endParaRPr sz="21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721"/>
              </a:spcBef>
            </a:pPr>
            <a:r>
              <a:rPr sz="2100" spc="0" dirty="0">
                <a:latin typeface="Tw Cen MT"/>
                <a:cs typeface="Tw Cen MT"/>
              </a:rPr>
              <a:t>D</a:t>
            </a:r>
            <a:r>
              <a:rPr sz="2100" spc="9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dicated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4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tput</a:t>
            </a:r>
            <a:r>
              <a:rPr sz="2100" spc="4" dirty="0">
                <a:latin typeface="Tw Cen MT"/>
                <a:cs typeface="Tw Cen MT"/>
              </a:rPr>
              <a:t> </a:t>
            </a:r>
            <a:r>
              <a:rPr sz="2100" spc="-29" dirty="0">
                <a:latin typeface="Tw Cen MT"/>
                <a:cs typeface="Tw Cen MT"/>
              </a:rPr>
              <a:t>v</a:t>
            </a:r>
            <a:r>
              <a:rPr sz="2100" spc="0" dirty="0">
                <a:latin typeface="Tw Cen MT"/>
                <a:cs typeface="Tw Cen MT"/>
              </a:rPr>
              <a:t>olta</a:t>
            </a:r>
            <a:r>
              <a:rPr sz="2100" spc="-29" dirty="0">
                <a:latin typeface="Tw Cen MT"/>
                <a:cs typeface="Tw Cen MT"/>
              </a:rPr>
              <a:t>g</a:t>
            </a:r>
            <a:r>
              <a:rPr sz="2100" spc="0" dirty="0">
                <a:latin typeface="Tw Cen MT"/>
                <a:cs typeface="Tw Cen MT"/>
              </a:rPr>
              <a:t>es wi</a:t>
            </a:r>
            <a:r>
              <a:rPr sz="2100" spc="-4" dirty="0">
                <a:latin typeface="Tw Cen MT"/>
                <a:cs typeface="Tw Cen MT"/>
              </a:rPr>
              <a:t>t</a:t>
            </a:r>
            <a:r>
              <a:rPr sz="2100" spc="0" dirty="0">
                <a:latin typeface="Tw Cen MT"/>
                <a:cs typeface="Tw Cen MT"/>
              </a:rPr>
              <a:t>h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7452" y="1917869"/>
            <a:ext cx="220537" cy="212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55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450">
              <a:latin typeface="Wingdings 2"/>
              <a:cs typeface="Wingdings 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6010" y="2254401"/>
            <a:ext cx="171927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e</a:t>
            </a:r>
            <a:r>
              <a:rPr sz="3150" spc="9" baseline="1457" dirty="0">
                <a:latin typeface="Tw Cen MT"/>
                <a:cs typeface="Tw Cen MT"/>
              </a:rPr>
              <a:t>n</a:t>
            </a:r>
            <a:r>
              <a:rPr sz="3150" spc="0" baseline="1457" dirty="0">
                <a:latin typeface="Tw Cen MT"/>
                <a:cs typeface="Tw Cen MT"/>
              </a:rPr>
              <a:t>a</a:t>
            </a:r>
            <a:r>
              <a:rPr sz="3150" spc="9" baseline="1457" dirty="0">
                <a:latin typeface="Tw Cen MT"/>
                <a:cs typeface="Tw Cen MT"/>
              </a:rPr>
              <a:t>b</a:t>
            </a:r>
            <a:r>
              <a:rPr sz="3150" spc="0" baseline="1457" dirty="0">
                <a:latin typeface="Tw Cen MT"/>
                <a:cs typeface="Tw Cen MT"/>
              </a:rPr>
              <a:t>le</a:t>
            </a:r>
            <a:r>
              <a:rPr sz="3150" spc="4" baseline="1457" dirty="0">
                <a:latin typeface="Tw Cen MT"/>
                <a:cs typeface="Tw Cen MT"/>
              </a:rPr>
              <a:t>/</a:t>
            </a:r>
            <a:r>
              <a:rPr sz="3150" spc="0" baseline="1457" dirty="0">
                <a:latin typeface="Tw Cen MT"/>
                <a:cs typeface="Tw Cen MT"/>
              </a:rPr>
              <a:t>disa</a:t>
            </a:r>
            <a:r>
              <a:rPr sz="3150" spc="4" baseline="1457" dirty="0">
                <a:latin typeface="Tw Cen MT"/>
                <a:cs typeface="Tw Cen MT"/>
              </a:rPr>
              <a:t>b</a:t>
            </a:r>
            <a:r>
              <a:rPr sz="3150" spc="0" baseline="1457" dirty="0">
                <a:latin typeface="Tw Cen MT"/>
                <a:cs typeface="Tw Cen MT"/>
              </a:rPr>
              <a:t>le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1826" y="2254401"/>
            <a:ext cx="51212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p</a:t>
            </a:r>
            <a:r>
              <a:rPr sz="3150" spc="9" baseline="1457" dirty="0">
                <a:latin typeface="Tw Cen MT"/>
                <a:cs typeface="Tw Cen MT"/>
              </a:rPr>
              <a:t>o</a:t>
            </a:r>
            <a:r>
              <a:rPr sz="3150" spc="29" baseline="1457" dirty="0">
                <a:latin typeface="Tw Cen MT"/>
                <a:cs typeface="Tw Cen MT"/>
              </a:rPr>
              <a:t>r</a:t>
            </a:r>
            <a:r>
              <a:rPr sz="3150" spc="0" baseline="1457" dirty="0">
                <a:latin typeface="Tw Cen MT"/>
                <a:cs typeface="Tw Cen MT"/>
              </a:rPr>
              <a:t>t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2157" y="2254401"/>
            <a:ext cx="61987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(sa</a:t>
            </a:r>
            <a:r>
              <a:rPr sz="3150" spc="-29" baseline="1457" dirty="0">
                <a:latin typeface="Tw Cen MT"/>
                <a:cs typeface="Tw Cen MT"/>
              </a:rPr>
              <a:t>v</a:t>
            </a:r>
            <a:r>
              <a:rPr sz="3150" spc="0" baseline="1457" dirty="0">
                <a:latin typeface="Tw Cen MT"/>
                <a:cs typeface="Tw Cen MT"/>
              </a:rPr>
              <a:t>e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0236" y="2254401"/>
            <a:ext cx="735357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4" baseline="1457" dirty="0">
                <a:latin typeface="Tw Cen MT"/>
                <a:cs typeface="Tw Cen MT"/>
              </a:rPr>
              <a:t>p</a:t>
            </a:r>
            <a:r>
              <a:rPr sz="3150" spc="-54" baseline="1457" dirty="0">
                <a:latin typeface="Tw Cen MT"/>
                <a:cs typeface="Tw Cen MT"/>
              </a:rPr>
              <a:t>o</a:t>
            </a:r>
            <a:r>
              <a:rPr sz="3150" spc="-34" baseline="1457" dirty="0">
                <a:latin typeface="Tw Cen MT"/>
                <a:cs typeface="Tw Cen MT"/>
              </a:rPr>
              <a:t>w</a:t>
            </a:r>
            <a:r>
              <a:rPr sz="3150" spc="0" baseline="1457" dirty="0">
                <a:latin typeface="Tw Cen MT"/>
                <a:cs typeface="Tw Cen MT"/>
              </a:rPr>
              <a:t>er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452" y="2314109"/>
            <a:ext cx="220537" cy="212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55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450">
              <a:latin typeface="Wingdings 2"/>
              <a:cs typeface="Wingdings 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1722" y="2574441"/>
            <a:ext cx="59346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using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4997" y="2574441"/>
            <a:ext cx="842099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rel</a:t>
            </a:r>
            <a:r>
              <a:rPr sz="3150" spc="-29" baseline="1457" dirty="0">
                <a:latin typeface="Tw Cen MT"/>
                <a:cs typeface="Tw Cen MT"/>
              </a:rPr>
              <a:t>a</a:t>
            </a:r>
            <a:r>
              <a:rPr sz="3150" spc="0" baseline="1457" dirty="0">
                <a:latin typeface="Tw Cen MT"/>
                <a:cs typeface="Tw Cen MT"/>
              </a:rPr>
              <a:t>ys!)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8759" y="3178192"/>
            <a:ext cx="1263160" cy="212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76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En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-29" baseline="1700" dirty="0">
                <a:latin typeface="Tw Cen MT"/>
                <a:cs typeface="Tw Cen MT"/>
              </a:rPr>
              <a:t>b</a:t>
            </a:r>
            <a:r>
              <a:rPr sz="2700" spc="0" baseline="1700" dirty="0">
                <a:latin typeface="Tw Cen MT"/>
                <a:cs typeface="Tw Cen MT"/>
              </a:rPr>
              <a:t>.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+15V</a:t>
            </a:r>
            <a:endParaRPr sz="1800">
              <a:latin typeface="Tw Cen MT"/>
              <a:cs typeface="Tw Cen MT"/>
            </a:endParaRPr>
          </a:p>
          <a:p>
            <a:pPr marR="661673" algn="ctr">
              <a:lnSpc>
                <a:spcPct val="90738"/>
              </a:lnSpc>
              <a:spcBef>
                <a:spcPts val="835"/>
              </a:spcBef>
            </a:pPr>
            <a:r>
              <a:rPr sz="1800" spc="0" dirty="0">
                <a:latin typeface="Tw Cen MT"/>
                <a:cs typeface="Tw Cen MT"/>
              </a:rPr>
              <a:t>+15V</a:t>
            </a:r>
            <a:endParaRPr sz="1800">
              <a:latin typeface="Tw Cen MT"/>
              <a:cs typeface="Tw Cen MT"/>
            </a:endParaRPr>
          </a:p>
          <a:p>
            <a:pPr marL="67310" marR="34335">
              <a:lnSpc>
                <a:spcPct val="90738"/>
              </a:lnSpc>
              <a:spcBef>
                <a:spcPts val="740"/>
              </a:spcBef>
            </a:pPr>
            <a:r>
              <a:rPr sz="1800" spc="0" dirty="0">
                <a:latin typeface="Tw Cen MT"/>
                <a:cs typeface="Tw Cen MT"/>
              </a:rPr>
              <a:t>-15V</a:t>
            </a:r>
            <a:endParaRPr sz="1800">
              <a:latin typeface="Tw Cen MT"/>
              <a:cs typeface="Tw Cen MT"/>
            </a:endParaRPr>
          </a:p>
          <a:p>
            <a:pPr marL="107823" marR="678966" algn="ctr">
              <a:lnSpc>
                <a:spcPct val="90738"/>
              </a:lnSpc>
              <a:spcBef>
                <a:spcPts val="963"/>
              </a:spcBef>
            </a:pPr>
            <a:r>
              <a:rPr sz="1800" spc="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  <a:p>
            <a:pPr marR="625645" algn="ctr">
              <a:lnSpc>
                <a:spcPct val="90738"/>
              </a:lnSpc>
              <a:spcBef>
                <a:spcPts val="1349"/>
              </a:spcBef>
            </a:pPr>
            <a:r>
              <a:rPr sz="1800" spc="0" dirty="0">
                <a:latin typeface="Tw Cen MT"/>
                <a:cs typeface="Tw Cen MT"/>
              </a:rPr>
              <a:t>+3.</a:t>
            </a:r>
            <a:r>
              <a:rPr sz="1800" spc="4" dirty="0">
                <a:latin typeface="Tw Cen MT"/>
                <a:cs typeface="Tw Cen MT"/>
              </a:rPr>
              <a:t>3</a:t>
            </a:r>
            <a:r>
              <a:rPr sz="1800" spc="0" dirty="0">
                <a:latin typeface="Tw Cen MT"/>
                <a:cs typeface="Tw Cen MT"/>
              </a:rPr>
              <a:t>V</a:t>
            </a:r>
            <a:endParaRPr sz="1800">
              <a:latin typeface="Tw Cen MT"/>
              <a:cs typeface="Tw Cen MT"/>
            </a:endParaRPr>
          </a:p>
          <a:p>
            <a:pPr marL="91671" marR="644331" algn="ctr">
              <a:lnSpc>
                <a:spcPct val="90738"/>
              </a:lnSpc>
              <a:spcBef>
                <a:spcPts val="913"/>
              </a:spcBef>
            </a:pPr>
            <a:r>
              <a:rPr sz="1800" spc="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626" y="3494153"/>
            <a:ext cx="6025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+15V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1825" y="4065454"/>
            <a:ext cx="240347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-18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3200" b="1" spc="-54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wer</a:t>
            </a:r>
            <a:r>
              <a:rPr sz="3200" b="1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Supply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26" y="4156458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26" y="4859657"/>
            <a:ext cx="5271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-15V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5882" y="5939259"/>
            <a:ext cx="6780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ab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1388" y="309628"/>
            <a:ext cx="22486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7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ad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-o</a:t>
            </a:r>
            <a:r>
              <a:rPr sz="6600" b="1" spc="134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88" y="1494836"/>
            <a:ext cx="7625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So often in engi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eer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ng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design </a:t>
            </a: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 need to ha</a:t>
            </a:r>
            <a:r>
              <a:rPr sz="3600" spc="-39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 a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solidFill>
                  <a:srgbClr val="E95F25"/>
                </a:solidFill>
                <a:latin typeface="Tw Cen MT"/>
                <a:cs typeface="Tw Cen MT"/>
              </a:rPr>
              <a:t>t</a:t>
            </a:r>
            <a:r>
              <a:rPr sz="3600" b="1" spc="25" baseline="1275" dirty="0">
                <a:solidFill>
                  <a:srgbClr val="E95F25"/>
                </a:solidFill>
                <a:latin typeface="Tw Cen MT"/>
                <a:cs typeface="Tw Cen MT"/>
              </a:rPr>
              <a:t>r</a:t>
            </a:r>
            <a:r>
              <a:rPr sz="3600" b="1" spc="0" baseline="1275" dirty="0">
                <a:solidFill>
                  <a:srgbClr val="E95F25"/>
                </a:solidFill>
                <a:latin typeface="Tw Cen MT"/>
                <a:cs typeface="Tw Cen MT"/>
              </a:rPr>
              <a:t>ad</a:t>
            </a:r>
            <a:r>
              <a:rPr sz="3600" b="1" spc="9" baseline="1275" dirty="0">
                <a:solidFill>
                  <a:srgbClr val="E95F25"/>
                </a:solidFill>
                <a:latin typeface="Tw Cen MT"/>
                <a:cs typeface="Tw Cen MT"/>
              </a:rPr>
              <a:t>e</a:t>
            </a:r>
            <a:r>
              <a:rPr sz="3600" b="1" spc="4" baseline="1275" dirty="0">
                <a:solidFill>
                  <a:srgbClr val="E95F25"/>
                </a:solidFill>
                <a:latin typeface="Tw Cen MT"/>
                <a:cs typeface="Tw Cen MT"/>
              </a:rPr>
              <a:t>-</a:t>
            </a:r>
            <a:r>
              <a:rPr sz="3600" b="1" spc="0" baseline="1275" dirty="0">
                <a:solidFill>
                  <a:srgbClr val="E95F25"/>
                </a:solidFill>
                <a:latin typeface="Tw Cen MT"/>
                <a:cs typeface="Tw Cen MT"/>
              </a:rPr>
              <a:t>o</a:t>
            </a:r>
            <a:r>
              <a:rPr sz="3600" b="1" spc="75" baseline="1275" dirty="0">
                <a:solidFill>
                  <a:srgbClr val="E95F25"/>
                </a:solidFill>
                <a:latin typeface="Tw Cen MT"/>
                <a:cs typeface="Tw Cen MT"/>
              </a:rPr>
              <a:t>f</a:t>
            </a:r>
            <a:r>
              <a:rPr sz="3600" b="1" spc="0" baseline="1275" dirty="0">
                <a:solidFill>
                  <a:srgbClr val="E95F25"/>
                </a:solidFill>
                <a:latin typeface="Tw Cen MT"/>
                <a:cs typeface="Tw Cen MT"/>
              </a:rPr>
              <a:t>f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2403140"/>
            <a:ext cx="7392110" cy="696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He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ce </a:t>
            </a:r>
            <a:r>
              <a:rPr sz="3600" spc="-75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h</a:t>
            </a:r>
            <a:r>
              <a:rPr sz="3600" spc="0" baseline="1275" dirty="0">
                <a:latin typeface="Tw Cen MT"/>
                <a:cs typeface="Tw Cen MT"/>
              </a:rPr>
              <a:t>ou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d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al</a:t>
            </a:r>
            <a:r>
              <a:rPr sz="3600" spc="-104" baseline="1275" dirty="0">
                <a:latin typeface="Tw Cen MT"/>
                <a:cs typeface="Tw Cen MT"/>
              </a:rPr>
              <a:t>w</a:t>
            </a:r>
            <a:r>
              <a:rPr sz="3600" spc="-50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ys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talk to a clie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t,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their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needs (</a:t>
            </a:r>
            <a:r>
              <a:rPr sz="3600" spc="3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  <a:p>
            <a:pPr marL="333044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ha</a:t>
            </a:r>
            <a:r>
              <a:rPr sz="2400" spc="-44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e), </a:t>
            </a:r>
            <a:r>
              <a:rPr sz="2400" spc="-54" dirty="0">
                <a:latin typeface="Tw Cen MT"/>
                <a:cs typeface="Tw Cen MT"/>
              </a:rPr>
              <a:t>w</a:t>
            </a:r>
            <a:r>
              <a:rPr sz="2400" spc="0" dirty="0">
                <a:latin typeface="Tw Cen MT"/>
                <a:cs typeface="Tw Cen MT"/>
              </a:rPr>
              <a:t>ou</a:t>
            </a:r>
            <a:r>
              <a:rPr sz="2400" spc="4" dirty="0">
                <a:latin typeface="Tw Cen MT"/>
                <a:cs typeface="Tw Cen MT"/>
              </a:rPr>
              <a:t>l</a:t>
            </a:r>
            <a:r>
              <a:rPr sz="2400" spc="0" dirty="0">
                <a:latin typeface="Tw Cen MT"/>
                <a:cs typeface="Tw Cen MT"/>
              </a:rPr>
              <a:t>d li</a:t>
            </a:r>
            <a:r>
              <a:rPr sz="2400" spc="-44" dirty="0">
                <a:latin typeface="Tw Cen MT"/>
                <a:cs typeface="Tw Cen MT"/>
              </a:rPr>
              <a:t>k</a:t>
            </a:r>
            <a:r>
              <a:rPr sz="2400" spc="-9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,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and what th</a:t>
            </a:r>
            <a:r>
              <a:rPr sz="2400" spc="-9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y c</a:t>
            </a:r>
            <a:r>
              <a:rPr sz="2400" spc="-4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n af</a:t>
            </a:r>
            <a:r>
              <a:rPr sz="2400" spc="-39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ord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3678982"/>
            <a:ext cx="2864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In E</a:t>
            </a:r>
            <a:r>
              <a:rPr sz="3600" spc="4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2</a:t>
            </a:r>
            <a:r>
              <a:rPr sz="3600" spc="-9" baseline="1275" dirty="0">
                <a:latin typeface="Tw Cen MT"/>
                <a:cs typeface="Tw Cen MT"/>
              </a:rPr>
              <a:t>5</a:t>
            </a:r>
            <a:r>
              <a:rPr sz="3600" spc="0" baseline="1275" dirty="0">
                <a:latin typeface="Tw Cen MT"/>
                <a:cs typeface="Tw Cen MT"/>
              </a:rPr>
              <a:t>0 </a:t>
            </a:r>
            <a:r>
              <a:rPr sz="3600" spc="-59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ha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6566" y="3678982"/>
            <a:ext cx="4474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 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imited p</a:t>
            </a:r>
            <a:r>
              <a:rPr sz="3600" spc="-50" baseline="1275" dirty="0">
                <a:latin typeface="Tw Cen MT"/>
                <a:cs typeface="Tw Cen MT"/>
              </a:rPr>
              <a:t>h</a:t>
            </a:r>
            <a:r>
              <a:rPr sz="3600" spc="0" baseline="1275" dirty="0">
                <a:latin typeface="Tw Cen MT"/>
                <a:cs typeface="Tw Cen MT"/>
              </a:rPr>
              <a:t>ys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cal 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ud</a:t>
            </a:r>
            <a:r>
              <a:rPr sz="3600" spc="-50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et (900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D)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53832" y="3678982"/>
            <a:ext cx="5401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732" y="4045123"/>
            <a:ext cx="140461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ha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to</a:t>
            </a:r>
            <a:endParaRPr sz="2400">
              <a:latin typeface="Tw Cen MT"/>
              <a:cs typeface="Tw Cen MT"/>
            </a:endParaRPr>
          </a:p>
          <a:p>
            <a:pPr marL="12700" marR="45719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p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ototy</a:t>
            </a:r>
            <a:r>
              <a:rPr sz="2400" spc="-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9357" y="4045123"/>
            <a:ext cx="6730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1275" dirty="0">
                <a:latin typeface="Tw Cen MT"/>
                <a:cs typeface="Tw Cen MT"/>
              </a:rPr>
              <a:t>k</a:t>
            </a:r>
            <a:r>
              <a:rPr sz="3600" spc="0" baseline="1275" dirty="0">
                <a:latin typeface="Tw Cen MT"/>
                <a:cs typeface="Tw Cen MT"/>
              </a:rPr>
              <a:t>eep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547" y="4045123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7176" y="4045123"/>
            <a:ext cx="8657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sy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tem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0" y="4045123"/>
            <a:ext cx="5248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cost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2972" y="4045123"/>
            <a:ext cx="9229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ou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6574" y="4045123"/>
            <a:ext cx="11466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this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price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6338" y="4045123"/>
            <a:ext cx="4207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8849" y="4045123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5802" y="3669029"/>
            <a:ext cx="4463796" cy="1920239"/>
          </a:xfrm>
          <a:custGeom>
            <a:avLst/>
            <a:gdLst/>
            <a:ahLst/>
            <a:cxnLst/>
            <a:rect l="l" t="t" r="r" b="b"/>
            <a:pathLst>
              <a:path w="4463796" h="1920239">
                <a:moveTo>
                  <a:pt x="0" y="320040"/>
                </a:moveTo>
                <a:lnTo>
                  <a:pt x="0" y="1600200"/>
                </a:lnTo>
                <a:lnTo>
                  <a:pt x="1060" y="1626452"/>
                </a:lnTo>
                <a:lnTo>
                  <a:pt x="9299" y="1677119"/>
                </a:lnTo>
                <a:lnTo>
                  <a:pt x="25146" y="1724787"/>
                </a:lnTo>
                <a:lnTo>
                  <a:pt x="47941" y="1768797"/>
                </a:lnTo>
                <a:lnTo>
                  <a:pt x="77029" y="1808491"/>
                </a:lnTo>
                <a:lnTo>
                  <a:pt x="111748" y="1843210"/>
                </a:lnTo>
                <a:lnTo>
                  <a:pt x="151442" y="1872298"/>
                </a:lnTo>
                <a:lnTo>
                  <a:pt x="195453" y="1895094"/>
                </a:lnTo>
                <a:lnTo>
                  <a:pt x="243120" y="1910940"/>
                </a:lnTo>
                <a:lnTo>
                  <a:pt x="293787" y="1919179"/>
                </a:lnTo>
                <a:lnTo>
                  <a:pt x="320040" y="1920240"/>
                </a:lnTo>
                <a:lnTo>
                  <a:pt x="4143756" y="1920240"/>
                </a:lnTo>
                <a:lnTo>
                  <a:pt x="4195675" y="1916052"/>
                </a:lnTo>
                <a:lnTo>
                  <a:pt x="4244925" y="1903927"/>
                </a:lnTo>
                <a:lnTo>
                  <a:pt x="4290846" y="1884523"/>
                </a:lnTo>
                <a:lnTo>
                  <a:pt x="4332780" y="1858499"/>
                </a:lnTo>
                <a:lnTo>
                  <a:pt x="4370069" y="1826514"/>
                </a:lnTo>
                <a:lnTo>
                  <a:pt x="4402055" y="1789224"/>
                </a:lnTo>
                <a:lnTo>
                  <a:pt x="4428079" y="1747290"/>
                </a:lnTo>
                <a:lnTo>
                  <a:pt x="4447483" y="1701369"/>
                </a:lnTo>
                <a:lnTo>
                  <a:pt x="4459608" y="1652119"/>
                </a:lnTo>
                <a:lnTo>
                  <a:pt x="4463796" y="1600200"/>
                </a:lnTo>
                <a:lnTo>
                  <a:pt x="4463796" y="320040"/>
                </a:lnTo>
                <a:lnTo>
                  <a:pt x="4459608" y="268120"/>
                </a:lnTo>
                <a:lnTo>
                  <a:pt x="4447483" y="218870"/>
                </a:lnTo>
                <a:lnTo>
                  <a:pt x="4428079" y="172949"/>
                </a:lnTo>
                <a:lnTo>
                  <a:pt x="4402055" y="131015"/>
                </a:lnTo>
                <a:lnTo>
                  <a:pt x="4370069" y="93726"/>
                </a:lnTo>
                <a:lnTo>
                  <a:pt x="4332780" y="61740"/>
                </a:lnTo>
                <a:lnTo>
                  <a:pt x="4290846" y="35716"/>
                </a:lnTo>
                <a:lnTo>
                  <a:pt x="4244925" y="16312"/>
                </a:lnTo>
                <a:lnTo>
                  <a:pt x="4195675" y="4187"/>
                </a:lnTo>
                <a:lnTo>
                  <a:pt x="4143756" y="0"/>
                </a:lnTo>
                <a:lnTo>
                  <a:pt x="320040" y="0"/>
                </a:lnTo>
                <a:lnTo>
                  <a:pt x="268120" y="4187"/>
                </a:lnTo>
                <a:lnTo>
                  <a:pt x="218870" y="16312"/>
                </a:lnTo>
                <a:lnTo>
                  <a:pt x="172949" y="35716"/>
                </a:lnTo>
                <a:lnTo>
                  <a:pt x="131015" y="61740"/>
                </a:lnTo>
                <a:lnTo>
                  <a:pt x="93725" y="93726"/>
                </a:lnTo>
                <a:lnTo>
                  <a:pt x="61740" y="131015"/>
                </a:lnTo>
                <a:lnTo>
                  <a:pt x="35716" y="172949"/>
                </a:lnTo>
                <a:lnTo>
                  <a:pt x="16312" y="218870"/>
                </a:lnTo>
                <a:lnTo>
                  <a:pt x="4187" y="268120"/>
                </a:lnTo>
                <a:lnTo>
                  <a:pt x="0" y="320040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5802" y="3669029"/>
            <a:ext cx="4463796" cy="1920239"/>
          </a:xfrm>
          <a:custGeom>
            <a:avLst/>
            <a:gdLst/>
            <a:ahLst/>
            <a:cxnLst/>
            <a:rect l="l" t="t" r="r" b="b"/>
            <a:pathLst>
              <a:path w="4463796" h="1920239">
                <a:moveTo>
                  <a:pt x="0" y="320040"/>
                </a:moveTo>
                <a:lnTo>
                  <a:pt x="4187" y="268120"/>
                </a:lnTo>
                <a:lnTo>
                  <a:pt x="16312" y="218870"/>
                </a:lnTo>
                <a:lnTo>
                  <a:pt x="35716" y="172949"/>
                </a:lnTo>
                <a:lnTo>
                  <a:pt x="61740" y="131015"/>
                </a:lnTo>
                <a:lnTo>
                  <a:pt x="93725" y="93726"/>
                </a:lnTo>
                <a:lnTo>
                  <a:pt x="131015" y="61740"/>
                </a:lnTo>
                <a:lnTo>
                  <a:pt x="172949" y="35716"/>
                </a:lnTo>
                <a:lnTo>
                  <a:pt x="218870" y="16312"/>
                </a:lnTo>
                <a:lnTo>
                  <a:pt x="268120" y="4187"/>
                </a:lnTo>
                <a:lnTo>
                  <a:pt x="320040" y="0"/>
                </a:lnTo>
                <a:lnTo>
                  <a:pt x="4143756" y="0"/>
                </a:lnTo>
                <a:lnTo>
                  <a:pt x="4195675" y="4187"/>
                </a:lnTo>
                <a:lnTo>
                  <a:pt x="4244925" y="16312"/>
                </a:lnTo>
                <a:lnTo>
                  <a:pt x="4290846" y="35716"/>
                </a:lnTo>
                <a:lnTo>
                  <a:pt x="4332780" y="61740"/>
                </a:lnTo>
                <a:lnTo>
                  <a:pt x="4370069" y="93726"/>
                </a:lnTo>
                <a:lnTo>
                  <a:pt x="4402055" y="131015"/>
                </a:lnTo>
                <a:lnTo>
                  <a:pt x="4428079" y="172949"/>
                </a:lnTo>
                <a:lnTo>
                  <a:pt x="4447483" y="218870"/>
                </a:lnTo>
                <a:lnTo>
                  <a:pt x="4459608" y="268120"/>
                </a:lnTo>
                <a:lnTo>
                  <a:pt x="4463796" y="320040"/>
                </a:lnTo>
                <a:lnTo>
                  <a:pt x="4463796" y="1600200"/>
                </a:lnTo>
                <a:lnTo>
                  <a:pt x="4459608" y="1652119"/>
                </a:lnTo>
                <a:lnTo>
                  <a:pt x="4447483" y="1701369"/>
                </a:lnTo>
                <a:lnTo>
                  <a:pt x="4428079" y="1747290"/>
                </a:lnTo>
                <a:lnTo>
                  <a:pt x="4402055" y="1789224"/>
                </a:lnTo>
                <a:lnTo>
                  <a:pt x="4370069" y="1826514"/>
                </a:lnTo>
                <a:lnTo>
                  <a:pt x="4332780" y="1858499"/>
                </a:lnTo>
                <a:lnTo>
                  <a:pt x="4290846" y="1884523"/>
                </a:lnTo>
                <a:lnTo>
                  <a:pt x="4244925" y="1903927"/>
                </a:lnTo>
                <a:lnTo>
                  <a:pt x="4195675" y="1916052"/>
                </a:lnTo>
                <a:lnTo>
                  <a:pt x="4143756" y="1920240"/>
                </a:lnTo>
                <a:lnTo>
                  <a:pt x="320040" y="1920240"/>
                </a:lnTo>
                <a:lnTo>
                  <a:pt x="268120" y="1916052"/>
                </a:lnTo>
                <a:lnTo>
                  <a:pt x="218870" y="1903927"/>
                </a:lnTo>
                <a:lnTo>
                  <a:pt x="172949" y="1884523"/>
                </a:lnTo>
                <a:lnTo>
                  <a:pt x="131015" y="1858499"/>
                </a:lnTo>
                <a:lnTo>
                  <a:pt x="93725" y="1826514"/>
                </a:lnTo>
                <a:lnTo>
                  <a:pt x="61740" y="1789224"/>
                </a:lnTo>
                <a:lnTo>
                  <a:pt x="35716" y="1747290"/>
                </a:lnTo>
                <a:lnTo>
                  <a:pt x="16312" y="1701369"/>
                </a:lnTo>
                <a:lnTo>
                  <a:pt x="4187" y="1652119"/>
                </a:lnTo>
                <a:lnTo>
                  <a:pt x="0" y="1600200"/>
                </a:lnTo>
                <a:lnTo>
                  <a:pt x="0" y="320040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8878" y="4637532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9598" y="462838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2940" y="5589270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4356" y="5589270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5804" y="5580126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3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3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9022" y="4571238"/>
            <a:ext cx="185165" cy="247904"/>
          </a:xfrm>
          <a:custGeom>
            <a:avLst/>
            <a:gdLst/>
            <a:ahLst/>
            <a:cxnLst/>
            <a:rect l="l" t="t" r="r" b="b"/>
            <a:pathLst>
              <a:path w="185165" h="247904">
                <a:moveTo>
                  <a:pt x="185165" y="0"/>
                </a:moveTo>
                <a:lnTo>
                  <a:pt x="0" y="247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2998" y="4530090"/>
            <a:ext cx="185166" cy="247904"/>
          </a:xfrm>
          <a:custGeom>
            <a:avLst/>
            <a:gdLst/>
            <a:ahLst/>
            <a:cxnLst/>
            <a:rect l="l" t="t" r="r" b="b"/>
            <a:pathLst>
              <a:path w="185166" h="247904">
                <a:moveTo>
                  <a:pt x="185166" y="0"/>
                </a:moveTo>
                <a:lnTo>
                  <a:pt x="0" y="24790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9628"/>
            <a:ext cx="336172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te 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chine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410845"/>
            <a:ext cx="7506034" cy="1604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337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-50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eq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ireme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799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requires p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-3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(l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-34" dirty="0">
                <a:latin typeface="Tw Cen MT"/>
                <a:cs typeface="Tw Cen MT"/>
              </a:rPr>
              <a:t>k</a:t>
            </a:r>
            <a:r>
              <a:rPr sz="1800" spc="0" dirty="0">
                <a:latin typeface="Tw Cen MT"/>
                <a:cs typeface="Tw Cen MT"/>
              </a:rPr>
              <a:t>ely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5V</a:t>
            </a:r>
            <a:r>
              <a:rPr sz="1800" spc="4" dirty="0">
                <a:latin typeface="Tw Cen MT"/>
                <a:cs typeface="Tw Cen MT"/>
              </a:rPr>
              <a:t>)</a:t>
            </a:r>
            <a:r>
              <a:rPr sz="1800" spc="0" dirty="0">
                <a:latin typeface="Tw Cen MT"/>
                <a:cs typeface="Tw Cen MT"/>
              </a:rPr>
              <a:t>, and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clo</a:t>
            </a:r>
            <a:r>
              <a:rPr sz="1800" spc="3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 signal.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898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bi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ary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mber of</a:t>
            </a:r>
            <a:r>
              <a:rPr sz="1800" spc="4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ut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 (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TL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OS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le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el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i.</a:t>
            </a:r>
            <a:r>
              <a:rPr sz="1800" spc="-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.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19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-5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V)</a:t>
            </a:r>
            <a:endParaRPr sz="18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00"/>
              </a:spcBef>
            </a:pPr>
            <a:r>
              <a:rPr sz="12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5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ut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om: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net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(via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ino</a:t>
            </a:r>
            <a:r>
              <a:rPr sz="1800" spc="4" dirty="0">
                <a:latin typeface="Tw Cen MT"/>
                <a:cs typeface="Tw Cen MT"/>
              </a:rPr>
              <a:t>)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Swi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he</a:t>
            </a:r>
            <a:r>
              <a:rPr sz="1800" spc="-2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 But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2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 Time</a:t>
            </a:r>
            <a:r>
              <a:rPr sz="1800" spc="-11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, Sensors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via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C,</a:t>
            </a:r>
            <a:endParaRPr sz="1800">
              <a:latin typeface="Tw Cen MT"/>
              <a:cs typeface="Tw Cen MT"/>
            </a:endParaRPr>
          </a:p>
          <a:p>
            <a:pPr marL="653034" marR="373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Sensors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via Ar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ui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et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…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7452" y="3112264"/>
            <a:ext cx="12483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75" spc="0" baseline="2529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75" spc="0" baseline="231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875" spc="100" baseline="231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ut</a:t>
            </a:r>
            <a:r>
              <a:rPr sz="2700" spc="-1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to: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0358" y="3112264"/>
            <a:ext cx="53899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In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net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(</a:t>
            </a:r>
            <a:r>
              <a:rPr sz="2700" spc="4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ia Ar</a:t>
            </a:r>
            <a:r>
              <a:rPr sz="2700" spc="4" baseline="1700" dirty="0">
                <a:latin typeface="Tw Cen MT"/>
                <a:cs typeface="Tw Cen MT"/>
              </a:rPr>
              <a:t>d</a:t>
            </a:r>
            <a:r>
              <a:rPr sz="2700" spc="0" baseline="1700" dirty="0">
                <a:latin typeface="Tw Cen MT"/>
                <a:cs typeface="Tw Cen MT"/>
              </a:rPr>
              <a:t>ui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o),</a:t>
            </a:r>
            <a:r>
              <a:rPr sz="2700" spc="-9" baseline="1700" dirty="0">
                <a:latin typeface="Tw Cen MT"/>
                <a:cs typeface="Tw Cen MT"/>
              </a:rPr>
              <a:t> L</a:t>
            </a:r>
            <a:r>
              <a:rPr sz="2700" spc="0" baseline="1700" dirty="0">
                <a:latin typeface="Tw Cen MT"/>
                <a:cs typeface="Tw Cen MT"/>
              </a:rPr>
              <a:t>CD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(</a:t>
            </a:r>
            <a:r>
              <a:rPr sz="2700" spc="4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ia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ino</a:t>
            </a:r>
            <a:r>
              <a:rPr sz="2700" spc="4" baseline="1700" dirty="0">
                <a:latin typeface="Tw Cen MT"/>
                <a:cs typeface="Tw Cen MT"/>
              </a:rPr>
              <a:t>)</a:t>
            </a:r>
            <a:r>
              <a:rPr sz="2700" spc="0" baseline="1700" dirty="0">
                <a:latin typeface="Tw Cen MT"/>
                <a:cs typeface="Tw Cen MT"/>
              </a:rPr>
              <a:t>,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L</a:t>
            </a:r>
            <a:r>
              <a:rPr sz="2700" spc="4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29" baseline="1700" dirty="0">
                <a:latin typeface="Tw Cen MT"/>
                <a:cs typeface="Tw Cen MT"/>
              </a:rPr>
              <a:t>s</a:t>
            </a:r>
            <a:r>
              <a:rPr sz="2700" spc="0" baseline="1700" dirty="0">
                <a:latin typeface="Tw Cen MT"/>
                <a:cs typeface="Tw Cen MT"/>
              </a:rPr>
              <a:t>, Time</a:t>
            </a:r>
            <a:r>
              <a:rPr sz="2700" spc="-11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, etc…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180" y="4333003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X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4108" y="434557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1487" y="4437056"/>
            <a:ext cx="245188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St</a:t>
            </a:r>
            <a:r>
              <a:rPr sz="3200" b="1" spc="5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te</a:t>
            </a:r>
            <a:r>
              <a:rPr sz="3200" b="1" spc="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Mach</a:t>
            </a:r>
            <a:r>
              <a:rPr sz="3200" b="1" spc="-9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ne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682" y="4570732"/>
            <a:ext cx="5756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In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3423" y="4570732"/>
            <a:ext cx="7644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324" y="6082885"/>
            <a:ext cx="47697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0563" y="6082885"/>
            <a:ext cx="52715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7610" y="6082885"/>
            <a:ext cx="55599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Clo</a:t>
            </a:r>
            <a:r>
              <a:rPr sz="2700" spc="39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0" y="1532889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8"/>
                </a:lnTo>
                <a:lnTo>
                  <a:pt x="4157218" y="1839468"/>
                </a:lnTo>
                <a:lnTo>
                  <a:pt x="4206939" y="1835454"/>
                </a:lnTo>
                <a:lnTo>
                  <a:pt x="4254109" y="1823835"/>
                </a:lnTo>
                <a:lnTo>
                  <a:pt x="4298096" y="1805243"/>
                </a:lnTo>
                <a:lnTo>
                  <a:pt x="4338267" y="1780308"/>
                </a:lnTo>
                <a:lnTo>
                  <a:pt x="4373991" y="1749663"/>
                </a:lnTo>
                <a:lnTo>
                  <a:pt x="4404636" y="1713939"/>
                </a:lnTo>
                <a:lnTo>
                  <a:pt x="4429571" y="1673768"/>
                </a:lnTo>
                <a:lnTo>
                  <a:pt x="4448163" y="1629781"/>
                </a:lnTo>
                <a:lnTo>
                  <a:pt x="4459782" y="1582611"/>
                </a:lnTo>
                <a:lnTo>
                  <a:pt x="4463796" y="1532889"/>
                </a:lnTo>
                <a:lnTo>
                  <a:pt x="4463796" y="306577"/>
                </a:lnTo>
                <a:lnTo>
                  <a:pt x="4459782" y="256856"/>
                </a:lnTo>
                <a:lnTo>
                  <a:pt x="4448163" y="209686"/>
                </a:lnTo>
                <a:lnTo>
                  <a:pt x="4429571" y="165699"/>
                </a:lnTo>
                <a:lnTo>
                  <a:pt x="4404636" y="125528"/>
                </a:lnTo>
                <a:lnTo>
                  <a:pt x="4373991" y="89804"/>
                </a:lnTo>
                <a:lnTo>
                  <a:pt x="4338267" y="59159"/>
                </a:lnTo>
                <a:lnTo>
                  <a:pt x="4298096" y="34224"/>
                </a:lnTo>
                <a:lnTo>
                  <a:pt x="4254109" y="15632"/>
                </a:lnTo>
                <a:lnTo>
                  <a:pt x="4206939" y="4013"/>
                </a:lnTo>
                <a:lnTo>
                  <a:pt x="4157218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7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7218" y="0"/>
                </a:lnTo>
                <a:lnTo>
                  <a:pt x="4206939" y="4013"/>
                </a:lnTo>
                <a:lnTo>
                  <a:pt x="4254109" y="15632"/>
                </a:lnTo>
                <a:lnTo>
                  <a:pt x="4298096" y="34224"/>
                </a:lnTo>
                <a:lnTo>
                  <a:pt x="4338267" y="59159"/>
                </a:lnTo>
                <a:lnTo>
                  <a:pt x="4373991" y="89804"/>
                </a:lnTo>
                <a:lnTo>
                  <a:pt x="4404636" y="125528"/>
                </a:lnTo>
                <a:lnTo>
                  <a:pt x="4429571" y="165699"/>
                </a:lnTo>
                <a:lnTo>
                  <a:pt x="4448163" y="209686"/>
                </a:lnTo>
                <a:lnTo>
                  <a:pt x="4459782" y="256856"/>
                </a:lnTo>
                <a:lnTo>
                  <a:pt x="4463796" y="306577"/>
                </a:lnTo>
                <a:lnTo>
                  <a:pt x="4463796" y="1532889"/>
                </a:lnTo>
                <a:lnTo>
                  <a:pt x="4459782" y="1582611"/>
                </a:lnTo>
                <a:lnTo>
                  <a:pt x="4448163" y="1629781"/>
                </a:lnTo>
                <a:lnTo>
                  <a:pt x="4429571" y="1673768"/>
                </a:lnTo>
                <a:lnTo>
                  <a:pt x="4404636" y="1713939"/>
                </a:lnTo>
                <a:lnTo>
                  <a:pt x="4373991" y="1749663"/>
                </a:lnTo>
                <a:lnTo>
                  <a:pt x="4338267" y="1780308"/>
                </a:lnTo>
                <a:lnTo>
                  <a:pt x="4298096" y="1805243"/>
                </a:lnTo>
                <a:lnTo>
                  <a:pt x="4254109" y="1823835"/>
                </a:lnTo>
                <a:lnTo>
                  <a:pt x="4206939" y="1835454"/>
                </a:lnTo>
                <a:lnTo>
                  <a:pt x="4157218" y="1839468"/>
                </a:lnTo>
                <a:lnTo>
                  <a:pt x="306578" y="1839468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89"/>
                </a:lnTo>
                <a:lnTo>
                  <a:pt x="0" y="306577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5298" y="398068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5636" y="4941570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3"/>
                </a:moveTo>
                <a:lnTo>
                  <a:pt x="76200" y="432053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53"/>
                </a:lnTo>
                <a:close/>
              </a:path>
              <a:path w="114300" h="432053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53">
                <a:moveTo>
                  <a:pt x="114300" y="114299"/>
                </a:moveTo>
                <a:lnTo>
                  <a:pt x="76200" y="95249"/>
                </a:lnTo>
                <a:lnTo>
                  <a:pt x="76199" y="114300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1248" y="4950714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4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4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4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388" y="309628"/>
            <a:ext cx="298014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Clock Circuit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1422573"/>
            <a:ext cx="3833874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It requi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es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75" baseline="1275" dirty="0">
                <a:latin typeface="Tw Cen MT"/>
                <a:cs typeface="Tw Cen MT"/>
              </a:rPr>
              <a:t>o</a:t>
            </a: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er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(li</a:t>
            </a:r>
            <a:r>
              <a:rPr sz="3600" spc="-39" baseline="1275" dirty="0">
                <a:latin typeface="Tw Cen MT"/>
                <a:cs typeface="Tw Cen MT"/>
              </a:rPr>
              <a:t>k</a:t>
            </a:r>
            <a:r>
              <a:rPr sz="3600" spc="0" baseline="1275" dirty="0">
                <a:latin typeface="Tw Cen MT"/>
                <a:cs typeface="Tw Cen MT"/>
              </a:rPr>
              <a:t>ely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5V),</a:t>
            </a:r>
            <a:endParaRPr sz="2400">
              <a:latin typeface="Tw Cen MT"/>
              <a:cs typeface="Tw Cen MT"/>
            </a:endParaRPr>
          </a:p>
          <a:p>
            <a:pPr marL="333044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(</a:t>
            </a:r>
            <a:r>
              <a:rPr sz="2400" spc="-4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or the State Ma</a:t>
            </a:r>
            <a:r>
              <a:rPr sz="2400" spc="89" dirty="0">
                <a:latin typeface="Tw Cen MT"/>
                <a:cs typeface="Tw Cen MT"/>
              </a:rPr>
              <a:t>c</a:t>
            </a:r>
            <a:r>
              <a:rPr sz="2400" spc="0" dirty="0">
                <a:latin typeface="Tw Cen MT"/>
                <a:cs typeface="Tw Cen MT"/>
              </a:rPr>
              <a:t>hi</a:t>
            </a:r>
            <a:r>
              <a:rPr sz="2400" spc="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e).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8268" y="1422573"/>
            <a:ext cx="5398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2090" y="1422573"/>
            <a:ext cx="220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5567" y="1422573"/>
            <a:ext cx="12750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ene</a:t>
            </a:r>
            <a:r>
              <a:rPr sz="3600" spc="-1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ates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52" y="1422573"/>
            <a:ext cx="2392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5721" y="1422573"/>
            <a:ext cx="6645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clo</a:t>
            </a:r>
            <a:r>
              <a:rPr sz="3600" spc="50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2072" y="1422573"/>
            <a:ext cx="776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gnal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452" y="2223921"/>
            <a:ext cx="716251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2175" spc="0" baseline="218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75" spc="0" baseline="199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75" spc="132" baseline="199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150" spc="-164" baseline="1457" dirty="0">
                <a:latin typeface="Tw Cen MT"/>
                <a:cs typeface="Tw Cen MT"/>
              </a:rPr>
              <a:t>Y</a:t>
            </a:r>
            <a:r>
              <a:rPr sz="3150" spc="0" baseline="1457" dirty="0">
                <a:latin typeface="Tw Cen MT"/>
                <a:cs typeface="Tw Cen MT"/>
              </a:rPr>
              <a:t>ou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1111" y="2223921"/>
            <a:ext cx="41870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will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9165" y="2223921"/>
            <a:ext cx="78469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79" baseline="1457" dirty="0">
                <a:latin typeface="Tw Cen MT"/>
                <a:cs typeface="Tw Cen MT"/>
              </a:rPr>
              <a:t>c</a:t>
            </a:r>
            <a:r>
              <a:rPr sz="3150" spc="0" baseline="1457" dirty="0">
                <a:latin typeface="Tw Cen MT"/>
                <a:cs typeface="Tw Cen MT"/>
              </a:rPr>
              <a:t>h</a:t>
            </a:r>
            <a:r>
              <a:rPr sz="3150" spc="9" baseline="1457" dirty="0">
                <a:latin typeface="Tw Cen MT"/>
                <a:cs typeface="Tw Cen MT"/>
              </a:rPr>
              <a:t>o</a:t>
            </a:r>
            <a:r>
              <a:rPr sz="3150" spc="0" baseline="1457" dirty="0">
                <a:latin typeface="Tw Cen MT"/>
                <a:cs typeface="Tw Cen MT"/>
              </a:rPr>
              <a:t>ose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0997" y="2223921"/>
            <a:ext cx="1527987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1457" dirty="0">
                <a:latin typeface="Tw Cen MT"/>
                <a:cs typeface="Tw Cen MT"/>
              </a:rPr>
              <a:t>the</a:t>
            </a:r>
            <a:r>
              <a:rPr sz="3150" spc="14" baseline="1457" dirty="0">
                <a:latin typeface="Tw Cen MT"/>
                <a:cs typeface="Tw Cen MT"/>
              </a:rPr>
              <a:t> </a:t>
            </a:r>
            <a:r>
              <a:rPr sz="3150" spc="0" baseline="1457" dirty="0">
                <a:latin typeface="Tw Cen MT"/>
                <a:cs typeface="Tw Cen MT"/>
              </a:rPr>
              <a:t>f</a:t>
            </a:r>
            <a:r>
              <a:rPr sz="3150" spc="-4" baseline="1457" dirty="0">
                <a:latin typeface="Tw Cen MT"/>
                <a:cs typeface="Tw Cen MT"/>
              </a:rPr>
              <a:t>r</a:t>
            </a:r>
            <a:r>
              <a:rPr sz="3150" spc="0" baseline="1457" dirty="0">
                <a:latin typeface="Tw Cen MT"/>
                <a:cs typeface="Tw Cen MT"/>
              </a:rPr>
              <a:t>e</a:t>
            </a:r>
            <a:r>
              <a:rPr sz="3150" spc="9" baseline="1457" dirty="0">
                <a:latin typeface="Tw Cen MT"/>
                <a:cs typeface="Tw Cen MT"/>
              </a:rPr>
              <a:t>q</a:t>
            </a:r>
            <a:r>
              <a:rPr sz="3150" spc="0" baseline="1457" dirty="0">
                <a:latin typeface="Tw Cen MT"/>
                <a:cs typeface="Tw Cen MT"/>
              </a:rPr>
              <a:t>u</a:t>
            </a:r>
            <a:r>
              <a:rPr sz="3150" spc="9" baseline="1457" dirty="0">
                <a:latin typeface="Tw Cen MT"/>
                <a:cs typeface="Tw Cen MT"/>
              </a:rPr>
              <a:t>e</a:t>
            </a:r>
            <a:r>
              <a:rPr sz="3150" spc="0" baseline="1457" dirty="0">
                <a:latin typeface="Tw Cen MT"/>
                <a:cs typeface="Tw Cen MT"/>
              </a:rPr>
              <a:t>n</a:t>
            </a:r>
            <a:r>
              <a:rPr sz="3150" spc="19" baseline="1457" dirty="0">
                <a:latin typeface="Tw Cen MT"/>
                <a:cs typeface="Tw Cen MT"/>
              </a:rPr>
              <a:t>c</a:t>
            </a:r>
            <a:r>
              <a:rPr sz="3150" spc="0" baseline="1457" dirty="0">
                <a:latin typeface="Tw Cen MT"/>
                <a:cs typeface="Tw Cen MT"/>
              </a:rPr>
              <a:t>y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5871" y="3797724"/>
            <a:ext cx="100456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Clock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2499" y="3797724"/>
            <a:ext cx="11484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Circuit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2166" y="3903235"/>
            <a:ext cx="55599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Clo</a:t>
            </a:r>
            <a:r>
              <a:rPr sz="2700" spc="39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266" y="5444264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0" y="5444264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1502" y="3492246"/>
            <a:ext cx="4463796" cy="1840991"/>
          </a:xfrm>
          <a:custGeom>
            <a:avLst/>
            <a:gdLst/>
            <a:ahLst/>
            <a:cxnLst/>
            <a:rect l="l" t="t" r="r" b="b"/>
            <a:pathLst>
              <a:path w="4463796" h="1840991">
                <a:moveTo>
                  <a:pt x="0" y="306831"/>
                </a:moveTo>
                <a:lnTo>
                  <a:pt x="0" y="1534159"/>
                </a:lnTo>
                <a:lnTo>
                  <a:pt x="1017" y="1559319"/>
                </a:lnTo>
                <a:lnTo>
                  <a:pt x="8919" y="1607882"/>
                </a:lnTo>
                <a:lnTo>
                  <a:pt x="24118" y="1653575"/>
                </a:lnTo>
                <a:lnTo>
                  <a:pt x="45980" y="1695767"/>
                </a:lnTo>
                <a:lnTo>
                  <a:pt x="73873" y="1733826"/>
                </a:lnTo>
                <a:lnTo>
                  <a:pt x="107165" y="1767118"/>
                </a:lnTo>
                <a:lnTo>
                  <a:pt x="145224" y="1795011"/>
                </a:lnTo>
                <a:lnTo>
                  <a:pt x="187416" y="1816873"/>
                </a:lnTo>
                <a:lnTo>
                  <a:pt x="233109" y="1832072"/>
                </a:lnTo>
                <a:lnTo>
                  <a:pt x="281672" y="1839974"/>
                </a:lnTo>
                <a:lnTo>
                  <a:pt x="306831" y="1840991"/>
                </a:lnTo>
                <a:lnTo>
                  <a:pt x="4156964" y="1840991"/>
                </a:lnTo>
                <a:lnTo>
                  <a:pt x="4206723" y="1836974"/>
                </a:lnTo>
                <a:lnTo>
                  <a:pt x="4253931" y="1825345"/>
                </a:lnTo>
                <a:lnTo>
                  <a:pt x="4297953" y="1806736"/>
                </a:lnTo>
                <a:lnTo>
                  <a:pt x="4338157" y="1781779"/>
                </a:lnTo>
                <a:lnTo>
                  <a:pt x="4373911" y="1751107"/>
                </a:lnTo>
                <a:lnTo>
                  <a:pt x="4404583" y="1715353"/>
                </a:lnTo>
                <a:lnTo>
                  <a:pt x="4429540" y="1675149"/>
                </a:lnTo>
                <a:lnTo>
                  <a:pt x="4448149" y="1631127"/>
                </a:lnTo>
                <a:lnTo>
                  <a:pt x="4459778" y="1583919"/>
                </a:lnTo>
                <a:lnTo>
                  <a:pt x="4463796" y="1534159"/>
                </a:lnTo>
                <a:lnTo>
                  <a:pt x="4463796" y="306831"/>
                </a:lnTo>
                <a:lnTo>
                  <a:pt x="4459778" y="257072"/>
                </a:lnTo>
                <a:lnTo>
                  <a:pt x="4448149" y="209864"/>
                </a:lnTo>
                <a:lnTo>
                  <a:pt x="4429540" y="165842"/>
                </a:lnTo>
                <a:lnTo>
                  <a:pt x="4404583" y="125638"/>
                </a:lnTo>
                <a:lnTo>
                  <a:pt x="4373911" y="89884"/>
                </a:lnTo>
                <a:lnTo>
                  <a:pt x="4338157" y="59212"/>
                </a:lnTo>
                <a:lnTo>
                  <a:pt x="4297953" y="34255"/>
                </a:lnTo>
                <a:lnTo>
                  <a:pt x="4253931" y="15646"/>
                </a:lnTo>
                <a:lnTo>
                  <a:pt x="4206723" y="4017"/>
                </a:lnTo>
                <a:lnTo>
                  <a:pt x="4156964" y="0"/>
                </a:lnTo>
                <a:lnTo>
                  <a:pt x="306831" y="0"/>
                </a:lnTo>
                <a:lnTo>
                  <a:pt x="257072" y="4017"/>
                </a:lnTo>
                <a:lnTo>
                  <a:pt x="209864" y="15646"/>
                </a:lnTo>
                <a:lnTo>
                  <a:pt x="165842" y="34255"/>
                </a:lnTo>
                <a:lnTo>
                  <a:pt x="125638" y="59212"/>
                </a:lnTo>
                <a:lnTo>
                  <a:pt x="89884" y="89884"/>
                </a:lnTo>
                <a:lnTo>
                  <a:pt x="59212" y="125638"/>
                </a:lnTo>
                <a:lnTo>
                  <a:pt x="34255" y="165842"/>
                </a:lnTo>
                <a:lnTo>
                  <a:pt x="15646" y="209864"/>
                </a:lnTo>
                <a:lnTo>
                  <a:pt x="4017" y="257072"/>
                </a:lnTo>
                <a:lnTo>
                  <a:pt x="0" y="306831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1502" y="3492246"/>
            <a:ext cx="4463796" cy="1840991"/>
          </a:xfrm>
          <a:custGeom>
            <a:avLst/>
            <a:gdLst/>
            <a:ahLst/>
            <a:cxnLst/>
            <a:rect l="l" t="t" r="r" b="b"/>
            <a:pathLst>
              <a:path w="4463796" h="1840991">
                <a:moveTo>
                  <a:pt x="0" y="306831"/>
                </a:moveTo>
                <a:lnTo>
                  <a:pt x="4017" y="257072"/>
                </a:lnTo>
                <a:lnTo>
                  <a:pt x="15646" y="209864"/>
                </a:lnTo>
                <a:lnTo>
                  <a:pt x="34255" y="165842"/>
                </a:lnTo>
                <a:lnTo>
                  <a:pt x="59212" y="125638"/>
                </a:lnTo>
                <a:lnTo>
                  <a:pt x="89884" y="89884"/>
                </a:lnTo>
                <a:lnTo>
                  <a:pt x="125638" y="59212"/>
                </a:lnTo>
                <a:lnTo>
                  <a:pt x="165842" y="34255"/>
                </a:lnTo>
                <a:lnTo>
                  <a:pt x="209864" y="15646"/>
                </a:lnTo>
                <a:lnTo>
                  <a:pt x="257072" y="4017"/>
                </a:lnTo>
                <a:lnTo>
                  <a:pt x="306831" y="0"/>
                </a:lnTo>
                <a:lnTo>
                  <a:pt x="4156964" y="0"/>
                </a:lnTo>
                <a:lnTo>
                  <a:pt x="4206723" y="4017"/>
                </a:lnTo>
                <a:lnTo>
                  <a:pt x="4253931" y="15646"/>
                </a:lnTo>
                <a:lnTo>
                  <a:pt x="4297953" y="34255"/>
                </a:lnTo>
                <a:lnTo>
                  <a:pt x="4338157" y="59212"/>
                </a:lnTo>
                <a:lnTo>
                  <a:pt x="4373911" y="89884"/>
                </a:lnTo>
                <a:lnTo>
                  <a:pt x="4404583" y="125638"/>
                </a:lnTo>
                <a:lnTo>
                  <a:pt x="4429540" y="165842"/>
                </a:lnTo>
                <a:lnTo>
                  <a:pt x="4448149" y="209864"/>
                </a:lnTo>
                <a:lnTo>
                  <a:pt x="4459778" y="257072"/>
                </a:lnTo>
                <a:lnTo>
                  <a:pt x="4463796" y="306831"/>
                </a:lnTo>
                <a:lnTo>
                  <a:pt x="4463796" y="1534159"/>
                </a:lnTo>
                <a:lnTo>
                  <a:pt x="4459778" y="1583919"/>
                </a:lnTo>
                <a:lnTo>
                  <a:pt x="4448149" y="1631127"/>
                </a:lnTo>
                <a:lnTo>
                  <a:pt x="4429540" y="1675149"/>
                </a:lnTo>
                <a:lnTo>
                  <a:pt x="4404583" y="1715353"/>
                </a:lnTo>
                <a:lnTo>
                  <a:pt x="4373911" y="1751107"/>
                </a:lnTo>
                <a:lnTo>
                  <a:pt x="4338157" y="1781779"/>
                </a:lnTo>
                <a:lnTo>
                  <a:pt x="4297953" y="1806736"/>
                </a:lnTo>
                <a:lnTo>
                  <a:pt x="4253931" y="1825345"/>
                </a:lnTo>
                <a:lnTo>
                  <a:pt x="4206723" y="1836974"/>
                </a:lnTo>
                <a:lnTo>
                  <a:pt x="4156964" y="1840991"/>
                </a:lnTo>
                <a:lnTo>
                  <a:pt x="306831" y="1840991"/>
                </a:lnTo>
                <a:lnTo>
                  <a:pt x="257072" y="1836974"/>
                </a:lnTo>
                <a:lnTo>
                  <a:pt x="209864" y="1825345"/>
                </a:lnTo>
                <a:lnTo>
                  <a:pt x="165842" y="1806736"/>
                </a:lnTo>
                <a:lnTo>
                  <a:pt x="125638" y="1781779"/>
                </a:lnTo>
                <a:lnTo>
                  <a:pt x="89884" y="1751107"/>
                </a:lnTo>
                <a:lnTo>
                  <a:pt x="59212" y="1715353"/>
                </a:lnTo>
                <a:lnTo>
                  <a:pt x="34255" y="1675149"/>
                </a:lnTo>
                <a:lnTo>
                  <a:pt x="15646" y="1631127"/>
                </a:lnTo>
                <a:lnTo>
                  <a:pt x="4017" y="1583919"/>
                </a:lnTo>
                <a:lnTo>
                  <a:pt x="0" y="1534159"/>
                </a:lnTo>
                <a:lnTo>
                  <a:pt x="0" y="306831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1248" y="5301234"/>
            <a:ext cx="114300" cy="432053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3"/>
                </a:moveTo>
                <a:lnTo>
                  <a:pt x="76200" y="432053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53"/>
                </a:lnTo>
                <a:close/>
              </a:path>
              <a:path w="114300" h="432053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53">
                <a:moveTo>
                  <a:pt x="114300" y="114299"/>
                </a:moveTo>
                <a:lnTo>
                  <a:pt x="76200" y="95249"/>
                </a:lnTo>
                <a:lnTo>
                  <a:pt x="76199" y="114300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5636" y="5292090"/>
            <a:ext cx="114300" cy="432053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3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3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578" y="4340352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5298" y="433120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4722" y="4274058"/>
            <a:ext cx="185165" cy="247904"/>
          </a:xfrm>
          <a:custGeom>
            <a:avLst/>
            <a:gdLst/>
            <a:ahLst/>
            <a:cxnLst/>
            <a:rect l="l" t="t" r="r" b="b"/>
            <a:pathLst>
              <a:path w="185165" h="247903">
                <a:moveTo>
                  <a:pt x="185165" y="0"/>
                </a:moveTo>
                <a:lnTo>
                  <a:pt x="0" y="247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8698" y="4232910"/>
            <a:ext cx="185166" cy="247903"/>
          </a:xfrm>
          <a:custGeom>
            <a:avLst/>
            <a:gdLst/>
            <a:ahLst/>
            <a:cxnLst/>
            <a:rect l="l" t="t" r="r" b="b"/>
            <a:pathLst>
              <a:path w="185166" h="247903">
                <a:moveTo>
                  <a:pt x="185166" y="0"/>
                </a:moveTo>
                <a:lnTo>
                  <a:pt x="0" y="2479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31366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Input Circui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13339"/>
            <a:ext cx="7858266" cy="1799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506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ci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cuits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4" baseline="1530" dirty="0">
                <a:latin typeface="Tw Cen MT"/>
                <a:cs typeface="Tw Cen MT"/>
              </a:rPr>
              <a:t>-</a:t>
            </a:r>
            <a:r>
              <a:rPr sz="3000" spc="0" baseline="1530" dirty="0">
                <a:latin typeface="Tw Cen MT"/>
                <a:cs typeface="Tw Cen MT"/>
              </a:rPr>
              <a:t>b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un</a:t>
            </a:r>
            <a:r>
              <a:rPr sz="3000" spc="-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push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but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ns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and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1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wit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qui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ement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4)</a:t>
            </a:r>
            <a:endParaRPr sz="2000">
              <a:latin typeface="Tw Cen MT"/>
              <a:cs typeface="Tw Cen MT"/>
            </a:endParaRPr>
          </a:p>
          <a:p>
            <a:pPr marL="12700" marR="32506">
              <a:lnSpc>
                <a:spcPct val="90738"/>
              </a:lnSpc>
              <a:spcBef>
                <a:spcPts val="825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It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quires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54" dirty="0">
                <a:latin typeface="Tw Cen MT"/>
                <a:cs typeface="Tw Cen MT"/>
              </a:rPr>
              <a:t>o</a:t>
            </a: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er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(l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-39" dirty="0">
                <a:latin typeface="Tw Cen MT"/>
                <a:cs typeface="Tw Cen MT"/>
              </a:rPr>
              <a:t>k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5V)</a:t>
            </a:r>
            <a:endParaRPr sz="2000">
              <a:latin typeface="Tw Cen MT"/>
              <a:cs typeface="Tw Cen MT"/>
            </a:endParaRPr>
          </a:p>
          <a:p>
            <a:pPr marL="12700" marR="32506">
              <a:lnSpc>
                <a:spcPct val="90738"/>
              </a:lnSpc>
              <a:spcBef>
                <a:spcPts val="918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It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ta</a:t>
            </a:r>
            <a:r>
              <a:rPr sz="2000" spc="-39" dirty="0">
                <a:latin typeface="Tw Cen MT"/>
                <a:cs typeface="Tw Cen MT"/>
              </a:rPr>
              <a:t>k</a:t>
            </a:r>
            <a:r>
              <a:rPr sz="2000" spc="0" dirty="0">
                <a:latin typeface="Tw Cen MT"/>
                <a:cs typeface="Tw Cen MT"/>
              </a:rPr>
              <a:t>es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Z b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un</a:t>
            </a:r>
            <a:r>
              <a:rPr sz="2000" spc="14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inputs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oduces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Z d</a:t>
            </a:r>
            <a:r>
              <a:rPr sz="2000" spc="19" dirty="0">
                <a:latin typeface="Tw Cen MT"/>
                <a:cs typeface="Tw Cen MT"/>
              </a:rPr>
              <a:t>e</a:t>
            </a:r>
            <a:r>
              <a:rPr sz="2000" spc="4" dirty="0">
                <a:latin typeface="Tw Cen MT"/>
                <a:cs typeface="Tw Cen MT"/>
              </a:rPr>
              <a:t>-</a:t>
            </a:r>
            <a:r>
              <a:rPr sz="2000" spc="0" dirty="0">
                <a:latin typeface="Tw Cen MT"/>
                <a:cs typeface="Tw Cen MT"/>
              </a:rPr>
              <a:t>bounced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outputs</a:t>
            </a:r>
            <a:endParaRPr sz="2000">
              <a:latin typeface="Tw Cen MT"/>
              <a:cs typeface="Tw Cen MT"/>
            </a:endParaRPr>
          </a:p>
          <a:p>
            <a:pPr marL="12700" marR="32506">
              <a:lnSpc>
                <a:spcPct val="90738"/>
              </a:lnSpc>
              <a:spcBef>
                <a:spcPts val="918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A </a:t>
            </a:r>
            <a:r>
              <a:rPr sz="2000" spc="-1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wit</a:t>
            </a:r>
            <a:r>
              <a:rPr sz="2000" spc="75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 bu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ton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can e</a:t>
            </a:r>
            <a:r>
              <a:rPr sz="2000" spc="3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ulate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la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er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input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dev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ce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 do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not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ha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03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Ex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mp</a:t>
            </a:r>
            <a:r>
              <a:rPr sz="1700" spc="-4" dirty="0">
                <a:latin typeface="Tw Cen MT"/>
                <a:cs typeface="Tw Cen MT"/>
              </a:rPr>
              <a:t>l</a:t>
            </a:r>
            <a:r>
              <a:rPr sz="1700" spc="0" dirty="0">
                <a:latin typeface="Tw Cen MT"/>
                <a:cs typeface="Tw Cen MT"/>
              </a:rPr>
              <a:t>e: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-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or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ect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ng if</a:t>
            </a:r>
            <a:r>
              <a:rPr sz="1700" spc="50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he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34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ei</a:t>
            </a:r>
            <a:r>
              <a:rPr sz="1700" spc="-9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ht </a:t>
            </a:r>
            <a:r>
              <a:rPr sz="1700" spc="-4" dirty="0">
                <a:latin typeface="Tw Cen MT"/>
                <a:cs typeface="Tw Cen MT"/>
              </a:rPr>
              <a:t>app</a:t>
            </a:r>
            <a:r>
              <a:rPr sz="1700" spc="0" dirty="0">
                <a:latin typeface="Tw Cen MT"/>
                <a:cs typeface="Tw Cen MT"/>
              </a:rPr>
              <a:t>lied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 </a:t>
            </a:r>
            <a:r>
              <a:rPr sz="1700" spc="-9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l</a:t>
            </a:r>
            <a:r>
              <a:rPr sz="1700" spc="-4" dirty="0">
                <a:latin typeface="Tw Cen MT"/>
                <a:cs typeface="Tw Cen MT"/>
              </a:rPr>
              <a:t>at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is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more</a:t>
            </a:r>
            <a:r>
              <a:rPr sz="1700" spc="-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or l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ss</a:t>
            </a:r>
            <a:r>
              <a:rPr sz="1700" spc="-4" dirty="0">
                <a:latin typeface="Tw Cen MT"/>
                <a:cs typeface="Tw Cen MT"/>
              </a:rPr>
              <a:t> 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1</a:t>
            </a:r>
            <a:r>
              <a:rPr sz="1700" spc="0" dirty="0">
                <a:latin typeface="Tw Cen MT"/>
                <a:cs typeface="Tw Cen MT"/>
              </a:rPr>
              <a:t>k</a:t>
            </a:r>
            <a:r>
              <a:rPr sz="1700" spc="-4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.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8575" y="4036062"/>
            <a:ext cx="1739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Z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9554" y="4048635"/>
            <a:ext cx="1739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Z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7959" y="4220507"/>
            <a:ext cx="229137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Inp</a:t>
            </a:r>
            <a:r>
              <a:rPr sz="3200" b="1" spc="9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t Circ</a:t>
            </a:r>
            <a:r>
              <a:rPr sz="3200" b="1" spc="9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3200" b="1" spc="-9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077" y="4273171"/>
            <a:ext cx="5756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In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8742" y="4273171"/>
            <a:ext cx="7644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266" y="5795089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0" y="5795089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0" y="1532889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8"/>
                </a:lnTo>
                <a:lnTo>
                  <a:pt x="4157218" y="1839468"/>
                </a:lnTo>
                <a:lnTo>
                  <a:pt x="4206939" y="1835454"/>
                </a:lnTo>
                <a:lnTo>
                  <a:pt x="4254109" y="1823835"/>
                </a:lnTo>
                <a:lnTo>
                  <a:pt x="4298096" y="1805243"/>
                </a:lnTo>
                <a:lnTo>
                  <a:pt x="4338267" y="1780308"/>
                </a:lnTo>
                <a:lnTo>
                  <a:pt x="4373991" y="1749663"/>
                </a:lnTo>
                <a:lnTo>
                  <a:pt x="4404636" y="1713939"/>
                </a:lnTo>
                <a:lnTo>
                  <a:pt x="4429571" y="1673768"/>
                </a:lnTo>
                <a:lnTo>
                  <a:pt x="4448163" y="1629781"/>
                </a:lnTo>
                <a:lnTo>
                  <a:pt x="4459782" y="1582611"/>
                </a:lnTo>
                <a:lnTo>
                  <a:pt x="4463796" y="1532889"/>
                </a:lnTo>
                <a:lnTo>
                  <a:pt x="4463796" y="306577"/>
                </a:lnTo>
                <a:lnTo>
                  <a:pt x="4459782" y="256856"/>
                </a:lnTo>
                <a:lnTo>
                  <a:pt x="4448163" y="209686"/>
                </a:lnTo>
                <a:lnTo>
                  <a:pt x="4429571" y="165699"/>
                </a:lnTo>
                <a:lnTo>
                  <a:pt x="4404636" y="125528"/>
                </a:lnTo>
                <a:lnTo>
                  <a:pt x="4373991" y="89804"/>
                </a:lnTo>
                <a:lnTo>
                  <a:pt x="4338267" y="59159"/>
                </a:lnTo>
                <a:lnTo>
                  <a:pt x="4298096" y="34224"/>
                </a:lnTo>
                <a:lnTo>
                  <a:pt x="4254109" y="15632"/>
                </a:lnTo>
                <a:lnTo>
                  <a:pt x="4206939" y="4013"/>
                </a:lnTo>
                <a:lnTo>
                  <a:pt x="4157218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7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7218" y="0"/>
                </a:lnTo>
                <a:lnTo>
                  <a:pt x="4206939" y="4013"/>
                </a:lnTo>
                <a:lnTo>
                  <a:pt x="4254109" y="15632"/>
                </a:lnTo>
                <a:lnTo>
                  <a:pt x="4298096" y="34224"/>
                </a:lnTo>
                <a:lnTo>
                  <a:pt x="4338267" y="59159"/>
                </a:lnTo>
                <a:lnTo>
                  <a:pt x="4373991" y="89804"/>
                </a:lnTo>
                <a:lnTo>
                  <a:pt x="4404636" y="125528"/>
                </a:lnTo>
                <a:lnTo>
                  <a:pt x="4429571" y="165699"/>
                </a:lnTo>
                <a:lnTo>
                  <a:pt x="4448163" y="209686"/>
                </a:lnTo>
                <a:lnTo>
                  <a:pt x="4459782" y="256856"/>
                </a:lnTo>
                <a:lnTo>
                  <a:pt x="4463796" y="306577"/>
                </a:lnTo>
                <a:lnTo>
                  <a:pt x="4463796" y="1532889"/>
                </a:lnTo>
                <a:lnTo>
                  <a:pt x="4459782" y="1582611"/>
                </a:lnTo>
                <a:lnTo>
                  <a:pt x="4448163" y="1629781"/>
                </a:lnTo>
                <a:lnTo>
                  <a:pt x="4429571" y="1673768"/>
                </a:lnTo>
                <a:lnTo>
                  <a:pt x="4404636" y="1713939"/>
                </a:lnTo>
                <a:lnTo>
                  <a:pt x="4373991" y="1749663"/>
                </a:lnTo>
                <a:lnTo>
                  <a:pt x="4338267" y="1780308"/>
                </a:lnTo>
                <a:lnTo>
                  <a:pt x="4298096" y="1805243"/>
                </a:lnTo>
                <a:lnTo>
                  <a:pt x="4254109" y="1823835"/>
                </a:lnTo>
                <a:lnTo>
                  <a:pt x="4206939" y="1835454"/>
                </a:lnTo>
                <a:lnTo>
                  <a:pt x="4157218" y="1839468"/>
                </a:lnTo>
                <a:lnTo>
                  <a:pt x="306578" y="1839468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89"/>
                </a:lnTo>
                <a:lnTo>
                  <a:pt x="0" y="306577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5298" y="398068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1248" y="4941570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3"/>
                </a:moveTo>
                <a:lnTo>
                  <a:pt x="76200" y="432053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53"/>
                </a:lnTo>
                <a:close/>
              </a:path>
              <a:path w="114300" h="432053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53">
                <a:moveTo>
                  <a:pt x="114300" y="114299"/>
                </a:moveTo>
                <a:lnTo>
                  <a:pt x="76200" y="95249"/>
                </a:lnTo>
                <a:lnTo>
                  <a:pt x="76199" y="114300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5636" y="4932426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3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3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63511" y="4738116"/>
            <a:ext cx="2214372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40579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555 Tim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 Circuit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22573"/>
            <a:ext cx="59091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It requi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es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75" baseline="1275" dirty="0">
                <a:latin typeface="Tw Cen MT"/>
                <a:cs typeface="Tw Cen MT"/>
              </a:rPr>
              <a:t>o</a:t>
            </a: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er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(li</a:t>
            </a:r>
            <a:r>
              <a:rPr sz="3600" spc="-39" baseline="1275" dirty="0">
                <a:latin typeface="Tw Cen MT"/>
                <a:cs typeface="Tw Cen MT"/>
              </a:rPr>
              <a:t>k</a:t>
            </a:r>
            <a:r>
              <a:rPr sz="3600" spc="0" baseline="1275" dirty="0">
                <a:latin typeface="Tw Cen MT"/>
                <a:cs typeface="Tw Cen MT"/>
              </a:rPr>
              <a:t>ely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5V), 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nd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it 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ene</a:t>
            </a:r>
            <a:r>
              <a:rPr sz="3600" spc="-1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ates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52" y="1422573"/>
            <a:ext cx="2392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5721" y="1422573"/>
            <a:ext cx="1064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periodic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3494" y="1422573"/>
            <a:ext cx="7761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signal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732" y="1788587"/>
            <a:ext cx="3407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605" y="1788587"/>
            <a:ext cx="12676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esc</a:t>
            </a:r>
            <a:r>
              <a:rPr sz="3600" spc="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ibed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6375" y="1788587"/>
            <a:ext cx="20967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in </a:t>
            </a:r>
            <a:r>
              <a:rPr sz="3600" spc="-6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equirement 7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6200" y="1788587"/>
            <a:ext cx="11467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option</a:t>
            </a:r>
            <a:r>
              <a:rPr sz="3600" spc="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1.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203" y="3797724"/>
            <a:ext cx="73434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555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0644" y="3797724"/>
            <a:ext cx="220230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Ti</a:t>
            </a:r>
            <a:r>
              <a:rPr sz="3200" b="1" spc="-9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er</a:t>
            </a:r>
            <a:r>
              <a:rPr sz="3200" b="1" spc="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Circuit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2547" y="3903235"/>
            <a:ext cx="62741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Signal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266" y="5435120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0" y="5435120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0" y="1532889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8"/>
                </a:lnTo>
                <a:lnTo>
                  <a:pt x="4157218" y="1839468"/>
                </a:lnTo>
                <a:lnTo>
                  <a:pt x="4206939" y="1835454"/>
                </a:lnTo>
                <a:lnTo>
                  <a:pt x="4254109" y="1823835"/>
                </a:lnTo>
                <a:lnTo>
                  <a:pt x="4298096" y="1805243"/>
                </a:lnTo>
                <a:lnTo>
                  <a:pt x="4338267" y="1780308"/>
                </a:lnTo>
                <a:lnTo>
                  <a:pt x="4373991" y="1749663"/>
                </a:lnTo>
                <a:lnTo>
                  <a:pt x="4404636" y="1713939"/>
                </a:lnTo>
                <a:lnTo>
                  <a:pt x="4429571" y="1673768"/>
                </a:lnTo>
                <a:lnTo>
                  <a:pt x="4448163" y="1629781"/>
                </a:lnTo>
                <a:lnTo>
                  <a:pt x="4459782" y="1582611"/>
                </a:lnTo>
                <a:lnTo>
                  <a:pt x="4463796" y="1532889"/>
                </a:lnTo>
                <a:lnTo>
                  <a:pt x="4463796" y="306577"/>
                </a:lnTo>
                <a:lnTo>
                  <a:pt x="4459782" y="256856"/>
                </a:lnTo>
                <a:lnTo>
                  <a:pt x="4448163" y="209686"/>
                </a:lnTo>
                <a:lnTo>
                  <a:pt x="4429571" y="165699"/>
                </a:lnTo>
                <a:lnTo>
                  <a:pt x="4404636" y="125528"/>
                </a:lnTo>
                <a:lnTo>
                  <a:pt x="4373991" y="89804"/>
                </a:lnTo>
                <a:lnTo>
                  <a:pt x="4338267" y="59159"/>
                </a:lnTo>
                <a:lnTo>
                  <a:pt x="4298096" y="34224"/>
                </a:lnTo>
                <a:lnTo>
                  <a:pt x="4254109" y="15632"/>
                </a:lnTo>
                <a:lnTo>
                  <a:pt x="4206939" y="4013"/>
                </a:lnTo>
                <a:lnTo>
                  <a:pt x="4157218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7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7218" y="0"/>
                </a:lnTo>
                <a:lnTo>
                  <a:pt x="4206939" y="4013"/>
                </a:lnTo>
                <a:lnTo>
                  <a:pt x="4254109" y="15632"/>
                </a:lnTo>
                <a:lnTo>
                  <a:pt x="4298096" y="34224"/>
                </a:lnTo>
                <a:lnTo>
                  <a:pt x="4338267" y="59159"/>
                </a:lnTo>
                <a:lnTo>
                  <a:pt x="4373991" y="89804"/>
                </a:lnTo>
                <a:lnTo>
                  <a:pt x="4404636" y="125528"/>
                </a:lnTo>
                <a:lnTo>
                  <a:pt x="4429571" y="165699"/>
                </a:lnTo>
                <a:lnTo>
                  <a:pt x="4448163" y="209686"/>
                </a:lnTo>
                <a:lnTo>
                  <a:pt x="4459782" y="256856"/>
                </a:lnTo>
                <a:lnTo>
                  <a:pt x="4463796" y="306577"/>
                </a:lnTo>
                <a:lnTo>
                  <a:pt x="4463796" y="1532889"/>
                </a:lnTo>
                <a:lnTo>
                  <a:pt x="4459782" y="1582611"/>
                </a:lnTo>
                <a:lnTo>
                  <a:pt x="4448163" y="1629781"/>
                </a:lnTo>
                <a:lnTo>
                  <a:pt x="4429571" y="1673768"/>
                </a:lnTo>
                <a:lnTo>
                  <a:pt x="4404636" y="1713939"/>
                </a:lnTo>
                <a:lnTo>
                  <a:pt x="4373991" y="1749663"/>
                </a:lnTo>
                <a:lnTo>
                  <a:pt x="4338267" y="1780308"/>
                </a:lnTo>
                <a:lnTo>
                  <a:pt x="4298096" y="1805243"/>
                </a:lnTo>
                <a:lnTo>
                  <a:pt x="4254109" y="1823835"/>
                </a:lnTo>
                <a:lnTo>
                  <a:pt x="4206939" y="1835454"/>
                </a:lnTo>
                <a:lnTo>
                  <a:pt x="4157218" y="1839468"/>
                </a:lnTo>
                <a:lnTo>
                  <a:pt x="306578" y="1839468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89"/>
                </a:lnTo>
                <a:lnTo>
                  <a:pt x="0" y="306577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3074" y="3980688"/>
            <a:ext cx="1138682" cy="114300"/>
          </a:xfrm>
          <a:custGeom>
            <a:avLst/>
            <a:gdLst/>
            <a:ahLst/>
            <a:cxnLst/>
            <a:rect l="l" t="t" r="r" b="b"/>
            <a:pathLst>
              <a:path w="1138682" h="114300">
                <a:moveTo>
                  <a:pt x="1043432" y="76200"/>
                </a:moveTo>
                <a:lnTo>
                  <a:pt x="1024382" y="76199"/>
                </a:lnTo>
                <a:lnTo>
                  <a:pt x="1024382" y="114300"/>
                </a:lnTo>
                <a:lnTo>
                  <a:pt x="1138682" y="57150"/>
                </a:lnTo>
                <a:lnTo>
                  <a:pt x="1043432" y="76200"/>
                </a:lnTo>
                <a:close/>
              </a:path>
              <a:path w="1138682" h="114300">
                <a:moveTo>
                  <a:pt x="1043432" y="38100"/>
                </a:moveTo>
                <a:lnTo>
                  <a:pt x="1024382" y="0"/>
                </a:lnTo>
                <a:lnTo>
                  <a:pt x="1024381" y="38100"/>
                </a:lnTo>
                <a:lnTo>
                  <a:pt x="1043432" y="38100"/>
                </a:lnTo>
                <a:close/>
              </a:path>
              <a:path w="1138682" h="114300">
                <a:moveTo>
                  <a:pt x="0" y="38100"/>
                </a:moveTo>
                <a:lnTo>
                  <a:pt x="0" y="76200"/>
                </a:lnTo>
                <a:lnTo>
                  <a:pt x="1043432" y="76200"/>
                </a:lnTo>
                <a:lnTo>
                  <a:pt x="1138682" y="57150"/>
                </a:lnTo>
                <a:lnTo>
                  <a:pt x="1024382" y="0"/>
                </a:lnTo>
                <a:lnTo>
                  <a:pt x="104343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5298" y="398068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51248" y="4941570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3"/>
                </a:moveTo>
                <a:lnTo>
                  <a:pt x="76200" y="432053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53"/>
                </a:lnTo>
                <a:close/>
              </a:path>
              <a:path w="114300" h="432053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53">
                <a:moveTo>
                  <a:pt x="114300" y="114299"/>
                </a:moveTo>
                <a:lnTo>
                  <a:pt x="76200" y="95249"/>
                </a:lnTo>
                <a:lnTo>
                  <a:pt x="76199" y="114300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45636" y="4932426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3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3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388" y="309628"/>
            <a:ext cx="40579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555 Tim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 Circuit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1422573"/>
            <a:ext cx="5735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Or it c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 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ul</a:t>
            </a:r>
            <a:r>
              <a:rPr sz="3600" spc="9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ill</a:t>
            </a:r>
            <a:r>
              <a:rPr sz="3600" spc="-1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another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time</a:t>
            </a:r>
            <a:r>
              <a:rPr sz="3600" spc="4" baseline="1275" dirty="0">
                <a:latin typeface="Tw Cen MT"/>
                <a:cs typeface="Tw Cen MT"/>
              </a:rPr>
              <a:t>-</a:t>
            </a:r>
            <a:r>
              <a:rPr sz="3600" spc="0" baseline="1275" dirty="0">
                <a:latin typeface="Tw Cen MT"/>
                <a:cs typeface="Tw Cen MT"/>
              </a:rPr>
              <a:t>b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sed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purpos</a:t>
            </a:r>
            <a:r>
              <a:rPr sz="3600" spc="-19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88" y="1876979"/>
            <a:ext cx="40396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Exam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l</a:t>
            </a:r>
            <a:r>
              <a:rPr sz="3600" spc="-9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, set an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output to high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2180" y="1876979"/>
            <a:ext cx="1146449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when the</a:t>
            </a:r>
            <a:endParaRPr sz="2400">
              <a:latin typeface="Tw Cen MT"/>
              <a:cs typeface="Tw Cen MT"/>
            </a:endParaRPr>
          </a:p>
          <a:p>
            <a:pPr marL="20319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seco</a:t>
            </a:r>
            <a:r>
              <a:rPr sz="2400" spc="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d</a:t>
            </a:r>
            <a:r>
              <a:rPr sz="2400" spc="-25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1639" y="1876979"/>
            <a:ext cx="6565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put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9151" y="1876979"/>
            <a:ext cx="2394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2135" y="1876979"/>
            <a:ext cx="17808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trig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ered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1732" y="2242739"/>
            <a:ext cx="6772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clear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2104" y="2242739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4732" y="2242739"/>
            <a:ext cx="25832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output to l</a:t>
            </a:r>
            <a:r>
              <a:rPr sz="3600" spc="-75" baseline="1275" dirty="0">
                <a:latin typeface="Tw Cen MT"/>
                <a:cs typeface="Tw Cen MT"/>
              </a:rPr>
              <a:t>o</a:t>
            </a:r>
            <a:r>
              <a:rPr sz="3600" spc="0" baseline="1275" dirty="0">
                <a:latin typeface="Tw Cen MT"/>
                <a:cs typeface="Tw Cen MT"/>
              </a:rPr>
              <a:t>w after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X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203" y="3797724"/>
            <a:ext cx="73434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555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0644" y="3797724"/>
            <a:ext cx="103005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Ti</a:t>
            </a:r>
            <a:r>
              <a:rPr sz="3200" b="1" spc="-9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er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4536" y="3797724"/>
            <a:ext cx="11484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Circuit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739" y="3903235"/>
            <a:ext cx="68802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Ou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put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70" y="3922397"/>
            <a:ext cx="714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79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rig</a:t>
            </a:r>
            <a:r>
              <a:rPr sz="2700" spc="-29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266" y="5435120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0" y="5435120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1502" y="3646170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0" y="1532889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7"/>
                </a:lnTo>
                <a:lnTo>
                  <a:pt x="4157218" y="1839467"/>
                </a:lnTo>
                <a:lnTo>
                  <a:pt x="4206939" y="1835454"/>
                </a:lnTo>
                <a:lnTo>
                  <a:pt x="4254109" y="1823835"/>
                </a:lnTo>
                <a:lnTo>
                  <a:pt x="4298096" y="1805243"/>
                </a:lnTo>
                <a:lnTo>
                  <a:pt x="4338267" y="1780308"/>
                </a:lnTo>
                <a:lnTo>
                  <a:pt x="4373991" y="1749663"/>
                </a:lnTo>
                <a:lnTo>
                  <a:pt x="4404636" y="1713939"/>
                </a:lnTo>
                <a:lnTo>
                  <a:pt x="4429571" y="1673768"/>
                </a:lnTo>
                <a:lnTo>
                  <a:pt x="4448163" y="1629781"/>
                </a:lnTo>
                <a:lnTo>
                  <a:pt x="4459782" y="1582611"/>
                </a:lnTo>
                <a:lnTo>
                  <a:pt x="4463796" y="1532889"/>
                </a:lnTo>
                <a:lnTo>
                  <a:pt x="4463796" y="306577"/>
                </a:lnTo>
                <a:lnTo>
                  <a:pt x="4459782" y="256856"/>
                </a:lnTo>
                <a:lnTo>
                  <a:pt x="4448163" y="209686"/>
                </a:lnTo>
                <a:lnTo>
                  <a:pt x="4429571" y="165699"/>
                </a:lnTo>
                <a:lnTo>
                  <a:pt x="4404636" y="125528"/>
                </a:lnTo>
                <a:lnTo>
                  <a:pt x="4373991" y="89804"/>
                </a:lnTo>
                <a:lnTo>
                  <a:pt x="4338267" y="59159"/>
                </a:lnTo>
                <a:lnTo>
                  <a:pt x="4298096" y="34224"/>
                </a:lnTo>
                <a:lnTo>
                  <a:pt x="4254109" y="15632"/>
                </a:lnTo>
                <a:lnTo>
                  <a:pt x="4206939" y="4013"/>
                </a:lnTo>
                <a:lnTo>
                  <a:pt x="4157218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7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1502" y="3646170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7218" y="0"/>
                </a:lnTo>
                <a:lnTo>
                  <a:pt x="4206939" y="4013"/>
                </a:lnTo>
                <a:lnTo>
                  <a:pt x="4254109" y="15632"/>
                </a:lnTo>
                <a:lnTo>
                  <a:pt x="4298096" y="34224"/>
                </a:lnTo>
                <a:lnTo>
                  <a:pt x="4338267" y="59159"/>
                </a:lnTo>
                <a:lnTo>
                  <a:pt x="4373991" y="89804"/>
                </a:lnTo>
                <a:lnTo>
                  <a:pt x="4404636" y="125528"/>
                </a:lnTo>
                <a:lnTo>
                  <a:pt x="4429571" y="165699"/>
                </a:lnTo>
                <a:lnTo>
                  <a:pt x="4448163" y="209686"/>
                </a:lnTo>
                <a:lnTo>
                  <a:pt x="4459782" y="256856"/>
                </a:lnTo>
                <a:lnTo>
                  <a:pt x="4463796" y="306577"/>
                </a:lnTo>
                <a:lnTo>
                  <a:pt x="4463796" y="1532889"/>
                </a:lnTo>
                <a:lnTo>
                  <a:pt x="4459782" y="1582611"/>
                </a:lnTo>
                <a:lnTo>
                  <a:pt x="4448163" y="1629781"/>
                </a:lnTo>
                <a:lnTo>
                  <a:pt x="4429571" y="1673768"/>
                </a:lnTo>
                <a:lnTo>
                  <a:pt x="4404636" y="1713939"/>
                </a:lnTo>
                <a:lnTo>
                  <a:pt x="4373991" y="1749663"/>
                </a:lnTo>
                <a:lnTo>
                  <a:pt x="4338267" y="1780308"/>
                </a:lnTo>
                <a:lnTo>
                  <a:pt x="4298096" y="1805243"/>
                </a:lnTo>
                <a:lnTo>
                  <a:pt x="4254109" y="1823835"/>
                </a:lnTo>
                <a:lnTo>
                  <a:pt x="4206939" y="1835454"/>
                </a:lnTo>
                <a:lnTo>
                  <a:pt x="4157218" y="1839467"/>
                </a:lnTo>
                <a:lnTo>
                  <a:pt x="306578" y="1839467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89"/>
                </a:lnTo>
                <a:lnTo>
                  <a:pt x="0" y="306577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3074" y="4222242"/>
            <a:ext cx="1138682" cy="0"/>
          </a:xfrm>
          <a:custGeom>
            <a:avLst/>
            <a:gdLst/>
            <a:ahLst/>
            <a:cxnLst/>
            <a:rect l="l" t="t" r="r" b="b"/>
            <a:pathLst>
              <a:path w="1138682">
                <a:moveTo>
                  <a:pt x="0" y="0"/>
                </a:moveTo>
                <a:lnTo>
                  <a:pt x="1138682" y="0"/>
                </a:lnTo>
              </a:path>
            </a:pathLst>
          </a:custGeom>
          <a:ln w="38100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5298" y="4556760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9052" y="5517642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41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3440" y="5508498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7432" y="5508498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3074" y="5157978"/>
            <a:ext cx="1138682" cy="0"/>
          </a:xfrm>
          <a:custGeom>
            <a:avLst/>
            <a:gdLst/>
            <a:ahLst/>
            <a:cxnLst/>
            <a:rect l="l" t="t" r="r" b="b"/>
            <a:pathLst>
              <a:path w="1138682">
                <a:moveTo>
                  <a:pt x="0" y="0"/>
                </a:moveTo>
                <a:lnTo>
                  <a:pt x="1138682" y="0"/>
                </a:lnTo>
              </a:path>
            </a:pathLst>
          </a:custGeom>
          <a:ln w="38100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2218" y="4220718"/>
            <a:ext cx="0" cy="237870"/>
          </a:xfrm>
          <a:custGeom>
            <a:avLst/>
            <a:gdLst/>
            <a:ahLst/>
            <a:cxnLst/>
            <a:rect l="l" t="t" r="r" b="b"/>
            <a:pathLst>
              <a:path h="237871">
                <a:moveTo>
                  <a:pt x="0" y="0"/>
                </a:moveTo>
                <a:lnTo>
                  <a:pt x="0" y="237870"/>
                </a:lnTo>
              </a:path>
            </a:pathLst>
          </a:custGeom>
          <a:ln w="38100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2218" y="4828794"/>
            <a:ext cx="0" cy="329819"/>
          </a:xfrm>
          <a:custGeom>
            <a:avLst/>
            <a:gdLst/>
            <a:ahLst/>
            <a:cxnLst/>
            <a:rect l="l" t="t" r="r" b="b"/>
            <a:pathLst>
              <a:path h="329819">
                <a:moveTo>
                  <a:pt x="0" y="0"/>
                </a:moveTo>
                <a:lnTo>
                  <a:pt x="0" y="329818"/>
                </a:lnTo>
              </a:path>
            </a:pathLst>
          </a:custGeom>
          <a:ln w="38100">
            <a:solidFill>
              <a:srgbClr val="A4B5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1820" y="5508498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9628"/>
            <a:ext cx="326092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sor Circuit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06828"/>
            <a:ext cx="7788812" cy="2135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488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-4" baseline="1913" dirty="0">
                <a:latin typeface="Tw Cen MT"/>
                <a:cs typeface="Tw Cen MT"/>
              </a:rPr>
              <a:t>h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16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an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log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sensor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(in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EC</a:t>
            </a:r>
            <a:r>
              <a:rPr sz="2400" spc="-4" baseline="1913" dirty="0">
                <a:latin typeface="Tw Cen MT"/>
                <a:cs typeface="Tw Cen MT"/>
              </a:rPr>
              <a:t>T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9" baseline="1913" dirty="0">
                <a:latin typeface="Tw Cen MT"/>
                <a:cs typeface="Tw Cen MT"/>
              </a:rPr>
              <a:t>2</a:t>
            </a:r>
            <a:r>
              <a:rPr sz="2400" spc="-4" baseline="1913" dirty="0">
                <a:latin typeface="Tw Cen MT"/>
                <a:cs typeface="Tw Cen MT"/>
              </a:rPr>
              <a:t>50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r>
              <a:rPr sz="2400" spc="-7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is</a:t>
            </a:r>
            <a:r>
              <a:rPr sz="2400" spc="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spc="-34" baseline="1913" dirty="0">
                <a:latin typeface="Tw Cen MT"/>
                <a:cs typeface="Tw Cen MT"/>
              </a:rPr>
              <a:t>v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iab</a:t>
            </a:r>
            <a:r>
              <a:rPr sz="2400" spc="0" baseline="1913" dirty="0">
                <a:latin typeface="Tw Cen MT"/>
                <a:cs typeface="Tw Cen MT"/>
              </a:rPr>
              <a:t>le</a:t>
            </a:r>
            <a:r>
              <a:rPr sz="2400" spc="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resi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2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</a:t>
            </a:r>
            <a:r>
              <a:rPr sz="2400" spc="-44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-4" baseline="1913" dirty="0">
                <a:latin typeface="Tw Cen MT"/>
                <a:cs typeface="Tw Cen MT"/>
              </a:rPr>
              <a:t>q</a:t>
            </a:r>
            <a:r>
              <a:rPr sz="2400" spc="0" baseline="1913" dirty="0">
                <a:latin typeface="Tw Cen MT"/>
                <a:cs typeface="Tw Cen MT"/>
              </a:rPr>
              <a:t>ui</a:t>
            </a:r>
            <a:r>
              <a:rPr sz="2400" spc="-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m</a:t>
            </a:r>
            <a:r>
              <a:rPr sz="2400" spc="9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nt</a:t>
            </a:r>
            <a:r>
              <a:rPr sz="2400" spc="-46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2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endParaRPr sz="1600">
              <a:latin typeface="Tw Cen MT"/>
              <a:cs typeface="Tw Cen MT"/>
            </a:endParaRPr>
          </a:p>
          <a:p>
            <a:pPr marL="12700" marR="20488">
              <a:lnSpc>
                <a:spcPct val="90738"/>
              </a:lnSpc>
              <a:spcBef>
                <a:spcPts val="787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9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9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Se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2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-4" dirty="0">
                <a:latin typeface="Tw Cen MT"/>
                <a:cs typeface="Tw Cen MT"/>
              </a:rPr>
              <a:t>ap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p</a:t>
            </a:r>
            <a:r>
              <a:rPr sz="1600" spc="-44" dirty="0">
                <a:latin typeface="Tw Cen MT"/>
                <a:cs typeface="Tw Cen MT"/>
              </a:rPr>
              <a:t>h</a:t>
            </a:r>
            <a:r>
              <a:rPr sz="1600" spc="4" dirty="0">
                <a:latin typeface="Tw Cen MT"/>
                <a:cs typeface="Tw Cen MT"/>
              </a:rPr>
              <a:t>y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18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q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0" dirty="0">
                <a:latin typeface="Tw Cen MT"/>
                <a:cs typeface="Tw Cen MT"/>
              </a:rPr>
              <a:t>ity</a:t>
            </a:r>
            <a:r>
              <a:rPr sz="1600" spc="3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resi</a:t>
            </a:r>
            <a:r>
              <a:rPr sz="1600" spc="-9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4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e</a:t>
            </a:r>
            <a:endParaRPr sz="1600">
              <a:latin typeface="Tw Cen MT"/>
              <a:cs typeface="Tw Cen MT"/>
            </a:endParaRPr>
          </a:p>
          <a:p>
            <a:pPr marL="12700" marR="20488">
              <a:lnSpc>
                <a:spcPct val="90738"/>
              </a:lnSpc>
              <a:spcBef>
                <a:spcPts val="875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9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ci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ma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2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resi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lue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an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log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lue</a:t>
            </a:r>
            <a:endParaRPr sz="1600">
              <a:latin typeface="Tw Cen MT"/>
              <a:cs typeface="Tw Cen MT"/>
            </a:endParaRPr>
          </a:p>
          <a:p>
            <a:pPr marL="333044" indent="-320344">
              <a:lnSpc>
                <a:spcPts val="1742"/>
              </a:lnSpc>
              <a:spcBef>
                <a:spcPts val="885"/>
              </a:spcBef>
              <a:tabLst>
                <a:tab pos="330200" algn="l"/>
              </a:tabLst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-941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600" spc="-134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39" dirty="0">
                <a:latin typeface="Tw Cen MT"/>
                <a:cs typeface="Tw Cen MT"/>
              </a:rPr>
              <a:t>m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define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5" dirty="0">
                <a:latin typeface="Tw Cen MT"/>
                <a:cs typeface="Tw Cen MT"/>
              </a:rPr>
              <a:t> 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h</a:t>
            </a:r>
            <a:r>
              <a:rPr sz="1600" spc="4" dirty="0">
                <a:latin typeface="Tw Cen MT"/>
                <a:cs typeface="Tw Cen MT"/>
              </a:rPr>
              <a:t>y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q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y</a:t>
            </a:r>
            <a:r>
              <a:rPr sz="1600" spc="0" dirty="0">
                <a:latin typeface="Tw Cen MT"/>
                <a:cs typeface="Tw Cen MT"/>
              </a:rPr>
              <a:t>)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),</a:t>
            </a:r>
            <a:r>
              <a:rPr sz="1600" spc="-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then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 </a:t>
            </a:r>
            <a:endParaRPr sz="1600">
              <a:latin typeface="Tw Cen MT"/>
              <a:cs typeface="Tw Cen MT"/>
            </a:endParaRPr>
          </a:p>
          <a:p>
            <a:pPr marL="333044">
              <a:lnSpc>
                <a:spcPts val="1742"/>
              </a:lnSpc>
              <a:spcBef>
                <a:spcPts val="177"/>
              </a:spcBef>
              <a:tabLst>
                <a:tab pos="330200" algn="l"/>
              </a:tabLst>
            </a:pP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ig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ci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(A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li</a:t>
            </a:r>
            <a:r>
              <a:rPr sz="1600" spc="-39" dirty="0">
                <a:latin typeface="Tw Cen MT"/>
                <a:cs typeface="Tw Cen MT"/>
              </a:rPr>
              <a:t>k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ly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0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5,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-6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e</a:t>
            </a:r>
            <a:r>
              <a:rPr sz="1600" spc="4" dirty="0">
                <a:latin typeface="Tw Cen MT"/>
                <a:cs typeface="Tw Cen MT"/>
              </a:rPr>
              <a:t>x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37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C).</a:t>
            </a:r>
            <a:endParaRPr sz="1600">
              <a:latin typeface="Tw Cen MT"/>
              <a:cs typeface="Tw Cen MT"/>
            </a:endParaRPr>
          </a:p>
          <a:p>
            <a:pPr marL="12700" marR="20488">
              <a:lnSpc>
                <a:spcPct val="90738"/>
              </a:lnSpc>
              <a:spcBef>
                <a:spcPts val="873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9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It m</a:t>
            </a:r>
            <a:r>
              <a:rPr sz="1600" spc="-3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y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req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34" dirty="0">
                <a:latin typeface="Tw Cen MT"/>
                <a:cs typeface="Tw Cen MT"/>
              </a:rPr>
              <a:t>m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0" dirty="0">
                <a:latin typeface="Tw Cen MT"/>
                <a:cs typeface="Tw Cen MT"/>
              </a:rPr>
              <a:t>ti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le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lt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2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sen</a:t>
            </a:r>
            <a:r>
              <a:rPr sz="1600" spc="-9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14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25" dirty="0">
                <a:latin typeface="Tw Cen MT"/>
                <a:cs typeface="Tw Cen MT"/>
              </a:rPr>
              <a:t>p</a:t>
            </a:r>
            <a:r>
              <a:rPr sz="1600" spc="-4" dirty="0">
                <a:latin typeface="Tw Cen MT"/>
                <a:cs typeface="Tw Cen MT"/>
              </a:rPr>
              <a:t>-a</a:t>
            </a:r>
            <a:r>
              <a:rPr sz="1600" spc="0" dirty="0">
                <a:latin typeface="Tw Cen MT"/>
                <a:cs typeface="Tw Cen MT"/>
              </a:rPr>
              <a:t>mp</a:t>
            </a:r>
            <a:r>
              <a:rPr sz="1600" spc="-9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)</a:t>
            </a:r>
            <a:endParaRPr sz="1600">
              <a:latin typeface="Tw Cen MT"/>
              <a:cs typeface="Tw Cen MT"/>
            </a:endParaRPr>
          </a:p>
          <a:p>
            <a:pPr marL="12700" marR="20488">
              <a:lnSpc>
                <a:spcPct val="90738"/>
              </a:lnSpc>
              <a:spcBef>
                <a:spcPts val="876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9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-134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pot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7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39" dirty="0">
                <a:latin typeface="Tw Cen MT"/>
                <a:cs typeface="Tw Cen MT"/>
              </a:rPr>
              <a:t>m</a:t>
            </a:r>
            <a:r>
              <a:rPr sz="1600" spc="0" dirty="0">
                <a:latin typeface="Tw Cen MT"/>
                <a:cs typeface="Tw Cen MT"/>
              </a:rPr>
              <a:t>ul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te</a:t>
            </a:r>
            <a:r>
              <a:rPr sz="1600" spc="-50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ther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rs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(whi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).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6898" y="4251835"/>
            <a:ext cx="755849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98" algn="ctr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ut</a:t>
            </a:r>
            <a:endParaRPr sz="1800">
              <a:latin typeface="Tw Cen MT"/>
              <a:cs typeface="Tw Cen MT"/>
            </a:endParaRPr>
          </a:p>
          <a:p>
            <a:pPr marR="9877" indent="0" algn="ctr">
              <a:lnSpc>
                <a:spcPts val="1959"/>
              </a:lnSpc>
              <a:spcBef>
                <a:spcPts val="103"/>
              </a:spcBef>
            </a:pP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R="9877" algn="ctr">
              <a:lnSpc>
                <a:spcPts val="1959"/>
              </a:lnSpc>
              <a:spcBef>
                <a:spcPts val="203"/>
              </a:spcBef>
            </a:pPr>
            <a:r>
              <a:rPr sz="1800" spc="0" dirty="0">
                <a:latin typeface="Tw Cen MT"/>
                <a:cs typeface="Tw Cen MT"/>
              </a:rPr>
              <a:t>to A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C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5287" y="4373556"/>
            <a:ext cx="237740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Sensor</a:t>
            </a:r>
            <a:r>
              <a:rPr sz="3200" b="1" spc="-1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Circuit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478" y="4528949"/>
            <a:ext cx="6549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Sensor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1188" y="6011192"/>
            <a:ext cx="4507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-</a:t>
            </a:r>
            <a:r>
              <a:rPr sz="2700" spc="4" baseline="1700" dirty="0">
                <a:latin typeface="Tw Cen MT"/>
                <a:cs typeface="Tw Cen MT"/>
              </a:rPr>
              <a:t>??</a:t>
            </a:r>
            <a:r>
              <a:rPr sz="2700" spc="0" baseline="1700" dirty="0">
                <a:latin typeface="Tw Cen MT"/>
                <a:cs typeface="Tw Cen MT"/>
              </a:rPr>
              <a:t>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7689" y="6011192"/>
            <a:ext cx="5261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+??V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3443" y="6011192"/>
            <a:ext cx="5261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+??V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7818" y="6011192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218" y="4828794"/>
            <a:ext cx="1129538" cy="32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82218" y="4222242"/>
            <a:ext cx="1129538" cy="236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1502" y="3646170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0" y="1532889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7"/>
                </a:lnTo>
                <a:lnTo>
                  <a:pt x="4157218" y="1839467"/>
                </a:lnTo>
                <a:lnTo>
                  <a:pt x="4206939" y="1835454"/>
                </a:lnTo>
                <a:lnTo>
                  <a:pt x="4254109" y="1823835"/>
                </a:lnTo>
                <a:lnTo>
                  <a:pt x="4298096" y="1805243"/>
                </a:lnTo>
                <a:lnTo>
                  <a:pt x="4338267" y="1780308"/>
                </a:lnTo>
                <a:lnTo>
                  <a:pt x="4373991" y="1749663"/>
                </a:lnTo>
                <a:lnTo>
                  <a:pt x="4404636" y="1713939"/>
                </a:lnTo>
                <a:lnTo>
                  <a:pt x="4429571" y="1673768"/>
                </a:lnTo>
                <a:lnTo>
                  <a:pt x="4448163" y="1629781"/>
                </a:lnTo>
                <a:lnTo>
                  <a:pt x="4459782" y="1582611"/>
                </a:lnTo>
                <a:lnTo>
                  <a:pt x="4463796" y="1532889"/>
                </a:lnTo>
                <a:lnTo>
                  <a:pt x="4463796" y="306577"/>
                </a:lnTo>
                <a:lnTo>
                  <a:pt x="4459782" y="256856"/>
                </a:lnTo>
                <a:lnTo>
                  <a:pt x="4448163" y="209686"/>
                </a:lnTo>
                <a:lnTo>
                  <a:pt x="4429571" y="165699"/>
                </a:lnTo>
                <a:lnTo>
                  <a:pt x="4404636" y="125528"/>
                </a:lnTo>
                <a:lnTo>
                  <a:pt x="4373991" y="89804"/>
                </a:lnTo>
                <a:lnTo>
                  <a:pt x="4338267" y="59159"/>
                </a:lnTo>
                <a:lnTo>
                  <a:pt x="4298096" y="34224"/>
                </a:lnTo>
                <a:lnTo>
                  <a:pt x="4254109" y="15632"/>
                </a:lnTo>
                <a:lnTo>
                  <a:pt x="4206939" y="4013"/>
                </a:lnTo>
                <a:lnTo>
                  <a:pt x="4157218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7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1502" y="3646170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7218" y="0"/>
                </a:lnTo>
                <a:lnTo>
                  <a:pt x="4206939" y="4013"/>
                </a:lnTo>
                <a:lnTo>
                  <a:pt x="4254109" y="15632"/>
                </a:lnTo>
                <a:lnTo>
                  <a:pt x="4298096" y="34224"/>
                </a:lnTo>
                <a:lnTo>
                  <a:pt x="4338267" y="59159"/>
                </a:lnTo>
                <a:lnTo>
                  <a:pt x="4373991" y="89804"/>
                </a:lnTo>
                <a:lnTo>
                  <a:pt x="4404636" y="125528"/>
                </a:lnTo>
                <a:lnTo>
                  <a:pt x="4429571" y="165699"/>
                </a:lnTo>
                <a:lnTo>
                  <a:pt x="4448163" y="209686"/>
                </a:lnTo>
                <a:lnTo>
                  <a:pt x="4459782" y="256856"/>
                </a:lnTo>
                <a:lnTo>
                  <a:pt x="4463796" y="306577"/>
                </a:lnTo>
                <a:lnTo>
                  <a:pt x="4463796" y="1532889"/>
                </a:lnTo>
                <a:lnTo>
                  <a:pt x="4459782" y="1582611"/>
                </a:lnTo>
                <a:lnTo>
                  <a:pt x="4448163" y="1629781"/>
                </a:lnTo>
                <a:lnTo>
                  <a:pt x="4429571" y="1673768"/>
                </a:lnTo>
                <a:lnTo>
                  <a:pt x="4404636" y="1713939"/>
                </a:lnTo>
                <a:lnTo>
                  <a:pt x="4373991" y="1749663"/>
                </a:lnTo>
                <a:lnTo>
                  <a:pt x="4338267" y="1780308"/>
                </a:lnTo>
                <a:lnTo>
                  <a:pt x="4298096" y="1805243"/>
                </a:lnTo>
                <a:lnTo>
                  <a:pt x="4254109" y="1823835"/>
                </a:lnTo>
                <a:lnTo>
                  <a:pt x="4206939" y="1835454"/>
                </a:lnTo>
                <a:lnTo>
                  <a:pt x="4157218" y="1839467"/>
                </a:lnTo>
                <a:lnTo>
                  <a:pt x="306578" y="1839467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89"/>
                </a:lnTo>
                <a:lnTo>
                  <a:pt x="0" y="306577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3074" y="4453128"/>
            <a:ext cx="1138682" cy="114300"/>
          </a:xfrm>
          <a:custGeom>
            <a:avLst/>
            <a:gdLst/>
            <a:ahLst/>
            <a:cxnLst/>
            <a:rect l="l" t="t" r="r" b="b"/>
            <a:pathLst>
              <a:path w="1138682" h="114300">
                <a:moveTo>
                  <a:pt x="1043432" y="76200"/>
                </a:moveTo>
                <a:lnTo>
                  <a:pt x="1024382" y="76199"/>
                </a:lnTo>
                <a:lnTo>
                  <a:pt x="1024382" y="114300"/>
                </a:lnTo>
                <a:lnTo>
                  <a:pt x="1138682" y="57150"/>
                </a:lnTo>
                <a:lnTo>
                  <a:pt x="1043432" y="76200"/>
                </a:lnTo>
                <a:close/>
              </a:path>
              <a:path w="1138682" h="114300">
                <a:moveTo>
                  <a:pt x="1043432" y="38100"/>
                </a:moveTo>
                <a:lnTo>
                  <a:pt x="1024382" y="0"/>
                </a:lnTo>
                <a:lnTo>
                  <a:pt x="1024381" y="38100"/>
                </a:lnTo>
                <a:lnTo>
                  <a:pt x="1043432" y="38100"/>
                </a:lnTo>
                <a:close/>
              </a:path>
              <a:path w="1138682" h="114300">
                <a:moveTo>
                  <a:pt x="0" y="38100"/>
                </a:moveTo>
                <a:lnTo>
                  <a:pt x="0" y="76200"/>
                </a:lnTo>
                <a:lnTo>
                  <a:pt x="1043432" y="76200"/>
                </a:lnTo>
                <a:lnTo>
                  <a:pt x="1138682" y="57150"/>
                </a:lnTo>
                <a:lnTo>
                  <a:pt x="1024382" y="0"/>
                </a:lnTo>
                <a:lnTo>
                  <a:pt x="104343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1248" y="5517642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41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5636" y="5508498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9628" y="5508498"/>
            <a:ext cx="114300" cy="432041"/>
          </a:xfrm>
          <a:custGeom>
            <a:avLst/>
            <a:gdLst/>
            <a:ahLst/>
            <a:cxnLst/>
            <a:rect l="l" t="t" r="r" b="b"/>
            <a:pathLst>
              <a:path w="114300" h="432041">
                <a:moveTo>
                  <a:pt x="38100" y="432041"/>
                </a:moveTo>
                <a:lnTo>
                  <a:pt x="76200" y="432041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41"/>
                </a:lnTo>
                <a:close/>
              </a:path>
              <a:path w="114300" h="432041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41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5298" y="4492752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8698" y="4394454"/>
            <a:ext cx="185166" cy="247903"/>
          </a:xfrm>
          <a:custGeom>
            <a:avLst/>
            <a:gdLst/>
            <a:ahLst/>
            <a:cxnLst/>
            <a:rect l="l" t="t" r="r" b="b"/>
            <a:pathLst>
              <a:path w="185166" h="247903">
                <a:moveTo>
                  <a:pt x="185166" y="0"/>
                </a:moveTo>
                <a:lnTo>
                  <a:pt x="0" y="247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117520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ADC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1732" y="1406828"/>
            <a:ext cx="7635064" cy="2290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-4" baseline="1913" dirty="0">
                <a:latin typeface="Tw Cen MT"/>
                <a:cs typeface="Tw Cen MT"/>
              </a:rPr>
              <a:t>h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16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an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log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to</a:t>
            </a:r>
            <a:r>
              <a:rPr sz="2400" spc="-1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di</a:t>
            </a:r>
            <a:r>
              <a:rPr sz="2400" spc="-9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it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l</a:t>
            </a:r>
            <a:r>
              <a:rPr sz="2400" spc="-6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con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2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4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</a:t>
            </a:r>
            <a:r>
              <a:rPr sz="2400" spc="-44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-4" baseline="1913" dirty="0">
                <a:latin typeface="Tw Cen MT"/>
                <a:cs typeface="Tw Cen MT"/>
              </a:rPr>
              <a:t>q</a:t>
            </a:r>
            <a:r>
              <a:rPr sz="2400" spc="0" baseline="1913" dirty="0">
                <a:latin typeface="Tw Cen MT"/>
                <a:cs typeface="Tw Cen MT"/>
              </a:rPr>
              <a:t>ui</a:t>
            </a:r>
            <a:r>
              <a:rPr sz="2400" spc="-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m</a:t>
            </a:r>
            <a:r>
              <a:rPr sz="2400" spc="9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nt</a:t>
            </a:r>
            <a:r>
              <a:rPr sz="2400" spc="-46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2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2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ts</a:t>
            </a:r>
            <a:r>
              <a:rPr sz="2400" spc="-26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5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log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lt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-39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(in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gi</a:t>
            </a:r>
            <a:r>
              <a:rPr sz="2400" spc="-44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9" baseline="1913" dirty="0">
                <a:latin typeface="Tw Cen MT"/>
                <a:cs typeface="Tw Cen MT"/>
              </a:rPr>
              <a:t> </a:t>
            </a:r>
            <a:r>
              <a:rPr sz="2400" spc="-14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44" baseline="1913" dirty="0">
                <a:latin typeface="Tw Cen MT"/>
                <a:cs typeface="Tw Cen MT"/>
              </a:rPr>
              <a:t>g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endParaRPr sz="1600">
              <a:latin typeface="Tw Cen MT"/>
              <a:cs typeface="Tw Cen MT"/>
            </a:endParaRPr>
          </a:p>
          <a:p>
            <a:pPr marL="12700" marR="30403">
              <a:lnSpc>
                <a:spcPct val="90738"/>
              </a:lnSpc>
              <a:spcBef>
                <a:spcPts val="88"/>
              </a:spcBef>
            </a:pP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di</a:t>
            </a:r>
            <a:r>
              <a:rPr sz="1600" spc="-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8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lue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with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g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mber</a:t>
            </a:r>
            <a:r>
              <a:rPr sz="1600" spc="-31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bits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o 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lled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lu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0" dirty="0">
                <a:latin typeface="Tw Cen MT"/>
                <a:cs typeface="Tw Cen MT"/>
              </a:rPr>
              <a:t>ion).</a:t>
            </a:r>
            <a:endParaRPr sz="1600">
              <a:latin typeface="Tw Cen MT"/>
              <a:cs typeface="Tw Cen MT"/>
            </a:endParaRPr>
          </a:p>
          <a:p>
            <a:pPr marL="12700" marR="178432">
              <a:lnSpc>
                <a:spcPts val="1742"/>
              </a:lnSpc>
              <a:spcBef>
                <a:spcPts val="875"/>
              </a:spcBef>
            </a:pPr>
            <a:r>
              <a:rPr sz="1600" spc="-14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-44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imple</a:t>
            </a:r>
            <a:r>
              <a:rPr sz="1600" spc="4" dirty="0">
                <a:latin typeface="Tw Cen MT"/>
                <a:cs typeface="Tw Cen MT"/>
              </a:rPr>
              <a:t>me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53" dirty="0">
                <a:latin typeface="Tw Cen MT"/>
                <a:cs typeface="Tw Cen MT"/>
              </a:rPr>
              <a:t> </a:t>
            </a:r>
            <a:r>
              <a:rPr sz="1600" spc="39" dirty="0">
                <a:latin typeface="Tw Cen MT"/>
                <a:cs typeface="Tw Cen MT"/>
              </a:rPr>
              <a:t>m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0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4</a:t>
            </a:r>
            <a:r>
              <a:rPr sz="1600" spc="-4" dirty="0">
                <a:latin typeface="Tw Cen MT"/>
                <a:cs typeface="Tw Cen MT"/>
              </a:rPr>
              <a:t>-b</a:t>
            </a:r>
            <a:r>
              <a:rPr sz="1600" spc="0" dirty="0">
                <a:latin typeface="Tw Cen MT"/>
                <a:cs typeface="Tw Cen MT"/>
              </a:rPr>
              <a:t>its</a:t>
            </a:r>
            <a:r>
              <a:rPr sz="1600" spc="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lu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0" dirty="0">
                <a:latin typeface="Tw Cen MT"/>
                <a:cs typeface="Tw Cen MT"/>
              </a:rPr>
              <a:t>ion</a:t>
            </a:r>
            <a:r>
              <a:rPr sz="1600" spc="-3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3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5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 </a:t>
            </a:r>
            <a:endParaRPr sz="1600">
              <a:latin typeface="Tw Cen MT"/>
              <a:cs typeface="Tw Cen MT"/>
            </a:endParaRPr>
          </a:p>
          <a:p>
            <a:pPr marL="12700" marR="178432">
              <a:lnSpc>
                <a:spcPts val="1742"/>
              </a:lnSpc>
              <a:spcBef>
                <a:spcPts val="177"/>
              </a:spcBef>
            </a:pP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(li</a:t>
            </a:r>
            <a:r>
              <a:rPr sz="1600" spc="-44" dirty="0">
                <a:latin typeface="Tw Cen MT"/>
                <a:cs typeface="Tw Cen MT"/>
              </a:rPr>
              <a:t>k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ly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mat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2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2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ci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vi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sa</a:t>
            </a:r>
            <a:r>
              <a:rPr sz="1600" spc="0" dirty="0">
                <a:latin typeface="Tw Cen MT"/>
                <a:cs typeface="Tw Cen MT"/>
              </a:rPr>
              <a:t>).</a:t>
            </a:r>
            <a:endParaRPr sz="1600">
              <a:latin typeface="Tw Cen MT"/>
              <a:cs typeface="Tw Cen MT"/>
            </a:endParaRPr>
          </a:p>
          <a:p>
            <a:pPr marL="12700" marR="30403">
              <a:lnSpc>
                <a:spcPct val="90738"/>
              </a:lnSpc>
              <a:spcBef>
                <a:spcPts val="873"/>
              </a:spcBef>
            </a:pP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Ar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5" dirty="0">
                <a:latin typeface="Tw Cen MT"/>
                <a:cs typeface="Tw Cen MT"/>
              </a:rPr>
              <a:t> 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0</a:t>
            </a:r>
            <a:r>
              <a:rPr sz="1600" spc="-4" dirty="0">
                <a:latin typeface="Tw Cen MT"/>
                <a:cs typeface="Tw Cen MT"/>
              </a:rPr>
              <a:t>-5</a:t>
            </a:r>
            <a:r>
              <a:rPr sz="1600" spc="0" dirty="0">
                <a:latin typeface="Tw Cen MT"/>
                <a:cs typeface="Tw Cen MT"/>
              </a:rPr>
              <a:t>V</a:t>
            </a:r>
            <a:r>
              <a:rPr sz="1600" spc="2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1</a:t>
            </a:r>
            <a:r>
              <a:rPr sz="1600" spc="0" dirty="0">
                <a:latin typeface="Tw Cen MT"/>
                <a:cs typeface="Tw Cen MT"/>
              </a:rPr>
              <a:t>0</a:t>
            </a:r>
            <a:r>
              <a:rPr sz="1600" spc="-4" dirty="0">
                <a:latin typeface="Tw Cen MT"/>
                <a:cs typeface="Tw Cen MT"/>
              </a:rPr>
              <a:t>-b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1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res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lu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0" dirty="0">
                <a:latin typeface="Tw Cen MT"/>
                <a:cs typeface="Tw Cen MT"/>
              </a:rPr>
              <a:t>ion.</a:t>
            </a:r>
            <a:endParaRPr sz="1600">
              <a:latin typeface="Tw Cen MT"/>
              <a:cs typeface="Tw Cen MT"/>
            </a:endParaRPr>
          </a:p>
          <a:p>
            <a:pPr marL="12700" marR="341516">
              <a:lnSpc>
                <a:spcPct val="135416"/>
              </a:lnSpc>
              <a:spcBef>
                <a:spcPts val="429"/>
              </a:spcBef>
            </a:pPr>
            <a:r>
              <a:rPr sz="1600" spc="0" dirty="0">
                <a:latin typeface="Tw Cen MT"/>
                <a:cs typeface="Tw Cen MT"/>
              </a:rPr>
              <a:t>It is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4" dirty="0">
                <a:latin typeface="Tw Cen MT"/>
                <a:cs typeface="Tw Cen MT"/>
              </a:rPr>
              <a:t>ia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1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define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e</a:t>
            </a:r>
            <a:r>
              <a:rPr sz="1600" spc="4" dirty="0">
                <a:latin typeface="Tw Cen MT"/>
                <a:cs typeface="Tw Cen MT"/>
              </a:rPr>
              <a:t>x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ress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deri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</a:t>
            </a:r>
            <a:r>
              <a:rPr sz="1600" spc="-39" dirty="0">
                <a:latin typeface="Tw Cen MT"/>
                <a:cs typeface="Tw Cen MT"/>
              </a:rPr>
              <a:t>h</a:t>
            </a:r>
            <a:r>
              <a:rPr sz="1600" spc="4" dirty="0">
                <a:latin typeface="Tw Cen MT"/>
                <a:cs typeface="Tw Cen MT"/>
              </a:rPr>
              <a:t>y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q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ty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44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m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ut. 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9" dirty="0">
                <a:latin typeface="Tw Cen MT"/>
                <a:cs typeface="Tw Cen MT"/>
              </a:rPr>
              <a:t>p</a:t>
            </a:r>
            <a:r>
              <a:rPr sz="1600" spc="0" dirty="0">
                <a:latin typeface="Tw Cen MT"/>
                <a:cs typeface="Tw Cen MT"/>
              </a:rPr>
              <a:t>ut</a:t>
            </a:r>
            <a:r>
              <a:rPr sz="1600" spc="-1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ll li</a:t>
            </a:r>
            <a:r>
              <a:rPr sz="1600" spc="-4" dirty="0">
                <a:latin typeface="Tw Cen MT"/>
                <a:cs typeface="Tw Cen MT"/>
              </a:rPr>
              <a:t>n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39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,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-34" dirty="0">
                <a:latin typeface="Tw Cen MT"/>
                <a:cs typeface="Tw Cen MT"/>
              </a:rPr>
              <a:t>e</a:t>
            </a:r>
            <a:r>
              <a:rPr sz="1600" spc="-29" dirty="0">
                <a:latin typeface="Tw Cen MT"/>
                <a:cs typeface="Tw Cen MT"/>
              </a:rPr>
              <a:t>w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10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,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co</a:t>
            </a:r>
            <a:r>
              <a:rPr sz="1600" spc="4" dirty="0">
                <a:latin typeface="Tw Cen MT"/>
                <a:cs typeface="Tw Cen MT"/>
              </a:rPr>
              <a:t>m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tion</a:t>
            </a:r>
            <a:r>
              <a:rPr sz="1600" spc="-60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5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,</a:t>
            </a:r>
            <a:r>
              <a:rPr sz="1600" spc="-3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li</a:t>
            </a:r>
            <a:r>
              <a:rPr sz="1600" spc="-39" dirty="0">
                <a:latin typeface="Tw Cen MT"/>
                <a:cs typeface="Tw Cen MT"/>
              </a:rPr>
              <a:t>k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ly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go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te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M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endParaRPr sz="1600">
              <a:latin typeface="Tw Cen MT"/>
              <a:cs typeface="Tw Cen MT"/>
            </a:endParaRPr>
          </a:p>
          <a:p>
            <a:pPr marL="12700" marR="30403">
              <a:lnSpc>
                <a:spcPct val="90738"/>
              </a:lnSpc>
            </a:pP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).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1467415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2043741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2619813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2953569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3286182"/>
            <a:ext cx="152318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977" y="4035808"/>
            <a:ext cx="740484" cy="137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327" algn="r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In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ut</a:t>
            </a:r>
            <a:endParaRPr sz="1800">
              <a:latin typeface="Tw Cen MT"/>
              <a:cs typeface="Tw Cen MT"/>
            </a:endParaRPr>
          </a:p>
          <a:p>
            <a:pPr marL="1270" marR="12700" indent="-22860" algn="r">
              <a:lnSpc>
                <a:spcPts val="1959"/>
              </a:lnSpc>
              <a:spcBef>
                <a:spcPts val="103"/>
              </a:spcBef>
            </a:pP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100">
              <a:latin typeface="Tw Cen MT"/>
              <a:cs typeface="Tw Cen MT"/>
            </a:endParaRPr>
          </a:p>
          <a:p>
            <a:pPr marL="1270" marR="12700" algn="r">
              <a:lnSpc>
                <a:spcPts val="1197"/>
              </a:lnSpc>
              <a:spcBef>
                <a:spcPts val="188"/>
              </a:spcBef>
            </a:pPr>
            <a:r>
              <a:rPr sz="1100" spc="0" dirty="0">
                <a:latin typeface="Tw Cen MT"/>
                <a:cs typeface="Tw Cen MT"/>
              </a:rPr>
              <a:t>(to be </a:t>
            </a:r>
            <a:endParaRPr sz="1100">
              <a:latin typeface="Tw Cen MT"/>
              <a:cs typeface="Tw Cen MT"/>
            </a:endParaRPr>
          </a:p>
          <a:p>
            <a:pPr marL="1270" marR="12700" algn="r">
              <a:lnSpc>
                <a:spcPts val="1197"/>
              </a:lnSpc>
              <a:spcBef>
                <a:spcPts val="114"/>
              </a:spcBef>
            </a:pPr>
            <a:r>
              <a:rPr sz="1100" spc="-4" dirty="0">
                <a:latin typeface="Tw Cen MT"/>
                <a:cs typeface="Tw Cen MT"/>
              </a:rPr>
              <a:t>c</a:t>
            </a: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4" dirty="0">
                <a:latin typeface="Tw Cen MT"/>
                <a:cs typeface="Tw Cen MT"/>
              </a:rPr>
              <a:t>nv</a:t>
            </a:r>
            <a:r>
              <a:rPr sz="1100" spc="0" dirty="0">
                <a:latin typeface="Tw Cen MT"/>
                <a:cs typeface="Tw Cen MT"/>
              </a:rPr>
              <a:t>e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ted, </a:t>
            </a:r>
            <a:endParaRPr sz="1100">
              <a:latin typeface="Tw Cen MT"/>
              <a:cs typeface="Tw Cen MT"/>
            </a:endParaRPr>
          </a:p>
          <a:p>
            <a:pPr marL="1270" marR="12700" algn="r">
              <a:lnSpc>
                <a:spcPts val="1197"/>
              </a:lnSpc>
              <a:spcBef>
                <a:spcPts val="114"/>
              </a:spcBef>
            </a:pPr>
            <a:r>
              <a:rPr sz="1100" spc="0" dirty="0">
                <a:latin typeface="Tw Cen MT"/>
                <a:cs typeface="Tw Cen MT"/>
              </a:rPr>
              <a:t>l</a:t>
            </a:r>
            <a:r>
              <a:rPr sz="1100" spc="-4" dirty="0">
                <a:latin typeface="Tw Cen MT"/>
                <a:cs typeface="Tw Cen MT"/>
              </a:rPr>
              <a:t>ik</a:t>
            </a:r>
            <a:r>
              <a:rPr sz="1100" spc="0" dirty="0">
                <a:latin typeface="Tw Cen MT"/>
                <a:cs typeface="Tw Cen MT"/>
              </a:rPr>
              <a:t>ely</a:t>
            </a:r>
            <a:r>
              <a:rPr sz="1100" spc="-4" dirty="0">
                <a:latin typeface="Tw Cen MT"/>
                <a:cs typeface="Tw Cen MT"/>
              </a:rPr>
              <a:t> </a:t>
            </a:r>
            <a:r>
              <a:rPr sz="1100" spc="4" dirty="0">
                <a:latin typeface="Tw Cen MT"/>
                <a:cs typeface="Tw Cen MT"/>
              </a:rPr>
              <a:t>fr</a:t>
            </a:r>
            <a:r>
              <a:rPr sz="1100" spc="0" dirty="0">
                <a:latin typeface="Tw Cen MT"/>
                <a:cs typeface="Tw Cen MT"/>
              </a:rPr>
              <a:t>om </a:t>
            </a:r>
            <a:endParaRPr sz="1100">
              <a:latin typeface="Tw Cen MT"/>
              <a:cs typeface="Tw Cen MT"/>
            </a:endParaRPr>
          </a:p>
          <a:p>
            <a:pPr marL="1270" marR="12700" algn="r">
              <a:lnSpc>
                <a:spcPts val="1197"/>
              </a:lnSpc>
              <a:spcBef>
                <a:spcPts val="114"/>
              </a:spcBef>
            </a:pP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e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or</a:t>
            </a:r>
            <a:r>
              <a:rPr sz="1100" spc="-24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c</a:t>
            </a:r>
            <a:r>
              <a:rPr sz="1100" spc="0" dirty="0">
                <a:latin typeface="Tw Cen MT"/>
                <a:cs typeface="Tw Cen MT"/>
              </a:rPr>
              <a:t>irc</a:t>
            </a:r>
            <a:r>
              <a:rPr sz="1100" spc="-4" dirty="0">
                <a:latin typeface="Tw Cen MT"/>
                <a:cs typeface="Tw Cen MT"/>
              </a:rPr>
              <a:t>u</a:t>
            </a:r>
            <a:r>
              <a:rPr sz="1100" spc="0" dirty="0">
                <a:latin typeface="Tw Cen MT"/>
                <a:cs typeface="Tw Cen MT"/>
              </a:rPr>
              <a:t>it </a:t>
            </a:r>
            <a:endParaRPr sz="1100">
              <a:latin typeface="Tw Cen MT"/>
              <a:cs typeface="Tw Cen MT"/>
            </a:endParaRPr>
          </a:p>
          <a:p>
            <a:pPr marL="1270" marR="12700" algn="r">
              <a:lnSpc>
                <a:spcPts val="1197"/>
              </a:lnSpc>
              <a:spcBef>
                <a:spcPts val="114"/>
              </a:spcBef>
            </a:pP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4" dirty="0">
                <a:latin typeface="Tw Cen MT"/>
                <a:cs typeface="Tw Cen MT"/>
              </a:rPr>
              <a:t>u</a:t>
            </a:r>
            <a:r>
              <a:rPr sz="1100" spc="0" dirty="0">
                <a:latin typeface="Tw Cen MT"/>
                <a:cs typeface="Tw Cen MT"/>
              </a:rPr>
              <a:t>tp</a:t>
            </a:r>
            <a:r>
              <a:rPr sz="1100" spc="-4" dirty="0">
                <a:latin typeface="Tw Cen MT"/>
                <a:cs typeface="Tw Cen MT"/>
              </a:rPr>
              <a:t>u</a:t>
            </a:r>
            <a:r>
              <a:rPr sz="1100" spc="0" dirty="0">
                <a:latin typeface="Tw Cen MT"/>
                <a:cs typeface="Tw Cen MT"/>
              </a:rPr>
              <a:t>t)</a:t>
            </a:r>
            <a:endParaRPr sz="11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6826" y="4111769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4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7114" y="4364103"/>
            <a:ext cx="878303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gi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ized</a:t>
            </a:r>
            <a:endParaRPr sz="1800">
              <a:latin typeface="Tw Cen MT"/>
              <a:cs typeface="Tw Cen MT"/>
            </a:endParaRPr>
          </a:p>
          <a:p>
            <a:pPr marL="203200" marR="152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ut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2969" y="4373556"/>
            <a:ext cx="86253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ADC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9631" y="6011192"/>
            <a:ext cx="6032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</a:t>
            </a:r>
            <a:r>
              <a:rPr sz="2700" spc="4" baseline="1700" dirty="0">
                <a:latin typeface="Tw Cen MT"/>
                <a:cs typeface="Tw Cen MT"/>
              </a:rPr>
              <a:t>1</a:t>
            </a:r>
            <a:r>
              <a:rPr sz="2700" spc="0" baseline="1700" dirty="0">
                <a:latin typeface="Tw Cen MT"/>
                <a:cs typeface="Tw Cen MT"/>
              </a:rPr>
              <a:t>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5258" y="6011192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0" y="6011192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0" y="1532889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8"/>
                </a:lnTo>
                <a:lnTo>
                  <a:pt x="4157218" y="1839468"/>
                </a:lnTo>
                <a:lnTo>
                  <a:pt x="4206939" y="1835454"/>
                </a:lnTo>
                <a:lnTo>
                  <a:pt x="4254109" y="1823835"/>
                </a:lnTo>
                <a:lnTo>
                  <a:pt x="4298096" y="1805243"/>
                </a:lnTo>
                <a:lnTo>
                  <a:pt x="4338267" y="1780308"/>
                </a:lnTo>
                <a:lnTo>
                  <a:pt x="4373991" y="1749663"/>
                </a:lnTo>
                <a:lnTo>
                  <a:pt x="4404636" y="1713939"/>
                </a:lnTo>
                <a:lnTo>
                  <a:pt x="4429571" y="1673768"/>
                </a:lnTo>
                <a:lnTo>
                  <a:pt x="4448163" y="1629781"/>
                </a:lnTo>
                <a:lnTo>
                  <a:pt x="4459782" y="1582611"/>
                </a:lnTo>
                <a:lnTo>
                  <a:pt x="4463796" y="1532889"/>
                </a:lnTo>
                <a:lnTo>
                  <a:pt x="4463796" y="306577"/>
                </a:lnTo>
                <a:lnTo>
                  <a:pt x="4459782" y="256856"/>
                </a:lnTo>
                <a:lnTo>
                  <a:pt x="4448163" y="209686"/>
                </a:lnTo>
                <a:lnTo>
                  <a:pt x="4429571" y="165699"/>
                </a:lnTo>
                <a:lnTo>
                  <a:pt x="4404636" y="125528"/>
                </a:lnTo>
                <a:lnTo>
                  <a:pt x="4373991" y="89804"/>
                </a:lnTo>
                <a:lnTo>
                  <a:pt x="4338267" y="59159"/>
                </a:lnTo>
                <a:lnTo>
                  <a:pt x="4298096" y="34224"/>
                </a:lnTo>
                <a:lnTo>
                  <a:pt x="4254109" y="15632"/>
                </a:lnTo>
                <a:lnTo>
                  <a:pt x="4206939" y="4013"/>
                </a:lnTo>
                <a:lnTo>
                  <a:pt x="4157218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7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1502" y="3070098"/>
            <a:ext cx="4463796" cy="1839468"/>
          </a:xfrm>
          <a:custGeom>
            <a:avLst/>
            <a:gdLst/>
            <a:ahLst/>
            <a:cxnLst/>
            <a:rect l="l" t="t" r="r" b="b"/>
            <a:pathLst>
              <a:path w="4463796" h="1839468">
                <a:moveTo>
                  <a:pt x="0" y="306577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7218" y="0"/>
                </a:lnTo>
                <a:lnTo>
                  <a:pt x="4206939" y="4013"/>
                </a:lnTo>
                <a:lnTo>
                  <a:pt x="4254109" y="15632"/>
                </a:lnTo>
                <a:lnTo>
                  <a:pt x="4298096" y="34224"/>
                </a:lnTo>
                <a:lnTo>
                  <a:pt x="4338267" y="59159"/>
                </a:lnTo>
                <a:lnTo>
                  <a:pt x="4373991" y="89804"/>
                </a:lnTo>
                <a:lnTo>
                  <a:pt x="4404636" y="125528"/>
                </a:lnTo>
                <a:lnTo>
                  <a:pt x="4429571" y="165699"/>
                </a:lnTo>
                <a:lnTo>
                  <a:pt x="4448163" y="209686"/>
                </a:lnTo>
                <a:lnTo>
                  <a:pt x="4459782" y="256856"/>
                </a:lnTo>
                <a:lnTo>
                  <a:pt x="4463796" y="306577"/>
                </a:lnTo>
                <a:lnTo>
                  <a:pt x="4463796" y="1532889"/>
                </a:lnTo>
                <a:lnTo>
                  <a:pt x="4459782" y="1582611"/>
                </a:lnTo>
                <a:lnTo>
                  <a:pt x="4448163" y="1629781"/>
                </a:lnTo>
                <a:lnTo>
                  <a:pt x="4429571" y="1673768"/>
                </a:lnTo>
                <a:lnTo>
                  <a:pt x="4404636" y="1713939"/>
                </a:lnTo>
                <a:lnTo>
                  <a:pt x="4373991" y="1749663"/>
                </a:lnTo>
                <a:lnTo>
                  <a:pt x="4338267" y="1780308"/>
                </a:lnTo>
                <a:lnTo>
                  <a:pt x="4298096" y="1805243"/>
                </a:lnTo>
                <a:lnTo>
                  <a:pt x="4254109" y="1823835"/>
                </a:lnTo>
                <a:lnTo>
                  <a:pt x="4206939" y="1835454"/>
                </a:lnTo>
                <a:lnTo>
                  <a:pt x="4157218" y="1839468"/>
                </a:lnTo>
                <a:lnTo>
                  <a:pt x="306578" y="1839468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89"/>
                </a:lnTo>
                <a:lnTo>
                  <a:pt x="0" y="306577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3074" y="3521964"/>
            <a:ext cx="1138682" cy="114300"/>
          </a:xfrm>
          <a:custGeom>
            <a:avLst/>
            <a:gdLst/>
            <a:ahLst/>
            <a:cxnLst/>
            <a:rect l="l" t="t" r="r" b="b"/>
            <a:pathLst>
              <a:path w="1138682" h="114300">
                <a:moveTo>
                  <a:pt x="1043432" y="76200"/>
                </a:moveTo>
                <a:lnTo>
                  <a:pt x="1024382" y="76199"/>
                </a:lnTo>
                <a:lnTo>
                  <a:pt x="1024382" y="114300"/>
                </a:lnTo>
                <a:lnTo>
                  <a:pt x="1138682" y="57150"/>
                </a:lnTo>
                <a:lnTo>
                  <a:pt x="1043432" y="76200"/>
                </a:lnTo>
                <a:close/>
              </a:path>
              <a:path w="1138682" h="114300">
                <a:moveTo>
                  <a:pt x="1043432" y="38100"/>
                </a:moveTo>
                <a:lnTo>
                  <a:pt x="1024382" y="0"/>
                </a:lnTo>
                <a:lnTo>
                  <a:pt x="1024381" y="38100"/>
                </a:lnTo>
                <a:lnTo>
                  <a:pt x="1043432" y="38100"/>
                </a:lnTo>
                <a:close/>
              </a:path>
              <a:path w="1138682" h="114300">
                <a:moveTo>
                  <a:pt x="0" y="38100"/>
                </a:moveTo>
                <a:lnTo>
                  <a:pt x="0" y="76200"/>
                </a:lnTo>
                <a:lnTo>
                  <a:pt x="1043432" y="76200"/>
                </a:lnTo>
                <a:lnTo>
                  <a:pt x="1138682" y="57150"/>
                </a:lnTo>
                <a:lnTo>
                  <a:pt x="1024382" y="0"/>
                </a:lnTo>
                <a:lnTo>
                  <a:pt x="104343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1248" y="4941570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3"/>
                </a:moveTo>
                <a:lnTo>
                  <a:pt x="76200" y="432053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53"/>
                </a:lnTo>
                <a:close/>
              </a:path>
              <a:path w="114300" h="432053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53">
                <a:moveTo>
                  <a:pt x="114300" y="114299"/>
                </a:moveTo>
                <a:lnTo>
                  <a:pt x="76200" y="95249"/>
                </a:lnTo>
                <a:lnTo>
                  <a:pt x="76199" y="114300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5636" y="4932426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3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3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5298" y="3980688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8698" y="3883914"/>
            <a:ext cx="185166" cy="247904"/>
          </a:xfrm>
          <a:custGeom>
            <a:avLst/>
            <a:gdLst/>
            <a:ahLst/>
            <a:cxnLst/>
            <a:rect l="l" t="t" r="r" b="b"/>
            <a:pathLst>
              <a:path w="185166" h="247904">
                <a:moveTo>
                  <a:pt x="185166" y="0"/>
                </a:moveTo>
                <a:lnTo>
                  <a:pt x="0" y="24790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8313" y="4462272"/>
            <a:ext cx="1138682" cy="114300"/>
          </a:xfrm>
          <a:custGeom>
            <a:avLst/>
            <a:gdLst/>
            <a:ahLst/>
            <a:cxnLst/>
            <a:rect l="l" t="t" r="r" b="b"/>
            <a:pathLst>
              <a:path w="1138682" h="114300">
                <a:moveTo>
                  <a:pt x="1043432" y="76200"/>
                </a:moveTo>
                <a:lnTo>
                  <a:pt x="1024382" y="76199"/>
                </a:lnTo>
                <a:lnTo>
                  <a:pt x="1024382" y="114300"/>
                </a:lnTo>
                <a:lnTo>
                  <a:pt x="1138682" y="57150"/>
                </a:lnTo>
                <a:lnTo>
                  <a:pt x="1043432" y="76200"/>
                </a:lnTo>
                <a:close/>
              </a:path>
              <a:path w="1138682" h="114300">
                <a:moveTo>
                  <a:pt x="1043432" y="38100"/>
                </a:moveTo>
                <a:lnTo>
                  <a:pt x="1024382" y="0"/>
                </a:lnTo>
                <a:lnTo>
                  <a:pt x="1024381" y="38100"/>
                </a:lnTo>
                <a:lnTo>
                  <a:pt x="1043432" y="38100"/>
                </a:lnTo>
                <a:close/>
              </a:path>
              <a:path w="1138682" h="114300">
                <a:moveTo>
                  <a:pt x="0" y="38100"/>
                </a:moveTo>
                <a:lnTo>
                  <a:pt x="0" y="76200"/>
                </a:lnTo>
                <a:lnTo>
                  <a:pt x="1043432" y="76200"/>
                </a:lnTo>
                <a:lnTo>
                  <a:pt x="1138682" y="57150"/>
                </a:lnTo>
                <a:lnTo>
                  <a:pt x="1024382" y="0"/>
                </a:lnTo>
                <a:lnTo>
                  <a:pt x="104343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1388" y="309628"/>
            <a:ext cx="307405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Motor Circu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732" y="1422573"/>
            <a:ext cx="71028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4" baseline="1275" dirty="0">
                <a:latin typeface="Tw Cen MT"/>
                <a:cs typeface="Tw Cen MT"/>
              </a:rPr>
              <a:t>h</a:t>
            </a:r>
            <a:r>
              <a:rPr sz="3600" spc="0" baseline="1275" dirty="0">
                <a:latin typeface="Tw Cen MT"/>
                <a:cs typeface="Tw Cen MT"/>
              </a:rPr>
              <a:t>is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circ</a:t>
            </a:r>
            <a:r>
              <a:rPr sz="3600" spc="9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it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is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gni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icantly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dif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ere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if</a:t>
            </a:r>
            <a:r>
              <a:rPr sz="3600" spc="7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ing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DC 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100" baseline="1275" dirty="0">
                <a:latin typeface="Tw Cen MT"/>
                <a:cs typeface="Tw Cen MT"/>
              </a:rPr>
              <a:t>r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or DC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388" y="1514053"/>
            <a:ext cx="215778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4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1732" y="1788587"/>
            <a:ext cx="313893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pe</a:t>
            </a:r>
            <a:r>
              <a:rPr sz="3600" spc="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 </a:t>
            </a: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-9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net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mo</a:t>
            </a:r>
            <a:r>
              <a:rPr sz="3600" spc="-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endParaRPr sz="2400">
              <a:latin typeface="Tw Cen MT"/>
              <a:cs typeface="Tw Cen MT"/>
            </a:endParaRPr>
          </a:p>
          <a:p>
            <a:pPr marL="12700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(</a:t>
            </a: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equirement 3)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5193" y="1788587"/>
            <a:ext cx="37264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9" baseline="1275" dirty="0">
                <a:latin typeface="Tw Cen MT"/>
                <a:cs typeface="Tw Cen MT"/>
              </a:rPr>
              <a:t>(</a:t>
            </a:r>
            <a:r>
              <a:rPr sz="3600" spc="0" baseline="1275" dirty="0">
                <a:latin typeface="Tw Cen MT"/>
                <a:cs typeface="Tw Cen MT"/>
              </a:rPr>
              <a:t>i.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. op</a:t>
            </a:r>
            <a:r>
              <a:rPr sz="3600" spc="-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oiso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ator or </a:t>
            </a:r>
            <a:r>
              <a:rPr sz="3600" spc="9" baseline="1275" dirty="0">
                <a:latin typeface="Tw Cen MT"/>
                <a:cs typeface="Tw Cen MT"/>
              </a:rPr>
              <a:t>H</a:t>
            </a:r>
            <a:r>
              <a:rPr sz="3600" spc="4" baseline="1275" dirty="0">
                <a:latin typeface="Tw Cen MT"/>
                <a:cs typeface="Tw Cen MT"/>
              </a:rPr>
              <a:t>-</a:t>
            </a:r>
            <a:r>
              <a:rPr sz="3600" spc="0" baseline="1275" dirty="0">
                <a:latin typeface="Tw Cen MT"/>
                <a:cs typeface="Tw Cen MT"/>
              </a:rPr>
              <a:t>brid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e).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732" y="2608499"/>
            <a:ext cx="7633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PWM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8058" y="2608499"/>
            <a:ext cx="655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input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6789" y="2608499"/>
            <a:ext cx="6246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f</a:t>
            </a:r>
            <a:r>
              <a:rPr sz="3600" spc="-3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om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3516" y="2608499"/>
            <a:ext cx="10700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dui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-69" baseline="1275" dirty="0">
                <a:latin typeface="Tw Cen MT"/>
                <a:cs typeface="Tw Cen MT"/>
              </a:rPr>
              <a:t>o</a:t>
            </a:r>
            <a:r>
              <a:rPr sz="3600" spc="0" baseline="1275" dirty="0">
                <a:latin typeface="Tw Cen MT"/>
                <a:cs typeface="Tw Cen MT"/>
              </a:rPr>
              <a:t>,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3423" y="2608499"/>
            <a:ext cx="25805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direction</a:t>
            </a:r>
            <a:r>
              <a:rPr sz="3600" spc="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6966" y="2608499"/>
            <a:ext cx="9769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-9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net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8176" y="2608499"/>
            <a:ext cx="6593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on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y)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2699979"/>
            <a:ext cx="215778" cy="20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4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054" y="3184527"/>
            <a:ext cx="765658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306" marR="16511" algn="ctr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PWM</a:t>
            </a:r>
            <a:endParaRPr sz="1800">
              <a:latin typeface="Tw Cen MT"/>
              <a:cs typeface="Tw Cen MT"/>
            </a:endParaRPr>
          </a:p>
          <a:p>
            <a:pPr marL="273939" marR="14303" algn="ctr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f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om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ino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5733" y="3600579"/>
            <a:ext cx="4393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2 or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8989" y="3600579"/>
            <a:ext cx="185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3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0819" y="3797724"/>
            <a:ext cx="107370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Motor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622" y="3797724"/>
            <a:ext cx="114939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Cir</a:t>
            </a:r>
            <a:r>
              <a:rPr sz="3200" b="1" spc="9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uit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3878" y="3852293"/>
            <a:ext cx="8623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9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o Motor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24" y="4384470"/>
            <a:ext cx="728152" cy="1143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922" algn="r">
              <a:lnSpc>
                <a:spcPts val="1725"/>
              </a:lnSpc>
              <a:spcBef>
                <a:spcPts val="86"/>
              </a:spcBef>
            </a:pPr>
            <a:r>
              <a:rPr sz="2400" spc="0" baseline="1913" dirty="0">
                <a:latin typeface="Tw Cen MT"/>
                <a:cs typeface="Tw Cen MT"/>
              </a:rPr>
              <a:t>D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0" baseline="1913" dirty="0">
                <a:latin typeface="Tw Cen MT"/>
                <a:cs typeface="Tw Cen MT"/>
              </a:rPr>
              <a:t>rection</a:t>
            </a:r>
            <a:endParaRPr sz="1600">
              <a:latin typeface="Tw Cen MT"/>
              <a:cs typeface="Tw Cen MT"/>
            </a:endParaRPr>
          </a:p>
          <a:p>
            <a:pPr marL="233900" marR="12700" indent="187452" algn="r">
              <a:lnSpc>
                <a:spcPts val="1524"/>
              </a:lnSpc>
              <a:spcBef>
                <a:spcPts val="454"/>
              </a:spcBef>
            </a:pPr>
            <a:r>
              <a:rPr sz="1400" spc="4" dirty="0">
                <a:latin typeface="Tw Cen MT"/>
                <a:cs typeface="Tw Cen MT"/>
              </a:rPr>
              <a:t>(DC </a:t>
            </a:r>
            <a:endParaRPr sz="1400">
              <a:latin typeface="Tw Cen MT"/>
              <a:cs typeface="Tw Cen MT"/>
            </a:endParaRPr>
          </a:p>
          <a:p>
            <a:pPr marL="233900" marR="12700" algn="r">
              <a:lnSpc>
                <a:spcPts val="1524"/>
              </a:lnSpc>
              <a:spcBef>
                <a:spcPts val="187"/>
              </a:spcBef>
            </a:pPr>
            <a:r>
              <a:rPr sz="1400" spc="-79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m. </a:t>
            </a:r>
            <a:endParaRPr sz="1400">
              <a:latin typeface="Tw Cen MT"/>
              <a:cs typeface="Tw Cen MT"/>
            </a:endParaRPr>
          </a:p>
          <a:p>
            <a:pPr marL="233900" marR="12700" algn="r">
              <a:lnSpc>
                <a:spcPts val="1524"/>
              </a:lnSpc>
              <a:spcBef>
                <a:spcPts val="187"/>
              </a:spcBef>
            </a:pPr>
            <a:r>
              <a:rPr sz="1400" spc="0" dirty="0">
                <a:latin typeface="Tw Cen MT"/>
                <a:cs typeface="Tw Cen MT"/>
              </a:rPr>
              <a:t>Ma</a:t>
            </a:r>
            <a:r>
              <a:rPr sz="1400" spc="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n. </a:t>
            </a:r>
            <a:endParaRPr sz="1400">
              <a:latin typeface="Tw Cen MT"/>
              <a:cs typeface="Tw Cen MT"/>
            </a:endParaRPr>
          </a:p>
          <a:p>
            <a:pPr marL="233900" marR="12700" algn="r">
              <a:lnSpc>
                <a:spcPts val="1524"/>
              </a:lnSpc>
              <a:spcBef>
                <a:spcPts val="187"/>
              </a:spcBef>
            </a:pP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nly)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266" y="5435120"/>
            <a:ext cx="476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+5V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0" y="5435120"/>
            <a:ext cx="526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GND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8138" y="2887217"/>
            <a:ext cx="4465320" cy="1839468"/>
          </a:xfrm>
          <a:custGeom>
            <a:avLst/>
            <a:gdLst/>
            <a:ahLst/>
            <a:cxnLst/>
            <a:rect l="l" t="t" r="r" b="b"/>
            <a:pathLst>
              <a:path w="4465320" h="1839468">
                <a:moveTo>
                  <a:pt x="0" y="306578"/>
                </a:moveTo>
                <a:lnTo>
                  <a:pt x="0" y="1532890"/>
                </a:lnTo>
                <a:lnTo>
                  <a:pt x="1016" y="1558030"/>
                </a:lnTo>
                <a:lnTo>
                  <a:pt x="8911" y="1606555"/>
                </a:lnTo>
                <a:lnTo>
                  <a:pt x="24096" y="1652212"/>
                </a:lnTo>
                <a:lnTo>
                  <a:pt x="45938" y="1694370"/>
                </a:lnTo>
                <a:lnTo>
                  <a:pt x="73807" y="1732396"/>
                </a:lnTo>
                <a:lnTo>
                  <a:pt x="107071" y="1765660"/>
                </a:lnTo>
                <a:lnTo>
                  <a:pt x="145097" y="1793529"/>
                </a:lnTo>
                <a:lnTo>
                  <a:pt x="187255" y="1815371"/>
                </a:lnTo>
                <a:lnTo>
                  <a:pt x="232912" y="1830556"/>
                </a:lnTo>
                <a:lnTo>
                  <a:pt x="281437" y="1838451"/>
                </a:lnTo>
                <a:lnTo>
                  <a:pt x="306578" y="1839468"/>
                </a:lnTo>
                <a:lnTo>
                  <a:pt x="4158741" y="1839468"/>
                </a:lnTo>
                <a:lnTo>
                  <a:pt x="4208463" y="1835454"/>
                </a:lnTo>
                <a:lnTo>
                  <a:pt x="4255633" y="1823835"/>
                </a:lnTo>
                <a:lnTo>
                  <a:pt x="4299620" y="1805243"/>
                </a:lnTo>
                <a:lnTo>
                  <a:pt x="4339791" y="1780308"/>
                </a:lnTo>
                <a:lnTo>
                  <a:pt x="4375515" y="1749663"/>
                </a:lnTo>
                <a:lnTo>
                  <a:pt x="4406160" y="1713939"/>
                </a:lnTo>
                <a:lnTo>
                  <a:pt x="4431095" y="1673768"/>
                </a:lnTo>
                <a:lnTo>
                  <a:pt x="4449687" y="1629781"/>
                </a:lnTo>
                <a:lnTo>
                  <a:pt x="4461306" y="1582611"/>
                </a:lnTo>
                <a:lnTo>
                  <a:pt x="4465320" y="1532890"/>
                </a:lnTo>
                <a:lnTo>
                  <a:pt x="4465320" y="306578"/>
                </a:lnTo>
                <a:lnTo>
                  <a:pt x="4461306" y="256856"/>
                </a:lnTo>
                <a:lnTo>
                  <a:pt x="4449687" y="209686"/>
                </a:lnTo>
                <a:lnTo>
                  <a:pt x="4431095" y="165699"/>
                </a:lnTo>
                <a:lnTo>
                  <a:pt x="4406160" y="125528"/>
                </a:lnTo>
                <a:lnTo>
                  <a:pt x="4375515" y="89804"/>
                </a:lnTo>
                <a:lnTo>
                  <a:pt x="4339791" y="59159"/>
                </a:lnTo>
                <a:lnTo>
                  <a:pt x="4299620" y="34224"/>
                </a:lnTo>
                <a:lnTo>
                  <a:pt x="4255633" y="15632"/>
                </a:lnTo>
                <a:lnTo>
                  <a:pt x="4208463" y="4013"/>
                </a:lnTo>
                <a:lnTo>
                  <a:pt x="4158741" y="0"/>
                </a:lnTo>
                <a:lnTo>
                  <a:pt x="306578" y="0"/>
                </a:lnTo>
                <a:lnTo>
                  <a:pt x="256856" y="4013"/>
                </a:lnTo>
                <a:lnTo>
                  <a:pt x="209686" y="15632"/>
                </a:lnTo>
                <a:lnTo>
                  <a:pt x="165699" y="34224"/>
                </a:lnTo>
                <a:lnTo>
                  <a:pt x="125528" y="59159"/>
                </a:lnTo>
                <a:lnTo>
                  <a:pt x="89804" y="89804"/>
                </a:lnTo>
                <a:lnTo>
                  <a:pt x="59159" y="125528"/>
                </a:lnTo>
                <a:lnTo>
                  <a:pt x="34224" y="165699"/>
                </a:lnTo>
                <a:lnTo>
                  <a:pt x="15632" y="209686"/>
                </a:lnTo>
                <a:lnTo>
                  <a:pt x="4013" y="256856"/>
                </a:lnTo>
                <a:lnTo>
                  <a:pt x="0" y="306578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138" y="2887217"/>
            <a:ext cx="4465320" cy="1839468"/>
          </a:xfrm>
          <a:custGeom>
            <a:avLst/>
            <a:gdLst/>
            <a:ahLst/>
            <a:cxnLst/>
            <a:rect l="l" t="t" r="r" b="b"/>
            <a:pathLst>
              <a:path w="4465320" h="1839468">
                <a:moveTo>
                  <a:pt x="0" y="306578"/>
                </a:moveTo>
                <a:lnTo>
                  <a:pt x="4013" y="256856"/>
                </a:lnTo>
                <a:lnTo>
                  <a:pt x="15632" y="209686"/>
                </a:lnTo>
                <a:lnTo>
                  <a:pt x="34224" y="165699"/>
                </a:lnTo>
                <a:lnTo>
                  <a:pt x="59159" y="125528"/>
                </a:lnTo>
                <a:lnTo>
                  <a:pt x="89804" y="89804"/>
                </a:lnTo>
                <a:lnTo>
                  <a:pt x="125528" y="59159"/>
                </a:lnTo>
                <a:lnTo>
                  <a:pt x="165699" y="34224"/>
                </a:lnTo>
                <a:lnTo>
                  <a:pt x="209686" y="15632"/>
                </a:lnTo>
                <a:lnTo>
                  <a:pt x="256856" y="4013"/>
                </a:lnTo>
                <a:lnTo>
                  <a:pt x="306578" y="0"/>
                </a:lnTo>
                <a:lnTo>
                  <a:pt x="4158741" y="0"/>
                </a:lnTo>
                <a:lnTo>
                  <a:pt x="4208463" y="4013"/>
                </a:lnTo>
                <a:lnTo>
                  <a:pt x="4255633" y="15632"/>
                </a:lnTo>
                <a:lnTo>
                  <a:pt x="4299620" y="34224"/>
                </a:lnTo>
                <a:lnTo>
                  <a:pt x="4339791" y="59159"/>
                </a:lnTo>
                <a:lnTo>
                  <a:pt x="4375515" y="89804"/>
                </a:lnTo>
                <a:lnTo>
                  <a:pt x="4406160" y="125528"/>
                </a:lnTo>
                <a:lnTo>
                  <a:pt x="4431095" y="165699"/>
                </a:lnTo>
                <a:lnTo>
                  <a:pt x="4449687" y="209686"/>
                </a:lnTo>
                <a:lnTo>
                  <a:pt x="4461306" y="256856"/>
                </a:lnTo>
                <a:lnTo>
                  <a:pt x="4465320" y="306578"/>
                </a:lnTo>
                <a:lnTo>
                  <a:pt x="4465320" y="1532890"/>
                </a:lnTo>
                <a:lnTo>
                  <a:pt x="4461306" y="1582611"/>
                </a:lnTo>
                <a:lnTo>
                  <a:pt x="4449687" y="1629781"/>
                </a:lnTo>
                <a:lnTo>
                  <a:pt x="4431095" y="1673768"/>
                </a:lnTo>
                <a:lnTo>
                  <a:pt x="4406160" y="1713939"/>
                </a:lnTo>
                <a:lnTo>
                  <a:pt x="4375515" y="1749663"/>
                </a:lnTo>
                <a:lnTo>
                  <a:pt x="4339791" y="1780308"/>
                </a:lnTo>
                <a:lnTo>
                  <a:pt x="4299620" y="1805243"/>
                </a:lnTo>
                <a:lnTo>
                  <a:pt x="4255633" y="1823835"/>
                </a:lnTo>
                <a:lnTo>
                  <a:pt x="4208463" y="1835454"/>
                </a:lnTo>
                <a:lnTo>
                  <a:pt x="4158741" y="1839468"/>
                </a:lnTo>
                <a:lnTo>
                  <a:pt x="306578" y="1839468"/>
                </a:lnTo>
                <a:lnTo>
                  <a:pt x="256856" y="1835454"/>
                </a:lnTo>
                <a:lnTo>
                  <a:pt x="209686" y="1823835"/>
                </a:lnTo>
                <a:lnTo>
                  <a:pt x="165699" y="1805243"/>
                </a:lnTo>
                <a:lnTo>
                  <a:pt x="125528" y="1780308"/>
                </a:lnTo>
                <a:lnTo>
                  <a:pt x="89804" y="1749663"/>
                </a:lnTo>
                <a:lnTo>
                  <a:pt x="59159" y="1713939"/>
                </a:lnTo>
                <a:lnTo>
                  <a:pt x="34224" y="1673768"/>
                </a:lnTo>
                <a:lnTo>
                  <a:pt x="15632" y="1629781"/>
                </a:lnTo>
                <a:lnTo>
                  <a:pt x="4013" y="1582611"/>
                </a:lnTo>
                <a:lnTo>
                  <a:pt x="0" y="1532890"/>
                </a:lnTo>
                <a:lnTo>
                  <a:pt x="0" y="306578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9408" y="4758690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4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4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4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2272" y="4749546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3"/>
                </a:moveTo>
                <a:lnTo>
                  <a:pt x="76200" y="432053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432053"/>
                </a:lnTo>
                <a:close/>
              </a:path>
              <a:path w="114300" h="432053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432053">
                <a:moveTo>
                  <a:pt x="114300" y="114299"/>
                </a:moveTo>
                <a:lnTo>
                  <a:pt x="76200" y="95249"/>
                </a:lnTo>
                <a:lnTo>
                  <a:pt x="76199" y="114300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546" y="3733800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2422" y="3635502"/>
            <a:ext cx="185165" cy="247904"/>
          </a:xfrm>
          <a:custGeom>
            <a:avLst/>
            <a:gdLst/>
            <a:ahLst/>
            <a:cxnLst/>
            <a:rect l="l" t="t" r="r" b="b"/>
            <a:pathLst>
              <a:path w="185165" h="247903">
                <a:moveTo>
                  <a:pt x="185165" y="0"/>
                </a:moveTo>
                <a:lnTo>
                  <a:pt x="0" y="247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117520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ADC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06828"/>
            <a:ext cx="6447064" cy="560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-14" baseline="1913" dirty="0">
                <a:latin typeface="Tw Cen MT"/>
                <a:cs typeface="Tw Cen MT"/>
              </a:rPr>
              <a:t>L</a:t>
            </a:r>
            <a:r>
              <a:rPr sz="2400" spc="0" baseline="1913" dirty="0">
                <a:latin typeface="Tw Cen MT"/>
                <a:cs typeface="Tw Cen MT"/>
              </a:rPr>
              <a:t>CD</a:t>
            </a:r>
            <a:r>
              <a:rPr sz="2400" spc="-3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d</a:t>
            </a:r>
            <a:r>
              <a:rPr sz="2400" spc="-4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-89" baseline="1913" dirty="0">
                <a:latin typeface="Tw Cen MT"/>
                <a:cs typeface="Tw Cen MT"/>
              </a:rPr>
              <a:t>b</a:t>
            </a:r>
            <a:r>
              <a:rPr sz="2400" spc="0" baseline="1913" dirty="0">
                <a:latin typeface="Tw Cen MT"/>
                <a:cs typeface="Tw Cen MT"/>
              </a:rPr>
              <a:t>y</a:t>
            </a:r>
            <a:r>
              <a:rPr sz="2400" spc="-1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Ar</a:t>
            </a:r>
            <a:r>
              <a:rPr sz="2400" spc="-9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ui</a:t>
            </a:r>
            <a:r>
              <a:rPr sz="2400" spc="-9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o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</a:t>
            </a:r>
            <a:r>
              <a:rPr sz="2400" spc="-44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-4" baseline="1913" dirty="0">
                <a:latin typeface="Tw Cen MT"/>
                <a:cs typeface="Tw Cen MT"/>
              </a:rPr>
              <a:t>q</a:t>
            </a:r>
            <a:r>
              <a:rPr sz="2400" spc="0" baseline="1913" dirty="0">
                <a:latin typeface="Tw Cen MT"/>
                <a:cs typeface="Tw Cen MT"/>
              </a:rPr>
              <a:t>ui</a:t>
            </a:r>
            <a:r>
              <a:rPr sz="2400" spc="-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m</a:t>
            </a:r>
            <a:r>
              <a:rPr sz="2400" spc="9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nt</a:t>
            </a:r>
            <a:r>
              <a:rPr sz="2400" spc="-61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6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787"/>
              </a:spcBef>
            </a:pPr>
            <a:r>
              <a:rPr sz="9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9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9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It c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with 6 or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ss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(with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ss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3" dirty="0">
                <a:latin typeface="Tw Cen MT"/>
                <a:cs typeface="Tw Cen MT"/>
              </a:rPr>
              <a:t> </a:t>
            </a:r>
            <a:r>
              <a:rPr sz="1600" spc="-44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ne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2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 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4" dirty="0">
                <a:latin typeface="Tw Cen MT"/>
                <a:cs typeface="Tw Cen MT"/>
              </a:rPr>
              <a:t>i</a:t>
            </a:r>
            <a:r>
              <a:rPr sz="1600" spc="0" dirty="0">
                <a:latin typeface="Tw Cen MT"/>
                <a:cs typeface="Tw Cen MT"/>
              </a:rPr>
              <a:t>ft</a:t>
            </a:r>
            <a:r>
              <a:rPr sz="1600" spc="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re</a:t>
            </a:r>
            <a:r>
              <a:rPr sz="1600" spc="-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ter).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0295" y="3353056"/>
            <a:ext cx="1476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369" y="3537714"/>
            <a:ext cx="76674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2447">
              <a:lnSpc>
                <a:spcPts val="1935"/>
              </a:lnSpc>
              <a:spcBef>
                <a:spcPts val="96"/>
              </a:spcBef>
            </a:pPr>
            <a:r>
              <a:rPr sz="2700" spc="-9" baseline="1700" dirty="0">
                <a:latin typeface="Tw Cen MT"/>
                <a:cs typeface="Tw Cen MT"/>
              </a:rPr>
              <a:t>F</a:t>
            </a:r>
            <a:r>
              <a:rPr sz="2700" spc="-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om</a:t>
            </a:r>
            <a:endParaRPr sz="1800">
              <a:latin typeface="Tw Cen MT"/>
              <a:cs typeface="Tw Cen MT"/>
            </a:endParaRPr>
          </a:p>
          <a:p>
            <a:pPr marL="12700" marR="1089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ino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6882" y="3614844"/>
            <a:ext cx="74797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-59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CD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4265" y="5242981"/>
            <a:ext cx="981324" cy="417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614172">
              <a:lnSpc>
                <a:spcPts val="1524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+</a:t>
            </a:r>
            <a:r>
              <a:rPr sz="1400" spc="4" dirty="0">
                <a:latin typeface="Tw Cen MT"/>
                <a:cs typeface="Tw Cen MT"/>
              </a:rPr>
              <a:t>5</a:t>
            </a:r>
            <a:r>
              <a:rPr sz="1400" spc="0" dirty="0">
                <a:latin typeface="Tw Cen MT"/>
                <a:cs typeface="Tw Cen MT"/>
              </a:rPr>
              <a:t>V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5"/>
              </a:spcBef>
            </a:pPr>
            <a:r>
              <a:rPr sz="1400" spc="-14" dirty="0">
                <a:latin typeface="Tw Cen MT"/>
                <a:cs typeface="Tw Cen MT"/>
              </a:rPr>
              <a:t>F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rd</a:t>
            </a:r>
            <a:r>
              <a:rPr sz="1400" spc="0" dirty="0">
                <a:latin typeface="Tw Cen MT"/>
                <a:cs typeface="Tw Cen MT"/>
              </a:rPr>
              <a:t>uino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285" y="5242981"/>
            <a:ext cx="991332" cy="417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GND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1400" spc="-14" dirty="0">
                <a:latin typeface="Tw Cen MT"/>
                <a:cs typeface="Tw Cen MT"/>
              </a:rPr>
              <a:t>F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rd</a:t>
            </a:r>
            <a:r>
              <a:rPr sz="1400" spc="0" dirty="0">
                <a:latin typeface="Tw Cen MT"/>
                <a:cs typeface="Tw Cen MT"/>
              </a:rPr>
              <a:t>uino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1502" y="3463290"/>
            <a:ext cx="4463796" cy="1921764"/>
          </a:xfrm>
          <a:custGeom>
            <a:avLst/>
            <a:gdLst/>
            <a:ahLst/>
            <a:cxnLst/>
            <a:rect l="l" t="t" r="r" b="b"/>
            <a:pathLst>
              <a:path w="4463796" h="1921764">
                <a:moveTo>
                  <a:pt x="0" y="320294"/>
                </a:moveTo>
                <a:lnTo>
                  <a:pt x="0" y="1601470"/>
                </a:lnTo>
                <a:lnTo>
                  <a:pt x="1061" y="1627741"/>
                </a:lnTo>
                <a:lnTo>
                  <a:pt x="9307" y="1678446"/>
                </a:lnTo>
                <a:lnTo>
                  <a:pt x="25167" y="1726150"/>
                </a:lnTo>
                <a:lnTo>
                  <a:pt x="47983" y="1770194"/>
                </a:lnTo>
                <a:lnTo>
                  <a:pt x="77094" y="1809921"/>
                </a:lnTo>
                <a:lnTo>
                  <a:pt x="111842" y="1844669"/>
                </a:lnTo>
                <a:lnTo>
                  <a:pt x="151569" y="1873780"/>
                </a:lnTo>
                <a:lnTo>
                  <a:pt x="195613" y="1896596"/>
                </a:lnTo>
                <a:lnTo>
                  <a:pt x="243317" y="1912456"/>
                </a:lnTo>
                <a:lnTo>
                  <a:pt x="294022" y="1920702"/>
                </a:lnTo>
                <a:lnTo>
                  <a:pt x="320294" y="1921764"/>
                </a:lnTo>
                <a:lnTo>
                  <a:pt x="4143502" y="1921764"/>
                </a:lnTo>
                <a:lnTo>
                  <a:pt x="4195459" y="1917572"/>
                </a:lnTo>
                <a:lnTo>
                  <a:pt x="4244746" y="1905436"/>
                </a:lnTo>
                <a:lnTo>
                  <a:pt x="4290703" y="1886016"/>
                </a:lnTo>
                <a:lnTo>
                  <a:pt x="4332671" y="1859970"/>
                </a:lnTo>
                <a:lnTo>
                  <a:pt x="4369990" y="1827958"/>
                </a:lnTo>
                <a:lnTo>
                  <a:pt x="4402002" y="1790639"/>
                </a:lnTo>
                <a:lnTo>
                  <a:pt x="4428048" y="1748671"/>
                </a:lnTo>
                <a:lnTo>
                  <a:pt x="4447468" y="1702714"/>
                </a:lnTo>
                <a:lnTo>
                  <a:pt x="4459604" y="1653427"/>
                </a:lnTo>
                <a:lnTo>
                  <a:pt x="4463796" y="1601470"/>
                </a:lnTo>
                <a:lnTo>
                  <a:pt x="4463796" y="320294"/>
                </a:lnTo>
                <a:lnTo>
                  <a:pt x="4459604" y="268336"/>
                </a:lnTo>
                <a:lnTo>
                  <a:pt x="4447468" y="219049"/>
                </a:lnTo>
                <a:lnTo>
                  <a:pt x="4428048" y="173092"/>
                </a:lnTo>
                <a:lnTo>
                  <a:pt x="4402002" y="131124"/>
                </a:lnTo>
                <a:lnTo>
                  <a:pt x="4369990" y="93805"/>
                </a:lnTo>
                <a:lnTo>
                  <a:pt x="4332671" y="61793"/>
                </a:lnTo>
                <a:lnTo>
                  <a:pt x="4290703" y="35747"/>
                </a:lnTo>
                <a:lnTo>
                  <a:pt x="4244746" y="16327"/>
                </a:lnTo>
                <a:lnTo>
                  <a:pt x="4195459" y="4191"/>
                </a:lnTo>
                <a:lnTo>
                  <a:pt x="4143502" y="0"/>
                </a:lnTo>
                <a:lnTo>
                  <a:pt x="320294" y="0"/>
                </a:lnTo>
                <a:lnTo>
                  <a:pt x="268336" y="4191"/>
                </a:lnTo>
                <a:lnTo>
                  <a:pt x="219049" y="16327"/>
                </a:lnTo>
                <a:lnTo>
                  <a:pt x="173092" y="35747"/>
                </a:lnTo>
                <a:lnTo>
                  <a:pt x="131124" y="61793"/>
                </a:lnTo>
                <a:lnTo>
                  <a:pt x="93805" y="93805"/>
                </a:lnTo>
                <a:lnTo>
                  <a:pt x="61793" y="131124"/>
                </a:lnTo>
                <a:lnTo>
                  <a:pt x="35747" y="173092"/>
                </a:lnTo>
                <a:lnTo>
                  <a:pt x="16327" y="219049"/>
                </a:lnTo>
                <a:lnTo>
                  <a:pt x="4191" y="268336"/>
                </a:lnTo>
                <a:lnTo>
                  <a:pt x="0" y="320294"/>
                </a:lnTo>
                <a:close/>
              </a:path>
            </a:pathLst>
          </a:custGeom>
          <a:solidFill>
            <a:srgbClr val="E7BB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1502" y="3463290"/>
            <a:ext cx="4463796" cy="1921764"/>
          </a:xfrm>
          <a:custGeom>
            <a:avLst/>
            <a:gdLst/>
            <a:ahLst/>
            <a:cxnLst/>
            <a:rect l="l" t="t" r="r" b="b"/>
            <a:pathLst>
              <a:path w="4463796" h="1921764">
                <a:moveTo>
                  <a:pt x="0" y="320294"/>
                </a:moveTo>
                <a:lnTo>
                  <a:pt x="4191" y="268336"/>
                </a:lnTo>
                <a:lnTo>
                  <a:pt x="16327" y="219049"/>
                </a:lnTo>
                <a:lnTo>
                  <a:pt x="35747" y="173092"/>
                </a:lnTo>
                <a:lnTo>
                  <a:pt x="61793" y="131124"/>
                </a:lnTo>
                <a:lnTo>
                  <a:pt x="93805" y="93805"/>
                </a:lnTo>
                <a:lnTo>
                  <a:pt x="131124" y="61793"/>
                </a:lnTo>
                <a:lnTo>
                  <a:pt x="173092" y="35747"/>
                </a:lnTo>
                <a:lnTo>
                  <a:pt x="219049" y="16327"/>
                </a:lnTo>
                <a:lnTo>
                  <a:pt x="268336" y="4191"/>
                </a:lnTo>
                <a:lnTo>
                  <a:pt x="320294" y="0"/>
                </a:lnTo>
                <a:lnTo>
                  <a:pt x="4143502" y="0"/>
                </a:lnTo>
                <a:lnTo>
                  <a:pt x="4195459" y="4191"/>
                </a:lnTo>
                <a:lnTo>
                  <a:pt x="4244746" y="16327"/>
                </a:lnTo>
                <a:lnTo>
                  <a:pt x="4290703" y="35747"/>
                </a:lnTo>
                <a:lnTo>
                  <a:pt x="4332671" y="61793"/>
                </a:lnTo>
                <a:lnTo>
                  <a:pt x="4369990" y="93805"/>
                </a:lnTo>
                <a:lnTo>
                  <a:pt x="4402002" y="131124"/>
                </a:lnTo>
                <a:lnTo>
                  <a:pt x="4428048" y="173092"/>
                </a:lnTo>
                <a:lnTo>
                  <a:pt x="4447468" y="219049"/>
                </a:lnTo>
                <a:lnTo>
                  <a:pt x="4459604" y="268336"/>
                </a:lnTo>
                <a:lnTo>
                  <a:pt x="4463796" y="320294"/>
                </a:lnTo>
                <a:lnTo>
                  <a:pt x="4463796" y="1601470"/>
                </a:lnTo>
                <a:lnTo>
                  <a:pt x="4459604" y="1653427"/>
                </a:lnTo>
                <a:lnTo>
                  <a:pt x="4447468" y="1702714"/>
                </a:lnTo>
                <a:lnTo>
                  <a:pt x="4428048" y="1748671"/>
                </a:lnTo>
                <a:lnTo>
                  <a:pt x="4402002" y="1790639"/>
                </a:lnTo>
                <a:lnTo>
                  <a:pt x="4369990" y="1827958"/>
                </a:lnTo>
                <a:lnTo>
                  <a:pt x="4332671" y="1859970"/>
                </a:lnTo>
                <a:lnTo>
                  <a:pt x="4290703" y="1886016"/>
                </a:lnTo>
                <a:lnTo>
                  <a:pt x="4244746" y="1905436"/>
                </a:lnTo>
                <a:lnTo>
                  <a:pt x="4195459" y="1917572"/>
                </a:lnTo>
                <a:lnTo>
                  <a:pt x="4143502" y="1921764"/>
                </a:lnTo>
                <a:lnTo>
                  <a:pt x="320294" y="1921764"/>
                </a:lnTo>
                <a:lnTo>
                  <a:pt x="268336" y="1917572"/>
                </a:lnTo>
                <a:lnTo>
                  <a:pt x="219049" y="1905436"/>
                </a:lnTo>
                <a:lnTo>
                  <a:pt x="173092" y="1886016"/>
                </a:lnTo>
                <a:lnTo>
                  <a:pt x="131124" y="1859970"/>
                </a:lnTo>
                <a:lnTo>
                  <a:pt x="93805" y="1827958"/>
                </a:lnTo>
                <a:lnTo>
                  <a:pt x="61793" y="1790639"/>
                </a:lnTo>
                <a:lnTo>
                  <a:pt x="35747" y="1748671"/>
                </a:lnTo>
                <a:lnTo>
                  <a:pt x="16327" y="1702714"/>
                </a:lnTo>
                <a:lnTo>
                  <a:pt x="4191" y="1653427"/>
                </a:lnTo>
                <a:lnTo>
                  <a:pt x="0" y="1601470"/>
                </a:lnTo>
                <a:lnTo>
                  <a:pt x="0" y="320294"/>
                </a:lnTo>
                <a:close/>
              </a:path>
            </a:pathLst>
          </a:custGeom>
          <a:ln w="19812">
            <a:solidFill>
              <a:srgbClr val="AA88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054" y="4456176"/>
            <a:ext cx="1296162" cy="114300"/>
          </a:xfrm>
          <a:custGeom>
            <a:avLst/>
            <a:gdLst/>
            <a:ahLst/>
            <a:cxnLst/>
            <a:rect l="l" t="t" r="r" b="b"/>
            <a:pathLst>
              <a:path w="1296162" h="114300">
                <a:moveTo>
                  <a:pt x="1200912" y="76200"/>
                </a:moveTo>
                <a:lnTo>
                  <a:pt x="1181862" y="76199"/>
                </a:lnTo>
                <a:lnTo>
                  <a:pt x="1181862" y="114300"/>
                </a:lnTo>
                <a:lnTo>
                  <a:pt x="1296162" y="57150"/>
                </a:lnTo>
                <a:lnTo>
                  <a:pt x="1200912" y="76200"/>
                </a:lnTo>
                <a:close/>
              </a:path>
              <a:path w="1296162" h="114300">
                <a:moveTo>
                  <a:pt x="1200912" y="38100"/>
                </a:moveTo>
                <a:lnTo>
                  <a:pt x="1181862" y="0"/>
                </a:lnTo>
                <a:lnTo>
                  <a:pt x="1181862" y="38099"/>
                </a:lnTo>
                <a:lnTo>
                  <a:pt x="1200912" y="38100"/>
                </a:lnTo>
                <a:close/>
              </a:path>
              <a:path w="1296162" h="114300">
                <a:moveTo>
                  <a:pt x="0" y="38100"/>
                </a:moveTo>
                <a:lnTo>
                  <a:pt x="0" y="76200"/>
                </a:lnTo>
                <a:lnTo>
                  <a:pt x="1200912" y="76200"/>
                </a:lnTo>
                <a:lnTo>
                  <a:pt x="1296162" y="57150"/>
                </a:lnTo>
                <a:lnTo>
                  <a:pt x="1181862" y="0"/>
                </a:lnTo>
                <a:lnTo>
                  <a:pt x="120091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5298" y="3694176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95250" y="38100"/>
                </a:moveTo>
                <a:lnTo>
                  <a:pt x="9525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95250" y="38100"/>
                </a:lnTo>
                <a:close/>
              </a:path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1" y="38100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114300" y="38099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199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8640" y="5385054"/>
            <a:ext cx="114300" cy="432054"/>
          </a:xfrm>
          <a:custGeom>
            <a:avLst/>
            <a:gdLst/>
            <a:ahLst/>
            <a:cxnLst/>
            <a:rect l="l" t="t" r="r" b="b"/>
            <a:pathLst>
              <a:path w="114300" h="432053">
                <a:moveTo>
                  <a:pt x="38100" y="432054"/>
                </a:moveTo>
                <a:lnTo>
                  <a:pt x="76200" y="432054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32054"/>
                </a:lnTo>
                <a:close/>
              </a:path>
              <a:path w="114300" h="432053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32053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03198" y="4388358"/>
            <a:ext cx="185165" cy="247904"/>
          </a:xfrm>
          <a:custGeom>
            <a:avLst/>
            <a:gdLst/>
            <a:ahLst/>
            <a:cxnLst/>
            <a:rect l="l" t="t" r="r" b="b"/>
            <a:pathLst>
              <a:path w="185165" h="247903">
                <a:moveTo>
                  <a:pt x="185165" y="0"/>
                </a:moveTo>
                <a:lnTo>
                  <a:pt x="0" y="247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5298" y="4456176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8698" y="4357878"/>
            <a:ext cx="185166" cy="247904"/>
          </a:xfrm>
          <a:custGeom>
            <a:avLst/>
            <a:gdLst/>
            <a:ahLst/>
            <a:cxnLst/>
            <a:rect l="l" t="t" r="r" b="b"/>
            <a:pathLst>
              <a:path w="185166" h="247903">
                <a:moveTo>
                  <a:pt x="185166" y="0"/>
                </a:moveTo>
                <a:lnTo>
                  <a:pt x="0" y="24790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5298" y="5029200"/>
            <a:ext cx="1296161" cy="114300"/>
          </a:xfrm>
          <a:custGeom>
            <a:avLst/>
            <a:gdLst/>
            <a:ahLst/>
            <a:cxnLst/>
            <a:rect l="l" t="t" r="r" b="b"/>
            <a:pathLst>
              <a:path w="1296161" h="114300">
                <a:moveTo>
                  <a:pt x="1200911" y="76200"/>
                </a:moveTo>
                <a:lnTo>
                  <a:pt x="1181862" y="76199"/>
                </a:lnTo>
                <a:lnTo>
                  <a:pt x="1181861" y="114300"/>
                </a:lnTo>
                <a:lnTo>
                  <a:pt x="1296161" y="57150"/>
                </a:lnTo>
                <a:lnTo>
                  <a:pt x="1200911" y="76200"/>
                </a:lnTo>
                <a:close/>
              </a:path>
              <a:path w="1296161" h="114300">
                <a:moveTo>
                  <a:pt x="1200911" y="38100"/>
                </a:moveTo>
                <a:lnTo>
                  <a:pt x="1181861" y="0"/>
                </a:lnTo>
                <a:lnTo>
                  <a:pt x="1181862" y="38099"/>
                </a:lnTo>
                <a:lnTo>
                  <a:pt x="1200911" y="38100"/>
                </a:lnTo>
                <a:close/>
              </a:path>
              <a:path w="1296161" h="114300">
                <a:moveTo>
                  <a:pt x="0" y="38100"/>
                </a:moveTo>
                <a:lnTo>
                  <a:pt x="0" y="76200"/>
                </a:lnTo>
                <a:lnTo>
                  <a:pt x="1200911" y="76200"/>
                </a:lnTo>
                <a:lnTo>
                  <a:pt x="1296161" y="57150"/>
                </a:lnTo>
                <a:lnTo>
                  <a:pt x="1181861" y="0"/>
                </a:lnTo>
                <a:lnTo>
                  <a:pt x="120091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3054" y="5085588"/>
            <a:ext cx="1296162" cy="76200"/>
          </a:xfrm>
          <a:custGeom>
            <a:avLst/>
            <a:gdLst/>
            <a:ahLst/>
            <a:cxnLst/>
            <a:rect l="l" t="t" r="r" b="b"/>
            <a:pathLst>
              <a:path w="1296162" h="76200">
                <a:moveTo>
                  <a:pt x="114300" y="38099"/>
                </a:moveTo>
                <a:lnTo>
                  <a:pt x="1296162" y="38100"/>
                </a:lnTo>
                <a:lnTo>
                  <a:pt x="1296162" y="0"/>
                </a:lnTo>
                <a:lnTo>
                  <a:pt x="95250" y="0"/>
                </a:lnTo>
                <a:lnTo>
                  <a:pt x="95250" y="38100"/>
                </a:lnTo>
                <a:lnTo>
                  <a:pt x="114300" y="38099"/>
                </a:lnTo>
                <a:close/>
              </a:path>
              <a:path w="1296162" h="76200">
                <a:moveTo>
                  <a:pt x="114300" y="0"/>
                </a:moveTo>
                <a:lnTo>
                  <a:pt x="114300" y="-38100"/>
                </a:lnTo>
                <a:lnTo>
                  <a:pt x="0" y="19050"/>
                </a:lnTo>
                <a:lnTo>
                  <a:pt x="114300" y="76200"/>
                </a:lnTo>
                <a:lnTo>
                  <a:pt x="114300" y="38099"/>
                </a:lnTo>
                <a:lnTo>
                  <a:pt x="95250" y="38100"/>
                </a:lnTo>
                <a:lnTo>
                  <a:pt x="9525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3198" y="4981194"/>
            <a:ext cx="185165" cy="247904"/>
          </a:xfrm>
          <a:custGeom>
            <a:avLst/>
            <a:gdLst/>
            <a:ahLst/>
            <a:cxnLst/>
            <a:rect l="l" t="t" r="r" b="b"/>
            <a:pathLst>
              <a:path w="185165" h="247903">
                <a:moveTo>
                  <a:pt x="185165" y="0"/>
                </a:moveTo>
                <a:lnTo>
                  <a:pt x="0" y="2479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3054" y="3770376"/>
            <a:ext cx="1296162" cy="114300"/>
          </a:xfrm>
          <a:custGeom>
            <a:avLst/>
            <a:gdLst/>
            <a:ahLst/>
            <a:cxnLst/>
            <a:rect l="l" t="t" r="r" b="b"/>
            <a:pathLst>
              <a:path w="1296162" h="114300">
                <a:moveTo>
                  <a:pt x="1200912" y="76200"/>
                </a:moveTo>
                <a:lnTo>
                  <a:pt x="1181862" y="76199"/>
                </a:lnTo>
                <a:lnTo>
                  <a:pt x="1181862" y="114300"/>
                </a:lnTo>
                <a:lnTo>
                  <a:pt x="1296162" y="57150"/>
                </a:lnTo>
                <a:lnTo>
                  <a:pt x="1200912" y="76200"/>
                </a:lnTo>
                <a:close/>
              </a:path>
              <a:path w="1296162" h="114300">
                <a:moveTo>
                  <a:pt x="1200912" y="38100"/>
                </a:moveTo>
                <a:lnTo>
                  <a:pt x="1181862" y="0"/>
                </a:lnTo>
                <a:lnTo>
                  <a:pt x="1181862" y="38099"/>
                </a:lnTo>
                <a:lnTo>
                  <a:pt x="1200912" y="38100"/>
                </a:lnTo>
                <a:close/>
              </a:path>
              <a:path w="1296162" h="114300">
                <a:moveTo>
                  <a:pt x="0" y="38100"/>
                </a:moveTo>
                <a:lnTo>
                  <a:pt x="0" y="76200"/>
                </a:lnTo>
                <a:lnTo>
                  <a:pt x="1200912" y="76200"/>
                </a:lnTo>
                <a:lnTo>
                  <a:pt x="1296162" y="57150"/>
                </a:lnTo>
                <a:lnTo>
                  <a:pt x="1181862" y="0"/>
                </a:lnTo>
                <a:lnTo>
                  <a:pt x="1200912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1388" y="309628"/>
            <a:ext cx="45432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Arduino + Ethe</a:t>
            </a:r>
            <a:r>
              <a:rPr sz="6600" b="1" spc="5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net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1732" y="1410845"/>
            <a:ext cx="7462062" cy="1618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3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-34" baseline="1700" dirty="0">
                <a:latin typeface="Tw Cen MT"/>
                <a:cs typeface="Tw Cen MT"/>
              </a:rPr>
              <a:t>’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brid</a:t>
            </a:r>
            <a:r>
              <a:rPr sz="2700" spc="-29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be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-34" baseline="1700" dirty="0">
                <a:latin typeface="Tw Cen MT"/>
                <a:cs typeface="Tw Cen MT"/>
              </a:rPr>
              <a:t>w</a:t>
            </a:r>
            <a:r>
              <a:rPr sz="2700" spc="0" baseline="1700" dirty="0">
                <a:latin typeface="Tw Cen MT"/>
                <a:cs typeface="Tw Cen MT"/>
              </a:rPr>
              <a:t>een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St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te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M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75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hi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&amp; Inte</a:t>
            </a:r>
            <a:r>
              <a:rPr sz="2700" spc="39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ne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, </a:t>
            </a:r>
            <a:r>
              <a:rPr sz="2700" spc="-1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CD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(</a:t>
            </a:r>
            <a:r>
              <a:rPr sz="2700" spc="-4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eq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ireme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5)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799"/>
              </a:spcBef>
            </a:pP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-3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ered</a:t>
            </a:r>
            <a:r>
              <a:rPr sz="1800" spc="-2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via US</a:t>
            </a:r>
            <a:r>
              <a:rPr sz="1800" spc="-44" dirty="0">
                <a:latin typeface="Tw Cen MT"/>
                <a:cs typeface="Tw Cen MT"/>
              </a:rPr>
              <a:t>B</a:t>
            </a:r>
            <a:r>
              <a:rPr sz="1800" spc="0" dirty="0">
                <a:latin typeface="Tw Cen MT"/>
                <a:cs typeface="Tw Cen MT"/>
              </a:rPr>
              <a:t>.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It p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ovides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-3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 to </a:t>
            </a:r>
            <a:r>
              <a:rPr sz="1800" spc="-9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CD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and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(p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ti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lly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Motor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Cir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ui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)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98"/>
              </a:spcBef>
            </a:pP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k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om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-6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also p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ov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 st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-4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.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. when usi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 A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too</a:t>
            </a:r>
            <a:r>
              <a:rPr sz="1800" spc="4" dirty="0">
                <a:latin typeface="Tw Cen MT"/>
                <a:cs typeface="Tw Cen MT"/>
              </a:rPr>
              <a:t>)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908"/>
              </a:spcBef>
            </a:pP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k</a:t>
            </a:r>
            <a:r>
              <a:rPr sz="1800" spc="0" dirty="0">
                <a:latin typeface="Tw Cen MT"/>
                <a:cs typeface="Tw Cen MT"/>
              </a:rPr>
              <a:t>e data</a:t>
            </a:r>
            <a:r>
              <a:rPr sz="1800" spc="-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om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xte</a:t>
            </a:r>
            <a:r>
              <a:rPr sz="1800" spc="3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C.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388" y="1479456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388" y="1841921"/>
            <a:ext cx="168500" cy="162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388" y="2205134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388" y="2843690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732" y="3138172"/>
            <a:ext cx="1700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-34" baseline="1700" dirty="0">
                <a:latin typeface="Tw Cen MT"/>
                <a:cs typeface="Tw Cen MT"/>
              </a:rPr>
              <a:t>’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 </a:t>
            </a:r>
            <a:r>
              <a:rPr sz="2700" spc="-34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ery fl</a:t>
            </a:r>
            <a:r>
              <a:rPr sz="2700" spc="-50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xib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5945" y="3138172"/>
            <a:ext cx="18516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-29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ersa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ile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u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it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(it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177" y="3138172"/>
            <a:ext cx="17584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req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ires soft</a:t>
            </a:r>
            <a:r>
              <a:rPr sz="2700" spc="-69" baseline="1700" dirty="0">
                <a:latin typeface="Tw Cen MT"/>
                <a:cs typeface="Tw Cen MT"/>
              </a:rPr>
              <a:t>w</a:t>
            </a:r>
            <a:r>
              <a:rPr sz="2700" spc="0" baseline="1700" dirty="0">
                <a:latin typeface="Tw Cen MT"/>
                <a:cs typeface="Tw Cen MT"/>
              </a:rPr>
              <a:t>are</a:t>
            </a:r>
            <a:r>
              <a:rPr sz="2700" spc="4" baseline="1700" dirty="0">
                <a:latin typeface="Tw Cen MT"/>
                <a:cs typeface="Tw Cen MT"/>
              </a:rPr>
              <a:t>)</a:t>
            </a:r>
            <a:r>
              <a:rPr sz="2700" spc="0" baseline="170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88" y="3206783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9084" y="3575090"/>
            <a:ext cx="87889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Int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net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a</a:t>
            </a:r>
            <a:endParaRPr sz="1400">
              <a:latin typeface="Tw Cen MT"/>
              <a:cs typeface="Tw Cen MT"/>
            </a:endParaRPr>
          </a:p>
          <a:p>
            <a:pPr marL="265684" marR="1753">
              <a:lnSpc>
                <a:spcPct val="90738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Ethe</a:t>
            </a:r>
            <a:r>
              <a:rPr sz="1400" spc="25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net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814" y="3615349"/>
            <a:ext cx="578952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52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More</a:t>
            </a:r>
            <a:endParaRPr sz="1400">
              <a:latin typeface="Tw Cen MT"/>
              <a:cs typeface="Tw Cen MT"/>
            </a:endParaRPr>
          </a:p>
          <a:p>
            <a:pPr marL="12700" marR="2044">
              <a:lnSpc>
                <a:spcPct val="90738"/>
              </a:lnSpc>
              <a:spcBef>
                <a:spcPts val="155"/>
              </a:spcBef>
            </a:pPr>
            <a:r>
              <a:rPr sz="1400" spc="4" dirty="0">
                <a:latin typeface="Tw Cen MT"/>
                <a:cs typeface="Tw Cen MT"/>
              </a:rPr>
              <a:t>Se</a:t>
            </a:r>
            <a:r>
              <a:rPr sz="1400" spc="0" dirty="0">
                <a:latin typeface="Tw Cen MT"/>
                <a:cs typeface="Tw Cen MT"/>
              </a:rPr>
              <a:t>nsors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6826" y="4075447"/>
            <a:ext cx="1478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?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051" y="4151886"/>
            <a:ext cx="185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X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6784" y="4231570"/>
            <a:ext cx="146440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Arduino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1074" y="4231570"/>
            <a:ext cx="35808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+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1004" y="4231570"/>
            <a:ext cx="144678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Ethe</a:t>
            </a:r>
            <a:r>
              <a:rPr sz="3200" b="1" spc="29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3200" b="1" spc="0" dirty="0">
                <a:solidFill>
                  <a:srgbClr val="FFFFFF"/>
                </a:solidFill>
                <a:latin typeface="Tw Cen MT"/>
                <a:cs typeface="Tw Cen MT"/>
              </a:rPr>
              <a:t>net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79" y="4263190"/>
            <a:ext cx="818009" cy="41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spc="-14" dirty="0">
                <a:latin typeface="Tw Cen MT"/>
                <a:cs typeface="Tw Cen MT"/>
              </a:rPr>
              <a:t>F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endParaRPr sz="1400">
              <a:latin typeface="Tw Cen MT"/>
              <a:cs typeface="Tw Cen MT"/>
            </a:endParaRPr>
          </a:p>
          <a:p>
            <a:pPr marL="180340" marR="1566">
              <a:lnSpc>
                <a:spcPct val="90738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Ma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3022" y="4397161"/>
            <a:ext cx="53554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spc="-10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o</a:t>
            </a:r>
            <a:r>
              <a:rPr sz="1400" spc="-9" dirty="0">
                <a:latin typeface="Tw Cen MT"/>
                <a:cs typeface="Tw Cen MT"/>
              </a:rPr>
              <a:t> L</a:t>
            </a:r>
            <a:r>
              <a:rPr sz="1400" spc="0" dirty="0">
                <a:latin typeface="Tw Cen MT"/>
                <a:cs typeface="Tw Cen MT"/>
              </a:rPr>
              <a:t>CD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051" y="4743579"/>
            <a:ext cx="185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697" y="4850170"/>
            <a:ext cx="650222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11">
              <a:lnSpc>
                <a:spcPct val="90738"/>
              </a:lnSpc>
              <a:spcBef>
                <a:spcPts val="5"/>
              </a:spcBef>
            </a:pPr>
            <a:r>
              <a:rPr sz="1400" spc="-10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endParaRPr sz="1400">
              <a:latin typeface="Tw Cen MT"/>
              <a:cs typeface="Tw Cen MT"/>
            </a:endParaRPr>
          </a:p>
          <a:p>
            <a:pPr marL="12700" marR="1419">
              <a:lnSpc>
                <a:spcPct val="90738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Ma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9415" y="4901986"/>
            <a:ext cx="997331" cy="417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spc="4" dirty="0">
                <a:latin typeface="Tw Cen MT"/>
                <a:cs typeface="Tw Cen MT"/>
              </a:rPr>
              <a:t>5</a:t>
            </a:r>
            <a:r>
              <a:rPr sz="1400" spc="0" dirty="0">
                <a:latin typeface="Tw Cen MT"/>
                <a:cs typeface="Tw Cen MT"/>
              </a:rPr>
              <a:t>V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GND</a:t>
            </a:r>
            <a:endParaRPr sz="1400">
              <a:latin typeface="Tw Cen MT"/>
              <a:cs typeface="Tw Cen MT"/>
            </a:endParaRPr>
          </a:p>
          <a:p>
            <a:pPr marL="390651" marR="2771">
              <a:lnSpc>
                <a:spcPct val="90738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o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1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)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4" y="5858158"/>
            <a:ext cx="982994" cy="41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5V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ND</a:t>
            </a:r>
            <a:endParaRPr sz="1400">
              <a:latin typeface="Tw Cen MT"/>
              <a:cs typeface="Tw Cen MT"/>
            </a:endParaRPr>
          </a:p>
          <a:p>
            <a:pPr marL="154266" marR="119338" algn="ctr">
              <a:lnSpc>
                <a:spcPct val="90738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B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22486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7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ad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-o</a:t>
            </a:r>
            <a:r>
              <a:rPr sz="6600" b="1" spc="134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94836"/>
            <a:ext cx="7700290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83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In ind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st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-69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our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bud</a:t>
            </a:r>
            <a:r>
              <a:rPr sz="3600" spc="-59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ets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will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be la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-50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er but </a:t>
            </a:r>
            <a:r>
              <a:rPr sz="3600" spc="-75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 can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ot st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order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ng u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til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m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na</a:t>
            </a:r>
            <a:r>
              <a:rPr sz="2400" spc="-50" dirty="0">
                <a:latin typeface="Tw Cen MT"/>
                <a:cs typeface="Tw Cen MT"/>
              </a:rPr>
              <a:t>g</a:t>
            </a:r>
            <a:r>
              <a:rPr sz="2400" spc="0" dirty="0">
                <a:latin typeface="Tw Cen MT"/>
                <a:cs typeface="Tw Cen MT"/>
              </a:rPr>
              <a:t>ement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</a:t>
            </a:r>
            <a:r>
              <a:rPr sz="2400" spc="-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p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</a:t>
            </a:r>
            <a:r>
              <a:rPr sz="2400" spc="-44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es ALL </a:t>
            </a:r>
            <a:r>
              <a:rPr sz="2400" spc="-69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xpenses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inc</a:t>
            </a:r>
            <a:r>
              <a:rPr sz="2400" spc="4" dirty="0">
                <a:latin typeface="Tw Cen MT"/>
                <a:cs typeface="Tw Cen MT"/>
              </a:rPr>
              <a:t>l</a:t>
            </a:r>
            <a:r>
              <a:rPr sz="2400" spc="0" dirty="0">
                <a:latin typeface="Tw Cen MT"/>
                <a:cs typeface="Tw Cen MT"/>
              </a:rPr>
              <a:t>udi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g</a:t>
            </a:r>
            <a:endParaRPr sz="2400">
              <a:latin typeface="Tw Cen MT"/>
              <a:cs typeface="Tw Cen MT"/>
            </a:endParaRPr>
          </a:p>
          <a:p>
            <a:pPr marL="333044" marR="49783">
              <a:lnSpc>
                <a:spcPct val="90738"/>
              </a:lnSpc>
              <a:spcBef>
                <a:spcPts val="265"/>
              </a:spcBef>
            </a:pPr>
            <a:r>
              <a:rPr sz="2400" spc="-100" dirty="0">
                <a:latin typeface="Tw Cen MT"/>
                <a:cs typeface="Tw Cen MT"/>
              </a:rPr>
              <a:t>Y</a:t>
            </a:r>
            <a:r>
              <a:rPr sz="2400" spc="0" dirty="0">
                <a:latin typeface="Tw Cen MT"/>
                <a:cs typeface="Tw Cen MT"/>
              </a:rPr>
              <a:t>OUR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COST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OF LABOUR!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3106977"/>
            <a:ext cx="755761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50" spc="0" baseline="2874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0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650" spc="74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f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ct</a:t>
            </a:r>
            <a:r>
              <a:rPr sz="2400" spc="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the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44" baseline="1913" dirty="0">
                <a:latin typeface="Tw Cen MT"/>
                <a:cs typeface="Tw Cen MT"/>
              </a:rPr>
              <a:t>g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ni</a:t>
            </a:r>
            <a:r>
              <a:rPr sz="2400" spc="-9" baseline="1913" dirty="0">
                <a:latin typeface="Tw Cen MT"/>
                <a:cs typeface="Tw Cen MT"/>
              </a:rPr>
              <a:t>z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tion</a:t>
            </a:r>
            <a:r>
              <a:rPr sz="2400" spc="-30" baseline="1913" dirty="0">
                <a:latin typeface="Tw Cen MT"/>
                <a:cs typeface="Tw Cen MT"/>
              </a:rPr>
              <a:t> </a:t>
            </a:r>
            <a:r>
              <a:rPr sz="2400" spc="-39" baseline="1913" dirty="0">
                <a:latin typeface="Tw Cen MT"/>
                <a:cs typeface="Tw Cen MT"/>
              </a:rPr>
              <a:t>y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32" baseline="1913" dirty="0">
                <a:latin typeface="Tw Cen MT"/>
                <a:cs typeface="Tw Cen MT"/>
              </a:rPr>
              <a:t> </a:t>
            </a:r>
            <a:r>
              <a:rPr sz="2400" spc="-29" baseline="1913" dirty="0">
                <a:latin typeface="Tw Cen MT"/>
                <a:cs typeface="Tw Cen MT"/>
              </a:rPr>
              <a:t>w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2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k</a:t>
            </a:r>
            <a:r>
              <a:rPr sz="2400" spc="-30" baseline="1913" dirty="0">
                <a:latin typeface="Tw Cen MT"/>
                <a:cs typeface="Tw Cen MT"/>
              </a:rPr>
              <a:t> </a:t>
            </a:r>
            <a:r>
              <a:rPr sz="2400" spc="-39" baseline="1913" dirty="0">
                <a:latin typeface="Tw Cen MT"/>
                <a:cs typeface="Tw Cen MT"/>
              </a:rPr>
              <a:t>f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will</a:t>
            </a:r>
            <a:r>
              <a:rPr sz="2400" spc="-21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ften</a:t>
            </a:r>
            <a:r>
              <a:rPr sz="2400" spc="-3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h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f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-29" baseline="1913" dirty="0">
                <a:latin typeface="Tw Cen MT"/>
                <a:cs typeface="Tw Cen MT"/>
              </a:rPr>
              <a:t>x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d</a:t>
            </a:r>
            <a:r>
              <a:rPr sz="2400" spc="-2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costs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ne</a:t>
            </a:r>
            <a:r>
              <a:rPr sz="2400" spc="9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d</a:t>
            </a:r>
            <a:r>
              <a:rPr sz="2400" spc="-3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to</a:t>
            </a:r>
            <a:r>
              <a:rPr sz="2400" spc="-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be</a:t>
            </a:r>
            <a:r>
              <a:rPr sz="2400" spc="-11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lloca</a:t>
            </a:r>
            <a:r>
              <a:rPr sz="2400" spc="-4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d</a:t>
            </a:r>
            <a:endParaRPr sz="1600">
              <a:latin typeface="Tw Cen MT"/>
              <a:cs typeface="Tw Cen MT"/>
            </a:endParaRPr>
          </a:p>
          <a:p>
            <a:pPr marL="286969" marR="30403">
              <a:lnSpc>
                <a:spcPct val="90738"/>
              </a:lnSpc>
              <a:spcBef>
                <a:spcPts val="88"/>
              </a:spcBef>
            </a:pP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lu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ing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(hopeful</a:t>
            </a:r>
            <a:r>
              <a:rPr sz="1600" spc="-4" dirty="0">
                <a:latin typeface="Tw Cen MT"/>
                <a:cs typeface="Tw Cen MT"/>
              </a:rPr>
              <a:t>l</a:t>
            </a:r>
            <a:r>
              <a:rPr sz="1600" spc="4" dirty="0">
                <a:latin typeface="Tw Cen MT"/>
                <a:cs typeface="Tw Cen MT"/>
              </a:rPr>
              <a:t>y</a:t>
            </a:r>
            <a:r>
              <a:rPr sz="1600" spc="0" dirty="0">
                <a:latin typeface="Tw Cen MT"/>
                <a:cs typeface="Tw Cen MT"/>
              </a:rPr>
              <a:t>)</a:t>
            </a:r>
            <a:r>
              <a:rPr sz="1600" spc="-38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-54" dirty="0">
                <a:latin typeface="Tw Cen MT"/>
                <a:cs typeface="Tw Cen MT"/>
              </a:rPr>
              <a:t>w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-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452" y="3990657"/>
            <a:ext cx="7557415" cy="472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50" spc="0" baseline="2874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0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650" spc="74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o</a:t>
            </a:r>
            <a:r>
              <a:rPr sz="2400" spc="-2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when</a:t>
            </a:r>
            <a:r>
              <a:rPr sz="2400" spc="-9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b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9" baseline="1913" dirty="0">
                <a:latin typeface="Tw Cen MT"/>
                <a:cs typeface="Tw Cen MT"/>
              </a:rPr>
              <a:t>d</a:t>
            </a:r>
            <a:r>
              <a:rPr sz="2400" spc="-39" baseline="1913" dirty="0">
                <a:latin typeface="Tw Cen MT"/>
                <a:cs typeface="Tw Cen MT"/>
              </a:rPr>
              <a:t>g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ti</a:t>
            </a:r>
            <a:r>
              <a:rPr sz="2400" spc="-9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g</a:t>
            </a:r>
            <a:r>
              <a:rPr sz="2400" spc="46" baseline="1913" dirty="0">
                <a:latin typeface="Tw Cen MT"/>
                <a:cs typeface="Tw Cen MT"/>
              </a:rPr>
              <a:t> </a:t>
            </a:r>
            <a:r>
              <a:rPr sz="2400" spc="-39" baseline="1913" dirty="0">
                <a:latin typeface="Tw Cen MT"/>
                <a:cs typeface="Tw Cen MT"/>
              </a:rPr>
              <a:t>f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</a:t>
            </a:r>
            <a:r>
              <a:rPr sz="2400" spc="-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p</a:t>
            </a:r>
            <a:r>
              <a:rPr sz="2400" spc="-44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ject</a:t>
            </a:r>
            <a:r>
              <a:rPr sz="2400" spc="2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9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e t</a:t>
            </a:r>
            <a:r>
              <a:rPr sz="2400" spc="-4" baseline="1913" dirty="0">
                <a:latin typeface="Tw Cen MT"/>
                <a:cs typeface="Tw Cen MT"/>
              </a:rPr>
              <a:t>ha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14" baseline="1913" dirty="0">
                <a:latin typeface="Tw Cen MT"/>
                <a:cs typeface="Tw Cen MT"/>
              </a:rPr>
              <a:t> </a:t>
            </a:r>
            <a:r>
              <a:rPr sz="2400" spc="-44" baseline="1913" dirty="0">
                <a:latin typeface="Tw Cen MT"/>
                <a:cs typeface="Tw Cen MT"/>
              </a:rPr>
              <a:t>y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15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-44" baseline="1913" dirty="0">
                <a:latin typeface="Tw Cen MT"/>
                <a:cs typeface="Tw Cen MT"/>
              </a:rPr>
              <a:t>y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ur</a:t>
            </a:r>
            <a:r>
              <a:rPr sz="2400" spc="-20" baseline="1913" dirty="0">
                <a:latin typeface="Tw Cen MT"/>
                <a:cs typeface="Tw Cen MT"/>
              </a:rPr>
              <a:t> </a:t>
            </a:r>
            <a:r>
              <a:rPr sz="2400" spc="-54" baseline="1913" dirty="0">
                <a:latin typeface="Tw Cen MT"/>
                <a:cs typeface="Tw Cen MT"/>
              </a:rPr>
              <a:t>w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-39" baseline="1913" dirty="0">
                <a:latin typeface="Tw Cen MT"/>
                <a:cs typeface="Tw Cen MT"/>
              </a:rPr>
              <a:t>g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3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4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p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-4" baseline="1913" dirty="0">
                <a:latin typeface="Tw Cen MT"/>
                <a:cs typeface="Tw Cen MT"/>
              </a:rPr>
              <a:t>h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7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54" baseline="1913" dirty="0">
                <a:latin typeface="Tw Cen MT"/>
                <a:cs typeface="Tw Cen MT"/>
              </a:rPr>
              <a:t>c</a:t>
            </a:r>
            <a:r>
              <a:rPr sz="2400" spc="0" baseline="1913" dirty="0">
                <a:latin typeface="Tw Cen MT"/>
                <a:cs typeface="Tw Cen MT"/>
              </a:rPr>
              <a:t>he</a:t>
            </a:r>
            <a:r>
              <a:rPr sz="2400" spc="-4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4" baseline="1913" dirty="0">
                <a:latin typeface="Tw Cen MT"/>
                <a:cs typeface="Tw Cen MT"/>
              </a:rPr>
              <a:t>l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21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f</a:t>
            </a:r>
            <a:endParaRPr sz="1600">
              <a:latin typeface="Tw Cen MT"/>
              <a:cs typeface="Tw Cen MT"/>
            </a:endParaRPr>
          </a:p>
          <a:p>
            <a:pPr marL="286969" marR="30449">
              <a:lnSpc>
                <a:spcPct val="90738"/>
              </a:lnSpc>
              <a:spcBef>
                <a:spcPts val="93"/>
              </a:spcBef>
            </a:pPr>
            <a:r>
              <a:rPr sz="1600" spc="0" dirty="0">
                <a:latin typeface="Tw Cen MT"/>
                <a:cs typeface="Tw Cen MT"/>
              </a:rPr>
              <a:t>costs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89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y</a:t>
            </a:r>
            <a:r>
              <a:rPr sz="1600" spc="3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9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ni</a:t>
            </a:r>
            <a:r>
              <a:rPr sz="1600" spc="-9" dirty="0">
                <a:latin typeface="Tw Cen MT"/>
                <a:cs typeface="Tw Cen MT"/>
              </a:rPr>
              <a:t>z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tion.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875198"/>
            <a:ext cx="592750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50" spc="0" baseline="2874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0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650" spc="74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9" baseline="1913" dirty="0">
                <a:latin typeface="Tw Cen MT"/>
                <a:cs typeface="Tw Cen MT"/>
              </a:rPr>
              <a:t>C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-4" baseline="1913" dirty="0">
                <a:latin typeface="Tw Cen MT"/>
                <a:cs typeface="Tw Cen MT"/>
              </a:rPr>
              <a:t>E25</a:t>
            </a:r>
            <a:r>
              <a:rPr sz="2400" spc="0" baseline="1913" dirty="0">
                <a:latin typeface="Tw Cen MT"/>
                <a:cs typeface="Tw Cen MT"/>
              </a:rPr>
              <a:t>0</a:t>
            </a:r>
            <a:r>
              <a:rPr sz="2400" spc="-2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these</a:t>
            </a:r>
            <a:r>
              <a:rPr sz="2400" spc="-1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costs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re</a:t>
            </a:r>
            <a:r>
              <a:rPr sz="2400" spc="-7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ut</a:t>
            </a:r>
            <a:r>
              <a:rPr sz="2400" spc="-4" baseline="1913" dirty="0">
                <a:latin typeface="Tw Cen MT"/>
                <a:cs typeface="Tw Cen MT"/>
              </a:rPr>
              <a:t>l</a:t>
            </a:r>
            <a:r>
              <a:rPr sz="2400" spc="0" baseline="1913" dirty="0">
                <a:latin typeface="Tw Cen MT"/>
                <a:cs typeface="Tw Cen MT"/>
              </a:rPr>
              <a:t>ined</a:t>
            </a:r>
            <a:r>
              <a:rPr sz="2400" spc="-4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the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P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ject</a:t>
            </a:r>
            <a:r>
              <a:rPr sz="2400" spc="-4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44" baseline="1913" dirty="0">
                <a:latin typeface="Tw Cen MT"/>
                <a:cs typeface="Tw Cen MT"/>
              </a:rPr>
              <a:t>f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2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mation</a:t>
            </a:r>
            <a:r>
              <a:rPr sz="2400" spc="-36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Boo</a:t>
            </a:r>
            <a:r>
              <a:rPr sz="2400" spc="0" baseline="1913" dirty="0">
                <a:latin typeface="Tw Cen MT"/>
                <a:cs typeface="Tw Cen MT"/>
              </a:rPr>
              <a:t>klet.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515532"/>
            <a:ext cx="572274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50" spc="0" baseline="2874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0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650" spc="74" baseline="263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-134" baseline="1913" dirty="0">
                <a:latin typeface="Tw Cen MT"/>
                <a:cs typeface="Tw Cen MT"/>
              </a:rPr>
              <a:t>Y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4" baseline="1913" dirty="0">
                <a:latin typeface="Tw Cen MT"/>
                <a:cs typeface="Tw Cen MT"/>
              </a:rPr>
              <a:t>h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uld</a:t>
            </a:r>
            <a:r>
              <a:rPr sz="2400" spc="-3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e these</a:t>
            </a:r>
            <a:r>
              <a:rPr sz="2400" spc="-3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numbers</a:t>
            </a:r>
            <a:r>
              <a:rPr sz="2400" spc="-3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wh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42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st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0" baseline="1913" dirty="0">
                <a:latin typeface="Tw Cen MT"/>
                <a:cs typeface="Tw Cen MT"/>
              </a:rPr>
              <a:t>mati</a:t>
            </a:r>
            <a:r>
              <a:rPr sz="2400" spc="-4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g</a:t>
            </a:r>
            <a:r>
              <a:rPr sz="2400" spc="-29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p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ject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L</a:t>
            </a:r>
            <a:r>
              <a:rPr sz="2400" spc="-4" baseline="1913" dirty="0">
                <a:latin typeface="Tw Cen MT"/>
                <a:cs typeface="Tw Cen MT"/>
              </a:rPr>
              <a:t>ab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ur</a:t>
            </a:r>
            <a:r>
              <a:rPr sz="2400" spc="-2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cost</a:t>
            </a:r>
            <a:r>
              <a:rPr sz="2400" spc="-1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629990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Introduction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to Prototy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386526"/>
            <a:ext cx="6654070" cy="738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-21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r 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ot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type sh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uld refl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ct / 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r scale to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the</a:t>
            </a:r>
            <a:endParaRPr sz="2700">
              <a:latin typeface="Tw Cen MT"/>
              <a:cs typeface="Tw Cen MT"/>
            </a:endParaRPr>
          </a:p>
          <a:p>
            <a:pPr marL="333044" marR="51434">
              <a:lnSpc>
                <a:spcPts val="2920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de</a:t>
            </a:r>
            <a:r>
              <a:rPr sz="4050" spc="4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ice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4298" y="1386526"/>
            <a:ext cx="68076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final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722" y="2203115"/>
            <a:ext cx="59168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Often called </a:t>
            </a:r>
            <a:r>
              <a:rPr sz="3600" spc="0" baseline="1275" dirty="0">
                <a:solidFill>
                  <a:srgbClr val="DD7D0D"/>
                </a:solidFill>
                <a:latin typeface="Tw Cen MT"/>
                <a:cs typeface="Tw Cen MT"/>
              </a:rPr>
              <a:t>PROOF OF CONCEPT PR</a:t>
            </a:r>
            <a:r>
              <a:rPr sz="3600" spc="-50" baseline="1275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3600" spc="-44" baseline="1275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3600" spc="-50" baseline="1275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3600" spc="0" baseline="1275" dirty="0">
                <a:solidFill>
                  <a:srgbClr val="DD7D0D"/>
                </a:solidFill>
                <a:latin typeface="Tw Cen MT"/>
                <a:cs typeface="Tw Cen MT"/>
              </a:rPr>
              <a:t>TYPE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452" y="2272049"/>
            <a:ext cx="247507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50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081849"/>
            <a:ext cx="622542" cy="752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In</a:t>
            </a:r>
            <a:endParaRPr sz="2700">
              <a:latin typeface="Tw Cen MT"/>
              <a:cs typeface="Tw Cen MT"/>
            </a:endParaRPr>
          </a:p>
          <a:p>
            <a:pPr marL="378764" marR="8970">
              <a:lnSpc>
                <a:spcPct val="87849"/>
              </a:lnSpc>
              <a:spcBef>
                <a:spcPts val="1101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658" y="3081849"/>
            <a:ext cx="7128570" cy="1509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EC</a:t>
            </a:r>
            <a:r>
              <a:rPr sz="4050" spc="9" baseline="1133" dirty="0">
                <a:latin typeface="Tw Cen MT"/>
                <a:cs typeface="Tw Cen MT"/>
              </a:rPr>
              <a:t>T</a:t>
            </a:r>
            <a:r>
              <a:rPr sz="4050" spc="0" baseline="1133" dirty="0">
                <a:latin typeface="Tw Cen MT"/>
                <a:cs typeface="Tw Cen MT"/>
              </a:rPr>
              <a:t>E250 a small scale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ot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type of</a:t>
            </a:r>
            <a:r>
              <a:rPr sz="4050" spc="8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the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real syst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m</a:t>
            </a:r>
            <a:endParaRPr sz="2700">
              <a:latin typeface="Tw Cen MT"/>
              <a:cs typeface="Tw Cen MT"/>
            </a:endParaRPr>
          </a:p>
          <a:p>
            <a:pPr marL="12763" marR="51434">
              <a:lnSpc>
                <a:spcPct val="90738"/>
              </a:lnSpc>
              <a:spcBef>
                <a:spcPts val="438"/>
              </a:spcBef>
            </a:pPr>
            <a:r>
              <a:rPr sz="2400" spc="0" dirty="0">
                <a:latin typeface="Tw Cen MT"/>
                <a:cs typeface="Tw Cen MT"/>
              </a:rPr>
              <a:t>E.</a:t>
            </a:r>
            <a:r>
              <a:rPr sz="2400" spc="-44" dirty="0">
                <a:latin typeface="Tw Cen MT"/>
                <a:cs typeface="Tw Cen MT"/>
              </a:rPr>
              <a:t>g</a:t>
            </a:r>
            <a:r>
              <a:rPr sz="2400" spc="0" dirty="0">
                <a:latin typeface="Tw Cen MT"/>
                <a:cs typeface="Tw Cen MT"/>
              </a:rPr>
              <a:t>. </a:t>
            </a:r>
            <a:r>
              <a:rPr sz="2400" spc="-54" dirty="0">
                <a:latin typeface="Tw Cen MT"/>
                <a:cs typeface="Tw Cen MT"/>
              </a:rPr>
              <a:t>w</a:t>
            </a:r>
            <a:r>
              <a:rPr sz="2400" spc="0" dirty="0">
                <a:latin typeface="Tw Cen MT"/>
                <a:cs typeface="Tw Cen MT"/>
              </a:rPr>
              <a:t>e </a:t>
            </a:r>
            <a:r>
              <a:rPr sz="2400" spc="-54" dirty="0">
                <a:latin typeface="Tw Cen MT"/>
                <a:cs typeface="Tw Cen MT"/>
              </a:rPr>
              <a:t>w</a:t>
            </a:r>
            <a:r>
              <a:rPr sz="2400" spc="0" dirty="0">
                <a:latin typeface="Tw Cen MT"/>
                <a:cs typeface="Tw Cen MT"/>
              </a:rPr>
              <a:t>o</a:t>
            </a:r>
            <a:r>
              <a:rPr sz="2400" spc="-4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’t </a:t>
            </a:r>
            <a:r>
              <a:rPr sz="2400" spc="-4" dirty="0">
                <a:latin typeface="Tw Cen MT"/>
                <a:cs typeface="Tw Cen MT"/>
              </a:rPr>
              <a:t>b</a:t>
            </a:r>
            <a:r>
              <a:rPr sz="2400" spc="0" dirty="0">
                <a:latin typeface="Tw Cen MT"/>
                <a:cs typeface="Tw Cen MT"/>
              </a:rPr>
              <a:t>e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u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ing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actu</a:t>
            </a:r>
            <a:r>
              <a:rPr sz="2400" spc="-4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l t</a:t>
            </a:r>
            <a:r>
              <a:rPr sz="2400" spc="-19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aff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c lights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but will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build a</a:t>
            </a:r>
            <a:endParaRPr sz="2400">
              <a:latin typeface="Tw Cen MT"/>
              <a:cs typeface="Tw Cen MT"/>
            </a:endParaRPr>
          </a:p>
          <a:p>
            <a:pPr marL="12763" marR="51434">
              <a:lnSpc>
                <a:spcPts val="2590"/>
              </a:lnSpc>
              <a:spcBef>
                <a:spcPts val="129"/>
              </a:spcBef>
            </a:pPr>
            <a:r>
              <a:rPr sz="3600" spc="0" baseline="1275" dirty="0">
                <a:latin typeface="Tw Cen MT"/>
                <a:cs typeface="Tw Cen MT"/>
              </a:rPr>
              <a:t>mo</a:t>
            </a:r>
            <a:r>
              <a:rPr sz="3600" spc="-9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el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of</a:t>
            </a:r>
            <a:r>
              <a:rPr sz="3600" spc="7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these</a:t>
            </a:r>
            <a:endParaRPr sz="2400">
              <a:latin typeface="Tw Cen MT"/>
              <a:cs typeface="Tw Cen MT"/>
            </a:endParaRPr>
          </a:p>
          <a:p>
            <a:pPr marL="12763" marR="51434">
              <a:lnSpc>
                <a:spcPct val="90738"/>
              </a:lnSpc>
              <a:spcBef>
                <a:spcPts val="451"/>
              </a:spcBef>
            </a:pPr>
            <a:r>
              <a:rPr sz="2400" spc="0" dirty="0">
                <a:latin typeface="Tw Cen MT"/>
                <a:cs typeface="Tw Cen MT"/>
              </a:rPr>
              <a:t>But the f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nctio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ality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s</a:t>
            </a:r>
            <a:r>
              <a:rPr sz="2400" spc="4" dirty="0">
                <a:latin typeface="Tw Cen MT"/>
                <a:cs typeface="Tw Cen MT"/>
              </a:rPr>
              <a:t>h</a:t>
            </a:r>
            <a:r>
              <a:rPr sz="2400" spc="0" dirty="0">
                <a:latin typeface="Tw Cen MT"/>
                <a:cs typeface="Tw Cen MT"/>
              </a:rPr>
              <a:t>ou</a:t>
            </a:r>
            <a:r>
              <a:rPr sz="2400" spc="4" dirty="0">
                <a:latin typeface="Tw Cen MT"/>
                <a:cs typeface="Tw Cen MT"/>
              </a:rPr>
              <a:t>l</a:t>
            </a:r>
            <a:r>
              <a:rPr sz="2400" spc="0" dirty="0">
                <a:latin typeface="Tw Cen MT"/>
                <a:cs typeface="Tw Cen MT"/>
              </a:rPr>
              <a:t>d</a:t>
            </a:r>
            <a:r>
              <a:rPr sz="2400" spc="-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scale to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 re</a:t>
            </a:r>
            <a:r>
              <a:rPr sz="2400" spc="-4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l set of</a:t>
            </a:r>
            <a:r>
              <a:rPr sz="2400" spc="75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t</a:t>
            </a:r>
            <a:r>
              <a:rPr sz="2400" spc="-25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aff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c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330084"/>
            <a:ext cx="247507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50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086163"/>
            <a:ext cx="7937203" cy="738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So the</a:t>
            </a:r>
            <a:r>
              <a:rPr sz="4050" spc="1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ot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type that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e d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sign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in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EC</a:t>
            </a:r>
            <a:r>
              <a:rPr sz="4050" spc="9" baseline="1133" dirty="0">
                <a:latin typeface="Tw Cen MT"/>
                <a:cs typeface="Tw Cen MT"/>
              </a:rPr>
              <a:t>T</a:t>
            </a:r>
            <a:r>
              <a:rPr sz="4050" spc="0" baseline="1133" dirty="0">
                <a:latin typeface="Tw Cen MT"/>
                <a:cs typeface="Tw Cen MT"/>
              </a:rPr>
              <a:t>E250 is a model</a:t>
            </a:r>
            <a:endParaRPr sz="2700">
              <a:latin typeface="Tw Cen MT"/>
              <a:cs typeface="Tw Cen MT"/>
            </a:endParaRPr>
          </a:p>
          <a:p>
            <a:pPr marL="333044" marR="51434">
              <a:lnSpc>
                <a:spcPts val="2915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of</a:t>
            </a:r>
            <a:r>
              <a:rPr sz="4050" spc="8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a </a:t>
            </a:r>
            <a:r>
              <a:rPr sz="4050" spc="34" baseline="1133" dirty="0">
                <a:latin typeface="Tw Cen MT"/>
                <a:cs typeface="Tw Cen MT"/>
              </a:rPr>
              <a:t>m</a:t>
            </a:r>
            <a:r>
              <a:rPr sz="4050" spc="0" baseline="1133" dirty="0">
                <a:latin typeface="Tw Cen MT"/>
                <a:cs typeface="Tw Cen MT"/>
              </a:rPr>
              <a:t>u</a:t>
            </a:r>
            <a:r>
              <a:rPr sz="4050" spc="114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h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lar</a:t>
            </a:r>
            <a:r>
              <a:rPr sz="4050" spc="-59" baseline="1133" dirty="0">
                <a:latin typeface="Tw Cen MT"/>
                <a:cs typeface="Tw Cen MT"/>
              </a:rPr>
              <a:t>g</a:t>
            </a:r>
            <a:r>
              <a:rPr sz="4050" spc="0" baseline="1133" dirty="0">
                <a:latin typeface="Tw Cen MT"/>
                <a:cs typeface="Tw Cen MT"/>
              </a:rPr>
              <a:t>er syst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m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4988</Words>
  <Application>Microsoft Office PowerPoint</Application>
  <PresentationFormat>On-screen Show (4:3)</PresentationFormat>
  <Paragraphs>1165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Times New Roman</vt:lpstr>
      <vt:lpstr>Tw Cen MT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Fareq Malek</dc:creator>
  <cp:lastModifiedBy>Mohamed Fareq Malek</cp:lastModifiedBy>
  <cp:revision>7</cp:revision>
  <dcterms:modified xsi:type="dcterms:W3CDTF">2024-12-31T05:27:28Z</dcterms:modified>
</cp:coreProperties>
</file>