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  <p:sldId id="300" r:id="rId7"/>
    <p:sldId id="301" r:id="rId8"/>
    <p:sldId id="302" r:id="rId9"/>
    <p:sldId id="310" r:id="rId10"/>
    <p:sldId id="303" r:id="rId11"/>
    <p:sldId id="304" r:id="rId12"/>
    <p:sldId id="305" r:id="rId13"/>
    <p:sldId id="308" r:id="rId14"/>
    <p:sldId id="306" r:id="rId15"/>
    <p:sldId id="313" r:id="rId16"/>
    <p:sldId id="311" r:id="rId17"/>
    <p:sldId id="31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82718-0471-49D8-8E68-A1404DCA8466}" v="9" dt="2021-01-27T16:17:42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2" autoAdjust="0"/>
    <p:restoredTop sz="94619" autoAdjust="0"/>
  </p:normalViewPr>
  <p:slideViewPr>
    <p:cSldViewPr snapToGrid="0">
      <p:cViewPr varScale="1">
        <p:scale>
          <a:sx n="91" d="100"/>
          <a:sy n="91" d="100"/>
        </p:scale>
        <p:origin x="63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buras" userId="bf61a0defc689487" providerId="LiveId" clId="{7E082718-0471-49D8-8E68-A1404DCA8466}"/>
    <pc:docChg chg="undo custSel mod addSld modSld sldOrd">
      <pc:chgData name="Ahmed Aburas" userId="bf61a0defc689487" providerId="LiveId" clId="{7E082718-0471-49D8-8E68-A1404DCA8466}" dt="2021-01-27T16:18:48.596" v="336"/>
      <pc:docMkLst>
        <pc:docMk/>
      </pc:docMkLst>
      <pc:sldChg chg="addSp delSp modSp mod setClrOvrMap">
        <pc:chgData name="Ahmed Aburas" userId="bf61a0defc689487" providerId="LiveId" clId="{7E082718-0471-49D8-8E68-A1404DCA8466}" dt="2021-01-26T21:00:51.888" v="259" actId="20577"/>
        <pc:sldMkLst>
          <pc:docMk/>
          <pc:sldMk cId="193143965" sldId="298"/>
        </pc:sldMkLst>
        <pc:spChg chg="mod">
          <ac:chgData name="Ahmed Aburas" userId="bf61a0defc689487" providerId="LiveId" clId="{7E082718-0471-49D8-8E68-A1404DCA8466}" dt="2021-01-26T20:56:59.925" v="230" actId="1076"/>
          <ac:spMkLst>
            <pc:docMk/>
            <pc:sldMk cId="193143965" sldId="298"/>
            <ac:spMk id="2" creationId="{9AB2EA78-AEB3-469B-9025-3B17201A457B}"/>
          </ac:spMkLst>
        </pc:spChg>
        <pc:spChg chg="del mod">
          <ac:chgData name="Ahmed Aburas" userId="bf61a0defc689487" providerId="LiveId" clId="{7E082718-0471-49D8-8E68-A1404DCA8466}" dt="2021-01-26T20:52:23.372" v="113" actId="478"/>
          <ac:spMkLst>
            <pc:docMk/>
            <pc:sldMk cId="193143965" sldId="298"/>
            <ac:spMk id="3" creationId="{255E1F2F-E259-4EA8-9FFD-3A10AF541859}"/>
          </ac:spMkLst>
        </pc:spChg>
        <pc:spChg chg="add del mod">
          <ac:chgData name="Ahmed Aburas" userId="bf61a0defc689487" providerId="LiveId" clId="{7E082718-0471-49D8-8E68-A1404DCA8466}" dt="2021-01-26T20:53:14.047" v="155" actId="478"/>
          <ac:spMkLst>
            <pc:docMk/>
            <pc:sldMk cId="193143965" sldId="298"/>
            <ac:spMk id="6" creationId="{F497AFC2-68E6-4457-BA57-8DAE861771C3}"/>
          </ac:spMkLst>
        </pc:spChg>
        <pc:spChg chg="add mod">
          <ac:chgData name="Ahmed Aburas" userId="bf61a0defc689487" providerId="LiveId" clId="{7E082718-0471-49D8-8E68-A1404DCA8466}" dt="2021-01-26T21:00:51.888" v="259" actId="20577"/>
          <ac:spMkLst>
            <pc:docMk/>
            <pc:sldMk cId="193143965" sldId="298"/>
            <ac:spMk id="7" creationId="{88173A07-FA81-476C-9199-3DE084019020}"/>
          </ac:spMkLst>
        </pc:spChg>
        <pc:spChg chg="add del">
          <ac:chgData name="Ahmed Aburas" userId="bf61a0defc689487" providerId="LiveId" clId="{7E082718-0471-49D8-8E68-A1404DCA8466}" dt="2021-01-26T20:49:16.697" v="2" actId="26606"/>
          <ac:spMkLst>
            <pc:docMk/>
            <pc:sldMk cId="193143965" sldId="298"/>
            <ac:spMk id="33" creationId="{2FDF0794-1B86-42B2-B8C7-F60123E638ED}"/>
          </ac:spMkLst>
        </pc:spChg>
        <pc:spChg chg="add del">
          <ac:chgData name="Ahmed Aburas" userId="bf61a0defc689487" providerId="LiveId" clId="{7E082718-0471-49D8-8E68-A1404DCA8466}" dt="2021-01-26T20:49:16.697" v="2" actId="26606"/>
          <ac:spMkLst>
            <pc:docMk/>
            <pc:sldMk cId="193143965" sldId="298"/>
            <ac:spMk id="35" creationId="{C5373426-E26E-431D-959C-5DB96C0B6208}"/>
          </ac:spMkLst>
        </pc:spChg>
        <pc:spChg chg="add del">
          <ac:chgData name="Ahmed Aburas" userId="bf61a0defc689487" providerId="LiveId" clId="{7E082718-0471-49D8-8E68-A1404DCA8466}" dt="2021-01-26T20:49:16.697" v="2" actId="26606"/>
          <ac:spMkLst>
            <pc:docMk/>
            <pc:sldMk cId="193143965" sldId="298"/>
            <ac:spMk id="39" creationId="{EDC90921-9082-491B-940E-827D679F3478}"/>
          </ac:spMkLst>
        </pc:spChg>
        <pc:spChg chg="add del">
          <ac:chgData name="Ahmed Aburas" userId="bf61a0defc689487" providerId="LiveId" clId="{7E082718-0471-49D8-8E68-A1404DCA8466}" dt="2021-01-26T20:49:16.664" v="1" actId="26606"/>
          <ac:spMkLst>
            <pc:docMk/>
            <pc:sldMk cId="193143965" sldId="298"/>
            <ac:spMk id="44" creationId="{D1B4E201-164F-4793-895E-C149B2F2FCA0}"/>
          </ac:spMkLst>
        </pc:spChg>
        <pc:spChg chg="add del">
          <ac:chgData name="Ahmed Aburas" userId="bf61a0defc689487" providerId="LiveId" clId="{7E082718-0471-49D8-8E68-A1404DCA8466}" dt="2021-01-26T20:49:16.664" v="1" actId="26606"/>
          <ac:spMkLst>
            <pc:docMk/>
            <pc:sldMk cId="193143965" sldId="298"/>
            <ac:spMk id="46" creationId="{765F4110-C0FC-4D61-ACD2-A7C950EAE908}"/>
          </ac:spMkLst>
        </pc:spChg>
        <pc:spChg chg="add del">
          <ac:chgData name="Ahmed Aburas" userId="bf61a0defc689487" providerId="LiveId" clId="{7E082718-0471-49D8-8E68-A1404DCA8466}" dt="2021-01-26T20:49:22.232" v="4" actId="26606"/>
          <ac:spMkLst>
            <pc:docMk/>
            <pc:sldMk cId="193143965" sldId="298"/>
            <ac:spMk id="50" creationId="{44A37DD3-1B84-4776-94E1-C0AAA5C0F629}"/>
          </ac:spMkLst>
        </pc:spChg>
        <pc:spChg chg="add del">
          <ac:chgData name="Ahmed Aburas" userId="bf61a0defc689487" providerId="LiveId" clId="{7E082718-0471-49D8-8E68-A1404DCA8466}" dt="2021-01-26T20:49:22.232" v="4" actId="26606"/>
          <ac:spMkLst>
            <pc:docMk/>
            <pc:sldMk cId="193143965" sldId="298"/>
            <ac:spMk id="51" creationId="{0B4FB531-34DA-4777-9BD5-5B885DC38198}"/>
          </ac:spMkLst>
        </pc:spChg>
        <pc:spChg chg="add del">
          <ac:chgData name="Ahmed Aburas" userId="bf61a0defc689487" providerId="LiveId" clId="{7E082718-0471-49D8-8E68-A1404DCA8466}" dt="2021-01-26T20:50:34.072" v="28" actId="26606"/>
          <ac:spMkLst>
            <pc:docMk/>
            <pc:sldMk cId="193143965" sldId="298"/>
            <ac:spMk id="57" creationId="{B4D0E555-16F6-44D0-BF56-AF5FF5BDE9D6}"/>
          </ac:spMkLst>
        </pc:spChg>
        <pc:spChg chg="add del">
          <ac:chgData name="Ahmed Aburas" userId="bf61a0defc689487" providerId="LiveId" clId="{7E082718-0471-49D8-8E68-A1404DCA8466}" dt="2021-01-26T20:50:34.072" v="28" actId="26606"/>
          <ac:spMkLst>
            <pc:docMk/>
            <pc:sldMk cId="193143965" sldId="298"/>
            <ac:spMk id="59" creationId="{8117041D-1A7B-4ECA-AB68-3CFDB6726B8E}"/>
          </ac:spMkLst>
        </pc:spChg>
        <pc:spChg chg="add">
          <ac:chgData name="Ahmed Aburas" userId="bf61a0defc689487" providerId="LiveId" clId="{7E082718-0471-49D8-8E68-A1404DCA8466}" dt="2021-01-26T20:50:34.072" v="28" actId="26606"/>
          <ac:spMkLst>
            <pc:docMk/>
            <pc:sldMk cId="193143965" sldId="298"/>
            <ac:spMk id="66" creationId="{B4D0E555-16F6-44D0-BF56-AF5FF5BDE9D6}"/>
          </ac:spMkLst>
        </pc:spChg>
        <pc:spChg chg="add">
          <ac:chgData name="Ahmed Aburas" userId="bf61a0defc689487" providerId="LiveId" clId="{7E082718-0471-49D8-8E68-A1404DCA8466}" dt="2021-01-26T20:50:34.072" v="28" actId="26606"/>
          <ac:spMkLst>
            <pc:docMk/>
            <pc:sldMk cId="193143965" sldId="298"/>
            <ac:spMk id="68" creationId="{8117041D-1A7B-4ECA-AB68-3CFDB6726B8E}"/>
          </ac:spMkLst>
        </pc:spChg>
        <pc:picChg chg="del mod ord">
          <ac:chgData name="Ahmed Aburas" userId="bf61a0defc689487" providerId="LiveId" clId="{7E082718-0471-49D8-8E68-A1404DCA8466}" dt="2021-01-26T20:49:19.394" v="3" actId="478"/>
          <ac:picMkLst>
            <pc:docMk/>
            <pc:sldMk cId="193143965" sldId="298"/>
            <ac:picMk id="4" creationId="{65810330-F0B5-43C9-BC34-094FFB5C0529}"/>
          </ac:picMkLst>
        </pc:picChg>
        <pc:picChg chg="del mod">
          <ac:chgData name="Ahmed Aburas" userId="bf61a0defc689487" providerId="LiveId" clId="{7E082718-0471-49D8-8E68-A1404DCA8466}" dt="2021-01-26T20:49:25.695" v="5" actId="478"/>
          <ac:picMkLst>
            <pc:docMk/>
            <pc:sldMk cId="193143965" sldId="298"/>
            <ac:picMk id="9" creationId="{E12796B8-83EF-4053-9FE5-0619AB7216A6}"/>
          </ac:picMkLst>
        </pc:picChg>
        <pc:picChg chg="add mod">
          <ac:chgData name="Ahmed Aburas" userId="bf61a0defc689487" providerId="LiveId" clId="{7E082718-0471-49D8-8E68-A1404DCA8466}" dt="2021-01-26T20:50:34.072" v="28" actId="26606"/>
          <ac:picMkLst>
            <pc:docMk/>
            <pc:sldMk cId="193143965" sldId="298"/>
            <ac:picMk id="19" creationId="{DB2E6115-5871-4E11-B7B8-9A1A00E36998}"/>
          </ac:picMkLst>
        </pc:picChg>
        <pc:cxnChg chg="add del">
          <ac:chgData name="Ahmed Aburas" userId="bf61a0defc689487" providerId="LiveId" clId="{7E082718-0471-49D8-8E68-A1404DCA8466}" dt="2021-01-26T20:49:16.697" v="2" actId="26606"/>
          <ac:cxnSpMkLst>
            <pc:docMk/>
            <pc:sldMk cId="193143965" sldId="298"/>
            <ac:cxnSpMk id="37" creationId="{96D07482-83A3-4451-943C-B46961082957}"/>
          </ac:cxnSpMkLst>
        </pc:cxnChg>
        <pc:cxnChg chg="add del">
          <ac:chgData name="Ahmed Aburas" userId="bf61a0defc689487" providerId="LiveId" clId="{7E082718-0471-49D8-8E68-A1404DCA8466}" dt="2021-01-26T20:49:16.664" v="1" actId="26606"/>
          <ac:cxnSpMkLst>
            <pc:docMk/>
            <pc:sldMk cId="193143965" sldId="298"/>
            <ac:cxnSpMk id="48" creationId="{FACE2D80-77E9-4433-B62B-693C5B7B2AEF}"/>
          </ac:cxnSpMkLst>
        </pc:cxnChg>
        <pc:cxnChg chg="add del">
          <ac:chgData name="Ahmed Aburas" userId="bf61a0defc689487" providerId="LiveId" clId="{7E082718-0471-49D8-8E68-A1404DCA8466}" dt="2021-01-26T20:49:22.232" v="4" actId="26606"/>
          <ac:cxnSpMkLst>
            <pc:docMk/>
            <pc:sldMk cId="193143965" sldId="298"/>
            <ac:cxnSpMk id="52" creationId="{D5B557D3-D7B4-404B-84A1-9BD182BE5B06}"/>
          </ac:cxnSpMkLst>
        </pc:cxnChg>
        <pc:cxnChg chg="add del">
          <ac:chgData name="Ahmed Aburas" userId="bf61a0defc689487" providerId="LiveId" clId="{7E082718-0471-49D8-8E68-A1404DCA8466}" dt="2021-01-26T20:50:34.072" v="28" actId="26606"/>
          <ac:cxnSpMkLst>
            <pc:docMk/>
            <pc:sldMk cId="193143965" sldId="298"/>
            <ac:cxnSpMk id="61" creationId="{ABCD2462-4C1E-401A-AC2D-F799A138B245}"/>
          </ac:cxnSpMkLst>
        </pc:cxnChg>
        <pc:cxnChg chg="add">
          <ac:chgData name="Ahmed Aburas" userId="bf61a0defc689487" providerId="LiveId" clId="{7E082718-0471-49D8-8E68-A1404DCA8466}" dt="2021-01-26T20:50:34.072" v="28" actId="26606"/>
          <ac:cxnSpMkLst>
            <pc:docMk/>
            <pc:sldMk cId="193143965" sldId="298"/>
            <ac:cxnSpMk id="70" creationId="{ABCD2462-4C1E-401A-AC2D-F799A138B245}"/>
          </ac:cxnSpMkLst>
        </pc:cxnChg>
      </pc:sldChg>
      <pc:sldChg chg="modSp mod">
        <pc:chgData name="Ahmed Aburas" userId="bf61a0defc689487" providerId="LiveId" clId="{7E082718-0471-49D8-8E68-A1404DCA8466}" dt="2021-01-26T21:03:02.681" v="260" actId="20577"/>
        <pc:sldMkLst>
          <pc:docMk/>
          <pc:sldMk cId="1989796113" sldId="301"/>
        </pc:sldMkLst>
        <pc:spChg chg="mod">
          <ac:chgData name="Ahmed Aburas" userId="bf61a0defc689487" providerId="LiveId" clId="{7E082718-0471-49D8-8E68-A1404DCA8466}" dt="2021-01-26T21:03:02.681" v="260" actId="20577"/>
          <ac:spMkLst>
            <pc:docMk/>
            <pc:sldMk cId="1989796113" sldId="301"/>
            <ac:spMk id="3" creationId="{8F309E3F-EED2-410E-8F7E-5FE218AEE309}"/>
          </ac:spMkLst>
        </pc:spChg>
      </pc:sldChg>
      <pc:sldChg chg="modSp mod">
        <pc:chgData name="Ahmed Aburas" userId="bf61a0defc689487" providerId="LiveId" clId="{7E082718-0471-49D8-8E68-A1404DCA8466}" dt="2021-01-26T21:03:40.708" v="263" actId="20577"/>
        <pc:sldMkLst>
          <pc:docMk/>
          <pc:sldMk cId="883215254" sldId="302"/>
        </pc:sldMkLst>
        <pc:spChg chg="mod">
          <ac:chgData name="Ahmed Aburas" userId="bf61a0defc689487" providerId="LiveId" clId="{7E082718-0471-49D8-8E68-A1404DCA8466}" dt="2021-01-26T21:03:40.708" v="263" actId="20577"/>
          <ac:spMkLst>
            <pc:docMk/>
            <pc:sldMk cId="883215254" sldId="302"/>
            <ac:spMk id="2" creationId="{78CEB530-DC0C-45E1-AD93-D422749B0E6D}"/>
          </ac:spMkLst>
        </pc:spChg>
      </pc:sldChg>
      <pc:sldChg chg="modSp mod">
        <pc:chgData name="Ahmed Aburas" userId="bf61a0defc689487" providerId="LiveId" clId="{7E082718-0471-49D8-8E68-A1404DCA8466}" dt="2021-01-26T21:04:33.467" v="276" actId="20577"/>
        <pc:sldMkLst>
          <pc:docMk/>
          <pc:sldMk cId="2578869979" sldId="306"/>
        </pc:sldMkLst>
        <pc:spChg chg="mod">
          <ac:chgData name="Ahmed Aburas" userId="bf61a0defc689487" providerId="LiveId" clId="{7E082718-0471-49D8-8E68-A1404DCA8466}" dt="2021-01-26T21:04:33.467" v="276" actId="20577"/>
          <ac:spMkLst>
            <pc:docMk/>
            <pc:sldMk cId="2578869979" sldId="306"/>
            <ac:spMk id="8" creationId="{F4D40B85-17C1-463C-A541-CE42B9830064}"/>
          </ac:spMkLst>
        </pc:spChg>
      </pc:sldChg>
      <pc:sldChg chg="ord">
        <pc:chgData name="Ahmed Aburas" userId="bf61a0defc689487" providerId="LiveId" clId="{7E082718-0471-49D8-8E68-A1404DCA8466}" dt="2021-01-27T16:18:48.596" v="336"/>
        <pc:sldMkLst>
          <pc:docMk/>
          <pc:sldMk cId="2793041326" sldId="308"/>
        </pc:sldMkLst>
      </pc:sldChg>
      <pc:sldChg chg="modSp mod">
        <pc:chgData name="Ahmed Aburas" userId="bf61a0defc689487" providerId="LiveId" clId="{7E082718-0471-49D8-8E68-A1404DCA8466}" dt="2021-01-26T21:03:53.366" v="266" actId="20577"/>
        <pc:sldMkLst>
          <pc:docMk/>
          <pc:sldMk cId="3357811113" sldId="310"/>
        </pc:sldMkLst>
        <pc:spChg chg="mod">
          <ac:chgData name="Ahmed Aburas" userId="bf61a0defc689487" providerId="LiveId" clId="{7E082718-0471-49D8-8E68-A1404DCA8466}" dt="2021-01-26T21:03:53.366" v="266" actId="20577"/>
          <ac:spMkLst>
            <pc:docMk/>
            <pc:sldMk cId="3357811113" sldId="310"/>
            <ac:spMk id="2" creationId="{78CEB530-DC0C-45E1-AD93-D422749B0E6D}"/>
          </ac:spMkLst>
        </pc:spChg>
      </pc:sldChg>
      <pc:sldChg chg="setBg">
        <pc:chgData name="Ahmed Aburas" userId="bf61a0defc689487" providerId="LiveId" clId="{7E082718-0471-49D8-8E68-A1404DCA8466}" dt="2021-01-26T21:05:46.806" v="278"/>
        <pc:sldMkLst>
          <pc:docMk/>
          <pc:sldMk cId="3052524503" sldId="311"/>
        </pc:sldMkLst>
      </pc:sldChg>
      <pc:sldChg chg="addSp delSp modSp new mod setBg">
        <pc:chgData name="Ahmed Aburas" userId="bf61a0defc689487" providerId="LiveId" clId="{7E082718-0471-49D8-8E68-A1404DCA8466}" dt="2021-01-26T21:06:28.369" v="298" actId="26606"/>
        <pc:sldMkLst>
          <pc:docMk/>
          <pc:sldMk cId="3524475963" sldId="312"/>
        </pc:sldMkLst>
        <pc:spChg chg="mod ord">
          <ac:chgData name="Ahmed Aburas" userId="bf61a0defc689487" providerId="LiveId" clId="{7E082718-0471-49D8-8E68-A1404DCA8466}" dt="2021-01-26T21:06:28.369" v="298" actId="26606"/>
          <ac:spMkLst>
            <pc:docMk/>
            <pc:sldMk cId="3524475963" sldId="312"/>
            <ac:spMk id="2" creationId="{DA9BE595-0642-4D79-83CF-5A9CAD1B6E79}"/>
          </ac:spMkLst>
        </pc:spChg>
        <pc:spChg chg="del">
          <ac:chgData name="Ahmed Aburas" userId="bf61a0defc689487" providerId="LiveId" clId="{7E082718-0471-49D8-8E68-A1404DCA8466}" dt="2021-01-26T21:06:23.096" v="297" actId="931"/>
          <ac:spMkLst>
            <pc:docMk/>
            <pc:sldMk cId="3524475963" sldId="312"/>
            <ac:spMk id="3" creationId="{BB6BC7B6-D89A-4082-B6BF-C172C8F501C3}"/>
          </ac:spMkLst>
        </pc:spChg>
        <pc:spChg chg="add">
          <ac:chgData name="Ahmed Aburas" userId="bf61a0defc689487" providerId="LiveId" clId="{7E082718-0471-49D8-8E68-A1404DCA8466}" dt="2021-01-26T21:06:28.369" v="298" actId="26606"/>
          <ac:spMkLst>
            <pc:docMk/>
            <pc:sldMk cId="3524475963" sldId="312"/>
            <ac:spMk id="10" creationId="{39E3965E-AC41-4711-9D10-E25ABB132D86}"/>
          </ac:spMkLst>
        </pc:spChg>
        <pc:spChg chg="add">
          <ac:chgData name="Ahmed Aburas" userId="bf61a0defc689487" providerId="LiveId" clId="{7E082718-0471-49D8-8E68-A1404DCA8466}" dt="2021-01-26T21:06:28.369" v="298" actId="26606"/>
          <ac:spMkLst>
            <pc:docMk/>
            <pc:sldMk cId="3524475963" sldId="312"/>
            <ac:spMk id="14" creationId="{0671A8AE-40A1-4631-A6B8-581AFF065482}"/>
          </ac:spMkLst>
        </pc:spChg>
        <pc:spChg chg="add">
          <ac:chgData name="Ahmed Aburas" userId="bf61a0defc689487" providerId="LiveId" clId="{7E082718-0471-49D8-8E68-A1404DCA8466}" dt="2021-01-26T21:06:28.369" v="298" actId="26606"/>
          <ac:spMkLst>
            <pc:docMk/>
            <pc:sldMk cId="3524475963" sldId="312"/>
            <ac:spMk id="16" creationId="{A44CD100-6267-4E62-AA64-2182A3A6A1C0}"/>
          </ac:spMkLst>
        </pc:spChg>
        <pc:picChg chg="add mod">
          <ac:chgData name="Ahmed Aburas" userId="bf61a0defc689487" providerId="LiveId" clId="{7E082718-0471-49D8-8E68-A1404DCA8466}" dt="2021-01-26T21:06:28.369" v="298" actId="26606"/>
          <ac:picMkLst>
            <pc:docMk/>
            <pc:sldMk cId="3524475963" sldId="312"/>
            <ac:picMk id="5" creationId="{7EDF0F5D-63C6-4007-B9B3-9B0AA6995E09}"/>
          </ac:picMkLst>
        </pc:picChg>
        <pc:cxnChg chg="add">
          <ac:chgData name="Ahmed Aburas" userId="bf61a0defc689487" providerId="LiveId" clId="{7E082718-0471-49D8-8E68-A1404DCA8466}" dt="2021-01-26T21:06:28.369" v="298" actId="26606"/>
          <ac:cxnSpMkLst>
            <pc:docMk/>
            <pc:sldMk cId="3524475963" sldId="312"/>
            <ac:cxnSpMk id="12" creationId="{1F5DC8C3-BA5F-4EED-BB9A-A14272BD82A1}"/>
          </ac:cxnSpMkLst>
        </pc:cxnChg>
      </pc:sldChg>
      <pc:sldChg chg="addSp delSp modSp add mod modClrScheme setClrOvrMap delDesignElem chgLayout">
        <pc:chgData name="Ahmed Aburas" userId="bf61a0defc689487" providerId="LiveId" clId="{7E082718-0471-49D8-8E68-A1404DCA8466}" dt="2021-01-27T16:18:43.973" v="334" actId="478"/>
        <pc:sldMkLst>
          <pc:docMk/>
          <pc:sldMk cId="2420830185" sldId="313"/>
        </pc:sldMkLst>
        <pc:spChg chg="mod ord">
          <ac:chgData name="Ahmed Aburas" userId="bf61a0defc689487" providerId="LiveId" clId="{7E082718-0471-49D8-8E68-A1404DCA8466}" dt="2021-01-27T16:18:25.484" v="329" actId="26606"/>
          <ac:spMkLst>
            <pc:docMk/>
            <pc:sldMk cId="2420830185" sldId="313"/>
            <ac:spMk id="2" creationId="{E724034A-A590-4B17-BC1D-E59FE4068047}"/>
          </ac:spMkLst>
        </pc:spChg>
        <pc:spChg chg="add del mod ord">
          <ac:chgData name="Ahmed Aburas" userId="bf61a0defc689487" providerId="LiveId" clId="{7E082718-0471-49D8-8E68-A1404DCA8466}" dt="2021-01-27T16:17:42.920" v="312" actId="700"/>
          <ac:spMkLst>
            <pc:docMk/>
            <pc:sldMk cId="2420830185" sldId="313"/>
            <ac:spMk id="5" creationId="{271D71E0-92C9-486D-97AB-8C58B7951232}"/>
          </ac:spMkLst>
        </pc:spChg>
        <pc:spChg chg="del mod">
          <ac:chgData name="Ahmed Aburas" userId="bf61a0defc689487" providerId="LiveId" clId="{7E082718-0471-49D8-8E68-A1404DCA8466}" dt="2021-01-27T16:15:21.891" v="302" actId="22"/>
          <ac:spMkLst>
            <pc:docMk/>
            <pc:sldMk cId="2420830185" sldId="313"/>
            <ac:spMk id="8" creationId="{F4D40B85-17C1-463C-A541-CE42B9830064}"/>
          </ac:spMkLst>
        </pc:spChg>
        <pc:spChg chg="add del">
          <ac:chgData name="Ahmed Aburas" userId="bf61a0defc689487" providerId="LiveId" clId="{7E082718-0471-49D8-8E68-A1404DCA8466}" dt="2021-01-27T16:18:05.234" v="319" actId="26606"/>
          <ac:spMkLst>
            <pc:docMk/>
            <pc:sldMk cId="2420830185" sldId="313"/>
            <ac:spMk id="11" creationId="{E9BA134F-37B6-498A-B46D-040B86E5DA35}"/>
          </ac:spMkLst>
        </pc:spChg>
        <pc:spChg chg="add del">
          <ac:chgData name="Ahmed Aburas" userId="bf61a0defc689487" providerId="LiveId" clId="{7E082718-0471-49D8-8E68-A1404DCA8466}" dt="2021-01-27T16:18:05.234" v="319" actId="26606"/>
          <ac:spMkLst>
            <pc:docMk/>
            <pc:sldMk cId="2420830185" sldId="313"/>
            <ac:spMk id="13" creationId="{2BFE3F30-11E0-4842-8523-7222538C8293}"/>
          </ac:spMkLst>
        </pc:spChg>
        <pc:spChg chg="add del">
          <ac:chgData name="Ahmed Aburas" userId="bf61a0defc689487" providerId="LiveId" clId="{7E082718-0471-49D8-8E68-A1404DCA8466}" dt="2021-01-27T16:18:25.484" v="329" actId="26606"/>
          <ac:spMkLst>
            <pc:docMk/>
            <pc:sldMk cId="2420830185" sldId="313"/>
            <ac:spMk id="20" creationId="{39E3965E-AC41-4711-9D10-E25ABB132D86}"/>
          </ac:spMkLst>
        </pc:spChg>
        <pc:spChg chg="add del">
          <ac:chgData name="Ahmed Aburas" userId="bf61a0defc689487" providerId="LiveId" clId="{7E082718-0471-49D8-8E68-A1404DCA8466}" dt="2021-01-27T16:18:25.484" v="329" actId="26606"/>
          <ac:spMkLst>
            <pc:docMk/>
            <pc:sldMk cId="2420830185" sldId="313"/>
            <ac:spMk id="24" creationId="{44A37DD3-1B84-4776-94E1-C0AAA5C0F629}"/>
          </ac:spMkLst>
        </pc:spChg>
        <pc:spChg chg="add del">
          <ac:chgData name="Ahmed Aburas" userId="bf61a0defc689487" providerId="LiveId" clId="{7E082718-0471-49D8-8E68-A1404DCA8466}" dt="2021-01-27T16:18:25.484" v="329" actId="26606"/>
          <ac:spMkLst>
            <pc:docMk/>
            <pc:sldMk cId="2420830185" sldId="313"/>
            <ac:spMk id="26" creationId="{0B4FB531-34DA-4777-9BD5-5B885DC38198}"/>
          </ac:spMkLst>
        </pc:spChg>
        <pc:spChg chg="add del">
          <ac:chgData name="Ahmed Aburas" userId="bf61a0defc689487" providerId="LiveId" clId="{7E082718-0471-49D8-8E68-A1404DCA8466}" dt="2021-01-27T16:18:24.010" v="326" actId="26606"/>
          <ac:spMkLst>
            <pc:docMk/>
            <pc:sldMk cId="2420830185" sldId="313"/>
            <ac:spMk id="32" creationId="{CD6C23BA-981C-468F-9E84-724C2A660E4F}"/>
          </ac:spMkLst>
        </pc:spChg>
        <pc:spChg chg="add del">
          <ac:chgData name="Ahmed Aburas" userId="bf61a0defc689487" providerId="LiveId" clId="{7E082718-0471-49D8-8E68-A1404DCA8466}" dt="2021-01-27T16:18:18.776" v="322" actId="26606"/>
          <ac:spMkLst>
            <pc:docMk/>
            <pc:sldMk cId="2420830185" sldId="313"/>
            <ac:spMk id="33" creationId="{39E3965E-AC41-4711-9D10-E25ABB132D86}"/>
          </ac:spMkLst>
        </pc:spChg>
        <pc:spChg chg="add del">
          <ac:chgData name="Ahmed Aburas" userId="bf61a0defc689487" providerId="LiveId" clId="{7E082718-0471-49D8-8E68-A1404DCA8466}" dt="2021-01-27T16:18:18.776" v="322" actId="26606"/>
          <ac:spMkLst>
            <pc:docMk/>
            <pc:sldMk cId="2420830185" sldId="313"/>
            <ac:spMk id="37" creationId="{33428ACC-71EC-4171-9527-10983BA6B41D}"/>
          </ac:spMkLst>
        </pc:spChg>
        <pc:spChg chg="add del">
          <ac:chgData name="Ahmed Aburas" userId="bf61a0defc689487" providerId="LiveId" clId="{7E082718-0471-49D8-8E68-A1404DCA8466}" dt="2021-01-27T16:18:18.776" v="322" actId="26606"/>
          <ac:spMkLst>
            <pc:docMk/>
            <pc:sldMk cId="2420830185" sldId="313"/>
            <ac:spMk id="41" creationId="{8D4480B4-953D-41FA-9052-09AB3A026947}"/>
          </ac:spMkLst>
        </pc:spChg>
        <pc:spChg chg="add del">
          <ac:chgData name="Ahmed Aburas" userId="bf61a0defc689487" providerId="LiveId" clId="{7E082718-0471-49D8-8E68-A1404DCA8466}" dt="2021-01-27T16:18:22.027" v="324" actId="26606"/>
          <ac:spMkLst>
            <pc:docMk/>
            <pc:sldMk cId="2420830185" sldId="313"/>
            <ac:spMk id="43" creationId="{A44FFD5D-B985-4624-BBCD-50AD2E1686B4}"/>
          </ac:spMkLst>
        </pc:spChg>
        <pc:spChg chg="add del">
          <ac:chgData name="Ahmed Aburas" userId="bf61a0defc689487" providerId="LiveId" clId="{7E082718-0471-49D8-8E68-A1404DCA8466}" dt="2021-01-27T16:18:22.027" v="324" actId="26606"/>
          <ac:spMkLst>
            <pc:docMk/>
            <pc:sldMk cId="2420830185" sldId="313"/>
            <ac:spMk id="44" creationId="{39E3965E-AC41-4711-9D10-E25ABB132D86}"/>
          </ac:spMkLst>
        </pc:spChg>
        <pc:spChg chg="add del">
          <ac:chgData name="Ahmed Aburas" userId="bf61a0defc689487" providerId="LiveId" clId="{7E082718-0471-49D8-8E68-A1404DCA8466}" dt="2021-01-27T16:18:22.027" v="324" actId="26606"/>
          <ac:spMkLst>
            <pc:docMk/>
            <pc:sldMk cId="2420830185" sldId="313"/>
            <ac:spMk id="46" creationId="{0AF4F2BA-3C03-4E2C-8ABC-0949B61B3C5E}"/>
          </ac:spMkLst>
        </pc:spChg>
        <pc:spChg chg="add del">
          <ac:chgData name="Ahmed Aburas" userId="bf61a0defc689487" providerId="LiveId" clId="{7E082718-0471-49D8-8E68-A1404DCA8466}" dt="2021-01-27T16:18:22.027" v="324" actId="26606"/>
          <ac:spMkLst>
            <pc:docMk/>
            <pc:sldMk cId="2420830185" sldId="313"/>
            <ac:spMk id="47" creationId="{4B986F88-1433-4AF7-AF71-41A89DC93F15}"/>
          </ac:spMkLst>
        </pc:spChg>
        <pc:spChg chg="add del">
          <ac:chgData name="Ahmed Aburas" userId="bf61a0defc689487" providerId="LiveId" clId="{7E082718-0471-49D8-8E68-A1404DCA8466}" dt="2021-01-27T16:18:24.010" v="326" actId="26606"/>
          <ac:spMkLst>
            <pc:docMk/>
            <pc:sldMk cId="2420830185" sldId="313"/>
            <ac:spMk id="50" creationId="{F64BBAA4-C62B-4146-B49F-FE4CC4655EE0}"/>
          </ac:spMkLst>
        </pc:spChg>
        <pc:spChg chg="add del">
          <ac:chgData name="Ahmed Aburas" userId="bf61a0defc689487" providerId="LiveId" clId="{7E082718-0471-49D8-8E68-A1404DCA8466}" dt="2021-01-27T16:18:24.010" v="326" actId="26606"/>
          <ac:spMkLst>
            <pc:docMk/>
            <pc:sldMk cId="2420830185" sldId="313"/>
            <ac:spMk id="52" creationId="{6BF36B24-6632-4516-9692-731462896C1F}"/>
          </ac:spMkLst>
        </pc:spChg>
        <pc:spChg chg="add del">
          <ac:chgData name="Ahmed Aburas" userId="bf61a0defc689487" providerId="LiveId" clId="{7E082718-0471-49D8-8E68-A1404DCA8466}" dt="2021-01-27T16:18:25.446" v="328" actId="26606"/>
          <ac:spMkLst>
            <pc:docMk/>
            <pc:sldMk cId="2420830185" sldId="313"/>
            <ac:spMk id="54" creationId="{873ECEC8-0F24-45B8-950F-35FC94BCEAC8}"/>
          </ac:spMkLst>
        </pc:spChg>
        <pc:spChg chg="add del">
          <ac:chgData name="Ahmed Aburas" userId="bf61a0defc689487" providerId="LiveId" clId="{7E082718-0471-49D8-8E68-A1404DCA8466}" dt="2021-01-27T16:18:25.446" v="328" actId="26606"/>
          <ac:spMkLst>
            <pc:docMk/>
            <pc:sldMk cId="2420830185" sldId="313"/>
            <ac:spMk id="56" creationId="{82B5ECEC-F2AB-465F-A931-89DCEC66194E}"/>
          </ac:spMkLst>
        </pc:spChg>
        <pc:spChg chg="add del">
          <ac:chgData name="Ahmed Aburas" userId="bf61a0defc689487" providerId="LiveId" clId="{7E082718-0471-49D8-8E68-A1404DCA8466}" dt="2021-01-27T16:18:25.446" v="328" actId="26606"/>
          <ac:spMkLst>
            <pc:docMk/>
            <pc:sldMk cId="2420830185" sldId="313"/>
            <ac:spMk id="57" creationId="{8B53612E-ADB2-4457-9688-89506397AF28}"/>
          </ac:spMkLst>
        </pc:spChg>
        <pc:spChg chg="add">
          <ac:chgData name="Ahmed Aburas" userId="bf61a0defc689487" providerId="LiveId" clId="{7E082718-0471-49D8-8E68-A1404DCA8466}" dt="2021-01-27T16:18:25.484" v="329" actId="26606"/>
          <ac:spMkLst>
            <pc:docMk/>
            <pc:sldMk cId="2420830185" sldId="313"/>
            <ac:spMk id="59" creationId="{E844E128-FF69-4E9F-8327-6B504B3C5AE1}"/>
          </ac:spMkLst>
        </pc:spChg>
        <pc:spChg chg="add del">
          <ac:chgData name="Ahmed Aburas" userId="bf61a0defc689487" providerId="LiveId" clId="{7E082718-0471-49D8-8E68-A1404DCA8466}" dt="2021-01-27T16:18:43.973" v="334" actId="478"/>
          <ac:spMkLst>
            <pc:docMk/>
            <pc:sldMk cId="2420830185" sldId="313"/>
            <ac:spMk id="61" creationId="{5B2AE0C8-4E02-4A5F-95B8-7672F83E942F}"/>
          </ac:spMkLst>
        </pc:spChg>
        <pc:picChg chg="add mod ord">
          <ac:chgData name="Ahmed Aburas" userId="bf61a0defc689487" providerId="LiveId" clId="{7E082718-0471-49D8-8E68-A1404DCA8466}" dt="2021-01-27T16:18:38.990" v="333" actId="14100"/>
          <ac:picMkLst>
            <pc:docMk/>
            <pc:sldMk cId="2420830185" sldId="313"/>
            <ac:picMk id="4" creationId="{CBD87FC8-572B-48BD-B7AF-331BD732B510}"/>
          </ac:picMkLst>
        </pc:picChg>
        <pc:picChg chg="add del mod">
          <ac:chgData name="Ahmed Aburas" userId="bf61a0defc689487" providerId="LiveId" clId="{7E082718-0471-49D8-8E68-A1404DCA8466}" dt="2021-01-27T16:18:06.898" v="320" actId="478"/>
          <ac:picMkLst>
            <pc:docMk/>
            <pc:sldMk cId="2420830185" sldId="313"/>
            <ac:picMk id="9" creationId="{F3146A4D-3F2C-4374-8BCF-A110A3973C91}"/>
          </ac:picMkLst>
        </pc:picChg>
        <pc:cxnChg chg="add del">
          <ac:chgData name="Ahmed Aburas" userId="bf61a0defc689487" providerId="LiveId" clId="{7E082718-0471-49D8-8E68-A1404DCA8466}" dt="2021-01-27T16:18:05.234" v="319" actId="26606"/>
          <ac:cxnSpMkLst>
            <pc:docMk/>
            <pc:sldMk cId="2420830185" sldId="313"/>
            <ac:cxnSpMk id="15" creationId="{67E7D319-545A-41CD-95DF-4DE4FA8A46B1}"/>
          </ac:cxnSpMkLst>
        </pc:cxnChg>
        <pc:cxnChg chg="add del">
          <ac:chgData name="Ahmed Aburas" userId="bf61a0defc689487" providerId="LiveId" clId="{7E082718-0471-49D8-8E68-A1404DCA8466}" dt="2021-01-27T16:18:25.484" v="329" actId="26606"/>
          <ac:cxnSpMkLst>
            <pc:docMk/>
            <pc:sldMk cId="2420830185" sldId="313"/>
            <ac:cxnSpMk id="22" creationId="{1F5DC8C3-BA5F-4EED-BB9A-A14272BD82A1}"/>
          </ac:cxnSpMkLst>
        </pc:cxnChg>
        <pc:cxnChg chg="add del">
          <ac:chgData name="Ahmed Aburas" userId="bf61a0defc689487" providerId="LiveId" clId="{7E082718-0471-49D8-8E68-A1404DCA8466}" dt="2021-01-27T16:18:25.484" v="329" actId="26606"/>
          <ac:cxnSpMkLst>
            <pc:docMk/>
            <pc:sldMk cId="2420830185" sldId="313"/>
            <ac:cxnSpMk id="28" creationId="{D5B557D3-D7B4-404B-84A1-9BD182BE5B06}"/>
          </ac:cxnSpMkLst>
        </pc:cxnChg>
        <pc:cxnChg chg="add del">
          <ac:chgData name="Ahmed Aburas" userId="bf61a0defc689487" providerId="LiveId" clId="{7E082718-0471-49D8-8E68-A1404DCA8466}" dt="2021-01-27T16:18:18.776" v="322" actId="26606"/>
          <ac:cxnSpMkLst>
            <pc:docMk/>
            <pc:sldMk cId="2420830185" sldId="313"/>
            <ac:cxnSpMk id="35" creationId="{1F5DC8C3-BA5F-4EED-BB9A-A14272BD82A1}"/>
          </ac:cxnSpMkLst>
        </pc:cxnChg>
        <pc:cxnChg chg="add del">
          <ac:chgData name="Ahmed Aburas" userId="bf61a0defc689487" providerId="LiveId" clId="{7E082718-0471-49D8-8E68-A1404DCA8466}" dt="2021-01-27T16:18:18.776" v="322" actId="26606"/>
          <ac:cxnSpMkLst>
            <pc:docMk/>
            <pc:sldMk cId="2420830185" sldId="313"/>
            <ac:cxnSpMk id="39" creationId="{BA22713B-ABB6-4391-97F9-0449A2B9B664}"/>
          </ac:cxnSpMkLst>
        </pc:cxnChg>
        <pc:cxnChg chg="add del">
          <ac:chgData name="Ahmed Aburas" userId="bf61a0defc689487" providerId="LiveId" clId="{7E082718-0471-49D8-8E68-A1404DCA8466}" dt="2021-01-27T16:18:22.027" v="324" actId="26606"/>
          <ac:cxnSpMkLst>
            <pc:docMk/>
            <pc:sldMk cId="2420830185" sldId="313"/>
            <ac:cxnSpMk id="45" creationId="{1F5DC8C3-BA5F-4EED-BB9A-A14272BD82A1}"/>
          </ac:cxnSpMkLst>
        </pc:cxnChg>
        <pc:cxnChg chg="add del">
          <ac:chgData name="Ahmed Aburas" userId="bf61a0defc689487" providerId="LiveId" clId="{7E082718-0471-49D8-8E68-A1404DCA8466}" dt="2021-01-27T16:18:22.027" v="324" actId="26606"/>
          <ac:cxnSpMkLst>
            <pc:docMk/>
            <pc:sldMk cId="2420830185" sldId="313"/>
            <ac:cxnSpMk id="48" creationId="{A07787ED-5EDC-4C54-AD87-55B60D0FE397}"/>
          </ac:cxnSpMkLst>
        </pc:cxnChg>
        <pc:cxnChg chg="add del">
          <ac:chgData name="Ahmed Aburas" userId="bf61a0defc689487" providerId="LiveId" clId="{7E082718-0471-49D8-8E68-A1404DCA8466}" dt="2021-01-27T16:18:24.010" v="326" actId="26606"/>
          <ac:cxnSpMkLst>
            <pc:docMk/>
            <pc:sldMk cId="2420830185" sldId="313"/>
            <ac:cxnSpMk id="51" creationId="{EEB57AA8-F021-480C-A9E2-F89913313611}"/>
          </ac:cxnSpMkLst>
        </pc:cxnChg>
        <pc:cxnChg chg="add del">
          <ac:chgData name="Ahmed Aburas" userId="bf61a0defc689487" providerId="LiveId" clId="{7E082718-0471-49D8-8E68-A1404DCA8466}" dt="2021-01-27T16:18:25.446" v="328" actId="26606"/>
          <ac:cxnSpMkLst>
            <pc:docMk/>
            <pc:sldMk cId="2420830185" sldId="313"/>
            <ac:cxnSpMk id="55" creationId="{89EB8C68-FF1B-4849-867B-32D29B19F102}"/>
          </ac:cxnSpMkLst>
        </pc:cxnChg>
        <pc:cxnChg chg="add">
          <ac:chgData name="Ahmed Aburas" userId="bf61a0defc689487" providerId="LiveId" clId="{7E082718-0471-49D8-8E68-A1404DCA8466}" dt="2021-01-27T16:18:25.484" v="329" actId="26606"/>
          <ac:cxnSpMkLst>
            <pc:docMk/>
            <pc:sldMk cId="2420830185" sldId="313"/>
            <ac:cxnSpMk id="60" creationId="{055CEADF-09EA-423C-8C45-F94AF44D5AF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B4D0E555-16F6-44D0-BF56-AF5FF5BDE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117041D-1A7B-4ECA-AB68-3CFDB6726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6220" y="0"/>
            <a:ext cx="4641314" cy="6858000"/>
          </a:xfrm>
          <a:prstGeom prst="rect">
            <a:avLst/>
          </a:prstGeom>
          <a:solidFill>
            <a:srgbClr val="2B2E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956" y="654939"/>
            <a:ext cx="3659246" cy="28626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ECTE 250 Proposals   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BCD2462-4C1E-401A-AC2D-F799A138B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852" y="3663649"/>
            <a:ext cx="338328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DB2E6115-5871-4E11-B7B8-9A1A00E36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5" y="837429"/>
            <a:ext cx="6275667" cy="51831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73A07-FA81-476C-9199-3DE084019020}"/>
              </a:ext>
            </a:extLst>
          </p:cNvPr>
          <p:cNvSpPr txBox="1"/>
          <p:nvPr/>
        </p:nvSpPr>
        <p:spPr>
          <a:xfrm>
            <a:off x="435869" y="3743429"/>
            <a:ext cx="3889420" cy="14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ECTE 250 (Engineering Design and Management 2 )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GROUP A: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Habiba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Abdelsamie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Amr Assar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Ahmed Aburas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Ibrahim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Elbarbary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3E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4034A-A590-4B17-BC1D-E59FE40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Sustainability 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D40B85-17C1-463C-A541-CE42B983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With solar energy being the best renewable energy source solar panel is the smartest way to stay sustainable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Having the solar panel rotate we will have a way more efficient solar panel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4" descr="Mass-produced European solar panels on the horizon - Information Centre -  Research &amp; Innovation - European Commission">
            <a:extLst>
              <a:ext uri="{FF2B5EF4-FFF2-40B4-BE49-F238E27FC236}">
                <a16:creationId xmlns:a16="http://schemas.microsoft.com/office/drawing/2014/main" id="{FC113C89-08EF-4F68-938A-DC7D9ECC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r="15123" b="1"/>
          <a:stretch/>
        </p:blipFill>
        <p:spPr bwMode="auto">
          <a:xfrm>
            <a:off x="8251982" y="2175465"/>
            <a:ext cx="3294253" cy="248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41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3E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4034A-A590-4B17-BC1D-E59FE40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Mechanism 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D40B85-17C1-463C-A541-CE42B983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The solar panel will have a motor so it rotates until it detects the highest voltage in which it will stop and start charging.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The battery will charge, and the sensor be attached when it reaches full charge will turn off the whole system,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As well as connecting to the internet to send data that it has been fully charged and we can put a new empty battery in place to charge.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9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F3146A4D-3F2C-4374-8BCF-A110A397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873" y="2141115"/>
            <a:ext cx="4278147" cy="257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3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4034A-A590-4B17-BC1D-E59FE40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Mechanism </a:t>
            </a:r>
          </a:p>
        </p:txBody>
      </p:sp>
      <p:cxnSp>
        <p:nvCxnSpPr>
          <p:cNvPr id="60" name="Straight Connector 3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D87FC8-572B-48BD-B7AF-331BD732B5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65" r="16318" b="-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30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4034A-A590-4B17-BC1D-E59FE40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Budget 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D40B85-17C1-463C-A541-CE42B983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Budget Breakdown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C2B492F9-DBF0-446C-A51B-3ADDB0F51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806074"/>
              </p:ext>
            </p:extLst>
          </p:nvPr>
        </p:nvGraphicFramePr>
        <p:xfrm>
          <a:off x="4742017" y="1384558"/>
          <a:ext cx="6798084" cy="4088884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3385987">
                  <a:extLst>
                    <a:ext uri="{9D8B030D-6E8A-4147-A177-3AD203B41FA5}">
                      <a16:colId xmlns:a16="http://schemas.microsoft.com/office/drawing/2014/main" val="684711456"/>
                    </a:ext>
                  </a:extLst>
                </a:gridCol>
                <a:gridCol w="1872990">
                  <a:extLst>
                    <a:ext uri="{9D8B030D-6E8A-4147-A177-3AD203B41FA5}">
                      <a16:colId xmlns:a16="http://schemas.microsoft.com/office/drawing/2014/main" val="1036229347"/>
                    </a:ext>
                  </a:extLst>
                </a:gridCol>
                <a:gridCol w="1539107">
                  <a:extLst>
                    <a:ext uri="{9D8B030D-6E8A-4147-A177-3AD203B41FA5}">
                      <a16:colId xmlns:a16="http://schemas.microsoft.com/office/drawing/2014/main" val="831951088"/>
                    </a:ext>
                  </a:extLst>
                </a:gridCol>
              </a:tblGrid>
              <a:tr h="1224355">
                <a:tc>
                  <a:txBody>
                    <a:bodyPr/>
                    <a:lstStyle/>
                    <a:p>
                      <a:r>
                        <a:rPr lang="en-US" sz="2700" b="0" cap="none" spc="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225235" marR="173258" marT="173258" marB="17325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Quantity</a:t>
                      </a:r>
                    </a:p>
                  </a:txBody>
                  <a:tcPr marL="225235" marR="173258" marT="173258" marB="1732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b="0" cap="none" spc="0">
                          <a:solidFill>
                            <a:schemeClr val="bg1"/>
                          </a:solidFill>
                        </a:rPr>
                        <a:t>Price (AED)</a:t>
                      </a:r>
                    </a:p>
                  </a:txBody>
                  <a:tcPr marL="225235" marR="173258" marT="173258" marB="17325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242266"/>
                  </a:ext>
                </a:extLst>
              </a:tr>
              <a:tr h="820087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Standard kit 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600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6310835"/>
                  </a:ext>
                </a:extLst>
              </a:tr>
              <a:tr h="8200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700" b="0" cap="none" spc="0">
                          <a:solidFill>
                            <a:schemeClr val="tx1"/>
                          </a:solidFill>
                        </a:rPr>
                        <a:t>Solar Panel mount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68002"/>
                  </a:ext>
                </a:extLst>
              </a:tr>
              <a:tr h="1224355"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8 position DIP Switch 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cap="none" spc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25235" marR="173258" marT="173258" marB="17325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137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24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any question marks on black background">
            <a:extLst>
              <a:ext uri="{FF2B5EF4-FFF2-40B4-BE49-F238E27FC236}">
                <a16:creationId xmlns:a16="http://schemas.microsoft.com/office/drawing/2014/main" id="{7EDF0F5D-63C6-4007-B9B3-9B0AA6995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BE595-0642-4D79-83CF-5A9CAD1B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			  QUESTIONS </a:t>
            </a:r>
          </a:p>
        </p:txBody>
      </p:sp>
    </p:spTree>
    <p:extLst>
      <p:ext uri="{BB962C8B-B14F-4D97-AF65-F5344CB8AC3E}">
        <p14:creationId xmlns:p14="http://schemas.microsoft.com/office/powerpoint/2010/main" val="3524475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E4300F-5C9C-41FE-A9CF-DF93CF84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 of Contents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231F3B-7221-497A-9A41-4A50A332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Introduction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Proposal One	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Introduction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Mechanism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Sustainability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Budget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Proposal Two 		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Introduction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Mechanism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Sustainability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Budget</a:t>
            </a:r>
          </a:p>
          <a:p>
            <a:pPr marL="201168" lvl="1" indent="0">
              <a:lnSpc>
                <a:spcPct val="9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3" name="Picture 12" descr="Light bulb with hanging lights background">
            <a:extLst>
              <a:ext uri="{FF2B5EF4-FFF2-40B4-BE49-F238E27FC236}">
                <a16:creationId xmlns:a16="http://schemas.microsoft.com/office/drawing/2014/main" id="{A24EDEBB-0D78-4DC6-BD7A-ABCCCAD24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982" y="2339236"/>
            <a:ext cx="3294253" cy="215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2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1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1A6FE-BE48-4819-B9E9-83081384A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</a:t>
            </a:r>
          </a:p>
        </p:txBody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39CD7A3-4401-4EC9-B7B1-5556F21B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Our theme was Reduce, Reuse, Recycle so we decided to look around and see what is some products we use daily and how we can make them more sustainable 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7EAFDA-7AA0-4A79-A1DD-361B44082A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86" r="25799" b="-1"/>
          <a:stretch/>
        </p:blipFill>
        <p:spPr>
          <a:xfrm>
            <a:off x="7611902" y="10"/>
            <a:ext cx="458009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61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A67BC-4EB5-4A07-BFEF-A5F35817C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4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Hair Styling Brush </a:t>
            </a:r>
            <a:r>
              <a:rPr lang="en-US" sz="2000" b="1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(Idea one)</a:t>
            </a:r>
            <a:endParaRPr lang="en-US" sz="400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09E3F-EED2-410E-8F7E-5FE218AEE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A brush that helps to make sure your hair is healthy as well as being sustainable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For all types of hair with different functionalities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As well as keeping track of all the data using your phone</a:t>
            </a:r>
          </a:p>
        </p:txBody>
      </p:sp>
      <p:pic>
        <p:nvPicPr>
          <p:cNvPr id="4" name="Picture 3" descr="Philips Heated Straightening Brush With Thermoprotect Technology (BHH880) -  Black: Buy Philips Heated Straightening Brush With Thermoprotect Technology  (BHH880) - Black Online at Best Price in India | Nykaa">
            <a:extLst>
              <a:ext uri="{FF2B5EF4-FFF2-40B4-BE49-F238E27FC236}">
                <a16:creationId xmlns:a16="http://schemas.microsoft.com/office/drawing/2014/main" id="{6E1203EA-38C1-47BB-9019-4121EEF83FF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8" r="23840"/>
          <a:stretch/>
        </p:blipFill>
        <p:spPr bwMode="auto">
          <a:xfrm>
            <a:off x="7611902" y="10"/>
            <a:ext cx="4580097" cy="6857990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897961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EB530-DC0C-45E1-AD93-D422749B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Mechanism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E713-FA16-486B-B64C-452461A2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Our brush will take care of hair by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</a:rPr>
              <a:t>Having a heater to help straighten hair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</a:t>
            </a:r>
            <a:r>
              <a:rPr lang="en-US" sz="18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ristles and the holes that will secrete the hair protectant oil.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rubber layer will be placed over the brush so it can be cleaned easily after use. </a:t>
            </a:r>
            <a:endParaRPr lang="en-US" sz="180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LCD screen and buttons used to turn on and as well to control the heat temperature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>
                <a:solidFill>
                  <a:srgbClr val="FFFFFF"/>
                </a:solidFill>
                <a:latin typeface="Times New Roman" panose="02020603050405020304" pitchFamily="18" charset="0"/>
              </a:rPr>
              <a:t>While connected to the internet to give you different statistics </a:t>
            </a:r>
            <a:endParaRPr lang="en-US" sz="18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2466F-241F-47C0-9EC3-791EF1CCD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8224" y="953038"/>
            <a:ext cx="4206097" cy="464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1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EB530-DC0C-45E1-AD93-D422749B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Mechanism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638ADB0-0088-452E-AB8A-A4DB381F4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221" y="640080"/>
            <a:ext cx="569167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EB530-DC0C-45E1-AD93-D422749B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Sustainability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5896" y="2353592"/>
            <a:ext cx="53035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E713-FA16-486B-B64C-452461A23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46224"/>
            <a:ext cx="5977938" cy="33427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The brush will use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Rechargeable batteries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FFFFFF"/>
                </a:solidFill>
              </a:rPr>
              <a:t>A solar panel to help charge as well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Charging dock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  <a:latin typeface="Times New Roman" panose="02020603050405020304" pitchFamily="18" charset="0"/>
              </a:rPr>
              <a:t>Steel bristles instead of metal as it’s a cheaper alternative </a:t>
            </a: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projector&#10;&#10;Description automatically generated">
            <a:extLst>
              <a:ext uri="{FF2B5EF4-FFF2-40B4-BE49-F238E27FC236}">
                <a16:creationId xmlns:a16="http://schemas.microsoft.com/office/drawing/2014/main" id="{AC442E19-93C6-46A4-A282-D5A1F334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58" y="1022224"/>
            <a:ext cx="3009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20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618E1-3A70-474C-AF75-D2652278B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Budget </a:t>
            </a:r>
          </a:p>
        </p:txBody>
      </p:sp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93454541-31C8-45FB-843A-B0A966E58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752" y="2799654"/>
            <a:ext cx="3005462" cy="31896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0" tIns="45720" rIns="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Budget Breakdown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Calibri" panose="020F0502020204030204" pitchFamily="34" charset="0"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C8BCB-1BB5-4520-B4B3-2BD3006FD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202719"/>
              </p:ext>
            </p:extLst>
          </p:nvPr>
        </p:nvGraphicFramePr>
        <p:xfrm>
          <a:off x="4475569" y="1300473"/>
          <a:ext cx="6798083" cy="4257053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851943">
                  <a:extLst>
                    <a:ext uri="{9D8B030D-6E8A-4147-A177-3AD203B41FA5}">
                      <a16:colId xmlns:a16="http://schemas.microsoft.com/office/drawing/2014/main" val="3114410347"/>
                    </a:ext>
                  </a:extLst>
                </a:gridCol>
                <a:gridCol w="1981218">
                  <a:extLst>
                    <a:ext uri="{9D8B030D-6E8A-4147-A177-3AD203B41FA5}">
                      <a16:colId xmlns:a16="http://schemas.microsoft.com/office/drawing/2014/main" val="2301493338"/>
                    </a:ext>
                  </a:extLst>
                </a:gridCol>
                <a:gridCol w="1964922">
                  <a:extLst>
                    <a:ext uri="{9D8B030D-6E8A-4147-A177-3AD203B41FA5}">
                      <a16:colId xmlns:a16="http://schemas.microsoft.com/office/drawing/2014/main" val="1318479023"/>
                    </a:ext>
                  </a:extLst>
                </a:gridCol>
              </a:tblGrid>
              <a:tr h="6448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Item Name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 anchor="b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Price(AED)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Total(AED)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586521"/>
                  </a:ext>
                </a:extLst>
              </a:tr>
              <a:tr h="84120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Manufacturing costs (Buttons, Materials)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3.68-12.88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77032"/>
                  </a:ext>
                </a:extLst>
              </a:tr>
              <a:tr h="554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LDRs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12-15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67021"/>
                  </a:ext>
                </a:extLst>
              </a:tr>
              <a:tr h="554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Wireless Receptor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12-20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079875"/>
                  </a:ext>
                </a:extLst>
              </a:tr>
              <a:tr h="554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LCD Screen (cheapest)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30-150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408490"/>
                  </a:ext>
                </a:extLst>
              </a:tr>
              <a:tr h="554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58.5 – 197.88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836540"/>
                  </a:ext>
                </a:extLst>
              </a:tr>
              <a:tr h="5541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3870" marR="164062" marT="26820" marB="20115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9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57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BA134F-37B6-498A-B46D-040B86E5D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FE3F30-11E0-4842-8523-7222538C8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rgbClr val="3E57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4034A-A590-4B17-BC1D-E59FE406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Rotating Solar Panels </a:t>
            </a:r>
            <a:r>
              <a:rPr lang="en-US" sz="2000" dirty="0">
                <a:solidFill>
                  <a:srgbClr val="FFFFFF"/>
                </a:solidFill>
              </a:rPr>
              <a:t>(Idea Two)</a:t>
            </a:r>
            <a:endParaRPr lang="en-US" sz="2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7E7D319-545A-41CD-95DF-4DE4FA8A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8268" y="2344202"/>
            <a:ext cx="5486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D40B85-17C1-463C-A541-CE42B983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505069"/>
            <a:ext cx="5977938" cy="33839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A rotating Solar Panel that maximizes the amount of energy being taken and used by scanning the horizon for the sun.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This way the highest energy capacity will be used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This way the its more efficient and smarter </a:t>
            </a:r>
          </a:p>
          <a:p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4" name="Picture 4" descr="Mass-produced European solar panels on the horizon - Information Centre -  Research &amp; Innovation - European Commission">
            <a:extLst>
              <a:ext uri="{FF2B5EF4-FFF2-40B4-BE49-F238E27FC236}">
                <a16:creationId xmlns:a16="http://schemas.microsoft.com/office/drawing/2014/main" id="{FC113C89-08EF-4F68-938A-DC7D9ECC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" r="15123" b="1"/>
          <a:stretch/>
        </p:blipFill>
        <p:spPr bwMode="auto">
          <a:xfrm>
            <a:off x="8251982" y="2175465"/>
            <a:ext cx="3294253" cy="2485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869364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Bookman Old Style</vt:lpstr>
      <vt:lpstr>Calibri</vt:lpstr>
      <vt:lpstr>Franklin Gothic Book</vt:lpstr>
      <vt:lpstr>Times New Roman</vt:lpstr>
      <vt:lpstr>Wingdings</vt:lpstr>
      <vt:lpstr>1_RetrospectVTI</vt:lpstr>
      <vt:lpstr>ECTE 250 Proposals   </vt:lpstr>
      <vt:lpstr>Table of Contents </vt:lpstr>
      <vt:lpstr>Introduction </vt:lpstr>
      <vt:lpstr>Hair Styling Brush (Idea one)</vt:lpstr>
      <vt:lpstr>Mechanism</vt:lpstr>
      <vt:lpstr>Mechanism</vt:lpstr>
      <vt:lpstr>Sustainability</vt:lpstr>
      <vt:lpstr>Budget </vt:lpstr>
      <vt:lpstr>Rotating Solar Panels (Idea Two)</vt:lpstr>
      <vt:lpstr>Sustainability </vt:lpstr>
      <vt:lpstr>Mechanism </vt:lpstr>
      <vt:lpstr>Mechanism </vt:lpstr>
      <vt:lpstr>Budget </vt:lpstr>
      <vt:lpstr>     QUESTIONS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ECTE 250 Proposals   </dc:title>
  <dc:creator>Ahmed Aburas</dc:creator>
  <cp:lastModifiedBy>Ahmed Aburas</cp:lastModifiedBy>
  <cp:revision>1</cp:revision>
  <dcterms:created xsi:type="dcterms:W3CDTF">2021-01-27T16:18:25Z</dcterms:created>
  <dcterms:modified xsi:type="dcterms:W3CDTF">2021-01-27T16:19:05Z</dcterms:modified>
</cp:coreProperties>
</file>