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Nunito"/>
      <p:regular r:id="rId27"/>
      <p:bold r:id="rId28"/>
      <p:italic r:id="rId29"/>
      <p:boldItalic r:id="rId30"/>
    </p:embeddedFont>
    <p:embeddedFont>
      <p:font typeface="Maven Pro"/>
      <p:regular r:id="rId31"/>
      <p:bold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Jy+aMDVKO0tL695QQDqftlrjT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9C912F-13DF-4CDB-B51D-97623F3A211A}">
  <a:tblStyle styleId="{989C912F-13DF-4CDB-B51D-97623F3A21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fdfc87a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fdfc87a84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fe27f0ccfa_0_5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fe27f0ccf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ec3b4d5d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ec3b4d5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ec3b4d5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fec3b4d5d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fe27f0ccfa_0_265"/>
          <p:cNvGrpSpPr/>
          <p:nvPr/>
        </p:nvGrpSpPr>
        <p:grpSpPr>
          <a:xfrm>
            <a:off x="9790426" y="4546120"/>
            <a:ext cx="2255173" cy="2310006"/>
            <a:chOff x="7343003" y="3409675"/>
            <a:chExt cx="1691422" cy="1732548"/>
          </a:xfrm>
        </p:grpSpPr>
        <p:grpSp>
          <p:nvGrpSpPr>
            <p:cNvPr id="11" name="Google Shape;11;g1fe27f0ccfa_0_265"/>
            <p:cNvGrpSpPr/>
            <p:nvPr/>
          </p:nvGrpSpPr>
          <p:grpSpPr>
            <a:xfrm>
              <a:off x="7343003" y="4453711"/>
              <a:ext cx="316800" cy="688513"/>
              <a:chOff x="7343003" y="4453711"/>
              <a:chExt cx="316800" cy="688513"/>
            </a:xfrm>
          </p:grpSpPr>
          <p:sp>
            <p:nvSpPr>
              <p:cNvPr id="12" name="Google Shape;12;g1fe27f0ccfa_0_265"/>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fe27f0ccfa_0_265"/>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1fe27f0ccfa_0_265"/>
            <p:cNvGrpSpPr/>
            <p:nvPr/>
          </p:nvGrpSpPr>
          <p:grpSpPr>
            <a:xfrm>
              <a:off x="7801210" y="4105700"/>
              <a:ext cx="316800" cy="1036523"/>
              <a:chOff x="7801210" y="4105700"/>
              <a:chExt cx="316800" cy="1036523"/>
            </a:xfrm>
          </p:grpSpPr>
          <p:sp>
            <p:nvSpPr>
              <p:cNvPr id="15" name="Google Shape;15;g1fe27f0ccfa_0_26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fe27f0ccfa_0_265"/>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fe27f0ccfa_0_265"/>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1fe27f0ccfa_0_265"/>
            <p:cNvGrpSpPr/>
            <p:nvPr/>
          </p:nvGrpSpPr>
          <p:grpSpPr>
            <a:xfrm>
              <a:off x="8259418" y="3757688"/>
              <a:ext cx="316800" cy="1384535"/>
              <a:chOff x="8259418" y="3757688"/>
              <a:chExt cx="316800" cy="1384535"/>
            </a:xfrm>
          </p:grpSpPr>
          <p:sp>
            <p:nvSpPr>
              <p:cNvPr id="19" name="Google Shape;19;g1fe27f0ccfa_0_265"/>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fe27f0ccfa_0_265"/>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fe27f0ccfa_0_265"/>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fe27f0ccfa_0_265"/>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1fe27f0ccfa_0_265"/>
            <p:cNvGrpSpPr/>
            <p:nvPr/>
          </p:nvGrpSpPr>
          <p:grpSpPr>
            <a:xfrm>
              <a:off x="8717625" y="3409675"/>
              <a:ext cx="316800" cy="1732548"/>
              <a:chOff x="8717625" y="3409675"/>
              <a:chExt cx="316800" cy="1732548"/>
            </a:xfrm>
          </p:grpSpPr>
          <p:sp>
            <p:nvSpPr>
              <p:cNvPr id="24" name="Google Shape;24;g1fe27f0ccfa_0_265"/>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fe27f0ccfa_0_26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fe27f0ccfa_0_265"/>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fe27f0ccfa_0_265"/>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fe27f0ccfa_0_265"/>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1fe27f0ccfa_0_265"/>
          <p:cNvGrpSpPr/>
          <p:nvPr/>
        </p:nvGrpSpPr>
        <p:grpSpPr>
          <a:xfrm>
            <a:off x="6724502" y="0"/>
            <a:ext cx="5085303" cy="5118675"/>
            <a:chOff x="5043503" y="0"/>
            <a:chExt cx="3814072" cy="3839102"/>
          </a:xfrm>
        </p:grpSpPr>
        <p:sp>
          <p:nvSpPr>
            <p:cNvPr id="30" name="Google Shape;30;g1fe27f0ccfa_0_265"/>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fe27f0ccfa_0_265"/>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1fe27f0ccfa_0_265"/>
            <p:cNvGrpSpPr/>
            <p:nvPr/>
          </p:nvGrpSpPr>
          <p:grpSpPr>
            <a:xfrm>
              <a:off x="7647812" y="2704283"/>
              <a:ext cx="635219" cy="635219"/>
              <a:chOff x="6725724" y="2701260"/>
              <a:chExt cx="1208101" cy="1208100"/>
            </a:xfrm>
          </p:grpSpPr>
          <p:sp>
            <p:nvSpPr>
              <p:cNvPr id="33" name="Google Shape;33;g1fe27f0ccfa_0_265"/>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fe27f0ccfa_0_265"/>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fe27f0ccfa_0_265"/>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fe27f0ccfa_0_265"/>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1fe27f0ccfa_0_265"/>
            <p:cNvGrpSpPr/>
            <p:nvPr/>
          </p:nvGrpSpPr>
          <p:grpSpPr>
            <a:xfrm>
              <a:off x="7952720" y="179238"/>
              <a:ext cx="873165" cy="873003"/>
              <a:chOff x="7754428" y="208725"/>
              <a:chExt cx="541800" cy="541800"/>
            </a:xfrm>
          </p:grpSpPr>
          <p:sp>
            <p:nvSpPr>
              <p:cNvPr id="38" name="Google Shape;38;g1fe27f0ccfa_0_265"/>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fe27f0ccfa_0_265"/>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fe27f0ccfa_0_265"/>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fe27f0ccfa_0_265"/>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1fe27f0ccfa_0_265"/>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1fe27f0ccfa_0_265"/>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fe27f0ccfa_0_265"/>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1fe27f0ccfa_0_26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1fe27f0ccfa_0_265"/>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1fe27f0ccfa_0_265"/>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1fe27f0ccfa_0_26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1fe27f0ccfa_0_397"/>
          <p:cNvGrpSpPr/>
          <p:nvPr/>
        </p:nvGrpSpPr>
        <p:grpSpPr>
          <a:xfrm>
            <a:off x="69" y="5465463"/>
            <a:ext cx="12191743" cy="1392365"/>
            <a:chOff x="52" y="4099200"/>
            <a:chExt cx="9144036" cy="1044300"/>
          </a:xfrm>
        </p:grpSpPr>
        <p:grpSp>
          <p:nvGrpSpPr>
            <p:cNvPr id="143" name="Google Shape;143;g1fe27f0ccfa_0_397"/>
            <p:cNvGrpSpPr/>
            <p:nvPr/>
          </p:nvGrpSpPr>
          <p:grpSpPr>
            <a:xfrm>
              <a:off x="52" y="4309200"/>
              <a:ext cx="231622" cy="834300"/>
              <a:chOff x="2688737" y="4301380"/>
              <a:chExt cx="231900" cy="834300"/>
            </a:xfrm>
          </p:grpSpPr>
          <p:sp>
            <p:nvSpPr>
              <p:cNvPr id="144" name="Google Shape;144;g1fe27f0ccfa_0_397"/>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1fe27f0ccfa_0_397"/>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1fe27f0ccfa_0_39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1fe27f0ccfa_0_39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g1fe27f0ccfa_0_397"/>
            <p:cNvGrpSpPr/>
            <p:nvPr/>
          </p:nvGrpSpPr>
          <p:grpSpPr>
            <a:xfrm>
              <a:off x="371406" y="4099200"/>
              <a:ext cx="231622" cy="1044300"/>
              <a:chOff x="2688737" y="4091380"/>
              <a:chExt cx="231900" cy="1044300"/>
            </a:xfrm>
          </p:grpSpPr>
          <p:sp>
            <p:nvSpPr>
              <p:cNvPr id="149" name="Google Shape;149;g1fe27f0ccfa_0_397"/>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1fe27f0ccfa_0_397"/>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1fe27f0ccfa_0_39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1fe27f0ccfa_0_397"/>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1fe27f0ccfa_0_39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g1fe27f0ccfa_0_397"/>
            <p:cNvGrpSpPr/>
            <p:nvPr/>
          </p:nvGrpSpPr>
          <p:grpSpPr>
            <a:xfrm>
              <a:off x="742761" y="4309200"/>
              <a:ext cx="231622" cy="834300"/>
              <a:chOff x="2688737" y="4301380"/>
              <a:chExt cx="231900" cy="834300"/>
            </a:xfrm>
          </p:grpSpPr>
          <p:sp>
            <p:nvSpPr>
              <p:cNvPr id="155" name="Google Shape;155;g1fe27f0ccfa_0_397"/>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1fe27f0ccfa_0_397"/>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1fe27f0ccfa_0_39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1fe27f0ccfa_0_39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1fe27f0ccfa_0_397"/>
            <p:cNvGrpSpPr/>
            <p:nvPr/>
          </p:nvGrpSpPr>
          <p:grpSpPr>
            <a:xfrm>
              <a:off x="1114115" y="4518900"/>
              <a:ext cx="231622" cy="624600"/>
              <a:chOff x="2688737" y="4511080"/>
              <a:chExt cx="231900" cy="624600"/>
            </a:xfrm>
          </p:grpSpPr>
          <p:sp>
            <p:nvSpPr>
              <p:cNvPr id="160" name="Google Shape;160;g1fe27f0ccfa_0_397"/>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1fe27f0ccfa_0_39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1fe27f0ccfa_0_39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1fe27f0ccfa_0_397"/>
            <p:cNvGrpSpPr/>
            <p:nvPr/>
          </p:nvGrpSpPr>
          <p:grpSpPr>
            <a:xfrm>
              <a:off x="1856753" y="4099200"/>
              <a:ext cx="231600" cy="1044300"/>
              <a:chOff x="1856753" y="4099200"/>
              <a:chExt cx="231600" cy="1044300"/>
            </a:xfrm>
          </p:grpSpPr>
          <p:sp>
            <p:nvSpPr>
              <p:cNvPr id="164" name="Google Shape;164;g1fe27f0ccfa_0_397"/>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1fe27f0ccfa_0_397"/>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1fe27f0ccfa_0_397"/>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1fe27f0ccfa_0_39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1fe27f0ccfa_0_397"/>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g1fe27f0ccfa_0_397"/>
            <p:cNvGrpSpPr/>
            <p:nvPr/>
          </p:nvGrpSpPr>
          <p:grpSpPr>
            <a:xfrm>
              <a:off x="2228107" y="4309200"/>
              <a:ext cx="231600" cy="834300"/>
              <a:chOff x="2228107" y="4309200"/>
              <a:chExt cx="231600" cy="834300"/>
            </a:xfrm>
          </p:grpSpPr>
          <p:sp>
            <p:nvSpPr>
              <p:cNvPr id="170" name="Google Shape;170;g1fe27f0ccfa_0_397"/>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1fe27f0ccfa_0_397"/>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1fe27f0ccfa_0_397"/>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1fe27f0ccfa_0_397"/>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1fe27f0ccfa_0_397"/>
            <p:cNvGrpSpPr/>
            <p:nvPr/>
          </p:nvGrpSpPr>
          <p:grpSpPr>
            <a:xfrm>
              <a:off x="2599462" y="4518900"/>
              <a:ext cx="231600" cy="624600"/>
              <a:chOff x="2599462" y="4518900"/>
              <a:chExt cx="231600" cy="624600"/>
            </a:xfrm>
          </p:grpSpPr>
          <p:sp>
            <p:nvSpPr>
              <p:cNvPr id="175" name="Google Shape;175;g1fe27f0ccfa_0_397"/>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1fe27f0ccfa_0_397"/>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1fe27f0ccfa_0_39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1fe27f0ccfa_0_397"/>
            <p:cNvGrpSpPr/>
            <p:nvPr/>
          </p:nvGrpSpPr>
          <p:grpSpPr>
            <a:xfrm>
              <a:off x="3342171" y="4099200"/>
              <a:ext cx="231600" cy="1044300"/>
              <a:chOff x="3342171" y="4099200"/>
              <a:chExt cx="231600" cy="1044300"/>
            </a:xfrm>
          </p:grpSpPr>
          <p:sp>
            <p:nvSpPr>
              <p:cNvPr id="179" name="Google Shape;179;g1fe27f0ccfa_0_397"/>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1fe27f0ccfa_0_397"/>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1fe27f0ccfa_0_397"/>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1fe27f0ccfa_0_397"/>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1fe27f0ccfa_0_397"/>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g1fe27f0ccfa_0_397"/>
            <p:cNvGrpSpPr/>
            <p:nvPr/>
          </p:nvGrpSpPr>
          <p:grpSpPr>
            <a:xfrm>
              <a:off x="3713525" y="4309200"/>
              <a:ext cx="231600" cy="834300"/>
              <a:chOff x="3713525" y="4309200"/>
              <a:chExt cx="231600" cy="834300"/>
            </a:xfrm>
          </p:grpSpPr>
          <p:sp>
            <p:nvSpPr>
              <p:cNvPr id="185" name="Google Shape;185;g1fe27f0ccfa_0_397"/>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1fe27f0ccfa_0_397"/>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1fe27f0ccfa_0_39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1fe27f0ccfa_0_397"/>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1fe27f0ccfa_0_397"/>
            <p:cNvGrpSpPr/>
            <p:nvPr/>
          </p:nvGrpSpPr>
          <p:grpSpPr>
            <a:xfrm>
              <a:off x="1485398" y="4309200"/>
              <a:ext cx="231600" cy="834300"/>
              <a:chOff x="1485398" y="4309200"/>
              <a:chExt cx="231600" cy="834300"/>
            </a:xfrm>
          </p:grpSpPr>
          <p:sp>
            <p:nvSpPr>
              <p:cNvPr id="190" name="Google Shape;190;g1fe27f0ccfa_0_397"/>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1fe27f0ccfa_0_397"/>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1fe27f0ccfa_0_397"/>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1fe27f0ccfa_0_397"/>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g1fe27f0ccfa_0_397"/>
            <p:cNvGrpSpPr/>
            <p:nvPr/>
          </p:nvGrpSpPr>
          <p:grpSpPr>
            <a:xfrm>
              <a:off x="4084879" y="4518900"/>
              <a:ext cx="231600" cy="624600"/>
              <a:chOff x="4084879" y="4518900"/>
              <a:chExt cx="231600" cy="624600"/>
            </a:xfrm>
          </p:grpSpPr>
          <p:sp>
            <p:nvSpPr>
              <p:cNvPr id="195" name="Google Shape;195;g1fe27f0ccfa_0_397"/>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1fe27f0ccfa_0_397"/>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1fe27f0ccfa_0_3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1fe27f0ccfa_0_397"/>
            <p:cNvGrpSpPr/>
            <p:nvPr/>
          </p:nvGrpSpPr>
          <p:grpSpPr>
            <a:xfrm>
              <a:off x="2970816" y="4309200"/>
              <a:ext cx="231600" cy="834300"/>
              <a:chOff x="2970816" y="4309200"/>
              <a:chExt cx="231600" cy="834300"/>
            </a:xfrm>
          </p:grpSpPr>
          <p:sp>
            <p:nvSpPr>
              <p:cNvPr id="199" name="Google Shape;199;g1fe27f0ccfa_0_397"/>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1fe27f0ccfa_0_397"/>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1fe27f0ccfa_0_397"/>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1fe27f0ccfa_0_397"/>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g1fe27f0ccfa_0_397"/>
            <p:cNvGrpSpPr/>
            <p:nvPr/>
          </p:nvGrpSpPr>
          <p:grpSpPr>
            <a:xfrm>
              <a:off x="4456234" y="4309200"/>
              <a:ext cx="231600" cy="834300"/>
              <a:chOff x="4456234" y="4309200"/>
              <a:chExt cx="231600" cy="834300"/>
            </a:xfrm>
          </p:grpSpPr>
          <p:sp>
            <p:nvSpPr>
              <p:cNvPr id="204" name="Google Shape;204;g1fe27f0ccfa_0_397"/>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1fe27f0ccfa_0_397"/>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1fe27f0ccfa_0_397"/>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1fe27f0ccfa_0_39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g1fe27f0ccfa_0_397"/>
            <p:cNvGrpSpPr/>
            <p:nvPr/>
          </p:nvGrpSpPr>
          <p:grpSpPr>
            <a:xfrm>
              <a:off x="4827588" y="4099200"/>
              <a:ext cx="231600" cy="1044300"/>
              <a:chOff x="4827588" y="4099200"/>
              <a:chExt cx="231600" cy="1044300"/>
            </a:xfrm>
          </p:grpSpPr>
          <p:sp>
            <p:nvSpPr>
              <p:cNvPr id="209" name="Google Shape;209;g1fe27f0ccfa_0_397"/>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1fe27f0ccfa_0_397"/>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1fe27f0ccfa_0_397"/>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1fe27f0ccfa_0_397"/>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1fe27f0ccfa_0_397"/>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1fe27f0ccfa_0_397"/>
            <p:cNvGrpSpPr/>
            <p:nvPr/>
          </p:nvGrpSpPr>
          <p:grpSpPr>
            <a:xfrm>
              <a:off x="5198943" y="4309200"/>
              <a:ext cx="231600" cy="834300"/>
              <a:chOff x="5198943" y="4309200"/>
              <a:chExt cx="231600" cy="834300"/>
            </a:xfrm>
          </p:grpSpPr>
          <p:sp>
            <p:nvSpPr>
              <p:cNvPr id="215" name="Google Shape;215;g1fe27f0ccfa_0_397"/>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1fe27f0ccfa_0_397"/>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1fe27f0ccfa_0_39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1fe27f0ccfa_0_397"/>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1fe27f0ccfa_0_397"/>
            <p:cNvGrpSpPr/>
            <p:nvPr/>
          </p:nvGrpSpPr>
          <p:grpSpPr>
            <a:xfrm>
              <a:off x="5570297" y="4518900"/>
              <a:ext cx="231600" cy="624600"/>
              <a:chOff x="5570297" y="4518900"/>
              <a:chExt cx="231600" cy="624600"/>
            </a:xfrm>
          </p:grpSpPr>
          <p:sp>
            <p:nvSpPr>
              <p:cNvPr id="220" name="Google Shape;220;g1fe27f0ccfa_0_397"/>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1fe27f0ccfa_0_397"/>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1fe27f0ccfa_0_397"/>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1fe27f0ccfa_0_397"/>
            <p:cNvGrpSpPr/>
            <p:nvPr/>
          </p:nvGrpSpPr>
          <p:grpSpPr>
            <a:xfrm>
              <a:off x="5941652" y="4309200"/>
              <a:ext cx="231600" cy="834300"/>
              <a:chOff x="5941652" y="4309200"/>
              <a:chExt cx="231600" cy="834300"/>
            </a:xfrm>
          </p:grpSpPr>
          <p:sp>
            <p:nvSpPr>
              <p:cNvPr id="224" name="Google Shape;224;g1fe27f0ccfa_0_397"/>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1fe27f0ccfa_0_397"/>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1fe27f0ccfa_0_397"/>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1fe27f0ccfa_0_39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g1fe27f0ccfa_0_397"/>
            <p:cNvGrpSpPr/>
            <p:nvPr/>
          </p:nvGrpSpPr>
          <p:grpSpPr>
            <a:xfrm>
              <a:off x="6313006" y="4099200"/>
              <a:ext cx="231600" cy="1044300"/>
              <a:chOff x="6313006" y="4099200"/>
              <a:chExt cx="231600" cy="1044300"/>
            </a:xfrm>
          </p:grpSpPr>
          <p:sp>
            <p:nvSpPr>
              <p:cNvPr id="229" name="Google Shape;229;g1fe27f0ccfa_0_397"/>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1fe27f0ccfa_0_397"/>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1fe27f0ccfa_0_397"/>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1fe27f0ccfa_0_397"/>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1fe27f0ccfa_0_397"/>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1fe27f0ccfa_0_397"/>
            <p:cNvGrpSpPr/>
            <p:nvPr/>
          </p:nvGrpSpPr>
          <p:grpSpPr>
            <a:xfrm>
              <a:off x="6684361" y="4309200"/>
              <a:ext cx="231600" cy="834300"/>
              <a:chOff x="6684361" y="4309200"/>
              <a:chExt cx="231600" cy="834300"/>
            </a:xfrm>
          </p:grpSpPr>
          <p:sp>
            <p:nvSpPr>
              <p:cNvPr id="235" name="Google Shape;235;g1fe27f0ccfa_0_397"/>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1fe27f0ccfa_0_397"/>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1fe27f0ccfa_0_39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1fe27f0ccfa_0_397"/>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1fe27f0ccfa_0_397"/>
            <p:cNvGrpSpPr/>
            <p:nvPr/>
          </p:nvGrpSpPr>
          <p:grpSpPr>
            <a:xfrm>
              <a:off x="7055715" y="4518900"/>
              <a:ext cx="231600" cy="624600"/>
              <a:chOff x="7055715" y="4518900"/>
              <a:chExt cx="231600" cy="624600"/>
            </a:xfrm>
          </p:grpSpPr>
          <p:sp>
            <p:nvSpPr>
              <p:cNvPr id="240" name="Google Shape;240;g1fe27f0ccfa_0_397"/>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1fe27f0ccfa_0_397"/>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1fe27f0ccfa_0_397"/>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1fe27f0ccfa_0_397"/>
            <p:cNvGrpSpPr/>
            <p:nvPr/>
          </p:nvGrpSpPr>
          <p:grpSpPr>
            <a:xfrm>
              <a:off x="7798424" y="4099200"/>
              <a:ext cx="231600" cy="1044300"/>
              <a:chOff x="7798424" y="4099200"/>
              <a:chExt cx="231600" cy="1044300"/>
            </a:xfrm>
          </p:grpSpPr>
          <p:sp>
            <p:nvSpPr>
              <p:cNvPr id="244" name="Google Shape;244;g1fe27f0ccfa_0_397"/>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1fe27f0ccfa_0_397"/>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1fe27f0ccfa_0_397"/>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1fe27f0ccfa_0_39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1fe27f0ccfa_0_397"/>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g1fe27f0ccfa_0_397"/>
            <p:cNvGrpSpPr/>
            <p:nvPr/>
          </p:nvGrpSpPr>
          <p:grpSpPr>
            <a:xfrm>
              <a:off x="8169779" y="4309200"/>
              <a:ext cx="231600" cy="834300"/>
              <a:chOff x="8169779" y="4309200"/>
              <a:chExt cx="231600" cy="834300"/>
            </a:xfrm>
          </p:grpSpPr>
          <p:sp>
            <p:nvSpPr>
              <p:cNvPr id="250" name="Google Shape;250;g1fe27f0ccfa_0_397"/>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1fe27f0ccfa_0_397"/>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1fe27f0ccfa_0_397"/>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1fe27f0ccfa_0_397"/>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1fe27f0ccfa_0_397"/>
            <p:cNvGrpSpPr/>
            <p:nvPr/>
          </p:nvGrpSpPr>
          <p:grpSpPr>
            <a:xfrm>
              <a:off x="7427070" y="4309200"/>
              <a:ext cx="231600" cy="834300"/>
              <a:chOff x="7427070" y="4309200"/>
              <a:chExt cx="231600" cy="834300"/>
            </a:xfrm>
          </p:grpSpPr>
          <p:sp>
            <p:nvSpPr>
              <p:cNvPr id="255" name="Google Shape;255;g1fe27f0ccfa_0_397"/>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1fe27f0ccfa_0_397"/>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1fe27f0ccfa_0_39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1fe27f0ccfa_0_397"/>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g1fe27f0ccfa_0_397"/>
            <p:cNvGrpSpPr/>
            <p:nvPr/>
          </p:nvGrpSpPr>
          <p:grpSpPr>
            <a:xfrm>
              <a:off x="8541133" y="4518900"/>
              <a:ext cx="231600" cy="624600"/>
              <a:chOff x="8541133" y="4518900"/>
              <a:chExt cx="231600" cy="624600"/>
            </a:xfrm>
          </p:grpSpPr>
          <p:sp>
            <p:nvSpPr>
              <p:cNvPr id="260" name="Google Shape;260;g1fe27f0ccfa_0_397"/>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1fe27f0ccfa_0_397"/>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1fe27f0ccfa_0_397"/>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1fe27f0ccfa_0_397"/>
            <p:cNvGrpSpPr/>
            <p:nvPr/>
          </p:nvGrpSpPr>
          <p:grpSpPr>
            <a:xfrm>
              <a:off x="8912488" y="4309200"/>
              <a:ext cx="231600" cy="834300"/>
              <a:chOff x="8912488" y="4309200"/>
              <a:chExt cx="231600" cy="834300"/>
            </a:xfrm>
          </p:grpSpPr>
          <p:sp>
            <p:nvSpPr>
              <p:cNvPr id="264" name="Google Shape;264;g1fe27f0ccfa_0_397"/>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1fe27f0ccfa_0_397"/>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1fe27f0ccfa_0_397"/>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1fe27f0ccfa_0_39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g1fe27f0ccfa_0_397"/>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1fe27f0ccfa_0_397"/>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g1fe27f0ccfa_0_39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1fe27f0ccfa_0_52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g1fe27f0ccfa_0_529"/>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5" name="Google Shape;275;g1fe27f0ccfa_0_529"/>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1600"/>
              </a:spcBef>
              <a:spcAft>
                <a:spcPts val="0"/>
              </a:spcAft>
              <a:buSzPts val="1800"/>
              <a:buChar char="○"/>
              <a:defRPr/>
            </a:lvl2pPr>
            <a:lvl3pPr indent="-342900" lvl="2" marL="1371600" rtl="0" algn="l">
              <a:lnSpc>
                <a:spcPct val="120000"/>
              </a:lnSpc>
              <a:spcBef>
                <a:spcPts val="1600"/>
              </a:spcBef>
              <a:spcAft>
                <a:spcPts val="0"/>
              </a:spcAft>
              <a:buSzPts val="1800"/>
              <a:buChar char="■"/>
              <a:defRPr/>
            </a:lvl3pPr>
            <a:lvl4pPr indent="-342900" lvl="3" marL="1828800" rtl="0" algn="l">
              <a:lnSpc>
                <a:spcPct val="120000"/>
              </a:lnSpc>
              <a:spcBef>
                <a:spcPts val="1600"/>
              </a:spcBef>
              <a:spcAft>
                <a:spcPts val="0"/>
              </a:spcAft>
              <a:buSzPts val="1800"/>
              <a:buChar char="●"/>
              <a:defRPr/>
            </a:lvl4pPr>
            <a:lvl5pPr indent="-342900" lvl="4" marL="2286000" rtl="0" algn="l">
              <a:lnSpc>
                <a:spcPct val="120000"/>
              </a:lnSpc>
              <a:spcBef>
                <a:spcPts val="1600"/>
              </a:spcBef>
              <a:spcAft>
                <a:spcPts val="0"/>
              </a:spcAft>
              <a:buSzPts val="1800"/>
              <a:buChar char="○"/>
              <a:defRPr/>
            </a:lvl5pPr>
            <a:lvl6pPr indent="-342900" lvl="5" marL="2743200" rtl="0" algn="l">
              <a:lnSpc>
                <a:spcPct val="120000"/>
              </a:lnSpc>
              <a:spcBef>
                <a:spcPts val="1600"/>
              </a:spcBef>
              <a:spcAft>
                <a:spcPts val="0"/>
              </a:spcAft>
              <a:buSzPts val="1800"/>
              <a:buChar char="■"/>
              <a:defRPr/>
            </a:lvl6pPr>
            <a:lvl7pPr indent="-342900" lvl="6" marL="3200400" rtl="0" algn="l">
              <a:lnSpc>
                <a:spcPct val="120000"/>
              </a:lnSpc>
              <a:spcBef>
                <a:spcPts val="1600"/>
              </a:spcBef>
              <a:spcAft>
                <a:spcPts val="0"/>
              </a:spcAft>
              <a:buSzPts val="1800"/>
              <a:buChar char="●"/>
              <a:defRPr/>
            </a:lvl7pPr>
            <a:lvl8pPr indent="-342900" lvl="7" marL="3657600" rtl="0" algn="l">
              <a:lnSpc>
                <a:spcPct val="120000"/>
              </a:lnSpc>
              <a:spcBef>
                <a:spcPts val="1600"/>
              </a:spcBef>
              <a:spcAft>
                <a:spcPts val="0"/>
              </a:spcAft>
              <a:buSzPts val="1800"/>
              <a:buChar char="○"/>
              <a:defRPr/>
            </a:lvl8pPr>
            <a:lvl9pPr indent="-342900" lvl="8" marL="4114800" rtl="0" algn="l">
              <a:lnSpc>
                <a:spcPct val="120000"/>
              </a:lnSpc>
              <a:spcBef>
                <a:spcPts val="1600"/>
              </a:spcBef>
              <a:spcAft>
                <a:spcPts val="1600"/>
              </a:spcAft>
              <a:buSzPts val="1800"/>
              <a:buChar char="■"/>
              <a:defRPr/>
            </a:lvl9pPr>
          </a:lstStyle>
          <a:p/>
        </p:txBody>
      </p:sp>
      <p:sp>
        <p:nvSpPr>
          <p:cNvPr id="276" name="Google Shape;276;g1fe27f0ccfa_0_529"/>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g1fe27f0ccfa_0_529"/>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g1fe27f0ccfa_0_529"/>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9" name="Google Shape;279;g1fe27f0ccfa_0_529"/>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80" name="Shape 280"/>
        <p:cNvGrpSpPr/>
        <p:nvPr/>
      </p:nvGrpSpPr>
      <p:grpSpPr>
        <a:xfrm>
          <a:off x="0" y="0"/>
          <a:ext cx="0" cy="0"/>
          <a:chOff x="0" y="0"/>
          <a:chExt cx="0" cy="0"/>
        </a:xfrm>
      </p:grpSpPr>
      <p:sp>
        <p:nvSpPr>
          <p:cNvPr id="281" name="Google Shape;281;g1fe27f0ccfa_0_536"/>
          <p:cNvSpPr txBox="1"/>
          <p:nvPr>
            <p:ph type="title"/>
          </p:nvPr>
        </p:nvSpPr>
        <p:spPr>
          <a:xfrm>
            <a:off x="1454239" y="1756130"/>
            <a:ext cx="8643300" cy="1887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600"/>
              <a:buFont typeface="Gill Sans"/>
              <a:buNone/>
              <a:defRPr sz="36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82" name="Google Shape;282;g1fe27f0ccfa_0_536"/>
          <p:cNvSpPr txBox="1"/>
          <p:nvPr>
            <p:ph idx="1" type="body"/>
          </p:nvPr>
        </p:nvSpPr>
        <p:spPr>
          <a:xfrm>
            <a:off x="1454239" y="3806195"/>
            <a:ext cx="8630400" cy="1012800"/>
          </a:xfrm>
          <a:prstGeom prst="rect">
            <a:avLst/>
          </a:prstGeom>
          <a:noFill/>
          <a:ln>
            <a:noFill/>
          </a:ln>
        </p:spPr>
        <p:txBody>
          <a:bodyPr anchorCtr="0" anchor="t" bIns="45700" lIns="91425" spcFirstLastPara="1" rIns="91425" wrap="square" tIns="91425">
            <a:normAutofit/>
          </a:bodyPr>
          <a:lstStyle>
            <a:lvl1pPr indent="-228600" lvl="0" marL="457200" rtl="0" algn="l">
              <a:lnSpc>
                <a:spcPct val="120000"/>
              </a:lnSpc>
              <a:spcBef>
                <a:spcPts val="1000"/>
              </a:spcBef>
              <a:spcAft>
                <a:spcPts val="0"/>
              </a:spcAft>
              <a:buSzPts val="1800"/>
              <a:buNone/>
              <a:defRPr sz="1800">
                <a:solidFill>
                  <a:schemeClr val="dk1"/>
                </a:solidFill>
              </a:defRPr>
            </a:lvl1pPr>
            <a:lvl2pPr indent="-228600" lvl="1" marL="914400" rtl="0" algn="l">
              <a:lnSpc>
                <a:spcPct val="120000"/>
              </a:lnSpc>
              <a:spcBef>
                <a:spcPts val="1600"/>
              </a:spcBef>
              <a:spcAft>
                <a:spcPts val="0"/>
              </a:spcAft>
              <a:buSzPts val="1800"/>
              <a:buNone/>
              <a:defRPr sz="1800">
                <a:solidFill>
                  <a:srgbClr val="888888"/>
                </a:solidFill>
              </a:defRPr>
            </a:lvl2pPr>
            <a:lvl3pPr indent="-228600" lvl="2" marL="1371600" rtl="0" algn="l">
              <a:lnSpc>
                <a:spcPct val="120000"/>
              </a:lnSpc>
              <a:spcBef>
                <a:spcPts val="1600"/>
              </a:spcBef>
              <a:spcAft>
                <a:spcPts val="0"/>
              </a:spcAft>
              <a:buSzPts val="1800"/>
              <a:buNone/>
              <a:defRPr sz="1800">
                <a:solidFill>
                  <a:srgbClr val="888888"/>
                </a:solidFill>
              </a:defRPr>
            </a:lvl3pPr>
            <a:lvl4pPr indent="-228600" lvl="3" marL="1828800" rtl="0" algn="l">
              <a:lnSpc>
                <a:spcPct val="120000"/>
              </a:lnSpc>
              <a:spcBef>
                <a:spcPts val="1600"/>
              </a:spcBef>
              <a:spcAft>
                <a:spcPts val="0"/>
              </a:spcAft>
              <a:buSzPts val="1600"/>
              <a:buNone/>
              <a:defRPr sz="1600">
                <a:solidFill>
                  <a:srgbClr val="888888"/>
                </a:solidFill>
              </a:defRPr>
            </a:lvl4pPr>
            <a:lvl5pPr indent="-228600" lvl="4" marL="2286000" rtl="0" algn="l">
              <a:lnSpc>
                <a:spcPct val="120000"/>
              </a:lnSpc>
              <a:spcBef>
                <a:spcPts val="1600"/>
              </a:spcBef>
              <a:spcAft>
                <a:spcPts val="0"/>
              </a:spcAft>
              <a:buSzPts val="1600"/>
              <a:buNone/>
              <a:defRPr sz="1600">
                <a:solidFill>
                  <a:srgbClr val="888888"/>
                </a:solidFill>
              </a:defRPr>
            </a:lvl5pPr>
            <a:lvl6pPr indent="-228600" lvl="5" marL="2743200" rtl="0" algn="l">
              <a:lnSpc>
                <a:spcPct val="120000"/>
              </a:lnSpc>
              <a:spcBef>
                <a:spcPts val="1600"/>
              </a:spcBef>
              <a:spcAft>
                <a:spcPts val="0"/>
              </a:spcAft>
              <a:buSzPts val="1600"/>
              <a:buNone/>
              <a:defRPr sz="1600">
                <a:solidFill>
                  <a:srgbClr val="888888"/>
                </a:solidFill>
              </a:defRPr>
            </a:lvl6pPr>
            <a:lvl7pPr indent="-228600" lvl="6" marL="3200400" rtl="0" algn="l">
              <a:lnSpc>
                <a:spcPct val="120000"/>
              </a:lnSpc>
              <a:spcBef>
                <a:spcPts val="1600"/>
              </a:spcBef>
              <a:spcAft>
                <a:spcPts val="0"/>
              </a:spcAft>
              <a:buSzPts val="1600"/>
              <a:buNone/>
              <a:defRPr sz="1600">
                <a:solidFill>
                  <a:srgbClr val="888888"/>
                </a:solidFill>
              </a:defRPr>
            </a:lvl7pPr>
            <a:lvl8pPr indent="-228600" lvl="7" marL="3657600" rtl="0" algn="l">
              <a:lnSpc>
                <a:spcPct val="120000"/>
              </a:lnSpc>
              <a:spcBef>
                <a:spcPts val="1600"/>
              </a:spcBef>
              <a:spcAft>
                <a:spcPts val="0"/>
              </a:spcAft>
              <a:buSzPts val="1600"/>
              <a:buNone/>
              <a:defRPr sz="1600">
                <a:solidFill>
                  <a:srgbClr val="888888"/>
                </a:solidFill>
              </a:defRPr>
            </a:lvl8pPr>
            <a:lvl9pPr indent="-228600" lvl="8" marL="4114800" rtl="0" algn="l">
              <a:lnSpc>
                <a:spcPct val="120000"/>
              </a:lnSpc>
              <a:spcBef>
                <a:spcPts val="1600"/>
              </a:spcBef>
              <a:spcAft>
                <a:spcPts val="1600"/>
              </a:spcAft>
              <a:buSzPts val="1600"/>
              <a:buNone/>
              <a:defRPr sz="1600">
                <a:solidFill>
                  <a:srgbClr val="888888"/>
                </a:solidFill>
              </a:defRPr>
            </a:lvl9pPr>
          </a:lstStyle>
          <a:p/>
        </p:txBody>
      </p:sp>
      <p:sp>
        <p:nvSpPr>
          <p:cNvPr id="283" name="Google Shape;283;g1fe27f0ccfa_0_536"/>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4" name="Google Shape;284;g1fe27f0ccfa_0_536"/>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5" name="Google Shape;285;g1fe27f0ccfa_0_536"/>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6" name="Google Shape;286;g1fe27f0ccfa_0_536"/>
          <p:cNvCxnSpPr/>
          <p:nvPr/>
        </p:nvCxnSpPr>
        <p:spPr>
          <a:xfrm>
            <a:off x="1454239" y="3804985"/>
            <a:ext cx="86304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1fe27f0ccfa_0_305"/>
          <p:cNvGrpSpPr/>
          <p:nvPr/>
        </p:nvGrpSpPr>
        <p:grpSpPr>
          <a:xfrm>
            <a:off x="195687" y="4541"/>
            <a:ext cx="1644245" cy="1846001"/>
            <a:chOff x="146769" y="3406"/>
            <a:chExt cx="1233215" cy="1384535"/>
          </a:xfrm>
        </p:grpSpPr>
        <p:grpSp>
          <p:nvGrpSpPr>
            <p:cNvPr id="51" name="Google Shape;51;g1fe27f0ccfa_0_305"/>
            <p:cNvGrpSpPr/>
            <p:nvPr/>
          </p:nvGrpSpPr>
          <p:grpSpPr>
            <a:xfrm>
              <a:off x="1063183" y="3406"/>
              <a:ext cx="316800" cy="688513"/>
              <a:chOff x="1063183" y="3406"/>
              <a:chExt cx="316800" cy="688513"/>
            </a:xfrm>
          </p:grpSpPr>
          <p:sp>
            <p:nvSpPr>
              <p:cNvPr id="52" name="Google Shape;52;g1fe27f0ccfa_0_30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fe27f0ccfa_0_30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1fe27f0ccfa_0_305"/>
            <p:cNvGrpSpPr/>
            <p:nvPr/>
          </p:nvGrpSpPr>
          <p:grpSpPr>
            <a:xfrm>
              <a:off x="604976" y="3406"/>
              <a:ext cx="316800" cy="1036524"/>
              <a:chOff x="604976" y="3406"/>
              <a:chExt cx="316800" cy="1036524"/>
            </a:xfrm>
          </p:grpSpPr>
          <p:sp>
            <p:nvSpPr>
              <p:cNvPr id="55" name="Google Shape;55;g1fe27f0ccfa_0_30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fe27f0ccfa_0_30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fe27f0ccfa_0_30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1fe27f0ccfa_0_305"/>
            <p:cNvGrpSpPr/>
            <p:nvPr/>
          </p:nvGrpSpPr>
          <p:grpSpPr>
            <a:xfrm>
              <a:off x="146769" y="3406"/>
              <a:ext cx="316800" cy="1384535"/>
              <a:chOff x="146769" y="3406"/>
              <a:chExt cx="316800" cy="1384535"/>
            </a:xfrm>
          </p:grpSpPr>
          <p:sp>
            <p:nvSpPr>
              <p:cNvPr id="59" name="Google Shape;59;g1fe27f0ccfa_0_30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1fe27f0ccfa_0_30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1fe27f0ccfa_0_30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fe27f0ccfa_0_30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1fe27f0ccfa_0_305"/>
          <p:cNvGrpSpPr/>
          <p:nvPr/>
        </p:nvGrpSpPr>
        <p:grpSpPr>
          <a:xfrm>
            <a:off x="9033219" y="3871914"/>
            <a:ext cx="2914791" cy="2985925"/>
            <a:chOff x="6775084" y="2904008"/>
            <a:chExt cx="2186148" cy="2239500"/>
          </a:xfrm>
        </p:grpSpPr>
        <p:grpSp>
          <p:nvGrpSpPr>
            <p:cNvPr id="64" name="Google Shape;64;g1fe27f0ccfa_0_305"/>
            <p:cNvGrpSpPr/>
            <p:nvPr/>
          </p:nvGrpSpPr>
          <p:grpSpPr>
            <a:xfrm>
              <a:off x="6775084" y="4253708"/>
              <a:ext cx="409500" cy="889800"/>
              <a:chOff x="6775084" y="4253708"/>
              <a:chExt cx="409500" cy="889800"/>
            </a:xfrm>
          </p:grpSpPr>
          <p:sp>
            <p:nvSpPr>
              <p:cNvPr id="65" name="Google Shape;65;g1fe27f0ccfa_0_30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1fe27f0ccfa_0_30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1fe27f0ccfa_0_305"/>
            <p:cNvGrpSpPr/>
            <p:nvPr/>
          </p:nvGrpSpPr>
          <p:grpSpPr>
            <a:xfrm>
              <a:off x="7367299" y="3804008"/>
              <a:ext cx="409500" cy="1339500"/>
              <a:chOff x="7367299" y="3804008"/>
              <a:chExt cx="409500" cy="1339500"/>
            </a:xfrm>
          </p:grpSpPr>
          <p:sp>
            <p:nvSpPr>
              <p:cNvPr id="68" name="Google Shape;68;g1fe27f0ccfa_0_30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fe27f0ccfa_0_30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1fe27f0ccfa_0_30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1fe27f0ccfa_0_305"/>
            <p:cNvGrpSpPr/>
            <p:nvPr/>
          </p:nvGrpSpPr>
          <p:grpSpPr>
            <a:xfrm>
              <a:off x="7959516" y="3354008"/>
              <a:ext cx="409500" cy="1789500"/>
              <a:chOff x="7959516" y="3354008"/>
              <a:chExt cx="409500" cy="1789500"/>
            </a:xfrm>
          </p:grpSpPr>
          <p:sp>
            <p:nvSpPr>
              <p:cNvPr id="72" name="Google Shape;72;g1fe27f0ccfa_0_30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fe27f0ccfa_0_30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fe27f0ccfa_0_30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fe27f0ccfa_0_30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1fe27f0ccfa_0_305"/>
            <p:cNvGrpSpPr/>
            <p:nvPr/>
          </p:nvGrpSpPr>
          <p:grpSpPr>
            <a:xfrm>
              <a:off x="8551731" y="2904008"/>
              <a:ext cx="409500" cy="2239500"/>
              <a:chOff x="8551731" y="2904008"/>
              <a:chExt cx="409500" cy="2239500"/>
            </a:xfrm>
          </p:grpSpPr>
          <p:sp>
            <p:nvSpPr>
              <p:cNvPr id="77" name="Google Shape;77;g1fe27f0ccfa_0_30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fe27f0ccfa_0_30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fe27f0ccfa_0_30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fe27f0ccfa_0_30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fe27f0ccfa_0_30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1fe27f0ccfa_0_305"/>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g1fe27f0ccfa_0_30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1fe27f0ccfa_0_340"/>
          <p:cNvGrpSpPr/>
          <p:nvPr/>
        </p:nvGrpSpPr>
        <p:grpSpPr>
          <a:xfrm>
            <a:off x="834621" y="399168"/>
            <a:ext cx="1332416" cy="1332416"/>
            <a:chOff x="348199" y="179450"/>
            <a:chExt cx="1116300" cy="1116300"/>
          </a:xfrm>
        </p:grpSpPr>
        <p:sp>
          <p:nvSpPr>
            <p:cNvPr id="86" name="Google Shape;86;g1fe27f0ccfa_0_34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fe27f0ccfa_0_34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1fe27f0ccfa_0_340"/>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g1fe27f0ccfa_0_340"/>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g1fe27f0ccfa_0_34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1fe27f0ccfa_0_347"/>
          <p:cNvGrpSpPr/>
          <p:nvPr/>
        </p:nvGrpSpPr>
        <p:grpSpPr>
          <a:xfrm>
            <a:off x="834621" y="399168"/>
            <a:ext cx="1332416" cy="1332416"/>
            <a:chOff x="348199" y="179450"/>
            <a:chExt cx="1116300" cy="1116300"/>
          </a:xfrm>
        </p:grpSpPr>
        <p:sp>
          <p:nvSpPr>
            <p:cNvPr id="93" name="Google Shape;93;g1fe27f0ccfa_0_34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fe27f0ccfa_0_34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1fe27f0ccfa_0_347"/>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g1fe27f0ccfa_0_347"/>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g1fe27f0ccfa_0_347"/>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1fe27f0ccfa_0_34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1fe27f0ccfa_0_355"/>
          <p:cNvGrpSpPr/>
          <p:nvPr/>
        </p:nvGrpSpPr>
        <p:grpSpPr>
          <a:xfrm>
            <a:off x="834621" y="399168"/>
            <a:ext cx="1332416" cy="1332416"/>
            <a:chOff x="348199" y="179450"/>
            <a:chExt cx="1116300" cy="1116300"/>
          </a:xfrm>
        </p:grpSpPr>
        <p:sp>
          <p:nvSpPr>
            <p:cNvPr id="101" name="Google Shape;101;g1fe27f0ccfa_0_35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fe27f0ccfa_0_35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1fe27f0ccfa_0_35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g1fe27f0ccfa_0_35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1fe27f0ccfa_0_361"/>
          <p:cNvGrpSpPr/>
          <p:nvPr/>
        </p:nvGrpSpPr>
        <p:grpSpPr>
          <a:xfrm>
            <a:off x="834621" y="399168"/>
            <a:ext cx="1332416" cy="1332416"/>
            <a:chOff x="348199" y="179450"/>
            <a:chExt cx="1116300" cy="1116300"/>
          </a:xfrm>
        </p:grpSpPr>
        <p:sp>
          <p:nvSpPr>
            <p:cNvPr id="107" name="Google Shape;107;g1fe27f0ccfa_0_36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fe27f0ccfa_0_36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g1fe27f0ccfa_0_361"/>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1fe27f0ccfa_0_361"/>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g1fe27f0ccfa_0_36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1fe27f0ccfa_0_368"/>
          <p:cNvGrpSpPr/>
          <p:nvPr/>
        </p:nvGrpSpPr>
        <p:grpSpPr>
          <a:xfrm>
            <a:off x="9155392" y="1742"/>
            <a:ext cx="3023192" cy="3468833"/>
            <a:chOff x="6790514" y="1306"/>
            <a:chExt cx="2267451" cy="2601690"/>
          </a:xfrm>
        </p:grpSpPr>
        <p:grpSp>
          <p:nvGrpSpPr>
            <p:cNvPr id="114" name="Google Shape;114;g1fe27f0ccfa_0_368"/>
            <p:cNvGrpSpPr/>
            <p:nvPr/>
          </p:nvGrpSpPr>
          <p:grpSpPr>
            <a:xfrm>
              <a:off x="7067465" y="1306"/>
              <a:ext cx="1990500" cy="1990200"/>
              <a:chOff x="7067465" y="1306"/>
              <a:chExt cx="1990500" cy="1990200"/>
            </a:xfrm>
          </p:grpSpPr>
          <p:sp>
            <p:nvSpPr>
              <p:cNvPr id="115" name="Google Shape;115;g1fe27f0ccfa_0_36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fe27f0ccfa_0_36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fe27f0ccfa_0_36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g1fe27f0ccfa_0_368"/>
            <p:cNvGrpSpPr/>
            <p:nvPr/>
          </p:nvGrpSpPr>
          <p:grpSpPr>
            <a:xfrm>
              <a:off x="8207126" y="1807996"/>
              <a:ext cx="795000" cy="795000"/>
              <a:chOff x="8207126" y="1807996"/>
              <a:chExt cx="795000" cy="795000"/>
            </a:xfrm>
          </p:grpSpPr>
          <p:sp>
            <p:nvSpPr>
              <p:cNvPr id="119" name="Google Shape;119;g1fe27f0ccfa_0_36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fe27f0ccfa_0_36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fe27f0ccfa_0_36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1fe27f0ccfa_0_368"/>
            <p:cNvGrpSpPr/>
            <p:nvPr/>
          </p:nvGrpSpPr>
          <p:grpSpPr>
            <a:xfrm>
              <a:off x="6790514" y="118857"/>
              <a:ext cx="548700" cy="548700"/>
              <a:chOff x="6790514" y="118857"/>
              <a:chExt cx="548700" cy="548700"/>
            </a:xfrm>
          </p:grpSpPr>
          <p:sp>
            <p:nvSpPr>
              <p:cNvPr id="123" name="Google Shape;123;g1fe27f0ccfa_0_36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fe27f0ccfa_0_36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g1fe27f0ccfa_0_36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g1fe27f0ccfa_0_36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1fe27f0ccfa_0_383"/>
          <p:cNvGrpSpPr/>
          <p:nvPr/>
        </p:nvGrpSpPr>
        <p:grpSpPr>
          <a:xfrm>
            <a:off x="834621" y="399168"/>
            <a:ext cx="1332416" cy="1332416"/>
            <a:chOff x="348199" y="179450"/>
            <a:chExt cx="1116300" cy="1116300"/>
          </a:xfrm>
        </p:grpSpPr>
        <p:sp>
          <p:nvSpPr>
            <p:cNvPr id="129" name="Google Shape;129;g1fe27f0ccfa_0_38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1fe27f0ccfa_0_38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g1fe27f0ccfa_0_383"/>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g1fe27f0ccfa_0_383"/>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g1fe27f0ccfa_0_383"/>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g1fe27f0ccfa_0_38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1fe27f0ccfa_0_391"/>
          <p:cNvGrpSpPr/>
          <p:nvPr/>
        </p:nvGrpSpPr>
        <p:grpSpPr>
          <a:xfrm>
            <a:off x="951176" y="5129497"/>
            <a:ext cx="1100560" cy="1100560"/>
            <a:chOff x="348199" y="179450"/>
            <a:chExt cx="1116300" cy="1116300"/>
          </a:xfrm>
        </p:grpSpPr>
        <p:sp>
          <p:nvSpPr>
            <p:cNvPr id="137" name="Google Shape;137;g1fe27f0ccfa_0_39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1fe27f0ccfa_0_39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g1fe27f0ccfa_0_391"/>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g1fe27f0ccfa_0_39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fe27f0ccfa_0_26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1fe27f0ccfa_0_26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1fe27f0ccfa_0_26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
          <p:cNvSpPr txBox="1"/>
          <p:nvPr>
            <p:ph type="ctrTitle"/>
          </p:nvPr>
        </p:nvSpPr>
        <p:spPr>
          <a:xfrm>
            <a:off x="1098667" y="2151750"/>
            <a:ext cx="5673900" cy="24972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en-US"/>
              <a:t>DELIVERABLE 1: PROJECT PROPOSAL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3" name="Shape 343"/>
        <p:cNvGrpSpPr/>
        <p:nvPr/>
      </p:nvGrpSpPr>
      <p:grpSpPr>
        <a:xfrm>
          <a:off x="0" y="0"/>
          <a:ext cx="0" cy="0"/>
          <a:chOff x="0" y="0"/>
          <a:chExt cx="0" cy="0"/>
        </a:xfrm>
      </p:grpSpPr>
      <p:sp>
        <p:nvSpPr>
          <p:cNvPr id="344" name="Google Shape;344;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IDEA 2</a:t>
            </a:r>
            <a:endParaRPr/>
          </a:p>
        </p:txBody>
      </p:sp>
      <p:sp>
        <p:nvSpPr>
          <p:cNvPr id="345" name="Google Shape;345;p16"/>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fontScale="25000" lnSpcReduction="20000"/>
          </a:bodyPr>
          <a:lstStyle/>
          <a:p>
            <a:pPr indent="-337587" lvl="0" marL="457200" rtl="0" algn="l">
              <a:lnSpc>
                <a:spcPct val="120000"/>
              </a:lnSpc>
              <a:spcBef>
                <a:spcPts val="0"/>
              </a:spcBef>
              <a:spcAft>
                <a:spcPts val="0"/>
              </a:spcAft>
              <a:buSzPct val="100000"/>
              <a:buChar char="●"/>
            </a:pPr>
            <a:r>
              <a:rPr lang="en-US" sz="6865"/>
              <a:t>Safety (at home or in workplace)</a:t>
            </a:r>
            <a:endParaRPr sz="6865"/>
          </a:p>
          <a:p>
            <a:pPr indent="0" lvl="0" marL="457200" rtl="0" algn="l">
              <a:lnSpc>
                <a:spcPct val="120000"/>
              </a:lnSpc>
              <a:spcBef>
                <a:spcPts val="1600"/>
              </a:spcBef>
              <a:spcAft>
                <a:spcPts val="0"/>
              </a:spcAft>
              <a:buNone/>
            </a:pPr>
            <a:r>
              <a:t/>
            </a:r>
            <a:endParaRPr sz="6865"/>
          </a:p>
          <a:p>
            <a:pPr indent="-337587" lvl="0" marL="457200" rtl="0" algn="l">
              <a:lnSpc>
                <a:spcPct val="120000"/>
              </a:lnSpc>
              <a:spcBef>
                <a:spcPts val="1600"/>
              </a:spcBef>
              <a:spcAft>
                <a:spcPts val="0"/>
              </a:spcAft>
              <a:buSzPct val="100000"/>
              <a:buChar char="●"/>
            </a:pPr>
            <a:r>
              <a:rPr lang="en-US" sz="6865"/>
              <a:t>Environmental protection</a:t>
            </a:r>
            <a:endParaRPr sz="6865"/>
          </a:p>
          <a:p>
            <a:pPr indent="0" lvl="0" marL="457200" rtl="0" algn="l">
              <a:lnSpc>
                <a:spcPct val="120000"/>
              </a:lnSpc>
              <a:spcBef>
                <a:spcPts val="1600"/>
              </a:spcBef>
              <a:spcAft>
                <a:spcPts val="0"/>
              </a:spcAft>
              <a:buNone/>
            </a:pPr>
            <a:r>
              <a:t/>
            </a:r>
            <a:endParaRPr sz="6865"/>
          </a:p>
          <a:p>
            <a:pPr indent="-337587" lvl="0" marL="457200" rtl="0" algn="l">
              <a:lnSpc>
                <a:spcPct val="120000"/>
              </a:lnSpc>
              <a:spcBef>
                <a:spcPts val="1600"/>
              </a:spcBef>
              <a:spcAft>
                <a:spcPts val="0"/>
              </a:spcAft>
              <a:buSzPct val="100000"/>
              <a:buChar char="●"/>
            </a:pPr>
            <a:r>
              <a:rPr lang="en-US" sz="6865"/>
              <a:t>Remote monitoring</a:t>
            </a:r>
            <a:endParaRPr sz="6865"/>
          </a:p>
          <a:p>
            <a:pPr indent="0" lvl="0" marL="0" rtl="0" algn="l">
              <a:lnSpc>
                <a:spcPct val="120000"/>
              </a:lnSpc>
              <a:spcBef>
                <a:spcPts val="1600"/>
              </a:spcBef>
              <a:spcAft>
                <a:spcPts val="0"/>
              </a:spcAft>
              <a:buNone/>
            </a:pPr>
            <a:r>
              <a:t/>
            </a:r>
            <a:endParaRPr sz="6865"/>
          </a:p>
          <a:p>
            <a:pPr indent="-101600" lvl="0" marL="228600" rtl="0" algn="l">
              <a:lnSpc>
                <a:spcPct val="120000"/>
              </a:lnSpc>
              <a:spcBef>
                <a:spcPts val="1600"/>
              </a:spcBef>
              <a:spcAft>
                <a:spcPts val="0"/>
              </a:spcAft>
              <a:buSzPct val="117647"/>
              <a:buNone/>
            </a:pPr>
            <a:r>
              <a:t/>
            </a:r>
            <a:endParaRPr/>
          </a:p>
          <a:p>
            <a:pPr indent="-101600" lvl="0" marL="228600" rtl="0" algn="l">
              <a:lnSpc>
                <a:spcPct val="120000"/>
              </a:lnSpc>
              <a:spcBef>
                <a:spcPts val="1600"/>
              </a:spcBef>
              <a:spcAft>
                <a:spcPts val="0"/>
              </a:spcAft>
              <a:buSzPct val="117647"/>
              <a:buNone/>
            </a:pPr>
            <a:r>
              <a:t/>
            </a:r>
            <a:endParaRPr/>
          </a:p>
          <a:p>
            <a:pPr indent="-101600" lvl="0" marL="228600" rtl="0" algn="l">
              <a:lnSpc>
                <a:spcPct val="120000"/>
              </a:lnSpc>
              <a:spcBef>
                <a:spcPts val="1600"/>
              </a:spcBef>
              <a:spcAft>
                <a:spcPts val="0"/>
              </a:spcAft>
              <a:buSzPct val="117647"/>
              <a:buNone/>
            </a:pPr>
            <a:r>
              <a:t/>
            </a:r>
            <a:endParaRPr/>
          </a:p>
          <a:p>
            <a:pPr indent="-101600" lvl="0" marL="228600" rtl="0" algn="l">
              <a:lnSpc>
                <a:spcPct val="120000"/>
              </a:lnSpc>
              <a:spcBef>
                <a:spcPts val="1600"/>
              </a:spcBef>
              <a:spcAft>
                <a:spcPts val="1600"/>
              </a:spcAft>
              <a:buSzPct val="117647"/>
              <a:buNone/>
            </a:pPr>
            <a:r>
              <a:rPr lang="en-US"/>
              <a:t> </a:t>
            </a:r>
            <a:endParaRPr/>
          </a:p>
        </p:txBody>
      </p:sp>
      <p:pic>
        <p:nvPicPr>
          <p:cNvPr id="346" name="Google Shape;346;p16"/>
          <p:cNvPicPr preferRelativeResize="0"/>
          <p:nvPr/>
        </p:nvPicPr>
        <p:blipFill>
          <a:blip r:embed="rId3">
            <a:alphaModFix/>
          </a:blip>
          <a:stretch>
            <a:fillRect/>
          </a:stretch>
        </p:blipFill>
        <p:spPr>
          <a:xfrm>
            <a:off x="6915100" y="2015725"/>
            <a:ext cx="4603350" cy="243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0" name="Shape 350"/>
        <p:cNvGrpSpPr/>
        <p:nvPr/>
      </p:nvGrpSpPr>
      <p:grpSpPr>
        <a:xfrm>
          <a:off x="0" y="0"/>
          <a:ext cx="0" cy="0"/>
          <a:chOff x="0" y="0"/>
          <a:chExt cx="0" cy="0"/>
        </a:xfrm>
      </p:grpSpPr>
      <p:sp>
        <p:nvSpPr>
          <p:cNvPr id="351" name="Google Shape;351;g1fdfc87a84f_0_0"/>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PROSPECTIVE MARKET: IDEA 2</a:t>
            </a:r>
            <a:endParaRPr/>
          </a:p>
        </p:txBody>
      </p:sp>
      <p:sp>
        <p:nvSpPr>
          <p:cNvPr id="352" name="Google Shape;352;g1fdfc87a84f_0_0"/>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fontScale="92500" lnSpcReduction="20000"/>
          </a:bodyPr>
          <a:lstStyle/>
          <a:p>
            <a:pPr indent="-346075" lvl="0" marL="457200" rtl="0" algn="l">
              <a:spcBef>
                <a:spcPts val="0"/>
              </a:spcBef>
              <a:spcAft>
                <a:spcPts val="0"/>
              </a:spcAft>
              <a:buSzPct val="100000"/>
              <a:buChar char="●"/>
            </a:pPr>
            <a:r>
              <a:rPr lang="en-US" sz="2000"/>
              <a:t>Industrial plants (can detect harmful gases like carbon monoxide and sulfur dioxide)</a:t>
            </a:r>
            <a:endParaRPr sz="2000"/>
          </a:p>
          <a:p>
            <a:pPr indent="0" lvl="0" marL="457200" rtl="0" algn="l">
              <a:spcBef>
                <a:spcPts val="1600"/>
              </a:spcBef>
              <a:spcAft>
                <a:spcPts val="0"/>
              </a:spcAft>
              <a:buNone/>
            </a:pPr>
            <a:r>
              <a:t/>
            </a:r>
            <a:endParaRPr sz="2000"/>
          </a:p>
          <a:p>
            <a:pPr indent="-346075" lvl="0" marL="457200" rtl="0" algn="l">
              <a:spcBef>
                <a:spcPts val="1600"/>
              </a:spcBef>
              <a:spcAft>
                <a:spcPts val="0"/>
              </a:spcAft>
              <a:buSzPct val="100000"/>
              <a:buChar char="●"/>
            </a:pPr>
            <a:r>
              <a:rPr lang="en-US" sz="2000"/>
              <a:t>Commercial Buildings (can be useful for preventing excess carbon monoxide or carbon dioxide buildup)</a:t>
            </a:r>
            <a:endParaRPr sz="2000"/>
          </a:p>
          <a:p>
            <a:pPr indent="0" lvl="0" marL="457200" rtl="0" algn="l">
              <a:spcBef>
                <a:spcPts val="1600"/>
              </a:spcBef>
              <a:spcAft>
                <a:spcPts val="0"/>
              </a:spcAft>
              <a:buNone/>
            </a:pPr>
            <a:r>
              <a:t/>
            </a:r>
            <a:endParaRPr sz="2000"/>
          </a:p>
          <a:p>
            <a:pPr indent="-346075" lvl="0" marL="457200" rtl="0" algn="l">
              <a:spcBef>
                <a:spcPts val="1600"/>
              </a:spcBef>
              <a:spcAft>
                <a:spcPts val="0"/>
              </a:spcAft>
              <a:buSzPct val="100000"/>
              <a:buChar char="●"/>
            </a:pPr>
            <a:r>
              <a:rPr lang="en-US" sz="2000"/>
              <a:t>Residential Buildings (can be useful for preventing the same kinds of gas buildup as in commercial buildings)</a:t>
            </a:r>
            <a:endParaRPr sz="2000"/>
          </a:p>
          <a:p>
            <a:pPr indent="-101600" lvl="0" marL="228600" rtl="0" algn="l">
              <a:lnSpc>
                <a:spcPct val="120000"/>
              </a:lnSpc>
              <a:spcBef>
                <a:spcPts val="1600"/>
              </a:spcBef>
              <a:spcAft>
                <a:spcPts val="1600"/>
              </a:spcAft>
              <a:buSzPct val="90909"/>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
          <p:cNvSpPr txBox="1"/>
          <p:nvPr>
            <p:ph type="title"/>
          </p:nvPr>
        </p:nvSpPr>
        <p:spPr>
          <a:xfrm>
            <a:off x="1098667" y="2151767"/>
            <a:ext cx="7810500" cy="2497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n-US"/>
              <a:t>PRELIMINARY DESIGN</a:t>
            </a:r>
            <a:endParaRPr/>
          </a:p>
        </p:txBody>
      </p:sp>
      <p:pic>
        <p:nvPicPr>
          <p:cNvPr id="358" name="Google Shape;358;p5"/>
          <p:cNvPicPr preferRelativeResize="0"/>
          <p:nvPr/>
        </p:nvPicPr>
        <p:blipFill>
          <a:blip r:embed="rId3">
            <a:alphaModFix/>
          </a:blip>
          <a:stretch>
            <a:fillRect/>
          </a:stretch>
        </p:blipFill>
        <p:spPr>
          <a:xfrm>
            <a:off x="7335100" y="406200"/>
            <a:ext cx="4089525" cy="334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62" name="Shape 362"/>
        <p:cNvGrpSpPr/>
        <p:nvPr/>
      </p:nvGrpSpPr>
      <p:grpSpPr>
        <a:xfrm>
          <a:off x="0" y="0"/>
          <a:ext cx="0" cy="0"/>
          <a:chOff x="0" y="0"/>
          <a:chExt cx="0" cy="0"/>
        </a:xfrm>
      </p:grpSpPr>
      <p:sp>
        <p:nvSpPr>
          <p:cNvPr id="363" name="Google Shape;363;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FLOWCHART: IDEA 1</a:t>
            </a:r>
            <a:endParaRPr/>
          </a:p>
        </p:txBody>
      </p:sp>
      <p:pic>
        <p:nvPicPr>
          <p:cNvPr id="364" name="Google Shape;364;p6"/>
          <p:cNvPicPr preferRelativeResize="0"/>
          <p:nvPr/>
        </p:nvPicPr>
        <p:blipFill>
          <a:blip r:embed="rId3">
            <a:alphaModFix/>
          </a:blip>
          <a:stretch>
            <a:fillRect/>
          </a:stretch>
        </p:blipFill>
        <p:spPr>
          <a:xfrm>
            <a:off x="4706325" y="2015725"/>
            <a:ext cx="3128899" cy="446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68" name="Shape 368"/>
        <p:cNvGrpSpPr/>
        <p:nvPr/>
      </p:nvGrpSpPr>
      <p:grpSpPr>
        <a:xfrm>
          <a:off x="0" y="0"/>
          <a:ext cx="0" cy="0"/>
          <a:chOff x="0" y="0"/>
          <a:chExt cx="0" cy="0"/>
        </a:xfrm>
      </p:grpSpPr>
      <p:sp>
        <p:nvSpPr>
          <p:cNvPr id="369" name="Google Shape;369;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BLOCK DIAGRAM: IDEA 1</a:t>
            </a:r>
            <a:endParaRPr/>
          </a:p>
        </p:txBody>
      </p:sp>
      <p:pic>
        <p:nvPicPr>
          <p:cNvPr id="370" name="Google Shape;370;p9"/>
          <p:cNvPicPr preferRelativeResize="0"/>
          <p:nvPr/>
        </p:nvPicPr>
        <p:blipFill rotWithShape="1">
          <a:blip r:embed="rId3">
            <a:alphaModFix/>
          </a:blip>
          <a:srcRect b="26372" l="13855" r="17824" t="16693"/>
          <a:stretch/>
        </p:blipFill>
        <p:spPr>
          <a:xfrm>
            <a:off x="2947950" y="2069425"/>
            <a:ext cx="6247301" cy="3904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74" name="Shape 374"/>
        <p:cNvGrpSpPr/>
        <p:nvPr/>
      </p:nvGrpSpPr>
      <p:grpSpPr>
        <a:xfrm>
          <a:off x="0" y="0"/>
          <a:ext cx="0" cy="0"/>
          <a:chOff x="0" y="0"/>
          <a:chExt cx="0" cy="0"/>
        </a:xfrm>
      </p:grpSpPr>
      <p:sp>
        <p:nvSpPr>
          <p:cNvPr id="375" name="Google Shape;375;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FLOW CHART: IDEA 2</a:t>
            </a:r>
            <a:endParaRPr/>
          </a:p>
        </p:txBody>
      </p:sp>
      <p:sp>
        <p:nvSpPr>
          <p:cNvPr id="376" name="Google Shape;376;p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1600"/>
              </a:spcAft>
              <a:buSzPts val="2000"/>
              <a:buNone/>
            </a:pPr>
            <a:r>
              <a:t/>
            </a:r>
            <a:endParaRPr/>
          </a:p>
        </p:txBody>
      </p:sp>
      <p:pic>
        <p:nvPicPr>
          <p:cNvPr id="377" name="Google Shape;377;p10"/>
          <p:cNvPicPr preferRelativeResize="0"/>
          <p:nvPr/>
        </p:nvPicPr>
        <p:blipFill>
          <a:blip r:embed="rId3">
            <a:alphaModFix/>
          </a:blip>
          <a:stretch>
            <a:fillRect/>
          </a:stretch>
        </p:blipFill>
        <p:spPr>
          <a:xfrm>
            <a:off x="4476926" y="2015725"/>
            <a:ext cx="3406201" cy="3818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81" name="Shape 381"/>
        <p:cNvGrpSpPr/>
        <p:nvPr/>
      </p:nvGrpSpPr>
      <p:grpSpPr>
        <a:xfrm>
          <a:off x="0" y="0"/>
          <a:ext cx="0" cy="0"/>
          <a:chOff x="0" y="0"/>
          <a:chExt cx="0" cy="0"/>
        </a:xfrm>
      </p:grpSpPr>
      <p:sp>
        <p:nvSpPr>
          <p:cNvPr id="382" name="Google Shape;382;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BLOCK DIAGRAM: IDEA 2</a:t>
            </a:r>
            <a:endParaRPr/>
          </a:p>
        </p:txBody>
      </p:sp>
      <p:pic>
        <p:nvPicPr>
          <p:cNvPr id="383" name="Google Shape;383;p13"/>
          <p:cNvPicPr preferRelativeResize="0"/>
          <p:nvPr/>
        </p:nvPicPr>
        <p:blipFill rotWithShape="1">
          <a:blip r:embed="rId3">
            <a:alphaModFix/>
          </a:blip>
          <a:srcRect b="25113" l="12890" r="16899" t="15106"/>
          <a:stretch/>
        </p:blipFill>
        <p:spPr>
          <a:xfrm>
            <a:off x="3001550" y="2120225"/>
            <a:ext cx="6419801" cy="409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1"/>
          <p:cNvSpPr txBox="1"/>
          <p:nvPr>
            <p:ph type="title"/>
          </p:nvPr>
        </p:nvSpPr>
        <p:spPr>
          <a:xfrm>
            <a:off x="1098667" y="2151767"/>
            <a:ext cx="7810500" cy="2497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n-US"/>
              <a:t>COST</a:t>
            </a:r>
            <a:endParaRPr/>
          </a:p>
        </p:txBody>
      </p:sp>
      <p:pic>
        <p:nvPicPr>
          <p:cNvPr id="389" name="Google Shape;389;p21"/>
          <p:cNvPicPr preferRelativeResize="0"/>
          <p:nvPr/>
        </p:nvPicPr>
        <p:blipFill>
          <a:blip r:embed="rId3">
            <a:alphaModFix/>
          </a:blip>
          <a:stretch>
            <a:fillRect/>
          </a:stretch>
        </p:blipFill>
        <p:spPr>
          <a:xfrm>
            <a:off x="5788525" y="1206625"/>
            <a:ext cx="3898575" cy="389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3" name="Shape 393"/>
        <p:cNvGrpSpPr/>
        <p:nvPr/>
      </p:nvGrpSpPr>
      <p:grpSpPr>
        <a:xfrm>
          <a:off x="0" y="0"/>
          <a:ext cx="0" cy="0"/>
          <a:chOff x="0" y="0"/>
          <a:chExt cx="0" cy="0"/>
        </a:xfrm>
      </p:grpSpPr>
      <p:sp>
        <p:nvSpPr>
          <p:cNvPr id="394" name="Google Shape;394;p22"/>
          <p:cNvSpPr txBox="1"/>
          <p:nvPr>
            <p:ph type="title"/>
          </p:nvPr>
        </p:nvSpPr>
        <p:spPr>
          <a:xfrm>
            <a:off x="1524429" y="292419"/>
            <a:ext cx="9603300" cy="1049100"/>
          </a:xfrm>
          <a:prstGeom prst="rect">
            <a:avLst/>
          </a:prstGeom>
          <a:noFill/>
          <a:ln>
            <a:noFill/>
          </a:ln>
        </p:spPr>
        <p:txBody>
          <a:bodyPr anchorCtr="0" anchor="t" bIns="45700" lIns="91425" spcFirstLastPara="1" rIns="91425" wrap="square" tIns="45700">
            <a:normAutofit/>
          </a:bodyPr>
          <a:lstStyle/>
          <a:p>
            <a:pPr indent="0" lvl="0" marL="1828800" rtl="0" algn="l">
              <a:lnSpc>
                <a:spcPct val="90000"/>
              </a:lnSpc>
              <a:spcBef>
                <a:spcPts val="0"/>
              </a:spcBef>
              <a:spcAft>
                <a:spcPts val="0"/>
              </a:spcAft>
              <a:buNone/>
            </a:pPr>
            <a:r>
              <a:rPr lang="en-US">
                <a:solidFill>
                  <a:schemeClr val="dk1"/>
                </a:solidFill>
                <a:highlight>
                  <a:schemeClr val="dk2"/>
                </a:highlight>
              </a:rPr>
              <a:t>LABOR COST ESTIMATION</a:t>
            </a:r>
            <a:endParaRPr>
              <a:solidFill>
                <a:schemeClr val="dk1"/>
              </a:solidFill>
              <a:highlight>
                <a:schemeClr val="dk2"/>
              </a:highlight>
            </a:endParaRPr>
          </a:p>
        </p:txBody>
      </p:sp>
      <p:graphicFrame>
        <p:nvGraphicFramePr>
          <p:cNvPr id="395" name="Google Shape;395;p22"/>
          <p:cNvGraphicFramePr/>
          <p:nvPr/>
        </p:nvGraphicFramePr>
        <p:xfrm>
          <a:off x="1043600" y="2040950"/>
          <a:ext cx="3000000" cy="3000000"/>
        </p:xfrm>
        <a:graphic>
          <a:graphicData uri="http://schemas.openxmlformats.org/drawingml/2006/table">
            <a:tbl>
              <a:tblPr>
                <a:noFill/>
                <a:tableStyleId>{989C912F-13DF-4CDB-B51D-97623F3A211A}</a:tableStyleId>
              </a:tblPr>
              <a:tblGrid>
                <a:gridCol w="3459600"/>
                <a:gridCol w="3459600"/>
                <a:gridCol w="3459600"/>
              </a:tblGrid>
              <a:tr h="915475">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Expected Time(Hours)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Labor Cost</a:t>
                      </a:r>
                      <a:endParaRPr>
                        <a:solidFill>
                          <a:schemeClr val="dk1"/>
                        </a:solidFill>
                      </a:endParaRPr>
                    </a:p>
                  </a:txBody>
                  <a:tcPr marT="91425" marB="91425" marR="91425" marL="91425"/>
                </a:tc>
              </a:tr>
              <a:tr h="399000">
                <a:tc>
                  <a:txBody>
                    <a:bodyPr/>
                    <a:lstStyle/>
                    <a:p>
                      <a:pPr indent="0" lvl="0" marL="0" rtl="0" algn="l">
                        <a:spcBef>
                          <a:spcPts val="0"/>
                        </a:spcBef>
                        <a:spcAft>
                          <a:spcPts val="0"/>
                        </a:spcAft>
                        <a:buNone/>
                      </a:pPr>
                      <a:r>
                        <a:rPr lang="en-US">
                          <a:solidFill>
                            <a:schemeClr val="dk1"/>
                          </a:solidFill>
                        </a:rPr>
                        <a:t>Deliverable 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1500</a:t>
                      </a:r>
                      <a:endParaRPr>
                        <a:solidFill>
                          <a:schemeClr val="dk1"/>
                        </a:solidFill>
                      </a:endParaRPr>
                    </a:p>
                  </a:txBody>
                  <a:tcPr marT="91425" marB="91425" marR="91425" marL="91425"/>
                </a:tc>
              </a:tr>
              <a:tr h="399000">
                <a:tc>
                  <a:txBody>
                    <a:bodyPr/>
                    <a:lstStyle/>
                    <a:p>
                      <a:pPr indent="0" lvl="0" marL="0" rtl="0" algn="l">
                        <a:spcBef>
                          <a:spcPts val="0"/>
                        </a:spcBef>
                        <a:spcAft>
                          <a:spcPts val="0"/>
                        </a:spcAft>
                        <a:buClr>
                          <a:schemeClr val="dk1"/>
                        </a:buClr>
                        <a:buSzPts val="1100"/>
                        <a:buFont typeface="Arial"/>
                        <a:buNone/>
                      </a:pPr>
                      <a:r>
                        <a:rPr lang="en-US">
                          <a:solidFill>
                            <a:schemeClr val="dk1"/>
                          </a:solidFill>
                        </a:rPr>
                        <a:t>Deliverable 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3000</a:t>
                      </a:r>
                      <a:endParaRPr>
                        <a:solidFill>
                          <a:schemeClr val="dk1"/>
                        </a:solidFill>
                      </a:endParaRPr>
                    </a:p>
                  </a:txBody>
                  <a:tcPr marT="91425" marB="91425" marR="91425" marL="91425"/>
                </a:tc>
              </a:tr>
              <a:tr h="399000">
                <a:tc>
                  <a:txBody>
                    <a:bodyPr/>
                    <a:lstStyle/>
                    <a:p>
                      <a:pPr indent="0" lvl="0" marL="0" rtl="0" algn="l">
                        <a:spcBef>
                          <a:spcPts val="0"/>
                        </a:spcBef>
                        <a:spcAft>
                          <a:spcPts val="0"/>
                        </a:spcAft>
                        <a:buClr>
                          <a:schemeClr val="dk1"/>
                        </a:buClr>
                        <a:buSzPts val="1100"/>
                        <a:buFont typeface="Arial"/>
                        <a:buNone/>
                      </a:pPr>
                      <a:r>
                        <a:rPr lang="en-US">
                          <a:solidFill>
                            <a:schemeClr val="dk1"/>
                          </a:solidFill>
                        </a:rPr>
                        <a:t>Deliverable 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3000</a:t>
                      </a:r>
                      <a:endParaRPr>
                        <a:solidFill>
                          <a:schemeClr val="dk1"/>
                        </a:solidFill>
                      </a:endParaRPr>
                    </a:p>
                  </a:txBody>
                  <a:tcPr marT="91425" marB="91425" marR="91425" marL="91425"/>
                </a:tc>
              </a:tr>
              <a:tr h="399000">
                <a:tc>
                  <a:txBody>
                    <a:bodyPr/>
                    <a:lstStyle/>
                    <a:p>
                      <a:pPr indent="0" lvl="0" marL="0" rtl="0" algn="l">
                        <a:spcBef>
                          <a:spcPts val="0"/>
                        </a:spcBef>
                        <a:spcAft>
                          <a:spcPts val="0"/>
                        </a:spcAft>
                        <a:buClr>
                          <a:schemeClr val="dk1"/>
                        </a:buClr>
                        <a:buSzPts val="1100"/>
                        <a:buFont typeface="Arial"/>
                        <a:buNone/>
                      </a:pPr>
                      <a:r>
                        <a:rPr lang="en-US">
                          <a:solidFill>
                            <a:schemeClr val="dk1"/>
                          </a:solidFill>
                        </a:rPr>
                        <a:t>Deliverable 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2700</a:t>
                      </a:r>
                      <a:endParaRPr>
                        <a:solidFill>
                          <a:schemeClr val="dk1"/>
                        </a:solidFill>
                      </a:endParaRPr>
                    </a:p>
                  </a:txBody>
                  <a:tcPr marT="91425" marB="91425" marR="91425" marL="91425"/>
                </a:tc>
              </a:tr>
              <a:tr h="399000">
                <a:tc>
                  <a:txBody>
                    <a:bodyPr/>
                    <a:lstStyle/>
                    <a:p>
                      <a:pPr indent="0" lvl="0" marL="0" rtl="0" algn="l">
                        <a:spcBef>
                          <a:spcPts val="0"/>
                        </a:spcBef>
                        <a:spcAft>
                          <a:spcPts val="0"/>
                        </a:spcAft>
                        <a:buClr>
                          <a:schemeClr val="dk1"/>
                        </a:buClr>
                        <a:buSzPts val="1100"/>
                        <a:buFont typeface="Arial"/>
                        <a:buNone/>
                      </a:pPr>
                      <a:r>
                        <a:rPr lang="en-US">
                          <a:solidFill>
                            <a:schemeClr val="dk1"/>
                          </a:solidFill>
                        </a:rPr>
                        <a:t>Deliverable 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15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4500</a:t>
                      </a:r>
                      <a:endParaRPr>
                        <a:solidFill>
                          <a:schemeClr val="dk1"/>
                        </a:solidFill>
                      </a:endParaRPr>
                    </a:p>
                  </a:txBody>
                  <a:tcPr marT="91425" marB="91425" marR="91425" marL="91425"/>
                </a:tc>
              </a:tr>
              <a:tr h="399000">
                <a:tc>
                  <a:txBody>
                    <a:bodyPr/>
                    <a:lstStyle/>
                    <a:p>
                      <a:pPr indent="0" lvl="0" marL="0" rtl="0" algn="l">
                        <a:spcBef>
                          <a:spcPts val="0"/>
                        </a:spcBef>
                        <a:spcAft>
                          <a:spcPts val="0"/>
                        </a:spcAft>
                        <a:buClr>
                          <a:schemeClr val="dk1"/>
                        </a:buClr>
                        <a:buSzPts val="1100"/>
                        <a:buFont typeface="Arial"/>
                        <a:buNone/>
                      </a:pPr>
                      <a:r>
                        <a:rPr lang="en-US">
                          <a:solidFill>
                            <a:schemeClr val="dk1"/>
                          </a:solidFill>
                        </a:rPr>
                        <a:t>Deliverable 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6000</a:t>
                      </a:r>
                      <a:endParaRPr>
                        <a:solidFill>
                          <a:schemeClr val="dk1"/>
                        </a:solidFill>
                      </a:endParaRPr>
                    </a:p>
                  </a:txBody>
                  <a:tcPr marT="91425" marB="91425" marR="91425" marL="91425"/>
                </a:tc>
              </a:tr>
              <a:tr h="399000">
                <a:tc>
                  <a:txBody>
                    <a:bodyPr/>
                    <a:lstStyle/>
                    <a:p>
                      <a:pPr indent="0" lvl="0" marL="0" rtl="0" algn="l">
                        <a:spcBef>
                          <a:spcPts val="0"/>
                        </a:spcBef>
                        <a:spcAft>
                          <a:spcPts val="0"/>
                        </a:spcAft>
                        <a:buClr>
                          <a:schemeClr val="dk1"/>
                        </a:buClr>
                        <a:buSzPts val="1100"/>
                        <a:buFont typeface="Arial"/>
                        <a:buNone/>
                      </a:pPr>
                      <a:r>
                        <a:rPr lang="en-US">
                          <a:solidFill>
                            <a:schemeClr val="dk1"/>
                          </a:solidFill>
                        </a:rPr>
                        <a:t>Deliverable 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3000</a:t>
                      </a:r>
                      <a:endParaRPr>
                        <a:solidFill>
                          <a:schemeClr val="dk1"/>
                        </a:solidFill>
                      </a:endParaRPr>
                    </a:p>
                  </a:txBody>
                  <a:tcPr marT="91425" marB="91425" marR="91425" marL="91425"/>
                </a:tc>
              </a:tr>
              <a:tr h="399000">
                <a:tc>
                  <a:txBody>
                    <a:bodyPr/>
                    <a:lstStyle/>
                    <a:p>
                      <a:pPr indent="0" lvl="0" marL="0" rtl="0" algn="l">
                        <a:spcBef>
                          <a:spcPts val="0"/>
                        </a:spcBef>
                        <a:spcAft>
                          <a:spcPts val="0"/>
                        </a:spcAft>
                        <a:buClr>
                          <a:schemeClr val="dk1"/>
                        </a:buClr>
                        <a:buSzPts val="1100"/>
                        <a:buFont typeface="Arial"/>
                        <a:buNone/>
                      </a:pPr>
                      <a:r>
                        <a:rPr lang="en-US">
                          <a:solidFill>
                            <a:schemeClr val="dk1"/>
                          </a:solidFill>
                        </a:rPr>
                        <a:t>Deliverable 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5100</a:t>
                      </a:r>
                      <a:endParaRPr>
                        <a:solidFill>
                          <a:schemeClr val="dk1"/>
                        </a:solidFill>
                      </a:endParaRPr>
                    </a:p>
                  </a:txBody>
                  <a:tcPr marT="91425" marB="91425" marR="91425" marL="91425"/>
                </a:tc>
              </a:tr>
            </a:tbl>
          </a:graphicData>
        </a:graphic>
      </p:graphicFrame>
      <p:sp>
        <p:nvSpPr>
          <p:cNvPr id="396" name="Google Shape;396;p22"/>
          <p:cNvSpPr txBox="1"/>
          <p:nvPr/>
        </p:nvSpPr>
        <p:spPr>
          <a:xfrm>
            <a:off x="7953050" y="6148425"/>
            <a:ext cx="34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Total Cost : 28,800</a:t>
            </a:r>
            <a:endParaRPr>
              <a:latin typeface="Gill Sans"/>
              <a:ea typeface="Gill Sans"/>
              <a:cs typeface="Gill Sans"/>
              <a:sym typeface="Gill Sans"/>
            </a:endParaRPr>
          </a:p>
        </p:txBody>
      </p:sp>
      <p:sp>
        <p:nvSpPr>
          <p:cNvPr id="397" name="Google Shape;397;p22"/>
          <p:cNvSpPr txBox="1"/>
          <p:nvPr/>
        </p:nvSpPr>
        <p:spPr>
          <a:xfrm>
            <a:off x="4493450" y="6148425"/>
            <a:ext cx="26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Total Hours:  96</a:t>
            </a:r>
            <a:endParaRPr>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01" name="Shape 401"/>
        <p:cNvGrpSpPr/>
        <p:nvPr/>
      </p:nvGrpSpPr>
      <p:grpSpPr>
        <a:xfrm>
          <a:off x="0" y="0"/>
          <a:ext cx="0" cy="0"/>
          <a:chOff x="0" y="0"/>
          <a:chExt cx="0" cy="0"/>
        </a:xfrm>
      </p:grpSpPr>
      <p:sp>
        <p:nvSpPr>
          <p:cNvPr id="402" name="Google Shape;402;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solidFill>
                  <a:schemeClr val="dk1"/>
                </a:solidFill>
              </a:rPr>
              <a:t>PARTS COST ESTIMATION: IDEA 1</a:t>
            </a:r>
            <a:endParaRPr>
              <a:solidFill>
                <a:schemeClr val="dk1"/>
              </a:solidFill>
            </a:endParaRPr>
          </a:p>
        </p:txBody>
      </p:sp>
      <p:sp>
        <p:nvSpPr>
          <p:cNvPr id="403" name="Google Shape;403;p2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25000" lnSpcReduction="20000"/>
          </a:bodyPr>
          <a:lstStyle/>
          <a:p>
            <a:pPr indent="-101600" lvl="0" marL="228600" rtl="0" algn="l">
              <a:lnSpc>
                <a:spcPct val="120000"/>
              </a:lnSpc>
              <a:spcBef>
                <a:spcPts val="0"/>
              </a:spcBef>
              <a:spcAft>
                <a:spcPts val="0"/>
              </a:spcAft>
              <a:buSzPts val="500"/>
              <a:buNone/>
            </a:pPr>
            <a:r>
              <a:rPr lang="en-US" sz="8175">
                <a:solidFill>
                  <a:schemeClr val="dk1"/>
                </a:solidFill>
              </a:rPr>
              <a:t>Components Required: Arduino UNO, Wires, Breadboard  and</a:t>
            </a:r>
            <a:r>
              <a:rPr lang="en-US" sz="8175">
                <a:solidFill>
                  <a:schemeClr val="dk1"/>
                </a:solidFill>
              </a:rPr>
              <a:t> Switch.</a:t>
            </a:r>
            <a:endParaRPr sz="8175">
              <a:solidFill>
                <a:schemeClr val="dk1"/>
              </a:solidFill>
            </a:endParaRPr>
          </a:p>
          <a:p>
            <a:pPr indent="-101600" lvl="0" marL="228600" rtl="0" algn="l">
              <a:lnSpc>
                <a:spcPct val="120000"/>
              </a:lnSpc>
              <a:spcBef>
                <a:spcPts val="1600"/>
              </a:spcBef>
              <a:spcAft>
                <a:spcPts val="0"/>
              </a:spcAft>
              <a:buSzPts val="500"/>
              <a:buNone/>
            </a:pPr>
            <a:r>
              <a:rPr lang="en-US" sz="8175">
                <a:solidFill>
                  <a:schemeClr val="dk1"/>
                </a:solidFill>
              </a:rPr>
              <a:t>covered in 600 dhs budget</a:t>
            </a:r>
            <a:endParaRPr sz="8175">
              <a:solidFill>
                <a:schemeClr val="dk1"/>
              </a:solidFill>
            </a:endParaRPr>
          </a:p>
          <a:p>
            <a:pPr indent="-101600" lvl="0" marL="228600" rtl="0" algn="l">
              <a:lnSpc>
                <a:spcPct val="120000"/>
              </a:lnSpc>
              <a:spcBef>
                <a:spcPts val="1600"/>
              </a:spcBef>
              <a:spcAft>
                <a:spcPts val="0"/>
              </a:spcAft>
              <a:buSzPts val="500"/>
              <a:buNone/>
            </a:pPr>
            <a:r>
              <a:rPr lang="en-US" sz="8175">
                <a:solidFill>
                  <a:schemeClr val="dk1"/>
                </a:solidFill>
              </a:rPr>
              <a:t>Accelerometer: 60 dhs</a:t>
            </a:r>
            <a:endParaRPr sz="8175">
              <a:solidFill>
                <a:schemeClr val="dk1"/>
              </a:solidFill>
            </a:endParaRPr>
          </a:p>
          <a:p>
            <a:pPr indent="-101600" lvl="0" marL="228600" rtl="0" algn="l">
              <a:lnSpc>
                <a:spcPct val="120000"/>
              </a:lnSpc>
              <a:spcBef>
                <a:spcPts val="1600"/>
              </a:spcBef>
              <a:spcAft>
                <a:spcPts val="0"/>
              </a:spcAft>
              <a:buSzPts val="500"/>
              <a:buNone/>
            </a:pPr>
            <a:r>
              <a:rPr lang="en-US" sz="8175">
                <a:solidFill>
                  <a:schemeClr val="dk1"/>
                </a:solidFill>
              </a:rPr>
              <a:t>GSM chip: 70 dhs</a:t>
            </a:r>
            <a:endParaRPr sz="8175">
              <a:solidFill>
                <a:schemeClr val="dk1"/>
              </a:solidFill>
            </a:endParaRPr>
          </a:p>
          <a:p>
            <a:pPr indent="-101600" lvl="0" marL="228600" rtl="0" algn="l">
              <a:lnSpc>
                <a:spcPct val="120000"/>
              </a:lnSpc>
              <a:spcBef>
                <a:spcPts val="1600"/>
              </a:spcBef>
              <a:spcAft>
                <a:spcPts val="0"/>
              </a:spcAft>
              <a:buSzPts val="500"/>
              <a:buNone/>
            </a:pPr>
            <a:r>
              <a:rPr lang="en-US" sz="8175">
                <a:solidFill>
                  <a:schemeClr val="dk1"/>
                </a:solidFill>
              </a:rPr>
              <a:t>Wifi module : 20 dhs</a:t>
            </a:r>
            <a:endParaRPr sz="8175">
              <a:solidFill>
                <a:schemeClr val="dk1"/>
              </a:solidFill>
            </a:endParaRPr>
          </a:p>
          <a:p>
            <a:pPr indent="-101600" lvl="0" marL="228600" rtl="0" algn="l">
              <a:lnSpc>
                <a:spcPct val="120000"/>
              </a:lnSpc>
              <a:spcBef>
                <a:spcPts val="1600"/>
              </a:spcBef>
              <a:spcAft>
                <a:spcPts val="0"/>
              </a:spcAft>
              <a:buSzPts val="500"/>
              <a:buNone/>
            </a:pPr>
            <a:r>
              <a:rPr lang="en-US" sz="8175">
                <a:solidFill>
                  <a:schemeClr val="dk1"/>
                </a:solidFill>
              </a:rPr>
              <a:t>Ultrasonic sensor : 15 dhs</a:t>
            </a:r>
            <a:endParaRPr sz="8175">
              <a:solidFill>
                <a:schemeClr val="dk1"/>
              </a:solidFill>
            </a:endParaRPr>
          </a:p>
          <a:p>
            <a:pPr indent="0" lvl="0" marL="0" rtl="0" algn="l">
              <a:lnSpc>
                <a:spcPct val="120000"/>
              </a:lnSpc>
              <a:spcBef>
                <a:spcPts val="1600"/>
              </a:spcBef>
              <a:spcAft>
                <a:spcPts val="0"/>
              </a:spcAft>
              <a:buSzPts val="500"/>
              <a:buNone/>
            </a:pPr>
            <a:r>
              <a:rPr lang="en-US" sz="8175">
                <a:solidFill>
                  <a:schemeClr val="dk1"/>
                </a:solidFill>
              </a:rPr>
              <a:t>TOTAL : 765 dhs</a:t>
            </a:r>
            <a:endParaRPr sz="8175">
              <a:solidFill>
                <a:schemeClr val="dk1"/>
              </a:solidFill>
            </a:endParaRPr>
          </a:p>
          <a:p>
            <a:pPr indent="-101600" lvl="0" marL="228600" rtl="0" algn="l">
              <a:spcBef>
                <a:spcPts val="1600"/>
              </a:spcBef>
              <a:spcAft>
                <a:spcPts val="0"/>
              </a:spcAft>
              <a:buClr>
                <a:schemeClr val="dk1"/>
              </a:buClr>
              <a:buSzPct val="117647"/>
              <a:buFont typeface="Arial"/>
              <a:buNone/>
            </a:pPr>
            <a:r>
              <a:t/>
            </a:r>
            <a:endParaRPr/>
          </a:p>
          <a:p>
            <a:pPr indent="-101600" lvl="0" marL="228600" rtl="0" algn="l">
              <a:spcBef>
                <a:spcPts val="1600"/>
              </a:spcBef>
              <a:spcAft>
                <a:spcPts val="1600"/>
              </a:spcAft>
              <a:buClr>
                <a:schemeClr val="dk1"/>
              </a:buClr>
              <a:buSzPct val="117647"/>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5" name="Shape 295"/>
        <p:cNvGrpSpPr/>
        <p:nvPr/>
      </p:nvGrpSpPr>
      <p:grpSpPr>
        <a:xfrm>
          <a:off x="0" y="0"/>
          <a:ext cx="0" cy="0"/>
          <a:chOff x="0" y="0"/>
          <a:chExt cx="0" cy="0"/>
        </a:xfrm>
      </p:grpSpPr>
      <p:sp>
        <p:nvSpPr>
          <p:cNvPr id="296" name="Google Shape;296;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solidFill>
                  <a:schemeClr val="lt1"/>
                </a:solidFill>
              </a:rPr>
              <a:t>INTRODUCTION</a:t>
            </a:r>
            <a:endParaRPr>
              <a:solidFill>
                <a:schemeClr val="lt1"/>
              </a:solidFill>
            </a:endParaRPr>
          </a:p>
        </p:txBody>
      </p:sp>
      <p:sp>
        <p:nvSpPr>
          <p:cNvPr id="297" name="Google Shape;297;p2"/>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1600"/>
              </a:spcAft>
              <a:buSzPts val="2000"/>
              <a:buNone/>
            </a:pPr>
            <a:r>
              <a:rPr lang="en-US">
                <a:solidFill>
                  <a:schemeClr val="lt1"/>
                </a:solidFill>
              </a:rPr>
              <a:t>In our presentation we will be presenting 2 ideas, with the first of the ideas being a way to monitor the movement patterns of people of a variety of ages, from young athletes to people of old age, and </a:t>
            </a:r>
            <a:r>
              <a:rPr lang="en-US">
                <a:solidFill>
                  <a:schemeClr val="lt1"/>
                </a:solidFill>
              </a:rPr>
              <a:t>improve</a:t>
            </a:r>
            <a:r>
              <a:rPr lang="en-US">
                <a:solidFill>
                  <a:schemeClr val="lt1"/>
                </a:solidFill>
              </a:rPr>
              <a:t> quality of life via remote monitoring, and the second of the ideas being a way to improve the safety standards in residential and commercial spaces via remote monitoring. Both of these ideas are low-cost and have the potential to be implemented into other monitoring systems.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07" name="Shape 407"/>
        <p:cNvGrpSpPr/>
        <p:nvPr/>
      </p:nvGrpSpPr>
      <p:grpSpPr>
        <a:xfrm>
          <a:off x="0" y="0"/>
          <a:ext cx="0" cy="0"/>
          <a:chOff x="0" y="0"/>
          <a:chExt cx="0" cy="0"/>
        </a:xfrm>
      </p:grpSpPr>
      <p:sp>
        <p:nvSpPr>
          <p:cNvPr id="408" name="Google Shape;408;p24"/>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solidFill>
                  <a:schemeClr val="dk1"/>
                </a:solidFill>
              </a:rPr>
              <a:t>PARTS COST ESTIMATION: IDEA 2</a:t>
            </a:r>
            <a:endParaRPr>
              <a:solidFill>
                <a:schemeClr val="dk1"/>
              </a:solidFill>
            </a:endParaRPr>
          </a:p>
        </p:txBody>
      </p:sp>
      <p:sp>
        <p:nvSpPr>
          <p:cNvPr id="409" name="Google Shape;409;p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25000" lnSpcReduction="20000"/>
          </a:bodyPr>
          <a:lstStyle/>
          <a:p>
            <a:pPr indent="-101600" lvl="0" marL="228600" rtl="0" algn="l">
              <a:spcBef>
                <a:spcPts val="0"/>
              </a:spcBef>
              <a:spcAft>
                <a:spcPts val="0"/>
              </a:spcAft>
              <a:buSzPct val="29378"/>
              <a:buNone/>
            </a:pPr>
            <a:r>
              <a:rPr lang="en-US" sz="6807">
                <a:solidFill>
                  <a:schemeClr val="dk1"/>
                </a:solidFill>
              </a:rPr>
              <a:t>Components Required: Arduino UNO, Wires, Breadboard  and Switch.</a:t>
            </a:r>
            <a:endParaRPr sz="6807">
              <a:solidFill>
                <a:schemeClr val="dk1"/>
              </a:solidFill>
            </a:endParaRPr>
          </a:p>
          <a:p>
            <a:pPr indent="-101600" lvl="0" marL="228600" rtl="0" algn="l">
              <a:spcBef>
                <a:spcPts val="1600"/>
              </a:spcBef>
              <a:spcAft>
                <a:spcPts val="0"/>
              </a:spcAft>
              <a:buSzPct val="29378"/>
              <a:buNone/>
            </a:pPr>
            <a:r>
              <a:rPr lang="en-US" sz="6807">
                <a:solidFill>
                  <a:schemeClr val="dk1"/>
                </a:solidFill>
              </a:rPr>
              <a:t>covered in 600 dhs budget</a:t>
            </a:r>
            <a:endParaRPr sz="6807">
              <a:solidFill>
                <a:schemeClr val="dk1"/>
              </a:solidFill>
            </a:endParaRPr>
          </a:p>
          <a:p>
            <a:pPr indent="-101600" lvl="0" marL="228600" rtl="0" algn="l">
              <a:spcBef>
                <a:spcPts val="1600"/>
              </a:spcBef>
              <a:spcAft>
                <a:spcPts val="0"/>
              </a:spcAft>
              <a:buSzPct val="29378"/>
              <a:buNone/>
            </a:pPr>
            <a:r>
              <a:t/>
            </a:r>
            <a:endParaRPr sz="6807">
              <a:solidFill>
                <a:schemeClr val="dk1"/>
              </a:solidFill>
            </a:endParaRPr>
          </a:p>
          <a:p>
            <a:pPr indent="-101600" lvl="0" marL="228600" rtl="0" algn="l">
              <a:spcBef>
                <a:spcPts val="1600"/>
              </a:spcBef>
              <a:spcAft>
                <a:spcPts val="0"/>
              </a:spcAft>
              <a:buSzPct val="29378"/>
              <a:buNone/>
            </a:pPr>
            <a:r>
              <a:rPr lang="en-US" sz="6807">
                <a:solidFill>
                  <a:schemeClr val="dk1"/>
                </a:solidFill>
              </a:rPr>
              <a:t>Gas Sensor : 25 dhs</a:t>
            </a:r>
            <a:endParaRPr sz="6807">
              <a:solidFill>
                <a:schemeClr val="dk1"/>
              </a:solidFill>
            </a:endParaRPr>
          </a:p>
          <a:p>
            <a:pPr indent="-101600" lvl="0" marL="228600" rtl="0" algn="l">
              <a:spcBef>
                <a:spcPts val="1600"/>
              </a:spcBef>
              <a:spcAft>
                <a:spcPts val="0"/>
              </a:spcAft>
              <a:buSzPct val="29378"/>
              <a:buNone/>
            </a:pPr>
            <a:r>
              <a:rPr lang="en-US" sz="6807">
                <a:solidFill>
                  <a:schemeClr val="dk1"/>
                </a:solidFill>
              </a:rPr>
              <a:t>LED’s *4 : 20 dhs</a:t>
            </a:r>
            <a:endParaRPr sz="6807">
              <a:solidFill>
                <a:schemeClr val="dk1"/>
              </a:solidFill>
            </a:endParaRPr>
          </a:p>
          <a:p>
            <a:pPr indent="-101600" lvl="0" marL="228600" rtl="0" algn="l">
              <a:spcBef>
                <a:spcPts val="1600"/>
              </a:spcBef>
              <a:spcAft>
                <a:spcPts val="0"/>
              </a:spcAft>
              <a:buSzPct val="29378"/>
              <a:buNone/>
            </a:pPr>
            <a:r>
              <a:rPr lang="en-US" sz="6807">
                <a:solidFill>
                  <a:schemeClr val="dk1"/>
                </a:solidFill>
              </a:rPr>
              <a:t>Potentiometer *2 : 20dhs</a:t>
            </a:r>
            <a:endParaRPr sz="6807">
              <a:solidFill>
                <a:schemeClr val="dk1"/>
              </a:solidFill>
            </a:endParaRPr>
          </a:p>
          <a:p>
            <a:pPr indent="-101600" lvl="0" marL="228600" rtl="0" algn="l">
              <a:spcBef>
                <a:spcPts val="1600"/>
              </a:spcBef>
              <a:spcAft>
                <a:spcPts val="0"/>
              </a:spcAft>
              <a:buSzPct val="29378"/>
              <a:buNone/>
            </a:pPr>
            <a:r>
              <a:rPr lang="en-US" sz="6807">
                <a:solidFill>
                  <a:schemeClr val="dk1"/>
                </a:solidFill>
              </a:rPr>
              <a:t>LCD display : 32 dhs</a:t>
            </a:r>
            <a:endParaRPr sz="6807">
              <a:solidFill>
                <a:schemeClr val="dk1"/>
              </a:solidFill>
            </a:endParaRPr>
          </a:p>
          <a:p>
            <a:pPr indent="-101600" lvl="0" marL="228600" rtl="0" algn="l">
              <a:spcBef>
                <a:spcPts val="1600"/>
              </a:spcBef>
              <a:spcAft>
                <a:spcPts val="0"/>
              </a:spcAft>
              <a:buClr>
                <a:schemeClr val="dk1"/>
              </a:buClr>
              <a:buSzPct val="29378"/>
              <a:buFont typeface="Arial"/>
              <a:buNone/>
            </a:pPr>
            <a:r>
              <a:rPr lang="en-US" sz="6807">
                <a:solidFill>
                  <a:schemeClr val="dk1"/>
                </a:solidFill>
              </a:rPr>
              <a:t>Buzzer :25 dhs</a:t>
            </a:r>
            <a:endParaRPr sz="6807">
              <a:solidFill>
                <a:schemeClr val="dk1"/>
              </a:solidFill>
            </a:endParaRPr>
          </a:p>
          <a:p>
            <a:pPr indent="-101600" lvl="0" marL="228600" rtl="0" algn="l">
              <a:spcBef>
                <a:spcPts val="1600"/>
              </a:spcBef>
              <a:spcAft>
                <a:spcPts val="0"/>
              </a:spcAft>
              <a:buClr>
                <a:srgbClr val="000000"/>
              </a:buClr>
              <a:buSzPct val="28671"/>
              <a:buFont typeface="Arial"/>
              <a:buNone/>
            </a:pPr>
            <a:r>
              <a:rPr lang="en-US" sz="6975">
                <a:solidFill>
                  <a:schemeClr val="dk1"/>
                </a:solidFill>
              </a:rPr>
              <a:t>GSM chip: 70 dhs</a:t>
            </a:r>
            <a:endParaRPr sz="5607">
              <a:solidFill>
                <a:schemeClr val="dk1"/>
              </a:solidFill>
            </a:endParaRPr>
          </a:p>
          <a:p>
            <a:pPr indent="-101600" lvl="0" marL="228600" rtl="0" algn="l">
              <a:spcBef>
                <a:spcPts val="1600"/>
              </a:spcBef>
              <a:spcAft>
                <a:spcPts val="0"/>
              </a:spcAft>
              <a:buClr>
                <a:schemeClr val="dk1"/>
              </a:buClr>
              <a:buSzPct val="29378"/>
              <a:buFont typeface="Arial"/>
              <a:buNone/>
            </a:pPr>
            <a:r>
              <a:rPr lang="en-US" sz="6807">
                <a:solidFill>
                  <a:schemeClr val="dk1"/>
                </a:solidFill>
              </a:rPr>
              <a:t>TOTAL: 792 dhs</a:t>
            </a:r>
            <a:endParaRPr sz="6807">
              <a:solidFill>
                <a:schemeClr val="dk1"/>
              </a:solidFill>
            </a:endParaRPr>
          </a:p>
          <a:p>
            <a:pPr indent="-101600" lvl="0" marL="228600" rtl="0" algn="l">
              <a:spcBef>
                <a:spcPts val="1600"/>
              </a:spcBef>
              <a:spcAft>
                <a:spcPts val="0"/>
              </a:spcAft>
              <a:buSzPct val="117647"/>
              <a:buNone/>
            </a:pPr>
            <a:r>
              <a:t/>
            </a:r>
            <a:endParaRPr/>
          </a:p>
          <a:p>
            <a:pPr indent="0" lvl="0" marL="0" rtl="0" algn="l">
              <a:spcBef>
                <a:spcPts val="1600"/>
              </a:spcBef>
              <a:spcAft>
                <a:spcPts val="0"/>
              </a:spcAft>
              <a:buSzPct val="117647"/>
              <a:buNone/>
            </a:pPr>
            <a:r>
              <a:t/>
            </a:r>
            <a:endParaRPr/>
          </a:p>
          <a:p>
            <a:pPr indent="-101600" lvl="0" marL="228600" rtl="0" algn="l">
              <a:spcBef>
                <a:spcPts val="1600"/>
              </a:spcBef>
              <a:spcAft>
                <a:spcPts val="0"/>
              </a:spcAft>
              <a:buSzPct val="117647"/>
              <a:buNone/>
            </a:pPr>
            <a:r>
              <a:t/>
            </a:r>
            <a:endParaRPr/>
          </a:p>
          <a:p>
            <a:pPr indent="-101600" lvl="0" marL="228600" rtl="0" algn="l">
              <a:spcBef>
                <a:spcPts val="1600"/>
              </a:spcBef>
              <a:spcAft>
                <a:spcPts val="1600"/>
              </a:spcAft>
              <a:buClr>
                <a:schemeClr val="dk1"/>
              </a:buClr>
              <a:buSzPct val="117647"/>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3" name="Shape 413"/>
        <p:cNvGrpSpPr/>
        <p:nvPr/>
      </p:nvGrpSpPr>
      <p:grpSpPr>
        <a:xfrm>
          <a:off x="0" y="0"/>
          <a:ext cx="0" cy="0"/>
          <a:chOff x="0" y="0"/>
          <a:chExt cx="0" cy="0"/>
        </a:xfrm>
      </p:grpSpPr>
      <p:sp>
        <p:nvSpPr>
          <p:cNvPr id="414" name="Google Shape;414;p27"/>
          <p:cNvSpPr txBox="1"/>
          <p:nvPr>
            <p:ph type="title"/>
          </p:nvPr>
        </p:nvSpPr>
        <p:spPr>
          <a:xfrm>
            <a:off x="1435537" y="2055803"/>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Gill Sans"/>
              <a:buNone/>
            </a:pPr>
            <a:r>
              <a:rPr lang="en-US" sz="4400"/>
              <a:t>THANKS FOR LISTENING</a:t>
            </a:r>
            <a:br>
              <a:rPr lang="en-US" sz="4400"/>
            </a:br>
            <a:br>
              <a:rPr lang="en-US" sz="4400"/>
            </a:br>
            <a:br>
              <a:rPr lang="en-US" sz="4400"/>
            </a:br>
            <a:r>
              <a:rPr lang="en-US" sz="4400"/>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fe27f0ccfa_0_55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a:t>IDEAS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6" name="Shape 306"/>
        <p:cNvGrpSpPr/>
        <p:nvPr/>
      </p:nvGrpSpPr>
      <p:grpSpPr>
        <a:xfrm>
          <a:off x="0" y="0"/>
          <a:ext cx="0" cy="0"/>
          <a:chOff x="0" y="0"/>
          <a:chExt cx="0" cy="0"/>
        </a:xfrm>
      </p:grpSpPr>
      <p:sp>
        <p:nvSpPr>
          <p:cNvPr id="307" name="Google Shape;307;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86486"/>
              <a:buFont typeface="Gill Sans"/>
              <a:buNone/>
            </a:pPr>
            <a:r>
              <a:rPr lang="en-US"/>
              <a:t>IDEA 1 DESCRIPTION</a:t>
            </a:r>
            <a:endParaRPr/>
          </a:p>
          <a:p>
            <a:pPr indent="0" lvl="0" marL="0" rtl="0" algn="l">
              <a:spcBef>
                <a:spcPts val="0"/>
              </a:spcBef>
              <a:spcAft>
                <a:spcPts val="0"/>
              </a:spcAft>
              <a:buClr>
                <a:schemeClr val="dk1"/>
              </a:buClr>
              <a:buSzPct val="86486"/>
              <a:buFont typeface="Gill Sans"/>
              <a:buNone/>
            </a:pPr>
            <a:r>
              <a:rPr lang="en-US"/>
              <a:t>(Smart movement monitoring system)</a:t>
            </a:r>
            <a:endParaRPr/>
          </a:p>
        </p:txBody>
      </p:sp>
      <p:sp>
        <p:nvSpPr>
          <p:cNvPr id="308" name="Google Shape;308;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127000" rtl="0" algn="l">
              <a:lnSpc>
                <a:spcPct val="120000"/>
              </a:lnSpc>
              <a:spcBef>
                <a:spcPts val="0"/>
              </a:spcBef>
              <a:spcAft>
                <a:spcPts val="0"/>
              </a:spcAft>
              <a:buSzPts val="2000"/>
              <a:buNone/>
            </a:pPr>
            <a:r>
              <a:rPr lang="en-US"/>
              <a:t>This idea works as follows:</a:t>
            </a:r>
            <a:endParaRPr/>
          </a:p>
          <a:p>
            <a:pPr indent="-342900" lvl="0" marL="457200" rtl="0" algn="l">
              <a:lnSpc>
                <a:spcPct val="120000"/>
              </a:lnSpc>
              <a:spcBef>
                <a:spcPts val="1600"/>
              </a:spcBef>
              <a:spcAft>
                <a:spcPts val="0"/>
              </a:spcAft>
              <a:buSzPts val="1800"/>
              <a:buAutoNum type="arabicPeriod"/>
            </a:pPr>
            <a:r>
              <a:rPr lang="en-US"/>
              <a:t>Consists of an Arduino board, </a:t>
            </a:r>
            <a:r>
              <a:rPr lang="en-US"/>
              <a:t>accelerometer sensor, </a:t>
            </a:r>
            <a:r>
              <a:rPr lang="en-US"/>
              <a:t>555 timer and Wi-Fi module.</a:t>
            </a:r>
            <a:endParaRPr/>
          </a:p>
          <a:p>
            <a:pPr indent="0" lvl="0" marL="457200" rtl="0" algn="l">
              <a:lnSpc>
                <a:spcPct val="120000"/>
              </a:lnSpc>
              <a:spcBef>
                <a:spcPts val="1600"/>
              </a:spcBef>
              <a:spcAft>
                <a:spcPts val="0"/>
              </a:spcAft>
              <a:buNone/>
            </a:pPr>
            <a:r>
              <a:t/>
            </a:r>
            <a:endParaRPr/>
          </a:p>
          <a:p>
            <a:pPr indent="-342900" lvl="0" marL="457200" rtl="0" algn="l">
              <a:lnSpc>
                <a:spcPct val="120000"/>
              </a:lnSpc>
              <a:spcBef>
                <a:spcPts val="1600"/>
              </a:spcBef>
              <a:spcAft>
                <a:spcPts val="0"/>
              </a:spcAft>
              <a:buSzPts val="1800"/>
              <a:buAutoNum type="arabicPeriod"/>
            </a:pPr>
            <a:r>
              <a:rPr lang="en-US"/>
              <a:t>The accelerometer monitors the motion of the user</a:t>
            </a:r>
            <a:endParaRPr/>
          </a:p>
          <a:p>
            <a:pPr indent="0" lvl="0" marL="457200" rtl="0" algn="l">
              <a:lnSpc>
                <a:spcPct val="120000"/>
              </a:lnSpc>
              <a:spcBef>
                <a:spcPts val="1600"/>
              </a:spcBef>
              <a:spcAft>
                <a:spcPts val="0"/>
              </a:spcAft>
              <a:buNone/>
            </a:pPr>
            <a:r>
              <a:t/>
            </a:r>
            <a:endParaRPr/>
          </a:p>
          <a:p>
            <a:pPr indent="-342900" lvl="0" marL="457200" rtl="0" algn="l">
              <a:lnSpc>
                <a:spcPct val="120000"/>
              </a:lnSpc>
              <a:spcBef>
                <a:spcPts val="1600"/>
              </a:spcBef>
              <a:spcAft>
                <a:spcPts val="0"/>
              </a:spcAft>
              <a:buSzPts val="1800"/>
              <a:buAutoNum type="arabicPeriod"/>
            </a:pPr>
            <a:r>
              <a:rPr lang="en-US"/>
              <a:t>Any abrupt movements will trigger the alert, which will notify family members if the user has fallen (for people of old age) or the athlete’s coach if an injury has occurred (for athletes)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g1fec3b4d5d7_0_0"/>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JUSTIFICATIONS FOR IDEA 1</a:t>
            </a:r>
            <a:endParaRPr/>
          </a:p>
        </p:txBody>
      </p:sp>
      <p:sp>
        <p:nvSpPr>
          <p:cNvPr id="314" name="Google Shape;314;g1fec3b4d5d7_0_0"/>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Can be used in research conditions to understand the underlying cause of </a:t>
            </a:r>
            <a:r>
              <a:rPr lang="en-US"/>
              <a:t>movement</a:t>
            </a:r>
            <a:r>
              <a:rPr lang="en-US"/>
              <a:t> abnormalities by </a:t>
            </a:r>
            <a:r>
              <a:rPr lang="en-US"/>
              <a:t>studying</a:t>
            </a:r>
            <a:r>
              <a:rPr lang="en-US"/>
              <a:t> walking patterns</a:t>
            </a:r>
            <a:endParaRPr/>
          </a:p>
          <a:p>
            <a:pPr indent="-342900" lvl="0" marL="457200" rtl="0" algn="l">
              <a:spcBef>
                <a:spcPts val="0"/>
              </a:spcBef>
              <a:spcAft>
                <a:spcPts val="0"/>
              </a:spcAft>
              <a:buSzPts val="1800"/>
              <a:buChar char="●"/>
            </a:pPr>
            <a:r>
              <a:rPr lang="en-US"/>
              <a:t>Can be used to provide personalised treatment for patients by increasing accuracy of the data of their walking patterns</a:t>
            </a:r>
            <a:endParaRPr/>
          </a:p>
          <a:p>
            <a:pPr indent="-342900" lvl="0" marL="457200" rtl="0" algn="l">
              <a:spcBef>
                <a:spcPts val="0"/>
              </a:spcBef>
              <a:spcAft>
                <a:spcPts val="0"/>
              </a:spcAft>
              <a:buSzPts val="1800"/>
              <a:buChar char="●"/>
            </a:pPr>
            <a:r>
              <a:rPr lang="en-US"/>
              <a:t>Can help reduce healthcare costs by identifying problems early on, reducing the need for expensive treatments and procedures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8" name="Shape 318"/>
        <p:cNvGrpSpPr/>
        <p:nvPr/>
      </p:nvGrpSpPr>
      <p:grpSpPr>
        <a:xfrm>
          <a:off x="0" y="0"/>
          <a:ext cx="0" cy="0"/>
          <a:chOff x="0" y="0"/>
          <a:chExt cx="0" cy="0"/>
        </a:xfrm>
      </p:grpSpPr>
      <p:sp>
        <p:nvSpPr>
          <p:cNvPr id="319" name="Google Shape;319;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FOR IDEA 1</a:t>
            </a:r>
            <a:endParaRPr/>
          </a:p>
        </p:txBody>
      </p:sp>
      <p:sp>
        <p:nvSpPr>
          <p:cNvPr id="320" name="Google Shape;320;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Char char="●"/>
            </a:pPr>
            <a:r>
              <a:rPr lang="en-US"/>
              <a:t>Improved patient outcomes</a:t>
            </a:r>
            <a:endParaRPr/>
          </a:p>
          <a:p>
            <a:pPr indent="0" lvl="0" marL="457200" rtl="0" algn="l">
              <a:lnSpc>
                <a:spcPct val="120000"/>
              </a:lnSpc>
              <a:spcBef>
                <a:spcPts val="1600"/>
              </a:spcBef>
              <a:spcAft>
                <a:spcPts val="0"/>
              </a:spcAft>
              <a:buNone/>
            </a:pPr>
            <a:r>
              <a:t/>
            </a:r>
            <a:endParaRPr/>
          </a:p>
          <a:p>
            <a:pPr indent="-342900" lvl="0" marL="457200" rtl="0" algn="l">
              <a:lnSpc>
                <a:spcPct val="120000"/>
              </a:lnSpc>
              <a:spcBef>
                <a:spcPts val="1600"/>
              </a:spcBef>
              <a:spcAft>
                <a:spcPts val="0"/>
              </a:spcAft>
              <a:buSzPts val="1800"/>
              <a:buChar char="●"/>
            </a:pPr>
            <a:r>
              <a:rPr lang="en-US"/>
              <a:t>Remote monitoring </a:t>
            </a:r>
            <a:endParaRPr/>
          </a:p>
          <a:p>
            <a:pPr indent="0" lvl="0" marL="457200" rtl="0" algn="l">
              <a:lnSpc>
                <a:spcPct val="120000"/>
              </a:lnSpc>
              <a:spcBef>
                <a:spcPts val="1600"/>
              </a:spcBef>
              <a:spcAft>
                <a:spcPts val="0"/>
              </a:spcAft>
              <a:buNone/>
            </a:pPr>
            <a:r>
              <a:t/>
            </a:r>
            <a:endParaRPr/>
          </a:p>
          <a:p>
            <a:pPr indent="-342900" lvl="0" marL="457200" rtl="0" algn="l">
              <a:lnSpc>
                <a:spcPct val="120000"/>
              </a:lnSpc>
              <a:spcBef>
                <a:spcPts val="1600"/>
              </a:spcBef>
              <a:spcAft>
                <a:spcPts val="0"/>
              </a:spcAft>
              <a:buSzPts val="1800"/>
              <a:buChar char="●"/>
            </a:pPr>
            <a:r>
              <a:rPr lang="en-US"/>
              <a:t>Reduced risk of injury</a:t>
            </a:r>
            <a:endParaRPr/>
          </a:p>
        </p:txBody>
      </p:sp>
      <p:pic>
        <p:nvPicPr>
          <p:cNvPr id="321" name="Google Shape;321;p15"/>
          <p:cNvPicPr preferRelativeResize="0"/>
          <p:nvPr/>
        </p:nvPicPr>
        <p:blipFill>
          <a:blip r:embed="rId3">
            <a:alphaModFix/>
          </a:blip>
          <a:stretch>
            <a:fillRect/>
          </a:stretch>
        </p:blipFill>
        <p:spPr>
          <a:xfrm>
            <a:off x="6990375" y="2235350"/>
            <a:ext cx="4380426" cy="328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5" name="Shape 325"/>
        <p:cNvGrpSpPr/>
        <p:nvPr/>
      </p:nvGrpSpPr>
      <p:grpSpPr>
        <a:xfrm>
          <a:off x="0" y="0"/>
          <a:ext cx="0" cy="0"/>
          <a:chOff x="0" y="0"/>
          <a:chExt cx="0" cy="0"/>
        </a:xfrm>
      </p:grpSpPr>
      <p:sp>
        <p:nvSpPr>
          <p:cNvPr id="326" name="Google Shape;326;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PROSPECTIVE MARKET: IDEA 1</a:t>
            </a:r>
            <a:endParaRPr/>
          </a:p>
        </p:txBody>
      </p:sp>
      <p:sp>
        <p:nvSpPr>
          <p:cNvPr id="327" name="Google Shape;327;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20000"/>
          </a:bodyPr>
          <a:lstStyle/>
          <a:p>
            <a:pPr indent="-336550" lvl="0" marL="457200" rtl="0" algn="l">
              <a:lnSpc>
                <a:spcPct val="120000"/>
              </a:lnSpc>
              <a:spcBef>
                <a:spcPts val="0"/>
              </a:spcBef>
              <a:spcAft>
                <a:spcPts val="0"/>
              </a:spcAft>
              <a:buSzPct val="100000"/>
              <a:buChar char="●"/>
            </a:pPr>
            <a:r>
              <a:rPr lang="en-US" sz="2000"/>
              <a:t>Physical therapy clinics (monitoring patient progress via movement analysis)</a:t>
            </a:r>
            <a:endParaRPr sz="2000"/>
          </a:p>
          <a:p>
            <a:pPr indent="0" lvl="0" marL="457200" rtl="0" algn="l">
              <a:lnSpc>
                <a:spcPct val="120000"/>
              </a:lnSpc>
              <a:spcBef>
                <a:spcPts val="1600"/>
              </a:spcBef>
              <a:spcAft>
                <a:spcPts val="0"/>
              </a:spcAft>
              <a:buNone/>
            </a:pPr>
            <a:r>
              <a:t/>
            </a:r>
            <a:endParaRPr sz="2000"/>
          </a:p>
          <a:p>
            <a:pPr indent="-336550" lvl="0" marL="457200" rtl="0" algn="l">
              <a:lnSpc>
                <a:spcPct val="120000"/>
              </a:lnSpc>
              <a:spcBef>
                <a:spcPts val="1600"/>
              </a:spcBef>
              <a:spcAft>
                <a:spcPts val="0"/>
              </a:spcAft>
              <a:buSzPct val="100000"/>
              <a:buChar char="●"/>
            </a:pPr>
            <a:r>
              <a:rPr lang="en-US" sz="2000"/>
              <a:t>Rehab centers (monitor and help patients recover from injuries or surgeries)</a:t>
            </a:r>
            <a:endParaRPr sz="2000"/>
          </a:p>
          <a:p>
            <a:pPr indent="0" lvl="0" marL="457200" rtl="0" algn="l">
              <a:lnSpc>
                <a:spcPct val="120000"/>
              </a:lnSpc>
              <a:spcBef>
                <a:spcPts val="1600"/>
              </a:spcBef>
              <a:spcAft>
                <a:spcPts val="0"/>
              </a:spcAft>
              <a:buNone/>
            </a:pPr>
            <a:r>
              <a:t/>
            </a:r>
            <a:endParaRPr sz="2000"/>
          </a:p>
          <a:p>
            <a:pPr indent="-336550" lvl="0" marL="457200" rtl="0" algn="l">
              <a:lnSpc>
                <a:spcPct val="120000"/>
              </a:lnSpc>
              <a:spcBef>
                <a:spcPts val="1600"/>
              </a:spcBef>
              <a:spcAft>
                <a:spcPts val="0"/>
              </a:spcAft>
              <a:buSzPct val="100000"/>
              <a:buChar char="●"/>
            </a:pPr>
            <a:r>
              <a:rPr lang="en-US" sz="2000"/>
              <a:t>Sports and fitness centres (monitoring athletes’ and fitness enthusiasts’ movement patterns and optimise to prevent injuries)</a:t>
            </a:r>
            <a:endParaRPr sz="2000"/>
          </a:p>
          <a:p>
            <a:pPr indent="-101600" lvl="0" marL="228600" rtl="0" algn="l">
              <a:lnSpc>
                <a:spcPct val="120000"/>
              </a:lnSpc>
              <a:spcBef>
                <a:spcPts val="1600"/>
              </a:spcBef>
              <a:spcAft>
                <a:spcPts val="0"/>
              </a:spcAft>
              <a:buSzPct val="83333"/>
              <a:buNone/>
            </a:pPr>
            <a:r>
              <a:t/>
            </a:r>
            <a:endParaRPr sz="2400"/>
          </a:p>
          <a:p>
            <a:pPr indent="-101600" lvl="0" marL="228600" rtl="0" algn="l">
              <a:lnSpc>
                <a:spcPct val="120000"/>
              </a:lnSpc>
              <a:spcBef>
                <a:spcPts val="1600"/>
              </a:spcBef>
              <a:spcAft>
                <a:spcPts val="1600"/>
              </a:spcAft>
              <a:buSzPct val="117647"/>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1" name="Shape 331"/>
        <p:cNvGrpSpPr/>
        <p:nvPr/>
      </p:nvGrpSpPr>
      <p:grpSpPr>
        <a:xfrm>
          <a:off x="0" y="0"/>
          <a:ext cx="0" cy="0"/>
          <a:chOff x="0" y="0"/>
          <a:chExt cx="0" cy="0"/>
        </a:xfrm>
      </p:grpSpPr>
      <p:sp>
        <p:nvSpPr>
          <p:cNvPr id="332" name="Google Shape;332;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IDEA 2 DESCRIPTION</a:t>
            </a:r>
            <a:endParaRPr/>
          </a:p>
          <a:p>
            <a:pPr indent="0" lvl="0" marL="0" rtl="0" algn="l">
              <a:lnSpc>
                <a:spcPct val="90000"/>
              </a:lnSpc>
              <a:spcBef>
                <a:spcPts val="0"/>
              </a:spcBef>
              <a:spcAft>
                <a:spcPts val="0"/>
              </a:spcAft>
              <a:buClr>
                <a:schemeClr val="dk1"/>
              </a:buClr>
              <a:buSzPts val="3200"/>
              <a:buFont typeface="Gill Sans"/>
              <a:buNone/>
            </a:pPr>
            <a:r>
              <a:rPr lang="en-US" sz="2900"/>
              <a:t>(Gas leakage detector)</a:t>
            </a:r>
            <a:endParaRPr sz="2900"/>
          </a:p>
        </p:txBody>
      </p:sp>
      <p:sp>
        <p:nvSpPr>
          <p:cNvPr id="333" name="Google Shape;333;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25000" lnSpcReduction="20000"/>
          </a:bodyPr>
          <a:lstStyle/>
          <a:p>
            <a:pPr indent="-101600" lvl="0" marL="228600" rtl="0" algn="l">
              <a:lnSpc>
                <a:spcPct val="120000"/>
              </a:lnSpc>
              <a:spcBef>
                <a:spcPts val="0"/>
              </a:spcBef>
              <a:spcAft>
                <a:spcPts val="0"/>
              </a:spcAft>
              <a:buSzPct val="29411"/>
              <a:buNone/>
            </a:pPr>
            <a:r>
              <a:rPr lang="en-US" sz="6800"/>
              <a:t>This idea will operate as follows:</a:t>
            </a:r>
            <a:endParaRPr sz="6800"/>
          </a:p>
          <a:p>
            <a:pPr indent="-336550" lvl="0" marL="457200" rtl="0" algn="l">
              <a:lnSpc>
                <a:spcPct val="120000"/>
              </a:lnSpc>
              <a:spcBef>
                <a:spcPts val="1600"/>
              </a:spcBef>
              <a:spcAft>
                <a:spcPts val="0"/>
              </a:spcAft>
              <a:buSzPct val="100000"/>
              <a:buAutoNum type="arabicPeriod"/>
            </a:pPr>
            <a:r>
              <a:rPr lang="en-US" sz="6800"/>
              <a:t>Consists of an </a:t>
            </a:r>
            <a:r>
              <a:rPr lang="en-US" sz="6800"/>
              <a:t>Arduino board, gas sensor, 555 timer and Wi-Fi module</a:t>
            </a:r>
            <a:endParaRPr sz="6800"/>
          </a:p>
          <a:p>
            <a:pPr indent="0" lvl="0" marL="457200" rtl="0" algn="l">
              <a:lnSpc>
                <a:spcPct val="120000"/>
              </a:lnSpc>
              <a:spcBef>
                <a:spcPts val="1600"/>
              </a:spcBef>
              <a:spcAft>
                <a:spcPts val="0"/>
              </a:spcAft>
              <a:buNone/>
            </a:pPr>
            <a:r>
              <a:t/>
            </a:r>
            <a:endParaRPr sz="6800"/>
          </a:p>
          <a:p>
            <a:pPr indent="-336550" lvl="0" marL="457200" rtl="0" algn="l">
              <a:lnSpc>
                <a:spcPct val="120000"/>
              </a:lnSpc>
              <a:spcBef>
                <a:spcPts val="1600"/>
              </a:spcBef>
              <a:spcAft>
                <a:spcPts val="0"/>
              </a:spcAft>
              <a:buSzPct val="100000"/>
              <a:buAutoNum type="arabicPeriod"/>
            </a:pPr>
            <a:r>
              <a:rPr lang="en-US" sz="6800"/>
              <a:t>Gas sensor will detect hazardous gases in the air and shows status on LCD screen</a:t>
            </a:r>
            <a:endParaRPr sz="6800"/>
          </a:p>
          <a:p>
            <a:pPr indent="0" lvl="0" marL="457200" rtl="0" algn="l">
              <a:lnSpc>
                <a:spcPct val="120000"/>
              </a:lnSpc>
              <a:spcBef>
                <a:spcPts val="1600"/>
              </a:spcBef>
              <a:spcAft>
                <a:spcPts val="0"/>
              </a:spcAft>
              <a:buNone/>
            </a:pPr>
            <a:r>
              <a:t/>
            </a:r>
            <a:endParaRPr sz="6800"/>
          </a:p>
          <a:p>
            <a:pPr indent="-336550" lvl="0" marL="457200" rtl="0" algn="l">
              <a:lnSpc>
                <a:spcPct val="120000"/>
              </a:lnSpc>
              <a:spcBef>
                <a:spcPts val="1600"/>
              </a:spcBef>
              <a:spcAft>
                <a:spcPts val="0"/>
              </a:spcAft>
              <a:buSzPct val="100000"/>
              <a:buAutoNum type="arabicPeriod"/>
            </a:pPr>
            <a:r>
              <a:rPr lang="en-US" sz="6800"/>
              <a:t>Buzzer will sound if gas leak is detected and an SMS will notify the user to take precautions</a:t>
            </a:r>
            <a:endParaRPr sz="6800"/>
          </a:p>
          <a:p>
            <a:pPr indent="0" lvl="0" marL="457200" rtl="0" algn="l">
              <a:lnSpc>
                <a:spcPct val="120000"/>
              </a:lnSpc>
              <a:spcBef>
                <a:spcPts val="1600"/>
              </a:spcBef>
              <a:spcAft>
                <a:spcPts val="0"/>
              </a:spcAft>
              <a:buNone/>
            </a:pPr>
            <a:r>
              <a:t/>
            </a:r>
            <a:endParaRPr/>
          </a:p>
          <a:p>
            <a:pPr indent="-101600" lvl="0" marL="228600" rtl="0" algn="l">
              <a:lnSpc>
                <a:spcPct val="120000"/>
              </a:lnSpc>
              <a:spcBef>
                <a:spcPts val="1600"/>
              </a:spcBef>
              <a:spcAft>
                <a:spcPts val="0"/>
              </a:spcAft>
              <a:buSzPct val="117647"/>
              <a:buNone/>
            </a:pPr>
            <a:r>
              <a:t/>
            </a:r>
            <a:endParaRPr/>
          </a:p>
          <a:p>
            <a:pPr indent="-101600" lvl="0" marL="228600" rtl="0" algn="l">
              <a:lnSpc>
                <a:spcPct val="120000"/>
              </a:lnSpc>
              <a:spcBef>
                <a:spcPts val="1600"/>
              </a:spcBef>
              <a:spcAft>
                <a:spcPts val="1600"/>
              </a:spcAft>
              <a:buSzPct val="117647"/>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7" name="Shape 337"/>
        <p:cNvGrpSpPr/>
        <p:nvPr/>
      </p:nvGrpSpPr>
      <p:grpSpPr>
        <a:xfrm>
          <a:off x="0" y="0"/>
          <a:ext cx="0" cy="0"/>
          <a:chOff x="0" y="0"/>
          <a:chExt cx="0" cy="0"/>
        </a:xfrm>
      </p:grpSpPr>
      <p:sp>
        <p:nvSpPr>
          <p:cNvPr id="338" name="Google Shape;338;g1fec3b4d5d7_0_5"/>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JUSTIFICATION OF IDEA 2</a:t>
            </a:r>
            <a:endParaRPr sz="2900"/>
          </a:p>
        </p:txBody>
      </p:sp>
      <p:sp>
        <p:nvSpPr>
          <p:cNvPr id="339" name="Google Shape;339;g1fec3b4d5d7_0_5"/>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120000"/>
              </a:lnSpc>
              <a:spcBef>
                <a:spcPts val="0"/>
              </a:spcBef>
              <a:spcAft>
                <a:spcPts val="0"/>
              </a:spcAft>
              <a:buSzPts val="1800"/>
              <a:buChar char="●"/>
            </a:pPr>
            <a:r>
              <a:rPr lang="en-US" sz="1800"/>
              <a:t>Helps prevent costly repairs and replacements by detecting gas early, which can save time and money</a:t>
            </a:r>
            <a:endParaRPr sz="1800"/>
          </a:p>
          <a:p>
            <a:pPr indent="0" lvl="0" marL="457200" rtl="0" algn="l">
              <a:lnSpc>
                <a:spcPct val="120000"/>
              </a:lnSpc>
              <a:spcBef>
                <a:spcPts val="1600"/>
              </a:spcBef>
              <a:spcAft>
                <a:spcPts val="0"/>
              </a:spcAft>
              <a:buNone/>
            </a:pPr>
            <a:r>
              <a:t/>
            </a:r>
            <a:endParaRPr sz="1800"/>
          </a:p>
          <a:p>
            <a:pPr indent="-342900" lvl="0" marL="457200" rtl="0" algn="l">
              <a:lnSpc>
                <a:spcPct val="120000"/>
              </a:lnSpc>
              <a:spcBef>
                <a:spcPts val="1600"/>
              </a:spcBef>
              <a:spcAft>
                <a:spcPts val="0"/>
              </a:spcAft>
              <a:buSzPts val="1800"/>
              <a:buChar char="●"/>
            </a:pPr>
            <a:r>
              <a:rPr lang="en-US" sz="1800"/>
              <a:t>Helps comply with safety and environmental regulations</a:t>
            </a:r>
            <a:endParaRPr sz="1800"/>
          </a:p>
          <a:p>
            <a:pPr indent="0" lvl="0" marL="457200" rtl="0" algn="l">
              <a:lnSpc>
                <a:spcPct val="120000"/>
              </a:lnSpc>
              <a:spcBef>
                <a:spcPts val="1600"/>
              </a:spcBef>
              <a:spcAft>
                <a:spcPts val="0"/>
              </a:spcAft>
              <a:buNone/>
            </a:pPr>
            <a:r>
              <a:t/>
            </a:r>
            <a:endParaRPr sz="1800"/>
          </a:p>
          <a:p>
            <a:pPr indent="-342900" lvl="0" marL="457200" rtl="0" algn="l">
              <a:lnSpc>
                <a:spcPct val="120000"/>
              </a:lnSpc>
              <a:spcBef>
                <a:spcPts val="1600"/>
              </a:spcBef>
              <a:spcAft>
                <a:spcPts val="0"/>
              </a:spcAft>
              <a:buSzPts val="1800"/>
              <a:buChar char="●"/>
            </a:pPr>
            <a:r>
              <a:rPr lang="en-US" sz="1800"/>
              <a:t>Improves building efficiency by reducing risk to equipment and machinery, which can also improve productivity and reduce downtime</a:t>
            </a:r>
            <a:endParaRPr sz="1800"/>
          </a:p>
          <a:p>
            <a:pPr indent="0" lvl="0" marL="0" rtl="0" algn="l">
              <a:lnSpc>
                <a:spcPct val="120000"/>
              </a:lnSpc>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2023-01-22T10:21:05Z</dcterms:created>
  <dc:creator>Hani Jaaskelainen</dc:creator>
</cp:coreProperties>
</file>