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1" r:id="rId5"/>
    <p:sldId id="284" r:id="rId6"/>
    <p:sldId id="285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879" autoAdjust="0"/>
  </p:normalViewPr>
  <p:slideViewPr>
    <p:cSldViewPr snapToGrid="0">
      <p:cViewPr varScale="1">
        <p:scale>
          <a:sx n="65" d="100"/>
          <a:sy n="65" d="100"/>
        </p:scale>
        <p:origin x="1014" y="7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b="1" i="0" dirty="0">
                <a:effectLst/>
                <a:latin typeface="Gilmer"/>
              </a:rPr>
              <a:t>cryptocurrency</a:t>
            </a:r>
            <a:br>
              <a:rPr lang="en-US" b="1" i="0" dirty="0">
                <a:effectLst/>
                <a:latin typeface="Gilmer"/>
              </a:rPr>
            </a:br>
            <a:r>
              <a:rPr lang="en-US" b="1" i="0" dirty="0">
                <a:effectLst/>
                <a:latin typeface="Gilmer"/>
              </a:rPr>
              <a:t>Market Price tracking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68D1E-6D4D-E271-5014-EB0B33DA3BAF}"/>
              </a:ext>
            </a:extLst>
          </p:cNvPr>
          <p:cNvSpPr txBox="1"/>
          <p:nvPr/>
        </p:nvSpPr>
        <p:spPr>
          <a:xfrm>
            <a:off x="6351639" y="4745503"/>
            <a:ext cx="4316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Beabkal Yigezu Eshete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Dilshod Turopovich Inomov</a:t>
            </a: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Taha Abdelwahab Amin Elsayed</a:t>
            </a:r>
            <a:endParaRPr lang="en-US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US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F250E8D0-DA49-5826-606E-280645964EED}"/>
              </a:ext>
            </a:extLst>
          </p:cNvPr>
          <p:cNvSpPr txBox="1">
            <a:spLocks/>
          </p:cNvSpPr>
          <p:nvPr/>
        </p:nvSpPr>
        <p:spPr>
          <a:xfrm>
            <a:off x="1268362" y="3249915"/>
            <a:ext cx="9144000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Gilmer"/>
              </a:rPr>
              <a:t>CS523 BDT final project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62A6B3-0159-6BE9-1E86-507ADD0A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457200"/>
            <a:ext cx="11178766" cy="512064"/>
          </a:xfrm>
        </p:spPr>
        <p:txBody>
          <a:bodyPr/>
          <a:lstStyle/>
          <a:p>
            <a:pPr algn="ctr"/>
            <a:r>
              <a:rPr lang="en-US" b="1" dirty="0"/>
              <a:t>Used Tools</a:t>
            </a:r>
          </a:p>
        </p:txBody>
      </p:sp>
      <p:pic>
        <p:nvPicPr>
          <p:cNvPr id="11" name="Picture 10" descr="A black background with red and white text&#10;&#10;Description automatically generated">
            <a:extLst>
              <a:ext uri="{FF2B5EF4-FFF2-40B4-BE49-F238E27FC236}">
                <a16:creationId xmlns:a16="http://schemas.microsoft.com/office/drawing/2014/main" id="{E6D4C12D-1AE3-554F-9F67-A2A1BCA91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755" y="1348127"/>
            <a:ext cx="3427914" cy="1053940"/>
          </a:xfrm>
          <a:prstGeom prst="rect">
            <a:avLst/>
          </a:prstGeom>
        </p:spPr>
      </p:pic>
      <p:pic>
        <p:nvPicPr>
          <p:cNvPr id="13" name="Picture 12" descr="A black and orange logo&#10;&#10;Description automatically generated">
            <a:extLst>
              <a:ext uri="{FF2B5EF4-FFF2-40B4-BE49-F238E27FC236}">
                <a16:creationId xmlns:a16="http://schemas.microsoft.com/office/drawing/2014/main" id="{E1CDFB25-36CD-D486-F60D-A55482273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2" y="1208258"/>
            <a:ext cx="1971674" cy="1023937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6AB97B20-0410-58BE-CAE9-382C2B14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3" y="1344011"/>
            <a:ext cx="1970485" cy="900573"/>
          </a:xfrm>
          <a:prstGeom prst="rect">
            <a:avLst/>
          </a:prstGeom>
        </p:spPr>
      </p:pic>
      <p:pic>
        <p:nvPicPr>
          <p:cNvPr id="18" name="Picture 17" descr="A yellow bee with black text&#10;&#10;Description automatically generated">
            <a:extLst>
              <a:ext uri="{FF2B5EF4-FFF2-40B4-BE49-F238E27FC236}">
                <a16:creationId xmlns:a16="http://schemas.microsoft.com/office/drawing/2014/main" id="{0EF491C2-969E-0035-9089-72F7946254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8" y="2997898"/>
            <a:ext cx="1851740" cy="1666566"/>
          </a:xfrm>
          <a:prstGeom prst="rect">
            <a:avLst/>
          </a:prstGeom>
        </p:spPr>
      </p:pic>
      <p:pic>
        <p:nvPicPr>
          <p:cNvPr id="20" name="Picture 19" descr="A black and orange logo&#10;&#10;Description automatically generated">
            <a:extLst>
              <a:ext uri="{FF2B5EF4-FFF2-40B4-BE49-F238E27FC236}">
                <a16:creationId xmlns:a16="http://schemas.microsoft.com/office/drawing/2014/main" id="{3A7DF3F6-8C11-99B9-DCFA-DB276EC25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78" y="2476619"/>
            <a:ext cx="2704762" cy="952381"/>
          </a:xfrm>
          <a:prstGeom prst="rect">
            <a:avLst/>
          </a:prstGeom>
        </p:spPr>
      </p:pic>
      <p:pic>
        <p:nvPicPr>
          <p:cNvPr id="22" name="Picture 21" descr="A logo of a coin&#10;&#10;Description automatically generated">
            <a:extLst>
              <a:ext uri="{FF2B5EF4-FFF2-40B4-BE49-F238E27FC236}">
                <a16:creationId xmlns:a16="http://schemas.microsoft.com/office/drawing/2014/main" id="{2DA393EA-3ABC-C400-D172-B576F381A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57" y="4192886"/>
            <a:ext cx="2057143" cy="1015873"/>
          </a:xfrm>
          <a:prstGeom prst="rect">
            <a:avLst/>
          </a:prstGeom>
        </p:spPr>
      </p:pic>
      <p:pic>
        <p:nvPicPr>
          <p:cNvPr id="26" name="Picture 25" descr="A purple and orange logo&#10;&#10;Description automatically generated">
            <a:extLst>
              <a:ext uri="{FF2B5EF4-FFF2-40B4-BE49-F238E27FC236}">
                <a16:creationId xmlns:a16="http://schemas.microsoft.com/office/drawing/2014/main" id="{D8E252A8-E5AE-240D-462C-852D238D04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42" y="4452598"/>
            <a:ext cx="4476750" cy="1057275"/>
          </a:xfrm>
          <a:prstGeom prst="rect">
            <a:avLst/>
          </a:prstGeom>
        </p:spPr>
      </p:pic>
      <p:pic>
        <p:nvPicPr>
          <p:cNvPr id="28" name="Picture 27" descr="A logo of a cup with a flame&#10;&#10;Description automatically generated">
            <a:extLst>
              <a:ext uri="{FF2B5EF4-FFF2-40B4-BE49-F238E27FC236}">
                <a16:creationId xmlns:a16="http://schemas.microsoft.com/office/drawing/2014/main" id="{B9A80CA7-1934-15D3-2189-EA980FCDF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04" y="4751696"/>
            <a:ext cx="829034" cy="1516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A5AA71-2828-A4A7-0A6F-9960C36C48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34" y="2929955"/>
            <a:ext cx="2197950" cy="2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62A6B3-0159-6BE9-1E86-507ADD0A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457200"/>
            <a:ext cx="11178766" cy="512064"/>
          </a:xfrm>
        </p:spPr>
        <p:txBody>
          <a:bodyPr/>
          <a:lstStyle/>
          <a:p>
            <a:pPr algn="ctr"/>
            <a:r>
              <a:rPr lang="en-US" b="1" dirty="0"/>
              <a:t>Data Flow</a:t>
            </a:r>
          </a:p>
        </p:txBody>
      </p:sp>
      <p:pic>
        <p:nvPicPr>
          <p:cNvPr id="11" name="Picture 10" descr="A black background with red and white text&#10;&#10;Description automatically generated">
            <a:extLst>
              <a:ext uri="{FF2B5EF4-FFF2-40B4-BE49-F238E27FC236}">
                <a16:creationId xmlns:a16="http://schemas.microsoft.com/office/drawing/2014/main" id="{E6D4C12D-1AE3-554F-9F67-A2A1BCA91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56" y="1102347"/>
            <a:ext cx="3427914" cy="1053940"/>
          </a:xfrm>
          <a:prstGeom prst="rect">
            <a:avLst/>
          </a:prstGeom>
        </p:spPr>
      </p:pic>
      <p:pic>
        <p:nvPicPr>
          <p:cNvPr id="13" name="Picture 12" descr="A black and orange logo&#10;&#10;Description automatically generated">
            <a:extLst>
              <a:ext uri="{FF2B5EF4-FFF2-40B4-BE49-F238E27FC236}">
                <a16:creationId xmlns:a16="http://schemas.microsoft.com/office/drawing/2014/main" id="{E1CDFB25-36CD-D486-F60D-A55482273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41" y="1132350"/>
            <a:ext cx="1971674" cy="1023937"/>
          </a:xfrm>
          <a:prstGeom prst="rect">
            <a:avLst/>
          </a:prstGeom>
        </p:spPr>
      </p:pic>
      <p:pic>
        <p:nvPicPr>
          <p:cNvPr id="18" name="Picture 17" descr="A yellow bee with black text&#10;&#10;Description automatically generated">
            <a:extLst>
              <a:ext uri="{FF2B5EF4-FFF2-40B4-BE49-F238E27FC236}">
                <a16:creationId xmlns:a16="http://schemas.microsoft.com/office/drawing/2014/main" id="{0EF491C2-969E-0035-9089-72F794625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40" y="3729576"/>
            <a:ext cx="1468347" cy="1321512"/>
          </a:xfrm>
          <a:prstGeom prst="rect">
            <a:avLst/>
          </a:prstGeom>
        </p:spPr>
      </p:pic>
      <p:pic>
        <p:nvPicPr>
          <p:cNvPr id="22" name="Picture 21" descr="A logo of a coin&#10;&#10;Description automatically generated">
            <a:extLst>
              <a:ext uri="{FF2B5EF4-FFF2-40B4-BE49-F238E27FC236}">
                <a16:creationId xmlns:a16="http://schemas.microsoft.com/office/drawing/2014/main" id="{2DA393EA-3ABC-C400-D172-B576F381A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4" y="1460746"/>
            <a:ext cx="1562184" cy="7714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A1DD2F-CB75-FD00-6D55-5C3A79255848}"/>
              </a:ext>
            </a:extLst>
          </p:cNvPr>
          <p:cNvCxnSpPr>
            <a:cxnSpLocks/>
          </p:cNvCxnSpPr>
          <p:nvPr/>
        </p:nvCxnSpPr>
        <p:spPr>
          <a:xfrm>
            <a:off x="2077065" y="1846470"/>
            <a:ext cx="1489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0E3A527-00B5-0DF7-33C2-85EF532E3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52" y="1396183"/>
            <a:ext cx="1970485" cy="900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00918-4837-DDCD-B03D-CC483DA49C3F}"/>
              </a:ext>
            </a:extLst>
          </p:cNvPr>
          <p:cNvSpPr txBox="1"/>
          <p:nvPr/>
        </p:nvSpPr>
        <p:spPr>
          <a:xfrm>
            <a:off x="2204884" y="2043531"/>
            <a:ext cx="136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Kafka producer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0910A9-AC55-7655-A62A-305EBF5D7E9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537137" y="1830950"/>
            <a:ext cx="1450151" cy="15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AE144-A33F-F4CC-E626-C00D15B57004}"/>
              </a:ext>
            </a:extLst>
          </p:cNvPr>
          <p:cNvSpPr txBox="1"/>
          <p:nvPr/>
        </p:nvSpPr>
        <p:spPr>
          <a:xfrm>
            <a:off x="7280552" y="2457410"/>
            <a:ext cx="1578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Spark Streaming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DF7972-FC47-6A93-B201-68E6D9C6F11B}"/>
              </a:ext>
            </a:extLst>
          </p:cNvPr>
          <p:cNvSpPr txBox="1"/>
          <p:nvPr/>
        </p:nvSpPr>
        <p:spPr>
          <a:xfrm>
            <a:off x="4448841" y="1226645"/>
            <a:ext cx="136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Kafka Topic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07AFD6-ED93-5900-FBF3-9877FBA477BC}"/>
              </a:ext>
            </a:extLst>
          </p:cNvPr>
          <p:cNvCxnSpPr>
            <a:cxnSpLocks/>
          </p:cNvCxnSpPr>
          <p:nvPr/>
        </p:nvCxnSpPr>
        <p:spPr>
          <a:xfrm>
            <a:off x="8859550" y="1678362"/>
            <a:ext cx="1139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E34217-F035-DB2A-7C61-32A5801DFAB9}"/>
              </a:ext>
            </a:extLst>
          </p:cNvPr>
          <p:cNvSpPr txBox="1"/>
          <p:nvPr/>
        </p:nvSpPr>
        <p:spPr>
          <a:xfrm>
            <a:off x="8783187" y="1988647"/>
            <a:ext cx="136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F83A1D-777B-45AD-71D4-C175CFFEC15F}"/>
              </a:ext>
            </a:extLst>
          </p:cNvPr>
          <p:cNvSpPr txBox="1"/>
          <p:nvPr/>
        </p:nvSpPr>
        <p:spPr>
          <a:xfrm>
            <a:off x="5664956" y="1903120"/>
            <a:ext cx="136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Kafka Consumer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604F62-30AE-7A72-513D-0E1A1BE1AC2B}"/>
              </a:ext>
            </a:extLst>
          </p:cNvPr>
          <p:cNvCxnSpPr>
            <a:cxnSpLocks/>
          </p:cNvCxnSpPr>
          <p:nvPr/>
        </p:nvCxnSpPr>
        <p:spPr>
          <a:xfrm flipV="1">
            <a:off x="7972078" y="2708156"/>
            <a:ext cx="0" cy="102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6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{7C9C3FD7-F8A5-4DC2-B4A4-E3B26083FB23}tf55661986_win32</Template>
  <TotalTime>79</TotalTime>
  <Words>39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Gilmer</vt:lpstr>
      <vt:lpstr>Segoe UI</vt:lpstr>
      <vt:lpstr>Wingdings</vt:lpstr>
      <vt:lpstr>Custom</vt:lpstr>
      <vt:lpstr>cryptocurrency Market Price tracking</vt:lpstr>
      <vt:lpstr>Used Tools</vt:lpstr>
      <vt:lpstr>Data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Zayed</dc:creator>
  <cp:lastModifiedBy>Taha Zayed</cp:lastModifiedBy>
  <cp:revision>3</cp:revision>
  <dcterms:created xsi:type="dcterms:W3CDTF">2024-09-28T13:35:52Z</dcterms:created>
  <dcterms:modified xsi:type="dcterms:W3CDTF">2024-09-28T14:55:51Z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