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133EBB-1D09-4CAA-87F6-E0A9F775D1C1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64C6F94-8AFC-4002-935A-735D568CC7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4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98ABE5-8D64-A4CD-EDA2-3DC2946C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73B326D-A0F3-1733-870C-4FE7A6A4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554620-93F6-340D-1732-2203165C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B192-F087-47C3-97DE-59EDE28AE20A}" type="datetime8">
              <a:rPr lang="he-IL" smtClean="0"/>
              <a:t>26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C077C7-67E3-A9B4-C13F-2D9D7DB9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994D65-FF6B-7935-7347-130A6011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04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C047AD-01E6-6E9B-6BD9-CC9BE41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AE1811F-3F49-6FDF-3F44-52F53F5C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8D8B62-61FB-81F2-C068-6307D815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0E4F-E5CD-4295-9C9B-3ED76F1D6AF3}" type="datetime8">
              <a:rPr lang="he-IL" smtClean="0"/>
              <a:t>26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6635DD-E41D-56CD-B5ED-909D3C19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870217-F812-6E42-9CCA-09F3A066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012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F1BA706-EA2B-E8A3-5CFC-7102792D8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7BBB6AD-003F-2C56-CDBE-DE490500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49B853-2226-85F7-EE87-DFB115AF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3A91-C42E-4713-A00D-87BEE38136D9}" type="datetime8">
              <a:rPr lang="he-IL" smtClean="0"/>
              <a:t>26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DF9F6C-1A74-E60D-97B6-707EF45C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0EE9CE-33FF-0625-6126-E06EB2DC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19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400F77-920C-B58A-5056-D2B59AD7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4B33FD-0092-DD71-ACCC-76B279F9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A07087-86BD-9C7B-BB74-6BC1415F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7586-9335-4867-AD81-FC383EB4583D}" type="datetime8">
              <a:rPr lang="he-IL" smtClean="0"/>
              <a:t>26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091AA4-0EE8-AAA0-7C8F-7EABE03A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03DA0F-FA5F-D609-81E8-FE109E95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684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54D13D-D4B2-8089-504E-E788B4B5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DC98D7-ED7F-8047-5255-1EB054609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C3E7AE-6A7C-3F0F-1FB1-CA4417F5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9D95-AB1F-4E15-9084-5297B689B97B}" type="datetime8">
              <a:rPr lang="he-IL" smtClean="0"/>
              <a:t>26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0078F3-81B8-5AC3-50FC-6DA553FC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B2601A-5ADA-5D41-309B-014DF99B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6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FCEAC-0962-AB47-C92F-6591086B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44304B-CA0F-7498-8D9F-1A456108F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CF96E9C-E481-6F4C-EFFA-5A3EAB6D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FD2151-F8A5-D93F-4FF9-31748A6E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B155-124E-4334-A435-D76874F01093}" type="datetime8">
              <a:rPr lang="he-IL" smtClean="0"/>
              <a:t>26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43ADEBC-246A-A969-21A1-8316EDDA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13B932-7104-859A-7839-8A57A1DE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0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D0CEAD-58AE-1702-0BDD-A49D81A4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85BA1C6-D5F0-50BC-8D90-E7B7B6E43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B853B3A-982B-DB99-BCD1-AF2517F25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96F38FF-33E7-25B8-7D13-D2EB896C5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013D9A7-0C73-880D-0702-8E77BA1A4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A20F264-03D8-9CEE-63EE-8D85C35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1203-7548-441B-BC87-AD407A5D807B}" type="datetime8">
              <a:rPr lang="he-IL" smtClean="0"/>
              <a:t>26 יוני 22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D5DA557-1BD5-CEE4-6197-B40322F7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4E3B2F6-F00F-BFCB-48CF-7B576354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88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38B8C8-6A0A-3733-EDBD-0F99C05C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D00ECF0-2129-0110-CF22-6C5E123F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3D94-DA84-4761-8C4A-E6846E57D3CB}" type="datetime8">
              <a:rPr lang="he-IL" smtClean="0"/>
              <a:t>26 יוני 22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0DA3641-9882-6DE5-C49F-E835FCD7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26614EB-D65B-4381-8BC7-53D3365F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6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C09FC14-80F1-775C-4CE8-869E94D9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7495-12A8-4E3B-9AAB-727E81268207}" type="datetime8">
              <a:rPr lang="he-IL" smtClean="0"/>
              <a:t>26 יוני 22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3FA0C27-EFAE-92A7-0F7D-8D5F417D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4F52412-A1D6-943A-7CDA-22EDBC1A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24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9E4407-6D1F-B17B-3751-59D77ACF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578B64-F861-D221-0651-BCA6056A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BEA300-4F1A-7CC0-5398-A9F8E3EB7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5A7AD5-5C89-E033-5127-58C0A37C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CF7E-A692-4E37-856D-6E897A6B3843}" type="datetime8">
              <a:rPr lang="he-IL" smtClean="0"/>
              <a:t>26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C9CA66-02EE-578B-8DA1-B001E778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6CA7F9-EE02-A1C6-D2D7-143223FA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76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D2F0F2-E2D5-8BBA-F807-9C2EB002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E0F4B3-28F6-1694-AEEC-AA8500402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268D763-222E-6B1A-D2D8-8CDD85C3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97E649-1418-E354-C516-F456C02C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982B-0A58-44A0-AA43-6272F13CDEBF}" type="datetime8">
              <a:rPr lang="he-IL" smtClean="0"/>
              <a:t>26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22681E6-FD27-5C94-9C3C-8386DA26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764F0B-44D2-8B1F-63C0-A0F67EA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6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A34B2C5-25DC-17BF-97F8-3E35A7C5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F1CE97-A05A-70CB-24D0-101B4F3E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E476E3-40DE-15D4-62D2-C4C0B0342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483EC-72ED-4626-9694-231F7C946F87}" type="datetime8">
              <a:rPr lang="he-IL" smtClean="0"/>
              <a:t>26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C2371C6-6DEC-C2E5-77D3-8FBCA0E9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כל הזכיות שמורות - תהל לוי 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33C0AA-D82D-9B3C-4E73-C6F75A017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429F-2A60-43ED-8245-04F06D6C11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65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B6FC8B8-6B64-EECE-C0D1-EDA5F468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5" y="1067092"/>
            <a:ext cx="11339319" cy="4018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B50427-07AF-F52D-B314-C3CF1472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</p:spTree>
    <p:extLst>
      <p:ext uri="{BB962C8B-B14F-4D97-AF65-F5344CB8AC3E}">
        <p14:creationId xmlns:p14="http://schemas.microsoft.com/office/powerpoint/2010/main" val="17006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B50427-07AF-F52D-B314-C3CF1472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80C0F42-1862-4747-FB55-001CFD21D05B}"/>
              </a:ext>
            </a:extLst>
          </p:cNvPr>
          <p:cNvSpPr txBox="1"/>
          <p:nvPr/>
        </p:nvSpPr>
        <p:spPr>
          <a:xfrm>
            <a:off x="2395537" y="1847850"/>
            <a:ext cx="740092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600" b="1" dirty="0">
                <a:solidFill>
                  <a:schemeClr val="bg1"/>
                </a:solidFill>
              </a:rPr>
              <a:t>יצירת מסלול</a:t>
            </a:r>
          </a:p>
          <a:p>
            <a:pPr algn="ctr"/>
            <a:r>
              <a:rPr lang="he-IL" sz="6600" b="1" dirty="0">
                <a:solidFill>
                  <a:schemeClr val="bg1"/>
                </a:solidFill>
              </a:rPr>
              <a:t> </a:t>
            </a:r>
            <a:r>
              <a:rPr lang="he-IL" sz="6000" b="1" dirty="0">
                <a:solidFill>
                  <a:schemeClr val="bg1"/>
                </a:solidFill>
              </a:rPr>
              <a:t>בסופר</a:t>
            </a:r>
          </a:p>
        </p:txBody>
      </p:sp>
    </p:spTree>
    <p:extLst>
      <p:ext uri="{BB962C8B-B14F-4D97-AF65-F5344CB8AC3E}">
        <p14:creationId xmlns:p14="http://schemas.microsoft.com/office/powerpoint/2010/main" val="21262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accent1">
                <a:lumMod val="5000"/>
                <a:lumOff val="9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B50427-07AF-F52D-B314-C3CF1472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80C0F42-1862-4747-FB55-001CFD21D05B}"/>
              </a:ext>
            </a:extLst>
          </p:cNvPr>
          <p:cNvSpPr txBox="1"/>
          <p:nvPr/>
        </p:nvSpPr>
        <p:spPr>
          <a:xfrm>
            <a:off x="2224087" y="1028700"/>
            <a:ext cx="7400925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bg1"/>
                </a:solidFill>
              </a:rPr>
              <a:t>המטרה :</a:t>
            </a:r>
          </a:p>
          <a:p>
            <a:pPr algn="ctr"/>
            <a:r>
              <a:rPr lang="he-IL" sz="2400" b="1" dirty="0">
                <a:solidFill>
                  <a:schemeClr val="bg1"/>
                </a:solidFill>
              </a:rPr>
              <a:t>אנשים שמגיעים לסופר לא תמיד בקיעים ויודעים איפה כל דבר ממוקם , או יותר גרוע -  אם הוא בכלל קיים </a:t>
            </a:r>
            <a:r>
              <a:rPr lang="he-IL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</a:t>
            </a:r>
          </a:p>
          <a:p>
            <a:pPr algn="ctr"/>
            <a:r>
              <a:rPr lang="he-IL" sz="2400" b="1" dirty="0">
                <a:solidFill>
                  <a:schemeClr val="bg1"/>
                </a:solidFill>
                <a:sym typeface="Wingdings" panose="05000000000000000000" pitchFamily="2" charset="2"/>
              </a:rPr>
              <a:t>ולכן האפליקציה שלי - ממפה לפי. מוצרים ולפי מחלקות. איפה כל דבר ממוקם .ובכך מונעת את התסכול והחיפוש אחר הפריט האבוד </a:t>
            </a:r>
          </a:p>
          <a:p>
            <a:pPr algn="ctr"/>
            <a:endParaRPr lang="he-IL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he-IL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he-IL" sz="2400" b="1" dirty="0">
                <a:solidFill>
                  <a:schemeClr val="bg1"/>
                </a:solidFill>
                <a:sym typeface="Wingdings" panose="05000000000000000000" pitchFamily="2" charset="2"/>
              </a:rPr>
              <a:t>הקונים – מרוצים 🙂</a:t>
            </a:r>
          </a:p>
          <a:p>
            <a:pPr algn="ctr"/>
            <a:endParaRPr lang="he-IL" sz="24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he-IL" sz="2400" b="1" dirty="0">
                <a:solidFill>
                  <a:schemeClr val="bg1"/>
                </a:solidFill>
                <a:sym typeface="Wingdings" panose="05000000000000000000" pitchFamily="2" charset="2"/>
              </a:rPr>
              <a:t>ומנהלי הסופר – מאושרים 😁</a:t>
            </a:r>
            <a:endParaRPr lang="he-I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24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5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B50427-07AF-F52D-B314-C3CF1472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הזכיות שמורות - תהל לוי 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80C0F42-1862-4747-FB55-001CFD21D05B}"/>
              </a:ext>
            </a:extLst>
          </p:cNvPr>
          <p:cNvSpPr txBox="1"/>
          <p:nvPr/>
        </p:nvSpPr>
        <p:spPr>
          <a:xfrm>
            <a:off x="2309812" y="1200150"/>
            <a:ext cx="7400925" cy="29238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400" b="1" dirty="0">
                <a:solidFill>
                  <a:schemeClr val="bg1"/>
                </a:solidFill>
              </a:rPr>
              <a:t>איך האלגוריתם שלי עובד ? !</a:t>
            </a:r>
          </a:p>
          <a:p>
            <a:pPr algn="ctr"/>
            <a:endParaRPr lang="he-IL" sz="4400" b="1" dirty="0">
              <a:solidFill>
                <a:schemeClr val="bg1"/>
              </a:solidFill>
            </a:endParaRPr>
          </a:p>
          <a:p>
            <a:pPr algn="ctr"/>
            <a:r>
              <a:rPr lang="he-IL" sz="2400" b="1" dirty="0">
                <a:solidFill>
                  <a:schemeClr val="bg1"/>
                </a:solidFill>
              </a:rPr>
              <a:t>אלגוריתם זה – מבוסס על הרעיון של דייאקסטרה .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תוך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כדי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שיפור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הייעילות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מהיבטים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שונים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כמו</a:t>
            </a:r>
            <a:r>
              <a:rPr lang="he-IL" sz="2400" b="1" dirty="0" smtClean="0">
                <a:solidFill>
                  <a:schemeClr val="bg1"/>
                </a:solidFill>
              </a:rPr>
              <a:t> שימוש בתור,</a:t>
            </a:r>
            <a:endParaRPr lang="he-IL" sz="2400" b="1" dirty="0">
              <a:solidFill>
                <a:schemeClr val="bg1"/>
              </a:solidFill>
            </a:endParaRPr>
          </a:p>
          <a:p>
            <a:pPr algn="ctr"/>
            <a:r>
              <a:rPr lang="he-IL" sz="2400" b="1" dirty="0">
                <a:solidFill>
                  <a:schemeClr val="bg1"/>
                </a:solidFill>
              </a:rPr>
              <a:t>חשיבה על הסיבוכיות  </a:t>
            </a:r>
          </a:p>
          <a:p>
            <a:pPr algn="ctr"/>
            <a:endParaRPr lang="he-I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5996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כל הזכיות שמורות - תהל לוי </a:t>
            </a:r>
            <a:endParaRPr lang="he-IL"/>
          </a:p>
        </p:txBody>
      </p:sp>
      <p:sp>
        <p:nvSpPr>
          <p:cNvPr id="3" name="Rectangle 2"/>
          <p:cNvSpPr/>
          <p:nvPr/>
        </p:nvSpPr>
        <p:spPr>
          <a:xfrm>
            <a:off x="2571750" y="1257300"/>
            <a:ext cx="400050" cy="324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2788920" y="4171950"/>
            <a:ext cx="14859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3467100" y="1257300"/>
            <a:ext cx="400050" cy="3246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3684270" y="4171950"/>
            <a:ext cx="148590" cy="20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3122694" y="887968"/>
            <a:ext cx="11231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עמודה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4177635"/>
            <a:ext cx="5277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טור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03583" y="3876943"/>
            <a:ext cx="5613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מוצר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122694" y="3876943"/>
            <a:ext cx="112960" cy="1692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928170" y="3621717"/>
            <a:ext cx="53893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צומת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49796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lielglazer@gmail.com</dc:creator>
  <cp:lastModifiedBy>Windows User</cp:lastModifiedBy>
  <cp:revision>4</cp:revision>
  <dcterms:created xsi:type="dcterms:W3CDTF">2022-06-25T20:29:09Z</dcterms:created>
  <dcterms:modified xsi:type="dcterms:W3CDTF">2022-06-26T01:25:31Z</dcterms:modified>
</cp:coreProperties>
</file>