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amichlol.org.il/%D7%9E%D7%A4%D7%9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21F448D-E91C-4441-A714-F545D53D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6" y="1820826"/>
            <a:ext cx="7926482" cy="2809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73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A1A1EA90-7CEF-47FD-9B4F-603CC9B350CD}"/>
              </a:ext>
            </a:extLst>
          </p:cNvPr>
          <p:cNvSpPr/>
          <p:nvPr/>
        </p:nvSpPr>
        <p:spPr>
          <a:xfrm>
            <a:off x="2466109" y="20999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5400" b="1" dirty="0">
                <a:latin typeface="Arial" panose="020B0604020202020204" pitchFamily="34" charset="0"/>
                <a:cs typeface="Arial" panose="020B0604020202020204" pitchFamily="34" charset="0"/>
              </a:rPr>
              <a:t>יצירת מסלול מקוצר</a:t>
            </a:r>
          </a:p>
          <a:p>
            <a:pPr algn="ctr"/>
            <a:r>
              <a:rPr lang="he-IL" sz="5400" b="1" dirty="0">
                <a:latin typeface="Arial" panose="020B0604020202020204" pitchFamily="34" charset="0"/>
                <a:cs typeface="Arial" panose="020B0604020202020204" pitchFamily="34" charset="0"/>
              </a:rPr>
              <a:t> בסופר.</a:t>
            </a:r>
          </a:p>
        </p:txBody>
      </p:sp>
    </p:spTree>
    <p:extLst>
      <p:ext uri="{BB962C8B-B14F-4D97-AF65-F5344CB8AC3E}">
        <p14:creationId xmlns:p14="http://schemas.microsoft.com/office/powerpoint/2010/main" val="9623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B34FDBE-2F05-4D1F-9A2B-82C562521E0A}"/>
              </a:ext>
            </a:extLst>
          </p:cNvPr>
          <p:cNvSpPr/>
          <p:nvPr/>
        </p:nvSpPr>
        <p:spPr>
          <a:xfrm>
            <a:off x="1379912" y="1512918"/>
            <a:ext cx="74149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b="1" dirty="0"/>
              <a:t>המטרה :</a:t>
            </a:r>
          </a:p>
          <a:p>
            <a:pPr algn="ctr"/>
            <a:r>
              <a:rPr lang="he-IL" b="1" dirty="0"/>
              <a:t>אנשים שמגיעים לסופר לא תמיד בקיעים ויודעים איפה כל דבר ממוקם , או יותר גרוע -  אם הוא בכלל קיים </a:t>
            </a:r>
            <a:r>
              <a:rPr lang="he-IL" b="1" dirty="0">
                <a:sym typeface="Wingdings" panose="05000000000000000000" pitchFamily="2" charset="2"/>
              </a:rPr>
              <a:t></a:t>
            </a:r>
          </a:p>
          <a:p>
            <a:pPr algn="ctr"/>
            <a:r>
              <a:rPr lang="he-IL" b="1" dirty="0">
                <a:sym typeface="Wingdings" panose="05000000000000000000" pitchFamily="2" charset="2"/>
              </a:rPr>
              <a:t>ולכן האפליקציה שלי - ממפה לפי מוצרים ולפי מחלקות. איפה כל דבר ממוקם .ובכך מונעת את התסכול והחיפוש אחר הפריט האבוד </a:t>
            </a:r>
          </a:p>
          <a:p>
            <a:pPr algn="ctr"/>
            <a:endParaRPr lang="he-IL" b="1" dirty="0">
              <a:sym typeface="Wingdings" panose="05000000000000000000" pitchFamily="2" charset="2"/>
            </a:endParaRPr>
          </a:p>
          <a:p>
            <a:pPr algn="ctr"/>
            <a:endParaRPr lang="he-IL" b="1" dirty="0">
              <a:sym typeface="Wingdings" panose="05000000000000000000" pitchFamily="2" charset="2"/>
            </a:endParaRPr>
          </a:p>
          <a:p>
            <a:pPr algn="ctr"/>
            <a:r>
              <a:rPr lang="he-IL" b="1" dirty="0">
                <a:sym typeface="Wingdings" panose="05000000000000000000" pitchFamily="2" charset="2"/>
              </a:rPr>
              <a:t>הקונים – מרוצים 🙂</a:t>
            </a:r>
          </a:p>
          <a:p>
            <a:pPr algn="ctr"/>
            <a:endParaRPr lang="he-IL" b="1" dirty="0">
              <a:sym typeface="Wingdings" panose="05000000000000000000" pitchFamily="2" charset="2"/>
            </a:endParaRPr>
          </a:p>
          <a:p>
            <a:pPr algn="ctr"/>
            <a:r>
              <a:rPr lang="he-IL" b="1" dirty="0">
                <a:sym typeface="Wingdings" panose="05000000000000000000" pitchFamily="2" charset="2"/>
              </a:rPr>
              <a:t>ומנהלי הסופר – מאושרים 😁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19764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6053E51-B507-425E-B12E-6441A7D358F7}"/>
              </a:ext>
            </a:extLst>
          </p:cNvPr>
          <p:cNvSpPr/>
          <p:nvPr/>
        </p:nvSpPr>
        <p:spPr>
          <a:xfrm>
            <a:off x="2316480" y="1936866"/>
            <a:ext cx="6004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b="1" dirty="0"/>
              <a:t>איך</a:t>
            </a:r>
            <a:r>
              <a:rPr lang="he-IL" sz="3600" b="1" dirty="0">
                <a:solidFill>
                  <a:schemeClr val="bg1"/>
                </a:solidFill>
              </a:rPr>
              <a:t> </a:t>
            </a:r>
            <a:r>
              <a:rPr lang="he-IL" sz="3600" b="1" dirty="0"/>
              <a:t>האלגוריתם שלי עובד ? !</a:t>
            </a:r>
          </a:p>
          <a:p>
            <a:pPr algn="ctr"/>
            <a:endParaRPr lang="he-IL" sz="3600" b="1" dirty="0"/>
          </a:p>
          <a:p>
            <a:pPr algn="ctr"/>
            <a:r>
              <a:rPr lang="he-IL" b="1" dirty="0"/>
              <a:t>אלגוריתם זה – מבוסס על הרעיון של דייאקסטרה .</a:t>
            </a:r>
          </a:p>
          <a:p>
            <a:pPr algn="ctr"/>
            <a:r>
              <a:rPr lang="en-US" b="1" dirty="0"/>
              <a:t>תוך כדי שיפור הייעילות מהיבטים שונים כמו</a:t>
            </a:r>
            <a:r>
              <a:rPr lang="he-IL" b="1" dirty="0"/>
              <a:t> שימוש בתור,</a:t>
            </a:r>
          </a:p>
          <a:p>
            <a:pPr algn="ctr"/>
            <a:r>
              <a:rPr lang="he-IL" b="1" dirty="0"/>
              <a:t>וחשיבה על הסיבוכיות.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301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832329A-F6D6-4924-83D4-02F829F067B2}"/>
              </a:ext>
            </a:extLst>
          </p:cNvPr>
          <p:cNvSpPr/>
          <p:nvPr/>
        </p:nvSpPr>
        <p:spPr>
          <a:xfrm>
            <a:off x="1554891" y="1212142"/>
            <a:ext cx="74414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אלגוריתם </a:t>
            </a:r>
            <a:r>
              <a:rPr lang="he-IL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דייקסטרה</a:t>
            </a:r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עובד על גרף </a:t>
            </a:r>
            <a:r>
              <a:rPr lang="he-IL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ממושקל</a:t>
            </a:r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וחיובי. ובנוי מצמתים וקשתות.</a:t>
            </a:r>
          </a:p>
          <a:p>
            <a:pPr algn="ctr"/>
            <a:r>
              <a:rPr lang="he-IL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לצורך בניית הגרף בניתי טבלה של צמתים בדאטה </a:t>
            </a:r>
            <a:r>
              <a:rPr lang="he-IL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בייס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e-IL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טבלה זו נבנתה על ידי חילוק מפת הסופר </a:t>
            </a:r>
            <a:r>
              <a:rPr lang="he-IL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לקורדיננטות</a:t>
            </a:r>
            <a:r>
              <a:rPr lang="he-IL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he-IL" dirty="0"/>
              <a:t> </a:t>
            </a:r>
          </a:p>
          <a:p>
            <a:pPr algn="ctr"/>
            <a:r>
              <a:rPr lang="he-IL" dirty="0"/>
              <a:t>קואורדינטה היא מיקומה המדויק של נקודה על </a:t>
            </a:r>
            <a:r>
              <a:rPr lang="he-IL" u="sng" dirty="0">
                <a:hlinkClick r:id="rId2" tooltip="מפה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מפה</a:t>
            </a:r>
            <a:r>
              <a:rPr lang="he-IL" dirty="0"/>
              <a:t> שמורכבת מקווי אורך ורוחב.</a:t>
            </a:r>
          </a:p>
          <a:p>
            <a:pPr algn="ctr"/>
            <a:r>
              <a:rPr lang="he-IL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כך שכל </a:t>
            </a:r>
            <a:r>
              <a:rPr lang="he-IL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קוביה</a:t>
            </a:r>
            <a:r>
              <a:rPr lang="he-IL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בנויה מאורך ורוחב של 1 סנטימטר.</a:t>
            </a:r>
          </a:p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לצורך הדוגמא הנקודה 1 על 1 מהווה צומת בסופר.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31A0C47-812B-4C9D-AF33-A0AE3E67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20" y="3339383"/>
            <a:ext cx="5588949" cy="3054138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711B03A0-C9F9-49C0-AA57-2DCFD36B7DC6}"/>
              </a:ext>
            </a:extLst>
          </p:cNvPr>
          <p:cNvSpPr/>
          <p:nvPr/>
        </p:nvSpPr>
        <p:spPr>
          <a:xfrm>
            <a:off x="5874624" y="2967335"/>
            <a:ext cx="3039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515B6EBF-B531-47C7-AE57-7D3632F00898}"/>
              </a:ext>
            </a:extLst>
          </p:cNvPr>
          <p:cNvGrpSpPr/>
          <p:nvPr/>
        </p:nvGrpSpPr>
        <p:grpSpPr>
          <a:xfrm>
            <a:off x="2611720" y="6325624"/>
            <a:ext cx="771845" cy="286810"/>
            <a:chOff x="2611720" y="6325624"/>
            <a:chExt cx="771845" cy="286810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1F07F7DE-1E6D-4331-BED8-12D6FA3FAD85}"/>
                </a:ext>
              </a:extLst>
            </p:cNvPr>
            <p:cNvSpPr/>
            <p:nvPr/>
          </p:nvSpPr>
          <p:spPr>
            <a:xfrm>
              <a:off x="2611720" y="633543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he-IL" sz="1200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BC9B0DF-A66A-42AE-A66D-DAEDEB3E634C}"/>
                </a:ext>
              </a:extLst>
            </p:cNvPr>
            <p:cNvSpPr/>
            <p:nvPr/>
          </p:nvSpPr>
          <p:spPr>
            <a:xfrm>
              <a:off x="2788081" y="6333700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he-IL" sz="1200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DB243D7B-148C-41EA-B1C4-10DF70940831}"/>
                </a:ext>
              </a:extLst>
            </p:cNvPr>
            <p:cNvSpPr/>
            <p:nvPr/>
          </p:nvSpPr>
          <p:spPr>
            <a:xfrm>
              <a:off x="2967732" y="632562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he-IL" sz="1200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7400C4A7-7177-48F3-8B02-86AE3F69441A}"/>
                </a:ext>
              </a:extLst>
            </p:cNvPr>
            <p:cNvSpPr/>
            <p:nvPr/>
          </p:nvSpPr>
          <p:spPr>
            <a:xfrm>
              <a:off x="3115543" y="6335435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200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4A71670C-E638-4A2F-892C-CBE667760B20}"/>
              </a:ext>
            </a:extLst>
          </p:cNvPr>
          <p:cNvGrpSpPr/>
          <p:nvPr/>
        </p:nvGrpSpPr>
        <p:grpSpPr>
          <a:xfrm rot="16200000">
            <a:off x="2051503" y="5796296"/>
            <a:ext cx="771845" cy="286810"/>
            <a:chOff x="2611720" y="6325624"/>
            <a:chExt cx="771845" cy="286810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CECE62E5-3C98-44C3-881B-207DAF43DC78}"/>
                </a:ext>
              </a:extLst>
            </p:cNvPr>
            <p:cNvSpPr/>
            <p:nvPr/>
          </p:nvSpPr>
          <p:spPr>
            <a:xfrm>
              <a:off x="2611720" y="633543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he-IL" sz="1200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0EDF4C72-2553-43F2-BD7C-C1245B0A2F72}"/>
                </a:ext>
              </a:extLst>
            </p:cNvPr>
            <p:cNvSpPr/>
            <p:nvPr/>
          </p:nvSpPr>
          <p:spPr>
            <a:xfrm>
              <a:off x="2788081" y="6333700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he-IL" sz="1200" dirty="0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679C082A-0739-4F31-8844-E12DDEBDE3E4}"/>
                </a:ext>
              </a:extLst>
            </p:cNvPr>
            <p:cNvSpPr/>
            <p:nvPr/>
          </p:nvSpPr>
          <p:spPr>
            <a:xfrm>
              <a:off x="2967732" y="632562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he-IL" sz="1200" dirty="0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70FEA60D-A718-4905-BAB1-7F862E49A34F}"/>
                </a:ext>
              </a:extLst>
            </p:cNvPr>
            <p:cNvSpPr/>
            <p:nvPr/>
          </p:nvSpPr>
          <p:spPr>
            <a:xfrm>
              <a:off x="3115543" y="6335435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200" dirty="0"/>
            </a:p>
          </p:txBody>
        </p:sp>
      </p:grpSp>
      <p:sp>
        <p:nvSpPr>
          <p:cNvPr id="17" name="מלבן 16">
            <a:extLst>
              <a:ext uri="{FF2B5EF4-FFF2-40B4-BE49-F238E27FC236}">
                <a16:creationId xmlns:a16="http://schemas.microsoft.com/office/drawing/2014/main" id="{BCFA1D1C-61B3-4E25-A2D3-20999672C11A}"/>
              </a:ext>
            </a:extLst>
          </p:cNvPr>
          <p:cNvSpPr/>
          <p:nvPr/>
        </p:nvSpPr>
        <p:spPr>
          <a:xfrm>
            <a:off x="2677957" y="5574742"/>
            <a:ext cx="167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706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DEBE8F-11E4-48B5-975F-738A016CD9AB}"/>
              </a:ext>
            </a:extLst>
          </p:cNvPr>
          <p:cNvSpPr/>
          <p:nvPr/>
        </p:nvSpPr>
        <p:spPr>
          <a:xfrm>
            <a:off x="544892" y="1642736"/>
            <a:ext cx="965977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 צמתים יש כעת נותרו הקשתות.</a:t>
            </a:r>
          </a:p>
          <a:p>
            <a:pPr algn="ctr"/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לצורך בניית הקשתות בניתי טבלה בדאטה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בייס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טבלה זו נקראת טבלת צמתים שכנים והינה בקשר של רבים לרבים </a:t>
            </a:r>
          </a:p>
          <a:p>
            <a:pPr algn="ctr"/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כך שלכל צומת יש לפחות צומת אחד שכן.</a:t>
            </a:r>
          </a:p>
          <a:p>
            <a:pPr algn="ctr"/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לצורך חישוב המרחק בין צומת לשכניו כתבתי פונקציה</a:t>
            </a:r>
          </a:p>
          <a:p>
            <a:pPr algn="ctr"/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של חישוב מרחק כמו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במטמטיקה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ממש: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כך שבסיום הפעלת הפונקציה יחזור לי המרחק בין צומת נתונה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לשכים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שלה.</a:t>
            </a:r>
          </a:p>
          <a:p>
            <a:pPr algn="ctr"/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וכן יש לנו גרף 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שבנוי מצמתים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ווקשתות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he-IL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EF28FB8-51AC-4C63-B491-A003D0F7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34" y="2651175"/>
            <a:ext cx="2014079" cy="4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23867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239</Words>
  <Application>Microsoft Office PowerPoint</Application>
  <PresentationFormat>מסך רחב</PresentationFormat>
  <Paragraphs>39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Gisha</vt:lpstr>
      <vt:lpstr>Trebuchet MS</vt:lpstr>
      <vt:lpstr>Wingdings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3</cp:revision>
  <dcterms:created xsi:type="dcterms:W3CDTF">2022-06-26T09:41:59Z</dcterms:created>
  <dcterms:modified xsi:type="dcterms:W3CDTF">2022-06-26T10:07:53Z</dcterms:modified>
</cp:coreProperties>
</file>