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طاهر العجمي" initials="طاهر" lastIdx="2" clrIdx="0">
    <p:extLst>
      <p:ext uri="{19B8F6BF-5375-455C-9EA6-DF929625EA0E}">
        <p15:presenceInfo xmlns:p15="http://schemas.microsoft.com/office/powerpoint/2012/main" userId="74274e7b620bb2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BC7B-A710-49A4-9F7C-C3E5F536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049C4-2BC2-4FE5-8BFA-194F7B439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E380-58ED-4406-A862-2454FC11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BA24-2169-4175-8898-81ABC34CEA6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1557-8F90-4229-9976-375B3B0B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E364C-901F-4985-8CBD-A86508C6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D071-FB74-4D0E-ABDE-83498C84F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7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9887-270F-4BB2-BF9B-39C55458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28BD8-A964-4058-ADFE-126B41D68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A5652-D5C2-4C65-9FD6-ECC27904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BA24-2169-4175-8898-81ABC34CEA6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63C16-27AA-442D-87A9-FD080250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4BE33-E491-4702-939C-636FEE73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D071-FB74-4D0E-ABDE-83498C84F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6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7D9B5-6002-4713-B2C6-D9504F89B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248D7-096F-42B0-885C-5C8CB9EB4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D376F-4FBC-41FA-B783-F25EB69D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BA24-2169-4175-8898-81ABC34CEA6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7D11-399E-4945-BAB7-77E27923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EE23-B45F-42B9-9BD2-EE130E46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D071-FB74-4D0E-ABDE-83498C84F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E0BA-C9F5-4B9F-AB6F-CDA8D0B3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7D64-41FB-4E26-834E-20F60BD5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045A2-4AB6-4672-A78F-44100836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BA24-2169-4175-8898-81ABC34CEA6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40F7-CA07-45D6-A6E6-C8E87C97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86E1B-E1D2-4F8B-B08E-F7BC648B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D071-FB74-4D0E-ABDE-83498C84F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7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3123-54D9-439A-8439-37D0695D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ADDC8-1C98-496E-A3DA-A70248A9B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38D54-B2A9-4088-92F9-764A0E06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BA24-2169-4175-8898-81ABC34CEA6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3FF4-1587-47EC-A185-2DB4D5AF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96E76-E828-48C0-A5BA-84428670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D071-FB74-4D0E-ABDE-83498C84F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E229-A44B-41A5-BF3C-D74C5FC6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F782-6BF8-4C92-9C76-1F9F98F3E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BEFF8-880A-489F-A96D-0A1E6A968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313F7-2AD8-447C-8A6E-8DD0503B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BA24-2169-4175-8898-81ABC34CEA6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8C377-EFC4-4C3C-8A54-89473771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F4E50-9C48-4046-AC20-F5D7ECAA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D071-FB74-4D0E-ABDE-83498C84F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7F8D-F41A-4987-8FC1-92F569CA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3BA5B-DEF5-45F5-A26A-7EF68FAA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0D3EB-D322-424D-AFDE-70900A80C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6BB04-135A-4DFE-8E4F-732409EF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3B1FD-1C21-4D0C-BFD9-3E91FB637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C23E3-6411-474B-A8F6-96BE4941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BA24-2169-4175-8898-81ABC34CEA6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C306E-B5AE-408C-A74B-3EA1ECE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0A190-8063-4DB3-84F0-1D39BAF4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D071-FB74-4D0E-ABDE-83498C84F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DED0-4368-4814-8A66-3135C5F3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82D74-0DC0-4190-965C-E106F07A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BA24-2169-4175-8898-81ABC34CEA6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3FD16-12DB-46FE-8C4E-7C64DB95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D47A4-876C-4B14-983C-BB28E773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D071-FB74-4D0E-ABDE-83498C84F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296FB-3CAD-484F-812E-484520C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BA24-2169-4175-8898-81ABC34CEA6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8E7B4-C4FC-457F-A46F-C8212521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30A-3EB2-4B52-BFCB-9A59BEF4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D071-FB74-4D0E-ABDE-83498C84F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4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164B-126A-4C9D-A533-ED99DADF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8D60-49C7-4514-AC98-C7C64F22D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846ED-133C-4865-8952-AC3323C7A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EF3B7-A4D7-47AE-9AC3-640CC7B1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BA24-2169-4175-8898-81ABC34CEA6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38900-22CD-49AF-9FBD-289DD5D9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96A35-7880-408D-8CFC-FFDA38F9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D071-FB74-4D0E-ABDE-83498C84F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BCE4-A188-44FC-8363-83367086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65FD5-D07D-4A8D-B9E4-B4DA61BC9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225E7-5FBF-488E-BF49-CCFDB9DE6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4995D-3C54-42CC-8633-84E33827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BA24-2169-4175-8898-81ABC34CEA6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705D3-8D73-4A19-B230-79C12D1B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0C145-FFDA-4884-A5D0-765B9792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D071-FB74-4D0E-ABDE-83498C84F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371D3-D902-48B3-8369-A09AB3CA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1184D-F9FB-460C-ABE1-C079246C5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6E29E-A809-4F27-9E95-1EF64CA8F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9BA24-2169-4175-8898-81ABC34CEA6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DB087-4F38-4C0C-977D-6E8A2FBE8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8538B-5DB6-4C56-A16E-7CED616C6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D071-FB74-4D0E-ABDE-83498C84F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39E7-13C1-4594-AABA-38678D246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B3F77-2E7C-4E2F-9F02-E93A46F24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A82A6-50FC-41B1-8585-0E3E3F701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7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90"/>
    </mc:Choice>
    <mc:Fallback>
      <p:transition spd="slow" advTm="47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39E7-13C1-4594-AABA-38678D246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B3F77-2E7C-4E2F-9F02-E93A46F24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A82A6-50FC-41B1-8585-0E3E3F701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44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62"/>
    </mc:Choice>
    <mc:Fallback>
      <p:transition spd="slow" advTm="20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39E7-13C1-4594-AABA-38678D246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B3F77-2E7C-4E2F-9F02-E93A46F24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A82A6-50FC-41B1-8585-0E3E3F701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B9527F1-EA56-4C7B-BC92-535B81C1FD7F}"/>
              </a:ext>
            </a:extLst>
          </p:cNvPr>
          <p:cNvSpPr/>
          <p:nvPr/>
        </p:nvSpPr>
        <p:spPr>
          <a:xfrm rot="4997828">
            <a:off x="2491509" y="300812"/>
            <a:ext cx="3084032" cy="272073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6C4F8-BDA3-415F-BADA-F9AA58F95B6C}"/>
              </a:ext>
            </a:extLst>
          </p:cNvPr>
          <p:cNvSpPr txBox="1"/>
          <p:nvPr/>
        </p:nvSpPr>
        <p:spPr>
          <a:xfrm>
            <a:off x="2696300" y="1122363"/>
            <a:ext cx="267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Operating System Triggers </a:t>
            </a:r>
          </a:p>
          <a:p>
            <a:r>
              <a:rPr lang="en-US" i="1" dirty="0">
                <a:solidFill>
                  <a:schemeClr val="accent1"/>
                </a:solidFill>
              </a:rPr>
              <a:t>App Communication Task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6B46B60-872A-4C41-939A-AF921F46BA76}"/>
              </a:ext>
            </a:extLst>
          </p:cNvPr>
          <p:cNvSpPr/>
          <p:nvPr/>
        </p:nvSpPr>
        <p:spPr>
          <a:xfrm>
            <a:off x="737590" y="1265238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9587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5"/>
    </mc:Choice>
    <mc:Fallback>
      <p:transition spd="slow" advTm="30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39E7-13C1-4594-AABA-38678D246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B3F77-2E7C-4E2F-9F02-E93A46F24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A82A6-50FC-41B1-8585-0E3E3F701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A4226CA-F61C-40DE-A378-5DC32A8D4DF0}"/>
              </a:ext>
            </a:extLst>
          </p:cNvPr>
          <p:cNvSpPr/>
          <p:nvPr/>
        </p:nvSpPr>
        <p:spPr>
          <a:xfrm>
            <a:off x="2408345" y="1728083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0AEF50A-3934-48EB-A0EB-771C7F12945C}"/>
              </a:ext>
            </a:extLst>
          </p:cNvPr>
          <p:cNvSpPr/>
          <p:nvPr/>
        </p:nvSpPr>
        <p:spPr>
          <a:xfrm rot="5718269">
            <a:off x="6680774" y="-913774"/>
            <a:ext cx="3548971" cy="717611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BE4D4-B6DF-43EE-AC1F-339D440990B7}"/>
              </a:ext>
            </a:extLst>
          </p:cNvPr>
          <p:cNvSpPr txBox="1"/>
          <p:nvPr/>
        </p:nvSpPr>
        <p:spPr>
          <a:xfrm>
            <a:off x="4973449" y="1658622"/>
            <a:ext cx="67825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When Signal Reach To COM, It Will Check Transceiver Mode</a:t>
            </a:r>
            <a:br>
              <a:rPr lang="en-US" b="1" i="1" dirty="0">
                <a:solidFill>
                  <a:schemeClr val="accent1"/>
                </a:solidFill>
              </a:rPr>
            </a:br>
            <a:r>
              <a:rPr lang="en-US" b="1" i="1" dirty="0">
                <a:solidFill>
                  <a:schemeClr val="accent1"/>
                </a:solidFill>
              </a:rPr>
              <a:t>	if Triggered Will be Sent Synchronous But the filter will be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		 checked as well.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	else if  Triggered On Change Will be Sent Synchronous But,  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		  the filter and Update Bit will be checked as well.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	else if  Pending  Will wait Until COM_MAIN_FUNCTION. 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	BUT, That Depending On Transmission Mode For PDU</a:t>
            </a:r>
          </a:p>
        </p:txBody>
      </p:sp>
    </p:spTree>
    <p:extLst>
      <p:ext uri="{BB962C8B-B14F-4D97-AF65-F5344CB8AC3E}">
        <p14:creationId xmlns:p14="http://schemas.microsoft.com/office/powerpoint/2010/main" val="331574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26"/>
    </mc:Choice>
    <mc:Fallback>
      <p:transition spd="slow" advTm="47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39E7-13C1-4594-AABA-38678D246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B3F77-2E7C-4E2F-9F02-E93A46F24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A82A6-50FC-41B1-8585-0E3E3F701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DE9553D-BDC3-41DC-A2CB-7990F219D886}"/>
              </a:ext>
            </a:extLst>
          </p:cNvPr>
          <p:cNvSpPr/>
          <p:nvPr/>
        </p:nvSpPr>
        <p:spPr>
          <a:xfrm>
            <a:off x="4306593" y="2001838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8706DEFB-3796-4D6A-97E4-5B74DFD757E8}"/>
              </a:ext>
            </a:extLst>
          </p:cNvPr>
          <p:cNvSpPr/>
          <p:nvPr/>
        </p:nvSpPr>
        <p:spPr>
          <a:xfrm rot="4997828">
            <a:off x="6206982" y="1022470"/>
            <a:ext cx="3084032" cy="272073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3694D-82DF-4A06-895B-545DF786DBA1}"/>
              </a:ext>
            </a:extLst>
          </p:cNvPr>
          <p:cNvSpPr txBox="1"/>
          <p:nvPr/>
        </p:nvSpPr>
        <p:spPr>
          <a:xfrm>
            <a:off x="6575078" y="1715998"/>
            <a:ext cx="2534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In PDUR, It Routing 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PDU To the correct 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Direction That Doing in 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PDUR_MAIN_FUNCTION</a:t>
            </a:r>
          </a:p>
        </p:txBody>
      </p:sp>
    </p:spTree>
    <p:extLst>
      <p:ext uri="{BB962C8B-B14F-4D97-AF65-F5344CB8AC3E}">
        <p14:creationId xmlns:p14="http://schemas.microsoft.com/office/powerpoint/2010/main" val="24066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53"/>
    </mc:Choice>
    <mc:Fallback>
      <p:transition spd="slow" advTm="245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39E7-13C1-4594-AABA-38678D246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B3F77-2E7C-4E2F-9F02-E93A46F24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A82A6-50FC-41B1-8585-0E3E3F701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0A5FBE7-CDF3-4400-BA48-1CCD0672DA96}"/>
              </a:ext>
            </a:extLst>
          </p:cNvPr>
          <p:cNvSpPr/>
          <p:nvPr/>
        </p:nvSpPr>
        <p:spPr>
          <a:xfrm>
            <a:off x="6383748" y="2904949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7EE4B2D-6FD3-4CE0-91F2-E4C30E6F3F82}"/>
              </a:ext>
            </a:extLst>
          </p:cNvPr>
          <p:cNvSpPr/>
          <p:nvPr/>
        </p:nvSpPr>
        <p:spPr>
          <a:xfrm rot="5728776">
            <a:off x="8013138" y="2249921"/>
            <a:ext cx="3309807" cy="2901033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61941-06E0-49E8-9C48-60DE2B57C3CB}"/>
              </a:ext>
            </a:extLst>
          </p:cNvPr>
          <p:cNvSpPr txBox="1"/>
          <p:nvPr/>
        </p:nvSpPr>
        <p:spPr>
          <a:xfrm>
            <a:off x="8282084" y="2823274"/>
            <a:ext cx="2771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In CANIF, It Will Add Some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Information To PDU 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	1-CAN_ID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	2-BUFFER_ID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And, It Will Send PDU To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CAN In CANIF_MAIN_FUN. </a:t>
            </a:r>
          </a:p>
        </p:txBody>
      </p:sp>
    </p:spTree>
    <p:extLst>
      <p:ext uri="{BB962C8B-B14F-4D97-AF65-F5344CB8AC3E}">
        <p14:creationId xmlns:p14="http://schemas.microsoft.com/office/powerpoint/2010/main" val="29215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6"/>
    </mc:Choice>
    <mc:Fallback>
      <p:transition spd="slow" advTm="283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39E7-13C1-4594-AABA-38678D246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B3F77-2E7C-4E2F-9F02-E93A46F24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A82A6-50FC-41B1-8585-0E3E3F701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2F7A406-EC48-4646-8F50-108F13EF9B64}"/>
              </a:ext>
            </a:extLst>
          </p:cNvPr>
          <p:cNvSpPr/>
          <p:nvPr/>
        </p:nvSpPr>
        <p:spPr>
          <a:xfrm>
            <a:off x="8201259" y="3602038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1E2F15A-C261-4FE3-8EF1-D53D3A0975B7}"/>
              </a:ext>
            </a:extLst>
          </p:cNvPr>
          <p:cNvSpPr/>
          <p:nvPr/>
        </p:nvSpPr>
        <p:spPr>
          <a:xfrm rot="5728776">
            <a:off x="9372680" y="3502702"/>
            <a:ext cx="3309807" cy="2022015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66560-9399-4948-81E6-0B4F55D26F86}"/>
              </a:ext>
            </a:extLst>
          </p:cNvPr>
          <p:cNvSpPr txBox="1"/>
          <p:nvPr/>
        </p:nvSpPr>
        <p:spPr>
          <a:xfrm>
            <a:off x="10062914" y="3592775"/>
            <a:ext cx="1927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In CAN, It Will Send All Information To Hard Ware Buffer</a:t>
            </a:r>
            <a:br>
              <a:rPr lang="en-US" b="1" i="1" dirty="0">
                <a:solidFill>
                  <a:schemeClr val="accent1"/>
                </a:solidFill>
              </a:rPr>
            </a:br>
            <a:r>
              <a:rPr lang="en-US" b="1" i="1" dirty="0">
                <a:solidFill>
                  <a:schemeClr val="accent1"/>
                </a:solidFill>
              </a:rPr>
              <a:t>And, It Will Trigger To Send In CAN_MAIN_FUN </a:t>
            </a:r>
          </a:p>
        </p:txBody>
      </p:sp>
    </p:spTree>
    <p:extLst>
      <p:ext uri="{BB962C8B-B14F-4D97-AF65-F5344CB8AC3E}">
        <p14:creationId xmlns:p14="http://schemas.microsoft.com/office/powerpoint/2010/main" val="773413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68"/>
    </mc:Choice>
    <mc:Fallback>
      <p:transition spd="slow" advTm="29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39E7-13C1-4594-AABA-38678D246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B3F77-2E7C-4E2F-9F02-E93A46F24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A82A6-50FC-41B1-8585-0E3E3F701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1E45D9-47C6-439F-8CA3-2ABBE2D5C357}"/>
              </a:ext>
            </a:extLst>
          </p:cNvPr>
          <p:cNvSpPr/>
          <p:nvPr/>
        </p:nvSpPr>
        <p:spPr>
          <a:xfrm>
            <a:off x="10154354" y="3929063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0964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4"/>
    </mc:Choice>
    <mc:Fallback>
      <p:transition spd="slow" advTm="235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39E7-13C1-4594-AABA-38678D246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B3F77-2E7C-4E2F-9F02-E93A46F24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A82A6-50FC-41B1-8585-0E3E3F701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E8359C1-D057-49A4-B815-81ADA4403548}"/>
              </a:ext>
            </a:extLst>
          </p:cNvPr>
          <p:cNvSpPr/>
          <p:nvPr/>
        </p:nvSpPr>
        <p:spPr>
          <a:xfrm flipH="1">
            <a:off x="10255954" y="4876800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3DD76EE-B2AB-4B00-AAC2-90157E8BBD2C}"/>
              </a:ext>
            </a:extLst>
          </p:cNvPr>
          <p:cNvSpPr/>
          <p:nvPr/>
        </p:nvSpPr>
        <p:spPr>
          <a:xfrm flipH="1">
            <a:off x="8116710" y="5257800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68D635-FA9A-420D-A8BD-17550A7FFA53}"/>
              </a:ext>
            </a:extLst>
          </p:cNvPr>
          <p:cNvSpPr/>
          <p:nvPr/>
        </p:nvSpPr>
        <p:spPr>
          <a:xfrm flipH="1">
            <a:off x="6220176" y="5676900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763848B-C668-4011-A71C-6BB6C8F2E3FF}"/>
              </a:ext>
            </a:extLst>
          </p:cNvPr>
          <p:cNvSpPr/>
          <p:nvPr/>
        </p:nvSpPr>
        <p:spPr>
          <a:xfrm flipH="1">
            <a:off x="4301065" y="6138333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053B7D7-99AB-4DE9-A891-456BDFE10AF5}"/>
              </a:ext>
            </a:extLst>
          </p:cNvPr>
          <p:cNvSpPr/>
          <p:nvPr/>
        </p:nvSpPr>
        <p:spPr>
          <a:xfrm flipH="1">
            <a:off x="2404531" y="6138333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" name="Callout: Double Bent Line with Accent Bar 3">
            <a:extLst>
              <a:ext uri="{FF2B5EF4-FFF2-40B4-BE49-F238E27FC236}">
                <a16:creationId xmlns:a16="http://schemas.microsoft.com/office/drawing/2014/main" id="{4E041788-464D-4578-9654-8FD694561925}"/>
              </a:ext>
            </a:extLst>
          </p:cNvPr>
          <p:cNvSpPr/>
          <p:nvPr/>
        </p:nvSpPr>
        <p:spPr>
          <a:xfrm>
            <a:off x="7890933" y="3602038"/>
            <a:ext cx="45719" cy="45719"/>
          </a:xfrm>
          <a:prstGeom prst="accent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Double Bent Line 10">
            <a:extLst>
              <a:ext uri="{FF2B5EF4-FFF2-40B4-BE49-F238E27FC236}">
                <a16:creationId xmlns:a16="http://schemas.microsoft.com/office/drawing/2014/main" id="{9AD1E86D-E758-4253-AA29-83EBB6920807}"/>
              </a:ext>
            </a:extLst>
          </p:cNvPr>
          <p:cNvSpPr/>
          <p:nvPr/>
        </p:nvSpPr>
        <p:spPr>
          <a:xfrm>
            <a:off x="9663287" y="1749778"/>
            <a:ext cx="2395673" cy="951089"/>
          </a:xfrm>
          <a:prstGeom prst="borderCallout3">
            <a:avLst>
              <a:gd name="adj1" fmla="val 17181"/>
              <a:gd name="adj2" fmla="val -6077"/>
              <a:gd name="adj3" fmla="val 19967"/>
              <a:gd name="adj4" fmla="val -11352"/>
              <a:gd name="adj5" fmla="val 101217"/>
              <a:gd name="adj6" fmla="val -13768"/>
              <a:gd name="adj7" fmla="val 317256"/>
              <a:gd name="adj8" fmla="val -35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4B46F910-9065-4C6D-A708-BAA59261F245}"/>
              </a:ext>
            </a:extLst>
          </p:cNvPr>
          <p:cNvSpPr/>
          <p:nvPr/>
        </p:nvSpPr>
        <p:spPr>
          <a:xfrm>
            <a:off x="7089420" y="1823068"/>
            <a:ext cx="2196384" cy="951089"/>
          </a:xfrm>
          <a:prstGeom prst="borderCallout3">
            <a:avLst>
              <a:gd name="adj1" fmla="val 17181"/>
              <a:gd name="adj2" fmla="val -6077"/>
              <a:gd name="adj3" fmla="val 18750"/>
              <a:gd name="adj4" fmla="val -15086"/>
              <a:gd name="adj5" fmla="val 98783"/>
              <a:gd name="adj6" fmla="val -13505"/>
              <a:gd name="adj7" fmla="val 351677"/>
              <a:gd name="adj8" fmla="val 326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Double Bent Line 13">
            <a:extLst>
              <a:ext uri="{FF2B5EF4-FFF2-40B4-BE49-F238E27FC236}">
                <a16:creationId xmlns:a16="http://schemas.microsoft.com/office/drawing/2014/main" id="{93C2018B-EC6B-41AD-8211-2D1A903C6EAD}"/>
              </a:ext>
            </a:extLst>
          </p:cNvPr>
          <p:cNvSpPr/>
          <p:nvPr/>
        </p:nvSpPr>
        <p:spPr>
          <a:xfrm>
            <a:off x="4780843" y="1731611"/>
            <a:ext cx="1868311" cy="951089"/>
          </a:xfrm>
          <a:prstGeom prst="borderCallout3">
            <a:avLst>
              <a:gd name="adj1" fmla="val 17181"/>
              <a:gd name="adj2" fmla="val -6077"/>
              <a:gd name="adj3" fmla="val 18750"/>
              <a:gd name="adj4" fmla="val -16667"/>
              <a:gd name="adj5" fmla="val 100000"/>
              <a:gd name="adj6" fmla="val -16667"/>
              <a:gd name="adj7" fmla="val 405090"/>
              <a:gd name="adj8" fmla="val 50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llout: Double Bent Line 14">
            <a:extLst>
              <a:ext uri="{FF2B5EF4-FFF2-40B4-BE49-F238E27FC236}">
                <a16:creationId xmlns:a16="http://schemas.microsoft.com/office/drawing/2014/main" id="{A8B256C4-0299-4DDD-813A-09781C8103BD}"/>
              </a:ext>
            </a:extLst>
          </p:cNvPr>
          <p:cNvSpPr/>
          <p:nvPr/>
        </p:nvSpPr>
        <p:spPr>
          <a:xfrm>
            <a:off x="2692399" y="871979"/>
            <a:ext cx="1868311" cy="951089"/>
          </a:xfrm>
          <a:prstGeom prst="borderCallout3">
            <a:avLst>
              <a:gd name="adj1" fmla="val 17181"/>
              <a:gd name="adj2" fmla="val -6077"/>
              <a:gd name="adj3" fmla="val 18750"/>
              <a:gd name="adj4" fmla="val -16667"/>
              <a:gd name="adj5" fmla="val 100000"/>
              <a:gd name="adj6" fmla="val -16667"/>
              <a:gd name="adj7" fmla="val 546336"/>
              <a:gd name="adj8" fmla="val 616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llout: Double Bent Line 15">
            <a:extLst>
              <a:ext uri="{FF2B5EF4-FFF2-40B4-BE49-F238E27FC236}">
                <a16:creationId xmlns:a16="http://schemas.microsoft.com/office/drawing/2014/main" id="{416FD084-406B-46FE-9A39-DFDCBB742244}"/>
              </a:ext>
            </a:extLst>
          </p:cNvPr>
          <p:cNvSpPr/>
          <p:nvPr/>
        </p:nvSpPr>
        <p:spPr>
          <a:xfrm>
            <a:off x="536220" y="2021484"/>
            <a:ext cx="1868311" cy="951089"/>
          </a:xfrm>
          <a:prstGeom prst="borderCallout3">
            <a:avLst>
              <a:gd name="adj1" fmla="val 17181"/>
              <a:gd name="adj2" fmla="val -6077"/>
              <a:gd name="adj3" fmla="val 18750"/>
              <a:gd name="adj4" fmla="val -16667"/>
              <a:gd name="adj5" fmla="val 100000"/>
              <a:gd name="adj6" fmla="val -16667"/>
              <a:gd name="adj7" fmla="val 458502"/>
              <a:gd name="adj8" fmla="val 822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2FA306-7E48-4150-9A17-C065579C752C}"/>
              </a:ext>
            </a:extLst>
          </p:cNvPr>
          <p:cNvSpPr txBox="1"/>
          <p:nvPr/>
        </p:nvSpPr>
        <p:spPr>
          <a:xfrm>
            <a:off x="9882364" y="1785564"/>
            <a:ext cx="2075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CAN_SEND_ACK</a:t>
            </a:r>
          </a:p>
          <a:p>
            <a:r>
              <a:rPr lang="en-US" i="1" dirty="0">
                <a:solidFill>
                  <a:schemeClr val="accent1"/>
                </a:solidFill>
              </a:rPr>
              <a:t> If Message Send To </a:t>
            </a:r>
            <a:br>
              <a:rPr lang="en-US" i="1" dirty="0">
                <a:solidFill>
                  <a:schemeClr val="accent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BUS Correctly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786224-7F10-429C-B0A7-B032025EC367}"/>
              </a:ext>
            </a:extLst>
          </p:cNvPr>
          <p:cNvSpPr txBox="1"/>
          <p:nvPr/>
        </p:nvSpPr>
        <p:spPr>
          <a:xfrm>
            <a:off x="7025404" y="1850698"/>
            <a:ext cx="2295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CANIF_</a:t>
            </a:r>
          </a:p>
          <a:p>
            <a:r>
              <a:rPr lang="en-US" i="1" dirty="0">
                <a:solidFill>
                  <a:schemeClr val="accent1"/>
                </a:solidFill>
              </a:rPr>
              <a:t>SEND_CONFIRMATION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70924-3771-44EB-8AC9-D5EAB76D52D9}"/>
              </a:ext>
            </a:extLst>
          </p:cNvPr>
          <p:cNvSpPr txBox="1"/>
          <p:nvPr/>
        </p:nvSpPr>
        <p:spPr>
          <a:xfrm>
            <a:off x="4770840" y="1817172"/>
            <a:ext cx="157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PDUR_SEND_</a:t>
            </a:r>
          </a:p>
          <a:p>
            <a:r>
              <a:rPr lang="en-US" i="1" dirty="0">
                <a:solidFill>
                  <a:schemeClr val="accent1"/>
                </a:solidFill>
              </a:rPr>
              <a:t>CONFIRMAION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868992-9948-4C35-9145-0BFC46BB01AF}"/>
              </a:ext>
            </a:extLst>
          </p:cNvPr>
          <p:cNvSpPr txBox="1"/>
          <p:nvPr/>
        </p:nvSpPr>
        <p:spPr>
          <a:xfrm>
            <a:off x="2728129" y="937697"/>
            <a:ext cx="167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COM_SEND_</a:t>
            </a:r>
          </a:p>
          <a:p>
            <a:r>
              <a:rPr lang="en-US" i="1" dirty="0">
                <a:solidFill>
                  <a:schemeClr val="accent1"/>
                </a:solidFill>
              </a:rPr>
              <a:t>CONFIRMATION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77E733-25CF-4EED-8453-FFADA99431D7}"/>
              </a:ext>
            </a:extLst>
          </p:cNvPr>
          <p:cNvSpPr txBox="1"/>
          <p:nvPr/>
        </p:nvSpPr>
        <p:spPr>
          <a:xfrm>
            <a:off x="588113" y="2184985"/>
            <a:ext cx="167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APP_SEND_</a:t>
            </a:r>
          </a:p>
          <a:p>
            <a:r>
              <a:rPr lang="en-US" i="1" dirty="0">
                <a:solidFill>
                  <a:schemeClr val="accent1"/>
                </a:solidFill>
              </a:rPr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191771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67"/>
    </mc:Choice>
    <mc:Fallback>
      <p:transition spd="slow" advTm="276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39E7-13C1-4594-AABA-38678D246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B3F77-2E7C-4E2F-9F02-E93A46F24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A82A6-50FC-41B1-8585-0E3E3F701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B0E0102-9464-496F-B6D6-025201271E95}"/>
              </a:ext>
            </a:extLst>
          </p:cNvPr>
          <p:cNvSpPr/>
          <p:nvPr/>
        </p:nvSpPr>
        <p:spPr>
          <a:xfrm>
            <a:off x="737590" y="1265238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9854326-7DF3-4A30-9DBD-1C1972C027F8}"/>
              </a:ext>
            </a:extLst>
          </p:cNvPr>
          <p:cNvSpPr/>
          <p:nvPr/>
        </p:nvSpPr>
        <p:spPr>
          <a:xfrm>
            <a:off x="2538168" y="1811338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3C887A0-50EA-4113-9203-E4B4A9E1A149}"/>
              </a:ext>
            </a:extLst>
          </p:cNvPr>
          <p:cNvSpPr/>
          <p:nvPr/>
        </p:nvSpPr>
        <p:spPr>
          <a:xfrm>
            <a:off x="8227768" y="3602038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BC274B8-F040-40CC-84D1-2AA977FB8140}"/>
              </a:ext>
            </a:extLst>
          </p:cNvPr>
          <p:cNvSpPr/>
          <p:nvPr/>
        </p:nvSpPr>
        <p:spPr>
          <a:xfrm>
            <a:off x="6336879" y="2868260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9E9F27-D00A-4AB5-B9B8-9DEACC715C4B}"/>
              </a:ext>
            </a:extLst>
          </p:cNvPr>
          <p:cNvSpPr/>
          <p:nvPr/>
        </p:nvSpPr>
        <p:spPr>
          <a:xfrm>
            <a:off x="4361325" y="2001838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65CD911-4163-4A95-9487-8FD7AE5EE515}"/>
              </a:ext>
            </a:extLst>
          </p:cNvPr>
          <p:cNvSpPr/>
          <p:nvPr/>
        </p:nvSpPr>
        <p:spPr>
          <a:xfrm>
            <a:off x="10154354" y="3968574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4898B-EA9D-47C1-AC49-81578DFC389A}"/>
              </a:ext>
            </a:extLst>
          </p:cNvPr>
          <p:cNvSpPr/>
          <p:nvPr/>
        </p:nvSpPr>
        <p:spPr>
          <a:xfrm flipH="1">
            <a:off x="10030177" y="4876800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F655BF-F69B-423E-A33F-7CF11280AE88}"/>
              </a:ext>
            </a:extLst>
          </p:cNvPr>
          <p:cNvSpPr/>
          <p:nvPr/>
        </p:nvSpPr>
        <p:spPr>
          <a:xfrm flipH="1">
            <a:off x="8122354" y="5325886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9EF8697-FA39-4A50-971F-CE74B065A5E3}"/>
              </a:ext>
            </a:extLst>
          </p:cNvPr>
          <p:cNvSpPr/>
          <p:nvPr/>
        </p:nvSpPr>
        <p:spPr>
          <a:xfrm flipH="1">
            <a:off x="6237110" y="5706886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1F35B72-6793-42CD-84A9-4377E448CEE5}"/>
              </a:ext>
            </a:extLst>
          </p:cNvPr>
          <p:cNvSpPr/>
          <p:nvPr/>
        </p:nvSpPr>
        <p:spPr>
          <a:xfrm flipH="1">
            <a:off x="2511776" y="6162675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22DEB36-3C5D-4133-87BF-3DD7AF753CE3}"/>
              </a:ext>
            </a:extLst>
          </p:cNvPr>
          <p:cNvSpPr/>
          <p:nvPr/>
        </p:nvSpPr>
        <p:spPr>
          <a:xfrm flipH="1">
            <a:off x="4361325" y="6162675"/>
            <a:ext cx="127564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9241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9"/>
    </mc:Choice>
    <mc:Fallback>
      <p:transition spd="slow" advTm="205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218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طاهر العجمي</dc:creator>
  <cp:lastModifiedBy>طاهر العجمي</cp:lastModifiedBy>
  <cp:revision>42</cp:revision>
  <dcterms:created xsi:type="dcterms:W3CDTF">2023-12-10T10:48:55Z</dcterms:created>
  <dcterms:modified xsi:type="dcterms:W3CDTF">2023-12-12T11:58:29Z</dcterms:modified>
</cp:coreProperties>
</file>