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78" autoAdjust="0"/>
  </p:normalViewPr>
  <p:slideViewPr>
    <p:cSldViewPr snapToGrid="0">
      <p:cViewPr varScale="1">
        <p:scale>
          <a:sx n="81" d="100"/>
          <a:sy n="81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99BE-F4F1-4680-9EFE-5EC89BFCD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E83E9-2D3F-469F-B9CD-2EA83ACBC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B2437-8974-4DEE-9428-733E2358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0BE6-50E0-4CA5-8FA8-744CE1F5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3167-91BC-4110-B001-857C3E8F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C218-3706-4780-993D-B3A6548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1BE19-D842-430A-AFC9-49A352EE5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A7B4-0EFE-4E53-BA4F-760C2694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AFA8-0E28-465A-B243-A68A700F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A570-8D37-43CD-9B46-9486189B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AD77A-A12F-479A-8765-672E64765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1D54E-4BC2-4AC1-BB48-89E67494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E35E-A8C2-433D-994A-C5A08C07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3569-0044-46E4-A2F4-CBA0F97B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518B-A5E2-487D-812E-A20A57EF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418D-068F-42A8-AD22-47B59F4F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CF62-8BF7-45F9-8D46-802F382B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FA44-B937-47E7-8705-8946CD19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9044-ACD9-4AAD-A379-92ACCB0C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3960-3A85-4402-B3A5-13214C98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0239-1C12-4312-8B6B-E1CDD03F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D64B5-98B3-4067-8049-A98CDF65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B87B-3D6B-4505-9780-A54828C9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53778-9103-41EB-9E51-C69A6750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E7F6-6AD5-4674-A3CC-CC4D84CA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3529-4E9E-4EB8-877F-2306B451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7CAE-8848-48E1-923C-862A1892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CE727-8B2F-44B6-B80B-63ADC0EF4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3B0D0-F546-45E1-8114-A8F1AA51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EE979-AF2E-4862-B849-D0682FEA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8028A-1809-422E-9097-AEB1F8F1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4F10-D08B-467C-AA2F-8EF6803A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C203-1FBF-4E7B-9A6E-3ACDDE67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E79A5-1516-4E28-9350-36D4EB699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FA840-D358-4240-B12C-A9D305A57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D620D-8074-48B7-8CD5-C15951CEA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59EF9-69AB-4160-9A87-78D97D93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C8326-F27A-40F9-ADF5-F74B7E06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0B19F-6981-43D8-93CA-AB6A5B1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9C12-7D93-49B2-A3A9-B9303FE8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50D87-C0C8-4B7D-A483-49994BDF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6B16-5EAB-4F1C-B686-A37A450F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F7515-731B-4190-9057-60F283D7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1EBDC-0F96-4E02-980D-25C9194F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7AED7-A196-42C4-A8CF-57764747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DC579-E7DA-40E2-AAC0-FCD295C5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6095-67C6-4341-9076-99FB105D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D199-B881-4EDD-A31C-D1F48138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6E775-048F-49BC-98B3-5DAA1ED5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46C4C-B897-47C2-ACD6-51EB7258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571F6-25B4-47AC-9734-56B962C2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82CFC-8E28-4EC4-99E4-83174308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3EB4-8B75-4DFA-8B95-C962DF78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E6B5F-2DF4-4FF4-85B8-54CEDC559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5A6CB-1F1E-49CA-AC1D-D39389EC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A2948-AFA7-49A5-9267-FB58F327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837B-F78B-4928-81AF-BCD220C1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EF9F5-93D5-479A-811C-36D17342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E13BA-E383-4186-AD0F-EE5531BB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0A286-D306-4350-A0D6-43837395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E43C-986A-445D-AA85-144CBCB6E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F0E71-3835-4416-B3D2-F702C79FDC7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E374-A988-4D46-8682-FB6491A9C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368E-C660-4CFD-8259-F1AB81477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2630-EA10-493D-94D4-DA74FC7C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0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59754E8-7E11-4A76-8B62-CCA12BF95A55}"/>
              </a:ext>
            </a:extLst>
          </p:cNvPr>
          <p:cNvSpPr/>
          <p:nvPr/>
        </p:nvSpPr>
        <p:spPr>
          <a:xfrm>
            <a:off x="8324601" y="5291941"/>
            <a:ext cx="1021278" cy="5106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2174072-11B9-4B96-91AC-2773CE4AEE92}"/>
              </a:ext>
            </a:extLst>
          </p:cNvPr>
          <p:cNvSpPr/>
          <p:nvPr/>
        </p:nvSpPr>
        <p:spPr>
          <a:xfrm rot="555937">
            <a:off x="9773987" y="1872420"/>
            <a:ext cx="1989903" cy="3367162"/>
          </a:xfrm>
          <a:prstGeom prst="wedgeEllipseCallout">
            <a:avLst>
              <a:gd name="adj1" fmla="val -25330"/>
              <a:gd name="adj2" fmla="val 717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62D07-BA83-4607-B4C1-86D814D42EB3}"/>
              </a:ext>
            </a:extLst>
          </p:cNvPr>
          <p:cNvSpPr txBox="1"/>
          <p:nvPr/>
        </p:nvSpPr>
        <p:spPr>
          <a:xfrm rot="17098110">
            <a:off x="9082123" y="3246804"/>
            <a:ext cx="323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In CAN Main Function Will Take </a:t>
            </a:r>
          </a:p>
          <a:p>
            <a:r>
              <a:rPr lang="en-US" i="1" dirty="0">
                <a:solidFill>
                  <a:schemeClr val="accent5"/>
                </a:solidFill>
              </a:rPr>
              <a:t>Data From The Hardware Buffer.</a:t>
            </a:r>
          </a:p>
        </p:txBody>
      </p:sp>
    </p:spTree>
    <p:extLst>
      <p:ext uri="{BB962C8B-B14F-4D97-AF65-F5344CB8AC3E}">
        <p14:creationId xmlns:p14="http://schemas.microsoft.com/office/powerpoint/2010/main" val="164578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97E2D25-95BD-4541-A63D-4D9D7F764131}"/>
              </a:ext>
            </a:extLst>
          </p:cNvPr>
          <p:cNvSpPr/>
          <p:nvPr/>
        </p:nvSpPr>
        <p:spPr>
          <a:xfrm rot="13001407">
            <a:off x="6100324" y="815124"/>
            <a:ext cx="3579823" cy="2373428"/>
          </a:xfrm>
          <a:prstGeom prst="wedgeEllipseCallout">
            <a:avLst>
              <a:gd name="adj1" fmla="val -25330"/>
              <a:gd name="adj2" fmla="val 717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3473607-44EB-4138-B9A4-6FC14EFACAFD}"/>
              </a:ext>
            </a:extLst>
          </p:cNvPr>
          <p:cNvSpPr/>
          <p:nvPr/>
        </p:nvSpPr>
        <p:spPr>
          <a:xfrm>
            <a:off x="10206247" y="1229607"/>
            <a:ext cx="1043131" cy="49671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75349-F428-41A4-B54F-96682E44CD4C}"/>
              </a:ext>
            </a:extLst>
          </p:cNvPr>
          <p:cNvSpPr txBox="1"/>
          <p:nvPr/>
        </p:nvSpPr>
        <p:spPr>
          <a:xfrm>
            <a:off x="6515105" y="1229607"/>
            <a:ext cx="3065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An Message Reach To BUS, </a:t>
            </a:r>
          </a:p>
          <a:p>
            <a:r>
              <a:rPr lang="en-US" i="1" dirty="0">
                <a:solidFill>
                  <a:schemeClr val="accent5"/>
                </a:solidFill>
              </a:rPr>
              <a:t>So It Will Request CAN To </a:t>
            </a:r>
          </a:p>
          <a:p>
            <a:r>
              <a:rPr lang="en-US" i="1" dirty="0">
                <a:solidFill>
                  <a:schemeClr val="accent5"/>
                </a:solidFill>
              </a:rPr>
              <a:t>Receive This Message.</a:t>
            </a:r>
          </a:p>
          <a:p>
            <a:r>
              <a:rPr lang="en-US" i="1" dirty="0">
                <a:solidFill>
                  <a:schemeClr val="accent5"/>
                </a:solidFill>
              </a:rPr>
              <a:t>And When CAN Main Function </a:t>
            </a:r>
          </a:p>
          <a:p>
            <a:r>
              <a:rPr lang="en-US" i="1" dirty="0">
                <a:solidFill>
                  <a:schemeClr val="accent5"/>
                </a:solidFill>
              </a:rPr>
              <a:t>       Comes Will Raise The</a:t>
            </a:r>
          </a:p>
          <a:p>
            <a:r>
              <a:rPr lang="en-US" i="1" dirty="0">
                <a:solidFill>
                  <a:schemeClr val="accent5"/>
                </a:solidFill>
              </a:rPr>
              <a:t> 	Request To CANIF   </a:t>
            </a:r>
          </a:p>
        </p:txBody>
      </p:sp>
    </p:spTree>
    <p:extLst>
      <p:ext uri="{BB962C8B-B14F-4D97-AF65-F5344CB8AC3E}">
        <p14:creationId xmlns:p14="http://schemas.microsoft.com/office/powerpoint/2010/main" val="4807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73BFA963-72DE-4F82-B7DC-37586536AC0F}"/>
              </a:ext>
            </a:extLst>
          </p:cNvPr>
          <p:cNvSpPr/>
          <p:nvPr/>
        </p:nvSpPr>
        <p:spPr>
          <a:xfrm>
            <a:off x="8208114" y="1753482"/>
            <a:ext cx="1043131" cy="49671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F108943-3E12-4A88-8666-C45979F7BA66}"/>
              </a:ext>
            </a:extLst>
          </p:cNvPr>
          <p:cNvSpPr/>
          <p:nvPr/>
        </p:nvSpPr>
        <p:spPr>
          <a:xfrm rot="13001407">
            <a:off x="4192501" y="1311836"/>
            <a:ext cx="3579823" cy="2373428"/>
          </a:xfrm>
          <a:prstGeom prst="wedgeEllipseCallout">
            <a:avLst>
              <a:gd name="adj1" fmla="val -25330"/>
              <a:gd name="adj2" fmla="val 717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9940D-3F0B-4D88-93BC-6E2A5915454B}"/>
              </a:ext>
            </a:extLst>
          </p:cNvPr>
          <p:cNvSpPr txBox="1"/>
          <p:nvPr/>
        </p:nvSpPr>
        <p:spPr>
          <a:xfrm>
            <a:off x="4722516" y="1869952"/>
            <a:ext cx="2606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CANIF_MAIN_FUNCTION</a:t>
            </a:r>
            <a:br>
              <a:rPr lang="en-US" i="1" dirty="0">
                <a:solidFill>
                  <a:schemeClr val="accent5"/>
                </a:solidFill>
              </a:rPr>
            </a:br>
            <a:r>
              <a:rPr lang="en-US" i="1" dirty="0">
                <a:solidFill>
                  <a:schemeClr val="accent5"/>
                </a:solidFill>
              </a:rPr>
              <a:t>Will Raise The Request To </a:t>
            </a:r>
          </a:p>
          <a:p>
            <a:r>
              <a:rPr lang="en-US" i="1" dirty="0">
                <a:solidFill>
                  <a:schemeClr val="accent5"/>
                </a:solidFill>
              </a:rPr>
              <a:t>PDUR.</a:t>
            </a:r>
          </a:p>
        </p:txBody>
      </p:sp>
    </p:spTree>
    <p:extLst>
      <p:ext uri="{BB962C8B-B14F-4D97-AF65-F5344CB8AC3E}">
        <p14:creationId xmlns:p14="http://schemas.microsoft.com/office/powerpoint/2010/main" val="235350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84D9241D-2394-4484-93F5-2D8A054DD1AE}"/>
              </a:ext>
            </a:extLst>
          </p:cNvPr>
          <p:cNvSpPr/>
          <p:nvPr/>
        </p:nvSpPr>
        <p:spPr>
          <a:xfrm>
            <a:off x="6322870" y="2316163"/>
            <a:ext cx="1043131" cy="49671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2F921E2-808B-4ECF-BAB4-335F04C84861}"/>
              </a:ext>
            </a:extLst>
          </p:cNvPr>
          <p:cNvSpPr/>
          <p:nvPr/>
        </p:nvSpPr>
        <p:spPr>
          <a:xfrm rot="13001407">
            <a:off x="2310691" y="2010320"/>
            <a:ext cx="3579823" cy="2373428"/>
          </a:xfrm>
          <a:prstGeom prst="wedgeEllipseCallout">
            <a:avLst>
              <a:gd name="adj1" fmla="val -25330"/>
              <a:gd name="adj2" fmla="val 717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10D18-2AF1-432A-B5E1-A2C7986413E8}"/>
              </a:ext>
            </a:extLst>
          </p:cNvPr>
          <p:cNvSpPr txBox="1"/>
          <p:nvPr/>
        </p:nvSpPr>
        <p:spPr>
          <a:xfrm>
            <a:off x="2840706" y="2568436"/>
            <a:ext cx="2606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PDUR_MAIN_FUNCTION</a:t>
            </a:r>
            <a:br>
              <a:rPr lang="en-US" i="1" dirty="0">
                <a:solidFill>
                  <a:schemeClr val="accent5"/>
                </a:solidFill>
              </a:rPr>
            </a:br>
            <a:r>
              <a:rPr lang="en-US" i="1" dirty="0">
                <a:solidFill>
                  <a:schemeClr val="accent5"/>
                </a:solidFill>
              </a:rPr>
              <a:t>Will Raise The Request To </a:t>
            </a:r>
          </a:p>
          <a:p>
            <a:r>
              <a:rPr lang="en-US" i="1" dirty="0">
                <a:solidFill>
                  <a:schemeClr val="accent5"/>
                </a:solidFill>
              </a:rPr>
              <a:t>COM.</a:t>
            </a:r>
          </a:p>
        </p:txBody>
      </p:sp>
    </p:spTree>
    <p:extLst>
      <p:ext uri="{BB962C8B-B14F-4D97-AF65-F5344CB8AC3E}">
        <p14:creationId xmlns:p14="http://schemas.microsoft.com/office/powerpoint/2010/main" val="161103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9804B40-5175-4F33-A52A-25CE4BBC2E3C}"/>
              </a:ext>
            </a:extLst>
          </p:cNvPr>
          <p:cNvSpPr/>
          <p:nvPr/>
        </p:nvSpPr>
        <p:spPr>
          <a:xfrm>
            <a:off x="4290870" y="3261607"/>
            <a:ext cx="1043131" cy="49671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5F64A1B-E71E-4DB0-9C61-76A5E4AE9804}"/>
              </a:ext>
            </a:extLst>
          </p:cNvPr>
          <p:cNvSpPr/>
          <p:nvPr/>
        </p:nvSpPr>
        <p:spPr>
          <a:xfrm rot="13001407">
            <a:off x="354427" y="2924720"/>
            <a:ext cx="3579823" cy="2373428"/>
          </a:xfrm>
          <a:prstGeom prst="wedgeEllipseCallout">
            <a:avLst>
              <a:gd name="adj1" fmla="val -25330"/>
              <a:gd name="adj2" fmla="val 717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371D2-1E61-4E31-BEDA-002516E71DBC}"/>
              </a:ext>
            </a:extLst>
          </p:cNvPr>
          <p:cNvSpPr txBox="1"/>
          <p:nvPr/>
        </p:nvSpPr>
        <p:spPr>
          <a:xfrm>
            <a:off x="884442" y="3482836"/>
            <a:ext cx="2606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COM_MAIN_FUNCTION</a:t>
            </a:r>
            <a:br>
              <a:rPr lang="en-US" i="1" dirty="0">
                <a:solidFill>
                  <a:schemeClr val="accent5"/>
                </a:solidFill>
              </a:rPr>
            </a:br>
            <a:r>
              <a:rPr lang="en-US" i="1" dirty="0">
                <a:solidFill>
                  <a:schemeClr val="accent5"/>
                </a:solidFill>
              </a:rPr>
              <a:t>Will Raise The Request To </a:t>
            </a:r>
          </a:p>
          <a:p>
            <a:r>
              <a:rPr lang="en-US" i="1" dirty="0">
                <a:solidFill>
                  <a:schemeClr val="accent5"/>
                </a:solidFill>
              </a:rPr>
              <a:t>APP.</a:t>
            </a:r>
          </a:p>
        </p:txBody>
      </p:sp>
    </p:spTree>
    <p:extLst>
      <p:ext uri="{BB962C8B-B14F-4D97-AF65-F5344CB8AC3E}">
        <p14:creationId xmlns:p14="http://schemas.microsoft.com/office/powerpoint/2010/main" val="309220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EBDAC257-E4F3-49FB-9DAD-CF78C1A8499C}"/>
              </a:ext>
            </a:extLst>
          </p:cNvPr>
          <p:cNvSpPr/>
          <p:nvPr/>
        </p:nvSpPr>
        <p:spPr>
          <a:xfrm>
            <a:off x="2450781" y="3495852"/>
            <a:ext cx="1043131" cy="496711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BB9B812-B001-4582-BCB6-B44DBDF2BACE}"/>
              </a:ext>
            </a:extLst>
          </p:cNvPr>
          <p:cNvSpPr/>
          <p:nvPr/>
        </p:nvSpPr>
        <p:spPr>
          <a:xfrm rot="5057827">
            <a:off x="3606923" y="2899933"/>
            <a:ext cx="3359635" cy="3947408"/>
          </a:xfrm>
          <a:prstGeom prst="wedgeEllipseCallout">
            <a:avLst>
              <a:gd name="adj1" fmla="val -25330"/>
              <a:gd name="adj2" fmla="val 717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22F7D-85F3-4F51-9AE3-012DC0719DFB}"/>
              </a:ext>
            </a:extLst>
          </p:cNvPr>
          <p:cNvSpPr txBox="1"/>
          <p:nvPr/>
        </p:nvSpPr>
        <p:spPr>
          <a:xfrm rot="20136463">
            <a:off x="2150073" y="563602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EC659-4DFC-4840-B9A3-6CBB2E30D0DF}"/>
              </a:ext>
            </a:extLst>
          </p:cNvPr>
          <p:cNvSpPr txBox="1"/>
          <p:nvPr/>
        </p:nvSpPr>
        <p:spPr>
          <a:xfrm>
            <a:off x="3625956" y="4106753"/>
            <a:ext cx="3599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When The Request Reach To </a:t>
            </a:r>
          </a:p>
          <a:p>
            <a:r>
              <a:rPr lang="en-US" i="1" dirty="0">
                <a:solidFill>
                  <a:schemeClr val="accent5"/>
                </a:solidFill>
              </a:rPr>
              <a:t>App,</a:t>
            </a:r>
          </a:p>
          <a:p>
            <a:r>
              <a:rPr lang="en-US" i="1" dirty="0">
                <a:solidFill>
                  <a:schemeClr val="accent5"/>
                </a:solidFill>
              </a:rPr>
              <a:t>It Will Wait To Communication Task </a:t>
            </a:r>
          </a:p>
          <a:p>
            <a:r>
              <a:rPr lang="en-US" i="1" dirty="0">
                <a:solidFill>
                  <a:schemeClr val="accent5"/>
                </a:solidFill>
              </a:rPr>
              <a:t>Come To Receive This Message</a:t>
            </a:r>
          </a:p>
        </p:txBody>
      </p:sp>
    </p:spTree>
    <p:extLst>
      <p:ext uri="{BB962C8B-B14F-4D97-AF65-F5344CB8AC3E}">
        <p14:creationId xmlns:p14="http://schemas.microsoft.com/office/powerpoint/2010/main" val="97485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DFD3131-6A41-4855-98F8-DBE7F7DDB714}"/>
              </a:ext>
            </a:extLst>
          </p:cNvPr>
          <p:cNvSpPr/>
          <p:nvPr/>
        </p:nvSpPr>
        <p:spPr>
          <a:xfrm>
            <a:off x="2707574" y="3984976"/>
            <a:ext cx="1021278" cy="5106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07A92E0-354C-452B-A8A1-D5B33F2A6968}"/>
              </a:ext>
            </a:extLst>
          </p:cNvPr>
          <p:cNvSpPr/>
          <p:nvPr/>
        </p:nvSpPr>
        <p:spPr>
          <a:xfrm rot="5057827">
            <a:off x="5980279" y="2722414"/>
            <a:ext cx="1989903" cy="3947408"/>
          </a:xfrm>
          <a:prstGeom prst="wedgeEllipseCallout">
            <a:avLst>
              <a:gd name="adj1" fmla="val -25330"/>
              <a:gd name="adj2" fmla="val 717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7C8AA-8F36-453A-8B19-127C5C158A8D}"/>
              </a:ext>
            </a:extLst>
          </p:cNvPr>
          <p:cNvSpPr txBox="1"/>
          <p:nvPr/>
        </p:nvSpPr>
        <p:spPr>
          <a:xfrm>
            <a:off x="5317745" y="4180039"/>
            <a:ext cx="3611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App Sends To Com Receive Function. </a:t>
            </a:r>
          </a:p>
          <a:p>
            <a:r>
              <a:rPr lang="en-US" i="1" dirty="0">
                <a:solidFill>
                  <a:schemeClr val="accent5"/>
                </a:solidFill>
              </a:rPr>
              <a:t>When Com Main Function Comes </a:t>
            </a:r>
            <a:br>
              <a:rPr lang="en-US" i="1" dirty="0">
                <a:solidFill>
                  <a:schemeClr val="accent5"/>
                </a:solidFill>
              </a:rPr>
            </a:br>
            <a:r>
              <a:rPr lang="en-US" i="1" dirty="0">
                <a:solidFill>
                  <a:schemeClr val="accent5"/>
                </a:solidFill>
              </a:rPr>
              <a:t>Will Send Request To PDUR.</a:t>
            </a:r>
          </a:p>
          <a:p>
            <a:endParaRPr lang="en-US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0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473B3BC-672E-4FB3-B66A-D90548D923AA}"/>
              </a:ext>
            </a:extLst>
          </p:cNvPr>
          <p:cNvSpPr/>
          <p:nvPr/>
        </p:nvSpPr>
        <p:spPr>
          <a:xfrm>
            <a:off x="4405745" y="4429919"/>
            <a:ext cx="1021278" cy="5106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BB5C3583-2B01-4549-86FB-1740A852D222}"/>
              </a:ext>
            </a:extLst>
          </p:cNvPr>
          <p:cNvSpPr/>
          <p:nvPr/>
        </p:nvSpPr>
        <p:spPr>
          <a:xfrm rot="5057827">
            <a:off x="7939708" y="3376171"/>
            <a:ext cx="1989903" cy="3947408"/>
          </a:xfrm>
          <a:prstGeom prst="wedgeEllipseCallout">
            <a:avLst>
              <a:gd name="adj1" fmla="val -25330"/>
              <a:gd name="adj2" fmla="val 717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7D1F-35D3-4669-AEAC-E398EE9396FC}"/>
              </a:ext>
            </a:extLst>
          </p:cNvPr>
          <p:cNvSpPr txBox="1"/>
          <p:nvPr/>
        </p:nvSpPr>
        <p:spPr>
          <a:xfrm>
            <a:off x="7231482" y="4927418"/>
            <a:ext cx="3409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In PDUR Main Function Will Route </a:t>
            </a:r>
          </a:p>
          <a:p>
            <a:r>
              <a:rPr lang="en-US" i="1" dirty="0">
                <a:solidFill>
                  <a:schemeClr val="accent5"/>
                </a:solidFill>
              </a:rPr>
              <a:t>This Request To CANIF.</a:t>
            </a:r>
          </a:p>
        </p:txBody>
      </p:sp>
    </p:spTree>
    <p:extLst>
      <p:ext uri="{BB962C8B-B14F-4D97-AF65-F5344CB8AC3E}">
        <p14:creationId xmlns:p14="http://schemas.microsoft.com/office/powerpoint/2010/main" val="343495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AFA-8E29-42E5-BADD-FE506DD9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512D-6848-4E68-9606-964F1C858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D0280-B9E9-41E5-8A06-64AB315C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BBB09F3-1F05-49C9-AA27-9AEE5A13D37D}"/>
              </a:ext>
            </a:extLst>
          </p:cNvPr>
          <p:cNvSpPr/>
          <p:nvPr/>
        </p:nvSpPr>
        <p:spPr>
          <a:xfrm>
            <a:off x="6448300" y="4747161"/>
            <a:ext cx="1021278" cy="51063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48E602F-33BA-41AA-950C-0A6BB512CC6A}"/>
              </a:ext>
            </a:extLst>
          </p:cNvPr>
          <p:cNvSpPr/>
          <p:nvPr/>
        </p:nvSpPr>
        <p:spPr>
          <a:xfrm rot="5057827">
            <a:off x="9472972" y="4063132"/>
            <a:ext cx="1989903" cy="3367162"/>
          </a:xfrm>
          <a:prstGeom prst="wedgeEllipseCallout">
            <a:avLst>
              <a:gd name="adj1" fmla="val -25330"/>
              <a:gd name="adj2" fmla="val 717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2B358-4647-4E42-87FB-33154BD1AFD1}"/>
              </a:ext>
            </a:extLst>
          </p:cNvPr>
          <p:cNvSpPr txBox="1"/>
          <p:nvPr/>
        </p:nvSpPr>
        <p:spPr>
          <a:xfrm>
            <a:off x="9053433" y="5295427"/>
            <a:ext cx="2981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In CANIF Main Function Will </a:t>
            </a:r>
          </a:p>
          <a:p>
            <a:r>
              <a:rPr lang="en-US" i="1" dirty="0">
                <a:solidFill>
                  <a:schemeClr val="accent5"/>
                </a:solidFill>
              </a:rPr>
              <a:t>Send Receive Function To Can.</a:t>
            </a:r>
          </a:p>
        </p:txBody>
      </p:sp>
    </p:spTree>
    <p:extLst>
      <p:ext uri="{BB962C8B-B14F-4D97-AF65-F5344CB8AC3E}">
        <p14:creationId xmlns:p14="http://schemas.microsoft.com/office/powerpoint/2010/main" val="69619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طاهر العجمي</dc:creator>
  <cp:lastModifiedBy>طاهر العجمي</cp:lastModifiedBy>
  <cp:revision>19</cp:revision>
  <dcterms:created xsi:type="dcterms:W3CDTF">2023-12-13T20:50:05Z</dcterms:created>
  <dcterms:modified xsi:type="dcterms:W3CDTF">2023-12-13T21:30:22Z</dcterms:modified>
</cp:coreProperties>
</file>