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2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8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7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43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5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2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7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8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9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3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3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29870"/>
          </a:xfrm>
        </p:spPr>
        <p:txBody>
          <a:bodyPr/>
          <a:lstStyle/>
          <a:p>
            <a:pPr algn="ctr"/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The immense power is </a:t>
            </a:r>
            <a:r>
              <a:rPr lang="en-IN" b="1" dirty="0" smtClean="0"/>
              <a:t>my hardworking </a:t>
            </a:r>
            <a:r>
              <a:rPr lang="en-IN" b="1" dirty="0"/>
              <a:t>personality. So I can be fit in both the work culture, either in a team or work lonely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 am a fast learner and adaptive person, which will help me work in a fast-paced environment. </a:t>
            </a:r>
            <a:endParaRPr lang="en-IN" dirty="0" smtClean="0"/>
          </a:p>
          <a:p>
            <a:pPr algn="just"/>
            <a:r>
              <a:rPr lang="en-IN" b="1" dirty="0" smtClean="0"/>
              <a:t>I am very much dedicated to perfection in any work. I always try to do task perfectly whether it’s in my comfort zone or not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My pro-activeness always helps me to migrate to any technology. Moreover, I becomes ready for upcoming new challenges.</a:t>
            </a:r>
          </a:p>
          <a:p>
            <a:pPr algn="just"/>
            <a:r>
              <a:rPr lang="en-IN" b="1" dirty="0" smtClean="0"/>
              <a:t>With my good communication skills I easily get attention of others</a:t>
            </a:r>
            <a:r>
              <a:rPr lang="en-IN" dirty="0" smtClean="0"/>
              <a:t>. 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8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93059"/>
            <a:ext cx="8946541" cy="1400530"/>
          </a:xfrm>
        </p:spPr>
        <p:txBody>
          <a:bodyPr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Leadership</a:t>
            </a:r>
          </a:p>
          <a:p>
            <a:pPr algn="just"/>
            <a:r>
              <a:rPr lang="en-IN" dirty="0"/>
              <a:t>Computer programming and </a:t>
            </a:r>
            <a:r>
              <a:rPr lang="en-IN" dirty="0" smtClean="0"/>
              <a:t>coding</a:t>
            </a:r>
            <a:endParaRPr lang="en-IN" dirty="0"/>
          </a:p>
          <a:p>
            <a:pPr algn="just"/>
            <a:r>
              <a:rPr lang="en-IN" b="1" dirty="0"/>
              <a:t>Software </a:t>
            </a:r>
            <a:r>
              <a:rPr lang="en-IN" b="1" dirty="0" smtClean="0"/>
              <a:t>development</a:t>
            </a:r>
            <a:endParaRPr lang="en-IN" b="1" dirty="0"/>
          </a:p>
          <a:p>
            <a:pPr algn="just"/>
            <a:r>
              <a:rPr lang="en-IN" dirty="0"/>
              <a:t>Object-oriented design (OOD</a:t>
            </a:r>
            <a:r>
              <a:rPr lang="en-IN" dirty="0" smtClean="0"/>
              <a:t>)</a:t>
            </a:r>
            <a:endParaRPr lang="en-IN" dirty="0"/>
          </a:p>
          <a:p>
            <a:pPr algn="just"/>
            <a:r>
              <a:rPr lang="en-IN" b="1" dirty="0"/>
              <a:t>Software testing and </a:t>
            </a:r>
            <a:r>
              <a:rPr lang="en-IN" b="1" dirty="0" smtClean="0"/>
              <a:t>debugging</a:t>
            </a:r>
            <a:endParaRPr lang="en-IN" b="1" dirty="0"/>
          </a:p>
          <a:p>
            <a:pPr algn="just"/>
            <a:r>
              <a:rPr lang="en-IN" dirty="0"/>
              <a:t>Problem solving and logical </a:t>
            </a:r>
            <a:r>
              <a:rPr lang="en-IN" dirty="0" smtClean="0"/>
              <a:t>thinking</a:t>
            </a:r>
            <a:endParaRPr lang="en-IN" dirty="0"/>
          </a:p>
          <a:p>
            <a:pPr algn="just"/>
            <a:r>
              <a:rPr lang="en-IN" b="1" dirty="0"/>
              <a:t>Written and verbal </a:t>
            </a:r>
            <a:r>
              <a:rPr lang="en-IN" b="1" dirty="0" smtClean="0"/>
              <a:t>communication</a:t>
            </a:r>
            <a:endParaRPr lang="en-IN" b="1" dirty="0"/>
          </a:p>
          <a:p>
            <a:pPr algn="just"/>
            <a:r>
              <a:rPr lang="en-IN" dirty="0" smtClean="0"/>
              <a:t>Teamwork</a:t>
            </a:r>
          </a:p>
          <a:p>
            <a:pPr algn="just"/>
            <a:r>
              <a:rPr lang="en-IN" b="1" dirty="0" smtClean="0"/>
              <a:t>Critical Thinking</a:t>
            </a:r>
          </a:p>
        </p:txBody>
      </p:sp>
    </p:spTree>
    <p:extLst>
      <p:ext uri="{BB962C8B-B14F-4D97-AF65-F5344CB8AC3E}">
        <p14:creationId xmlns:p14="http://schemas.microsoft.com/office/powerpoint/2010/main" val="4978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At this point, my biggest weakness is, I do not have enough professional experience. I never face any real-life problems in the workplace. So, I have enough theoretical knowledge, but I do not have practical experience. Still, with few pieces of training and guidance, I can assure you that I will eliminate this weakness as soon as possible</a:t>
            </a:r>
            <a:r>
              <a:rPr lang="en-IN" b="1" dirty="0" smtClean="0"/>
              <a:t>.</a:t>
            </a:r>
          </a:p>
          <a:p>
            <a:pPr algn="just"/>
            <a:r>
              <a:rPr lang="en-IN" dirty="0" smtClean="0"/>
              <a:t>Moreover, as a Software Engineer, I keep thinking the best case and worst case scenario in every task. Therefore, I sometimes end up giving too much attention to small and unnecessary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217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Strengths</vt:lpstr>
      <vt:lpstr>Skills</vt:lpstr>
      <vt:lpstr>Weakness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Strengths</dc:title>
  <dc:creator>Rachit Pandya</dc:creator>
  <cp:lastModifiedBy>Rachit Pandya</cp:lastModifiedBy>
  <cp:revision>4</cp:revision>
  <dcterms:created xsi:type="dcterms:W3CDTF">2021-04-01T07:05:58Z</dcterms:created>
  <dcterms:modified xsi:type="dcterms:W3CDTF">2021-04-01T07:41:55Z</dcterms:modified>
</cp:coreProperties>
</file>