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1CF43-E2DE-40A9-91B3-95329702955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1C689CF7-6EF0-440C-9CEC-5ED7B50B31DC}">
      <dgm:prSet phldrT="[Text]"/>
      <dgm:spPr/>
      <dgm:t>
        <a:bodyPr/>
        <a:lstStyle/>
        <a:p>
          <a:r>
            <a:rPr lang="en-US" dirty="0" smtClean="0"/>
            <a:t>Teacher</a:t>
          </a:r>
          <a:endParaRPr lang="en-US" dirty="0"/>
        </a:p>
      </dgm:t>
    </dgm:pt>
    <dgm:pt modelId="{F69BAD9C-5300-4DDE-A42E-1AF4E1680A49}" type="parTrans" cxnId="{3516EB7A-1145-4C48-A0B3-91193A878651}">
      <dgm:prSet/>
      <dgm:spPr/>
      <dgm:t>
        <a:bodyPr/>
        <a:lstStyle/>
        <a:p>
          <a:endParaRPr lang="en-US"/>
        </a:p>
      </dgm:t>
    </dgm:pt>
    <dgm:pt modelId="{FEE15F1C-C67C-4872-A920-8B8C213CB1D4}" type="sibTrans" cxnId="{3516EB7A-1145-4C48-A0B3-91193A878651}">
      <dgm:prSet/>
      <dgm:spPr/>
      <dgm:t>
        <a:bodyPr/>
        <a:lstStyle/>
        <a:p>
          <a:endParaRPr lang="en-US"/>
        </a:p>
      </dgm:t>
    </dgm:pt>
    <dgm:pt modelId="{C6C7F239-FA3A-4824-8CDC-C74272D8FB41}">
      <dgm:prSet phldrT="[Text]"/>
      <dgm:spPr/>
      <dgm:t>
        <a:bodyPr/>
        <a:lstStyle/>
        <a:p>
          <a:r>
            <a:rPr lang="en-US" dirty="0" smtClean="0"/>
            <a:t>Create Test</a:t>
          </a:r>
          <a:endParaRPr lang="en-US" dirty="0"/>
        </a:p>
      </dgm:t>
    </dgm:pt>
    <dgm:pt modelId="{3B84B654-69B3-4FEA-B950-0ACEF759CA00}" type="parTrans" cxnId="{E5C913C5-7B88-433C-81C4-881E3927D720}">
      <dgm:prSet/>
      <dgm:spPr/>
      <dgm:t>
        <a:bodyPr/>
        <a:lstStyle/>
        <a:p>
          <a:endParaRPr lang="en-US"/>
        </a:p>
      </dgm:t>
    </dgm:pt>
    <dgm:pt modelId="{7852DFC6-E55F-4DA4-80BF-F7AB7AFB1D80}" type="sibTrans" cxnId="{E5C913C5-7B88-433C-81C4-881E3927D720}">
      <dgm:prSet/>
      <dgm:spPr/>
      <dgm:t>
        <a:bodyPr/>
        <a:lstStyle/>
        <a:p>
          <a:endParaRPr lang="en-US"/>
        </a:p>
      </dgm:t>
    </dgm:pt>
    <dgm:pt modelId="{92611824-3C5A-44DC-AEF0-D7630EF3CE61}">
      <dgm:prSet phldrT="[Text]"/>
      <dgm:spPr/>
      <dgm:t>
        <a:bodyPr/>
        <a:lstStyle/>
        <a:p>
          <a:r>
            <a:rPr lang="en-US" dirty="0" smtClean="0"/>
            <a:t>Add Q From Q Bank</a:t>
          </a:r>
          <a:endParaRPr lang="en-US" dirty="0"/>
        </a:p>
      </dgm:t>
    </dgm:pt>
    <dgm:pt modelId="{BFAE6719-3798-494F-8121-2DF2DBB0C055}" type="parTrans" cxnId="{D5100930-D158-4629-8B11-5CB6CEDC378B}">
      <dgm:prSet/>
      <dgm:spPr/>
      <dgm:t>
        <a:bodyPr/>
        <a:lstStyle/>
        <a:p>
          <a:endParaRPr lang="en-US"/>
        </a:p>
      </dgm:t>
    </dgm:pt>
    <dgm:pt modelId="{FC80FD73-A11E-4CE1-867C-9D4270C0225B}" type="sibTrans" cxnId="{D5100930-D158-4629-8B11-5CB6CEDC378B}">
      <dgm:prSet/>
      <dgm:spPr/>
      <dgm:t>
        <a:bodyPr/>
        <a:lstStyle/>
        <a:p>
          <a:endParaRPr lang="en-US"/>
        </a:p>
      </dgm:t>
    </dgm:pt>
    <dgm:pt modelId="{E948FD0D-6ED5-41FD-BAF0-8ABF19A70110}">
      <dgm:prSet phldrT="[Text]"/>
      <dgm:spPr/>
      <dgm:t>
        <a:bodyPr/>
        <a:lstStyle/>
        <a:p>
          <a:r>
            <a:rPr lang="en-US" dirty="0" smtClean="0"/>
            <a:t>Add Q Manually</a:t>
          </a:r>
          <a:endParaRPr lang="en-US" dirty="0"/>
        </a:p>
      </dgm:t>
    </dgm:pt>
    <dgm:pt modelId="{40B655F5-CD6C-4D28-9C14-1D870588C61B}" type="parTrans" cxnId="{BB227B37-C69F-4EDD-8C5D-558E39B05504}">
      <dgm:prSet/>
      <dgm:spPr/>
      <dgm:t>
        <a:bodyPr/>
        <a:lstStyle/>
        <a:p>
          <a:endParaRPr lang="en-US"/>
        </a:p>
      </dgm:t>
    </dgm:pt>
    <dgm:pt modelId="{BC8F8B4B-1515-4A15-A76E-F789C440BEF6}" type="sibTrans" cxnId="{BB227B37-C69F-4EDD-8C5D-558E39B05504}">
      <dgm:prSet/>
      <dgm:spPr/>
      <dgm:t>
        <a:bodyPr/>
        <a:lstStyle/>
        <a:p>
          <a:endParaRPr lang="en-US"/>
        </a:p>
      </dgm:t>
    </dgm:pt>
    <dgm:pt modelId="{FA8E6916-BF90-4D2E-A177-C4EBDFDC5A49}">
      <dgm:prSet phldrT="[Text]"/>
      <dgm:spPr/>
      <dgm:t>
        <a:bodyPr/>
        <a:lstStyle/>
        <a:p>
          <a:r>
            <a:rPr lang="en-US" dirty="0" smtClean="0"/>
            <a:t>Create Q bank</a:t>
          </a:r>
          <a:endParaRPr lang="en-US" dirty="0"/>
        </a:p>
      </dgm:t>
    </dgm:pt>
    <dgm:pt modelId="{570E40C3-12A0-4E65-86EE-081A4A936F89}" type="parTrans" cxnId="{A03E5C53-8C68-45B0-BF2F-1300BBA7A488}">
      <dgm:prSet/>
      <dgm:spPr/>
      <dgm:t>
        <a:bodyPr/>
        <a:lstStyle/>
        <a:p>
          <a:endParaRPr lang="en-US"/>
        </a:p>
      </dgm:t>
    </dgm:pt>
    <dgm:pt modelId="{AFF3F1E0-1A18-4DDB-ADFB-61BE1662CC9C}" type="sibTrans" cxnId="{A03E5C53-8C68-45B0-BF2F-1300BBA7A488}">
      <dgm:prSet/>
      <dgm:spPr/>
      <dgm:t>
        <a:bodyPr/>
        <a:lstStyle/>
        <a:p>
          <a:endParaRPr lang="en-US"/>
        </a:p>
      </dgm:t>
    </dgm:pt>
    <dgm:pt modelId="{9A6E93BD-EB49-45E1-99FC-512D0C6FB4FA}">
      <dgm:prSet phldrT="[Text]"/>
      <dgm:spPr/>
      <dgm:t>
        <a:bodyPr/>
        <a:lstStyle/>
        <a:p>
          <a:r>
            <a:rPr lang="en-US" dirty="0" smtClean="0"/>
            <a:t>View All Result</a:t>
          </a:r>
          <a:endParaRPr lang="en-US" dirty="0"/>
        </a:p>
      </dgm:t>
    </dgm:pt>
    <dgm:pt modelId="{07220461-DF3A-4310-BB64-79A2E305F6D6}" type="parTrans" cxnId="{2AD889CD-38BF-4241-A95E-511FD8E0726E}">
      <dgm:prSet/>
      <dgm:spPr/>
      <dgm:t>
        <a:bodyPr/>
        <a:lstStyle/>
        <a:p>
          <a:endParaRPr lang="en-US"/>
        </a:p>
      </dgm:t>
    </dgm:pt>
    <dgm:pt modelId="{7B3ADF17-D4F1-4FBB-AA5E-447151FA6490}" type="sibTrans" cxnId="{2AD889CD-38BF-4241-A95E-511FD8E0726E}">
      <dgm:prSet/>
      <dgm:spPr/>
      <dgm:t>
        <a:bodyPr/>
        <a:lstStyle/>
        <a:p>
          <a:endParaRPr lang="en-US"/>
        </a:p>
      </dgm:t>
    </dgm:pt>
    <dgm:pt modelId="{E43B4895-DCFB-4EF3-903A-145830B44E8C}" type="pres">
      <dgm:prSet presAssocID="{0021CF43-E2DE-40A9-91B3-953297029554}" presName="hierChild1" presStyleCnt="0">
        <dgm:presLayoutVars>
          <dgm:chPref val="1"/>
          <dgm:dir/>
          <dgm:animOne val="branch"/>
          <dgm:animLvl val="lvl"/>
          <dgm:resizeHandles/>
        </dgm:presLayoutVars>
      </dgm:prSet>
      <dgm:spPr/>
    </dgm:pt>
    <dgm:pt modelId="{235AD1E7-055F-4A06-926B-CBEC41C71562}" type="pres">
      <dgm:prSet presAssocID="{1C689CF7-6EF0-440C-9CEC-5ED7B50B31DC}" presName="hierRoot1" presStyleCnt="0"/>
      <dgm:spPr/>
    </dgm:pt>
    <dgm:pt modelId="{8A444EDD-D410-4F6C-94E5-D3623033F55D}" type="pres">
      <dgm:prSet presAssocID="{1C689CF7-6EF0-440C-9CEC-5ED7B50B31DC}" presName="composite" presStyleCnt="0"/>
      <dgm:spPr/>
    </dgm:pt>
    <dgm:pt modelId="{2A69CC0A-ECB4-4979-AA11-B4829CE71DD0}" type="pres">
      <dgm:prSet presAssocID="{1C689CF7-6EF0-440C-9CEC-5ED7B50B31DC}" presName="background" presStyleLbl="node0" presStyleIdx="0" presStyleCnt="1"/>
      <dgm:spPr/>
    </dgm:pt>
    <dgm:pt modelId="{7861B33D-4DFF-4A3F-8C76-6F5858012B0A}" type="pres">
      <dgm:prSet presAssocID="{1C689CF7-6EF0-440C-9CEC-5ED7B50B31DC}" presName="text" presStyleLbl="fgAcc0" presStyleIdx="0" presStyleCnt="1" custScaleX="115507" custScaleY="83728">
        <dgm:presLayoutVars>
          <dgm:chPref val="3"/>
        </dgm:presLayoutVars>
      </dgm:prSet>
      <dgm:spPr/>
      <dgm:t>
        <a:bodyPr/>
        <a:lstStyle/>
        <a:p>
          <a:endParaRPr lang="en-US"/>
        </a:p>
      </dgm:t>
    </dgm:pt>
    <dgm:pt modelId="{A6E136C9-C56D-4C5E-BEA0-81667DD0F7D4}" type="pres">
      <dgm:prSet presAssocID="{1C689CF7-6EF0-440C-9CEC-5ED7B50B31DC}" presName="hierChild2" presStyleCnt="0"/>
      <dgm:spPr/>
    </dgm:pt>
    <dgm:pt modelId="{69F07219-0E89-41A3-9290-81C17DA9D39C}" type="pres">
      <dgm:prSet presAssocID="{3B84B654-69B3-4FEA-B950-0ACEF759CA00}" presName="Name10" presStyleLbl="parChTrans1D2" presStyleIdx="0" presStyleCnt="3"/>
      <dgm:spPr/>
    </dgm:pt>
    <dgm:pt modelId="{5E91495D-DAAF-4E0D-BC17-6CAE577EBD4F}" type="pres">
      <dgm:prSet presAssocID="{C6C7F239-FA3A-4824-8CDC-C74272D8FB41}" presName="hierRoot2" presStyleCnt="0"/>
      <dgm:spPr/>
    </dgm:pt>
    <dgm:pt modelId="{ED3D7293-7276-491A-9FF7-3BBA13405152}" type="pres">
      <dgm:prSet presAssocID="{C6C7F239-FA3A-4824-8CDC-C74272D8FB41}" presName="composite2" presStyleCnt="0"/>
      <dgm:spPr/>
    </dgm:pt>
    <dgm:pt modelId="{285F98A8-AB47-4A83-AA6C-3E372DA14019}" type="pres">
      <dgm:prSet presAssocID="{C6C7F239-FA3A-4824-8CDC-C74272D8FB41}" presName="background2" presStyleLbl="node2" presStyleIdx="0" presStyleCnt="3"/>
      <dgm:spPr/>
    </dgm:pt>
    <dgm:pt modelId="{4561FF75-3B73-4A0E-B51C-F53BBEC2988F}" type="pres">
      <dgm:prSet presAssocID="{C6C7F239-FA3A-4824-8CDC-C74272D8FB41}" presName="text2" presStyleLbl="fgAcc2" presStyleIdx="0" presStyleCnt="3" custScaleX="151308">
        <dgm:presLayoutVars>
          <dgm:chPref val="3"/>
        </dgm:presLayoutVars>
      </dgm:prSet>
      <dgm:spPr/>
    </dgm:pt>
    <dgm:pt modelId="{13460730-E67E-41D7-8980-4BE355EF8F92}" type="pres">
      <dgm:prSet presAssocID="{C6C7F239-FA3A-4824-8CDC-C74272D8FB41}" presName="hierChild3" presStyleCnt="0"/>
      <dgm:spPr/>
    </dgm:pt>
    <dgm:pt modelId="{76B142D5-5635-4AF8-9187-2424F531EC5E}" type="pres">
      <dgm:prSet presAssocID="{BFAE6719-3798-494F-8121-2DF2DBB0C055}" presName="Name17" presStyleLbl="parChTrans1D3" presStyleIdx="0" presStyleCnt="2"/>
      <dgm:spPr/>
    </dgm:pt>
    <dgm:pt modelId="{A2F3C3E4-5EEE-47F0-93E9-0F5ED75A56FD}" type="pres">
      <dgm:prSet presAssocID="{92611824-3C5A-44DC-AEF0-D7630EF3CE61}" presName="hierRoot3" presStyleCnt="0"/>
      <dgm:spPr/>
    </dgm:pt>
    <dgm:pt modelId="{CCC2E911-559D-4A7A-AD82-C4B321B965A8}" type="pres">
      <dgm:prSet presAssocID="{92611824-3C5A-44DC-AEF0-D7630EF3CE61}" presName="composite3" presStyleCnt="0"/>
      <dgm:spPr/>
    </dgm:pt>
    <dgm:pt modelId="{2CB1ADA2-EB33-4BB5-AD58-9F6B256CB6A3}" type="pres">
      <dgm:prSet presAssocID="{92611824-3C5A-44DC-AEF0-D7630EF3CE61}" presName="background3" presStyleLbl="node3" presStyleIdx="0" presStyleCnt="2"/>
      <dgm:spPr/>
    </dgm:pt>
    <dgm:pt modelId="{28D86A92-EB36-461E-9B0F-37131FD82E9D}" type="pres">
      <dgm:prSet presAssocID="{92611824-3C5A-44DC-AEF0-D7630EF3CE61}" presName="text3" presStyleLbl="fgAcc3" presStyleIdx="0" presStyleCnt="2" custScaleX="210838">
        <dgm:presLayoutVars>
          <dgm:chPref val="3"/>
        </dgm:presLayoutVars>
      </dgm:prSet>
      <dgm:spPr/>
      <dgm:t>
        <a:bodyPr/>
        <a:lstStyle/>
        <a:p>
          <a:endParaRPr lang="en-US"/>
        </a:p>
      </dgm:t>
    </dgm:pt>
    <dgm:pt modelId="{6AD3D966-2DBE-40C0-B23C-C75F45DBA56B}" type="pres">
      <dgm:prSet presAssocID="{92611824-3C5A-44DC-AEF0-D7630EF3CE61}" presName="hierChild4" presStyleCnt="0"/>
      <dgm:spPr/>
    </dgm:pt>
    <dgm:pt modelId="{8828DD2B-7249-47DA-854C-724BDE89A360}" type="pres">
      <dgm:prSet presAssocID="{40B655F5-CD6C-4D28-9C14-1D870588C61B}" presName="Name17" presStyleLbl="parChTrans1D3" presStyleIdx="1" presStyleCnt="2"/>
      <dgm:spPr/>
    </dgm:pt>
    <dgm:pt modelId="{E0C21A97-D21B-49C7-86FA-257655800F3D}" type="pres">
      <dgm:prSet presAssocID="{E948FD0D-6ED5-41FD-BAF0-8ABF19A70110}" presName="hierRoot3" presStyleCnt="0"/>
      <dgm:spPr/>
    </dgm:pt>
    <dgm:pt modelId="{55B7D5BB-2D66-4F3B-B063-92037B201BF6}" type="pres">
      <dgm:prSet presAssocID="{E948FD0D-6ED5-41FD-BAF0-8ABF19A70110}" presName="composite3" presStyleCnt="0"/>
      <dgm:spPr/>
    </dgm:pt>
    <dgm:pt modelId="{53223F3C-9D07-431B-B10B-D779AA8B9562}" type="pres">
      <dgm:prSet presAssocID="{E948FD0D-6ED5-41FD-BAF0-8ABF19A70110}" presName="background3" presStyleLbl="node3" presStyleIdx="1" presStyleCnt="2"/>
      <dgm:spPr/>
    </dgm:pt>
    <dgm:pt modelId="{F44FDC14-4E62-431E-A93B-4D8D966076AD}" type="pres">
      <dgm:prSet presAssocID="{E948FD0D-6ED5-41FD-BAF0-8ABF19A70110}" presName="text3" presStyleLbl="fgAcc3" presStyleIdx="1" presStyleCnt="2" custScaleX="183655">
        <dgm:presLayoutVars>
          <dgm:chPref val="3"/>
        </dgm:presLayoutVars>
      </dgm:prSet>
      <dgm:spPr/>
      <dgm:t>
        <a:bodyPr/>
        <a:lstStyle/>
        <a:p>
          <a:endParaRPr lang="en-US"/>
        </a:p>
      </dgm:t>
    </dgm:pt>
    <dgm:pt modelId="{4F5505C1-1CF4-4AF5-896F-303F32F1B522}" type="pres">
      <dgm:prSet presAssocID="{E948FD0D-6ED5-41FD-BAF0-8ABF19A70110}" presName="hierChild4" presStyleCnt="0"/>
      <dgm:spPr/>
    </dgm:pt>
    <dgm:pt modelId="{90EF3DCC-8859-4417-AEA2-C562EEC0E964}" type="pres">
      <dgm:prSet presAssocID="{570E40C3-12A0-4E65-86EE-081A4A936F89}" presName="Name10" presStyleLbl="parChTrans1D2" presStyleIdx="1" presStyleCnt="3"/>
      <dgm:spPr/>
    </dgm:pt>
    <dgm:pt modelId="{CE81FC70-3039-4EF1-B516-C77E696C426D}" type="pres">
      <dgm:prSet presAssocID="{FA8E6916-BF90-4D2E-A177-C4EBDFDC5A49}" presName="hierRoot2" presStyleCnt="0"/>
      <dgm:spPr/>
    </dgm:pt>
    <dgm:pt modelId="{F2B325FA-30CE-48FE-9A6B-D285DEDC1920}" type="pres">
      <dgm:prSet presAssocID="{FA8E6916-BF90-4D2E-A177-C4EBDFDC5A49}" presName="composite2" presStyleCnt="0"/>
      <dgm:spPr/>
    </dgm:pt>
    <dgm:pt modelId="{FC64763D-755F-45CD-8878-742986CDC645}" type="pres">
      <dgm:prSet presAssocID="{FA8E6916-BF90-4D2E-A177-C4EBDFDC5A49}" presName="background2" presStyleLbl="node2" presStyleIdx="1" presStyleCnt="3"/>
      <dgm:spPr/>
    </dgm:pt>
    <dgm:pt modelId="{9EBE1122-A9E3-4B61-BF58-48E2E3E4E286}" type="pres">
      <dgm:prSet presAssocID="{FA8E6916-BF90-4D2E-A177-C4EBDFDC5A49}" presName="text2" presStyleLbl="fgAcc2" presStyleIdx="1" presStyleCnt="3" custScaleX="179139">
        <dgm:presLayoutVars>
          <dgm:chPref val="3"/>
        </dgm:presLayoutVars>
      </dgm:prSet>
      <dgm:spPr/>
    </dgm:pt>
    <dgm:pt modelId="{ECB56000-58AC-4CE0-8C4D-ED7798D5A1D0}" type="pres">
      <dgm:prSet presAssocID="{FA8E6916-BF90-4D2E-A177-C4EBDFDC5A49}" presName="hierChild3" presStyleCnt="0"/>
      <dgm:spPr/>
    </dgm:pt>
    <dgm:pt modelId="{E64D816D-1A3E-4B76-8E76-F55A01917EEC}" type="pres">
      <dgm:prSet presAssocID="{07220461-DF3A-4310-BB64-79A2E305F6D6}" presName="Name10" presStyleLbl="parChTrans1D2" presStyleIdx="2" presStyleCnt="3"/>
      <dgm:spPr/>
    </dgm:pt>
    <dgm:pt modelId="{091F8453-C5C5-473E-95A2-54FFF935440E}" type="pres">
      <dgm:prSet presAssocID="{9A6E93BD-EB49-45E1-99FC-512D0C6FB4FA}" presName="hierRoot2" presStyleCnt="0"/>
      <dgm:spPr/>
    </dgm:pt>
    <dgm:pt modelId="{E6879D81-BEC3-4761-B896-84CE0B9DBE90}" type="pres">
      <dgm:prSet presAssocID="{9A6E93BD-EB49-45E1-99FC-512D0C6FB4FA}" presName="composite2" presStyleCnt="0"/>
      <dgm:spPr/>
    </dgm:pt>
    <dgm:pt modelId="{9A679E46-079E-40C7-905B-087FB90D67EF}" type="pres">
      <dgm:prSet presAssocID="{9A6E93BD-EB49-45E1-99FC-512D0C6FB4FA}" presName="background2" presStyleLbl="node2" presStyleIdx="2" presStyleCnt="3"/>
      <dgm:spPr/>
    </dgm:pt>
    <dgm:pt modelId="{5B9008F2-B4C3-4DCB-9C7D-5AED257F13A4}" type="pres">
      <dgm:prSet presAssocID="{9A6E93BD-EB49-45E1-99FC-512D0C6FB4FA}" presName="text2" presStyleLbl="fgAcc2" presStyleIdx="2" presStyleCnt="3" custScaleX="179139">
        <dgm:presLayoutVars>
          <dgm:chPref val="3"/>
        </dgm:presLayoutVars>
      </dgm:prSet>
      <dgm:spPr/>
      <dgm:t>
        <a:bodyPr/>
        <a:lstStyle/>
        <a:p>
          <a:endParaRPr lang="en-US"/>
        </a:p>
      </dgm:t>
    </dgm:pt>
    <dgm:pt modelId="{5120D5D2-6481-4A2B-998D-0855B48084F3}" type="pres">
      <dgm:prSet presAssocID="{9A6E93BD-EB49-45E1-99FC-512D0C6FB4FA}" presName="hierChild3" presStyleCnt="0"/>
      <dgm:spPr/>
    </dgm:pt>
  </dgm:ptLst>
  <dgm:cxnLst>
    <dgm:cxn modelId="{AA7075B8-8F21-4DDF-B46D-4B0CBFDFD45C}" type="presOf" srcId="{BFAE6719-3798-494F-8121-2DF2DBB0C055}" destId="{76B142D5-5635-4AF8-9187-2424F531EC5E}" srcOrd="0" destOrd="0" presId="urn:microsoft.com/office/officeart/2005/8/layout/hierarchy1"/>
    <dgm:cxn modelId="{A5C8AD91-1344-4D7B-ABF9-56B8E6561740}" type="presOf" srcId="{9A6E93BD-EB49-45E1-99FC-512D0C6FB4FA}" destId="{5B9008F2-B4C3-4DCB-9C7D-5AED257F13A4}" srcOrd="0" destOrd="0" presId="urn:microsoft.com/office/officeart/2005/8/layout/hierarchy1"/>
    <dgm:cxn modelId="{4E038B4B-020A-4FD8-81F0-8B76D85FDCE5}" type="presOf" srcId="{92611824-3C5A-44DC-AEF0-D7630EF3CE61}" destId="{28D86A92-EB36-461E-9B0F-37131FD82E9D}" srcOrd="0" destOrd="0" presId="urn:microsoft.com/office/officeart/2005/8/layout/hierarchy1"/>
    <dgm:cxn modelId="{1EBDAE11-3ABA-455A-8A6E-73679729412F}" type="presOf" srcId="{0021CF43-E2DE-40A9-91B3-953297029554}" destId="{E43B4895-DCFB-4EF3-903A-145830B44E8C}" srcOrd="0" destOrd="0" presId="urn:microsoft.com/office/officeart/2005/8/layout/hierarchy1"/>
    <dgm:cxn modelId="{2E37510D-543D-4510-99A7-E24F8FF30CB1}" type="presOf" srcId="{07220461-DF3A-4310-BB64-79A2E305F6D6}" destId="{E64D816D-1A3E-4B76-8E76-F55A01917EEC}" srcOrd="0" destOrd="0" presId="urn:microsoft.com/office/officeart/2005/8/layout/hierarchy1"/>
    <dgm:cxn modelId="{0B41FD9D-E5D1-4470-8BD8-7D62459A74A5}" type="presOf" srcId="{570E40C3-12A0-4E65-86EE-081A4A936F89}" destId="{90EF3DCC-8859-4417-AEA2-C562EEC0E964}" srcOrd="0" destOrd="0" presId="urn:microsoft.com/office/officeart/2005/8/layout/hierarchy1"/>
    <dgm:cxn modelId="{A03E5C53-8C68-45B0-BF2F-1300BBA7A488}" srcId="{1C689CF7-6EF0-440C-9CEC-5ED7B50B31DC}" destId="{FA8E6916-BF90-4D2E-A177-C4EBDFDC5A49}" srcOrd="1" destOrd="0" parTransId="{570E40C3-12A0-4E65-86EE-081A4A936F89}" sibTransId="{AFF3F1E0-1A18-4DDB-ADFB-61BE1662CC9C}"/>
    <dgm:cxn modelId="{A9B1236A-FD1C-4A0C-9D33-89FFA76EC40F}" type="presOf" srcId="{C6C7F239-FA3A-4824-8CDC-C74272D8FB41}" destId="{4561FF75-3B73-4A0E-B51C-F53BBEC2988F}" srcOrd="0" destOrd="0" presId="urn:microsoft.com/office/officeart/2005/8/layout/hierarchy1"/>
    <dgm:cxn modelId="{3516EB7A-1145-4C48-A0B3-91193A878651}" srcId="{0021CF43-E2DE-40A9-91B3-953297029554}" destId="{1C689CF7-6EF0-440C-9CEC-5ED7B50B31DC}" srcOrd="0" destOrd="0" parTransId="{F69BAD9C-5300-4DDE-A42E-1AF4E1680A49}" sibTransId="{FEE15F1C-C67C-4872-A920-8B8C213CB1D4}"/>
    <dgm:cxn modelId="{8D1BD897-DBAF-48AD-A60B-E71A54D47EE3}" type="presOf" srcId="{1C689CF7-6EF0-440C-9CEC-5ED7B50B31DC}" destId="{7861B33D-4DFF-4A3F-8C76-6F5858012B0A}" srcOrd="0" destOrd="0" presId="urn:microsoft.com/office/officeart/2005/8/layout/hierarchy1"/>
    <dgm:cxn modelId="{2AD889CD-38BF-4241-A95E-511FD8E0726E}" srcId="{1C689CF7-6EF0-440C-9CEC-5ED7B50B31DC}" destId="{9A6E93BD-EB49-45E1-99FC-512D0C6FB4FA}" srcOrd="2" destOrd="0" parTransId="{07220461-DF3A-4310-BB64-79A2E305F6D6}" sibTransId="{7B3ADF17-D4F1-4FBB-AA5E-447151FA6490}"/>
    <dgm:cxn modelId="{BB227B37-C69F-4EDD-8C5D-558E39B05504}" srcId="{C6C7F239-FA3A-4824-8CDC-C74272D8FB41}" destId="{E948FD0D-6ED5-41FD-BAF0-8ABF19A70110}" srcOrd="1" destOrd="0" parTransId="{40B655F5-CD6C-4D28-9C14-1D870588C61B}" sibTransId="{BC8F8B4B-1515-4A15-A76E-F789C440BEF6}"/>
    <dgm:cxn modelId="{493CB4AF-20E2-4CA5-817A-61538E65B9E7}" type="presOf" srcId="{40B655F5-CD6C-4D28-9C14-1D870588C61B}" destId="{8828DD2B-7249-47DA-854C-724BDE89A360}" srcOrd="0" destOrd="0" presId="urn:microsoft.com/office/officeart/2005/8/layout/hierarchy1"/>
    <dgm:cxn modelId="{D5100930-D158-4629-8B11-5CB6CEDC378B}" srcId="{C6C7F239-FA3A-4824-8CDC-C74272D8FB41}" destId="{92611824-3C5A-44DC-AEF0-D7630EF3CE61}" srcOrd="0" destOrd="0" parTransId="{BFAE6719-3798-494F-8121-2DF2DBB0C055}" sibTransId="{FC80FD73-A11E-4CE1-867C-9D4270C0225B}"/>
    <dgm:cxn modelId="{E5C913C5-7B88-433C-81C4-881E3927D720}" srcId="{1C689CF7-6EF0-440C-9CEC-5ED7B50B31DC}" destId="{C6C7F239-FA3A-4824-8CDC-C74272D8FB41}" srcOrd="0" destOrd="0" parTransId="{3B84B654-69B3-4FEA-B950-0ACEF759CA00}" sibTransId="{7852DFC6-E55F-4DA4-80BF-F7AB7AFB1D80}"/>
    <dgm:cxn modelId="{9E35F47E-C419-4B26-BEC3-825E5ED8989B}" type="presOf" srcId="{E948FD0D-6ED5-41FD-BAF0-8ABF19A70110}" destId="{F44FDC14-4E62-431E-A93B-4D8D966076AD}" srcOrd="0" destOrd="0" presId="urn:microsoft.com/office/officeart/2005/8/layout/hierarchy1"/>
    <dgm:cxn modelId="{CA041429-9B99-4168-AD41-1AD5E01D5B47}" type="presOf" srcId="{FA8E6916-BF90-4D2E-A177-C4EBDFDC5A49}" destId="{9EBE1122-A9E3-4B61-BF58-48E2E3E4E286}" srcOrd="0" destOrd="0" presId="urn:microsoft.com/office/officeart/2005/8/layout/hierarchy1"/>
    <dgm:cxn modelId="{C27119B6-1DF5-48B0-8F68-986EE99E98AF}" type="presOf" srcId="{3B84B654-69B3-4FEA-B950-0ACEF759CA00}" destId="{69F07219-0E89-41A3-9290-81C17DA9D39C}" srcOrd="0" destOrd="0" presId="urn:microsoft.com/office/officeart/2005/8/layout/hierarchy1"/>
    <dgm:cxn modelId="{B9CDC7D3-25ED-464E-8AB8-5C78EE084A6E}" type="presParOf" srcId="{E43B4895-DCFB-4EF3-903A-145830B44E8C}" destId="{235AD1E7-055F-4A06-926B-CBEC41C71562}" srcOrd="0" destOrd="0" presId="urn:microsoft.com/office/officeart/2005/8/layout/hierarchy1"/>
    <dgm:cxn modelId="{5CC58CE6-C12E-4ED5-879C-28939F690F1E}" type="presParOf" srcId="{235AD1E7-055F-4A06-926B-CBEC41C71562}" destId="{8A444EDD-D410-4F6C-94E5-D3623033F55D}" srcOrd="0" destOrd="0" presId="urn:microsoft.com/office/officeart/2005/8/layout/hierarchy1"/>
    <dgm:cxn modelId="{D61A1857-34AC-4D1D-8B17-7DF116818306}" type="presParOf" srcId="{8A444EDD-D410-4F6C-94E5-D3623033F55D}" destId="{2A69CC0A-ECB4-4979-AA11-B4829CE71DD0}" srcOrd="0" destOrd="0" presId="urn:microsoft.com/office/officeart/2005/8/layout/hierarchy1"/>
    <dgm:cxn modelId="{788A213A-3D52-484A-94F9-DA3D3FE73319}" type="presParOf" srcId="{8A444EDD-D410-4F6C-94E5-D3623033F55D}" destId="{7861B33D-4DFF-4A3F-8C76-6F5858012B0A}" srcOrd="1" destOrd="0" presId="urn:microsoft.com/office/officeart/2005/8/layout/hierarchy1"/>
    <dgm:cxn modelId="{CAD22A65-E03A-481E-BD2A-AC70FAC4DAD3}" type="presParOf" srcId="{235AD1E7-055F-4A06-926B-CBEC41C71562}" destId="{A6E136C9-C56D-4C5E-BEA0-81667DD0F7D4}" srcOrd="1" destOrd="0" presId="urn:microsoft.com/office/officeart/2005/8/layout/hierarchy1"/>
    <dgm:cxn modelId="{49FB57F4-69BA-4BBC-9D3E-35616808DB4D}" type="presParOf" srcId="{A6E136C9-C56D-4C5E-BEA0-81667DD0F7D4}" destId="{69F07219-0E89-41A3-9290-81C17DA9D39C}" srcOrd="0" destOrd="0" presId="urn:microsoft.com/office/officeart/2005/8/layout/hierarchy1"/>
    <dgm:cxn modelId="{F9A7B427-3B6C-4E7F-A72E-3F8A20795A37}" type="presParOf" srcId="{A6E136C9-C56D-4C5E-BEA0-81667DD0F7D4}" destId="{5E91495D-DAAF-4E0D-BC17-6CAE577EBD4F}" srcOrd="1" destOrd="0" presId="urn:microsoft.com/office/officeart/2005/8/layout/hierarchy1"/>
    <dgm:cxn modelId="{CB6906B6-8568-4C03-9008-D3A2C9CCD901}" type="presParOf" srcId="{5E91495D-DAAF-4E0D-BC17-6CAE577EBD4F}" destId="{ED3D7293-7276-491A-9FF7-3BBA13405152}" srcOrd="0" destOrd="0" presId="urn:microsoft.com/office/officeart/2005/8/layout/hierarchy1"/>
    <dgm:cxn modelId="{7961F98D-67F1-4325-9741-5B038728A97B}" type="presParOf" srcId="{ED3D7293-7276-491A-9FF7-3BBA13405152}" destId="{285F98A8-AB47-4A83-AA6C-3E372DA14019}" srcOrd="0" destOrd="0" presId="urn:microsoft.com/office/officeart/2005/8/layout/hierarchy1"/>
    <dgm:cxn modelId="{74727794-83E1-428F-A9B3-65B89002E3E6}" type="presParOf" srcId="{ED3D7293-7276-491A-9FF7-3BBA13405152}" destId="{4561FF75-3B73-4A0E-B51C-F53BBEC2988F}" srcOrd="1" destOrd="0" presId="urn:microsoft.com/office/officeart/2005/8/layout/hierarchy1"/>
    <dgm:cxn modelId="{4B0ED5C1-BE5E-4C43-A731-3E02D32BF3DB}" type="presParOf" srcId="{5E91495D-DAAF-4E0D-BC17-6CAE577EBD4F}" destId="{13460730-E67E-41D7-8980-4BE355EF8F92}" srcOrd="1" destOrd="0" presId="urn:microsoft.com/office/officeart/2005/8/layout/hierarchy1"/>
    <dgm:cxn modelId="{81F9CC6C-FA1C-4AF3-8077-DDE8D00B775D}" type="presParOf" srcId="{13460730-E67E-41D7-8980-4BE355EF8F92}" destId="{76B142D5-5635-4AF8-9187-2424F531EC5E}" srcOrd="0" destOrd="0" presId="urn:microsoft.com/office/officeart/2005/8/layout/hierarchy1"/>
    <dgm:cxn modelId="{B00615D2-D7E4-4862-90AF-AC24643B209A}" type="presParOf" srcId="{13460730-E67E-41D7-8980-4BE355EF8F92}" destId="{A2F3C3E4-5EEE-47F0-93E9-0F5ED75A56FD}" srcOrd="1" destOrd="0" presId="urn:microsoft.com/office/officeart/2005/8/layout/hierarchy1"/>
    <dgm:cxn modelId="{4BFF993C-70BB-4957-B508-A84CF1E473D3}" type="presParOf" srcId="{A2F3C3E4-5EEE-47F0-93E9-0F5ED75A56FD}" destId="{CCC2E911-559D-4A7A-AD82-C4B321B965A8}" srcOrd="0" destOrd="0" presId="urn:microsoft.com/office/officeart/2005/8/layout/hierarchy1"/>
    <dgm:cxn modelId="{19F11333-BE41-401D-9592-3D4917769DE2}" type="presParOf" srcId="{CCC2E911-559D-4A7A-AD82-C4B321B965A8}" destId="{2CB1ADA2-EB33-4BB5-AD58-9F6B256CB6A3}" srcOrd="0" destOrd="0" presId="urn:microsoft.com/office/officeart/2005/8/layout/hierarchy1"/>
    <dgm:cxn modelId="{CA0418F3-0F54-4D35-8351-27207B7B9868}" type="presParOf" srcId="{CCC2E911-559D-4A7A-AD82-C4B321B965A8}" destId="{28D86A92-EB36-461E-9B0F-37131FD82E9D}" srcOrd="1" destOrd="0" presId="urn:microsoft.com/office/officeart/2005/8/layout/hierarchy1"/>
    <dgm:cxn modelId="{BE72A57E-6F9D-40CE-B30E-F8CB16333038}" type="presParOf" srcId="{A2F3C3E4-5EEE-47F0-93E9-0F5ED75A56FD}" destId="{6AD3D966-2DBE-40C0-B23C-C75F45DBA56B}" srcOrd="1" destOrd="0" presId="urn:microsoft.com/office/officeart/2005/8/layout/hierarchy1"/>
    <dgm:cxn modelId="{1A470766-E02A-4A32-BDE6-D5E2984F4B61}" type="presParOf" srcId="{13460730-E67E-41D7-8980-4BE355EF8F92}" destId="{8828DD2B-7249-47DA-854C-724BDE89A360}" srcOrd="2" destOrd="0" presId="urn:microsoft.com/office/officeart/2005/8/layout/hierarchy1"/>
    <dgm:cxn modelId="{3BE1F0A2-EE88-4644-83EA-A78D52D94F4F}" type="presParOf" srcId="{13460730-E67E-41D7-8980-4BE355EF8F92}" destId="{E0C21A97-D21B-49C7-86FA-257655800F3D}" srcOrd="3" destOrd="0" presId="urn:microsoft.com/office/officeart/2005/8/layout/hierarchy1"/>
    <dgm:cxn modelId="{EA89C65A-F57D-45C7-A4F2-0B2AFB719CBB}" type="presParOf" srcId="{E0C21A97-D21B-49C7-86FA-257655800F3D}" destId="{55B7D5BB-2D66-4F3B-B063-92037B201BF6}" srcOrd="0" destOrd="0" presId="urn:microsoft.com/office/officeart/2005/8/layout/hierarchy1"/>
    <dgm:cxn modelId="{F0178389-310E-40B5-9BFF-90BC7BC57764}" type="presParOf" srcId="{55B7D5BB-2D66-4F3B-B063-92037B201BF6}" destId="{53223F3C-9D07-431B-B10B-D779AA8B9562}" srcOrd="0" destOrd="0" presId="urn:microsoft.com/office/officeart/2005/8/layout/hierarchy1"/>
    <dgm:cxn modelId="{443039A4-FC46-4831-A9D9-D35BEF76C220}" type="presParOf" srcId="{55B7D5BB-2D66-4F3B-B063-92037B201BF6}" destId="{F44FDC14-4E62-431E-A93B-4D8D966076AD}" srcOrd="1" destOrd="0" presId="urn:microsoft.com/office/officeart/2005/8/layout/hierarchy1"/>
    <dgm:cxn modelId="{8E21CF8B-7BF5-4C28-8C14-DDFAED4814EF}" type="presParOf" srcId="{E0C21A97-D21B-49C7-86FA-257655800F3D}" destId="{4F5505C1-1CF4-4AF5-896F-303F32F1B522}" srcOrd="1" destOrd="0" presId="urn:microsoft.com/office/officeart/2005/8/layout/hierarchy1"/>
    <dgm:cxn modelId="{6E4B97F1-1606-41B0-A758-3E2C8AB6869E}" type="presParOf" srcId="{A6E136C9-C56D-4C5E-BEA0-81667DD0F7D4}" destId="{90EF3DCC-8859-4417-AEA2-C562EEC0E964}" srcOrd="2" destOrd="0" presId="urn:microsoft.com/office/officeart/2005/8/layout/hierarchy1"/>
    <dgm:cxn modelId="{8C9E46A1-0C09-4CAE-A96F-38D4A1F609E0}" type="presParOf" srcId="{A6E136C9-C56D-4C5E-BEA0-81667DD0F7D4}" destId="{CE81FC70-3039-4EF1-B516-C77E696C426D}" srcOrd="3" destOrd="0" presId="urn:microsoft.com/office/officeart/2005/8/layout/hierarchy1"/>
    <dgm:cxn modelId="{CC3FD91F-8BE6-473C-B7B9-5217EB6EACC9}" type="presParOf" srcId="{CE81FC70-3039-4EF1-B516-C77E696C426D}" destId="{F2B325FA-30CE-48FE-9A6B-D285DEDC1920}" srcOrd="0" destOrd="0" presId="urn:microsoft.com/office/officeart/2005/8/layout/hierarchy1"/>
    <dgm:cxn modelId="{60F159FD-2BA0-4720-8914-EB3AD549B3BF}" type="presParOf" srcId="{F2B325FA-30CE-48FE-9A6B-D285DEDC1920}" destId="{FC64763D-755F-45CD-8878-742986CDC645}" srcOrd="0" destOrd="0" presId="urn:microsoft.com/office/officeart/2005/8/layout/hierarchy1"/>
    <dgm:cxn modelId="{61ED63A5-1669-4B3F-B944-F222BF256D36}" type="presParOf" srcId="{F2B325FA-30CE-48FE-9A6B-D285DEDC1920}" destId="{9EBE1122-A9E3-4B61-BF58-48E2E3E4E286}" srcOrd="1" destOrd="0" presId="urn:microsoft.com/office/officeart/2005/8/layout/hierarchy1"/>
    <dgm:cxn modelId="{E0C24CF6-FBA3-4264-862E-34E5683587DF}" type="presParOf" srcId="{CE81FC70-3039-4EF1-B516-C77E696C426D}" destId="{ECB56000-58AC-4CE0-8C4D-ED7798D5A1D0}" srcOrd="1" destOrd="0" presId="urn:microsoft.com/office/officeart/2005/8/layout/hierarchy1"/>
    <dgm:cxn modelId="{B8656BCF-07C3-4DB3-9A3F-AA09B9D84A84}" type="presParOf" srcId="{A6E136C9-C56D-4C5E-BEA0-81667DD0F7D4}" destId="{E64D816D-1A3E-4B76-8E76-F55A01917EEC}" srcOrd="4" destOrd="0" presId="urn:microsoft.com/office/officeart/2005/8/layout/hierarchy1"/>
    <dgm:cxn modelId="{BD2F3138-951C-4EF9-928C-DAE5BB578535}" type="presParOf" srcId="{A6E136C9-C56D-4C5E-BEA0-81667DD0F7D4}" destId="{091F8453-C5C5-473E-95A2-54FFF935440E}" srcOrd="5" destOrd="0" presId="urn:microsoft.com/office/officeart/2005/8/layout/hierarchy1"/>
    <dgm:cxn modelId="{96A4ADB5-4990-4444-A265-BBC661D73785}" type="presParOf" srcId="{091F8453-C5C5-473E-95A2-54FFF935440E}" destId="{E6879D81-BEC3-4761-B896-84CE0B9DBE90}" srcOrd="0" destOrd="0" presId="urn:microsoft.com/office/officeart/2005/8/layout/hierarchy1"/>
    <dgm:cxn modelId="{8DF7430E-0660-4D86-A6A0-F02DE5248B72}" type="presParOf" srcId="{E6879D81-BEC3-4761-B896-84CE0B9DBE90}" destId="{9A679E46-079E-40C7-905B-087FB90D67EF}" srcOrd="0" destOrd="0" presId="urn:microsoft.com/office/officeart/2005/8/layout/hierarchy1"/>
    <dgm:cxn modelId="{3A9CB195-2D81-4324-BBD8-33B7200F195E}" type="presParOf" srcId="{E6879D81-BEC3-4761-B896-84CE0B9DBE90}" destId="{5B9008F2-B4C3-4DCB-9C7D-5AED257F13A4}" srcOrd="1" destOrd="0" presId="urn:microsoft.com/office/officeart/2005/8/layout/hierarchy1"/>
    <dgm:cxn modelId="{05294106-CB86-491C-9C3E-93C18B880ED3}" type="presParOf" srcId="{091F8453-C5C5-473E-95A2-54FFF935440E}" destId="{5120D5D2-6481-4A2B-998D-0855B48084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21CF43-E2DE-40A9-91B3-95329702955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1C689CF7-6EF0-440C-9CEC-5ED7B50B31DC}">
      <dgm:prSet phldrT="[Text]"/>
      <dgm:spPr/>
      <dgm:t>
        <a:bodyPr/>
        <a:lstStyle/>
        <a:p>
          <a:r>
            <a:rPr lang="en-US" dirty="0" smtClean="0"/>
            <a:t>Student</a:t>
          </a:r>
          <a:endParaRPr lang="en-US" dirty="0"/>
        </a:p>
      </dgm:t>
    </dgm:pt>
    <dgm:pt modelId="{F69BAD9C-5300-4DDE-A42E-1AF4E1680A49}" type="parTrans" cxnId="{3516EB7A-1145-4C48-A0B3-91193A878651}">
      <dgm:prSet/>
      <dgm:spPr/>
      <dgm:t>
        <a:bodyPr/>
        <a:lstStyle/>
        <a:p>
          <a:endParaRPr lang="en-US"/>
        </a:p>
      </dgm:t>
    </dgm:pt>
    <dgm:pt modelId="{FEE15F1C-C67C-4872-A920-8B8C213CB1D4}" type="sibTrans" cxnId="{3516EB7A-1145-4C48-A0B3-91193A878651}">
      <dgm:prSet/>
      <dgm:spPr/>
      <dgm:t>
        <a:bodyPr/>
        <a:lstStyle/>
        <a:p>
          <a:endParaRPr lang="en-US"/>
        </a:p>
      </dgm:t>
    </dgm:pt>
    <dgm:pt modelId="{C6C7F239-FA3A-4824-8CDC-C74272D8FB41}">
      <dgm:prSet phldrT="[Text]"/>
      <dgm:spPr/>
      <dgm:t>
        <a:bodyPr/>
        <a:lstStyle/>
        <a:p>
          <a:r>
            <a:rPr lang="en-US" dirty="0" smtClean="0"/>
            <a:t>Join Test</a:t>
          </a:r>
          <a:endParaRPr lang="en-US" dirty="0"/>
        </a:p>
      </dgm:t>
    </dgm:pt>
    <dgm:pt modelId="{3B84B654-69B3-4FEA-B950-0ACEF759CA00}" type="parTrans" cxnId="{E5C913C5-7B88-433C-81C4-881E3927D720}">
      <dgm:prSet/>
      <dgm:spPr/>
      <dgm:t>
        <a:bodyPr/>
        <a:lstStyle/>
        <a:p>
          <a:endParaRPr lang="en-US"/>
        </a:p>
      </dgm:t>
    </dgm:pt>
    <dgm:pt modelId="{7852DFC6-E55F-4DA4-80BF-F7AB7AFB1D80}" type="sibTrans" cxnId="{E5C913C5-7B88-433C-81C4-881E3927D720}">
      <dgm:prSet/>
      <dgm:spPr/>
      <dgm:t>
        <a:bodyPr/>
        <a:lstStyle/>
        <a:p>
          <a:endParaRPr lang="en-US"/>
        </a:p>
      </dgm:t>
    </dgm:pt>
    <dgm:pt modelId="{FA8E6916-BF90-4D2E-A177-C4EBDFDC5A49}">
      <dgm:prSet phldrT="[Text]"/>
      <dgm:spPr/>
      <dgm:t>
        <a:bodyPr/>
        <a:lstStyle/>
        <a:p>
          <a:r>
            <a:rPr lang="en-US" dirty="0" smtClean="0"/>
            <a:t>View Result</a:t>
          </a:r>
          <a:endParaRPr lang="en-US" dirty="0"/>
        </a:p>
      </dgm:t>
    </dgm:pt>
    <dgm:pt modelId="{570E40C3-12A0-4E65-86EE-081A4A936F89}" type="parTrans" cxnId="{A03E5C53-8C68-45B0-BF2F-1300BBA7A488}">
      <dgm:prSet/>
      <dgm:spPr/>
      <dgm:t>
        <a:bodyPr/>
        <a:lstStyle/>
        <a:p>
          <a:endParaRPr lang="en-US"/>
        </a:p>
      </dgm:t>
    </dgm:pt>
    <dgm:pt modelId="{AFF3F1E0-1A18-4DDB-ADFB-61BE1662CC9C}" type="sibTrans" cxnId="{A03E5C53-8C68-45B0-BF2F-1300BBA7A488}">
      <dgm:prSet/>
      <dgm:spPr/>
      <dgm:t>
        <a:bodyPr/>
        <a:lstStyle/>
        <a:p>
          <a:endParaRPr lang="en-US"/>
        </a:p>
      </dgm:t>
    </dgm:pt>
    <dgm:pt modelId="{BD39E5F6-5CDD-41A7-8A36-71F942741300}">
      <dgm:prSet phldrT="[Text]"/>
      <dgm:spPr/>
      <dgm:t>
        <a:bodyPr/>
        <a:lstStyle/>
        <a:p>
          <a:r>
            <a:rPr lang="en-US" dirty="0" smtClean="0"/>
            <a:t>Read Q Bank</a:t>
          </a:r>
          <a:endParaRPr lang="en-US" dirty="0"/>
        </a:p>
      </dgm:t>
    </dgm:pt>
    <dgm:pt modelId="{04A3B5D8-E0D9-4880-A663-FA0053432F3B}" type="parTrans" cxnId="{7D0D6EAF-789C-412F-B600-5CDF30A12963}">
      <dgm:prSet/>
      <dgm:spPr/>
      <dgm:t>
        <a:bodyPr/>
        <a:lstStyle/>
        <a:p>
          <a:endParaRPr lang="en-US"/>
        </a:p>
      </dgm:t>
    </dgm:pt>
    <dgm:pt modelId="{5E6ADBA1-66BE-4E63-9C00-78B82A0B4B73}" type="sibTrans" cxnId="{7D0D6EAF-789C-412F-B600-5CDF30A12963}">
      <dgm:prSet/>
      <dgm:spPr/>
      <dgm:t>
        <a:bodyPr/>
        <a:lstStyle/>
        <a:p>
          <a:endParaRPr lang="en-US"/>
        </a:p>
      </dgm:t>
    </dgm:pt>
    <dgm:pt modelId="{E43B4895-DCFB-4EF3-903A-145830B44E8C}" type="pres">
      <dgm:prSet presAssocID="{0021CF43-E2DE-40A9-91B3-953297029554}" presName="hierChild1" presStyleCnt="0">
        <dgm:presLayoutVars>
          <dgm:chPref val="1"/>
          <dgm:dir/>
          <dgm:animOne val="branch"/>
          <dgm:animLvl val="lvl"/>
          <dgm:resizeHandles/>
        </dgm:presLayoutVars>
      </dgm:prSet>
      <dgm:spPr/>
    </dgm:pt>
    <dgm:pt modelId="{235AD1E7-055F-4A06-926B-CBEC41C71562}" type="pres">
      <dgm:prSet presAssocID="{1C689CF7-6EF0-440C-9CEC-5ED7B50B31DC}" presName="hierRoot1" presStyleCnt="0"/>
      <dgm:spPr/>
    </dgm:pt>
    <dgm:pt modelId="{8A444EDD-D410-4F6C-94E5-D3623033F55D}" type="pres">
      <dgm:prSet presAssocID="{1C689CF7-6EF0-440C-9CEC-5ED7B50B31DC}" presName="composite" presStyleCnt="0"/>
      <dgm:spPr/>
    </dgm:pt>
    <dgm:pt modelId="{2A69CC0A-ECB4-4979-AA11-B4829CE71DD0}" type="pres">
      <dgm:prSet presAssocID="{1C689CF7-6EF0-440C-9CEC-5ED7B50B31DC}" presName="background" presStyleLbl="node0" presStyleIdx="0" presStyleCnt="1"/>
      <dgm:spPr/>
    </dgm:pt>
    <dgm:pt modelId="{7861B33D-4DFF-4A3F-8C76-6F5858012B0A}" type="pres">
      <dgm:prSet presAssocID="{1C689CF7-6EF0-440C-9CEC-5ED7B50B31DC}" presName="text" presStyleLbl="fgAcc0" presStyleIdx="0" presStyleCnt="1" custScaleX="115507" custScaleY="83728">
        <dgm:presLayoutVars>
          <dgm:chPref val="3"/>
        </dgm:presLayoutVars>
      </dgm:prSet>
      <dgm:spPr/>
      <dgm:t>
        <a:bodyPr/>
        <a:lstStyle/>
        <a:p>
          <a:endParaRPr lang="en-US"/>
        </a:p>
      </dgm:t>
    </dgm:pt>
    <dgm:pt modelId="{A6E136C9-C56D-4C5E-BEA0-81667DD0F7D4}" type="pres">
      <dgm:prSet presAssocID="{1C689CF7-6EF0-440C-9CEC-5ED7B50B31DC}" presName="hierChild2" presStyleCnt="0"/>
      <dgm:spPr/>
    </dgm:pt>
    <dgm:pt modelId="{69F07219-0E89-41A3-9290-81C17DA9D39C}" type="pres">
      <dgm:prSet presAssocID="{3B84B654-69B3-4FEA-B950-0ACEF759CA00}" presName="Name10" presStyleLbl="parChTrans1D2" presStyleIdx="0" presStyleCnt="3"/>
      <dgm:spPr/>
    </dgm:pt>
    <dgm:pt modelId="{5E91495D-DAAF-4E0D-BC17-6CAE577EBD4F}" type="pres">
      <dgm:prSet presAssocID="{C6C7F239-FA3A-4824-8CDC-C74272D8FB41}" presName="hierRoot2" presStyleCnt="0"/>
      <dgm:spPr/>
    </dgm:pt>
    <dgm:pt modelId="{ED3D7293-7276-491A-9FF7-3BBA13405152}" type="pres">
      <dgm:prSet presAssocID="{C6C7F239-FA3A-4824-8CDC-C74272D8FB41}" presName="composite2" presStyleCnt="0"/>
      <dgm:spPr/>
    </dgm:pt>
    <dgm:pt modelId="{285F98A8-AB47-4A83-AA6C-3E372DA14019}" type="pres">
      <dgm:prSet presAssocID="{C6C7F239-FA3A-4824-8CDC-C74272D8FB41}" presName="background2" presStyleLbl="node2" presStyleIdx="0" presStyleCnt="3"/>
      <dgm:spPr/>
    </dgm:pt>
    <dgm:pt modelId="{4561FF75-3B73-4A0E-B51C-F53BBEC2988F}" type="pres">
      <dgm:prSet presAssocID="{C6C7F239-FA3A-4824-8CDC-C74272D8FB41}" presName="text2" presStyleLbl="fgAcc2" presStyleIdx="0" presStyleCnt="3" custScaleX="158543">
        <dgm:presLayoutVars>
          <dgm:chPref val="3"/>
        </dgm:presLayoutVars>
      </dgm:prSet>
      <dgm:spPr/>
    </dgm:pt>
    <dgm:pt modelId="{13460730-E67E-41D7-8980-4BE355EF8F92}" type="pres">
      <dgm:prSet presAssocID="{C6C7F239-FA3A-4824-8CDC-C74272D8FB41}" presName="hierChild3" presStyleCnt="0"/>
      <dgm:spPr/>
    </dgm:pt>
    <dgm:pt modelId="{0E6F2BD4-DA20-46C4-A199-26C16AE5B43C}" type="pres">
      <dgm:prSet presAssocID="{04A3B5D8-E0D9-4880-A663-FA0053432F3B}" presName="Name10" presStyleLbl="parChTrans1D2" presStyleIdx="1" presStyleCnt="3"/>
      <dgm:spPr/>
    </dgm:pt>
    <dgm:pt modelId="{4F144C5C-9B4A-451D-8AAE-D311BEAA9025}" type="pres">
      <dgm:prSet presAssocID="{BD39E5F6-5CDD-41A7-8A36-71F942741300}" presName="hierRoot2" presStyleCnt="0"/>
      <dgm:spPr/>
    </dgm:pt>
    <dgm:pt modelId="{BA122CFE-1267-48BF-A3BD-4DB737680517}" type="pres">
      <dgm:prSet presAssocID="{BD39E5F6-5CDD-41A7-8A36-71F942741300}" presName="composite2" presStyleCnt="0"/>
      <dgm:spPr/>
    </dgm:pt>
    <dgm:pt modelId="{2EFD595B-401B-4EA9-AA18-BDFCA3D0BECB}" type="pres">
      <dgm:prSet presAssocID="{BD39E5F6-5CDD-41A7-8A36-71F942741300}" presName="background2" presStyleLbl="node2" presStyleIdx="1" presStyleCnt="3"/>
      <dgm:spPr/>
    </dgm:pt>
    <dgm:pt modelId="{EBDD39EA-E821-453B-8834-A2A59604CDD3}" type="pres">
      <dgm:prSet presAssocID="{BD39E5F6-5CDD-41A7-8A36-71F942741300}" presName="text2" presStyleLbl="fgAcc2" presStyleIdx="1" presStyleCnt="3" custScaleX="158543">
        <dgm:presLayoutVars>
          <dgm:chPref val="3"/>
        </dgm:presLayoutVars>
      </dgm:prSet>
      <dgm:spPr/>
      <dgm:t>
        <a:bodyPr/>
        <a:lstStyle/>
        <a:p>
          <a:endParaRPr lang="en-US"/>
        </a:p>
      </dgm:t>
    </dgm:pt>
    <dgm:pt modelId="{C52DFD01-928F-42D9-843A-175FA6A9F8D3}" type="pres">
      <dgm:prSet presAssocID="{BD39E5F6-5CDD-41A7-8A36-71F942741300}" presName="hierChild3" presStyleCnt="0"/>
      <dgm:spPr/>
    </dgm:pt>
    <dgm:pt modelId="{90EF3DCC-8859-4417-AEA2-C562EEC0E964}" type="pres">
      <dgm:prSet presAssocID="{570E40C3-12A0-4E65-86EE-081A4A936F89}" presName="Name10" presStyleLbl="parChTrans1D2" presStyleIdx="2" presStyleCnt="3"/>
      <dgm:spPr/>
    </dgm:pt>
    <dgm:pt modelId="{CE81FC70-3039-4EF1-B516-C77E696C426D}" type="pres">
      <dgm:prSet presAssocID="{FA8E6916-BF90-4D2E-A177-C4EBDFDC5A49}" presName="hierRoot2" presStyleCnt="0"/>
      <dgm:spPr/>
    </dgm:pt>
    <dgm:pt modelId="{F2B325FA-30CE-48FE-9A6B-D285DEDC1920}" type="pres">
      <dgm:prSet presAssocID="{FA8E6916-BF90-4D2E-A177-C4EBDFDC5A49}" presName="composite2" presStyleCnt="0"/>
      <dgm:spPr/>
    </dgm:pt>
    <dgm:pt modelId="{FC64763D-755F-45CD-8878-742986CDC645}" type="pres">
      <dgm:prSet presAssocID="{FA8E6916-BF90-4D2E-A177-C4EBDFDC5A49}" presName="background2" presStyleLbl="node2" presStyleIdx="2" presStyleCnt="3"/>
      <dgm:spPr/>
    </dgm:pt>
    <dgm:pt modelId="{9EBE1122-A9E3-4B61-BF58-48E2E3E4E286}" type="pres">
      <dgm:prSet presAssocID="{FA8E6916-BF90-4D2E-A177-C4EBDFDC5A49}" presName="text2" presStyleLbl="fgAcc2" presStyleIdx="2" presStyleCnt="3" custScaleX="159354">
        <dgm:presLayoutVars>
          <dgm:chPref val="3"/>
        </dgm:presLayoutVars>
      </dgm:prSet>
      <dgm:spPr/>
    </dgm:pt>
    <dgm:pt modelId="{ECB56000-58AC-4CE0-8C4D-ED7798D5A1D0}" type="pres">
      <dgm:prSet presAssocID="{FA8E6916-BF90-4D2E-A177-C4EBDFDC5A49}" presName="hierChild3" presStyleCnt="0"/>
      <dgm:spPr/>
    </dgm:pt>
  </dgm:ptLst>
  <dgm:cxnLst>
    <dgm:cxn modelId="{CA041429-9B99-4168-AD41-1AD5E01D5B47}" type="presOf" srcId="{FA8E6916-BF90-4D2E-A177-C4EBDFDC5A49}" destId="{9EBE1122-A9E3-4B61-BF58-48E2E3E4E286}" srcOrd="0" destOrd="0" presId="urn:microsoft.com/office/officeart/2005/8/layout/hierarchy1"/>
    <dgm:cxn modelId="{A03E5C53-8C68-45B0-BF2F-1300BBA7A488}" srcId="{1C689CF7-6EF0-440C-9CEC-5ED7B50B31DC}" destId="{FA8E6916-BF90-4D2E-A177-C4EBDFDC5A49}" srcOrd="2" destOrd="0" parTransId="{570E40C3-12A0-4E65-86EE-081A4A936F89}" sibTransId="{AFF3F1E0-1A18-4DDB-ADFB-61BE1662CC9C}"/>
    <dgm:cxn modelId="{8D1BD897-DBAF-48AD-A60B-E71A54D47EE3}" type="presOf" srcId="{1C689CF7-6EF0-440C-9CEC-5ED7B50B31DC}" destId="{7861B33D-4DFF-4A3F-8C76-6F5858012B0A}" srcOrd="0" destOrd="0" presId="urn:microsoft.com/office/officeart/2005/8/layout/hierarchy1"/>
    <dgm:cxn modelId="{A4D12F6E-51C3-4A52-B510-D597EF04F4CB}" type="presOf" srcId="{04A3B5D8-E0D9-4880-A663-FA0053432F3B}" destId="{0E6F2BD4-DA20-46C4-A199-26C16AE5B43C}" srcOrd="0" destOrd="0" presId="urn:microsoft.com/office/officeart/2005/8/layout/hierarchy1"/>
    <dgm:cxn modelId="{1EBDAE11-3ABA-455A-8A6E-73679729412F}" type="presOf" srcId="{0021CF43-E2DE-40A9-91B3-953297029554}" destId="{E43B4895-DCFB-4EF3-903A-145830B44E8C}" srcOrd="0" destOrd="0" presId="urn:microsoft.com/office/officeart/2005/8/layout/hierarchy1"/>
    <dgm:cxn modelId="{0B41FD9D-E5D1-4470-8BD8-7D62459A74A5}" type="presOf" srcId="{570E40C3-12A0-4E65-86EE-081A4A936F89}" destId="{90EF3DCC-8859-4417-AEA2-C562EEC0E964}" srcOrd="0" destOrd="0" presId="urn:microsoft.com/office/officeart/2005/8/layout/hierarchy1"/>
    <dgm:cxn modelId="{E5C913C5-7B88-433C-81C4-881E3927D720}" srcId="{1C689CF7-6EF0-440C-9CEC-5ED7B50B31DC}" destId="{C6C7F239-FA3A-4824-8CDC-C74272D8FB41}" srcOrd="0" destOrd="0" parTransId="{3B84B654-69B3-4FEA-B950-0ACEF759CA00}" sibTransId="{7852DFC6-E55F-4DA4-80BF-F7AB7AFB1D80}"/>
    <dgm:cxn modelId="{A9B1236A-FD1C-4A0C-9D33-89FFA76EC40F}" type="presOf" srcId="{C6C7F239-FA3A-4824-8CDC-C74272D8FB41}" destId="{4561FF75-3B73-4A0E-B51C-F53BBEC2988F}" srcOrd="0" destOrd="0" presId="urn:microsoft.com/office/officeart/2005/8/layout/hierarchy1"/>
    <dgm:cxn modelId="{7D0D6EAF-789C-412F-B600-5CDF30A12963}" srcId="{1C689CF7-6EF0-440C-9CEC-5ED7B50B31DC}" destId="{BD39E5F6-5CDD-41A7-8A36-71F942741300}" srcOrd="1" destOrd="0" parTransId="{04A3B5D8-E0D9-4880-A663-FA0053432F3B}" sibTransId="{5E6ADBA1-66BE-4E63-9C00-78B82A0B4B73}"/>
    <dgm:cxn modelId="{C27119B6-1DF5-48B0-8F68-986EE99E98AF}" type="presOf" srcId="{3B84B654-69B3-4FEA-B950-0ACEF759CA00}" destId="{69F07219-0E89-41A3-9290-81C17DA9D39C}" srcOrd="0" destOrd="0" presId="urn:microsoft.com/office/officeart/2005/8/layout/hierarchy1"/>
    <dgm:cxn modelId="{7AC22E34-8605-4A33-9410-DA6BCD08FFDB}" type="presOf" srcId="{BD39E5F6-5CDD-41A7-8A36-71F942741300}" destId="{EBDD39EA-E821-453B-8834-A2A59604CDD3}" srcOrd="0" destOrd="0" presId="urn:microsoft.com/office/officeart/2005/8/layout/hierarchy1"/>
    <dgm:cxn modelId="{3516EB7A-1145-4C48-A0B3-91193A878651}" srcId="{0021CF43-E2DE-40A9-91B3-953297029554}" destId="{1C689CF7-6EF0-440C-9CEC-5ED7B50B31DC}" srcOrd="0" destOrd="0" parTransId="{F69BAD9C-5300-4DDE-A42E-1AF4E1680A49}" sibTransId="{FEE15F1C-C67C-4872-A920-8B8C213CB1D4}"/>
    <dgm:cxn modelId="{B9CDC7D3-25ED-464E-8AB8-5C78EE084A6E}" type="presParOf" srcId="{E43B4895-DCFB-4EF3-903A-145830B44E8C}" destId="{235AD1E7-055F-4A06-926B-CBEC41C71562}" srcOrd="0" destOrd="0" presId="urn:microsoft.com/office/officeart/2005/8/layout/hierarchy1"/>
    <dgm:cxn modelId="{5CC58CE6-C12E-4ED5-879C-28939F690F1E}" type="presParOf" srcId="{235AD1E7-055F-4A06-926B-CBEC41C71562}" destId="{8A444EDD-D410-4F6C-94E5-D3623033F55D}" srcOrd="0" destOrd="0" presId="urn:microsoft.com/office/officeart/2005/8/layout/hierarchy1"/>
    <dgm:cxn modelId="{D61A1857-34AC-4D1D-8B17-7DF116818306}" type="presParOf" srcId="{8A444EDD-D410-4F6C-94E5-D3623033F55D}" destId="{2A69CC0A-ECB4-4979-AA11-B4829CE71DD0}" srcOrd="0" destOrd="0" presId="urn:microsoft.com/office/officeart/2005/8/layout/hierarchy1"/>
    <dgm:cxn modelId="{788A213A-3D52-484A-94F9-DA3D3FE73319}" type="presParOf" srcId="{8A444EDD-D410-4F6C-94E5-D3623033F55D}" destId="{7861B33D-4DFF-4A3F-8C76-6F5858012B0A}" srcOrd="1" destOrd="0" presId="urn:microsoft.com/office/officeart/2005/8/layout/hierarchy1"/>
    <dgm:cxn modelId="{CAD22A65-E03A-481E-BD2A-AC70FAC4DAD3}" type="presParOf" srcId="{235AD1E7-055F-4A06-926B-CBEC41C71562}" destId="{A6E136C9-C56D-4C5E-BEA0-81667DD0F7D4}" srcOrd="1" destOrd="0" presId="urn:microsoft.com/office/officeart/2005/8/layout/hierarchy1"/>
    <dgm:cxn modelId="{49FB57F4-69BA-4BBC-9D3E-35616808DB4D}" type="presParOf" srcId="{A6E136C9-C56D-4C5E-BEA0-81667DD0F7D4}" destId="{69F07219-0E89-41A3-9290-81C17DA9D39C}" srcOrd="0" destOrd="0" presId="urn:microsoft.com/office/officeart/2005/8/layout/hierarchy1"/>
    <dgm:cxn modelId="{F9A7B427-3B6C-4E7F-A72E-3F8A20795A37}" type="presParOf" srcId="{A6E136C9-C56D-4C5E-BEA0-81667DD0F7D4}" destId="{5E91495D-DAAF-4E0D-BC17-6CAE577EBD4F}" srcOrd="1" destOrd="0" presId="urn:microsoft.com/office/officeart/2005/8/layout/hierarchy1"/>
    <dgm:cxn modelId="{CB6906B6-8568-4C03-9008-D3A2C9CCD901}" type="presParOf" srcId="{5E91495D-DAAF-4E0D-BC17-6CAE577EBD4F}" destId="{ED3D7293-7276-491A-9FF7-3BBA13405152}" srcOrd="0" destOrd="0" presId="urn:microsoft.com/office/officeart/2005/8/layout/hierarchy1"/>
    <dgm:cxn modelId="{7961F98D-67F1-4325-9741-5B038728A97B}" type="presParOf" srcId="{ED3D7293-7276-491A-9FF7-3BBA13405152}" destId="{285F98A8-AB47-4A83-AA6C-3E372DA14019}" srcOrd="0" destOrd="0" presId="urn:microsoft.com/office/officeart/2005/8/layout/hierarchy1"/>
    <dgm:cxn modelId="{74727794-83E1-428F-A9B3-65B89002E3E6}" type="presParOf" srcId="{ED3D7293-7276-491A-9FF7-3BBA13405152}" destId="{4561FF75-3B73-4A0E-B51C-F53BBEC2988F}" srcOrd="1" destOrd="0" presId="urn:microsoft.com/office/officeart/2005/8/layout/hierarchy1"/>
    <dgm:cxn modelId="{4B0ED5C1-BE5E-4C43-A731-3E02D32BF3DB}" type="presParOf" srcId="{5E91495D-DAAF-4E0D-BC17-6CAE577EBD4F}" destId="{13460730-E67E-41D7-8980-4BE355EF8F92}" srcOrd="1" destOrd="0" presId="urn:microsoft.com/office/officeart/2005/8/layout/hierarchy1"/>
    <dgm:cxn modelId="{2DC3C8D7-5A81-4015-9B51-3115A4F539CB}" type="presParOf" srcId="{A6E136C9-C56D-4C5E-BEA0-81667DD0F7D4}" destId="{0E6F2BD4-DA20-46C4-A199-26C16AE5B43C}" srcOrd="2" destOrd="0" presId="urn:microsoft.com/office/officeart/2005/8/layout/hierarchy1"/>
    <dgm:cxn modelId="{99CE70E4-385A-42F7-8174-A4EBD436B5DD}" type="presParOf" srcId="{A6E136C9-C56D-4C5E-BEA0-81667DD0F7D4}" destId="{4F144C5C-9B4A-451D-8AAE-D311BEAA9025}" srcOrd="3" destOrd="0" presId="urn:microsoft.com/office/officeart/2005/8/layout/hierarchy1"/>
    <dgm:cxn modelId="{A004F8F8-B14C-4D73-B150-FAABDDDEE599}" type="presParOf" srcId="{4F144C5C-9B4A-451D-8AAE-D311BEAA9025}" destId="{BA122CFE-1267-48BF-A3BD-4DB737680517}" srcOrd="0" destOrd="0" presId="urn:microsoft.com/office/officeart/2005/8/layout/hierarchy1"/>
    <dgm:cxn modelId="{CFDA6534-66D1-4780-A230-3AD253735C27}" type="presParOf" srcId="{BA122CFE-1267-48BF-A3BD-4DB737680517}" destId="{2EFD595B-401B-4EA9-AA18-BDFCA3D0BECB}" srcOrd="0" destOrd="0" presId="urn:microsoft.com/office/officeart/2005/8/layout/hierarchy1"/>
    <dgm:cxn modelId="{0D91D226-5C8B-4350-9278-63CB2E1539B7}" type="presParOf" srcId="{BA122CFE-1267-48BF-A3BD-4DB737680517}" destId="{EBDD39EA-E821-453B-8834-A2A59604CDD3}" srcOrd="1" destOrd="0" presId="urn:microsoft.com/office/officeart/2005/8/layout/hierarchy1"/>
    <dgm:cxn modelId="{00833720-94A7-4AF1-BA55-2E26AF4DDAF7}" type="presParOf" srcId="{4F144C5C-9B4A-451D-8AAE-D311BEAA9025}" destId="{C52DFD01-928F-42D9-843A-175FA6A9F8D3}" srcOrd="1" destOrd="0" presId="urn:microsoft.com/office/officeart/2005/8/layout/hierarchy1"/>
    <dgm:cxn modelId="{6E4B97F1-1606-41B0-A758-3E2C8AB6869E}" type="presParOf" srcId="{A6E136C9-C56D-4C5E-BEA0-81667DD0F7D4}" destId="{90EF3DCC-8859-4417-AEA2-C562EEC0E964}" srcOrd="4" destOrd="0" presId="urn:microsoft.com/office/officeart/2005/8/layout/hierarchy1"/>
    <dgm:cxn modelId="{8C9E46A1-0C09-4CAE-A96F-38D4A1F609E0}" type="presParOf" srcId="{A6E136C9-C56D-4C5E-BEA0-81667DD0F7D4}" destId="{CE81FC70-3039-4EF1-B516-C77E696C426D}" srcOrd="5" destOrd="0" presId="urn:microsoft.com/office/officeart/2005/8/layout/hierarchy1"/>
    <dgm:cxn modelId="{CC3FD91F-8BE6-473C-B7B9-5217EB6EACC9}" type="presParOf" srcId="{CE81FC70-3039-4EF1-B516-C77E696C426D}" destId="{F2B325FA-30CE-48FE-9A6B-D285DEDC1920}" srcOrd="0" destOrd="0" presId="urn:microsoft.com/office/officeart/2005/8/layout/hierarchy1"/>
    <dgm:cxn modelId="{60F159FD-2BA0-4720-8914-EB3AD549B3BF}" type="presParOf" srcId="{F2B325FA-30CE-48FE-9A6B-D285DEDC1920}" destId="{FC64763D-755F-45CD-8878-742986CDC645}" srcOrd="0" destOrd="0" presId="urn:microsoft.com/office/officeart/2005/8/layout/hierarchy1"/>
    <dgm:cxn modelId="{61ED63A5-1669-4B3F-B944-F222BF256D36}" type="presParOf" srcId="{F2B325FA-30CE-48FE-9A6B-D285DEDC1920}" destId="{9EBE1122-A9E3-4B61-BF58-48E2E3E4E286}" srcOrd="1" destOrd="0" presId="urn:microsoft.com/office/officeart/2005/8/layout/hierarchy1"/>
    <dgm:cxn modelId="{E0C24CF6-FBA3-4264-862E-34E5683587DF}" type="presParOf" srcId="{CE81FC70-3039-4EF1-B516-C77E696C426D}" destId="{ECB56000-58AC-4CE0-8C4D-ED7798D5A1D0}"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D816D-1A3E-4B76-8E76-F55A01917EEC}">
      <dsp:nvSpPr>
        <dsp:cNvPr id="0" name=""/>
        <dsp:cNvSpPr/>
      </dsp:nvSpPr>
      <dsp:spPr>
        <a:xfrm>
          <a:off x="3353640" y="1990704"/>
          <a:ext cx="1533951" cy="238001"/>
        </a:xfrm>
        <a:custGeom>
          <a:avLst/>
          <a:gdLst/>
          <a:ahLst/>
          <a:cxnLst/>
          <a:rect l="0" t="0" r="0" b="0"/>
          <a:pathLst>
            <a:path>
              <a:moveTo>
                <a:pt x="0" y="0"/>
              </a:moveTo>
              <a:lnTo>
                <a:pt x="0" y="162191"/>
              </a:lnTo>
              <a:lnTo>
                <a:pt x="1533951" y="162191"/>
              </a:lnTo>
              <a:lnTo>
                <a:pt x="1533951" y="23800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EF3DCC-8859-4417-AEA2-C562EEC0E964}">
      <dsp:nvSpPr>
        <dsp:cNvPr id="0" name=""/>
        <dsp:cNvSpPr/>
      </dsp:nvSpPr>
      <dsp:spPr>
        <a:xfrm>
          <a:off x="3239763" y="1990704"/>
          <a:ext cx="113876" cy="238001"/>
        </a:xfrm>
        <a:custGeom>
          <a:avLst/>
          <a:gdLst/>
          <a:ahLst/>
          <a:cxnLst/>
          <a:rect l="0" t="0" r="0" b="0"/>
          <a:pathLst>
            <a:path>
              <a:moveTo>
                <a:pt x="113876" y="0"/>
              </a:moveTo>
              <a:lnTo>
                <a:pt x="113876" y="162191"/>
              </a:lnTo>
              <a:lnTo>
                <a:pt x="0" y="162191"/>
              </a:lnTo>
              <a:lnTo>
                <a:pt x="0" y="23800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8DD2B-7249-47DA-854C-724BDE89A360}">
      <dsp:nvSpPr>
        <dsp:cNvPr id="0" name=""/>
        <dsp:cNvSpPr/>
      </dsp:nvSpPr>
      <dsp:spPr>
        <a:xfrm>
          <a:off x="1705811" y="2748355"/>
          <a:ext cx="953617" cy="238001"/>
        </a:xfrm>
        <a:custGeom>
          <a:avLst/>
          <a:gdLst/>
          <a:ahLst/>
          <a:cxnLst/>
          <a:rect l="0" t="0" r="0" b="0"/>
          <a:pathLst>
            <a:path>
              <a:moveTo>
                <a:pt x="0" y="0"/>
              </a:moveTo>
              <a:lnTo>
                <a:pt x="0" y="162191"/>
              </a:lnTo>
              <a:lnTo>
                <a:pt x="953617" y="162191"/>
              </a:lnTo>
              <a:lnTo>
                <a:pt x="953617" y="238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B142D5-5635-4AF8-9187-2424F531EC5E}">
      <dsp:nvSpPr>
        <dsp:cNvPr id="0" name=""/>
        <dsp:cNvSpPr/>
      </dsp:nvSpPr>
      <dsp:spPr>
        <a:xfrm>
          <a:off x="863419" y="2748355"/>
          <a:ext cx="842392" cy="238001"/>
        </a:xfrm>
        <a:custGeom>
          <a:avLst/>
          <a:gdLst/>
          <a:ahLst/>
          <a:cxnLst/>
          <a:rect l="0" t="0" r="0" b="0"/>
          <a:pathLst>
            <a:path>
              <a:moveTo>
                <a:pt x="842392" y="0"/>
              </a:moveTo>
              <a:lnTo>
                <a:pt x="842392" y="162191"/>
              </a:lnTo>
              <a:lnTo>
                <a:pt x="0" y="162191"/>
              </a:lnTo>
              <a:lnTo>
                <a:pt x="0" y="238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F07219-0E89-41A3-9290-81C17DA9D39C}">
      <dsp:nvSpPr>
        <dsp:cNvPr id="0" name=""/>
        <dsp:cNvSpPr/>
      </dsp:nvSpPr>
      <dsp:spPr>
        <a:xfrm>
          <a:off x="1705811" y="1990704"/>
          <a:ext cx="1647828" cy="238001"/>
        </a:xfrm>
        <a:custGeom>
          <a:avLst/>
          <a:gdLst/>
          <a:ahLst/>
          <a:cxnLst/>
          <a:rect l="0" t="0" r="0" b="0"/>
          <a:pathLst>
            <a:path>
              <a:moveTo>
                <a:pt x="1647828" y="0"/>
              </a:moveTo>
              <a:lnTo>
                <a:pt x="1647828" y="162191"/>
              </a:lnTo>
              <a:lnTo>
                <a:pt x="0" y="162191"/>
              </a:lnTo>
              <a:lnTo>
                <a:pt x="0" y="23800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9CC0A-ECB4-4979-AA11-B4829CE71DD0}">
      <dsp:nvSpPr>
        <dsp:cNvPr id="0" name=""/>
        <dsp:cNvSpPr/>
      </dsp:nvSpPr>
      <dsp:spPr>
        <a:xfrm>
          <a:off x="2881017" y="1555613"/>
          <a:ext cx="945245" cy="4350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1B33D-4DFF-4A3F-8C76-6F5858012B0A}">
      <dsp:nvSpPr>
        <dsp:cNvPr id="0" name=""/>
        <dsp:cNvSpPr/>
      </dsp:nvSpPr>
      <dsp:spPr>
        <a:xfrm>
          <a:off x="2971944" y="1641993"/>
          <a:ext cx="945245" cy="4350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Teacher</a:t>
          </a:r>
          <a:endParaRPr lang="en-US" sz="1300" kern="1200" dirty="0"/>
        </a:p>
      </dsp:txBody>
      <dsp:txXfrm>
        <a:off x="2984687" y="1654736"/>
        <a:ext cx="919759" cy="409605"/>
      </dsp:txXfrm>
    </dsp:sp>
    <dsp:sp modelId="{285F98A8-AB47-4A83-AA6C-3E372DA14019}">
      <dsp:nvSpPr>
        <dsp:cNvPr id="0" name=""/>
        <dsp:cNvSpPr/>
      </dsp:nvSpPr>
      <dsp:spPr>
        <a:xfrm>
          <a:off x="1086701" y="2228706"/>
          <a:ext cx="1238220" cy="519648"/>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1FF75-3B73-4A0E-B51C-F53BBEC2988F}">
      <dsp:nvSpPr>
        <dsp:cNvPr id="0" name=""/>
        <dsp:cNvSpPr/>
      </dsp:nvSpPr>
      <dsp:spPr>
        <a:xfrm>
          <a:off x="1177628" y="2315087"/>
          <a:ext cx="1238220" cy="519648"/>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 Test</a:t>
          </a:r>
          <a:endParaRPr lang="en-US" sz="1300" kern="1200" dirty="0"/>
        </a:p>
      </dsp:txBody>
      <dsp:txXfrm>
        <a:off x="1192848" y="2330307"/>
        <a:ext cx="1207780" cy="489208"/>
      </dsp:txXfrm>
    </dsp:sp>
    <dsp:sp modelId="{2CB1ADA2-EB33-4BB5-AD58-9F6B256CB6A3}">
      <dsp:nvSpPr>
        <dsp:cNvPr id="0" name=""/>
        <dsp:cNvSpPr/>
      </dsp:nvSpPr>
      <dsp:spPr>
        <a:xfrm>
          <a:off x="728" y="2986357"/>
          <a:ext cx="1725381" cy="519648"/>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86A92-EB36-461E-9B0F-37131FD82E9D}">
      <dsp:nvSpPr>
        <dsp:cNvPr id="0" name=""/>
        <dsp:cNvSpPr/>
      </dsp:nvSpPr>
      <dsp:spPr>
        <a:xfrm>
          <a:off x="91655" y="3072738"/>
          <a:ext cx="1725381" cy="51964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Add Q From Q Bank</a:t>
          </a:r>
          <a:endParaRPr lang="en-US" sz="1300" kern="1200" dirty="0"/>
        </a:p>
      </dsp:txBody>
      <dsp:txXfrm>
        <a:off x="106875" y="3087958"/>
        <a:ext cx="1694941" cy="489208"/>
      </dsp:txXfrm>
    </dsp:sp>
    <dsp:sp modelId="{53223F3C-9D07-431B-B10B-D779AA8B9562}">
      <dsp:nvSpPr>
        <dsp:cNvPr id="0" name=""/>
        <dsp:cNvSpPr/>
      </dsp:nvSpPr>
      <dsp:spPr>
        <a:xfrm>
          <a:off x="1907964" y="2986357"/>
          <a:ext cx="1502930" cy="519648"/>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FDC14-4E62-431E-A93B-4D8D966076AD}">
      <dsp:nvSpPr>
        <dsp:cNvPr id="0" name=""/>
        <dsp:cNvSpPr/>
      </dsp:nvSpPr>
      <dsp:spPr>
        <a:xfrm>
          <a:off x="1998891" y="3072738"/>
          <a:ext cx="1502930" cy="51964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Add Q Manually</a:t>
          </a:r>
          <a:endParaRPr lang="en-US" sz="1300" kern="1200" dirty="0"/>
        </a:p>
      </dsp:txBody>
      <dsp:txXfrm>
        <a:off x="2014111" y="3087958"/>
        <a:ext cx="1472490" cy="489208"/>
      </dsp:txXfrm>
    </dsp:sp>
    <dsp:sp modelId="{FC64763D-755F-45CD-8878-742986CDC645}">
      <dsp:nvSpPr>
        <dsp:cNvPr id="0" name=""/>
        <dsp:cNvSpPr/>
      </dsp:nvSpPr>
      <dsp:spPr>
        <a:xfrm>
          <a:off x="2506776" y="2228706"/>
          <a:ext cx="1465974" cy="519648"/>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E1122-A9E3-4B61-BF58-48E2E3E4E286}">
      <dsp:nvSpPr>
        <dsp:cNvPr id="0" name=""/>
        <dsp:cNvSpPr/>
      </dsp:nvSpPr>
      <dsp:spPr>
        <a:xfrm>
          <a:off x="2597703" y="2315087"/>
          <a:ext cx="1465974" cy="519648"/>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 Q bank</a:t>
          </a:r>
          <a:endParaRPr lang="en-US" sz="1300" kern="1200" dirty="0"/>
        </a:p>
      </dsp:txBody>
      <dsp:txXfrm>
        <a:off x="2612923" y="2330307"/>
        <a:ext cx="1435534" cy="489208"/>
      </dsp:txXfrm>
    </dsp:sp>
    <dsp:sp modelId="{9A679E46-079E-40C7-905B-087FB90D67EF}">
      <dsp:nvSpPr>
        <dsp:cNvPr id="0" name=""/>
        <dsp:cNvSpPr/>
      </dsp:nvSpPr>
      <dsp:spPr>
        <a:xfrm>
          <a:off x="4154605" y="2228706"/>
          <a:ext cx="1465974" cy="519648"/>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008F2-B4C3-4DCB-9C7D-5AED257F13A4}">
      <dsp:nvSpPr>
        <dsp:cNvPr id="0" name=""/>
        <dsp:cNvSpPr/>
      </dsp:nvSpPr>
      <dsp:spPr>
        <a:xfrm>
          <a:off x="4245532" y="2315087"/>
          <a:ext cx="1465974" cy="519648"/>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View All Result</a:t>
          </a:r>
          <a:endParaRPr lang="en-US" sz="1300" kern="1200" dirty="0"/>
        </a:p>
      </dsp:txBody>
      <dsp:txXfrm>
        <a:off x="4260752" y="2330307"/>
        <a:ext cx="1435534" cy="489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F3DCC-8859-4417-AEA2-C562EEC0E964}">
      <dsp:nvSpPr>
        <dsp:cNvPr id="0" name=""/>
        <dsp:cNvSpPr/>
      </dsp:nvSpPr>
      <dsp:spPr>
        <a:xfrm>
          <a:off x="2082379" y="2034540"/>
          <a:ext cx="1444490" cy="232404"/>
        </a:xfrm>
        <a:custGeom>
          <a:avLst/>
          <a:gdLst/>
          <a:ahLst/>
          <a:cxnLst/>
          <a:rect l="0" t="0" r="0" b="0"/>
          <a:pathLst>
            <a:path>
              <a:moveTo>
                <a:pt x="0" y="0"/>
              </a:moveTo>
              <a:lnTo>
                <a:pt x="0" y="158376"/>
              </a:lnTo>
              <a:lnTo>
                <a:pt x="1444490" y="158376"/>
              </a:lnTo>
              <a:lnTo>
                <a:pt x="1444490" y="232404"/>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F2BD4-DA20-46C4-A199-26C16AE5B43C}">
      <dsp:nvSpPr>
        <dsp:cNvPr id="0" name=""/>
        <dsp:cNvSpPr/>
      </dsp:nvSpPr>
      <dsp:spPr>
        <a:xfrm>
          <a:off x="2033418" y="2034540"/>
          <a:ext cx="91440" cy="232404"/>
        </a:xfrm>
        <a:custGeom>
          <a:avLst/>
          <a:gdLst/>
          <a:ahLst/>
          <a:cxnLst/>
          <a:rect l="0" t="0" r="0" b="0"/>
          <a:pathLst>
            <a:path>
              <a:moveTo>
                <a:pt x="48960" y="0"/>
              </a:moveTo>
              <a:lnTo>
                <a:pt x="48960" y="158376"/>
              </a:lnTo>
              <a:lnTo>
                <a:pt x="45720" y="158376"/>
              </a:lnTo>
              <a:lnTo>
                <a:pt x="45720" y="232404"/>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F07219-0E89-41A3-9290-81C17DA9D39C}">
      <dsp:nvSpPr>
        <dsp:cNvPr id="0" name=""/>
        <dsp:cNvSpPr/>
      </dsp:nvSpPr>
      <dsp:spPr>
        <a:xfrm>
          <a:off x="634648" y="2034540"/>
          <a:ext cx="1447731" cy="232404"/>
        </a:xfrm>
        <a:custGeom>
          <a:avLst/>
          <a:gdLst/>
          <a:ahLst/>
          <a:cxnLst/>
          <a:rect l="0" t="0" r="0" b="0"/>
          <a:pathLst>
            <a:path>
              <a:moveTo>
                <a:pt x="1447731" y="0"/>
              </a:moveTo>
              <a:lnTo>
                <a:pt x="1447731" y="158376"/>
              </a:lnTo>
              <a:lnTo>
                <a:pt x="0" y="158376"/>
              </a:lnTo>
              <a:lnTo>
                <a:pt x="0" y="232404"/>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9CC0A-ECB4-4979-AA11-B4829CE71DD0}">
      <dsp:nvSpPr>
        <dsp:cNvPr id="0" name=""/>
        <dsp:cNvSpPr/>
      </dsp:nvSpPr>
      <dsp:spPr>
        <a:xfrm>
          <a:off x="1620872" y="1609681"/>
          <a:ext cx="923013" cy="4248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1B33D-4DFF-4A3F-8C76-6F5858012B0A}">
      <dsp:nvSpPr>
        <dsp:cNvPr id="0" name=""/>
        <dsp:cNvSpPr/>
      </dsp:nvSpPr>
      <dsp:spPr>
        <a:xfrm>
          <a:off x="1709660" y="1694031"/>
          <a:ext cx="923013" cy="42485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Student</a:t>
          </a:r>
          <a:endParaRPr lang="en-US" sz="1300" kern="1200" dirty="0"/>
        </a:p>
      </dsp:txBody>
      <dsp:txXfrm>
        <a:off x="1722104" y="1706475"/>
        <a:ext cx="898125" cy="399970"/>
      </dsp:txXfrm>
    </dsp:sp>
    <dsp:sp modelId="{285F98A8-AB47-4A83-AA6C-3E372DA14019}">
      <dsp:nvSpPr>
        <dsp:cNvPr id="0" name=""/>
        <dsp:cNvSpPr/>
      </dsp:nvSpPr>
      <dsp:spPr>
        <a:xfrm>
          <a:off x="1191" y="2266944"/>
          <a:ext cx="1266913" cy="50742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1FF75-3B73-4A0E-B51C-F53BBEC2988F}">
      <dsp:nvSpPr>
        <dsp:cNvPr id="0" name=""/>
        <dsp:cNvSpPr/>
      </dsp:nvSpPr>
      <dsp:spPr>
        <a:xfrm>
          <a:off x="89979" y="2351293"/>
          <a:ext cx="1266913" cy="507427"/>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Join Test</a:t>
          </a:r>
          <a:endParaRPr lang="en-US" sz="1300" kern="1200" dirty="0"/>
        </a:p>
      </dsp:txBody>
      <dsp:txXfrm>
        <a:off x="104841" y="2366155"/>
        <a:ext cx="1237189" cy="477703"/>
      </dsp:txXfrm>
    </dsp:sp>
    <dsp:sp modelId="{2EFD595B-401B-4EA9-AA18-BDFCA3D0BECB}">
      <dsp:nvSpPr>
        <dsp:cNvPr id="0" name=""/>
        <dsp:cNvSpPr/>
      </dsp:nvSpPr>
      <dsp:spPr>
        <a:xfrm>
          <a:off x="1445682" y="2266944"/>
          <a:ext cx="1266913" cy="50742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D39EA-E821-453B-8834-A2A59604CDD3}">
      <dsp:nvSpPr>
        <dsp:cNvPr id="0" name=""/>
        <dsp:cNvSpPr/>
      </dsp:nvSpPr>
      <dsp:spPr>
        <a:xfrm>
          <a:off x="1534470" y="2351293"/>
          <a:ext cx="1266913" cy="507427"/>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Read Q Bank</a:t>
          </a:r>
          <a:endParaRPr lang="en-US" sz="1300" kern="1200" dirty="0"/>
        </a:p>
      </dsp:txBody>
      <dsp:txXfrm>
        <a:off x="1549332" y="2366155"/>
        <a:ext cx="1237189" cy="477703"/>
      </dsp:txXfrm>
    </dsp:sp>
    <dsp:sp modelId="{FC64763D-755F-45CD-8878-742986CDC645}">
      <dsp:nvSpPr>
        <dsp:cNvPr id="0" name=""/>
        <dsp:cNvSpPr/>
      </dsp:nvSpPr>
      <dsp:spPr>
        <a:xfrm>
          <a:off x="2890172" y="2266944"/>
          <a:ext cx="1273394" cy="50742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E1122-A9E3-4B61-BF58-48E2E3E4E286}">
      <dsp:nvSpPr>
        <dsp:cNvPr id="0" name=""/>
        <dsp:cNvSpPr/>
      </dsp:nvSpPr>
      <dsp:spPr>
        <a:xfrm>
          <a:off x="2978961" y="2351293"/>
          <a:ext cx="1273394" cy="507427"/>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View Result</a:t>
          </a:r>
          <a:endParaRPr lang="en-US" sz="1300" kern="1200" dirty="0"/>
        </a:p>
      </dsp:txBody>
      <dsp:txXfrm>
        <a:off x="2993823" y="2366155"/>
        <a:ext cx="1243670" cy="4777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333" y="746760"/>
            <a:ext cx="8915399" cy="1561011"/>
          </a:xfrm>
        </p:spPr>
        <p:txBody>
          <a:bodyPr anchor="ctr">
            <a:normAutofit fontScale="90000"/>
          </a:bodyPr>
          <a:lstStyle/>
          <a:p>
            <a:pPr algn="ctr">
              <a:spcBef>
                <a:spcPts val="1000"/>
              </a:spcBef>
              <a:buClr>
                <a:schemeClr val="accent1"/>
              </a:buClr>
            </a:pPr>
            <a:r>
              <a:rPr lang="en-IN" sz="4400"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My Team</a:t>
            </a:r>
            <a:br>
              <a:rPr lang="en-IN" sz="4400"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IN" sz="2700" b="1" dirty="0">
                <a:ln w="0"/>
                <a:solidFill>
                  <a:schemeClr val="accent1"/>
                </a:solidFill>
                <a:effectLst>
                  <a:outerShdw blurRad="38100" dist="25400" dir="5400000" algn="ctr" rotWithShape="0">
                    <a:srgbClr val="6E747A">
                      <a:alpha val="43000"/>
                    </a:srgbClr>
                  </a:outerShdw>
                </a:effectLst>
                <a:latin typeface="+mn-lt"/>
                <a:ea typeface="+mn-ea"/>
                <a:cs typeface="+mn-cs"/>
              </a:rPr>
              <a:t>Taher Ali </a:t>
            </a:r>
            <a:br>
              <a:rPr lang="en-IN" sz="2700" b="1" dirty="0">
                <a:ln w="0"/>
                <a:solidFill>
                  <a:schemeClr val="accent1"/>
                </a:solidFill>
                <a:effectLst>
                  <a:outerShdw blurRad="38100" dist="25400" dir="5400000" algn="ctr" rotWithShape="0">
                    <a:srgbClr val="6E747A">
                      <a:alpha val="43000"/>
                    </a:srgbClr>
                  </a:outerShdw>
                </a:effectLst>
                <a:latin typeface="+mn-lt"/>
                <a:ea typeface="+mn-ea"/>
                <a:cs typeface="+mn-cs"/>
              </a:rPr>
            </a:br>
            <a:r>
              <a:rPr lang="en-IN" sz="2700" b="1" dirty="0">
                <a:ln w="0"/>
                <a:solidFill>
                  <a:schemeClr val="accent1"/>
                </a:solidFill>
                <a:effectLst>
                  <a:outerShdw blurRad="38100" dist="25400" dir="5400000" algn="ctr" rotWithShape="0">
                    <a:srgbClr val="6E747A">
                      <a:alpha val="43000"/>
                    </a:srgbClr>
                  </a:outerShdw>
                </a:effectLst>
                <a:latin typeface="+mn-lt"/>
                <a:ea typeface="+mn-ea"/>
                <a:cs typeface="+mn-cs"/>
              </a:rPr>
              <a:t>Abhay Singh Hada</a:t>
            </a:r>
            <a:br>
              <a:rPr lang="en-IN" sz="2700" b="1" dirty="0">
                <a:ln w="0"/>
                <a:solidFill>
                  <a:schemeClr val="accent1"/>
                </a:solidFill>
                <a:effectLst>
                  <a:outerShdw blurRad="38100" dist="25400" dir="5400000" algn="ctr" rotWithShape="0">
                    <a:srgbClr val="6E747A">
                      <a:alpha val="43000"/>
                    </a:srgbClr>
                  </a:outerShdw>
                </a:effectLst>
                <a:latin typeface="+mn-lt"/>
                <a:ea typeface="+mn-ea"/>
                <a:cs typeface="+mn-cs"/>
              </a:rPr>
            </a:br>
            <a:endParaRPr lang="en-IN" sz="2700" b="1" dirty="0">
              <a:ln w="0"/>
              <a:solidFill>
                <a:schemeClr val="accent1"/>
              </a:solidFill>
              <a:effectLst>
                <a:outerShdw blurRad="38100" dist="25400" dir="5400000" algn="ctr" rotWithShape="0">
                  <a:srgbClr val="6E747A">
                    <a:alpha val="43000"/>
                  </a:srgbClr>
                </a:outerShdw>
              </a:effectLst>
              <a:latin typeface="+mn-lt"/>
              <a:ea typeface="+mn-ea"/>
              <a:cs typeface="+mn-cs"/>
            </a:endParaRPr>
          </a:p>
        </p:txBody>
      </p:sp>
      <p:sp>
        <p:nvSpPr>
          <p:cNvPr id="5" name="Subtitle 4"/>
          <p:cNvSpPr>
            <a:spLocks noGrp="1"/>
          </p:cNvSpPr>
          <p:nvPr>
            <p:ph type="subTitle" idx="1"/>
          </p:nvPr>
        </p:nvSpPr>
        <p:spPr>
          <a:xfrm>
            <a:off x="2467293" y="2647407"/>
            <a:ext cx="8915399" cy="2046514"/>
          </a:xfrm>
        </p:spPr>
        <p:txBody>
          <a:bodyPr vert="horz" lIns="91440" tIns="45720" rIns="91440" bIns="45720" rtlCol="0" anchor="ctr">
            <a:normAutofit fontScale="47500" lnSpcReduction="20000"/>
          </a:bodyPr>
          <a:lstStyle/>
          <a:p>
            <a:pPr algn="ctr"/>
            <a:r>
              <a:rPr lang="en-IN" sz="5900"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t>Guide Name</a:t>
            </a:r>
            <a:r>
              <a:rPr lang="en-IN" sz="73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t/>
            </a:r>
            <a:br>
              <a:rPr lang="en-IN" sz="73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br>
            <a:r>
              <a:rPr lang="en-IN" sz="5300" b="1" dirty="0">
                <a:ln w="0"/>
                <a:solidFill>
                  <a:schemeClr val="accent1"/>
                </a:solidFill>
                <a:effectLst>
                  <a:outerShdw blurRad="38100" dist="25400" dir="5400000" algn="ctr" rotWithShape="0">
                    <a:srgbClr val="6E747A">
                      <a:alpha val="43000"/>
                    </a:srgbClr>
                  </a:outerShdw>
                </a:effectLst>
              </a:rPr>
              <a:t/>
            </a:r>
            <a:br>
              <a:rPr lang="en-IN" sz="5300" b="1" dirty="0">
                <a:ln w="0"/>
                <a:solidFill>
                  <a:schemeClr val="accent1"/>
                </a:solidFill>
                <a:effectLst>
                  <a:outerShdw blurRad="38100" dist="25400" dir="5400000" algn="ctr" rotWithShape="0">
                    <a:srgbClr val="6E747A">
                      <a:alpha val="43000"/>
                    </a:srgbClr>
                  </a:outerShdw>
                </a:effectLst>
              </a:rPr>
            </a:br>
            <a:r>
              <a:rPr lang="en-IN" sz="5300" b="1" dirty="0" smtClean="0">
                <a:ln w="0"/>
                <a:solidFill>
                  <a:schemeClr val="accent1"/>
                </a:solidFill>
                <a:effectLst>
                  <a:outerShdw blurRad="38100" dist="25400" dir="5400000" algn="ctr" rotWithShape="0">
                    <a:srgbClr val="6E747A">
                      <a:alpha val="43000"/>
                    </a:srgbClr>
                  </a:outerShdw>
                </a:effectLst>
              </a:rPr>
              <a:t>Mr. Sanjay </a:t>
            </a:r>
            <a:r>
              <a:rPr lang="en-IN" sz="5300" b="1" dirty="0" err="1" smtClean="0">
                <a:ln w="0"/>
                <a:solidFill>
                  <a:schemeClr val="accent1"/>
                </a:solidFill>
                <a:effectLst>
                  <a:outerShdw blurRad="38100" dist="25400" dir="5400000" algn="ctr" rotWithShape="0">
                    <a:srgbClr val="6E747A">
                      <a:alpha val="43000"/>
                    </a:srgbClr>
                  </a:outerShdw>
                </a:effectLst>
              </a:rPr>
              <a:t>Rathore</a:t>
            </a:r>
            <a:endParaRPr lang="en-IN" sz="5300" b="1" dirty="0" smtClean="0">
              <a:ln w="0"/>
              <a:solidFill>
                <a:schemeClr val="accent1"/>
              </a:solidFill>
              <a:effectLst>
                <a:outerShdw blurRad="38100" dist="25400" dir="5400000" algn="ctr" rotWithShape="0">
                  <a:srgbClr val="6E747A">
                    <a:alpha val="43000"/>
                  </a:srgbClr>
                </a:outerShdw>
              </a:effectLst>
            </a:endParaRPr>
          </a:p>
          <a:p>
            <a:pPr algn="ctr"/>
            <a:r>
              <a:rPr lang="en-IN" sz="5300" b="1" dirty="0" smtClean="0">
                <a:ln w="0"/>
                <a:solidFill>
                  <a:schemeClr val="accent1"/>
                </a:solidFill>
                <a:effectLst>
                  <a:outerShdw blurRad="38100" dist="25400" dir="5400000" algn="ctr" rotWithShape="0">
                    <a:srgbClr val="6E747A">
                      <a:alpha val="43000"/>
                    </a:srgbClr>
                  </a:outerShdw>
                </a:effectLst>
              </a:rPr>
              <a:t>Mr. </a:t>
            </a:r>
            <a:r>
              <a:rPr lang="en-IN" sz="5300" b="1" dirty="0" err="1" smtClean="0">
                <a:ln w="0"/>
                <a:solidFill>
                  <a:schemeClr val="accent1"/>
                </a:solidFill>
                <a:effectLst>
                  <a:outerShdw blurRad="38100" dist="25400" dir="5400000" algn="ctr" rotWithShape="0">
                    <a:srgbClr val="6E747A">
                      <a:alpha val="43000"/>
                    </a:srgbClr>
                  </a:outerShdw>
                </a:effectLst>
              </a:rPr>
              <a:t>Ankush</a:t>
            </a:r>
            <a:r>
              <a:rPr lang="en-IN" sz="5300" b="1" dirty="0" smtClean="0">
                <a:ln w="0"/>
                <a:solidFill>
                  <a:schemeClr val="accent1"/>
                </a:solidFill>
                <a:effectLst>
                  <a:outerShdw blurRad="38100" dist="25400" dir="5400000" algn="ctr" rotWithShape="0">
                    <a:srgbClr val="6E747A">
                      <a:alpha val="43000"/>
                    </a:srgbClr>
                  </a:outerShdw>
                </a:effectLst>
              </a:rPr>
              <a:t> Sharma</a:t>
            </a:r>
          </a:p>
          <a:p>
            <a:pPr algn="ctr"/>
            <a:r>
              <a:rPr lang="en-IN" sz="5300" b="1" dirty="0" smtClean="0">
                <a:ln w="0"/>
                <a:solidFill>
                  <a:schemeClr val="accent1"/>
                </a:solidFill>
                <a:effectLst>
                  <a:outerShdw blurRad="38100" dist="25400" dir="5400000" algn="ctr" rotWithShape="0">
                    <a:srgbClr val="6E747A">
                      <a:alpha val="43000"/>
                    </a:srgbClr>
                  </a:outerShdw>
                </a:effectLst>
              </a:rPr>
              <a:t> </a:t>
            </a:r>
            <a:endParaRPr lang="en-IN" sz="53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15892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64759"/>
            <a:ext cx="7843658" cy="1312087"/>
          </a:xfrm>
        </p:spPr>
        <p:txBody>
          <a:bodyPr vert="horz" lIns="91440" tIns="45720" rIns="91440" bIns="45720" rtlCol="0" anchor="ctr">
            <a:normAutofit fontScale="90000"/>
          </a:bodyPr>
          <a:lstStyle/>
          <a:p>
            <a:pPr algn="ctr"/>
            <a:r>
              <a:rPr lang="en-IN"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a:t>
            </a:r>
            <a:br>
              <a:rPr lang="en-IN"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IN" sz="3100" b="1" dirty="0">
                <a:ln w="0"/>
                <a:solidFill>
                  <a:schemeClr val="accent1"/>
                </a:solidFill>
                <a:effectLst>
                  <a:outerShdw blurRad="38100" dist="25400" dir="5400000" algn="ctr" rotWithShape="0">
                    <a:srgbClr val="6E747A">
                      <a:alpha val="43000"/>
                    </a:srgbClr>
                  </a:outerShdw>
                </a:effectLst>
              </a:rPr>
              <a:t>Project</a:t>
            </a:r>
            <a:r>
              <a:rPr lang="en-IN" sz="3100" b="1" dirty="0">
                <a:ln w="0"/>
                <a:solidFill>
                  <a:schemeClr val="accent1"/>
                </a:solidFill>
                <a:effectLst>
                  <a:outerShdw blurRad="38100" dist="25400" dir="5400000" algn="ctr" rotWithShape="0">
                    <a:srgbClr val="6E747A">
                      <a:alpha val="43000"/>
                    </a:srgbClr>
                  </a:outerShdw>
                </a:effectLst>
              </a:rPr>
              <a:t> Name - Examination-Portal</a:t>
            </a:r>
            <a:br>
              <a:rPr lang="en-IN" sz="3100" b="1" dirty="0">
                <a:ln w="0"/>
                <a:solidFill>
                  <a:schemeClr val="accent1"/>
                </a:solidFill>
                <a:effectLst>
                  <a:outerShdw blurRad="38100" dist="25400" dir="5400000" algn="ctr" rotWithShape="0">
                    <a:srgbClr val="6E747A">
                      <a:alpha val="43000"/>
                    </a:srgbClr>
                  </a:outerShdw>
                </a:effectLst>
              </a:rPr>
            </a:br>
            <a:endPar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2589210" y="2164808"/>
            <a:ext cx="7843660" cy="3260632"/>
          </a:xfrm>
        </p:spPr>
        <p:txBody>
          <a:bodyPr vert="horz" lIns="91440" tIns="45720" rIns="91440" bIns="45720" rtlCol="0" anchor="t">
            <a:normAutofit/>
          </a:bodyPr>
          <a:lstStyle/>
          <a:p>
            <a:pPr algn="ctr"/>
            <a:r>
              <a:rPr lang="en-IN" sz="2400" b="1" u="sng" dirty="0" smtClean="0">
                <a:ln w="0"/>
                <a:solidFill>
                  <a:schemeClr val="accent1"/>
                </a:solidFill>
                <a:effectLst>
                  <a:outerShdw blurRad="38100" dist="25400" dir="5400000" algn="ctr" rotWithShape="0">
                    <a:srgbClr val="6E747A">
                      <a:alpha val="43000"/>
                    </a:srgbClr>
                  </a:outerShdw>
                </a:effectLst>
              </a:rPr>
              <a:t>Brief Intro about project </a:t>
            </a:r>
          </a:p>
          <a:p>
            <a:pPr algn="ctr"/>
            <a:r>
              <a:rPr lang="en-US" sz="2400" dirty="0">
                <a:ln w="0"/>
                <a:solidFill>
                  <a:schemeClr val="accent1"/>
                </a:solidFill>
                <a:effectLst>
                  <a:outerShdw blurRad="38100" dist="25400" dir="5400000" algn="ctr" rotWithShape="0">
                    <a:srgbClr val="6E747A">
                      <a:alpha val="43000"/>
                    </a:srgbClr>
                  </a:outerShdw>
                </a:effectLst>
              </a:rPr>
              <a:t>It’s based on online examination system. Today every one has less time so it’s very helpful for both Teachers and Students that they can easily create and join exam in this website. They do not have to be physically present in exam hall to give exam.</a:t>
            </a:r>
          </a:p>
          <a:p>
            <a:pPr algn="ctr"/>
            <a:endParaRPr lang="en-IN"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1852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9579" y="502920"/>
            <a:ext cx="8915399" cy="1613263"/>
          </a:xfrm>
        </p:spPr>
        <p:txBody>
          <a:bodyPr vert="horz" lIns="91440" tIns="45720" rIns="91440" bIns="45720" rtlCol="0" anchor="ctr">
            <a:normAutofit/>
          </a:bodyPr>
          <a:lstStyle/>
          <a:p>
            <a:pPr algn="ctr"/>
            <a:r>
              <a:rPr lang="en-IN"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Language &amp; Framework We Use</a:t>
            </a:r>
            <a:endPar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2249577" y="2508068"/>
            <a:ext cx="2984274" cy="3021875"/>
          </a:xfrm>
        </p:spPr>
        <p:txBody>
          <a:bodyPr vert="horz" lIns="91440" tIns="45720" rIns="91440" bIns="45720" rtlCol="0" anchor="t">
            <a:normAutofit/>
          </a:bodyPr>
          <a:lstStyle/>
          <a:p>
            <a:r>
              <a:rPr lang="en-IN" sz="2400" b="1" u="sng" dirty="0" smtClean="0">
                <a:ln w="0"/>
                <a:solidFill>
                  <a:schemeClr val="accent1"/>
                </a:solidFill>
                <a:effectLst>
                  <a:outerShdw blurRad="38100" dist="25400" dir="5400000" algn="ctr" rotWithShape="0">
                    <a:srgbClr val="6E747A">
                      <a:alpha val="43000"/>
                    </a:srgbClr>
                  </a:outerShdw>
                </a:effectLst>
              </a:rPr>
              <a:t>For Front End</a:t>
            </a:r>
            <a:r>
              <a:rPr lang="en-IN" sz="2400" b="1" dirty="0" smtClean="0">
                <a:ln w="0"/>
                <a:solidFill>
                  <a:schemeClr val="accent1"/>
                </a:solidFill>
                <a:effectLst>
                  <a:outerShdw blurRad="38100" dist="25400" dir="5400000" algn="ctr" rotWithShape="0">
                    <a:srgbClr val="6E747A">
                      <a:alpha val="43000"/>
                    </a:srgbClr>
                  </a:outerShdw>
                </a:effectLst>
              </a:rPr>
              <a:t>		</a:t>
            </a:r>
          </a:p>
          <a:p>
            <a:pPr marL="285750" indent="-285750">
              <a:buFont typeface="Wingdings" panose="05000000000000000000" pitchFamily="2" charset="2"/>
              <a:buChar char="q"/>
            </a:pPr>
            <a:r>
              <a:rPr lang="en-IN" b="1" dirty="0" smtClean="0">
                <a:ln w="0"/>
                <a:solidFill>
                  <a:schemeClr val="accent1"/>
                </a:solidFill>
              </a:rPr>
              <a:t>HTML5				</a:t>
            </a:r>
          </a:p>
          <a:p>
            <a:pPr marL="342900" indent="-342900">
              <a:buFont typeface="Wingdings" panose="05000000000000000000" pitchFamily="2" charset="2"/>
              <a:buChar char="q"/>
            </a:pPr>
            <a:r>
              <a:rPr lang="en-IN" b="1" dirty="0" smtClean="0">
                <a:ln w="0"/>
                <a:solidFill>
                  <a:schemeClr val="accent1"/>
                </a:solidFill>
                <a:effectLst>
                  <a:outerShdw blurRad="38100" dist="25400" dir="5400000" algn="ctr" rotWithShape="0">
                    <a:srgbClr val="6E747A">
                      <a:alpha val="43000"/>
                    </a:srgbClr>
                  </a:outerShdw>
                </a:effectLst>
              </a:rPr>
              <a:t>CSS3</a:t>
            </a:r>
          </a:p>
          <a:p>
            <a:pPr marL="342900" indent="-342900">
              <a:buFont typeface="Wingdings" panose="05000000000000000000" pitchFamily="2" charset="2"/>
              <a:buChar char="q"/>
            </a:pPr>
            <a:r>
              <a:rPr lang="en-IN" b="1" dirty="0" smtClean="0">
                <a:ln w="0"/>
                <a:solidFill>
                  <a:schemeClr val="accent1"/>
                </a:solidFill>
              </a:rPr>
              <a:t>BOOTSTRAP3</a:t>
            </a:r>
            <a:endParaRPr lang="en-IN" b="1" dirty="0">
              <a:ln w="0"/>
              <a:solidFill>
                <a:schemeClr val="accent1"/>
              </a:solidFill>
            </a:endParaRPr>
          </a:p>
          <a:p>
            <a:pPr marL="342900" indent="-342900">
              <a:buFont typeface="Wingdings" panose="05000000000000000000" pitchFamily="2" charset="2"/>
              <a:buChar char="q"/>
            </a:pPr>
            <a:r>
              <a:rPr lang="en-IN" b="1" dirty="0">
                <a:ln w="0"/>
                <a:solidFill>
                  <a:schemeClr val="accent1"/>
                </a:solidFill>
              </a:rPr>
              <a:t>JAVASCRIPT</a:t>
            </a:r>
          </a:p>
          <a:p>
            <a:pPr marL="342900" indent="-342900">
              <a:buFont typeface="Wingdings" panose="05000000000000000000" pitchFamily="2" charset="2"/>
              <a:buChar char="q"/>
            </a:pPr>
            <a:r>
              <a:rPr lang="en-IN" b="1" dirty="0">
                <a:ln w="0"/>
                <a:solidFill>
                  <a:schemeClr val="accent1"/>
                </a:solidFill>
              </a:rPr>
              <a:t>ANGULAR</a:t>
            </a:r>
            <a:r>
              <a:rPr lang="en-IN" sz="2400" b="1" dirty="0" smtClean="0">
                <a:ln w="0"/>
                <a:solidFill>
                  <a:schemeClr val="accent1"/>
                </a:solidFill>
                <a:effectLst>
                  <a:outerShdw blurRad="38100" dist="25400" dir="5400000" algn="ctr" rotWithShape="0">
                    <a:srgbClr val="6E747A">
                      <a:alpha val="43000"/>
                    </a:srgbClr>
                  </a:outerShdw>
                </a:effectLst>
              </a:rPr>
              <a:t>	</a:t>
            </a:r>
          </a:p>
          <a:p>
            <a:pPr marL="342900" indent="-342900">
              <a:buFont typeface="Wingdings" panose="05000000000000000000" pitchFamily="2" charset="2"/>
              <a:buChar char="q"/>
            </a:pPr>
            <a:r>
              <a:rPr lang="en-IN" b="1" dirty="0">
                <a:ln w="0"/>
                <a:solidFill>
                  <a:schemeClr val="accent1"/>
                </a:solidFill>
              </a:rPr>
              <a:t>TYPESCRIPT</a:t>
            </a:r>
            <a:endParaRPr lang="en-IN" b="1" dirty="0">
              <a:ln w="0"/>
              <a:solidFill>
                <a:schemeClr val="accent1"/>
              </a:solidFill>
            </a:endParaRPr>
          </a:p>
        </p:txBody>
      </p:sp>
      <p:sp>
        <p:nvSpPr>
          <p:cNvPr id="4" name="Subtitle 2"/>
          <p:cNvSpPr txBox="1">
            <a:spLocks/>
          </p:cNvSpPr>
          <p:nvPr/>
        </p:nvSpPr>
        <p:spPr>
          <a:xfrm>
            <a:off x="4483325" y="2442753"/>
            <a:ext cx="2984274" cy="302187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400" b="1" u="sng" dirty="0" smtClean="0">
                <a:ln w="0"/>
                <a:solidFill>
                  <a:schemeClr val="accent1"/>
                </a:solidFill>
                <a:effectLst>
                  <a:outerShdw blurRad="38100" dist="25400" dir="5400000" algn="ctr" rotWithShape="0">
                    <a:srgbClr val="6E747A">
                      <a:alpha val="43000"/>
                    </a:srgbClr>
                  </a:outerShdw>
                </a:effectLst>
              </a:rPr>
              <a:t>For Back End</a:t>
            </a:r>
            <a:r>
              <a:rPr lang="en-IN" sz="2400" b="1" dirty="0" smtClean="0">
                <a:ln w="0"/>
                <a:solidFill>
                  <a:schemeClr val="accent1"/>
                </a:solidFill>
                <a:effectLst>
                  <a:outerShdw blurRad="38100" dist="25400" dir="5400000" algn="ctr" rotWithShape="0">
                    <a:srgbClr val="6E747A">
                      <a:alpha val="43000"/>
                    </a:srgbClr>
                  </a:outerShdw>
                </a:effectLst>
              </a:rPr>
              <a:t>		</a:t>
            </a:r>
          </a:p>
          <a:p>
            <a:pPr marL="285750" indent="-285750">
              <a:buFont typeface="Wingdings" panose="05000000000000000000" pitchFamily="2" charset="2"/>
              <a:buChar char="q"/>
            </a:pPr>
            <a:r>
              <a:rPr lang="en-IN" b="1" dirty="0" smtClean="0">
                <a:ln w="0"/>
                <a:solidFill>
                  <a:schemeClr val="accent1"/>
                </a:solidFill>
              </a:rPr>
              <a:t>JAVASCRIPT			</a:t>
            </a:r>
            <a:endParaRPr lang="en-IN" b="1" dirty="0" smtClean="0">
              <a:ln w="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pitchFamily="2" charset="2"/>
              <a:buChar char="q"/>
            </a:pPr>
            <a:r>
              <a:rPr lang="en-IN" b="1" dirty="0" smtClean="0">
                <a:ln w="0"/>
                <a:solidFill>
                  <a:schemeClr val="accent1"/>
                </a:solidFill>
              </a:rPr>
              <a:t>EXPRESS.JS</a:t>
            </a:r>
          </a:p>
          <a:p>
            <a:pPr marL="342900" indent="-342900">
              <a:buFont typeface="Wingdings" panose="05000000000000000000" pitchFamily="2" charset="2"/>
              <a:buChar char="q"/>
            </a:pPr>
            <a:r>
              <a:rPr lang="en-IN" b="1" dirty="0" smtClean="0">
                <a:ln w="0"/>
                <a:solidFill>
                  <a:schemeClr val="accent1"/>
                </a:solidFill>
              </a:rPr>
              <a:t>NODE.JS</a:t>
            </a:r>
            <a:r>
              <a:rPr lang="en-IN" sz="2400" b="1" dirty="0" smtClean="0">
                <a:ln w="0"/>
                <a:solidFill>
                  <a:schemeClr val="accent1"/>
                </a:solidFill>
                <a:effectLst>
                  <a:outerShdw blurRad="38100" dist="25400" dir="5400000" algn="ctr" rotWithShape="0">
                    <a:srgbClr val="6E747A">
                      <a:alpha val="43000"/>
                    </a:srgbClr>
                  </a:outerShdw>
                </a:effectLst>
              </a:rPr>
              <a:t>	</a:t>
            </a:r>
            <a:endParaRPr lang="en-IN" sz="2400" b="1" u="sng" dirty="0">
              <a:ln w="0"/>
              <a:solidFill>
                <a:schemeClr val="accent1"/>
              </a:solidFill>
              <a:effectLst>
                <a:outerShdw blurRad="38100" dist="25400" dir="5400000" algn="ctr" rotWithShape="0">
                  <a:srgbClr val="6E747A">
                    <a:alpha val="43000"/>
                  </a:srgbClr>
                </a:outerShdw>
              </a:effectLst>
            </a:endParaRPr>
          </a:p>
        </p:txBody>
      </p:sp>
      <p:sp>
        <p:nvSpPr>
          <p:cNvPr id="5" name="Subtitle 2"/>
          <p:cNvSpPr txBox="1">
            <a:spLocks/>
          </p:cNvSpPr>
          <p:nvPr/>
        </p:nvSpPr>
        <p:spPr>
          <a:xfrm>
            <a:off x="6707278" y="2442752"/>
            <a:ext cx="2984274" cy="302187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400" b="1" u="sng" dirty="0" smtClean="0">
                <a:ln w="0"/>
                <a:solidFill>
                  <a:schemeClr val="accent1"/>
                </a:solidFill>
                <a:effectLst>
                  <a:outerShdw blurRad="38100" dist="25400" dir="5400000" algn="ctr" rotWithShape="0">
                    <a:srgbClr val="6E747A">
                      <a:alpha val="43000"/>
                    </a:srgbClr>
                  </a:outerShdw>
                </a:effectLst>
              </a:rPr>
              <a:t>For Database</a:t>
            </a:r>
            <a:r>
              <a:rPr lang="en-IN" sz="2400" b="1" dirty="0" smtClean="0">
                <a:ln w="0"/>
                <a:solidFill>
                  <a:schemeClr val="accent1"/>
                </a:solidFill>
                <a:effectLst>
                  <a:outerShdw blurRad="38100" dist="25400" dir="5400000" algn="ctr" rotWithShape="0">
                    <a:srgbClr val="6E747A">
                      <a:alpha val="43000"/>
                    </a:srgbClr>
                  </a:outerShdw>
                </a:effectLst>
              </a:rPr>
              <a:t>		</a:t>
            </a:r>
          </a:p>
          <a:p>
            <a:pPr marL="285750" indent="-285750">
              <a:buFont typeface="Wingdings" panose="05000000000000000000" pitchFamily="2" charset="2"/>
              <a:buChar char="q"/>
            </a:pPr>
            <a:r>
              <a:rPr lang="en-IN" b="1" dirty="0" smtClean="0">
                <a:ln w="0"/>
                <a:solidFill>
                  <a:schemeClr val="accent1"/>
                </a:solidFill>
              </a:rPr>
              <a:t>MONGO DB ATLAS</a:t>
            </a:r>
          </a:p>
        </p:txBody>
      </p:sp>
      <p:sp>
        <p:nvSpPr>
          <p:cNvPr id="6" name="Subtitle 2"/>
          <p:cNvSpPr txBox="1">
            <a:spLocks/>
          </p:cNvSpPr>
          <p:nvPr/>
        </p:nvSpPr>
        <p:spPr>
          <a:xfrm>
            <a:off x="9281748" y="2442752"/>
            <a:ext cx="2910252" cy="302187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400" b="1" u="sng" dirty="0" smtClean="0">
                <a:ln w="0"/>
                <a:solidFill>
                  <a:schemeClr val="accent1"/>
                </a:solidFill>
                <a:effectLst>
                  <a:outerShdw blurRad="38100" dist="25400" dir="5400000" algn="ctr" rotWithShape="0">
                    <a:srgbClr val="6E747A">
                      <a:alpha val="43000"/>
                    </a:srgbClr>
                  </a:outerShdw>
                </a:effectLst>
              </a:rPr>
              <a:t>For SHARING</a:t>
            </a:r>
            <a:r>
              <a:rPr lang="en-IN" sz="2400" b="1" dirty="0" smtClean="0">
                <a:ln w="0"/>
                <a:solidFill>
                  <a:schemeClr val="accent1"/>
                </a:solidFill>
                <a:effectLst>
                  <a:outerShdw blurRad="38100" dist="25400" dir="5400000" algn="ctr" rotWithShape="0">
                    <a:srgbClr val="6E747A">
                      <a:alpha val="43000"/>
                    </a:srgbClr>
                  </a:outerShdw>
                </a:effectLst>
              </a:rPr>
              <a:t>	</a:t>
            </a:r>
          </a:p>
          <a:p>
            <a:pPr marL="285750" indent="-285750">
              <a:buFont typeface="Wingdings" panose="05000000000000000000" pitchFamily="2" charset="2"/>
              <a:buChar char="q"/>
            </a:pPr>
            <a:r>
              <a:rPr lang="en-IN" b="1" dirty="0" smtClean="0">
                <a:ln w="0"/>
                <a:solidFill>
                  <a:schemeClr val="accent1"/>
                </a:solidFill>
              </a:rPr>
              <a:t>GIT</a:t>
            </a:r>
          </a:p>
          <a:p>
            <a:pPr marL="285750" indent="-285750">
              <a:buFont typeface="Wingdings" panose="05000000000000000000" pitchFamily="2" charset="2"/>
              <a:buChar char="q"/>
            </a:pPr>
            <a:r>
              <a:rPr lang="en-IN" b="1" dirty="0" smtClean="0">
                <a:ln w="0"/>
                <a:solidFill>
                  <a:schemeClr val="accent1"/>
                </a:solidFill>
              </a:rPr>
              <a:t>GITHUB</a:t>
            </a:r>
          </a:p>
          <a:p>
            <a:pPr marL="285750" indent="-285750">
              <a:buFont typeface="Wingdings" panose="05000000000000000000" pitchFamily="2" charset="2"/>
              <a:buChar char="q"/>
            </a:pPr>
            <a:endParaRPr lang="en-IN" b="1" dirty="0" smtClean="0">
              <a:ln w="0"/>
              <a:solidFill>
                <a:schemeClr val="accent1"/>
              </a:solidFill>
            </a:endParaRPr>
          </a:p>
        </p:txBody>
      </p:sp>
    </p:spTree>
    <p:extLst>
      <p:ext uri="{BB962C8B-B14F-4D97-AF65-F5344CB8AC3E}">
        <p14:creationId xmlns:p14="http://schemas.microsoft.com/office/powerpoint/2010/main" val="3287740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060629897"/>
              </p:ext>
            </p:extLst>
          </p:nvPr>
        </p:nvGraphicFramePr>
        <p:xfrm>
          <a:off x="2055811" y="451940"/>
          <a:ext cx="5712235" cy="51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1366371410"/>
              </p:ext>
            </p:extLst>
          </p:nvPr>
        </p:nvGraphicFramePr>
        <p:xfrm>
          <a:off x="7938453" y="451940"/>
          <a:ext cx="4253547" cy="4468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5506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1212" y="685070"/>
            <a:ext cx="7153535" cy="1280890"/>
          </a:xfrm>
        </p:spPr>
        <p:txBody>
          <a:bodyPr anchor="ctr">
            <a:normAutofit/>
          </a:bodyPr>
          <a:lstStyle/>
          <a:p>
            <a:pPr algn="ctr"/>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HOME</a:t>
            </a:r>
            <a:r>
              <a:rPr lang="en-IN" sz="2400" b="1" dirty="0" smtClean="0"/>
              <a:t> </a:t>
            </a:r>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PAGE</a:t>
            </a:r>
            <a:endPar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0549" y="2185850"/>
            <a:ext cx="7153535" cy="3725999"/>
          </a:xfrm>
        </p:spPr>
      </p:pic>
    </p:spTree>
    <p:extLst>
      <p:ext uri="{BB962C8B-B14F-4D97-AF65-F5344CB8AC3E}">
        <p14:creationId xmlns:p14="http://schemas.microsoft.com/office/powerpoint/2010/main" val="210108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TEACHER ACCOUNT</a:t>
            </a:r>
            <a:endPar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70462"/>
            <a:ext cx="9015602" cy="4656181"/>
          </a:xfrm>
          <a:prstGeom prst="rect">
            <a:avLst/>
          </a:prstGeom>
        </p:spPr>
      </p:pic>
    </p:spTree>
    <p:extLst>
      <p:ext uri="{BB962C8B-B14F-4D97-AF65-F5344CB8AC3E}">
        <p14:creationId xmlns:p14="http://schemas.microsoft.com/office/powerpoint/2010/main" val="273689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STUDENT ACCOUNT</a:t>
            </a:r>
            <a:endPar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2072639"/>
            <a:ext cx="9318172" cy="4509554"/>
          </a:xfrm>
          <a:prstGeom prst="rect">
            <a:avLst/>
          </a:prstGeom>
        </p:spPr>
      </p:pic>
    </p:spTree>
    <p:extLst>
      <p:ext uri="{BB962C8B-B14F-4D97-AF65-F5344CB8AC3E}">
        <p14:creationId xmlns:p14="http://schemas.microsoft.com/office/powerpoint/2010/main" val="14038811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1455</TotalTime>
  <Words>105</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My Team Taher Ali  Abhay Singh Hada </vt:lpstr>
      <vt:lpstr>Project  Project Name - Examination-Portal </vt:lpstr>
      <vt:lpstr> Language &amp; Framework We Use</vt:lpstr>
      <vt:lpstr>PowerPoint Presentation</vt:lpstr>
      <vt:lpstr>HOME PAGE</vt:lpstr>
      <vt:lpstr>TEACHER ACCOUNT</vt:lpstr>
      <vt:lpstr>STUDENT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Team</dc:title>
  <dc:creator>taherock</dc:creator>
  <cp:lastModifiedBy>taherock</cp:lastModifiedBy>
  <cp:revision>11</cp:revision>
  <dcterms:created xsi:type="dcterms:W3CDTF">2020-07-04T05:26:52Z</dcterms:created>
  <dcterms:modified xsi:type="dcterms:W3CDTF">2020-07-05T05:41:55Z</dcterms:modified>
</cp:coreProperties>
</file>