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6"/>
  </p:notesMasterIdLst>
  <p:sldIdLst>
    <p:sldId id="286" r:id="rId2"/>
    <p:sldId id="264" r:id="rId3"/>
    <p:sldId id="268" r:id="rId4"/>
    <p:sldId id="271" r:id="rId5"/>
  </p:sldIdLst>
  <p:sldSz cx="9144000" cy="5143500" type="screen16x9"/>
  <p:notesSz cx="6858000" cy="9144000"/>
  <p:embeddedFontLst>
    <p:embeddedFont>
      <p:font typeface="Raleway Black" charset="0"/>
      <p:bold r:id="rId7"/>
      <p:boldItalic r:id="rId8"/>
    </p:embeddedFont>
    <p:embeddedFont>
      <p:font typeface="Raleway Light" charset="0"/>
      <p:regular r:id="rId9"/>
      <p:bold r:id="rId10"/>
      <p:italic r:id="rId11"/>
      <p:boldItalic r:id="rId12"/>
    </p:embeddedFont>
    <p:embeddedFont>
      <p:font typeface="Segoe UI" pitchFamily="34" charset="0"/>
      <p:regular r:id="rId13"/>
      <p:bold r:id="rId14"/>
      <p:italic r:id="rId15"/>
      <p:boldItalic r:id="rId16"/>
    </p:embeddedFont>
    <p:embeddedFont>
      <p:font typeface="Raleway"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782">
          <p15:clr>
            <a:srgbClr val="9AA0A6"/>
          </p15:clr>
        </p15:guide>
        <p15:guide id="2" pos="716">
          <p15:clr>
            <a:srgbClr val="9AA0A6"/>
          </p15:clr>
        </p15:guide>
        <p15:guide id="3" orient="horz" pos="345">
          <p15:clr>
            <a:srgbClr val="9AA0A6"/>
          </p15:clr>
        </p15:guide>
        <p15:guide id="4" pos="2880">
          <p15:clr>
            <a:srgbClr val="9AA0A6"/>
          </p15:clr>
        </p15:guide>
        <p15:guide id="5" pos="50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A6AF"/>
    <a:srgbClr val="009999"/>
  </p:clrMru>
</p:presentationPr>
</file>

<file path=ppt/tableStyles.xml><?xml version="1.0" encoding="utf-8"?>
<a:tblStyleLst xmlns:a="http://schemas.openxmlformats.org/drawingml/2006/main" def="{A7BD1E0F-0AA4-4D23-B922-F08717CCD771}">
  <a:tblStyle styleId="{A7BD1E0F-0AA4-4D23-B922-F08717CCD77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0760CD-BA3D-464B-BB23-B3D6E2BFC1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1" d="100"/>
          <a:sy n="91" d="100"/>
        </p:scale>
        <p:origin x="-1210" y="-408"/>
      </p:cViewPr>
      <p:guideLst>
        <p:guide orient="horz" pos="2782"/>
        <p:guide orient="horz" pos="345"/>
        <p:guide pos="716"/>
        <p:guide pos="2880"/>
        <p:guide pos="504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1"/>
        <p:cNvGrpSpPr/>
        <p:nvPr/>
      </p:nvGrpSpPr>
      <p:grpSpPr>
        <a:xfrm>
          <a:off x="0" y="0"/>
          <a:ext cx="0" cy="0"/>
          <a:chOff x="0" y="0"/>
          <a:chExt cx="0" cy="0"/>
        </a:xfrm>
      </p:grpSpPr>
      <p:sp>
        <p:nvSpPr>
          <p:cNvPr id="5022" name="Google Shape;5022;g6bf6da993c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3" name="Google Shape;5023;g6bf6da993c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70cc6ec8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70cc6ec8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70cc6ec8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70cc6ec8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cc6ec88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cc6ec88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flipH="1">
            <a:off x="4734900" y="2943276"/>
            <a:ext cx="3188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7" name="Google Shape;17;p4"/>
          <p:cNvSpPr txBox="1">
            <a:spLocks noGrp="1"/>
          </p:cNvSpPr>
          <p:nvPr>
            <p:ph type="subTitle" idx="1"/>
          </p:nvPr>
        </p:nvSpPr>
        <p:spPr>
          <a:xfrm flipH="1">
            <a:off x="4734875" y="3404726"/>
            <a:ext cx="3188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4"/>
          <p:cNvSpPr txBox="1">
            <a:spLocks noGrp="1"/>
          </p:cNvSpPr>
          <p:nvPr>
            <p:ph type="title" idx="2"/>
          </p:nvPr>
        </p:nvSpPr>
        <p:spPr>
          <a:xfrm>
            <a:off x="1054650" y="359300"/>
            <a:ext cx="4441200" cy="789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1052425" y="1881025"/>
            <a:ext cx="5766600" cy="22653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1"/>
              </a:buClr>
              <a:buSzPts val="1600"/>
              <a:buFont typeface="Nunito Light"/>
              <a:buChar char="●"/>
              <a:defRPr sz="1600"/>
            </a:lvl1pPr>
            <a:lvl2pPr marL="914400" lvl="1" indent="-330200" rtl="0">
              <a:spcBef>
                <a:spcPts val="0"/>
              </a:spcBef>
              <a:spcAft>
                <a:spcPts val="0"/>
              </a:spcAft>
              <a:buClr>
                <a:srgbClr val="E76A28"/>
              </a:buClr>
              <a:buSzPts val="1600"/>
              <a:buFont typeface="Nunito Light"/>
              <a:buChar char="○"/>
              <a:defRPr/>
            </a:lvl2pPr>
            <a:lvl3pPr marL="1371600" lvl="2" indent="-323850" rtl="0">
              <a:spcBef>
                <a:spcPts val="1600"/>
              </a:spcBef>
              <a:spcAft>
                <a:spcPts val="0"/>
              </a:spcAft>
              <a:buClr>
                <a:srgbClr val="E76A28"/>
              </a:buClr>
              <a:buSzPts val="1500"/>
              <a:buFont typeface="Nunito Light"/>
              <a:buChar char="■"/>
              <a:defRPr/>
            </a:lvl3pPr>
            <a:lvl4pPr marL="1828800" lvl="3" indent="-323850" rtl="0">
              <a:spcBef>
                <a:spcPts val="1600"/>
              </a:spcBef>
              <a:spcAft>
                <a:spcPts val="0"/>
              </a:spcAft>
              <a:buClr>
                <a:srgbClr val="E76A28"/>
              </a:buClr>
              <a:buSzPts val="1500"/>
              <a:buFont typeface="Nunito Light"/>
              <a:buChar char="●"/>
              <a:defRPr/>
            </a:lvl4pPr>
            <a:lvl5pPr marL="2286000" lvl="4" indent="-317500" rtl="0">
              <a:spcBef>
                <a:spcPts val="1600"/>
              </a:spcBef>
              <a:spcAft>
                <a:spcPts val="0"/>
              </a:spcAft>
              <a:buClr>
                <a:srgbClr val="E76A28"/>
              </a:buClr>
              <a:buSzPts val="1400"/>
              <a:buFont typeface="Nunito Light"/>
              <a:buChar char="○"/>
              <a:defRPr/>
            </a:lvl5pPr>
            <a:lvl6pPr marL="2743200" lvl="5" indent="-317500" rtl="0">
              <a:spcBef>
                <a:spcPts val="1600"/>
              </a:spcBef>
              <a:spcAft>
                <a:spcPts val="0"/>
              </a:spcAft>
              <a:buClr>
                <a:srgbClr val="999999"/>
              </a:buClr>
              <a:buSzPts val="1400"/>
              <a:buFont typeface="Nunito Light"/>
              <a:buChar char="■"/>
              <a:defRPr/>
            </a:lvl6pPr>
            <a:lvl7pPr marL="3200400" lvl="6" indent="-311150" rtl="0">
              <a:spcBef>
                <a:spcPts val="1600"/>
              </a:spcBef>
              <a:spcAft>
                <a:spcPts val="0"/>
              </a:spcAft>
              <a:buClr>
                <a:srgbClr val="999999"/>
              </a:buClr>
              <a:buSzPts val="1300"/>
              <a:buFont typeface="Nunito Light"/>
              <a:buChar char="●"/>
              <a:defRPr/>
            </a:lvl7pPr>
            <a:lvl8pPr marL="3657600" lvl="7" indent="-311150" rtl="0">
              <a:spcBef>
                <a:spcPts val="1600"/>
              </a:spcBef>
              <a:spcAft>
                <a:spcPts val="0"/>
              </a:spcAft>
              <a:buClr>
                <a:srgbClr val="999999"/>
              </a:buClr>
              <a:buSzPts val="1300"/>
              <a:buFont typeface="Nunito Light"/>
              <a:buChar char="○"/>
              <a:defRPr/>
            </a:lvl8pPr>
            <a:lvl9pPr marL="4114800" lvl="8" indent="-304800" rtl="0">
              <a:spcBef>
                <a:spcPts val="1600"/>
              </a:spcBef>
              <a:spcAft>
                <a:spcPts val="1600"/>
              </a:spcAft>
              <a:buClr>
                <a:srgbClr val="999999"/>
              </a:buClr>
              <a:buSzPts val="1200"/>
              <a:buFont typeface="Nunito Light"/>
              <a:buChar char="■"/>
              <a:defRPr/>
            </a:lvl9pPr>
          </a:lstStyle>
          <a:p>
            <a:endParaRPr/>
          </a:p>
        </p:txBody>
      </p:sp>
      <p:sp>
        <p:nvSpPr>
          <p:cNvPr id="30" name="Google Shape;30;p7"/>
          <p:cNvSpPr txBox="1">
            <a:spLocks noGrp="1"/>
          </p:cNvSpPr>
          <p:nvPr>
            <p:ph type="title"/>
          </p:nvPr>
        </p:nvSpPr>
        <p:spPr>
          <a:xfrm>
            <a:off x="1047249" y="359300"/>
            <a:ext cx="4441200" cy="789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388100" y="835450"/>
            <a:ext cx="6367800" cy="3320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ctrTitle"/>
          </p:nvPr>
        </p:nvSpPr>
        <p:spPr>
          <a:xfrm flipH="1">
            <a:off x="1052100" y="1203041"/>
            <a:ext cx="2539800" cy="171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 name="Google Shape;40;p10"/>
          <p:cNvSpPr txBox="1">
            <a:spLocks noGrp="1"/>
          </p:cNvSpPr>
          <p:nvPr>
            <p:ph type="subTitle" idx="1"/>
          </p:nvPr>
        </p:nvSpPr>
        <p:spPr>
          <a:xfrm flipH="1">
            <a:off x="1051850" y="2972467"/>
            <a:ext cx="2388600" cy="13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44"/>
        <p:cNvGrpSpPr/>
        <p:nvPr/>
      </p:nvGrpSpPr>
      <p:grpSpPr>
        <a:xfrm>
          <a:off x="0" y="0"/>
          <a:ext cx="0" cy="0"/>
          <a:chOff x="0" y="0"/>
          <a:chExt cx="0" cy="0"/>
        </a:xfrm>
      </p:grpSpPr>
      <p:sp>
        <p:nvSpPr>
          <p:cNvPr id="45" name="Google Shape;45;p12"/>
          <p:cNvSpPr txBox="1">
            <a:spLocks noGrp="1"/>
          </p:cNvSpPr>
          <p:nvPr>
            <p:ph type="ctrTitle"/>
          </p:nvPr>
        </p:nvSpPr>
        <p:spPr>
          <a:xfrm flipH="1">
            <a:off x="720025" y="2829282"/>
            <a:ext cx="2195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b="1">
                <a:solidFill>
                  <a:schemeClr val="accent1"/>
                </a:solidFill>
                <a:latin typeface="Raleway"/>
                <a:ea typeface="Raleway"/>
                <a:cs typeface="Raleway"/>
                <a:sym typeface="Raleway"/>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6" name="Google Shape;46;p12"/>
          <p:cNvSpPr txBox="1">
            <a:spLocks noGrp="1"/>
          </p:cNvSpPr>
          <p:nvPr>
            <p:ph type="subTitle" idx="1"/>
          </p:nvPr>
        </p:nvSpPr>
        <p:spPr>
          <a:xfrm flipH="1">
            <a:off x="720000" y="3366921"/>
            <a:ext cx="2195400" cy="8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7" name="Google Shape;47;p12"/>
          <p:cNvSpPr txBox="1">
            <a:spLocks noGrp="1"/>
          </p:cNvSpPr>
          <p:nvPr>
            <p:ph type="ctrTitle" idx="2"/>
          </p:nvPr>
        </p:nvSpPr>
        <p:spPr>
          <a:xfrm flipH="1">
            <a:off x="3474309" y="2829282"/>
            <a:ext cx="2195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b="1">
                <a:solidFill>
                  <a:schemeClr val="accent1"/>
                </a:solidFill>
                <a:latin typeface="Raleway"/>
                <a:ea typeface="Raleway"/>
                <a:cs typeface="Raleway"/>
                <a:sym typeface="Raleway"/>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8" name="Google Shape;48;p12"/>
          <p:cNvSpPr txBox="1">
            <a:spLocks noGrp="1"/>
          </p:cNvSpPr>
          <p:nvPr>
            <p:ph type="subTitle" idx="3"/>
          </p:nvPr>
        </p:nvSpPr>
        <p:spPr>
          <a:xfrm flipH="1">
            <a:off x="3474283" y="3366921"/>
            <a:ext cx="2195400" cy="8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9" name="Google Shape;49;p12"/>
          <p:cNvSpPr txBox="1">
            <a:spLocks noGrp="1"/>
          </p:cNvSpPr>
          <p:nvPr>
            <p:ph type="ctrTitle" idx="4"/>
          </p:nvPr>
        </p:nvSpPr>
        <p:spPr>
          <a:xfrm flipH="1">
            <a:off x="6240200" y="2829282"/>
            <a:ext cx="2195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b="1">
                <a:solidFill>
                  <a:schemeClr val="accent1"/>
                </a:solidFill>
                <a:latin typeface="Raleway"/>
                <a:ea typeface="Raleway"/>
                <a:cs typeface="Raleway"/>
                <a:sym typeface="Raleway"/>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50" name="Google Shape;50;p12"/>
          <p:cNvSpPr txBox="1">
            <a:spLocks noGrp="1"/>
          </p:cNvSpPr>
          <p:nvPr>
            <p:ph type="subTitle" idx="5"/>
          </p:nvPr>
        </p:nvSpPr>
        <p:spPr>
          <a:xfrm flipH="1">
            <a:off x="6240175" y="3366921"/>
            <a:ext cx="2195400" cy="89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 name="Google Shape;51;p12"/>
          <p:cNvSpPr txBox="1">
            <a:spLocks noGrp="1"/>
          </p:cNvSpPr>
          <p:nvPr>
            <p:ph type="title" idx="6"/>
          </p:nvPr>
        </p:nvSpPr>
        <p:spPr>
          <a:xfrm>
            <a:off x="1054650" y="359300"/>
            <a:ext cx="4441200" cy="789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and subtitle">
  <p:cSld name="CUSTOM_6">
    <p:spTree>
      <p:nvGrpSpPr>
        <p:cNvPr id="1" name="Shape 113"/>
        <p:cNvGrpSpPr/>
        <p:nvPr/>
      </p:nvGrpSpPr>
      <p:grpSpPr>
        <a:xfrm>
          <a:off x="0" y="0"/>
          <a:ext cx="0" cy="0"/>
          <a:chOff x="0" y="0"/>
          <a:chExt cx="0" cy="0"/>
        </a:xfrm>
      </p:grpSpPr>
      <p:sp>
        <p:nvSpPr>
          <p:cNvPr id="114" name="Google Shape;114;p21"/>
          <p:cNvSpPr txBox="1">
            <a:spLocks noGrp="1"/>
          </p:cNvSpPr>
          <p:nvPr>
            <p:ph type="ctrTitle"/>
          </p:nvPr>
        </p:nvSpPr>
        <p:spPr>
          <a:xfrm flipH="1">
            <a:off x="1325250" y="815150"/>
            <a:ext cx="6493500" cy="188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115" name="Google Shape;115;p21"/>
          <p:cNvSpPr txBox="1">
            <a:spLocks noGrp="1"/>
          </p:cNvSpPr>
          <p:nvPr>
            <p:ph type="subTitle" idx="1"/>
          </p:nvPr>
        </p:nvSpPr>
        <p:spPr>
          <a:xfrm flipH="1">
            <a:off x="2923175" y="3186013"/>
            <a:ext cx="3297600" cy="67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2pPr>
            <a:lvl3pPr lvl="2">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3pPr>
            <a:lvl4pPr lvl="3">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4pPr>
            <a:lvl5pPr lvl="4">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5pPr>
            <a:lvl6pPr lvl="5">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6pPr>
            <a:lvl7pPr lvl="6">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7pPr>
            <a:lvl8pPr lvl="7">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8pPr>
            <a:lvl9pPr lvl="8">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marL="914400" lvl="1"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marL="1371600" lvl="2"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3pPr>
            <a:lvl4pPr marL="1828800" lvl="3"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4pPr>
            <a:lvl5pPr marL="2286000" lvl="4"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5pPr>
            <a:lvl6pPr marL="2743200" lvl="5"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6pPr>
            <a:lvl7pPr marL="3200400" lvl="6"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7pPr>
            <a:lvl8pPr marL="3657600" lvl="7"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8pPr>
            <a:lvl9pPr marL="4114800" lvl="8" indent="-317500">
              <a:lnSpc>
                <a:spcPct val="115000"/>
              </a:lnSpc>
              <a:spcBef>
                <a:spcPts val="1600"/>
              </a:spcBef>
              <a:spcAft>
                <a:spcPts val="1600"/>
              </a:spcAft>
              <a:buClr>
                <a:schemeClr val="dk1"/>
              </a:buClr>
              <a:buSzPts val="1400"/>
              <a:buFont typeface="Raleway Light"/>
              <a:buChar char="■"/>
              <a:defRPr>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8" r:id="rId6"/>
    <p:sldLayoutId id="2147483667"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24"/>
        <p:cNvGrpSpPr/>
        <p:nvPr/>
      </p:nvGrpSpPr>
      <p:grpSpPr>
        <a:xfrm>
          <a:off x="0" y="0"/>
          <a:ext cx="0" cy="0"/>
          <a:chOff x="0" y="0"/>
          <a:chExt cx="0" cy="0"/>
        </a:xfrm>
      </p:grpSpPr>
      <p:sp>
        <p:nvSpPr>
          <p:cNvPr id="5025" name="Google Shape;5025;p59"/>
          <p:cNvSpPr txBox="1">
            <a:spLocks noGrp="1"/>
          </p:cNvSpPr>
          <p:nvPr>
            <p:ph type="title"/>
          </p:nvPr>
        </p:nvSpPr>
        <p:spPr>
          <a:xfrm>
            <a:off x="1515786" y="999958"/>
            <a:ext cx="4441200"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C</a:t>
            </a:r>
            <a:r>
              <a:rPr lang="en" dirty="0" smtClean="0"/>
              <a:t>hekpoint number 1</a:t>
            </a:r>
            <a:endParaRPr dirty="0"/>
          </a:p>
        </p:txBody>
      </p:sp>
      <p:sp>
        <p:nvSpPr>
          <p:cNvPr id="5026" name="Google Shape;5026;p59"/>
          <p:cNvSpPr txBox="1">
            <a:spLocks noGrp="1"/>
          </p:cNvSpPr>
          <p:nvPr>
            <p:ph type="body" idx="1"/>
          </p:nvPr>
        </p:nvSpPr>
        <p:spPr>
          <a:xfrm>
            <a:off x="2121039" y="1621085"/>
            <a:ext cx="5766600" cy="226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dirty="0"/>
          </a:p>
          <a:p>
            <a:r>
              <a:rPr lang="en-US" b="1" dirty="0" smtClean="0">
                <a:solidFill>
                  <a:srgbClr val="33A6AF"/>
                </a:solidFill>
              </a:rPr>
              <a:t>How does the web work?</a:t>
            </a:r>
          </a:p>
          <a:p>
            <a:pPr>
              <a:buNone/>
            </a:pPr>
            <a:endParaRPr lang="en-US" b="1" dirty="0" smtClean="0">
              <a:solidFill>
                <a:srgbClr val="33A6AF"/>
              </a:solidFill>
            </a:endParaRPr>
          </a:p>
          <a:p>
            <a:r>
              <a:rPr lang="en-US" b="1" dirty="0" smtClean="0">
                <a:solidFill>
                  <a:srgbClr val="33A6AF"/>
                </a:solidFill>
              </a:rPr>
              <a:t>What do you need to be a web developer?</a:t>
            </a:r>
          </a:p>
          <a:p>
            <a:endParaRPr lang="en-US" b="1" dirty="0" smtClean="0">
              <a:solidFill>
                <a:srgbClr val="33A6AF"/>
              </a:solidFill>
            </a:endParaRPr>
          </a:p>
          <a:p>
            <a:r>
              <a:rPr lang="en-US" b="1" dirty="0" smtClean="0">
                <a:solidFill>
                  <a:srgbClr val="33A6AF"/>
                </a:solidFill>
              </a:rPr>
              <a:t>Why did you choose to learn web development?</a:t>
            </a:r>
          </a:p>
          <a:p>
            <a:pPr>
              <a:buNone/>
            </a:pPr>
            <a:endParaRPr lang="en-US" sz="1400" b="1" dirty="0">
              <a:solidFill>
                <a:srgbClr val="33A6AF"/>
              </a:solidFill>
            </a:endParaRPr>
          </a:p>
        </p:txBody>
      </p:sp>
      <p:grpSp>
        <p:nvGrpSpPr>
          <p:cNvPr id="50" name="Google Shape;4889;p58"/>
          <p:cNvGrpSpPr/>
          <p:nvPr/>
        </p:nvGrpSpPr>
        <p:grpSpPr>
          <a:xfrm>
            <a:off x="163972" y="3626737"/>
            <a:ext cx="1302294" cy="1329958"/>
            <a:chOff x="441625" y="885600"/>
            <a:chExt cx="1100375" cy="1123750"/>
          </a:xfrm>
        </p:grpSpPr>
        <p:sp>
          <p:nvSpPr>
            <p:cNvPr id="51" name="Google Shape;4890;p58"/>
            <p:cNvSpPr/>
            <p:nvPr/>
          </p:nvSpPr>
          <p:spPr>
            <a:xfrm>
              <a:off x="891050" y="890200"/>
              <a:ext cx="29600" cy="9950"/>
            </a:xfrm>
            <a:custGeom>
              <a:avLst/>
              <a:gdLst/>
              <a:ahLst/>
              <a:cxnLst/>
              <a:rect l="l" t="t" r="r" b="b"/>
              <a:pathLst>
                <a:path w="1184" h="398" extrusionOk="0">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1;p58"/>
            <p:cNvSpPr/>
            <p:nvPr/>
          </p:nvSpPr>
          <p:spPr>
            <a:xfrm>
              <a:off x="974350" y="885600"/>
              <a:ext cx="36425" cy="14550"/>
            </a:xfrm>
            <a:custGeom>
              <a:avLst/>
              <a:gdLst/>
              <a:ahLst/>
              <a:cxnLst/>
              <a:rect l="l" t="t" r="r" b="b"/>
              <a:pathLst>
                <a:path w="1457" h="582" extrusionOk="0">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92;p58"/>
            <p:cNvSpPr/>
            <p:nvPr/>
          </p:nvSpPr>
          <p:spPr>
            <a:xfrm>
              <a:off x="1064500" y="890150"/>
              <a:ext cx="29625" cy="10000"/>
            </a:xfrm>
            <a:custGeom>
              <a:avLst/>
              <a:gdLst/>
              <a:ahLst/>
              <a:cxnLst/>
              <a:rect l="l" t="t" r="r" b="b"/>
              <a:pathLst>
                <a:path w="1185" h="400" extrusionOk="0">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93;p58"/>
            <p:cNvSpPr/>
            <p:nvPr/>
          </p:nvSpPr>
          <p:spPr>
            <a:xfrm>
              <a:off x="706950" y="956800"/>
              <a:ext cx="39175" cy="37725"/>
            </a:xfrm>
            <a:custGeom>
              <a:avLst/>
              <a:gdLst/>
              <a:ahLst/>
              <a:cxnLst/>
              <a:rect l="l" t="t" r="r" b="b"/>
              <a:pathLst>
                <a:path w="1567" h="1509" extrusionOk="0">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94;p58"/>
            <p:cNvSpPr/>
            <p:nvPr/>
          </p:nvSpPr>
          <p:spPr>
            <a:xfrm>
              <a:off x="7954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95;p58"/>
            <p:cNvSpPr/>
            <p:nvPr/>
          </p:nvSpPr>
          <p:spPr>
            <a:xfrm>
              <a:off x="883800" y="956800"/>
              <a:ext cx="39175" cy="37725"/>
            </a:xfrm>
            <a:custGeom>
              <a:avLst/>
              <a:gdLst/>
              <a:ahLst/>
              <a:cxnLst/>
              <a:rect l="l" t="t" r="r" b="b"/>
              <a:pathLst>
                <a:path w="1567" h="1509" extrusionOk="0">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96;p58"/>
            <p:cNvSpPr/>
            <p:nvPr/>
          </p:nvSpPr>
          <p:spPr>
            <a:xfrm>
              <a:off x="97225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97;p58"/>
            <p:cNvSpPr/>
            <p:nvPr/>
          </p:nvSpPr>
          <p:spPr>
            <a:xfrm>
              <a:off x="1060700" y="956800"/>
              <a:ext cx="39175" cy="37725"/>
            </a:xfrm>
            <a:custGeom>
              <a:avLst/>
              <a:gdLst/>
              <a:ahLst/>
              <a:cxnLst/>
              <a:rect l="l" t="t" r="r" b="b"/>
              <a:pathLst>
                <a:path w="1567" h="1509" extrusionOk="0">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98;p58"/>
            <p:cNvSpPr/>
            <p:nvPr/>
          </p:nvSpPr>
          <p:spPr>
            <a:xfrm>
              <a:off x="11491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99;p58"/>
            <p:cNvSpPr/>
            <p:nvPr/>
          </p:nvSpPr>
          <p:spPr>
            <a:xfrm>
              <a:off x="1237550" y="956800"/>
              <a:ext cx="39175" cy="37725"/>
            </a:xfrm>
            <a:custGeom>
              <a:avLst/>
              <a:gdLst/>
              <a:ahLst/>
              <a:cxnLst/>
              <a:rect l="l" t="t" r="r" b="b"/>
              <a:pathLst>
                <a:path w="1567" h="1509" extrusionOk="0">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900;p58"/>
            <p:cNvSpPr/>
            <p:nvPr/>
          </p:nvSpPr>
          <p:spPr>
            <a:xfrm>
              <a:off x="6185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901;p58"/>
            <p:cNvSpPr/>
            <p:nvPr/>
          </p:nvSpPr>
          <p:spPr>
            <a:xfrm>
              <a:off x="706950" y="10512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02;p58"/>
            <p:cNvSpPr/>
            <p:nvPr/>
          </p:nvSpPr>
          <p:spPr>
            <a:xfrm>
              <a:off x="7954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903;p58"/>
            <p:cNvSpPr/>
            <p:nvPr/>
          </p:nvSpPr>
          <p:spPr>
            <a:xfrm>
              <a:off x="8838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904;p58"/>
            <p:cNvSpPr/>
            <p:nvPr/>
          </p:nvSpPr>
          <p:spPr>
            <a:xfrm>
              <a:off x="972250" y="10512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905;p58"/>
            <p:cNvSpPr/>
            <p:nvPr/>
          </p:nvSpPr>
          <p:spPr>
            <a:xfrm>
              <a:off x="1060700" y="10512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06;p58"/>
            <p:cNvSpPr/>
            <p:nvPr/>
          </p:nvSpPr>
          <p:spPr>
            <a:xfrm>
              <a:off x="11491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07;p58"/>
            <p:cNvSpPr/>
            <p:nvPr/>
          </p:nvSpPr>
          <p:spPr>
            <a:xfrm>
              <a:off x="1237550" y="10512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08;p58"/>
            <p:cNvSpPr/>
            <p:nvPr/>
          </p:nvSpPr>
          <p:spPr>
            <a:xfrm>
              <a:off x="1326000" y="10512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09;p58"/>
            <p:cNvSpPr/>
            <p:nvPr/>
          </p:nvSpPr>
          <p:spPr>
            <a:xfrm>
              <a:off x="530075" y="1145550"/>
              <a:ext cx="39150" cy="37675"/>
            </a:xfrm>
            <a:custGeom>
              <a:avLst/>
              <a:gdLst/>
              <a:ahLst/>
              <a:cxnLst/>
              <a:rect l="l" t="t" r="r" b="b"/>
              <a:pathLst>
                <a:path w="1566" h="1507" extrusionOk="0">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10;p58"/>
            <p:cNvSpPr/>
            <p:nvPr/>
          </p:nvSpPr>
          <p:spPr>
            <a:xfrm>
              <a:off x="6185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11;p58"/>
            <p:cNvSpPr/>
            <p:nvPr/>
          </p:nvSpPr>
          <p:spPr>
            <a:xfrm>
              <a:off x="706950" y="1145550"/>
              <a:ext cx="39175" cy="37675"/>
            </a:xfrm>
            <a:custGeom>
              <a:avLst/>
              <a:gdLst/>
              <a:ahLst/>
              <a:cxnLst/>
              <a:rect l="l" t="t" r="r" b="b"/>
              <a:pathLst>
                <a:path w="1567" h="1507" extrusionOk="0">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912;p58"/>
            <p:cNvSpPr/>
            <p:nvPr/>
          </p:nvSpPr>
          <p:spPr>
            <a:xfrm>
              <a:off x="7954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13;p58"/>
            <p:cNvSpPr/>
            <p:nvPr/>
          </p:nvSpPr>
          <p:spPr>
            <a:xfrm>
              <a:off x="8838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14;p58"/>
            <p:cNvSpPr/>
            <p:nvPr/>
          </p:nvSpPr>
          <p:spPr>
            <a:xfrm>
              <a:off x="97225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15;p58"/>
            <p:cNvSpPr/>
            <p:nvPr/>
          </p:nvSpPr>
          <p:spPr>
            <a:xfrm>
              <a:off x="1060700" y="1145550"/>
              <a:ext cx="39175" cy="37675"/>
            </a:xfrm>
            <a:custGeom>
              <a:avLst/>
              <a:gdLst/>
              <a:ahLst/>
              <a:cxnLst/>
              <a:rect l="l" t="t" r="r" b="b"/>
              <a:pathLst>
                <a:path w="1567" h="1507" extrusionOk="0">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16;p58"/>
            <p:cNvSpPr/>
            <p:nvPr/>
          </p:nvSpPr>
          <p:spPr>
            <a:xfrm>
              <a:off x="11491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917;p58"/>
            <p:cNvSpPr/>
            <p:nvPr/>
          </p:nvSpPr>
          <p:spPr>
            <a:xfrm>
              <a:off x="1237550" y="1145550"/>
              <a:ext cx="39175" cy="37675"/>
            </a:xfrm>
            <a:custGeom>
              <a:avLst/>
              <a:gdLst/>
              <a:ahLst/>
              <a:cxnLst/>
              <a:rect l="l" t="t" r="r" b="b"/>
              <a:pathLst>
                <a:path w="1567" h="1507" extrusionOk="0">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918;p58"/>
            <p:cNvSpPr/>
            <p:nvPr/>
          </p:nvSpPr>
          <p:spPr>
            <a:xfrm>
              <a:off x="1326000" y="1145550"/>
              <a:ext cx="39150" cy="37675"/>
            </a:xfrm>
            <a:custGeom>
              <a:avLst/>
              <a:gdLst/>
              <a:ahLst/>
              <a:cxnLst/>
              <a:rect l="l" t="t" r="r" b="b"/>
              <a:pathLst>
                <a:path w="1566" h="1507" extrusionOk="0">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19;p58"/>
            <p:cNvSpPr/>
            <p:nvPr/>
          </p:nvSpPr>
          <p:spPr>
            <a:xfrm>
              <a:off x="1414450" y="1145550"/>
              <a:ext cx="39150" cy="37675"/>
            </a:xfrm>
            <a:custGeom>
              <a:avLst/>
              <a:gdLst/>
              <a:ahLst/>
              <a:cxnLst/>
              <a:rect l="l" t="t" r="r" b="b"/>
              <a:pathLst>
                <a:path w="1566" h="1507" extrusionOk="0">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920;p58"/>
            <p:cNvSpPr/>
            <p:nvPr/>
          </p:nvSpPr>
          <p:spPr>
            <a:xfrm>
              <a:off x="457100" y="1241575"/>
              <a:ext cx="23725" cy="36000"/>
            </a:xfrm>
            <a:custGeom>
              <a:avLst/>
              <a:gdLst/>
              <a:ahLst/>
              <a:cxnLst/>
              <a:rect l="l" t="t" r="r" b="b"/>
              <a:pathLst>
                <a:path w="949" h="1440" extrusionOk="0">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21;p58"/>
            <p:cNvSpPr/>
            <p:nvPr/>
          </p:nvSpPr>
          <p:spPr>
            <a:xfrm>
              <a:off x="530075" y="1239900"/>
              <a:ext cx="39150" cy="37725"/>
            </a:xfrm>
            <a:custGeom>
              <a:avLst/>
              <a:gdLst/>
              <a:ahLst/>
              <a:cxnLst/>
              <a:rect l="l" t="t" r="r" b="b"/>
              <a:pathLst>
                <a:path w="1566" h="1509" extrusionOk="0">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22;p58"/>
            <p:cNvSpPr/>
            <p:nvPr/>
          </p:nvSpPr>
          <p:spPr>
            <a:xfrm>
              <a:off x="61997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923;p58"/>
            <p:cNvSpPr/>
            <p:nvPr/>
          </p:nvSpPr>
          <p:spPr>
            <a:xfrm>
              <a:off x="706950" y="1239900"/>
              <a:ext cx="39175" cy="37725"/>
            </a:xfrm>
            <a:custGeom>
              <a:avLst/>
              <a:gdLst/>
              <a:ahLst/>
              <a:cxnLst/>
              <a:rect l="l" t="t" r="r" b="b"/>
              <a:pathLst>
                <a:path w="1567" h="1509" extrusionOk="0">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924;p58"/>
            <p:cNvSpPr/>
            <p:nvPr/>
          </p:nvSpPr>
          <p:spPr>
            <a:xfrm>
              <a:off x="7954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25;p58"/>
            <p:cNvSpPr/>
            <p:nvPr/>
          </p:nvSpPr>
          <p:spPr>
            <a:xfrm>
              <a:off x="883800" y="1239900"/>
              <a:ext cx="39175" cy="37725"/>
            </a:xfrm>
            <a:custGeom>
              <a:avLst/>
              <a:gdLst/>
              <a:ahLst/>
              <a:cxnLst/>
              <a:rect l="l" t="t" r="r" b="b"/>
              <a:pathLst>
                <a:path w="1567" h="1509" extrusionOk="0">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926;p58"/>
            <p:cNvSpPr/>
            <p:nvPr/>
          </p:nvSpPr>
          <p:spPr>
            <a:xfrm>
              <a:off x="97372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927;p58"/>
            <p:cNvSpPr/>
            <p:nvPr/>
          </p:nvSpPr>
          <p:spPr>
            <a:xfrm>
              <a:off x="1060700" y="1239900"/>
              <a:ext cx="39175" cy="37725"/>
            </a:xfrm>
            <a:custGeom>
              <a:avLst/>
              <a:gdLst/>
              <a:ahLst/>
              <a:cxnLst/>
              <a:rect l="l" t="t" r="r" b="b"/>
              <a:pathLst>
                <a:path w="1567" h="1509" extrusionOk="0">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28;p58"/>
            <p:cNvSpPr/>
            <p:nvPr/>
          </p:nvSpPr>
          <p:spPr>
            <a:xfrm>
              <a:off x="11491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929;p58"/>
            <p:cNvSpPr/>
            <p:nvPr/>
          </p:nvSpPr>
          <p:spPr>
            <a:xfrm>
              <a:off x="1237550" y="1239900"/>
              <a:ext cx="39175" cy="37725"/>
            </a:xfrm>
            <a:custGeom>
              <a:avLst/>
              <a:gdLst/>
              <a:ahLst/>
              <a:cxnLst/>
              <a:rect l="l" t="t" r="r" b="b"/>
              <a:pathLst>
                <a:path w="1567" h="1509" extrusionOk="0">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30;p58"/>
            <p:cNvSpPr/>
            <p:nvPr/>
          </p:nvSpPr>
          <p:spPr>
            <a:xfrm>
              <a:off x="1327475" y="1239950"/>
              <a:ext cx="37675" cy="37675"/>
            </a:xfrm>
            <a:custGeom>
              <a:avLst/>
              <a:gdLst/>
              <a:ahLst/>
              <a:cxnLst/>
              <a:rect l="l" t="t" r="r" b="b"/>
              <a:pathLst>
                <a:path w="1507" h="1507" extrusionOk="0">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31;p58"/>
            <p:cNvSpPr/>
            <p:nvPr/>
          </p:nvSpPr>
          <p:spPr>
            <a:xfrm>
              <a:off x="1414450" y="1239900"/>
              <a:ext cx="39150" cy="37725"/>
            </a:xfrm>
            <a:custGeom>
              <a:avLst/>
              <a:gdLst/>
              <a:ahLst/>
              <a:cxnLst/>
              <a:rect l="l" t="t" r="r" b="b"/>
              <a:pathLst>
                <a:path w="1566" h="1509" extrusionOk="0">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32;p58"/>
            <p:cNvSpPr/>
            <p:nvPr/>
          </p:nvSpPr>
          <p:spPr>
            <a:xfrm>
              <a:off x="1504325" y="1241575"/>
              <a:ext cx="23725" cy="36000"/>
            </a:xfrm>
            <a:custGeom>
              <a:avLst/>
              <a:gdLst/>
              <a:ahLst/>
              <a:cxnLst/>
              <a:rect l="l" t="t" r="r" b="b"/>
              <a:pathLst>
                <a:path w="949" h="1440" extrusionOk="0">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33;p58"/>
            <p:cNvSpPr/>
            <p:nvPr/>
          </p:nvSpPr>
          <p:spPr>
            <a:xfrm>
              <a:off x="441625" y="1334300"/>
              <a:ext cx="39150" cy="37675"/>
            </a:xfrm>
            <a:custGeom>
              <a:avLst/>
              <a:gdLst/>
              <a:ahLst/>
              <a:cxnLst/>
              <a:rect l="l" t="t" r="r" b="b"/>
              <a:pathLst>
                <a:path w="1566" h="1507" extrusionOk="0">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34;p58"/>
            <p:cNvSpPr/>
            <p:nvPr/>
          </p:nvSpPr>
          <p:spPr>
            <a:xfrm>
              <a:off x="530075" y="1334300"/>
              <a:ext cx="39150" cy="37675"/>
            </a:xfrm>
            <a:custGeom>
              <a:avLst/>
              <a:gdLst/>
              <a:ahLst/>
              <a:cxnLst/>
              <a:rect l="l" t="t" r="r" b="b"/>
              <a:pathLst>
                <a:path w="1566" h="1507" extrusionOk="0">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35;p58"/>
            <p:cNvSpPr/>
            <p:nvPr/>
          </p:nvSpPr>
          <p:spPr>
            <a:xfrm>
              <a:off x="6185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36;p58"/>
            <p:cNvSpPr/>
            <p:nvPr/>
          </p:nvSpPr>
          <p:spPr>
            <a:xfrm>
              <a:off x="706950" y="13343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37;p58"/>
            <p:cNvSpPr/>
            <p:nvPr/>
          </p:nvSpPr>
          <p:spPr>
            <a:xfrm>
              <a:off x="7954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38;p58"/>
            <p:cNvSpPr/>
            <p:nvPr/>
          </p:nvSpPr>
          <p:spPr>
            <a:xfrm>
              <a:off x="8838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39;p58"/>
            <p:cNvSpPr/>
            <p:nvPr/>
          </p:nvSpPr>
          <p:spPr>
            <a:xfrm>
              <a:off x="972250" y="13343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40;p58"/>
            <p:cNvSpPr/>
            <p:nvPr/>
          </p:nvSpPr>
          <p:spPr>
            <a:xfrm>
              <a:off x="1060700" y="13343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41;p58"/>
            <p:cNvSpPr/>
            <p:nvPr/>
          </p:nvSpPr>
          <p:spPr>
            <a:xfrm>
              <a:off x="11491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42;p58"/>
            <p:cNvSpPr/>
            <p:nvPr/>
          </p:nvSpPr>
          <p:spPr>
            <a:xfrm>
              <a:off x="1237550" y="13343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43;p58"/>
            <p:cNvSpPr/>
            <p:nvPr/>
          </p:nvSpPr>
          <p:spPr>
            <a:xfrm>
              <a:off x="1326000" y="13343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44;p58"/>
            <p:cNvSpPr/>
            <p:nvPr/>
          </p:nvSpPr>
          <p:spPr>
            <a:xfrm>
              <a:off x="1414450" y="1334300"/>
              <a:ext cx="39150" cy="37675"/>
            </a:xfrm>
            <a:custGeom>
              <a:avLst/>
              <a:gdLst/>
              <a:ahLst/>
              <a:cxnLst/>
              <a:rect l="l" t="t" r="r" b="b"/>
              <a:pathLst>
                <a:path w="1566" h="1507" extrusionOk="0">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45;p58"/>
            <p:cNvSpPr/>
            <p:nvPr/>
          </p:nvSpPr>
          <p:spPr>
            <a:xfrm>
              <a:off x="1502850" y="1334300"/>
              <a:ext cx="39150" cy="37675"/>
            </a:xfrm>
            <a:custGeom>
              <a:avLst/>
              <a:gdLst/>
              <a:ahLst/>
              <a:cxnLst/>
              <a:rect l="l" t="t" r="r" b="b"/>
              <a:pathLst>
                <a:path w="1566" h="1507" extrusionOk="0">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46;p58"/>
            <p:cNvSpPr/>
            <p:nvPr/>
          </p:nvSpPr>
          <p:spPr>
            <a:xfrm>
              <a:off x="441625" y="1428650"/>
              <a:ext cx="39150" cy="37675"/>
            </a:xfrm>
            <a:custGeom>
              <a:avLst/>
              <a:gdLst/>
              <a:ahLst/>
              <a:cxnLst/>
              <a:rect l="l" t="t" r="r" b="b"/>
              <a:pathLst>
                <a:path w="1566" h="1507" extrusionOk="0">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47;p58"/>
            <p:cNvSpPr/>
            <p:nvPr/>
          </p:nvSpPr>
          <p:spPr>
            <a:xfrm>
              <a:off x="530075" y="1428650"/>
              <a:ext cx="39150" cy="37675"/>
            </a:xfrm>
            <a:custGeom>
              <a:avLst/>
              <a:gdLst/>
              <a:ahLst/>
              <a:cxnLst/>
              <a:rect l="l" t="t" r="r" b="b"/>
              <a:pathLst>
                <a:path w="1566" h="1507" extrusionOk="0">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948;p58"/>
            <p:cNvSpPr/>
            <p:nvPr/>
          </p:nvSpPr>
          <p:spPr>
            <a:xfrm>
              <a:off x="61997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949;p58"/>
            <p:cNvSpPr/>
            <p:nvPr/>
          </p:nvSpPr>
          <p:spPr>
            <a:xfrm>
              <a:off x="706950" y="1428650"/>
              <a:ext cx="39175" cy="37675"/>
            </a:xfrm>
            <a:custGeom>
              <a:avLst/>
              <a:gdLst/>
              <a:ahLst/>
              <a:cxnLst/>
              <a:rect l="l" t="t" r="r" b="b"/>
              <a:pathLst>
                <a:path w="1567" h="1507" extrusionOk="0">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950;p58"/>
            <p:cNvSpPr/>
            <p:nvPr/>
          </p:nvSpPr>
          <p:spPr>
            <a:xfrm>
              <a:off x="7954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951;p58"/>
            <p:cNvSpPr/>
            <p:nvPr/>
          </p:nvSpPr>
          <p:spPr>
            <a:xfrm>
              <a:off x="883800" y="1428650"/>
              <a:ext cx="39175" cy="37675"/>
            </a:xfrm>
            <a:custGeom>
              <a:avLst/>
              <a:gdLst/>
              <a:ahLst/>
              <a:cxnLst/>
              <a:rect l="l" t="t" r="r" b="b"/>
              <a:pathLst>
                <a:path w="1567" h="1507" extrusionOk="0">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952;p58"/>
            <p:cNvSpPr/>
            <p:nvPr/>
          </p:nvSpPr>
          <p:spPr>
            <a:xfrm>
              <a:off x="97372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953;p58"/>
            <p:cNvSpPr/>
            <p:nvPr/>
          </p:nvSpPr>
          <p:spPr>
            <a:xfrm>
              <a:off x="1060700" y="1428650"/>
              <a:ext cx="39175" cy="37675"/>
            </a:xfrm>
            <a:custGeom>
              <a:avLst/>
              <a:gdLst/>
              <a:ahLst/>
              <a:cxnLst/>
              <a:rect l="l" t="t" r="r" b="b"/>
              <a:pathLst>
                <a:path w="1567" h="1507" extrusionOk="0">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954;p58"/>
            <p:cNvSpPr/>
            <p:nvPr/>
          </p:nvSpPr>
          <p:spPr>
            <a:xfrm>
              <a:off x="11491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955;p58"/>
            <p:cNvSpPr/>
            <p:nvPr/>
          </p:nvSpPr>
          <p:spPr>
            <a:xfrm>
              <a:off x="1237550" y="1428650"/>
              <a:ext cx="39175" cy="37675"/>
            </a:xfrm>
            <a:custGeom>
              <a:avLst/>
              <a:gdLst/>
              <a:ahLst/>
              <a:cxnLst/>
              <a:rect l="l" t="t" r="r" b="b"/>
              <a:pathLst>
                <a:path w="1567" h="1507" extrusionOk="0">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956;p58"/>
            <p:cNvSpPr/>
            <p:nvPr/>
          </p:nvSpPr>
          <p:spPr>
            <a:xfrm>
              <a:off x="1327475" y="1428650"/>
              <a:ext cx="37675" cy="37675"/>
            </a:xfrm>
            <a:custGeom>
              <a:avLst/>
              <a:gdLst/>
              <a:ahLst/>
              <a:cxnLst/>
              <a:rect l="l" t="t" r="r" b="b"/>
              <a:pathLst>
                <a:path w="1507" h="1507" extrusionOk="0">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957;p58"/>
            <p:cNvSpPr/>
            <p:nvPr/>
          </p:nvSpPr>
          <p:spPr>
            <a:xfrm>
              <a:off x="1414450" y="1428650"/>
              <a:ext cx="39150" cy="37675"/>
            </a:xfrm>
            <a:custGeom>
              <a:avLst/>
              <a:gdLst/>
              <a:ahLst/>
              <a:cxnLst/>
              <a:rect l="l" t="t" r="r" b="b"/>
              <a:pathLst>
                <a:path w="1566" h="1507" extrusionOk="0">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958;p58"/>
            <p:cNvSpPr/>
            <p:nvPr/>
          </p:nvSpPr>
          <p:spPr>
            <a:xfrm>
              <a:off x="1502850" y="1428650"/>
              <a:ext cx="39150" cy="37675"/>
            </a:xfrm>
            <a:custGeom>
              <a:avLst/>
              <a:gdLst/>
              <a:ahLst/>
              <a:cxnLst/>
              <a:rect l="l" t="t" r="r" b="b"/>
              <a:pathLst>
                <a:path w="1566" h="1507" extrusionOk="0">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959;p58"/>
            <p:cNvSpPr/>
            <p:nvPr/>
          </p:nvSpPr>
          <p:spPr>
            <a:xfrm>
              <a:off x="441625" y="1523000"/>
              <a:ext cx="39150" cy="37700"/>
            </a:xfrm>
            <a:custGeom>
              <a:avLst/>
              <a:gdLst/>
              <a:ahLst/>
              <a:cxnLst/>
              <a:rect l="l" t="t" r="r" b="b"/>
              <a:pathLst>
                <a:path w="1566" h="1508" extrusionOk="0">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960;p58"/>
            <p:cNvSpPr/>
            <p:nvPr/>
          </p:nvSpPr>
          <p:spPr>
            <a:xfrm>
              <a:off x="530075" y="1523000"/>
              <a:ext cx="39150" cy="37700"/>
            </a:xfrm>
            <a:custGeom>
              <a:avLst/>
              <a:gdLst/>
              <a:ahLst/>
              <a:cxnLst/>
              <a:rect l="l" t="t" r="r" b="b"/>
              <a:pathLst>
                <a:path w="1566" h="1508" extrusionOk="0">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961;p58"/>
            <p:cNvSpPr/>
            <p:nvPr/>
          </p:nvSpPr>
          <p:spPr>
            <a:xfrm>
              <a:off x="61997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962;p58"/>
            <p:cNvSpPr/>
            <p:nvPr/>
          </p:nvSpPr>
          <p:spPr>
            <a:xfrm>
              <a:off x="706950" y="1523000"/>
              <a:ext cx="39175" cy="37700"/>
            </a:xfrm>
            <a:custGeom>
              <a:avLst/>
              <a:gdLst/>
              <a:ahLst/>
              <a:cxnLst/>
              <a:rect l="l" t="t" r="r" b="b"/>
              <a:pathLst>
                <a:path w="1567" h="1508" extrusionOk="0">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963;p58"/>
            <p:cNvSpPr/>
            <p:nvPr/>
          </p:nvSpPr>
          <p:spPr>
            <a:xfrm>
              <a:off x="7954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964;p58"/>
            <p:cNvSpPr/>
            <p:nvPr/>
          </p:nvSpPr>
          <p:spPr>
            <a:xfrm>
              <a:off x="883800" y="1523000"/>
              <a:ext cx="39175" cy="37700"/>
            </a:xfrm>
            <a:custGeom>
              <a:avLst/>
              <a:gdLst/>
              <a:ahLst/>
              <a:cxnLst/>
              <a:rect l="l" t="t" r="r" b="b"/>
              <a:pathLst>
                <a:path w="1567" h="1508" extrusionOk="0">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65;p58"/>
            <p:cNvSpPr/>
            <p:nvPr/>
          </p:nvSpPr>
          <p:spPr>
            <a:xfrm>
              <a:off x="97372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966;p58"/>
            <p:cNvSpPr/>
            <p:nvPr/>
          </p:nvSpPr>
          <p:spPr>
            <a:xfrm>
              <a:off x="1060700" y="1523000"/>
              <a:ext cx="39175" cy="37700"/>
            </a:xfrm>
            <a:custGeom>
              <a:avLst/>
              <a:gdLst/>
              <a:ahLst/>
              <a:cxnLst/>
              <a:rect l="l" t="t" r="r" b="b"/>
              <a:pathLst>
                <a:path w="1567" h="1508" extrusionOk="0">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967;p58"/>
            <p:cNvSpPr/>
            <p:nvPr/>
          </p:nvSpPr>
          <p:spPr>
            <a:xfrm>
              <a:off x="11491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968;p58"/>
            <p:cNvSpPr/>
            <p:nvPr/>
          </p:nvSpPr>
          <p:spPr>
            <a:xfrm>
              <a:off x="1237550" y="1523000"/>
              <a:ext cx="39175" cy="37700"/>
            </a:xfrm>
            <a:custGeom>
              <a:avLst/>
              <a:gdLst/>
              <a:ahLst/>
              <a:cxnLst/>
              <a:rect l="l" t="t" r="r" b="b"/>
              <a:pathLst>
                <a:path w="1567" h="1508" extrusionOk="0">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969;p58"/>
            <p:cNvSpPr/>
            <p:nvPr/>
          </p:nvSpPr>
          <p:spPr>
            <a:xfrm>
              <a:off x="1327475" y="1523000"/>
              <a:ext cx="37675" cy="37675"/>
            </a:xfrm>
            <a:custGeom>
              <a:avLst/>
              <a:gdLst/>
              <a:ahLst/>
              <a:cxnLst/>
              <a:rect l="l" t="t" r="r" b="b"/>
              <a:pathLst>
                <a:path w="1507" h="1507" extrusionOk="0">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970;p58"/>
            <p:cNvSpPr/>
            <p:nvPr/>
          </p:nvSpPr>
          <p:spPr>
            <a:xfrm>
              <a:off x="1414450" y="1523000"/>
              <a:ext cx="39150" cy="37700"/>
            </a:xfrm>
            <a:custGeom>
              <a:avLst/>
              <a:gdLst/>
              <a:ahLst/>
              <a:cxnLst/>
              <a:rect l="l" t="t" r="r" b="b"/>
              <a:pathLst>
                <a:path w="1566" h="1508" extrusionOk="0">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971;p58"/>
            <p:cNvSpPr/>
            <p:nvPr/>
          </p:nvSpPr>
          <p:spPr>
            <a:xfrm>
              <a:off x="1502850" y="1523000"/>
              <a:ext cx="39150" cy="37700"/>
            </a:xfrm>
            <a:custGeom>
              <a:avLst/>
              <a:gdLst/>
              <a:ahLst/>
              <a:cxnLst/>
              <a:rect l="l" t="t" r="r" b="b"/>
              <a:pathLst>
                <a:path w="1566" h="1508" extrusionOk="0">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972;p58"/>
            <p:cNvSpPr/>
            <p:nvPr/>
          </p:nvSpPr>
          <p:spPr>
            <a:xfrm>
              <a:off x="457100" y="1617375"/>
              <a:ext cx="23725" cy="36000"/>
            </a:xfrm>
            <a:custGeom>
              <a:avLst/>
              <a:gdLst/>
              <a:ahLst/>
              <a:cxnLst/>
              <a:rect l="l" t="t" r="r" b="b"/>
              <a:pathLst>
                <a:path w="949" h="1440" extrusionOk="0">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973;p58"/>
            <p:cNvSpPr/>
            <p:nvPr/>
          </p:nvSpPr>
          <p:spPr>
            <a:xfrm>
              <a:off x="530075" y="1617375"/>
              <a:ext cx="39150" cy="37700"/>
            </a:xfrm>
            <a:custGeom>
              <a:avLst/>
              <a:gdLst/>
              <a:ahLst/>
              <a:cxnLst/>
              <a:rect l="l" t="t" r="r" b="b"/>
              <a:pathLst>
                <a:path w="1566" h="1508" extrusionOk="0">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974;p58"/>
            <p:cNvSpPr/>
            <p:nvPr/>
          </p:nvSpPr>
          <p:spPr>
            <a:xfrm>
              <a:off x="6185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975;p58"/>
            <p:cNvSpPr/>
            <p:nvPr/>
          </p:nvSpPr>
          <p:spPr>
            <a:xfrm>
              <a:off x="706950" y="1617375"/>
              <a:ext cx="39175" cy="37700"/>
            </a:xfrm>
            <a:custGeom>
              <a:avLst/>
              <a:gdLst/>
              <a:ahLst/>
              <a:cxnLst/>
              <a:rect l="l" t="t" r="r" b="b"/>
              <a:pathLst>
                <a:path w="1567" h="1508" extrusionOk="0">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976;p58"/>
            <p:cNvSpPr/>
            <p:nvPr/>
          </p:nvSpPr>
          <p:spPr>
            <a:xfrm>
              <a:off x="7954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977;p58"/>
            <p:cNvSpPr/>
            <p:nvPr/>
          </p:nvSpPr>
          <p:spPr>
            <a:xfrm>
              <a:off x="8838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978;p58"/>
            <p:cNvSpPr/>
            <p:nvPr/>
          </p:nvSpPr>
          <p:spPr>
            <a:xfrm>
              <a:off x="972250" y="1617375"/>
              <a:ext cx="39175" cy="37700"/>
            </a:xfrm>
            <a:custGeom>
              <a:avLst/>
              <a:gdLst/>
              <a:ahLst/>
              <a:cxnLst/>
              <a:rect l="l" t="t" r="r" b="b"/>
              <a:pathLst>
                <a:path w="1567" h="1508" extrusionOk="0">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979;p58"/>
            <p:cNvSpPr/>
            <p:nvPr/>
          </p:nvSpPr>
          <p:spPr>
            <a:xfrm>
              <a:off x="1060700" y="1617375"/>
              <a:ext cx="39175" cy="37700"/>
            </a:xfrm>
            <a:custGeom>
              <a:avLst/>
              <a:gdLst/>
              <a:ahLst/>
              <a:cxnLst/>
              <a:rect l="l" t="t" r="r" b="b"/>
              <a:pathLst>
                <a:path w="1567" h="1508" extrusionOk="0">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980;p58"/>
            <p:cNvSpPr/>
            <p:nvPr/>
          </p:nvSpPr>
          <p:spPr>
            <a:xfrm>
              <a:off x="11491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981;p58"/>
            <p:cNvSpPr/>
            <p:nvPr/>
          </p:nvSpPr>
          <p:spPr>
            <a:xfrm>
              <a:off x="1237550" y="1617375"/>
              <a:ext cx="39175" cy="37700"/>
            </a:xfrm>
            <a:custGeom>
              <a:avLst/>
              <a:gdLst/>
              <a:ahLst/>
              <a:cxnLst/>
              <a:rect l="l" t="t" r="r" b="b"/>
              <a:pathLst>
                <a:path w="1567" h="1508" extrusionOk="0">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982;p58"/>
            <p:cNvSpPr/>
            <p:nvPr/>
          </p:nvSpPr>
          <p:spPr>
            <a:xfrm>
              <a:off x="1326000" y="1617375"/>
              <a:ext cx="39150" cy="37700"/>
            </a:xfrm>
            <a:custGeom>
              <a:avLst/>
              <a:gdLst/>
              <a:ahLst/>
              <a:cxnLst/>
              <a:rect l="l" t="t" r="r" b="b"/>
              <a:pathLst>
                <a:path w="1566" h="1508" extrusionOk="0">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83;p58"/>
            <p:cNvSpPr/>
            <p:nvPr/>
          </p:nvSpPr>
          <p:spPr>
            <a:xfrm>
              <a:off x="1414450" y="1617375"/>
              <a:ext cx="39150" cy="37700"/>
            </a:xfrm>
            <a:custGeom>
              <a:avLst/>
              <a:gdLst/>
              <a:ahLst/>
              <a:cxnLst/>
              <a:rect l="l" t="t" r="r" b="b"/>
              <a:pathLst>
                <a:path w="1566" h="1508" extrusionOk="0">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984;p58"/>
            <p:cNvSpPr/>
            <p:nvPr/>
          </p:nvSpPr>
          <p:spPr>
            <a:xfrm>
              <a:off x="1504325" y="1617375"/>
              <a:ext cx="23725" cy="36000"/>
            </a:xfrm>
            <a:custGeom>
              <a:avLst/>
              <a:gdLst/>
              <a:ahLst/>
              <a:cxnLst/>
              <a:rect l="l" t="t" r="r" b="b"/>
              <a:pathLst>
                <a:path w="949" h="1440" extrusionOk="0">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985;p58"/>
            <p:cNvSpPr/>
            <p:nvPr/>
          </p:nvSpPr>
          <p:spPr>
            <a:xfrm>
              <a:off x="530075" y="1711725"/>
              <a:ext cx="39150" cy="37700"/>
            </a:xfrm>
            <a:custGeom>
              <a:avLst/>
              <a:gdLst/>
              <a:ahLst/>
              <a:cxnLst/>
              <a:rect l="l" t="t" r="r" b="b"/>
              <a:pathLst>
                <a:path w="1566" h="1508" extrusionOk="0">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986;p58"/>
            <p:cNvSpPr/>
            <p:nvPr/>
          </p:nvSpPr>
          <p:spPr>
            <a:xfrm>
              <a:off x="61997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987;p58"/>
            <p:cNvSpPr/>
            <p:nvPr/>
          </p:nvSpPr>
          <p:spPr>
            <a:xfrm>
              <a:off x="706950" y="1711725"/>
              <a:ext cx="39175" cy="37700"/>
            </a:xfrm>
            <a:custGeom>
              <a:avLst/>
              <a:gdLst/>
              <a:ahLst/>
              <a:cxnLst/>
              <a:rect l="l" t="t" r="r" b="b"/>
              <a:pathLst>
                <a:path w="1567" h="1508" extrusionOk="0">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988;p58"/>
            <p:cNvSpPr/>
            <p:nvPr/>
          </p:nvSpPr>
          <p:spPr>
            <a:xfrm>
              <a:off x="7954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989;p58"/>
            <p:cNvSpPr/>
            <p:nvPr/>
          </p:nvSpPr>
          <p:spPr>
            <a:xfrm>
              <a:off x="883800" y="1711725"/>
              <a:ext cx="39175" cy="37700"/>
            </a:xfrm>
            <a:custGeom>
              <a:avLst/>
              <a:gdLst/>
              <a:ahLst/>
              <a:cxnLst/>
              <a:rect l="l" t="t" r="r" b="b"/>
              <a:pathLst>
                <a:path w="1567" h="1508" extrusionOk="0">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990;p58"/>
            <p:cNvSpPr/>
            <p:nvPr/>
          </p:nvSpPr>
          <p:spPr>
            <a:xfrm>
              <a:off x="97372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991;p58"/>
            <p:cNvSpPr/>
            <p:nvPr/>
          </p:nvSpPr>
          <p:spPr>
            <a:xfrm>
              <a:off x="1060700" y="1711725"/>
              <a:ext cx="39175" cy="37700"/>
            </a:xfrm>
            <a:custGeom>
              <a:avLst/>
              <a:gdLst/>
              <a:ahLst/>
              <a:cxnLst/>
              <a:rect l="l" t="t" r="r" b="b"/>
              <a:pathLst>
                <a:path w="1567" h="1508" extrusionOk="0">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992;p58"/>
            <p:cNvSpPr/>
            <p:nvPr/>
          </p:nvSpPr>
          <p:spPr>
            <a:xfrm>
              <a:off x="11491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993;p58"/>
            <p:cNvSpPr/>
            <p:nvPr/>
          </p:nvSpPr>
          <p:spPr>
            <a:xfrm>
              <a:off x="1237550" y="1711725"/>
              <a:ext cx="39175" cy="37700"/>
            </a:xfrm>
            <a:custGeom>
              <a:avLst/>
              <a:gdLst/>
              <a:ahLst/>
              <a:cxnLst/>
              <a:rect l="l" t="t" r="r" b="b"/>
              <a:pathLst>
                <a:path w="1567" h="1508" extrusionOk="0">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994;p58"/>
            <p:cNvSpPr/>
            <p:nvPr/>
          </p:nvSpPr>
          <p:spPr>
            <a:xfrm>
              <a:off x="1327475" y="1711725"/>
              <a:ext cx="37675" cy="37700"/>
            </a:xfrm>
            <a:custGeom>
              <a:avLst/>
              <a:gdLst/>
              <a:ahLst/>
              <a:cxnLst/>
              <a:rect l="l" t="t" r="r" b="b"/>
              <a:pathLst>
                <a:path w="1507" h="1508" extrusionOk="0">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995;p58"/>
            <p:cNvSpPr/>
            <p:nvPr/>
          </p:nvSpPr>
          <p:spPr>
            <a:xfrm>
              <a:off x="1414450" y="1711725"/>
              <a:ext cx="39150" cy="37700"/>
            </a:xfrm>
            <a:custGeom>
              <a:avLst/>
              <a:gdLst/>
              <a:ahLst/>
              <a:cxnLst/>
              <a:rect l="l" t="t" r="r" b="b"/>
              <a:pathLst>
                <a:path w="1566" h="1508" extrusionOk="0">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996;p58"/>
            <p:cNvSpPr/>
            <p:nvPr/>
          </p:nvSpPr>
          <p:spPr>
            <a:xfrm>
              <a:off x="6185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997;p58"/>
            <p:cNvSpPr/>
            <p:nvPr/>
          </p:nvSpPr>
          <p:spPr>
            <a:xfrm>
              <a:off x="706950" y="1806075"/>
              <a:ext cx="39175" cy="37725"/>
            </a:xfrm>
            <a:custGeom>
              <a:avLst/>
              <a:gdLst/>
              <a:ahLst/>
              <a:cxnLst/>
              <a:rect l="l" t="t" r="r" b="b"/>
              <a:pathLst>
                <a:path w="1567" h="1509" extrusionOk="0">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998;p58"/>
            <p:cNvSpPr/>
            <p:nvPr/>
          </p:nvSpPr>
          <p:spPr>
            <a:xfrm>
              <a:off x="7954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999;p58"/>
            <p:cNvSpPr/>
            <p:nvPr/>
          </p:nvSpPr>
          <p:spPr>
            <a:xfrm>
              <a:off x="8838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00;p58"/>
            <p:cNvSpPr/>
            <p:nvPr/>
          </p:nvSpPr>
          <p:spPr>
            <a:xfrm>
              <a:off x="97225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01;p58"/>
            <p:cNvSpPr/>
            <p:nvPr/>
          </p:nvSpPr>
          <p:spPr>
            <a:xfrm>
              <a:off x="1060700" y="1806075"/>
              <a:ext cx="39175" cy="37725"/>
            </a:xfrm>
            <a:custGeom>
              <a:avLst/>
              <a:gdLst/>
              <a:ahLst/>
              <a:cxnLst/>
              <a:rect l="l" t="t" r="r" b="b"/>
              <a:pathLst>
                <a:path w="1567" h="1509" extrusionOk="0">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02;p58"/>
            <p:cNvSpPr/>
            <p:nvPr/>
          </p:nvSpPr>
          <p:spPr>
            <a:xfrm>
              <a:off x="11491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003;p58"/>
            <p:cNvSpPr/>
            <p:nvPr/>
          </p:nvSpPr>
          <p:spPr>
            <a:xfrm>
              <a:off x="1237550" y="1806075"/>
              <a:ext cx="39175" cy="37725"/>
            </a:xfrm>
            <a:custGeom>
              <a:avLst/>
              <a:gdLst/>
              <a:ahLst/>
              <a:cxnLst/>
              <a:rect l="l" t="t" r="r" b="b"/>
              <a:pathLst>
                <a:path w="1567" h="1509" extrusionOk="0">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004;p58"/>
            <p:cNvSpPr/>
            <p:nvPr/>
          </p:nvSpPr>
          <p:spPr>
            <a:xfrm>
              <a:off x="1326000" y="1806075"/>
              <a:ext cx="39150" cy="37725"/>
            </a:xfrm>
            <a:custGeom>
              <a:avLst/>
              <a:gdLst/>
              <a:ahLst/>
              <a:cxnLst/>
              <a:rect l="l" t="t" r="r" b="b"/>
              <a:pathLst>
                <a:path w="1566" h="1509" extrusionOk="0">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005;p58"/>
            <p:cNvSpPr/>
            <p:nvPr/>
          </p:nvSpPr>
          <p:spPr>
            <a:xfrm>
              <a:off x="706950" y="1900475"/>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006;p58"/>
            <p:cNvSpPr/>
            <p:nvPr/>
          </p:nvSpPr>
          <p:spPr>
            <a:xfrm>
              <a:off x="7954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007;p58"/>
            <p:cNvSpPr/>
            <p:nvPr/>
          </p:nvSpPr>
          <p:spPr>
            <a:xfrm>
              <a:off x="883800" y="1900475"/>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008;p58"/>
            <p:cNvSpPr/>
            <p:nvPr/>
          </p:nvSpPr>
          <p:spPr>
            <a:xfrm>
              <a:off x="972250" y="1900475"/>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009;p58"/>
            <p:cNvSpPr/>
            <p:nvPr/>
          </p:nvSpPr>
          <p:spPr>
            <a:xfrm>
              <a:off x="1060700" y="1900475"/>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010;p58"/>
            <p:cNvSpPr/>
            <p:nvPr/>
          </p:nvSpPr>
          <p:spPr>
            <a:xfrm>
              <a:off x="11491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011;p58"/>
            <p:cNvSpPr/>
            <p:nvPr/>
          </p:nvSpPr>
          <p:spPr>
            <a:xfrm>
              <a:off x="1237550" y="1900475"/>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012;p58"/>
            <p:cNvSpPr/>
            <p:nvPr/>
          </p:nvSpPr>
          <p:spPr>
            <a:xfrm>
              <a:off x="891050" y="1994825"/>
              <a:ext cx="29600" cy="9975"/>
            </a:xfrm>
            <a:custGeom>
              <a:avLst/>
              <a:gdLst/>
              <a:ahLst/>
              <a:cxnLst/>
              <a:rect l="l" t="t" r="r" b="b"/>
              <a:pathLst>
                <a:path w="1184" h="399" extrusionOk="0">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013;p58"/>
            <p:cNvSpPr/>
            <p:nvPr/>
          </p:nvSpPr>
          <p:spPr>
            <a:xfrm>
              <a:off x="974350" y="1994825"/>
              <a:ext cx="36425" cy="14525"/>
            </a:xfrm>
            <a:custGeom>
              <a:avLst/>
              <a:gdLst/>
              <a:ahLst/>
              <a:cxnLst/>
              <a:rect l="l" t="t" r="r" b="b"/>
              <a:pathLst>
                <a:path w="1457" h="581" extrusionOk="0">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014;p58"/>
            <p:cNvSpPr/>
            <p:nvPr/>
          </p:nvSpPr>
          <p:spPr>
            <a:xfrm>
              <a:off x="1064500" y="1994850"/>
              <a:ext cx="29625" cy="9950"/>
            </a:xfrm>
            <a:custGeom>
              <a:avLst/>
              <a:gdLst/>
              <a:ahLst/>
              <a:cxnLst/>
              <a:rect l="l" t="t" r="r" b="b"/>
              <a:pathLst>
                <a:path w="1185" h="398" extrusionOk="0">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229;p41"/>
          <p:cNvGrpSpPr/>
          <p:nvPr/>
        </p:nvGrpSpPr>
        <p:grpSpPr>
          <a:xfrm>
            <a:off x="7444740" y="167640"/>
            <a:ext cx="1527206" cy="1440181"/>
            <a:chOff x="441625" y="885600"/>
            <a:chExt cx="1100375" cy="1123750"/>
          </a:xfrm>
        </p:grpSpPr>
        <p:sp>
          <p:nvSpPr>
            <p:cNvPr id="178" name="Google Shape;1230;p41"/>
            <p:cNvSpPr/>
            <p:nvPr/>
          </p:nvSpPr>
          <p:spPr>
            <a:xfrm>
              <a:off x="891050" y="890200"/>
              <a:ext cx="29600" cy="9950"/>
            </a:xfrm>
            <a:custGeom>
              <a:avLst/>
              <a:gdLst/>
              <a:ahLst/>
              <a:cxnLst/>
              <a:rect l="l" t="t" r="r" b="b"/>
              <a:pathLst>
                <a:path w="1184" h="398" extrusionOk="0">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31;p41"/>
            <p:cNvSpPr/>
            <p:nvPr/>
          </p:nvSpPr>
          <p:spPr>
            <a:xfrm>
              <a:off x="974350" y="885600"/>
              <a:ext cx="36425" cy="14550"/>
            </a:xfrm>
            <a:custGeom>
              <a:avLst/>
              <a:gdLst/>
              <a:ahLst/>
              <a:cxnLst/>
              <a:rect l="l" t="t" r="r" b="b"/>
              <a:pathLst>
                <a:path w="1457" h="582" extrusionOk="0">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32;p41"/>
            <p:cNvSpPr/>
            <p:nvPr/>
          </p:nvSpPr>
          <p:spPr>
            <a:xfrm>
              <a:off x="1064500" y="890150"/>
              <a:ext cx="29625" cy="10000"/>
            </a:xfrm>
            <a:custGeom>
              <a:avLst/>
              <a:gdLst/>
              <a:ahLst/>
              <a:cxnLst/>
              <a:rect l="l" t="t" r="r" b="b"/>
              <a:pathLst>
                <a:path w="1185" h="400" extrusionOk="0">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33;p41"/>
            <p:cNvSpPr/>
            <p:nvPr/>
          </p:nvSpPr>
          <p:spPr>
            <a:xfrm>
              <a:off x="706950" y="956800"/>
              <a:ext cx="39175" cy="37725"/>
            </a:xfrm>
            <a:custGeom>
              <a:avLst/>
              <a:gdLst/>
              <a:ahLst/>
              <a:cxnLst/>
              <a:rect l="l" t="t" r="r" b="b"/>
              <a:pathLst>
                <a:path w="1567" h="1509" extrusionOk="0">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34;p41"/>
            <p:cNvSpPr/>
            <p:nvPr/>
          </p:nvSpPr>
          <p:spPr>
            <a:xfrm>
              <a:off x="7954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35;p41"/>
            <p:cNvSpPr/>
            <p:nvPr/>
          </p:nvSpPr>
          <p:spPr>
            <a:xfrm>
              <a:off x="883800" y="956800"/>
              <a:ext cx="39175" cy="37725"/>
            </a:xfrm>
            <a:custGeom>
              <a:avLst/>
              <a:gdLst/>
              <a:ahLst/>
              <a:cxnLst/>
              <a:rect l="l" t="t" r="r" b="b"/>
              <a:pathLst>
                <a:path w="1567" h="1509" extrusionOk="0">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36;p41"/>
            <p:cNvSpPr/>
            <p:nvPr/>
          </p:nvSpPr>
          <p:spPr>
            <a:xfrm>
              <a:off x="97225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37;p41"/>
            <p:cNvSpPr/>
            <p:nvPr/>
          </p:nvSpPr>
          <p:spPr>
            <a:xfrm>
              <a:off x="1060700" y="956800"/>
              <a:ext cx="39175" cy="37725"/>
            </a:xfrm>
            <a:custGeom>
              <a:avLst/>
              <a:gdLst/>
              <a:ahLst/>
              <a:cxnLst/>
              <a:rect l="l" t="t" r="r" b="b"/>
              <a:pathLst>
                <a:path w="1567" h="1509" extrusionOk="0">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38;p41"/>
            <p:cNvSpPr/>
            <p:nvPr/>
          </p:nvSpPr>
          <p:spPr>
            <a:xfrm>
              <a:off x="11491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39;p41"/>
            <p:cNvSpPr/>
            <p:nvPr/>
          </p:nvSpPr>
          <p:spPr>
            <a:xfrm>
              <a:off x="1237550" y="956800"/>
              <a:ext cx="39175" cy="37725"/>
            </a:xfrm>
            <a:custGeom>
              <a:avLst/>
              <a:gdLst/>
              <a:ahLst/>
              <a:cxnLst/>
              <a:rect l="l" t="t" r="r" b="b"/>
              <a:pathLst>
                <a:path w="1567" h="1509" extrusionOk="0">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40;p41"/>
            <p:cNvSpPr/>
            <p:nvPr/>
          </p:nvSpPr>
          <p:spPr>
            <a:xfrm>
              <a:off x="6185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41;p41"/>
            <p:cNvSpPr/>
            <p:nvPr/>
          </p:nvSpPr>
          <p:spPr>
            <a:xfrm>
              <a:off x="706950" y="10512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42;p41"/>
            <p:cNvSpPr/>
            <p:nvPr/>
          </p:nvSpPr>
          <p:spPr>
            <a:xfrm>
              <a:off x="7954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43;p41"/>
            <p:cNvSpPr/>
            <p:nvPr/>
          </p:nvSpPr>
          <p:spPr>
            <a:xfrm>
              <a:off x="8838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44;p41"/>
            <p:cNvSpPr/>
            <p:nvPr/>
          </p:nvSpPr>
          <p:spPr>
            <a:xfrm>
              <a:off x="972250" y="10512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45;p41"/>
            <p:cNvSpPr/>
            <p:nvPr/>
          </p:nvSpPr>
          <p:spPr>
            <a:xfrm>
              <a:off x="1060700" y="10512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46;p41"/>
            <p:cNvSpPr/>
            <p:nvPr/>
          </p:nvSpPr>
          <p:spPr>
            <a:xfrm>
              <a:off x="11491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47;p41"/>
            <p:cNvSpPr/>
            <p:nvPr/>
          </p:nvSpPr>
          <p:spPr>
            <a:xfrm>
              <a:off x="1237550" y="10512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48;p41"/>
            <p:cNvSpPr/>
            <p:nvPr/>
          </p:nvSpPr>
          <p:spPr>
            <a:xfrm>
              <a:off x="1326000" y="10512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49;p41"/>
            <p:cNvSpPr/>
            <p:nvPr/>
          </p:nvSpPr>
          <p:spPr>
            <a:xfrm>
              <a:off x="530075" y="1145550"/>
              <a:ext cx="39150" cy="37675"/>
            </a:xfrm>
            <a:custGeom>
              <a:avLst/>
              <a:gdLst/>
              <a:ahLst/>
              <a:cxnLst/>
              <a:rect l="l" t="t" r="r" b="b"/>
              <a:pathLst>
                <a:path w="1566" h="1507" extrusionOk="0">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50;p41"/>
            <p:cNvSpPr/>
            <p:nvPr/>
          </p:nvSpPr>
          <p:spPr>
            <a:xfrm>
              <a:off x="6185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51;p41"/>
            <p:cNvSpPr/>
            <p:nvPr/>
          </p:nvSpPr>
          <p:spPr>
            <a:xfrm>
              <a:off x="706950" y="1145550"/>
              <a:ext cx="39175" cy="37675"/>
            </a:xfrm>
            <a:custGeom>
              <a:avLst/>
              <a:gdLst/>
              <a:ahLst/>
              <a:cxnLst/>
              <a:rect l="l" t="t" r="r" b="b"/>
              <a:pathLst>
                <a:path w="1567" h="1507" extrusionOk="0">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52;p41"/>
            <p:cNvSpPr/>
            <p:nvPr/>
          </p:nvSpPr>
          <p:spPr>
            <a:xfrm>
              <a:off x="7954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53;p41"/>
            <p:cNvSpPr/>
            <p:nvPr/>
          </p:nvSpPr>
          <p:spPr>
            <a:xfrm>
              <a:off x="8838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54;p41"/>
            <p:cNvSpPr/>
            <p:nvPr/>
          </p:nvSpPr>
          <p:spPr>
            <a:xfrm>
              <a:off x="97225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55;p41"/>
            <p:cNvSpPr/>
            <p:nvPr/>
          </p:nvSpPr>
          <p:spPr>
            <a:xfrm>
              <a:off x="1060700" y="1145550"/>
              <a:ext cx="39175" cy="37675"/>
            </a:xfrm>
            <a:custGeom>
              <a:avLst/>
              <a:gdLst/>
              <a:ahLst/>
              <a:cxnLst/>
              <a:rect l="l" t="t" r="r" b="b"/>
              <a:pathLst>
                <a:path w="1567" h="1507" extrusionOk="0">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56;p41"/>
            <p:cNvSpPr/>
            <p:nvPr/>
          </p:nvSpPr>
          <p:spPr>
            <a:xfrm>
              <a:off x="11491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57;p41"/>
            <p:cNvSpPr/>
            <p:nvPr/>
          </p:nvSpPr>
          <p:spPr>
            <a:xfrm>
              <a:off x="1237550" y="1145550"/>
              <a:ext cx="39175" cy="37675"/>
            </a:xfrm>
            <a:custGeom>
              <a:avLst/>
              <a:gdLst/>
              <a:ahLst/>
              <a:cxnLst/>
              <a:rect l="l" t="t" r="r" b="b"/>
              <a:pathLst>
                <a:path w="1567" h="1507" extrusionOk="0">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58;p41"/>
            <p:cNvSpPr/>
            <p:nvPr/>
          </p:nvSpPr>
          <p:spPr>
            <a:xfrm>
              <a:off x="1326000" y="1145550"/>
              <a:ext cx="39150" cy="37675"/>
            </a:xfrm>
            <a:custGeom>
              <a:avLst/>
              <a:gdLst/>
              <a:ahLst/>
              <a:cxnLst/>
              <a:rect l="l" t="t" r="r" b="b"/>
              <a:pathLst>
                <a:path w="1566" h="1507" extrusionOk="0">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59;p41"/>
            <p:cNvSpPr/>
            <p:nvPr/>
          </p:nvSpPr>
          <p:spPr>
            <a:xfrm>
              <a:off x="1414450" y="1145550"/>
              <a:ext cx="39150" cy="37675"/>
            </a:xfrm>
            <a:custGeom>
              <a:avLst/>
              <a:gdLst/>
              <a:ahLst/>
              <a:cxnLst/>
              <a:rect l="l" t="t" r="r" b="b"/>
              <a:pathLst>
                <a:path w="1566" h="1507" extrusionOk="0">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60;p41"/>
            <p:cNvSpPr/>
            <p:nvPr/>
          </p:nvSpPr>
          <p:spPr>
            <a:xfrm>
              <a:off x="457100" y="1241575"/>
              <a:ext cx="23725" cy="36000"/>
            </a:xfrm>
            <a:custGeom>
              <a:avLst/>
              <a:gdLst/>
              <a:ahLst/>
              <a:cxnLst/>
              <a:rect l="l" t="t" r="r" b="b"/>
              <a:pathLst>
                <a:path w="949" h="1440" extrusionOk="0">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61;p41"/>
            <p:cNvSpPr/>
            <p:nvPr/>
          </p:nvSpPr>
          <p:spPr>
            <a:xfrm>
              <a:off x="530075" y="1239900"/>
              <a:ext cx="39150" cy="37725"/>
            </a:xfrm>
            <a:custGeom>
              <a:avLst/>
              <a:gdLst/>
              <a:ahLst/>
              <a:cxnLst/>
              <a:rect l="l" t="t" r="r" b="b"/>
              <a:pathLst>
                <a:path w="1566" h="1509" extrusionOk="0">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62;p41"/>
            <p:cNvSpPr/>
            <p:nvPr/>
          </p:nvSpPr>
          <p:spPr>
            <a:xfrm>
              <a:off x="61997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63;p41"/>
            <p:cNvSpPr/>
            <p:nvPr/>
          </p:nvSpPr>
          <p:spPr>
            <a:xfrm>
              <a:off x="706950" y="1239900"/>
              <a:ext cx="39175" cy="37725"/>
            </a:xfrm>
            <a:custGeom>
              <a:avLst/>
              <a:gdLst/>
              <a:ahLst/>
              <a:cxnLst/>
              <a:rect l="l" t="t" r="r" b="b"/>
              <a:pathLst>
                <a:path w="1567" h="1509" extrusionOk="0">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64;p41"/>
            <p:cNvSpPr/>
            <p:nvPr/>
          </p:nvSpPr>
          <p:spPr>
            <a:xfrm>
              <a:off x="7954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65;p41"/>
            <p:cNvSpPr/>
            <p:nvPr/>
          </p:nvSpPr>
          <p:spPr>
            <a:xfrm>
              <a:off x="883800" y="1239900"/>
              <a:ext cx="39175" cy="37725"/>
            </a:xfrm>
            <a:custGeom>
              <a:avLst/>
              <a:gdLst/>
              <a:ahLst/>
              <a:cxnLst/>
              <a:rect l="l" t="t" r="r" b="b"/>
              <a:pathLst>
                <a:path w="1567" h="1509" extrusionOk="0">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266;p41"/>
            <p:cNvSpPr/>
            <p:nvPr/>
          </p:nvSpPr>
          <p:spPr>
            <a:xfrm>
              <a:off x="97372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67;p41"/>
            <p:cNvSpPr/>
            <p:nvPr/>
          </p:nvSpPr>
          <p:spPr>
            <a:xfrm>
              <a:off x="1060700" y="1239900"/>
              <a:ext cx="39175" cy="37725"/>
            </a:xfrm>
            <a:custGeom>
              <a:avLst/>
              <a:gdLst/>
              <a:ahLst/>
              <a:cxnLst/>
              <a:rect l="l" t="t" r="r" b="b"/>
              <a:pathLst>
                <a:path w="1567" h="1509" extrusionOk="0">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68;p41"/>
            <p:cNvSpPr/>
            <p:nvPr/>
          </p:nvSpPr>
          <p:spPr>
            <a:xfrm>
              <a:off x="11491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69;p41"/>
            <p:cNvSpPr/>
            <p:nvPr/>
          </p:nvSpPr>
          <p:spPr>
            <a:xfrm>
              <a:off x="1237550" y="1239900"/>
              <a:ext cx="39175" cy="37725"/>
            </a:xfrm>
            <a:custGeom>
              <a:avLst/>
              <a:gdLst/>
              <a:ahLst/>
              <a:cxnLst/>
              <a:rect l="l" t="t" r="r" b="b"/>
              <a:pathLst>
                <a:path w="1567" h="1509" extrusionOk="0">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70;p41"/>
            <p:cNvSpPr/>
            <p:nvPr/>
          </p:nvSpPr>
          <p:spPr>
            <a:xfrm>
              <a:off x="1327475" y="1239950"/>
              <a:ext cx="37675" cy="37675"/>
            </a:xfrm>
            <a:custGeom>
              <a:avLst/>
              <a:gdLst/>
              <a:ahLst/>
              <a:cxnLst/>
              <a:rect l="l" t="t" r="r" b="b"/>
              <a:pathLst>
                <a:path w="1507" h="1507" extrusionOk="0">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71;p41"/>
            <p:cNvSpPr/>
            <p:nvPr/>
          </p:nvSpPr>
          <p:spPr>
            <a:xfrm>
              <a:off x="1414450" y="1239900"/>
              <a:ext cx="39150" cy="37725"/>
            </a:xfrm>
            <a:custGeom>
              <a:avLst/>
              <a:gdLst/>
              <a:ahLst/>
              <a:cxnLst/>
              <a:rect l="l" t="t" r="r" b="b"/>
              <a:pathLst>
                <a:path w="1566" h="1509" extrusionOk="0">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72;p41"/>
            <p:cNvSpPr/>
            <p:nvPr/>
          </p:nvSpPr>
          <p:spPr>
            <a:xfrm>
              <a:off x="1504325" y="1241575"/>
              <a:ext cx="23725" cy="36000"/>
            </a:xfrm>
            <a:custGeom>
              <a:avLst/>
              <a:gdLst/>
              <a:ahLst/>
              <a:cxnLst/>
              <a:rect l="l" t="t" r="r" b="b"/>
              <a:pathLst>
                <a:path w="949" h="1440" extrusionOk="0">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73;p41"/>
            <p:cNvSpPr/>
            <p:nvPr/>
          </p:nvSpPr>
          <p:spPr>
            <a:xfrm>
              <a:off x="441625" y="1334300"/>
              <a:ext cx="39150" cy="37675"/>
            </a:xfrm>
            <a:custGeom>
              <a:avLst/>
              <a:gdLst/>
              <a:ahLst/>
              <a:cxnLst/>
              <a:rect l="l" t="t" r="r" b="b"/>
              <a:pathLst>
                <a:path w="1566" h="1507" extrusionOk="0">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74;p41"/>
            <p:cNvSpPr/>
            <p:nvPr/>
          </p:nvSpPr>
          <p:spPr>
            <a:xfrm>
              <a:off x="530075" y="1334300"/>
              <a:ext cx="39150" cy="37675"/>
            </a:xfrm>
            <a:custGeom>
              <a:avLst/>
              <a:gdLst/>
              <a:ahLst/>
              <a:cxnLst/>
              <a:rect l="l" t="t" r="r" b="b"/>
              <a:pathLst>
                <a:path w="1566" h="1507" extrusionOk="0">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75;p41"/>
            <p:cNvSpPr/>
            <p:nvPr/>
          </p:nvSpPr>
          <p:spPr>
            <a:xfrm>
              <a:off x="6185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76;p41"/>
            <p:cNvSpPr/>
            <p:nvPr/>
          </p:nvSpPr>
          <p:spPr>
            <a:xfrm>
              <a:off x="706950" y="13343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77;p41"/>
            <p:cNvSpPr/>
            <p:nvPr/>
          </p:nvSpPr>
          <p:spPr>
            <a:xfrm>
              <a:off x="7954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78;p41"/>
            <p:cNvSpPr/>
            <p:nvPr/>
          </p:nvSpPr>
          <p:spPr>
            <a:xfrm>
              <a:off x="8838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79;p41"/>
            <p:cNvSpPr/>
            <p:nvPr/>
          </p:nvSpPr>
          <p:spPr>
            <a:xfrm>
              <a:off x="972250" y="13343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80;p41"/>
            <p:cNvSpPr/>
            <p:nvPr/>
          </p:nvSpPr>
          <p:spPr>
            <a:xfrm>
              <a:off x="1060700" y="13343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81;p41"/>
            <p:cNvSpPr/>
            <p:nvPr/>
          </p:nvSpPr>
          <p:spPr>
            <a:xfrm>
              <a:off x="11491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82;p41"/>
            <p:cNvSpPr/>
            <p:nvPr/>
          </p:nvSpPr>
          <p:spPr>
            <a:xfrm>
              <a:off x="1237550" y="13343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83;p41"/>
            <p:cNvSpPr/>
            <p:nvPr/>
          </p:nvSpPr>
          <p:spPr>
            <a:xfrm>
              <a:off x="1326000" y="13343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84;p41"/>
            <p:cNvSpPr/>
            <p:nvPr/>
          </p:nvSpPr>
          <p:spPr>
            <a:xfrm>
              <a:off x="1414450" y="1334300"/>
              <a:ext cx="39150" cy="37675"/>
            </a:xfrm>
            <a:custGeom>
              <a:avLst/>
              <a:gdLst/>
              <a:ahLst/>
              <a:cxnLst/>
              <a:rect l="l" t="t" r="r" b="b"/>
              <a:pathLst>
                <a:path w="1566" h="1507" extrusionOk="0">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85;p41"/>
            <p:cNvSpPr/>
            <p:nvPr/>
          </p:nvSpPr>
          <p:spPr>
            <a:xfrm>
              <a:off x="1502850" y="1334300"/>
              <a:ext cx="39150" cy="37675"/>
            </a:xfrm>
            <a:custGeom>
              <a:avLst/>
              <a:gdLst/>
              <a:ahLst/>
              <a:cxnLst/>
              <a:rect l="l" t="t" r="r" b="b"/>
              <a:pathLst>
                <a:path w="1566" h="1507" extrusionOk="0">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86;p41"/>
            <p:cNvSpPr/>
            <p:nvPr/>
          </p:nvSpPr>
          <p:spPr>
            <a:xfrm>
              <a:off x="441625" y="1428650"/>
              <a:ext cx="39150" cy="37675"/>
            </a:xfrm>
            <a:custGeom>
              <a:avLst/>
              <a:gdLst/>
              <a:ahLst/>
              <a:cxnLst/>
              <a:rect l="l" t="t" r="r" b="b"/>
              <a:pathLst>
                <a:path w="1566" h="1507" extrusionOk="0">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287;p41"/>
            <p:cNvSpPr/>
            <p:nvPr/>
          </p:nvSpPr>
          <p:spPr>
            <a:xfrm>
              <a:off x="530075" y="1428650"/>
              <a:ext cx="39150" cy="37675"/>
            </a:xfrm>
            <a:custGeom>
              <a:avLst/>
              <a:gdLst/>
              <a:ahLst/>
              <a:cxnLst/>
              <a:rect l="l" t="t" r="r" b="b"/>
              <a:pathLst>
                <a:path w="1566" h="1507" extrusionOk="0">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288;p41"/>
            <p:cNvSpPr/>
            <p:nvPr/>
          </p:nvSpPr>
          <p:spPr>
            <a:xfrm>
              <a:off x="61997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89;p41"/>
            <p:cNvSpPr/>
            <p:nvPr/>
          </p:nvSpPr>
          <p:spPr>
            <a:xfrm>
              <a:off x="706950" y="1428650"/>
              <a:ext cx="39175" cy="37675"/>
            </a:xfrm>
            <a:custGeom>
              <a:avLst/>
              <a:gdLst/>
              <a:ahLst/>
              <a:cxnLst/>
              <a:rect l="l" t="t" r="r" b="b"/>
              <a:pathLst>
                <a:path w="1567" h="1507" extrusionOk="0">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290;p41"/>
            <p:cNvSpPr/>
            <p:nvPr/>
          </p:nvSpPr>
          <p:spPr>
            <a:xfrm>
              <a:off x="7954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291;p41"/>
            <p:cNvSpPr/>
            <p:nvPr/>
          </p:nvSpPr>
          <p:spPr>
            <a:xfrm>
              <a:off x="883800" y="1428650"/>
              <a:ext cx="39175" cy="37675"/>
            </a:xfrm>
            <a:custGeom>
              <a:avLst/>
              <a:gdLst/>
              <a:ahLst/>
              <a:cxnLst/>
              <a:rect l="l" t="t" r="r" b="b"/>
              <a:pathLst>
                <a:path w="1567" h="1507" extrusionOk="0">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292;p41"/>
            <p:cNvSpPr/>
            <p:nvPr/>
          </p:nvSpPr>
          <p:spPr>
            <a:xfrm>
              <a:off x="97372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293;p41"/>
            <p:cNvSpPr/>
            <p:nvPr/>
          </p:nvSpPr>
          <p:spPr>
            <a:xfrm>
              <a:off x="1060700" y="1428650"/>
              <a:ext cx="39175" cy="37675"/>
            </a:xfrm>
            <a:custGeom>
              <a:avLst/>
              <a:gdLst/>
              <a:ahLst/>
              <a:cxnLst/>
              <a:rect l="l" t="t" r="r" b="b"/>
              <a:pathLst>
                <a:path w="1567" h="1507" extrusionOk="0">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294;p41"/>
            <p:cNvSpPr/>
            <p:nvPr/>
          </p:nvSpPr>
          <p:spPr>
            <a:xfrm>
              <a:off x="11491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295;p41"/>
            <p:cNvSpPr/>
            <p:nvPr/>
          </p:nvSpPr>
          <p:spPr>
            <a:xfrm>
              <a:off x="1237550" y="1428650"/>
              <a:ext cx="39175" cy="37675"/>
            </a:xfrm>
            <a:custGeom>
              <a:avLst/>
              <a:gdLst/>
              <a:ahLst/>
              <a:cxnLst/>
              <a:rect l="l" t="t" r="r" b="b"/>
              <a:pathLst>
                <a:path w="1567" h="1507" extrusionOk="0">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296;p41"/>
            <p:cNvSpPr/>
            <p:nvPr/>
          </p:nvSpPr>
          <p:spPr>
            <a:xfrm>
              <a:off x="1327475" y="1428650"/>
              <a:ext cx="37675" cy="37675"/>
            </a:xfrm>
            <a:custGeom>
              <a:avLst/>
              <a:gdLst/>
              <a:ahLst/>
              <a:cxnLst/>
              <a:rect l="l" t="t" r="r" b="b"/>
              <a:pathLst>
                <a:path w="1507" h="1507" extrusionOk="0">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297;p41"/>
            <p:cNvSpPr/>
            <p:nvPr/>
          </p:nvSpPr>
          <p:spPr>
            <a:xfrm>
              <a:off x="1414450" y="1428650"/>
              <a:ext cx="39150" cy="37675"/>
            </a:xfrm>
            <a:custGeom>
              <a:avLst/>
              <a:gdLst/>
              <a:ahLst/>
              <a:cxnLst/>
              <a:rect l="l" t="t" r="r" b="b"/>
              <a:pathLst>
                <a:path w="1566" h="1507" extrusionOk="0">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298;p41"/>
            <p:cNvSpPr/>
            <p:nvPr/>
          </p:nvSpPr>
          <p:spPr>
            <a:xfrm>
              <a:off x="1502850" y="1428650"/>
              <a:ext cx="39150" cy="37675"/>
            </a:xfrm>
            <a:custGeom>
              <a:avLst/>
              <a:gdLst/>
              <a:ahLst/>
              <a:cxnLst/>
              <a:rect l="l" t="t" r="r" b="b"/>
              <a:pathLst>
                <a:path w="1566" h="1507" extrusionOk="0">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299;p41"/>
            <p:cNvSpPr/>
            <p:nvPr/>
          </p:nvSpPr>
          <p:spPr>
            <a:xfrm>
              <a:off x="441625" y="1523000"/>
              <a:ext cx="39150" cy="37700"/>
            </a:xfrm>
            <a:custGeom>
              <a:avLst/>
              <a:gdLst/>
              <a:ahLst/>
              <a:cxnLst/>
              <a:rect l="l" t="t" r="r" b="b"/>
              <a:pathLst>
                <a:path w="1566" h="1508" extrusionOk="0">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00;p41"/>
            <p:cNvSpPr/>
            <p:nvPr/>
          </p:nvSpPr>
          <p:spPr>
            <a:xfrm>
              <a:off x="530075" y="1523000"/>
              <a:ext cx="39150" cy="37700"/>
            </a:xfrm>
            <a:custGeom>
              <a:avLst/>
              <a:gdLst/>
              <a:ahLst/>
              <a:cxnLst/>
              <a:rect l="l" t="t" r="r" b="b"/>
              <a:pathLst>
                <a:path w="1566" h="1508" extrusionOk="0">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01;p41"/>
            <p:cNvSpPr/>
            <p:nvPr/>
          </p:nvSpPr>
          <p:spPr>
            <a:xfrm>
              <a:off x="61997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02;p41"/>
            <p:cNvSpPr/>
            <p:nvPr/>
          </p:nvSpPr>
          <p:spPr>
            <a:xfrm>
              <a:off x="706950" y="1523000"/>
              <a:ext cx="39175" cy="37700"/>
            </a:xfrm>
            <a:custGeom>
              <a:avLst/>
              <a:gdLst/>
              <a:ahLst/>
              <a:cxnLst/>
              <a:rect l="l" t="t" r="r" b="b"/>
              <a:pathLst>
                <a:path w="1567" h="1508" extrusionOk="0">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03;p41"/>
            <p:cNvSpPr/>
            <p:nvPr/>
          </p:nvSpPr>
          <p:spPr>
            <a:xfrm>
              <a:off x="7954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04;p41"/>
            <p:cNvSpPr/>
            <p:nvPr/>
          </p:nvSpPr>
          <p:spPr>
            <a:xfrm>
              <a:off x="883800" y="1523000"/>
              <a:ext cx="39175" cy="37700"/>
            </a:xfrm>
            <a:custGeom>
              <a:avLst/>
              <a:gdLst/>
              <a:ahLst/>
              <a:cxnLst/>
              <a:rect l="l" t="t" r="r" b="b"/>
              <a:pathLst>
                <a:path w="1567" h="1508" extrusionOk="0">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305;p41"/>
            <p:cNvSpPr/>
            <p:nvPr/>
          </p:nvSpPr>
          <p:spPr>
            <a:xfrm>
              <a:off x="97372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306;p41"/>
            <p:cNvSpPr/>
            <p:nvPr/>
          </p:nvSpPr>
          <p:spPr>
            <a:xfrm>
              <a:off x="1060700" y="1523000"/>
              <a:ext cx="39175" cy="37700"/>
            </a:xfrm>
            <a:custGeom>
              <a:avLst/>
              <a:gdLst/>
              <a:ahLst/>
              <a:cxnLst/>
              <a:rect l="l" t="t" r="r" b="b"/>
              <a:pathLst>
                <a:path w="1567" h="1508" extrusionOk="0">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07;p41"/>
            <p:cNvSpPr/>
            <p:nvPr/>
          </p:nvSpPr>
          <p:spPr>
            <a:xfrm>
              <a:off x="11491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308;p41"/>
            <p:cNvSpPr/>
            <p:nvPr/>
          </p:nvSpPr>
          <p:spPr>
            <a:xfrm>
              <a:off x="1237550" y="1523000"/>
              <a:ext cx="39175" cy="37700"/>
            </a:xfrm>
            <a:custGeom>
              <a:avLst/>
              <a:gdLst/>
              <a:ahLst/>
              <a:cxnLst/>
              <a:rect l="l" t="t" r="r" b="b"/>
              <a:pathLst>
                <a:path w="1567" h="1508" extrusionOk="0">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309;p41"/>
            <p:cNvSpPr/>
            <p:nvPr/>
          </p:nvSpPr>
          <p:spPr>
            <a:xfrm>
              <a:off x="1327475" y="1523000"/>
              <a:ext cx="37675" cy="37675"/>
            </a:xfrm>
            <a:custGeom>
              <a:avLst/>
              <a:gdLst/>
              <a:ahLst/>
              <a:cxnLst/>
              <a:rect l="l" t="t" r="r" b="b"/>
              <a:pathLst>
                <a:path w="1507" h="1507" extrusionOk="0">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310;p41"/>
            <p:cNvSpPr/>
            <p:nvPr/>
          </p:nvSpPr>
          <p:spPr>
            <a:xfrm>
              <a:off x="1414450" y="1523000"/>
              <a:ext cx="39150" cy="37700"/>
            </a:xfrm>
            <a:custGeom>
              <a:avLst/>
              <a:gdLst/>
              <a:ahLst/>
              <a:cxnLst/>
              <a:rect l="l" t="t" r="r" b="b"/>
              <a:pathLst>
                <a:path w="1566" h="1508" extrusionOk="0">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311;p41"/>
            <p:cNvSpPr/>
            <p:nvPr/>
          </p:nvSpPr>
          <p:spPr>
            <a:xfrm>
              <a:off x="1502850" y="1523000"/>
              <a:ext cx="39150" cy="37700"/>
            </a:xfrm>
            <a:custGeom>
              <a:avLst/>
              <a:gdLst/>
              <a:ahLst/>
              <a:cxnLst/>
              <a:rect l="l" t="t" r="r" b="b"/>
              <a:pathLst>
                <a:path w="1566" h="1508" extrusionOk="0">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312;p41"/>
            <p:cNvSpPr/>
            <p:nvPr/>
          </p:nvSpPr>
          <p:spPr>
            <a:xfrm>
              <a:off x="457100" y="1617375"/>
              <a:ext cx="23725" cy="36000"/>
            </a:xfrm>
            <a:custGeom>
              <a:avLst/>
              <a:gdLst/>
              <a:ahLst/>
              <a:cxnLst/>
              <a:rect l="l" t="t" r="r" b="b"/>
              <a:pathLst>
                <a:path w="949" h="1440" extrusionOk="0">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313;p41"/>
            <p:cNvSpPr/>
            <p:nvPr/>
          </p:nvSpPr>
          <p:spPr>
            <a:xfrm>
              <a:off x="530075" y="1617375"/>
              <a:ext cx="39150" cy="37700"/>
            </a:xfrm>
            <a:custGeom>
              <a:avLst/>
              <a:gdLst/>
              <a:ahLst/>
              <a:cxnLst/>
              <a:rect l="l" t="t" r="r" b="b"/>
              <a:pathLst>
                <a:path w="1566" h="1508" extrusionOk="0">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314;p41"/>
            <p:cNvSpPr/>
            <p:nvPr/>
          </p:nvSpPr>
          <p:spPr>
            <a:xfrm>
              <a:off x="6185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315;p41"/>
            <p:cNvSpPr/>
            <p:nvPr/>
          </p:nvSpPr>
          <p:spPr>
            <a:xfrm>
              <a:off x="706950" y="1617375"/>
              <a:ext cx="39175" cy="37700"/>
            </a:xfrm>
            <a:custGeom>
              <a:avLst/>
              <a:gdLst/>
              <a:ahLst/>
              <a:cxnLst/>
              <a:rect l="l" t="t" r="r" b="b"/>
              <a:pathLst>
                <a:path w="1567" h="1508" extrusionOk="0">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316;p41"/>
            <p:cNvSpPr/>
            <p:nvPr/>
          </p:nvSpPr>
          <p:spPr>
            <a:xfrm>
              <a:off x="7954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317;p41"/>
            <p:cNvSpPr/>
            <p:nvPr/>
          </p:nvSpPr>
          <p:spPr>
            <a:xfrm>
              <a:off x="8838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318;p41"/>
            <p:cNvSpPr/>
            <p:nvPr/>
          </p:nvSpPr>
          <p:spPr>
            <a:xfrm>
              <a:off x="972250" y="1617375"/>
              <a:ext cx="39175" cy="37700"/>
            </a:xfrm>
            <a:custGeom>
              <a:avLst/>
              <a:gdLst/>
              <a:ahLst/>
              <a:cxnLst/>
              <a:rect l="l" t="t" r="r" b="b"/>
              <a:pathLst>
                <a:path w="1567" h="1508" extrusionOk="0">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319;p41"/>
            <p:cNvSpPr/>
            <p:nvPr/>
          </p:nvSpPr>
          <p:spPr>
            <a:xfrm>
              <a:off x="1060700" y="1617375"/>
              <a:ext cx="39175" cy="37700"/>
            </a:xfrm>
            <a:custGeom>
              <a:avLst/>
              <a:gdLst/>
              <a:ahLst/>
              <a:cxnLst/>
              <a:rect l="l" t="t" r="r" b="b"/>
              <a:pathLst>
                <a:path w="1567" h="1508" extrusionOk="0">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320;p41"/>
            <p:cNvSpPr/>
            <p:nvPr/>
          </p:nvSpPr>
          <p:spPr>
            <a:xfrm>
              <a:off x="11491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321;p41"/>
            <p:cNvSpPr/>
            <p:nvPr/>
          </p:nvSpPr>
          <p:spPr>
            <a:xfrm>
              <a:off x="1237550" y="1617375"/>
              <a:ext cx="39175" cy="37700"/>
            </a:xfrm>
            <a:custGeom>
              <a:avLst/>
              <a:gdLst/>
              <a:ahLst/>
              <a:cxnLst/>
              <a:rect l="l" t="t" r="r" b="b"/>
              <a:pathLst>
                <a:path w="1567" h="1508" extrusionOk="0">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322;p41"/>
            <p:cNvSpPr/>
            <p:nvPr/>
          </p:nvSpPr>
          <p:spPr>
            <a:xfrm>
              <a:off x="1326000" y="1617375"/>
              <a:ext cx="39150" cy="37700"/>
            </a:xfrm>
            <a:custGeom>
              <a:avLst/>
              <a:gdLst/>
              <a:ahLst/>
              <a:cxnLst/>
              <a:rect l="l" t="t" r="r" b="b"/>
              <a:pathLst>
                <a:path w="1566" h="1508" extrusionOk="0">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323;p41"/>
            <p:cNvSpPr/>
            <p:nvPr/>
          </p:nvSpPr>
          <p:spPr>
            <a:xfrm>
              <a:off x="1414450" y="1617375"/>
              <a:ext cx="39150" cy="37700"/>
            </a:xfrm>
            <a:custGeom>
              <a:avLst/>
              <a:gdLst/>
              <a:ahLst/>
              <a:cxnLst/>
              <a:rect l="l" t="t" r="r" b="b"/>
              <a:pathLst>
                <a:path w="1566" h="1508" extrusionOk="0">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324;p41"/>
            <p:cNvSpPr/>
            <p:nvPr/>
          </p:nvSpPr>
          <p:spPr>
            <a:xfrm>
              <a:off x="1504325" y="1617375"/>
              <a:ext cx="23725" cy="36000"/>
            </a:xfrm>
            <a:custGeom>
              <a:avLst/>
              <a:gdLst/>
              <a:ahLst/>
              <a:cxnLst/>
              <a:rect l="l" t="t" r="r" b="b"/>
              <a:pathLst>
                <a:path w="949" h="1440" extrusionOk="0">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325;p41"/>
            <p:cNvSpPr/>
            <p:nvPr/>
          </p:nvSpPr>
          <p:spPr>
            <a:xfrm>
              <a:off x="530075" y="1711725"/>
              <a:ext cx="39150" cy="37700"/>
            </a:xfrm>
            <a:custGeom>
              <a:avLst/>
              <a:gdLst/>
              <a:ahLst/>
              <a:cxnLst/>
              <a:rect l="l" t="t" r="r" b="b"/>
              <a:pathLst>
                <a:path w="1566" h="1508" extrusionOk="0">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326;p41"/>
            <p:cNvSpPr/>
            <p:nvPr/>
          </p:nvSpPr>
          <p:spPr>
            <a:xfrm>
              <a:off x="61997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327;p41"/>
            <p:cNvSpPr/>
            <p:nvPr/>
          </p:nvSpPr>
          <p:spPr>
            <a:xfrm>
              <a:off x="706950" y="1711725"/>
              <a:ext cx="39175" cy="37700"/>
            </a:xfrm>
            <a:custGeom>
              <a:avLst/>
              <a:gdLst/>
              <a:ahLst/>
              <a:cxnLst/>
              <a:rect l="l" t="t" r="r" b="b"/>
              <a:pathLst>
                <a:path w="1567" h="1508" extrusionOk="0">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328;p41"/>
            <p:cNvSpPr/>
            <p:nvPr/>
          </p:nvSpPr>
          <p:spPr>
            <a:xfrm>
              <a:off x="7954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329;p41"/>
            <p:cNvSpPr/>
            <p:nvPr/>
          </p:nvSpPr>
          <p:spPr>
            <a:xfrm>
              <a:off x="883800" y="1711725"/>
              <a:ext cx="39175" cy="37700"/>
            </a:xfrm>
            <a:custGeom>
              <a:avLst/>
              <a:gdLst/>
              <a:ahLst/>
              <a:cxnLst/>
              <a:rect l="l" t="t" r="r" b="b"/>
              <a:pathLst>
                <a:path w="1567" h="1508" extrusionOk="0">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330;p41"/>
            <p:cNvSpPr/>
            <p:nvPr/>
          </p:nvSpPr>
          <p:spPr>
            <a:xfrm>
              <a:off x="97372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331;p41"/>
            <p:cNvSpPr/>
            <p:nvPr/>
          </p:nvSpPr>
          <p:spPr>
            <a:xfrm>
              <a:off x="1060700" y="1711725"/>
              <a:ext cx="39175" cy="37700"/>
            </a:xfrm>
            <a:custGeom>
              <a:avLst/>
              <a:gdLst/>
              <a:ahLst/>
              <a:cxnLst/>
              <a:rect l="l" t="t" r="r" b="b"/>
              <a:pathLst>
                <a:path w="1567" h="1508" extrusionOk="0">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332;p41"/>
            <p:cNvSpPr/>
            <p:nvPr/>
          </p:nvSpPr>
          <p:spPr>
            <a:xfrm>
              <a:off x="11491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333;p41"/>
            <p:cNvSpPr/>
            <p:nvPr/>
          </p:nvSpPr>
          <p:spPr>
            <a:xfrm>
              <a:off x="1237550" y="1711725"/>
              <a:ext cx="39175" cy="37700"/>
            </a:xfrm>
            <a:custGeom>
              <a:avLst/>
              <a:gdLst/>
              <a:ahLst/>
              <a:cxnLst/>
              <a:rect l="l" t="t" r="r" b="b"/>
              <a:pathLst>
                <a:path w="1567" h="1508" extrusionOk="0">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334;p41"/>
            <p:cNvSpPr/>
            <p:nvPr/>
          </p:nvSpPr>
          <p:spPr>
            <a:xfrm>
              <a:off x="1327475" y="1711725"/>
              <a:ext cx="37675" cy="37700"/>
            </a:xfrm>
            <a:custGeom>
              <a:avLst/>
              <a:gdLst/>
              <a:ahLst/>
              <a:cxnLst/>
              <a:rect l="l" t="t" r="r" b="b"/>
              <a:pathLst>
                <a:path w="1507" h="1508" extrusionOk="0">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335;p41"/>
            <p:cNvSpPr/>
            <p:nvPr/>
          </p:nvSpPr>
          <p:spPr>
            <a:xfrm>
              <a:off x="1414450" y="1711725"/>
              <a:ext cx="39150" cy="37700"/>
            </a:xfrm>
            <a:custGeom>
              <a:avLst/>
              <a:gdLst/>
              <a:ahLst/>
              <a:cxnLst/>
              <a:rect l="l" t="t" r="r" b="b"/>
              <a:pathLst>
                <a:path w="1566" h="1508" extrusionOk="0">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336;p41"/>
            <p:cNvSpPr/>
            <p:nvPr/>
          </p:nvSpPr>
          <p:spPr>
            <a:xfrm>
              <a:off x="6185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337;p41"/>
            <p:cNvSpPr/>
            <p:nvPr/>
          </p:nvSpPr>
          <p:spPr>
            <a:xfrm>
              <a:off x="706950" y="1806075"/>
              <a:ext cx="39175" cy="37725"/>
            </a:xfrm>
            <a:custGeom>
              <a:avLst/>
              <a:gdLst/>
              <a:ahLst/>
              <a:cxnLst/>
              <a:rect l="l" t="t" r="r" b="b"/>
              <a:pathLst>
                <a:path w="1567" h="1509" extrusionOk="0">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338;p41"/>
            <p:cNvSpPr/>
            <p:nvPr/>
          </p:nvSpPr>
          <p:spPr>
            <a:xfrm>
              <a:off x="7954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339;p41"/>
            <p:cNvSpPr/>
            <p:nvPr/>
          </p:nvSpPr>
          <p:spPr>
            <a:xfrm>
              <a:off x="8838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340;p41"/>
            <p:cNvSpPr/>
            <p:nvPr/>
          </p:nvSpPr>
          <p:spPr>
            <a:xfrm>
              <a:off x="97225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341;p41"/>
            <p:cNvSpPr/>
            <p:nvPr/>
          </p:nvSpPr>
          <p:spPr>
            <a:xfrm>
              <a:off x="1060700" y="1806075"/>
              <a:ext cx="39175" cy="37725"/>
            </a:xfrm>
            <a:custGeom>
              <a:avLst/>
              <a:gdLst/>
              <a:ahLst/>
              <a:cxnLst/>
              <a:rect l="l" t="t" r="r" b="b"/>
              <a:pathLst>
                <a:path w="1567" h="1509" extrusionOk="0">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342;p41"/>
            <p:cNvSpPr/>
            <p:nvPr/>
          </p:nvSpPr>
          <p:spPr>
            <a:xfrm>
              <a:off x="11491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343;p41"/>
            <p:cNvSpPr/>
            <p:nvPr/>
          </p:nvSpPr>
          <p:spPr>
            <a:xfrm>
              <a:off x="1237550" y="1806075"/>
              <a:ext cx="39175" cy="37725"/>
            </a:xfrm>
            <a:custGeom>
              <a:avLst/>
              <a:gdLst/>
              <a:ahLst/>
              <a:cxnLst/>
              <a:rect l="l" t="t" r="r" b="b"/>
              <a:pathLst>
                <a:path w="1567" h="1509" extrusionOk="0">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344;p41"/>
            <p:cNvSpPr/>
            <p:nvPr/>
          </p:nvSpPr>
          <p:spPr>
            <a:xfrm>
              <a:off x="1326000" y="1806075"/>
              <a:ext cx="39150" cy="37725"/>
            </a:xfrm>
            <a:custGeom>
              <a:avLst/>
              <a:gdLst/>
              <a:ahLst/>
              <a:cxnLst/>
              <a:rect l="l" t="t" r="r" b="b"/>
              <a:pathLst>
                <a:path w="1566" h="1509" extrusionOk="0">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345;p41"/>
            <p:cNvSpPr/>
            <p:nvPr/>
          </p:nvSpPr>
          <p:spPr>
            <a:xfrm>
              <a:off x="706950" y="1900475"/>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346;p41"/>
            <p:cNvSpPr/>
            <p:nvPr/>
          </p:nvSpPr>
          <p:spPr>
            <a:xfrm>
              <a:off x="7954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347;p41"/>
            <p:cNvSpPr/>
            <p:nvPr/>
          </p:nvSpPr>
          <p:spPr>
            <a:xfrm>
              <a:off x="883800" y="1900475"/>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348;p41"/>
            <p:cNvSpPr/>
            <p:nvPr/>
          </p:nvSpPr>
          <p:spPr>
            <a:xfrm>
              <a:off x="972250" y="1900475"/>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349;p41"/>
            <p:cNvSpPr/>
            <p:nvPr/>
          </p:nvSpPr>
          <p:spPr>
            <a:xfrm>
              <a:off x="1060700" y="1900475"/>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350;p41"/>
            <p:cNvSpPr/>
            <p:nvPr/>
          </p:nvSpPr>
          <p:spPr>
            <a:xfrm>
              <a:off x="11491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351;p41"/>
            <p:cNvSpPr/>
            <p:nvPr/>
          </p:nvSpPr>
          <p:spPr>
            <a:xfrm>
              <a:off x="1237550" y="1900475"/>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352;p41"/>
            <p:cNvSpPr/>
            <p:nvPr/>
          </p:nvSpPr>
          <p:spPr>
            <a:xfrm>
              <a:off x="891050" y="1994825"/>
              <a:ext cx="29600" cy="9975"/>
            </a:xfrm>
            <a:custGeom>
              <a:avLst/>
              <a:gdLst/>
              <a:ahLst/>
              <a:cxnLst/>
              <a:rect l="l" t="t" r="r" b="b"/>
              <a:pathLst>
                <a:path w="1184" h="399" extrusionOk="0">
                  <a:moveTo>
                    <a:pt x="524" y="1"/>
                  </a:moveTo>
                  <a:cubicBezTo>
                    <a:pt x="328" y="1"/>
                    <a:pt x="139" y="78"/>
                    <a:pt x="1" y="213"/>
                  </a:cubicBezTo>
                  <a:cubicBezTo>
                    <a:pt x="391" y="286"/>
                    <a:pt x="785" y="346"/>
                    <a:pt x="1184" y="399"/>
                  </a:cubicBezTo>
                  <a:cubicBezTo>
                    <a:pt x="1054" y="154"/>
                    <a:pt x="801" y="2"/>
                    <a:pt x="52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353;p41"/>
            <p:cNvSpPr/>
            <p:nvPr/>
          </p:nvSpPr>
          <p:spPr>
            <a:xfrm>
              <a:off x="974350" y="1994825"/>
              <a:ext cx="36425" cy="14525"/>
            </a:xfrm>
            <a:custGeom>
              <a:avLst/>
              <a:gdLst/>
              <a:ahLst/>
              <a:cxnLst/>
              <a:rect l="l" t="t" r="r" b="b"/>
              <a:pathLst>
                <a:path w="1457" h="581" extrusionOk="0">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354;p41"/>
            <p:cNvSpPr/>
            <p:nvPr/>
          </p:nvSpPr>
          <p:spPr>
            <a:xfrm>
              <a:off x="1064500" y="1994850"/>
              <a:ext cx="29625" cy="9950"/>
            </a:xfrm>
            <a:custGeom>
              <a:avLst/>
              <a:gdLst/>
              <a:ahLst/>
              <a:cxnLst/>
              <a:rect l="l" t="t" r="r" b="b"/>
              <a:pathLst>
                <a:path w="1185" h="398" extrusionOk="0">
                  <a:moveTo>
                    <a:pt x="662" y="0"/>
                  </a:moveTo>
                  <a:cubicBezTo>
                    <a:pt x="398" y="0"/>
                    <a:pt x="138" y="139"/>
                    <a:pt x="0" y="398"/>
                  </a:cubicBezTo>
                  <a:cubicBezTo>
                    <a:pt x="398" y="345"/>
                    <a:pt x="793" y="285"/>
                    <a:pt x="1185" y="214"/>
                  </a:cubicBezTo>
                  <a:cubicBezTo>
                    <a:pt x="1037" y="69"/>
                    <a:pt x="848" y="0"/>
                    <a:pt x="66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44" name="Sous-titre 143"/>
          <p:cNvSpPr>
            <a:spLocks noGrp="1"/>
          </p:cNvSpPr>
          <p:nvPr>
            <p:ph type="subTitle" idx="1"/>
          </p:nvPr>
        </p:nvSpPr>
        <p:spPr>
          <a:xfrm>
            <a:off x="321540" y="1442906"/>
            <a:ext cx="4101980" cy="4085206"/>
          </a:xfrm>
        </p:spPr>
        <p:txBody>
          <a:bodyPr/>
          <a:lstStyle/>
          <a:p>
            <a:pPr algn="just">
              <a:lnSpc>
                <a:spcPct val="150000"/>
              </a:lnSpc>
            </a:pPr>
            <a:r>
              <a:rPr lang="en-US" sz="1400" dirty="0" smtClean="0">
                <a:latin typeface="Segoe UI" pitchFamily="34" charset="0"/>
                <a:cs typeface="Segoe UI" pitchFamily="34" charset="0"/>
              </a:rPr>
              <a:t>when the user enter  </a:t>
            </a:r>
            <a:r>
              <a:rPr lang="fr-FR" sz="1400" dirty="0" smtClean="0">
                <a:latin typeface="Segoe UI" pitchFamily="34" charset="0"/>
                <a:cs typeface="Segoe UI" pitchFamily="34" charset="0"/>
              </a:rPr>
              <a:t>the </a:t>
            </a:r>
            <a:r>
              <a:rPr lang="fr-FR" sz="1400" dirty="0" err="1" smtClean="0">
                <a:latin typeface="Segoe UI" pitchFamily="34" charset="0"/>
                <a:cs typeface="Segoe UI" pitchFamily="34" charset="0"/>
              </a:rPr>
              <a:t>domain</a:t>
            </a:r>
            <a:r>
              <a:rPr lang="fr-FR" sz="1400" dirty="0" smtClean="0">
                <a:latin typeface="Segoe UI" pitchFamily="34" charset="0"/>
                <a:cs typeface="Segoe UI" pitchFamily="34" charset="0"/>
              </a:rPr>
              <a:t> </a:t>
            </a:r>
            <a:r>
              <a:rPr lang="fr-FR" sz="1400" dirty="0" err="1" smtClean="0">
                <a:latin typeface="Segoe UI" pitchFamily="34" charset="0"/>
                <a:cs typeface="Segoe UI" pitchFamily="34" charset="0"/>
              </a:rPr>
              <a:t>name</a:t>
            </a:r>
            <a:r>
              <a:rPr lang="fr-FR" sz="1400" dirty="0" smtClean="0">
                <a:latin typeface="Segoe UI" pitchFamily="34" charset="0"/>
                <a:cs typeface="Segoe UI" pitchFamily="34" charset="0"/>
              </a:rPr>
              <a:t>, </a:t>
            </a:r>
            <a:r>
              <a:rPr lang="en-US" sz="1400" dirty="0" smtClean="0">
                <a:latin typeface="Segoe UI" pitchFamily="34" charset="0"/>
                <a:cs typeface="Segoe UI" pitchFamily="34" charset="0"/>
              </a:rPr>
              <a:t>the domain name server translate it to </a:t>
            </a:r>
            <a:r>
              <a:rPr lang="fr-FR" sz="1400" dirty="0" smtClean="0">
                <a:latin typeface="Segoe UI" pitchFamily="34" charset="0"/>
                <a:cs typeface="Segoe UI" pitchFamily="34" charset="0"/>
              </a:rPr>
              <a:t>an IP </a:t>
            </a:r>
            <a:r>
              <a:rPr lang="fr-FR" sz="1400" dirty="0" err="1" smtClean="0">
                <a:latin typeface="Segoe UI" pitchFamily="34" charset="0"/>
                <a:cs typeface="Segoe UI" pitchFamily="34" charset="0"/>
              </a:rPr>
              <a:t>address</a:t>
            </a:r>
            <a:r>
              <a:rPr lang="fr-FR" sz="1400" dirty="0" smtClean="0">
                <a:latin typeface="Segoe UI" pitchFamily="34" charset="0"/>
                <a:cs typeface="Segoe UI" pitchFamily="34" charset="0"/>
              </a:rPr>
              <a:t>  and </a:t>
            </a:r>
            <a:r>
              <a:rPr lang="fr-FR" sz="1400" dirty="0" err="1" smtClean="0">
                <a:latin typeface="Segoe UI" pitchFamily="34" charset="0"/>
                <a:cs typeface="Segoe UI" pitchFamily="34" charset="0"/>
              </a:rPr>
              <a:t>this</a:t>
            </a:r>
            <a:r>
              <a:rPr lang="fr-FR" sz="1400" dirty="0" smtClean="0">
                <a:latin typeface="Segoe UI" pitchFamily="34" charset="0"/>
                <a:cs typeface="Segoe UI" pitchFamily="34" charset="0"/>
              </a:rPr>
              <a:t> </a:t>
            </a:r>
            <a:r>
              <a:rPr lang="fr-FR" sz="1400" dirty="0" err="1" smtClean="0">
                <a:latin typeface="Segoe UI" pitchFamily="34" charset="0"/>
                <a:cs typeface="Segoe UI" pitchFamily="34" charset="0"/>
              </a:rPr>
              <a:t>request</a:t>
            </a:r>
            <a:r>
              <a:rPr lang="fr-FR" sz="1400" dirty="0" smtClean="0">
                <a:latin typeface="Segoe UI" pitchFamily="34" charset="0"/>
                <a:cs typeface="Segoe UI" pitchFamily="34" charset="0"/>
              </a:rPr>
              <a:t> </a:t>
            </a:r>
            <a:r>
              <a:rPr lang="fr-FR" sz="1400" dirty="0" err="1" smtClean="0">
                <a:latin typeface="Segoe UI" pitchFamily="34" charset="0"/>
                <a:cs typeface="Segoe UI" pitchFamily="34" charset="0"/>
              </a:rPr>
              <a:t>is</a:t>
            </a:r>
            <a:r>
              <a:rPr lang="fr-FR" sz="1400" dirty="0" smtClean="0">
                <a:latin typeface="Segoe UI" pitchFamily="34" charset="0"/>
                <a:cs typeface="Segoe UI" pitchFamily="34" charset="0"/>
              </a:rPr>
              <a:t> sent to the server of the</a:t>
            </a:r>
            <a:r>
              <a:rPr lang="en-US" sz="1400" dirty="0" smtClean="0">
                <a:latin typeface="Segoe UI" pitchFamily="34" charset="0"/>
                <a:cs typeface="Segoe UI" pitchFamily="34" charset="0"/>
              </a:rPr>
              <a:t> site web next the response </a:t>
            </a:r>
            <a:r>
              <a:rPr lang="en-US" sz="1400" dirty="0" smtClean="0"/>
              <a:t>of the server is parsed and The page is rendered and displayed</a:t>
            </a:r>
          </a:p>
          <a:p>
            <a:pPr algn="just">
              <a:lnSpc>
                <a:spcPct val="150000"/>
              </a:lnSpc>
            </a:pPr>
            <a:endParaRPr lang="en-US" sz="1400" dirty="0" smtClean="0">
              <a:latin typeface="Segoe UI" pitchFamily="34" charset="0"/>
              <a:cs typeface="Segoe UI" pitchFamily="34" charset="0"/>
            </a:endParaRPr>
          </a:p>
          <a:p>
            <a:pPr algn="just"/>
            <a:endParaRPr lang="en-US" sz="1400" dirty="0" smtClean="0"/>
          </a:p>
          <a:p>
            <a:pPr algn="just"/>
            <a:endParaRPr lang="en-US" sz="1400" dirty="0" smtClean="0">
              <a:latin typeface="Segoe UI" pitchFamily="34" charset="0"/>
              <a:cs typeface="Segoe UI" pitchFamily="34" charset="0"/>
            </a:endParaRPr>
          </a:p>
          <a:p>
            <a:pPr algn="just"/>
            <a:r>
              <a:rPr lang="fr-FR" dirty="0" smtClean="0"/>
              <a:t> </a:t>
            </a:r>
            <a:endParaRPr lang="fr-FR" dirty="0"/>
          </a:p>
        </p:txBody>
      </p:sp>
      <p:sp>
        <p:nvSpPr>
          <p:cNvPr id="142" name="Google Shape;986;p36"/>
          <p:cNvSpPr txBox="1">
            <a:spLocks/>
          </p:cNvSpPr>
          <p:nvPr/>
        </p:nvSpPr>
        <p:spPr>
          <a:xfrm>
            <a:off x="252345" y="575452"/>
            <a:ext cx="4441200" cy="789000"/>
          </a:xfrm>
          <a:prstGeom prst="rect">
            <a:avLst/>
          </a:prstGeom>
        </p:spPr>
        <p:txBody>
          <a:bodyPr spcFirstLastPara="1" wrap="square" lIns="91425" tIns="91425" rIns="91425" bIns="91425" anchor="t" anchorCtr="0">
            <a:noAutofit/>
          </a:bodyPr>
          <a:lstStyle/>
          <a:p>
            <a:r>
              <a:rPr lang="en-US" sz="2400" b="1" dirty="0" smtClean="0">
                <a:solidFill>
                  <a:srgbClr val="FF3300"/>
                </a:solidFill>
              </a:rPr>
              <a:t>How does the web work?</a:t>
            </a:r>
          </a:p>
        </p:txBody>
      </p:sp>
      <p:pic>
        <p:nvPicPr>
          <p:cNvPr id="140" name="Image 139" descr="HWW.png"/>
          <p:cNvPicPr>
            <a:picLocks noChangeAspect="1"/>
          </p:cNvPicPr>
          <p:nvPr/>
        </p:nvPicPr>
        <p:blipFill>
          <a:blip r:embed="rId3"/>
          <a:srcRect l="504" b="33073"/>
          <a:stretch>
            <a:fillRect/>
          </a:stretch>
        </p:blipFill>
        <p:spPr>
          <a:xfrm>
            <a:off x="4810185" y="2120453"/>
            <a:ext cx="3956702" cy="2040486"/>
          </a:xfrm>
          <a:prstGeom prst="rect">
            <a:avLst/>
          </a:prstGeom>
        </p:spPr>
      </p:pic>
      <p:grpSp>
        <p:nvGrpSpPr>
          <p:cNvPr id="394" name="Google Shape;4889;p58"/>
          <p:cNvGrpSpPr/>
          <p:nvPr/>
        </p:nvGrpSpPr>
        <p:grpSpPr>
          <a:xfrm>
            <a:off x="147195" y="3710629"/>
            <a:ext cx="1302294" cy="1329958"/>
            <a:chOff x="441625" y="885600"/>
            <a:chExt cx="1100375" cy="1123750"/>
          </a:xfrm>
        </p:grpSpPr>
        <p:sp>
          <p:nvSpPr>
            <p:cNvPr id="395" name="Google Shape;4890;p58"/>
            <p:cNvSpPr/>
            <p:nvPr/>
          </p:nvSpPr>
          <p:spPr>
            <a:xfrm>
              <a:off x="891050" y="890200"/>
              <a:ext cx="29600" cy="9950"/>
            </a:xfrm>
            <a:custGeom>
              <a:avLst/>
              <a:gdLst/>
              <a:ahLst/>
              <a:cxnLst/>
              <a:rect l="l" t="t" r="r" b="b"/>
              <a:pathLst>
                <a:path w="1184" h="398" extrusionOk="0">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891;p58"/>
            <p:cNvSpPr/>
            <p:nvPr/>
          </p:nvSpPr>
          <p:spPr>
            <a:xfrm>
              <a:off x="974350" y="885600"/>
              <a:ext cx="36425" cy="14550"/>
            </a:xfrm>
            <a:custGeom>
              <a:avLst/>
              <a:gdLst/>
              <a:ahLst/>
              <a:cxnLst/>
              <a:rect l="l" t="t" r="r" b="b"/>
              <a:pathLst>
                <a:path w="1457" h="582" extrusionOk="0">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892;p58"/>
            <p:cNvSpPr/>
            <p:nvPr/>
          </p:nvSpPr>
          <p:spPr>
            <a:xfrm>
              <a:off x="1064500" y="890150"/>
              <a:ext cx="29625" cy="10000"/>
            </a:xfrm>
            <a:custGeom>
              <a:avLst/>
              <a:gdLst/>
              <a:ahLst/>
              <a:cxnLst/>
              <a:rect l="l" t="t" r="r" b="b"/>
              <a:pathLst>
                <a:path w="1185" h="400" extrusionOk="0">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893;p58"/>
            <p:cNvSpPr/>
            <p:nvPr/>
          </p:nvSpPr>
          <p:spPr>
            <a:xfrm>
              <a:off x="706950" y="956800"/>
              <a:ext cx="39175" cy="37725"/>
            </a:xfrm>
            <a:custGeom>
              <a:avLst/>
              <a:gdLst/>
              <a:ahLst/>
              <a:cxnLst/>
              <a:rect l="l" t="t" r="r" b="b"/>
              <a:pathLst>
                <a:path w="1567" h="1509" extrusionOk="0">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894;p58"/>
            <p:cNvSpPr/>
            <p:nvPr/>
          </p:nvSpPr>
          <p:spPr>
            <a:xfrm>
              <a:off x="7954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895;p58"/>
            <p:cNvSpPr/>
            <p:nvPr/>
          </p:nvSpPr>
          <p:spPr>
            <a:xfrm>
              <a:off x="883800" y="956800"/>
              <a:ext cx="39175" cy="37725"/>
            </a:xfrm>
            <a:custGeom>
              <a:avLst/>
              <a:gdLst/>
              <a:ahLst/>
              <a:cxnLst/>
              <a:rect l="l" t="t" r="r" b="b"/>
              <a:pathLst>
                <a:path w="1567" h="1509" extrusionOk="0">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896;p58"/>
            <p:cNvSpPr/>
            <p:nvPr/>
          </p:nvSpPr>
          <p:spPr>
            <a:xfrm>
              <a:off x="97225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897;p58"/>
            <p:cNvSpPr/>
            <p:nvPr/>
          </p:nvSpPr>
          <p:spPr>
            <a:xfrm>
              <a:off x="1060700" y="956800"/>
              <a:ext cx="39175" cy="37725"/>
            </a:xfrm>
            <a:custGeom>
              <a:avLst/>
              <a:gdLst/>
              <a:ahLst/>
              <a:cxnLst/>
              <a:rect l="l" t="t" r="r" b="b"/>
              <a:pathLst>
                <a:path w="1567" h="1509" extrusionOk="0">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898;p58"/>
            <p:cNvSpPr/>
            <p:nvPr/>
          </p:nvSpPr>
          <p:spPr>
            <a:xfrm>
              <a:off x="11491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899;p58"/>
            <p:cNvSpPr/>
            <p:nvPr/>
          </p:nvSpPr>
          <p:spPr>
            <a:xfrm>
              <a:off x="1237550" y="956800"/>
              <a:ext cx="39175" cy="37725"/>
            </a:xfrm>
            <a:custGeom>
              <a:avLst/>
              <a:gdLst/>
              <a:ahLst/>
              <a:cxnLst/>
              <a:rect l="l" t="t" r="r" b="b"/>
              <a:pathLst>
                <a:path w="1567" h="1509" extrusionOk="0">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900;p58"/>
            <p:cNvSpPr/>
            <p:nvPr/>
          </p:nvSpPr>
          <p:spPr>
            <a:xfrm>
              <a:off x="6185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901;p58"/>
            <p:cNvSpPr/>
            <p:nvPr/>
          </p:nvSpPr>
          <p:spPr>
            <a:xfrm>
              <a:off x="706950" y="10512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902;p58"/>
            <p:cNvSpPr/>
            <p:nvPr/>
          </p:nvSpPr>
          <p:spPr>
            <a:xfrm>
              <a:off x="7954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903;p58"/>
            <p:cNvSpPr/>
            <p:nvPr/>
          </p:nvSpPr>
          <p:spPr>
            <a:xfrm>
              <a:off x="8838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904;p58"/>
            <p:cNvSpPr/>
            <p:nvPr/>
          </p:nvSpPr>
          <p:spPr>
            <a:xfrm>
              <a:off x="972250" y="10512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905;p58"/>
            <p:cNvSpPr/>
            <p:nvPr/>
          </p:nvSpPr>
          <p:spPr>
            <a:xfrm>
              <a:off x="1060700" y="10512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906;p58"/>
            <p:cNvSpPr/>
            <p:nvPr/>
          </p:nvSpPr>
          <p:spPr>
            <a:xfrm>
              <a:off x="11491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907;p58"/>
            <p:cNvSpPr/>
            <p:nvPr/>
          </p:nvSpPr>
          <p:spPr>
            <a:xfrm>
              <a:off x="1237550" y="10512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908;p58"/>
            <p:cNvSpPr/>
            <p:nvPr/>
          </p:nvSpPr>
          <p:spPr>
            <a:xfrm>
              <a:off x="1326000" y="10512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909;p58"/>
            <p:cNvSpPr/>
            <p:nvPr/>
          </p:nvSpPr>
          <p:spPr>
            <a:xfrm>
              <a:off x="530075" y="1145550"/>
              <a:ext cx="39150" cy="37675"/>
            </a:xfrm>
            <a:custGeom>
              <a:avLst/>
              <a:gdLst/>
              <a:ahLst/>
              <a:cxnLst/>
              <a:rect l="l" t="t" r="r" b="b"/>
              <a:pathLst>
                <a:path w="1566" h="1507" extrusionOk="0">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910;p58"/>
            <p:cNvSpPr/>
            <p:nvPr/>
          </p:nvSpPr>
          <p:spPr>
            <a:xfrm>
              <a:off x="6185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911;p58"/>
            <p:cNvSpPr/>
            <p:nvPr/>
          </p:nvSpPr>
          <p:spPr>
            <a:xfrm>
              <a:off x="706950" y="1145550"/>
              <a:ext cx="39175" cy="37675"/>
            </a:xfrm>
            <a:custGeom>
              <a:avLst/>
              <a:gdLst/>
              <a:ahLst/>
              <a:cxnLst/>
              <a:rect l="l" t="t" r="r" b="b"/>
              <a:pathLst>
                <a:path w="1567" h="1507" extrusionOk="0">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912;p58"/>
            <p:cNvSpPr/>
            <p:nvPr/>
          </p:nvSpPr>
          <p:spPr>
            <a:xfrm>
              <a:off x="7954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913;p58"/>
            <p:cNvSpPr/>
            <p:nvPr/>
          </p:nvSpPr>
          <p:spPr>
            <a:xfrm>
              <a:off x="8838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914;p58"/>
            <p:cNvSpPr/>
            <p:nvPr/>
          </p:nvSpPr>
          <p:spPr>
            <a:xfrm>
              <a:off x="97225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915;p58"/>
            <p:cNvSpPr/>
            <p:nvPr/>
          </p:nvSpPr>
          <p:spPr>
            <a:xfrm>
              <a:off x="1060700" y="1145550"/>
              <a:ext cx="39175" cy="37675"/>
            </a:xfrm>
            <a:custGeom>
              <a:avLst/>
              <a:gdLst/>
              <a:ahLst/>
              <a:cxnLst/>
              <a:rect l="l" t="t" r="r" b="b"/>
              <a:pathLst>
                <a:path w="1567" h="1507" extrusionOk="0">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916;p58"/>
            <p:cNvSpPr/>
            <p:nvPr/>
          </p:nvSpPr>
          <p:spPr>
            <a:xfrm>
              <a:off x="11491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917;p58"/>
            <p:cNvSpPr/>
            <p:nvPr/>
          </p:nvSpPr>
          <p:spPr>
            <a:xfrm>
              <a:off x="1237550" y="1145550"/>
              <a:ext cx="39175" cy="37675"/>
            </a:xfrm>
            <a:custGeom>
              <a:avLst/>
              <a:gdLst/>
              <a:ahLst/>
              <a:cxnLst/>
              <a:rect l="l" t="t" r="r" b="b"/>
              <a:pathLst>
                <a:path w="1567" h="1507" extrusionOk="0">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918;p58"/>
            <p:cNvSpPr/>
            <p:nvPr/>
          </p:nvSpPr>
          <p:spPr>
            <a:xfrm>
              <a:off x="1326000" y="1145550"/>
              <a:ext cx="39150" cy="37675"/>
            </a:xfrm>
            <a:custGeom>
              <a:avLst/>
              <a:gdLst/>
              <a:ahLst/>
              <a:cxnLst/>
              <a:rect l="l" t="t" r="r" b="b"/>
              <a:pathLst>
                <a:path w="1566" h="1507" extrusionOk="0">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919;p58"/>
            <p:cNvSpPr/>
            <p:nvPr/>
          </p:nvSpPr>
          <p:spPr>
            <a:xfrm>
              <a:off x="1414450" y="1145550"/>
              <a:ext cx="39150" cy="37675"/>
            </a:xfrm>
            <a:custGeom>
              <a:avLst/>
              <a:gdLst/>
              <a:ahLst/>
              <a:cxnLst/>
              <a:rect l="l" t="t" r="r" b="b"/>
              <a:pathLst>
                <a:path w="1566" h="1507" extrusionOk="0">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920;p58"/>
            <p:cNvSpPr/>
            <p:nvPr/>
          </p:nvSpPr>
          <p:spPr>
            <a:xfrm>
              <a:off x="457100" y="1241575"/>
              <a:ext cx="23725" cy="36000"/>
            </a:xfrm>
            <a:custGeom>
              <a:avLst/>
              <a:gdLst/>
              <a:ahLst/>
              <a:cxnLst/>
              <a:rect l="l" t="t" r="r" b="b"/>
              <a:pathLst>
                <a:path w="949" h="1440" extrusionOk="0">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921;p58"/>
            <p:cNvSpPr/>
            <p:nvPr/>
          </p:nvSpPr>
          <p:spPr>
            <a:xfrm>
              <a:off x="530075" y="1239900"/>
              <a:ext cx="39150" cy="37725"/>
            </a:xfrm>
            <a:custGeom>
              <a:avLst/>
              <a:gdLst/>
              <a:ahLst/>
              <a:cxnLst/>
              <a:rect l="l" t="t" r="r" b="b"/>
              <a:pathLst>
                <a:path w="1566" h="1509" extrusionOk="0">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922;p58"/>
            <p:cNvSpPr/>
            <p:nvPr/>
          </p:nvSpPr>
          <p:spPr>
            <a:xfrm>
              <a:off x="61997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923;p58"/>
            <p:cNvSpPr/>
            <p:nvPr/>
          </p:nvSpPr>
          <p:spPr>
            <a:xfrm>
              <a:off x="706950" y="1239900"/>
              <a:ext cx="39175" cy="37725"/>
            </a:xfrm>
            <a:custGeom>
              <a:avLst/>
              <a:gdLst/>
              <a:ahLst/>
              <a:cxnLst/>
              <a:rect l="l" t="t" r="r" b="b"/>
              <a:pathLst>
                <a:path w="1567" h="1509" extrusionOk="0">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924;p58"/>
            <p:cNvSpPr/>
            <p:nvPr/>
          </p:nvSpPr>
          <p:spPr>
            <a:xfrm>
              <a:off x="7954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925;p58"/>
            <p:cNvSpPr/>
            <p:nvPr/>
          </p:nvSpPr>
          <p:spPr>
            <a:xfrm>
              <a:off x="883800" y="1239900"/>
              <a:ext cx="39175" cy="37725"/>
            </a:xfrm>
            <a:custGeom>
              <a:avLst/>
              <a:gdLst/>
              <a:ahLst/>
              <a:cxnLst/>
              <a:rect l="l" t="t" r="r" b="b"/>
              <a:pathLst>
                <a:path w="1567" h="1509" extrusionOk="0">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926;p58"/>
            <p:cNvSpPr/>
            <p:nvPr/>
          </p:nvSpPr>
          <p:spPr>
            <a:xfrm>
              <a:off x="97372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927;p58"/>
            <p:cNvSpPr/>
            <p:nvPr/>
          </p:nvSpPr>
          <p:spPr>
            <a:xfrm>
              <a:off x="1060700" y="1239900"/>
              <a:ext cx="39175" cy="37725"/>
            </a:xfrm>
            <a:custGeom>
              <a:avLst/>
              <a:gdLst/>
              <a:ahLst/>
              <a:cxnLst/>
              <a:rect l="l" t="t" r="r" b="b"/>
              <a:pathLst>
                <a:path w="1567" h="1509" extrusionOk="0">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928;p58"/>
            <p:cNvSpPr/>
            <p:nvPr/>
          </p:nvSpPr>
          <p:spPr>
            <a:xfrm>
              <a:off x="11491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929;p58"/>
            <p:cNvSpPr/>
            <p:nvPr/>
          </p:nvSpPr>
          <p:spPr>
            <a:xfrm>
              <a:off x="1237550" y="1239900"/>
              <a:ext cx="39175" cy="37725"/>
            </a:xfrm>
            <a:custGeom>
              <a:avLst/>
              <a:gdLst/>
              <a:ahLst/>
              <a:cxnLst/>
              <a:rect l="l" t="t" r="r" b="b"/>
              <a:pathLst>
                <a:path w="1567" h="1509" extrusionOk="0">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930;p58"/>
            <p:cNvSpPr/>
            <p:nvPr/>
          </p:nvSpPr>
          <p:spPr>
            <a:xfrm>
              <a:off x="1327475" y="1239950"/>
              <a:ext cx="37675" cy="37675"/>
            </a:xfrm>
            <a:custGeom>
              <a:avLst/>
              <a:gdLst/>
              <a:ahLst/>
              <a:cxnLst/>
              <a:rect l="l" t="t" r="r" b="b"/>
              <a:pathLst>
                <a:path w="1507" h="1507" extrusionOk="0">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931;p58"/>
            <p:cNvSpPr/>
            <p:nvPr/>
          </p:nvSpPr>
          <p:spPr>
            <a:xfrm>
              <a:off x="1414450" y="1239900"/>
              <a:ext cx="39150" cy="37725"/>
            </a:xfrm>
            <a:custGeom>
              <a:avLst/>
              <a:gdLst/>
              <a:ahLst/>
              <a:cxnLst/>
              <a:rect l="l" t="t" r="r" b="b"/>
              <a:pathLst>
                <a:path w="1566" h="1509" extrusionOk="0">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932;p58"/>
            <p:cNvSpPr/>
            <p:nvPr/>
          </p:nvSpPr>
          <p:spPr>
            <a:xfrm>
              <a:off x="1504325" y="1241575"/>
              <a:ext cx="23725" cy="36000"/>
            </a:xfrm>
            <a:custGeom>
              <a:avLst/>
              <a:gdLst/>
              <a:ahLst/>
              <a:cxnLst/>
              <a:rect l="l" t="t" r="r" b="b"/>
              <a:pathLst>
                <a:path w="949" h="1440" extrusionOk="0">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933;p58"/>
            <p:cNvSpPr/>
            <p:nvPr/>
          </p:nvSpPr>
          <p:spPr>
            <a:xfrm>
              <a:off x="441625" y="1334300"/>
              <a:ext cx="39150" cy="37675"/>
            </a:xfrm>
            <a:custGeom>
              <a:avLst/>
              <a:gdLst/>
              <a:ahLst/>
              <a:cxnLst/>
              <a:rect l="l" t="t" r="r" b="b"/>
              <a:pathLst>
                <a:path w="1566" h="1507" extrusionOk="0">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934;p58"/>
            <p:cNvSpPr/>
            <p:nvPr/>
          </p:nvSpPr>
          <p:spPr>
            <a:xfrm>
              <a:off x="530075" y="1334300"/>
              <a:ext cx="39150" cy="37675"/>
            </a:xfrm>
            <a:custGeom>
              <a:avLst/>
              <a:gdLst/>
              <a:ahLst/>
              <a:cxnLst/>
              <a:rect l="l" t="t" r="r" b="b"/>
              <a:pathLst>
                <a:path w="1566" h="1507" extrusionOk="0">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935;p58"/>
            <p:cNvSpPr/>
            <p:nvPr/>
          </p:nvSpPr>
          <p:spPr>
            <a:xfrm>
              <a:off x="6185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936;p58"/>
            <p:cNvSpPr/>
            <p:nvPr/>
          </p:nvSpPr>
          <p:spPr>
            <a:xfrm>
              <a:off x="706950" y="13343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937;p58"/>
            <p:cNvSpPr/>
            <p:nvPr/>
          </p:nvSpPr>
          <p:spPr>
            <a:xfrm>
              <a:off x="7954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938;p58"/>
            <p:cNvSpPr/>
            <p:nvPr/>
          </p:nvSpPr>
          <p:spPr>
            <a:xfrm>
              <a:off x="8838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939;p58"/>
            <p:cNvSpPr/>
            <p:nvPr/>
          </p:nvSpPr>
          <p:spPr>
            <a:xfrm>
              <a:off x="972250" y="13343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940;p58"/>
            <p:cNvSpPr/>
            <p:nvPr/>
          </p:nvSpPr>
          <p:spPr>
            <a:xfrm>
              <a:off x="1060700" y="13343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941;p58"/>
            <p:cNvSpPr/>
            <p:nvPr/>
          </p:nvSpPr>
          <p:spPr>
            <a:xfrm>
              <a:off x="11491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942;p58"/>
            <p:cNvSpPr/>
            <p:nvPr/>
          </p:nvSpPr>
          <p:spPr>
            <a:xfrm>
              <a:off x="1237550" y="13343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943;p58"/>
            <p:cNvSpPr/>
            <p:nvPr/>
          </p:nvSpPr>
          <p:spPr>
            <a:xfrm>
              <a:off x="1326000" y="13343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944;p58"/>
            <p:cNvSpPr/>
            <p:nvPr/>
          </p:nvSpPr>
          <p:spPr>
            <a:xfrm>
              <a:off x="1414450" y="1334300"/>
              <a:ext cx="39150" cy="37675"/>
            </a:xfrm>
            <a:custGeom>
              <a:avLst/>
              <a:gdLst/>
              <a:ahLst/>
              <a:cxnLst/>
              <a:rect l="l" t="t" r="r" b="b"/>
              <a:pathLst>
                <a:path w="1566" h="1507" extrusionOk="0">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945;p58"/>
            <p:cNvSpPr/>
            <p:nvPr/>
          </p:nvSpPr>
          <p:spPr>
            <a:xfrm>
              <a:off x="1502850" y="1334300"/>
              <a:ext cx="39150" cy="37675"/>
            </a:xfrm>
            <a:custGeom>
              <a:avLst/>
              <a:gdLst/>
              <a:ahLst/>
              <a:cxnLst/>
              <a:rect l="l" t="t" r="r" b="b"/>
              <a:pathLst>
                <a:path w="1566" h="1507" extrusionOk="0">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946;p58"/>
            <p:cNvSpPr/>
            <p:nvPr/>
          </p:nvSpPr>
          <p:spPr>
            <a:xfrm>
              <a:off x="441625" y="1428650"/>
              <a:ext cx="39150" cy="37675"/>
            </a:xfrm>
            <a:custGeom>
              <a:avLst/>
              <a:gdLst/>
              <a:ahLst/>
              <a:cxnLst/>
              <a:rect l="l" t="t" r="r" b="b"/>
              <a:pathLst>
                <a:path w="1566" h="1507" extrusionOk="0">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947;p58"/>
            <p:cNvSpPr/>
            <p:nvPr/>
          </p:nvSpPr>
          <p:spPr>
            <a:xfrm>
              <a:off x="530075" y="1428650"/>
              <a:ext cx="39150" cy="37675"/>
            </a:xfrm>
            <a:custGeom>
              <a:avLst/>
              <a:gdLst/>
              <a:ahLst/>
              <a:cxnLst/>
              <a:rect l="l" t="t" r="r" b="b"/>
              <a:pathLst>
                <a:path w="1566" h="1507" extrusionOk="0">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948;p58"/>
            <p:cNvSpPr/>
            <p:nvPr/>
          </p:nvSpPr>
          <p:spPr>
            <a:xfrm>
              <a:off x="61997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949;p58"/>
            <p:cNvSpPr/>
            <p:nvPr/>
          </p:nvSpPr>
          <p:spPr>
            <a:xfrm>
              <a:off x="706950" y="1428650"/>
              <a:ext cx="39175" cy="37675"/>
            </a:xfrm>
            <a:custGeom>
              <a:avLst/>
              <a:gdLst/>
              <a:ahLst/>
              <a:cxnLst/>
              <a:rect l="l" t="t" r="r" b="b"/>
              <a:pathLst>
                <a:path w="1567" h="1507" extrusionOk="0">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950;p58"/>
            <p:cNvSpPr/>
            <p:nvPr/>
          </p:nvSpPr>
          <p:spPr>
            <a:xfrm>
              <a:off x="7954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951;p58"/>
            <p:cNvSpPr/>
            <p:nvPr/>
          </p:nvSpPr>
          <p:spPr>
            <a:xfrm>
              <a:off x="883800" y="1428650"/>
              <a:ext cx="39175" cy="37675"/>
            </a:xfrm>
            <a:custGeom>
              <a:avLst/>
              <a:gdLst/>
              <a:ahLst/>
              <a:cxnLst/>
              <a:rect l="l" t="t" r="r" b="b"/>
              <a:pathLst>
                <a:path w="1567" h="1507" extrusionOk="0">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952;p58"/>
            <p:cNvSpPr/>
            <p:nvPr/>
          </p:nvSpPr>
          <p:spPr>
            <a:xfrm>
              <a:off x="97372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953;p58"/>
            <p:cNvSpPr/>
            <p:nvPr/>
          </p:nvSpPr>
          <p:spPr>
            <a:xfrm>
              <a:off x="1060700" y="1428650"/>
              <a:ext cx="39175" cy="37675"/>
            </a:xfrm>
            <a:custGeom>
              <a:avLst/>
              <a:gdLst/>
              <a:ahLst/>
              <a:cxnLst/>
              <a:rect l="l" t="t" r="r" b="b"/>
              <a:pathLst>
                <a:path w="1567" h="1507" extrusionOk="0">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954;p58"/>
            <p:cNvSpPr/>
            <p:nvPr/>
          </p:nvSpPr>
          <p:spPr>
            <a:xfrm>
              <a:off x="11491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955;p58"/>
            <p:cNvSpPr/>
            <p:nvPr/>
          </p:nvSpPr>
          <p:spPr>
            <a:xfrm>
              <a:off x="1237550" y="1428650"/>
              <a:ext cx="39175" cy="37675"/>
            </a:xfrm>
            <a:custGeom>
              <a:avLst/>
              <a:gdLst/>
              <a:ahLst/>
              <a:cxnLst/>
              <a:rect l="l" t="t" r="r" b="b"/>
              <a:pathLst>
                <a:path w="1567" h="1507" extrusionOk="0">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956;p58"/>
            <p:cNvSpPr/>
            <p:nvPr/>
          </p:nvSpPr>
          <p:spPr>
            <a:xfrm>
              <a:off x="1327475" y="1428650"/>
              <a:ext cx="37675" cy="37675"/>
            </a:xfrm>
            <a:custGeom>
              <a:avLst/>
              <a:gdLst/>
              <a:ahLst/>
              <a:cxnLst/>
              <a:rect l="l" t="t" r="r" b="b"/>
              <a:pathLst>
                <a:path w="1507" h="1507" extrusionOk="0">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957;p58"/>
            <p:cNvSpPr/>
            <p:nvPr/>
          </p:nvSpPr>
          <p:spPr>
            <a:xfrm>
              <a:off x="1414450" y="1428650"/>
              <a:ext cx="39150" cy="37675"/>
            </a:xfrm>
            <a:custGeom>
              <a:avLst/>
              <a:gdLst/>
              <a:ahLst/>
              <a:cxnLst/>
              <a:rect l="l" t="t" r="r" b="b"/>
              <a:pathLst>
                <a:path w="1566" h="1507" extrusionOk="0">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958;p58"/>
            <p:cNvSpPr/>
            <p:nvPr/>
          </p:nvSpPr>
          <p:spPr>
            <a:xfrm>
              <a:off x="1502850" y="1428650"/>
              <a:ext cx="39150" cy="37675"/>
            </a:xfrm>
            <a:custGeom>
              <a:avLst/>
              <a:gdLst/>
              <a:ahLst/>
              <a:cxnLst/>
              <a:rect l="l" t="t" r="r" b="b"/>
              <a:pathLst>
                <a:path w="1566" h="1507" extrusionOk="0">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959;p58"/>
            <p:cNvSpPr/>
            <p:nvPr/>
          </p:nvSpPr>
          <p:spPr>
            <a:xfrm>
              <a:off x="441625" y="1523000"/>
              <a:ext cx="39150" cy="37700"/>
            </a:xfrm>
            <a:custGeom>
              <a:avLst/>
              <a:gdLst/>
              <a:ahLst/>
              <a:cxnLst/>
              <a:rect l="l" t="t" r="r" b="b"/>
              <a:pathLst>
                <a:path w="1566" h="1508" extrusionOk="0">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960;p58"/>
            <p:cNvSpPr/>
            <p:nvPr/>
          </p:nvSpPr>
          <p:spPr>
            <a:xfrm>
              <a:off x="530075" y="1523000"/>
              <a:ext cx="39150" cy="37700"/>
            </a:xfrm>
            <a:custGeom>
              <a:avLst/>
              <a:gdLst/>
              <a:ahLst/>
              <a:cxnLst/>
              <a:rect l="l" t="t" r="r" b="b"/>
              <a:pathLst>
                <a:path w="1566" h="1508" extrusionOk="0">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961;p58"/>
            <p:cNvSpPr/>
            <p:nvPr/>
          </p:nvSpPr>
          <p:spPr>
            <a:xfrm>
              <a:off x="61997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962;p58"/>
            <p:cNvSpPr/>
            <p:nvPr/>
          </p:nvSpPr>
          <p:spPr>
            <a:xfrm>
              <a:off x="706950" y="1523000"/>
              <a:ext cx="39175" cy="37700"/>
            </a:xfrm>
            <a:custGeom>
              <a:avLst/>
              <a:gdLst/>
              <a:ahLst/>
              <a:cxnLst/>
              <a:rect l="l" t="t" r="r" b="b"/>
              <a:pathLst>
                <a:path w="1567" h="1508" extrusionOk="0">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963;p58"/>
            <p:cNvSpPr/>
            <p:nvPr/>
          </p:nvSpPr>
          <p:spPr>
            <a:xfrm>
              <a:off x="7954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964;p58"/>
            <p:cNvSpPr/>
            <p:nvPr/>
          </p:nvSpPr>
          <p:spPr>
            <a:xfrm>
              <a:off x="883800" y="1523000"/>
              <a:ext cx="39175" cy="37700"/>
            </a:xfrm>
            <a:custGeom>
              <a:avLst/>
              <a:gdLst/>
              <a:ahLst/>
              <a:cxnLst/>
              <a:rect l="l" t="t" r="r" b="b"/>
              <a:pathLst>
                <a:path w="1567" h="1508" extrusionOk="0">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965;p58"/>
            <p:cNvSpPr/>
            <p:nvPr/>
          </p:nvSpPr>
          <p:spPr>
            <a:xfrm>
              <a:off x="97372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966;p58"/>
            <p:cNvSpPr/>
            <p:nvPr/>
          </p:nvSpPr>
          <p:spPr>
            <a:xfrm>
              <a:off x="1060700" y="1523000"/>
              <a:ext cx="39175" cy="37700"/>
            </a:xfrm>
            <a:custGeom>
              <a:avLst/>
              <a:gdLst/>
              <a:ahLst/>
              <a:cxnLst/>
              <a:rect l="l" t="t" r="r" b="b"/>
              <a:pathLst>
                <a:path w="1567" h="1508" extrusionOk="0">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967;p58"/>
            <p:cNvSpPr/>
            <p:nvPr/>
          </p:nvSpPr>
          <p:spPr>
            <a:xfrm>
              <a:off x="11491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968;p58"/>
            <p:cNvSpPr/>
            <p:nvPr/>
          </p:nvSpPr>
          <p:spPr>
            <a:xfrm>
              <a:off x="1237550" y="1523000"/>
              <a:ext cx="39175" cy="37700"/>
            </a:xfrm>
            <a:custGeom>
              <a:avLst/>
              <a:gdLst/>
              <a:ahLst/>
              <a:cxnLst/>
              <a:rect l="l" t="t" r="r" b="b"/>
              <a:pathLst>
                <a:path w="1567" h="1508" extrusionOk="0">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969;p58"/>
            <p:cNvSpPr/>
            <p:nvPr/>
          </p:nvSpPr>
          <p:spPr>
            <a:xfrm>
              <a:off x="1327475" y="1523000"/>
              <a:ext cx="37675" cy="37675"/>
            </a:xfrm>
            <a:custGeom>
              <a:avLst/>
              <a:gdLst/>
              <a:ahLst/>
              <a:cxnLst/>
              <a:rect l="l" t="t" r="r" b="b"/>
              <a:pathLst>
                <a:path w="1507" h="1507" extrusionOk="0">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970;p58"/>
            <p:cNvSpPr/>
            <p:nvPr/>
          </p:nvSpPr>
          <p:spPr>
            <a:xfrm>
              <a:off x="1414450" y="1523000"/>
              <a:ext cx="39150" cy="37700"/>
            </a:xfrm>
            <a:custGeom>
              <a:avLst/>
              <a:gdLst/>
              <a:ahLst/>
              <a:cxnLst/>
              <a:rect l="l" t="t" r="r" b="b"/>
              <a:pathLst>
                <a:path w="1566" h="1508" extrusionOk="0">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971;p58"/>
            <p:cNvSpPr/>
            <p:nvPr/>
          </p:nvSpPr>
          <p:spPr>
            <a:xfrm>
              <a:off x="1502850" y="1523000"/>
              <a:ext cx="39150" cy="37700"/>
            </a:xfrm>
            <a:custGeom>
              <a:avLst/>
              <a:gdLst/>
              <a:ahLst/>
              <a:cxnLst/>
              <a:rect l="l" t="t" r="r" b="b"/>
              <a:pathLst>
                <a:path w="1566" h="1508" extrusionOk="0">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972;p58"/>
            <p:cNvSpPr/>
            <p:nvPr/>
          </p:nvSpPr>
          <p:spPr>
            <a:xfrm>
              <a:off x="457100" y="1617375"/>
              <a:ext cx="23725" cy="36000"/>
            </a:xfrm>
            <a:custGeom>
              <a:avLst/>
              <a:gdLst/>
              <a:ahLst/>
              <a:cxnLst/>
              <a:rect l="l" t="t" r="r" b="b"/>
              <a:pathLst>
                <a:path w="949" h="1440" extrusionOk="0">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973;p58"/>
            <p:cNvSpPr/>
            <p:nvPr/>
          </p:nvSpPr>
          <p:spPr>
            <a:xfrm>
              <a:off x="530075" y="1617375"/>
              <a:ext cx="39150" cy="37700"/>
            </a:xfrm>
            <a:custGeom>
              <a:avLst/>
              <a:gdLst/>
              <a:ahLst/>
              <a:cxnLst/>
              <a:rect l="l" t="t" r="r" b="b"/>
              <a:pathLst>
                <a:path w="1566" h="1508" extrusionOk="0">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974;p58"/>
            <p:cNvSpPr/>
            <p:nvPr/>
          </p:nvSpPr>
          <p:spPr>
            <a:xfrm>
              <a:off x="6185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975;p58"/>
            <p:cNvSpPr/>
            <p:nvPr/>
          </p:nvSpPr>
          <p:spPr>
            <a:xfrm>
              <a:off x="706950" y="1617375"/>
              <a:ext cx="39175" cy="37700"/>
            </a:xfrm>
            <a:custGeom>
              <a:avLst/>
              <a:gdLst/>
              <a:ahLst/>
              <a:cxnLst/>
              <a:rect l="l" t="t" r="r" b="b"/>
              <a:pathLst>
                <a:path w="1567" h="1508" extrusionOk="0">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976;p58"/>
            <p:cNvSpPr/>
            <p:nvPr/>
          </p:nvSpPr>
          <p:spPr>
            <a:xfrm>
              <a:off x="7954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977;p58"/>
            <p:cNvSpPr/>
            <p:nvPr/>
          </p:nvSpPr>
          <p:spPr>
            <a:xfrm>
              <a:off x="8838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978;p58"/>
            <p:cNvSpPr/>
            <p:nvPr/>
          </p:nvSpPr>
          <p:spPr>
            <a:xfrm>
              <a:off x="972250" y="1617375"/>
              <a:ext cx="39175" cy="37700"/>
            </a:xfrm>
            <a:custGeom>
              <a:avLst/>
              <a:gdLst/>
              <a:ahLst/>
              <a:cxnLst/>
              <a:rect l="l" t="t" r="r" b="b"/>
              <a:pathLst>
                <a:path w="1567" h="1508" extrusionOk="0">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979;p58"/>
            <p:cNvSpPr/>
            <p:nvPr/>
          </p:nvSpPr>
          <p:spPr>
            <a:xfrm>
              <a:off x="1060700" y="1617375"/>
              <a:ext cx="39175" cy="37700"/>
            </a:xfrm>
            <a:custGeom>
              <a:avLst/>
              <a:gdLst/>
              <a:ahLst/>
              <a:cxnLst/>
              <a:rect l="l" t="t" r="r" b="b"/>
              <a:pathLst>
                <a:path w="1567" h="1508" extrusionOk="0">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980;p58"/>
            <p:cNvSpPr/>
            <p:nvPr/>
          </p:nvSpPr>
          <p:spPr>
            <a:xfrm>
              <a:off x="11491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981;p58"/>
            <p:cNvSpPr/>
            <p:nvPr/>
          </p:nvSpPr>
          <p:spPr>
            <a:xfrm>
              <a:off x="1237550" y="1617375"/>
              <a:ext cx="39175" cy="37700"/>
            </a:xfrm>
            <a:custGeom>
              <a:avLst/>
              <a:gdLst/>
              <a:ahLst/>
              <a:cxnLst/>
              <a:rect l="l" t="t" r="r" b="b"/>
              <a:pathLst>
                <a:path w="1567" h="1508" extrusionOk="0">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982;p58"/>
            <p:cNvSpPr/>
            <p:nvPr/>
          </p:nvSpPr>
          <p:spPr>
            <a:xfrm>
              <a:off x="1326000" y="1617375"/>
              <a:ext cx="39150" cy="37700"/>
            </a:xfrm>
            <a:custGeom>
              <a:avLst/>
              <a:gdLst/>
              <a:ahLst/>
              <a:cxnLst/>
              <a:rect l="l" t="t" r="r" b="b"/>
              <a:pathLst>
                <a:path w="1566" h="1508" extrusionOk="0">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983;p58"/>
            <p:cNvSpPr/>
            <p:nvPr/>
          </p:nvSpPr>
          <p:spPr>
            <a:xfrm>
              <a:off x="1414450" y="1617375"/>
              <a:ext cx="39150" cy="37700"/>
            </a:xfrm>
            <a:custGeom>
              <a:avLst/>
              <a:gdLst/>
              <a:ahLst/>
              <a:cxnLst/>
              <a:rect l="l" t="t" r="r" b="b"/>
              <a:pathLst>
                <a:path w="1566" h="1508" extrusionOk="0">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984;p58"/>
            <p:cNvSpPr/>
            <p:nvPr/>
          </p:nvSpPr>
          <p:spPr>
            <a:xfrm>
              <a:off x="1504325" y="1617375"/>
              <a:ext cx="23725" cy="36000"/>
            </a:xfrm>
            <a:custGeom>
              <a:avLst/>
              <a:gdLst/>
              <a:ahLst/>
              <a:cxnLst/>
              <a:rect l="l" t="t" r="r" b="b"/>
              <a:pathLst>
                <a:path w="949" h="1440" extrusionOk="0">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85;p58"/>
            <p:cNvSpPr/>
            <p:nvPr/>
          </p:nvSpPr>
          <p:spPr>
            <a:xfrm>
              <a:off x="530075" y="1711725"/>
              <a:ext cx="39150" cy="37700"/>
            </a:xfrm>
            <a:custGeom>
              <a:avLst/>
              <a:gdLst/>
              <a:ahLst/>
              <a:cxnLst/>
              <a:rect l="l" t="t" r="r" b="b"/>
              <a:pathLst>
                <a:path w="1566" h="1508" extrusionOk="0">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86;p58"/>
            <p:cNvSpPr/>
            <p:nvPr/>
          </p:nvSpPr>
          <p:spPr>
            <a:xfrm>
              <a:off x="61997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87;p58"/>
            <p:cNvSpPr/>
            <p:nvPr/>
          </p:nvSpPr>
          <p:spPr>
            <a:xfrm>
              <a:off x="706950" y="1711725"/>
              <a:ext cx="39175" cy="37700"/>
            </a:xfrm>
            <a:custGeom>
              <a:avLst/>
              <a:gdLst/>
              <a:ahLst/>
              <a:cxnLst/>
              <a:rect l="l" t="t" r="r" b="b"/>
              <a:pathLst>
                <a:path w="1567" h="1508" extrusionOk="0">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88;p58"/>
            <p:cNvSpPr/>
            <p:nvPr/>
          </p:nvSpPr>
          <p:spPr>
            <a:xfrm>
              <a:off x="7954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89;p58"/>
            <p:cNvSpPr/>
            <p:nvPr/>
          </p:nvSpPr>
          <p:spPr>
            <a:xfrm>
              <a:off x="883800" y="1711725"/>
              <a:ext cx="39175" cy="37700"/>
            </a:xfrm>
            <a:custGeom>
              <a:avLst/>
              <a:gdLst/>
              <a:ahLst/>
              <a:cxnLst/>
              <a:rect l="l" t="t" r="r" b="b"/>
              <a:pathLst>
                <a:path w="1567" h="1508" extrusionOk="0">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90;p58"/>
            <p:cNvSpPr/>
            <p:nvPr/>
          </p:nvSpPr>
          <p:spPr>
            <a:xfrm>
              <a:off x="97372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91;p58"/>
            <p:cNvSpPr/>
            <p:nvPr/>
          </p:nvSpPr>
          <p:spPr>
            <a:xfrm>
              <a:off x="1060700" y="1711725"/>
              <a:ext cx="39175" cy="37700"/>
            </a:xfrm>
            <a:custGeom>
              <a:avLst/>
              <a:gdLst/>
              <a:ahLst/>
              <a:cxnLst/>
              <a:rect l="l" t="t" r="r" b="b"/>
              <a:pathLst>
                <a:path w="1567" h="1508" extrusionOk="0">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92;p58"/>
            <p:cNvSpPr/>
            <p:nvPr/>
          </p:nvSpPr>
          <p:spPr>
            <a:xfrm>
              <a:off x="11491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93;p58"/>
            <p:cNvSpPr/>
            <p:nvPr/>
          </p:nvSpPr>
          <p:spPr>
            <a:xfrm>
              <a:off x="1237550" y="1711725"/>
              <a:ext cx="39175" cy="37700"/>
            </a:xfrm>
            <a:custGeom>
              <a:avLst/>
              <a:gdLst/>
              <a:ahLst/>
              <a:cxnLst/>
              <a:rect l="l" t="t" r="r" b="b"/>
              <a:pathLst>
                <a:path w="1567" h="1508" extrusionOk="0">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4;p58"/>
            <p:cNvSpPr/>
            <p:nvPr/>
          </p:nvSpPr>
          <p:spPr>
            <a:xfrm>
              <a:off x="1327475" y="1711725"/>
              <a:ext cx="37675" cy="37700"/>
            </a:xfrm>
            <a:custGeom>
              <a:avLst/>
              <a:gdLst/>
              <a:ahLst/>
              <a:cxnLst/>
              <a:rect l="l" t="t" r="r" b="b"/>
              <a:pathLst>
                <a:path w="1507" h="1508" extrusionOk="0">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995;p58"/>
            <p:cNvSpPr/>
            <p:nvPr/>
          </p:nvSpPr>
          <p:spPr>
            <a:xfrm>
              <a:off x="1414450" y="1711725"/>
              <a:ext cx="39150" cy="37700"/>
            </a:xfrm>
            <a:custGeom>
              <a:avLst/>
              <a:gdLst/>
              <a:ahLst/>
              <a:cxnLst/>
              <a:rect l="l" t="t" r="r" b="b"/>
              <a:pathLst>
                <a:path w="1566" h="1508" extrusionOk="0">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996;p58"/>
            <p:cNvSpPr/>
            <p:nvPr/>
          </p:nvSpPr>
          <p:spPr>
            <a:xfrm>
              <a:off x="6185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997;p58"/>
            <p:cNvSpPr/>
            <p:nvPr/>
          </p:nvSpPr>
          <p:spPr>
            <a:xfrm>
              <a:off x="706950" y="1806075"/>
              <a:ext cx="39175" cy="37725"/>
            </a:xfrm>
            <a:custGeom>
              <a:avLst/>
              <a:gdLst/>
              <a:ahLst/>
              <a:cxnLst/>
              <a:rect l="l" t="t" r="r" b="b"/>
              <a:pathLst>
                <a:path w="1567" h="1509" extrusionOk="0">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998;p58"/>
            <p:cNvSpPr/>
            <p:nvPr/>
          </p:nvSpPr>
          <p:spPr>
            <a:xfrm>
              <a:off x="7954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999;p58"/>
            <p:cNvSpPr/>
            <p:nvPr/>
          </p:nvSpPr>
          <p:spPr>
            <a:xfrm>
              <a:off x="8838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00;p58"/>
            <p:cNvSpPr/>
            <p:nvPr/>
          </p:nvSpPr>
          <p:spPr>
            <a:xfrm>
              <a:off x="97225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01;p58"/>
            <p:cNvSpPr/>
            <p:nvPr/>
          </p:nvSpPr>
          <p:spPr>
            <a:xfrm>
              <a:off x="1060700" y="1806075"/>
              <a:ext cx="39175" cy="37725"/>
            </a:xfrm>
            <a:custGeom>
              <a:avLst/>
              <a:gdLst/>
              <a:ahLst/>
              <a:cxnLst/>
              <a:rect l="l" t="t" r="r" b="b"/>
              <a:pathLst>
                <a:path w="1567" h="1509" extrusionOk="0">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02;p58"/>
            <p:cNvSpPr/>
            <p:nvPr/>
          </p:nvSpPr>
          <p:spPr>
            <a:xfrm>
              <a:off x="11491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03;p58"/>
            <p:cNvSpPr/>
            <p:nvPr/>
          </p:nvSpPr>
          <p:spPr>
            <a:xfrm>
              <a:off x="1237550" y="1806075"/>
              <a:ext cx="39175" cy="37725"/>
            </a:xfrm>
            <a:custGeom>
              <a:avLst/>
              <a:gdLst/>
              <a:ahLst/>
              <a:cxnLst/>
              <a:rect l="l" t="t" r="r" b="b"/>
              <a:pathLst>
                <a:path w="1567" h="1509" extrusionOk="0">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04;p58"/>
            <p:cNvSpPr/>
            <p:nvPr/>
          </p:nvSpPr>
          <p:spPr>
            <a:xfrm>
              <a:off x="1326000" y="1806075"/>
              <a:ext cx="39150" cy="37725"/>
            </a:xfrm>
            <a:custGeom>
              <a:avLst/>
              <a:gdLst/>
              <a:ahLst/>
              <a:cxnLst/>
              <a:rect l="l" t="t" r="r" b="b"/>
              <a:pathLst>
                <a:path w="1566" h="1509" extrusionOk="0">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005;p58"/>
            <p:cNvSpPr/>
            <p:nvPr/>
          </p:nvSpPr>
          <p:spPr>
            <a:xfrm>
              <a:off x="706950" y="1900475"/>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006;p58"/>
            <p:cNvSpPr/>
            <p:nvPr/>
          </p:nvSpPr>
          <p:spPr>
            <a:xfrm>
              <a:off x="7954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007;p58"/>
            <p:cNvSpPr/>
            <p:nvPr/>
          </p:nvSpPr>
          <p:spPr>
            <a:xfrm>
              <a:off x="883800" y="1900475"/>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008;p58"/>
            <p:cNvSpPr/>
            <p:nvPr/>
          </p:nvSpPr>
          <p:spPr>
            <a:xfrm>
              <a:off x="972250" y="1900475"/>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009;p58"/>
            <p:cNvSpPr/>
            <p:nvPr/>
          </p:nvSpPr>
          <p:spPr>
            <a:xfrm>
              <a:off x="1060700" y="1900475"/>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010;p58"/>
            <p:cNvSpPr/>
            <p:nvPr/>
          </p:nvSpPr>
          <p:spPr>
            <a:xfrm>
              <a:off x="11491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011;p58"/>
            <p:cNvSpPr/>
            <p:nvPr/>
          </p:nvSpPr>
          <p:spPr>
            <a:xfrm>
              <a:off x="1237550" y="1900475"/>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012;p58"/>
            <p:cNvSpPr/>
            <p:nvPr/>
          </p:nvSpPr>
          <p:spPr>
            <a:xfrm>
              <a:off x="891050" y="1994825"/>
              <a:ext cx="29600" cy="9975"/>
            </a:xfrm>
            <a:custGeom>
              <a:avLst/>
              <a:gdLst/>
              <a:ahLst/>
              <a:cxnLst/>
              <a:rect l="l" t="t" r="r" b="b"/>
              <a:pathLst>
                <a:path w="1184" h="399" extrusionOk="0">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013;p58"/>
            <p:cNvSpPr/>
            <p:nvPr/>
          </p:nvSpPr>
          <p:spPr>
            <a:xfrm>
              <a:off x="974350" y="1994825"/>
              <a:ext cx="36425" cy="14525"/>
            </a:xfrm>
            <a:custGeom>
              <a:avLst/>
              <a:gdLst/>
              <a:ahLst/>
              <a:cxnLst/>
              <a:rect l="l" t="t" r="r" b="b"/>
              <a:pathLst>
                <a:path w="1457" h="581" extrusionOk="0">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014;p58"/>
            <p:cNvSpPr/>
            <p:nvPr/>
          </p:nvSpPr>
          <p:spPr>
            <a:xfrm>
              <a:off x="1064500" y="1994850"/>
              <a:ext cx="29625" cy="9950"/>
            </a:xfrm>
            <a:custGeom>
              <a:avLst/>
              <a:gdLst/>
              <a:ahLst/>
              <a:cxnLst/>
              <a:rect l="l" t="t" r="r" b="b"/>
              <a:pathLst>
                <a:path w="1185" h="398" extrusionOk="0">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152;p29"/>
          <p:cNvSpPr/>
          <p:nvPr/>
        </p:nvSpPr>
        <p:spPr>
          <a:xfrm>
            <a:off x="6962862" y="192947"/>
            <a:ext cx="2009997" cy="1736521"/>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153;p29"/>
          <p:cNvGrpSpPr/>
          <p:nvPr/>
        </p:nvGrpSpPr>
        <p:grpSpPr>
          <a:xfrm>
            <a:off x="7562095" y="426571"/>
            <a:ext cx="1302294" cy="1329958"/>
            <a:chOff x="441625" y="885600"/>
            <a:chExt cx="1100375" cy="1123750"/>
          </a:xfrm>
        </p:grpSpPr>
        <p:sp>
          <p:nvSpPr>
            <p:cNvPr id="923" name="Google Shape;154;p29"/>
            <p:cNvSpPr/>
            <p:nvPr/>
          </p:nvSpPr>
          <p:spPr>
            <a:xfrm>
              <a:off x="891050" y="890200"/>
              <a:ext cx="29600" cy="9950"/>
            </a:xfrm>
            <a:custGeom>
              <a:avLst/>
              <a:gdLst/>
              <a:ahLst/>
              <a:cxnLst/>
              <a:rect l="l" t="t" r="r" b="b"/>
              <a:pathLst>
                <a:path w="1184" h="398" extrusionOk="0">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5;p29"/>
            <p:cNvSpPr/>
            <p:nvPr/>
          </p:nvSpPr>
          <p:spPr>
            <a:xfrm>
              <a:off x="974350" y="885600"/>
              <a:ext cx="36425" cy="14550"/>
            </a:xfrm>
            <a:custGeom>
              <a:avLst/>
              <a:gdLst/>
              <a:ahLst/>
              <a:cxnLst/>
              <a:rect l="l" t="t" r="r" b="b"/>
              <a:pathLst>
                <a:path w="1457" h="582" extrusionOk="0">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6;p29"/>
            <p:cNvSpPr/>
            <p:nvPr/>
          </p:nvSpPr>
          <p:spPr>
            <a:xfrm>
              <a:off x="1064500" y="890150"/>
              <a:ext cx="29625" cy="10000"/>
            </a:xfrm>
            <a:custGeom>
              <a:avLst/>
              <a:gdLst/>
              <a:ahLst/>
              <a:cxnLst/>
              <a:rect l="l" t="t" r="r" b="b"/>
              <a:pathLst>
                <a:path w="1185" h="400" extrusionOk="0">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7;p29"/>
            <p:cNvSpPr/>
            <p:nvPr/>
          </p:nvSpPr>
          <p:spPr>
            <a:xfrm>
              <a:off x="706950" y="956800"/>
              <a:ext cx="39175" cy="37725"/>
            </a:xfrm>
            <a:custGeom>
              <a:avLst/>
              <a:gdLst/>
              <a:ahLst/>
              <a:cxnLst/>
              <a:rect l="l" t="t" r="r" b="b"/>
              <a:pathLst>
                <a:path w="1567" h="1509" extrusionOk="0">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8;p29"/>
            <p:cNvSpPr/>
            <p:nvPr/>
          </p:nvSpPr>
          <p:spPr>
            <a:xfrm>
              <a:off x="7954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9;p29"/>
            <p:cNvSpPr/>
            <p:nvPr/>
          </p:nvSpPr>
          <p:spPr>
            <a:xfrm>
              <a:off x="883800" y="956800"/>
              <a:ext cx="39175" cy="37725"/>
            </a:xfrm>
            <a:custGeom>
              <a:avLst/>
              <a:gdLst/>
              <a:ahLst/>
              <a:cxnLst/>
              <a:rect l="l" t="t" r="r" b="b"/>
              <a:pathLst>
                <a:path w="1567" h="1509" extrusionOk="0">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60;p29"/>
            <p:cNvSpPr/>
            <p:nvPr/>
          </p:nvSpPr>
          <p:spPr>
            <a:xfrm>
              <a:off x="97225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61;p29"/>
            <p:cNvSpPr/>
            <p:nvPr/>
          </p:nvSpPr>
          <p:spPr>
            <a:xfrm>
              <a:off x="1060700" y="956800"/>
              <a:ext cx="39175" cy="37725"/>
            </a:xfrm>
            <a:custGeom>
              <a:avLst/>
              <a:gdLst/>
              <a:ahLst/>
              <a:cxnLst/>
              <a:rect l="l" t="t" r="r" b="b"/>
              <a:pathLst>
                <a:path w="1567" h="1509" extrusionOk="0">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62;p29"/>
            <p:cNvSpPr/>
            <p:nvPr/>
          </p:nvSpPr>
          <p:spPr>
            <a:xfrm>
              <a:off x="11491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63;p29"/>
            <p:cNvSpPr/>
            <p:nvPr/>
          </p:nvSpPr>
          <p:spPr>
            <a:xfrm>
              <a:off x="1237550" y="956800"/>
              <a:ext cx="39175" cy="37725"/>
            </a:xfrm>
            <a:custGeom>
              <a:avLst/>
              <a:gdLst/>
              <a:ahLst/>
              <a:cxnLst/>
              <a:rect l="l" t="t" r="r" b="b"/>
              <a:pathLst>
                <a:path w="1567" h="1509" extrusionOk="0">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64;p29"/>
            <p:cNvSpPr/>
            <p:nvPr/>
          </p:nvSpPr>
          <p:spPr>
            <a:xfrm>
              <a:off x="6185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65;p29"/>
            <p:cNvSpPr/>
            <p:nvPr/>
          </p:nvSpPr>
          <p:spPr>
            <a:xfrm>
              <a:off x="706950" y="10512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66;p29"/>
            <p:cNvSpPr/>
            <p:nvPr/>
          </p:nvSpPr>
          <p:spPr>
            <a:xfrm>
              <a:off x="7954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67;p29"/>
            <p:cNvSpPr/>
            <p:nvPr/>
          </p:nvSpPr>
          <p:spPr>
            <a:xfrm>
              <a:off x="8838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68;p29"/>
            <p:cNvSpPr/>
            <p:nvPr/>
          </p:nvSpPr>
          <p:spPr>
            <a:xfrm>
              <a:off x="972250" y="10512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69;p29"/>
            <p:cNvSpPr/>
            <p:nvPr/>
          </p:nvSpPr>
          <p:spPr>
            <a:xfrm>
              <a:off x="1060700" y="10512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70;p29"/>
            <p:cNvSpPr/>
            <p:nvPr/>
          </p:nvSpPr>
          <p:spPr>
            <a:xfrm>
              <a:off x="11491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71;p29"/>
            <p:cNvSpPr/>
            <p:nvPr/>
          </p:nvSpPr>
          <p:spPr>
            <a:xfrm>
              <a:off x="1237550" y="10512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72;p29"/>
            <p:cNvSpPr/>
            <p:nvPr/>
          </p:nvSpPr>
          <p:spPr>
            <a:xfrm>
              <a:off x="1326000" y="10512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73;p29"/>
            <p:cNvSpPr/>
            <p:nvPr/>
          </p:nvSpPr>
          <p:spPr>
            <a:xfrm>
              <a:off x="530075" y="1145550"/>
              <a:ext cx="39150" cy="37675"/>
            </a:xfrm>
            <a:custGeom>
              <a:avLst/>
              <a:gdLst/>
              <a:ahLst/>
              <a:cxnLst/>
              <a:rect l="l" t="t" r="r" b="b"/>
              <a:pathLst>
                <a:path w="1566" h="1507" extrusionOk="0">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74;p29"/>
            <p:cNvSpPr/>
            <p:nvPr/>
          </p:nvSpPr>
          <p:spPr>
            <a:xfrm>
              <a:off x="6185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75;p29"/>
            <p:cNvSpPr/>
            <p:nvPr/>
          </p:nvSpPr>
          <p:spPr>
            <a:xfrm>
              <a:off x="706950" y="1145550"/>
              <a:ext cx="39175" cy="37675"/>
            </a:xfrm>
            <a:custGeom>
              <a:avLst/>
              <a:gdLst/>
              <a:ahLst/>
              <a:cxnLst/>
              <a:rect l="l" t="t" r="r" b="b"/>
              <a:pathLst>
                <a:path w="1567" h="1507" extrusionOk="0">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76;p29"/>
            <p:cNvSpPr/>
            <p:nvPr/>
          </p:nvSpPr>
          <p:spPr>
            <a:xfrm>
              <a:off x="7954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77;p29"/>
            <p:cNvSpPr/>
            <p:nvPr/>
          </p:nvSpPr>
          <p:spPr>
            <a:xfrm>
              <a:off x="8838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78;p29"/>
            <p:cNvSpPr/>
            <p:nvPr/>
          </p:nvSpPr>
          <p:spPr>
            <a:xfrm>
              <a:off x="97225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79;p29"/>
            <p:cNvSpPr/>
            <p:nvPr/>
          </p:nvSpPr>
          <p:spPr>
            <a:xfrm>
              <a:off x="1060700" y="1145550"/>
              <a:ext cx="39175" cy="37675"/>
            </a:xfrm>
            <a:custGeom>
              <a:avLst/>
              <a:gdLst/>
              <a:ahLst/>
              <a:cxnLst/>
              <a:rect l="l" t="t" r="r" b="b"/>
              <a:pathLst>
                <a:path w="1567" h="1507" extrusionOk="0">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80;p29"/>
            <p:cNvSpPr/>
            <p:nvPr/>
          </p:nvSpPr>
          <p:spPr>
            <a:xfrm>
              <a:off x="11491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81;p29"/>
            <p:cNvSpPr/>
            <p:nvPr/>
          </p:nvSpPr>
          <p:spPr>
            <a:xfrm>
              <a:off x="1237550" y="1145550"/>
              <a:ext cx="39175" cy="37675"/>
            </a:xfrm>
            <a:custGeom>
              <a:avLst/>
              <a:gdLst/>
              <a:ahLst/>
              <a:cxnLst/>
              <a:rect l="l" t="t" r="r" b="b"/>
              <a:pathLst>
                <a:path w="1567" h="1507" extrusionOk="0">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82;p29"/>
            <p:cNvSpPr/>
            <p:nvPr/>
          </p:nvSpPr>
          <p:spPr>
            <a:xfrm>
              <a:off x="1326000" y="1145550"/>
              <a:ext cx="39150" cy="37675"/>
            </a:xfrm>
            <a:custGeom>
              <a:avLst/>
              <a:gdLst/>
              <a:ahLst/>
              <a:cxnLst/>
              <a:rect l="l" t="t" r="r" b="b"/>
              <a:pathLst>
                <a:path w="1566" h="1507" extrusionOk="0">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83;p29"/>
            <p:cNvSpPr/>
            <p:nvPr/>
          </p:nvSpPr>
          <p:spPr>
            <a:xfrm>
              <a:off x="1414450" y="1145550"/>
              <a:ext cx="39150" cy="37675"/>
            </a:xfrm>
            <a:custGeom>
              <a:avLst/>
              <a:gdLst/>
              <a:ahLst/>
              <a:cxnLst/>
              <a:rect l="l" t="t" r="r" b="b"/>
              <a:pathLst>
                <a:path w="1566" h="1507" extrusionOk="0">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84;p29"/>
            <p:cNvSpPr/>
            <p:nvPr/>
          </p:nvSpPr>
          <p:spPr>
            <a:xfrm>
              <a:off x="457100" y="1241575"/>
              <a:ext cx="23725" cy="36000"/>
            </a:xfrm>
            <a:custGeom>
              <a:avLst/>
              <a:gdLst/>
              <a:ahLst/>
              <a:cxnLst/>
              <a:rect l="l" t="t" r="r" b="b"/>
              <a:pathLst>
                <a:path w="949" h="1440" extrusionOk="0">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85;p29"/>
            <p:cNvSpPr/>
            <p:nvPr/>
          </p:nvSpPr>
          <p:spPr>
            <a:xfrm>
              <a:off x="530075" y="1239900"/>
              <a:ext cx="39150" cy="37725"/>
            </a:xfrm>
            <a:custGeom>
              <a:avLst/>
              <a:gdLst/>
              <a:ahLst/>
              <a:cxnLst/>
              <a:rect l="l" t="t" r="r" b="b"/>
              <a:pathLst>
                <a:path w="1566" h="1509" extrusionOk="0">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86;p29"/>
            <p:cNvSpPr/>
            <p:nvPr/>
          </p:nvSpPr>
          <p:spPr>
            <a:xfrm>
              <a:off x="61997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87;p29"/>
            <p:cNvSpPr/>
            <p:nvPr/>
          </p:nvSpPr>
          <p:spPr>
            <a:xfrm>
              <a:off x="706950" y="1239900"/>
              <a:ext cx="39175" cy="37725"/>
            </a:xfrm>
            <a:custGeom>
              <a:avLst/>
              <a:gdLst/>
              <a:ahLst/>
              <a:cxnLst/>
              <a:rect l="l" t="t" r="r" b="b"/>
              <a:pathLst>
                <a:path w="1567" h="1509" extrusionOk="0">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88;p29"/>
            <p:cNvSpPr/>
            <p:nvPr/>
          </p:nvSpPr>
          <p:spPr>
            <a:xfrm>
              <a:off x="7954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89;p29"/>
            <p:cNvSpPr/>
            <p:nvPr/>
          </p:nvSpPr>
          <p:spPr>
            <a:xfrm>
              <a:off x="883800" y="1239900"/>
              <a:ext cx="39175" cy="37725"/>
            </a:xfrm>
            <a:custGeom>
              <a:avLst/>
              <a:gdLst/>
              <a:ahLst/>
              <a:cxnLst/>
              <a:rect l="l" t="t" r="r" b="b"/>
              <a:pathLst>
                <a:path w="1567" h="1509" extrusionOk="0">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90;p29"/>
            <p:cNvSpPr/>
            <p:nvPr/>
          </p:nvSpPr>
          <p:spPr>
            <a:xfrm>
              <a:off x="97372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91;p29"/>
            <p:cNvSpPr/>
            <p:nvPr/>
          </p:nvSpPr>
          <p:spPr>
            <a:xfrm>
              <a:off x="1060700" y="1239900"/>
              <a:ext cx="39175" cy="37725"/>
            </a:xfrm>
            <a:custGeom>
              <a:avLst/>
              <a:gdLst/>
              <a:ahLst/>
              <a:cxnLst/>
              <a:rect l="l" t="t" r="r" b="b"/>
              <a:pathLst>
                <a:path w="1567" h="1509" extrusionOk="0">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92;p29"/>
            <p:cNvSpPr/>
            <p:nvPr/>
          </p:nvSpPr>
          <p:spPr>
            <a:xfrm>
              <a:off x="11491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93;p29"/>
            <p:cNvSpPr/>
            <p:nvPr/>
          </p:nvSpPr>
          <p:spPr>
            <a:xfrm>
              <a:off x="1237550" y="1239900"/>
              <a:ext cx="39175" cy="37725"/>
            </a:xfrm>
            <a:custGeom>
              <a:avLst/>
              <a:gdLst/>
              <a:ahLst/>
              <a:cxnLst/>
              <a:rect l="l" t="t" r="r" b="b"/>
              <a:pathLst>
                <a:path w="1567" h="1509" extrusionOk="0">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94;p29"/>
            <p:cNvSpPr/>
            <p:nvPr/>
          </p:nvSpPr>
          <p:spPr>
            <a:xfrm>
              <a:off x="1327475" y="1239950"/>
              <a:ext cx="37675" cy="37675"/>
            </a:xfrm>
            <a:custGeom>
              <a:avLst/>
              <a:gdLst/>
              <a:ahLst/>
              <a:cxnLst/>
              <a:rect l="l" t="t" r="r" b="b"/>
              <a:pathLst>
                <a:path w="1507" h="1507" extrusionOk="0">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95;p29"/>
            <p:cNvSpPr/>
            <p:nvPr/>
          </p:nvSpPr>
          <p:spPr>
            <a:xfrm>
              <a:off x="1414450" y="1239900"/>
              <a:ext cx="39150" cy="37725"/>
            </a:xfrm>
            <a:custGeom>
              <a:avLst/>
              <a:gdLst/>
              <a:ahLst/>
              <a:cxnLst/>
              <a:rect l="l" t="t" r="r" b="b"/>
              <a:pathLst>
                <a:path w="1566" h="1509" extrusionOk="0">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96;p29"/>
            <p:cNvSpPr/>
            <p:nvPr/>
          </p:nvSpPr>
          <p:spPr>
            <a:xfrm>
              <a:off x="1504325" y="1241575"/>
              <a:ext cx="23725" cy="36000"/>
            </a:xfrm>
            <a:custGeom>
              <a:avLst/>
              <a:gdLst/>
              <a:ahLst/>
              <a:cxnLst/>
              <a:rect l="l" t="t" r="r" b="b"/>
              <a:pathLst>
                <a:path w="949" h="1440" extrusionOk="0">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97;p29"/>
            <p:cNvSpPr/>
            <p:nvPr/>
          </p:nvSpPr>
          <p:spPr>
            <a:xfrm>
              <a:off x="441625" y="1334300"/>
              <a:ext cx="39150" cy="37675"/>
            </a:xfrm>
            <a:custGeom>
              <a:avLst/>
              <a:gdLst/>
              <a:ahLst/>
              <a:cxnLst/>
              <a:rect l="l" t="t" r="r" b="b"/>
              <a:pathLst>
                <a:path w="1566" h="1507" extrusionOk="0">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98;p29"/>
            <p:cNvSpPr/>
            <p:nvPr/>
          </p:nvSpPr>
          <p:spPr>
            <a:xfrm>
              <a:off x="530075" y="1334300"/>
              <a:ext cx="39150" cy="37675"/>
            </a:xfrm>
            <a:custGeom>
              <a:avLst/>
              <a:gdLst/>
              <a:ahLst/>
              <a:cxnLst/>
              <a:rect l="l" t="t" r="r" b="b"/>
              <a:pathLst>
                <a:path w="1566" h="1507" extrusionOk="0">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99;p29"/>
            <p:cNvSpPr/>
            <p:nvPr/>
          </p:nvSpPr>
          <p:spPr>
            <a:xfrm>
              <a:off x="6185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00;p29"/>
            <p:cNvSpPr/>
            <p:nvPr/>
          </p:nvSpPr>
          <p:spPr>
            <a:xfrm>
              <a:off x="706950" y="13343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01;p29"/>
            <p:cNvSpPr/>
            <p:nvPr/>
          </p:nvSpPr>
          <p:spPr>
            <a:xfrm>
              <a:off x="7954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02;p29"/>
            <p:cNvSpPr/>
            <p:nvPr/>
          </p:nvSpPr>
          <p:spPr>
            <a:xfrm>
              <a:off x="8838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03;p29"/>
            <p:cNvSpPr/>
            <p:nvPr/>
          </p:nvSpPr>
          <p:spPr>
            <a:xfrm>
              <a:off x="972250" y="13343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04;p29"/>
            <p:cNvSpPr/>
            <p:nvPr/>
          </p:nvSpPr>
          <p:spPr>
            <a:xfrm>
              <a:off x="1060700" y="13343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05;p29"/>
            <p:cNvSpPr/>
            <p:nvPr/>
          </p:nvSpPr>
          <p:spPr>
            <a:xfrm>
              <a:off x="11491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06;p29"/>
            <p:cNvSpPr/>
            <p:nvPr/>
          </p:nvSpPr>
          <p:spPr>
            <a:xfrm>
              <a:off x="1237550" y="13343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07;p29"/>
            <p:cNvSpPr/>
            <p:nvPr/>
          </p:nvSpPr>
          <p:spPr>
            <a:xfrm>
              <a:off x="1326000" y="13343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08;p29"/>
            <p:cNvSpPr/>
            <p:nvPr/>
          </p:nvSpPr>
          <p:spPr>
            <a:xfrm>
              <a:off x="1414450" y="1334300"/>
              <a:ext cx="39150" cy="37675"/>
            </a:xfrm>
            <a:custGeom>
              <a:avLst/>
              <a:gdLst/>
              <a:ahLst/>
              <a:cxnLst/>
              <a:rect l="l" t="t" r="r" b="b"/>
              <a:pathLst>
                <a:path w="1566" h="1507" extrusionOk="0">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09;p29"/>
            <p:cNvSpPr/>
            <p:nvPr/>
          </p:nvSpPr>
          <p:spPr>
            <a:xfrm>
              <a:off x="1502850" y="1334300"/>
              <a:ext cx="39150" cy="37675"/>
            </a:xfrm>
            <a:custGeom>
              <a:avLst/>
              <a:gdLst/>
              <a:ahLst/>
              <a:cxnLst/>
              <a:rect l="l" t="t" r="r" b="b"/>
              <a:pathLst>
                <a:path w="1566" h="1507" extrusionOk="0">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10;p29"/>
            <p:cNvSpPr/>
            <p:nvPr/>
          </p:nvSpPr>
          <p:spPr>
            <a:xfrm>
              <a:off x="441625" y="1428650"/>
              <a:ext cx="39150" cy="37675"/>
            </a:xfrm>
            <a:custGeom>
              <a:avLst/>
              <a:gdLst/>
              <a:ahLst/>
              <a:cxnLst/>
              <a:rect l="l" t="t" r="r" b="b"/>
              <a:pathLst>
                <a:path w="1566" h="1507" extrusionOk="0">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11;p29"/>
            <p:cNvSpPr/>
            <p:nvPr/>
          </p:nvSpPr>
          <p:spPr>
            <a:xfrm>
              <a:off x="530075" y="1428650"/>
              <a:ext cx="39150" cy="37675"/>
            </a:xfrm>
            <a:custGeom>
              <a:avLst/>
              <a:gdLst/>
              <a:ahLst/>
              <a:cxnLst/>
              <a:rect l="l" t="t" r="r" b="b"/>
              <a:pathLst>
                <a:path w="1566" h="1507" extrusionOk="0">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12;p29"/>
            <p:cNvSpPr/>
            <p:nvPr/>
          </p:nvSpPr>
          <p:spPr>
            <a:xfrm>
              <a:off x="61997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13;p29"/>
            <p:cNvSpPr/>
            <p:nvPr/>
          </p:nvSpPr>
          <p:spPr>
            <a:xfrm>
              <a:off x="706950" y="1428650"/>
              <a:ext cx="39175" cy="37675"/>
            </a:xfrm>
            <a:custGeom>
              <a:avLst/>
              <a:gdLst/>
              <a:ahLst/>
              <a:cxnLst/>
              <a:rect l="l" t="t" r="r" b="b"/>
              <a:pathLst>
                <a:path w="1567" h="1507" extrusionOk="0">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14;p29"/>
            <p:cNvSpPr/>
            <p:nvPr/>
          </p:nvSpPr>
          <p:spPr>
            <a:xfrm>
              <a:off x="7954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15;p29"/>
            <p:cNvSpPr/>
            <p:nvPr/>
          </p:nvSpPr>
          <p:spPr>
            <a:xfrm>
              <a:off x="883800" y="1428650"/>
              <a:ext cx="39175" cy="37675"/>
            </a:xfrm>
            <a:custGeom>
              <a:avLst/>
              <a:gdLst/>
              <a:ahLst/>
              <a:cxnLst/>
              <a:rect l="l" t="t" r="r" b="b"/>
              <a:pathLst>
                <a:path w="1567" h="1507" extrusionOk="0">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16;p29"/>
            <p:cNvSpPr/>
            <p:nvPr/>
          </p:nvSpPr>
          <p:spPr>
            <a:xfrm>
              <a:off x="97372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17;p29"/>
            <p:cNvSpPr/>
            <p:nvPr/>
          </p:nvSpPr>
          <p:spPr>
            <a:xfrm>
              <a:off x="1060700" y="1428650"/>
              <a:ext cx="39175" cy="37675"/>
            </a:xfrm>
            <a:custGeom>
              <a:avLst/>
              <a:gdLst/>
              <a:ahLst/>
              <a:cxnLst/>
              <a:rect l="l" t="t" r="r" b="b"/>
              <a:pathLst>
                <a:path w="1567" h="1507" extrusionOk="0">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18;p29"/>
            <p:cNvSpPr/>
            <p:nvPr/>
          </p:nvSpPr>
          <p:spPr>
            <a:xfrm>
              <a:off x="11491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19;p29"/>
            <p:cNvSpPr/>
            <p:nvPr/>
          </p:nvSpPr>
          <p:spPr>
            <a:xfrm>
              <a:off x="1237550" y="1428650"/>
              <a:ext cx="39175" cy="37675"/>
            </a:xfrm>
            <a:custGeom>
              <a:avLst/>
              <a:gdLst/>
              <a:ahLst/>
              <a:cxnLst/>
              <a:rect l="l" t="t" r="r" b="b"/>
              <a:pathLst>
                <a:path w="1567" h="1507" extrusionOk="0">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20;p29"/>
            <p:cNvSpPr/>
            <p:nvPr/>
          </p:nvSpPr>
          <p:spPr>
            <a:xfrm>
              <a:off x="1327475" y="1428650"/>
              <a:ext cx="37675" cy="37675"/>
            </a:xfrm>
            <a:custGeom>
              <a:avLst/>
              <a:gdLst/>
              <a:ahLst/>
              <a:cxnLst/>
              <a:rect l="l" t="t" r="r" b="b"/>
              <a:pathLst>
                <a:path w="1507" h="1507" extrusionOk="0">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21;p29"/>
            <p:cNvSpPr/>
            <p:nvPr/>
          </p:nvSpPr>
          <p:spPr>
            <a:xfrm>
              <a:off x="1414450" y="1428650"/>
              <a:ext cx="39150" cy="37675"/>
            </a:xfrm>
            <a:custGeom>
              <a:avLst/>
              <a:gdLst/>
              <a:ahLst/>
              <a:cxnLst/>
              <a:rect l="l" t="t" r="r" b="b"/>
              <a:pathLst>
                <a:path w="1566" h="1507" extrusionOk="0">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22;p29"/>
            <p:cNvSpPr/>
            <p:nvPr/>
          </p:nvSpPr>
          <p:spPr>
            <a:xfrm>
              <a:off x="1502850" y="1428650"/>
              <a:ext cx="39150" cy="37675"/>
            </a:xfrm>
            <a:custGeom>
              <a:avLst/>
              <a:gdLst/>
              <a:ahLst/>
              <a:cxnLst/>
              <a:rect l="l" t="t" r="r" b="b"/>
              <a:pathLst>
                <a:path w="1566" h="1507" extrusionOk="0">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23;p29"/>
            <p:cNvSpPr/>
            <p:nvPr/>
          </p:nvSpPr>
          <p:spPr>
            <a:xfrm>
              <a:off x="441625" y="1523000"/>
              <a:ext cx="39150" cy="37700"/>
            </a:xfrm>
            <a:custGeom>
              <a:avLst/>
              <a:gdLst/>
              <a:ahLst/>
              <a:cxnLst/>
              <a:rect l="l" t="t" r="r" b="b"/>
              <a:pathLst>
                <a:path w="1566" h="1508" extrusionOk="0">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24;p29"/>
            <p:cNvSpPr/>
            <p:nvPr/>
          </p:nvSpPr>
          <p:spPr>
            <a:xfrm>
              <a:off x="530075" y="1523000"/>
              <a:ext cx="39150" cy="37700"/>
            </a:xfrm>
            <a:custGeom>
              <a:avLst/>
              <a:gdLst/>
              <a:ahLst/>
              <a:cxnLst/>
              <a:rect l="l" t="t" r="r" b="b"/>
              <a:pathLst>
                <a:path w="1566" h="1508" extrusionOk="0">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25;p29"/>
            <p:cNvSpPr/>
            <p:nvPr/>
          </p:nvSpPr>
          <p:spPr>
            <a:xfrm>
              <a:off x="61997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26;p29"/>
            <p:cNvSpPr/>
            <p:nvPr/>
          </p:nvSpPr>
          <p:spPr>
            <a:xfrm>
              <a:off x="706950" y="1523000"/>
              <a:ext cx="39175" cy="37700"/>
            </a:xfrm>
            <a:custGeom>
              <a:avLst/>
              <a:gdLst/>
              <a:ahLst/>
              <a:cxnLst/>
              <a:rect l="l" t="t" r="r" b="b"/>
              <a:pathLst>
                <a:path w="1567" h="1508" extrusionOk="0">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27;p29"/>
            <p:cNvSpPr/>
            <p:nvPr/>
          </p:nvSpPr>
          <p:spPr>
            <a:xfrm>
              <a:off x="7954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28;p29"/>
            <p:cNvSpPr/>
            <p:nvPr/>
          </p:nvSpPr>
          <p:spPr>
            <a:xfrm>
              <a:off x="883800" y="1523000"/>
              <a:ext cx="39175" cy="37700"/>
            </a:xfrm>
            <a:custGeom>
              <a:avLst/>
              <a:gdLst/>
              <a:ahLst/>
              <a:cxnLst/>
              <a:rect l="l" t="t" r="r" b="b"/>
              <a:pathLst>
                <a:path w="1567" h="1508" extrusionOk="0">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29;p29"/>
            <p:cNvSpPr/>
            <p:nvPr/>
          </p:nvSpPr>
          <p:spPr>
            <a:xfrm>
              <a:off x="97372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30;p29"/>
            <p:cNvSpPr/>
            <p:nvPr/>
          </p:nvSpPr>
          <p:spPr>
            <a:xfrm>
              <a:off x="1060700" y="1523000"/>
              <a:ext cx="39175" cy="37700"/>
            </a:xfrm>
            <a:custGeom>
              <a:avLst/>
              <a:gdLst/>
              <a:ahLst/>
              <a:cxnLst/>
              <a:rect l="l" t="t" r="r" b="b"/>
              <a:pathLst>
                <a:path w="1567" h="1508" extrusionOk="0">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31;p29"/>
            <p:cNvSpPr/>
            <p:nvPr/>
          </p:nvSpPr>
          <p:spPr>
            <a:xfrm>
              <a:off x="11491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32;p29"/>
            <p:cNvSpPr/>
            <p:nvPr/>
          </p:nvSpPr>
          <p:spPr>
            <a:xfrm>
              <a:off x="1237550" y="1523000"/>
              <a:ext cx="39175" cy="37700"/>
            </a:xfrm>
            <a:custGeom>
              <a:avLst/>
              <a:gdLst/>
              <a:ahLst/>
              <a:cxnLst/>
              <a:rect l="l" t="t" r="r" b="b"/>
              <a:pathLst>
                <a:path w="1567" h="1508" extrusionOk="0">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33;p29"/>
            <p:cNvSpPr/>
            <p:nvPr/>
          </p:nvSpPr>
          <p:spPr>
            <a:xfrm>
              <a:off x="1327475" y="1523000"/>
              <a:ext cx="37675" cy="37675"/>
            </a:xfrm>
            <a:custGeom>
              <a:avLst/>
              <a:gdLst/>
              <a:ahLst/>
              <a:cxnLst/>
              <a:rect l="l" t="t" r="r" b="b"/>
              <a:pathLst>
                <a:path w="1507" h="1507" extrusionOk="0">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34;p29"/>
            <p:cNvSpPr/>
            <p:nvPr/>
          </p:nvSpPr>
          <p:spPr>
            <a:xfrm>
              <a:off x="1414450" y="1523000"/>
              <a:ext cx="39150" cy="37700"/>
            </a:xfrm>
            <a:custGeom>
              <a:avLst/>
              <a:gdLst/>
              <a:ahLst/>
              <a:cxnLst/>
              <a:rect l="l" t="t" r="r" b="b"/>
              <a:pathLst>
                <a:path w="1566" h="1508" extrusionOk="0">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35;p29"/>
            <p:cNvSpPr/>
            <p:nvPr/>
          </p:nvSpPr>
          <p:spPr>
            <a:xfrm>
              <a:off x="1502850" y="1523000"/>
              <a:ext cx="39150" cy="37700"/>
            </a:xfrm>
            <a:custGeom>
              <a:avLst/>
              <a:gdLst/>
              <a:ahLst/>
              <a:cxnLst/>
              <a:rect l="l" t="t" r="r" b="b"/>
              <a:pathLst>
                <a:path w="1566" h="1508" extrusionOk="0">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36;p29"/>
            <p:cNvSpPr/>
            <p:nvPr/>
          </p:nvSpPr>
          <p:spPr>
            <a:xfrm>
              <a:off x="457100" y="1617375"/>
              <a:ext cx="23725" cy="36000"/>
            </a:xfrm>
            <a:custGeom>
              <a:avLst/>
              <a:gdLst/>
              <a:ahLst/>
              <a:cxnLst/>
              <a:rect l="l" t="t" r="r" b="b"/>
              <a:pathLst>
                <a:path w="949" h="1440" extrusionOk="0">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37;p29"/>
            <p:cNvSpPr/>
            <p:nvPr/>
          </p:nvSpPr>
          <p:spPr>
            <a:xfrm>
              <a:off x="530075" y="1617375"/>
              <a:ext cx="39150" cy="37700"/>
            </a:xfrm>
            <a:custGeom>
              <a:avLst/>
              <a:gdLst/>
              <a:ahLst/>
              <a:cxnLst/>
              <a:rect l="l" t="t" r="r" b="b"/>
              <a:pathLst>
                <a:path w="1566" h="1508" extrusionOk="0">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38;p29"/>
            <p:cNvSpPr/>
            <p:nvPr/>
          </p:nvSpPr>
          <p:spPr>
            <a:xfrm>
              <a:off x="6185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39;p29"/>
            <p:cNvSpPr/>
            <p:nvPr/>
          </p:nvSpPr>
          <p:spPr>
            <a:xfrm>
              <a:off x="706950" y="1617375"/>
              <a:ext cx="39175" cy="37700"/>
            </a:xfrm>
            <a:custGeom>
              <a:avLst/>
              <a:gdLst/>
              <a:ahLst/>
              <a:cxnLst/>
              <a:rect l="l" t="t" r="r" b="b"/>
              <a:pathLst>
                <a:path w="1567" h="1508" extrusionOk="0">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40;p29"/>
            <p:cNvSpPr/>
            <p:nvPr/>
          </p:nvSpPr>
          <p:spPr>
            <a:xfrm>
              <a:off x="7954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41;p29"/>
            <p:cNvSpPr/>
            <p:nvPr/>
          </p:nvSpPr>
          <p:spPr>
            <a:xfrm>
              <a:off x="8838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42;p29"/>
            <p:cNvSpPr/>
            <p:nvPr/>
          </p:nvSpPr>
          <p:spPr>
            <a:xfrm>
              <a:off x="972250" y="1617375"/>
              <a:ext cx="39175" cy="37700"/>
            </a:xfrm>
            <a:custGeom>
              <a:avLst/>
              <a:gdLst/>
              <a:ahLst/>
              <a:cxnLst/>
              <a:rect l="l" t="t" r="r" b="b"/>
              <a:pathLst>
                <a:path w="1567" h="1508" extrusionOk="0">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43;p29"/>
            <p:cNvSpPr/>
            <p:nvPr/>
          </p:nvSpPr>
          <p:spPr>
            <a:xfrm>
              <a:off x="1060700" y="1617375"/>
              <a:ext cx="39175" cy="37700"/>
            </a:xfrm>
            <a:custGeom>
              <a:avLst/>
              <a:gdLst/>
              <a:ahLst/>
              <a:cxnLst/>
              <a:rect l="l" t="t" r="r" b="b"/>
              <a:pathLst>
                <a:path w="1567" h="1508" extrusionOk="0">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44;p29"/>
            <p:cNvSpPr/>
            <p:nvPr/>
          </p:nvSpPr>
          <p:spPr>
            <a:xfrm>
              <a:off x="11491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45;p29"/>
            <p:cNvSpPr/>
            <p:nvPr/>
          </p:nvSpPr>
          <p:spPr>
            <a:xfrm>
              <a:off x="1237550" y="1617375"/>
              <a:ext cx="39175" cy="37700"/>
            </a:xfrm>
            <a:custGeom>
              <a:avLst/>
              <a:gdLst/>
              <a:ahLst/>
              <a:cxnLst/>
              <a:rect l="l" t="t" r="r" b="b"/>
              <a:pathLst>
                <a:path w="1567" h="1508" extrusionOk="0">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46;p29"/>
            <p:cNvSpPr/>
            <p:nvPr/>
          </p:nvSpPr>
          <p:spPr>
            <a:xfrm>
              <a:off x="1326000" y="1617375"/>
              <a:ext cx="39150" cy="37700"/>
            </a:xfrm>
            <a:custGeom>
              <a:avLst/>
              <a:gdLst/>
              <a:ahLst/>
              <a:cxnLst/>
              <a:rect l="l" t="t" r="r" b="b"/>
              <a:pathLst>
                <a:path w="1566" h="1508" extrusionOk="0">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47;p29"/>
            <p:cNvSpPr/>
            <p:nvPr/>
          </p:nvSpPr>
          <p:spPr>
            <a:xfrm>
              <a:off x="1414450" y="1617375"/>
              <a:ext cx="39150" cy="37700"/>
            </a:xfrm>
            <a:custGeom>
              <a:avLst/>
              <a:gdLst/>
              <a:ahLst/>
              <a:cxnLst/>
              <a:rect l="l" t="t" r="r" b="b"/>
              <a:pathLst>
                <a:path w="1566" h="1508" extrusionOk="0">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48;p29"/>
            <p:cNvSpPr/>
            <p:nvPr/>
          </p:nvSpPr>
          <p:spPr>
            <a:xfrm>
              <a:off x="1504325" y="1617375"/>
              <a:ext cx="23725" cy="36000"/>
            </a:xfrm>
            <a:custGeom>
              <a:avLst/>
              <a:gdLst/>
              <a:ahLst/>
              <a:cxnLst/>
              <a:rect l="l" t="t" r="r" b="b"/>
              <a:pathLst>
                <a:path w="949" h="1440" extrusionOk="0">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49;p29"/>
            <p:cNvSpPr/>
            <p:nvPr/>
          </p:nvSpPr>
          <p:spPr>
            <a:xfrm>
              <a:off x="530075" y="1711725"/>
              <a:ext cx="39150" cy="37700"/>
            </a:xfrm>
            <a:custGeom>
              <a:avLst/>
              <a:gdLst/>
              <a:ahLst/>
              <a:cxnLst/>
              <a:rect l="l" t="t" r="r" b="b"/>
              <a:pathLst>
                <a:path w="1566" h="1508" extrusionOk="0">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50;p29"/>
            <p:cNvSpPr/>
            <p:nvPr/>
          </p:nvSpPr>
          <p:spPr>
            <a:xfrm>
              <a:off x="61997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51;p29"/>
            <p:cNvSpPr/>
            <p:nvPr/>
          </p:nvSpPr>
          <p:spPr>
            <a:xfrm>
              <a:off x="706950" y="1711725"/>
              <a:ext cx="39175" cy="37700"/>
            </a:xfrm>
            <a:custGeom>
              <a:avLst/>
              <a:gdLst/>
              <a:ahLst/>
              <a:cxnLst/>
              <a:rect l="l" t="t" r="r" b="b"/>
              <a:pathLst>
                <a:path w="1567" h="1508" extrusionOk="0">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52;p29"/>
            <p:cNvSpPr/>
            <p:nvPr/>
          </p:nvSpPr>
          <p:spPr>
            <a:xfrm>
              <a:off x="7954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53;p29"/>
            <p:cNvSpPr/>
            <p:nvPr/>
          </p:nvSpPr>
          <p:spPr>
            <a:xfrm>
              <a:off x="883800" y="1711725"/>
              <a:ext cx="39175" cy="37700"/>
            </a:xfrm>
            <a:custGeom>
              <a:avLst/>
              <a:gdLst/>
              <a:ahLst/>
              <a:cxnLst/>
              <a:rect l="l" t="t" r="r" b="b"/>
              <a:pathLst>
                <a:path w="1567" h="1508" extrusionOk="0">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54;p29"/>
            <p:cNvSpPr/>
            <p:nvPr/>
          </p:nvSpPr>
          <p:spPr>
            <a:xfrm>
              <a:off x="97372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55;p29"/>
            <p:cNvSpPr/>
            <p:nvPr/>
          </p:nvSpPr>
          <p:spPr>
            <a:xfrm>
              <a:off x="1060700" y="1711725"/>
              <a:ext cx="39175" cy="37700"/>
            </a:xfrm>
            <a:custGeom>
              <a:avLst/>
              <a:gdLst/>
              <a:ahLst/>
              <a:cxnLst/>
              <a:rect l="l" t="t" r="r" b="b"/>
              <a:pathLst>
                <a:path w="1567" h="1508" extrusionOk="0">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56;p29"/>
            <p:cNvSpPr/>
            <p:nvPr/>
          </p:nvSpPr>
          <p:spPr>
            <a:xfrm>
              <a:off x="11491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57;p29"/>
            <p:cNvSpPr/>
            <p:nvPr/>
          </p:nvSpPr>
          <p:spPr>
            <a:xfrm>
              <a:off x="1237550" y="1711725"/>
              <a:ext cx="39175" cy="37700"/>
            </a:xfrm>
            <a:custGeom>
              <a:avLst/>
              <a:gdLst/>
              <a:ahLst/>
              <a:cxnLst/>
              <a:rect l="l" t="t" r="r" b="b"/>
              <a:pathLst>
                <a:path w="1567" h="1508" extrusionOk="0">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58;p29"/>
            <p:cNvSpPr/>
            <p:nvPr/>
          </p:nvSpPr>
          <p:spPr>
            <a:xfrm>
              <a:off x="1327475" y="1711725"/>
              <a:ext cx="37675" cy="37700"/>
            </a:xfrm>
            <a:custGeom>
              <a:avLst/>
              <a:gdLst/>
              <a:ahLst/>
              <a:cxnLst/>
              <a:rect l="l" t="t" r="r" b="b"/>
              <a:pathLst>
                <a:path w="1507" h="1508" extrusionOk="0">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59;p29"/>
            <p:cNvSpPr/>
            <p:nvPr/>
          </p:nvSpPr>
          <p:spPr>
            <a:xfrm>
              <a:off x="1414450" y="1711725"/>
              <a:ext cx="39150" cy="37700"/>
            </a:xfrm>
            <a:custGeom>
              <a:avLst/>
              <a:gdLst/>
              <a:ahLst/>
              <a:cxnLst/>
              <a:rect l="l" t="t" r="r" b="b"/>
              <a:pathLst>
                <a:path w="1566" h="1508" extrusionOk="0">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60;p29"/>
            <p:cNvSpPr/>
            <p:nvPr/>
          </p:nvSpPr>
          <p:spPr>
            <a:xfrm>
              <a:off x="6185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61;p29"/>
            <p:cNvSpPr/>
            <p:nvPr/>
          </p:nvSpPr>
          <p:spPr>
            <a:xfrm>
              <a:off x="706950" y="1806075"/>
              <a:ext cx="39175" cy="37725"/>
            </a:xfrm>
            <a:custGeom>
              <a:avLst/>
              <a:gdLst/>
              <a:ahLst/>
              <a:cxnLst/>
              <a:rect l="l" t="t" r="r" b="b"/>
              <a:pathLst>
                <a:path w="1567" h="1509" extrusionOk="0">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62;p29"/>
            <p:cNvSpPr/>
            <p:nvPr/>
          </p:nvSpPr>
          <p:spPr>
            <a:xfrm>
              <a:off x="7954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63;p29"/>
            <p:cNvSpPr/>
            <p:nvPr/>
          </p:nvSpPr>
          <p:spPr>
            <a:xfrm>
              <a:off x="8838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64;p29"/>
            <p:cNvSpPr/>
            <p:nvPr/>
          </p:nvSpPr>
          <p:spPr>
            <a:xfrm>
              <a:off x="97225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65;p29"/>
            <p:cNvSpPr/>
            <p:nvPr/>
          </p:nvSpPr>
          <p:spPr>
            <a:xfrm>
              <a:off x="1060700" y="1806075"/>
              <a:ext cx="39175" cy="37725"/>
            </a:xfrm>
            <a:custGeom>
              <a:avLst/>
              <a:gdLst/>
              <a:ahLst/>
              <a:cxnLst/>
              <a:rect l="l" t="t" r="r" b="b"/>
              <a:pathLst>
                <a:path w="1567" h="1509" extrusionOk="0">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66;p29"/>
            <p:cNvSpPr/>
            <p:nvPr/>
          </p:nvSpPr>
          <p:spPr>
            <a:xfrm>
              <a:off x="11491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67;p29"/>
            <p:cNvSpPr/>
            <p:nvPr/>
          </p:nvSpPr>
          <p:spPr>
            <a:xfrm>
              <a:off x="1237550" y="1806075"/>
              <a:ext cx="39175" cy="37725"/>
            </a:xfrm>
            <a:custGeom>
              <a:avLst/>
              <a:gdLst/>
              <a:ahLst/>
              <a:cxnLst/>
              <a:rect l="l" t="t" r="r" b="b"/>
              <a:pathLst>
                <a:path w="1567" h="1509" extrusionOk="0">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68;p29"/>
            <p:cNvSpPr/>
            <p:nvPr/>
          </p:nvSpPr>
          <p:spPr>
            <a:xfrm>
              <a:off x="1326000" y="1806075"/>
              <a:ext cx="39150" cy="37725"/>
            </a:xfrm>
            <a:custGeom>
              <a:avLst/>
              <a:gdLst/>
              <a:ahLst/>
              <a:cxnLst/>
              <a:rect l="l" t="t" r="r" b="b"/>
              <a:pathLst>
                <a:path w="1566" h="1509" extrusionOk="0">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69;p29"/>
            <p:cNvSpPr/>
            <p:nvPr/>
          </p:nvSpPr>
          <p:spPr>
            <a:xfrm>
              <a:off x="706950" y="1900475"/>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70;p29"/>
            <p:cNvSpPr/>
            <p:nvPr/>
          </p:nvSpPr>
          <p:spPr>
            <a:xfrm>
              <a:off x="7954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71;p29"/>
            <p:cNvSpPr/>
            <p:nvPr/>
          </p:nvSpPr>
          <p:spPr>
            <a:xfrm>
              <a:off x="883800" y="1900475"/>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72;p29"/>
            <p:cNvSpPr/>
            <p:nvPr/>
          </p:nvSpPr>
          <p:spPr>
            <a:xfrm>
              <a:off x="972250" y="1900475"/>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73;p29"/>
            <p:cNvSpPr/>
            <p:nvPr/>
          </p:nvSpPr>
          <p:spPr>
            <a:xfrm>
              <a:off x="1060700" y="1900475"/>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74;p29"/>
            <p:cNvSpPr/>
            <p:nvPr/>
          </p:nvSpPr>
          <p:spPr>
            <a:xfrm>
              <a:off x="11491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75;p29"/>
            <p:cNvSpPr/>
            <p:nvPr/>
          </p:nvSpPr>
          <p:spPr>
            <a:xfrm>
              <a:off x="1237550" y="1900475"/>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76;p29"/>
            <p:cNvSpPr/>
            <p:nvPr/>
          </p:nvSpPr>
          <p:spPr>
            <a:xfrm>
              <a:off x="891050" y="1994825"/>
              <a:ext cx="29600" cy="9975"/>
            </a:xfrm>
            <a:custGeom>
              <a:avLst/>
              <a:gdLst/>
              <a:ahLst/>
              <a:cxnLst/>
              <a:rect l="l" t="t" r="r" b="b"/>
              <a:pathLst>
                <a:path w="1184" h="399" extrusionOk="0">
                  <a:moveTo>
                    <a:pt x="524" y="1"/>
                  </a:moveTo>
                  <a:cubicBezTo>
                    <a:pt x="328" y="1"/>
                    <a:pt x="139" y="78"/>
                    <a:pt x="1" y="213"/>
                  </a:cubicBezTo>
                  <a:cubicBezTo>
                    <a:pt x="391" y="286"/>
                    <a:pt x="785" y="346"/>
                    <a:pt x="1184" y="399"/>
                  </a:cubicBezTo>
                  <a:cubicBezTo>
                    <a:pt x="1054" y="154"/>
                    <a:pt x="801" y="2"/>
                    <a:pt x="52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77;p29"/>
            <p:cNvSpPr/>
            <p:nvPr/>
          </p:nvSpPr>
          <p:spPr>
            <a:xfrm>
              <a:off x="974350" y="1994825"/>
              <a:ext cx="36425" cy="14525"/>
            </a:xfrm>
            <a:custGeom>
              <a:avLst/>
              <a:gdLst/>
              <a:ahLst/>
              <a:cxnLst/>
              <a:rect l="l" t="t" r="r" b="b"/>
              <a:pathLst>
                <a:path w="1457" h="581" extrusionOk="0">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78;p29"/>
            <p:cNvSpPr/>
            <p:nvPr/>
          </p:nvSpPr>
          <p:spPr>
            <a:xfrm>
              <a:off x="1064500" y="1994850"/>
              <a:ext cx="29625" cy="9950"/>
            </a:xfrm>
            <a:custGeom>
              <a:avLst/>
              <a:gdLst/>
              <a:ahLst/>
              <a:cxnLst/>
              <a:rect l="l" t="t" r="r" b="b"/>
              <a:pathLst>
                <a:path w="1185" h="398" extrusionOk="0">
                  <a:moveTo>
                    <a:pt x="662" y="0"/>
                  </a:moveTo>
                  <a:cubicBezTo>
                    <a:pt x="398" y="0"/>
                    <a:pt x="138" y="139"/>
                    <a:pt x="0" y="398"/>
                  </a:cubicBezTo>
                  <a:cubicBezTo>
                    <a:pt x="398" y="345"/>
                    <a:pt x="793" y="285"/>
                    <a:pt x="1185" y="214"/>
                  </a:cubicBezTo>
                  <a:cubicBezTo>
                    <a:pt x="1037" y="69"/>
                    <a:pt x="848" y="0"/>
                    <a:pt x="66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426;p29"/>
          <p:cNvSpPr/>
          <p:nvPr/>
        </p:nvSpPr>
        <p:spPr>
          <a:xfrm>
            <a:off x="7355116" y="1503775"/>
            <a:ext cx="251315" cy="251315"/>
          </a:xfrm>
          <a:custGeom>
            <a:avLst/>
            <a:gdLst/>
            <a:ahLst/>
            <a:cxnLst/>
            <a:rect l="l" t="t" r="r" b="b"/>
            <a:pathLst>
              <a:path w="13248" h="13248" extrusionOk="0">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3" name="Google Shape;279;p29"/>
          <p:cNvGrpSpPr/>
          <p:nvPr/>
        </p:nvGrpSpPr>
        <p:grpSpPr>
          <a:xfrm>
            <a:off x="6409189" y="0"/>
            <a:ext cx="945024" cy="939567"/>
            <a:chOff x="238125" y="2189800"/>
            <a:chExt cx="1119325" cy="1119325"/>
          </a:xfrm>
        </p:grpSpPr>
        <p:sp>
          <p:nvSpPr>
            <p:cNvPr id="1184" name="Google Shape;280;p29"/>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81;p29"/>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82;p29"/>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83;p29"/>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84;p29"/>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85;p29"/>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86;p29"/>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87;p29"/>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88;p29"/>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89;p29"/>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0;p29"/>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1;p29"/>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55" name="Espace réservé du texte 154"/>
          <p:cNvSpPr>
            <a:spLocks noGrp="1"/>
          </p:cNvSpPr>
          <p:nvPr>
            <p:ph type="body" idx="1"/>
          </p:nvPr>
        </p:nvSpPr>
        <p:spPr>
          <a:xfrm>
            <a:off x="1280160" y="1812445"/>
            <a:ext cx="6736080" cy="2265300"/>
          </a:xfrm>
        </p:spPr>
        <p:txBody>
          <a:bodyPr/>
          <a:lstStyle/>
          <a:p>
            <a:pPr algn="just">
              <a:lnSpc>
                <a:spcPct val="150000"/>
              </a:lnSpc>
              <a:buNone/>
            </a:pPr>
            <a:r>
              <a:rPr lang="en-US" dirty="0" smtClean="0">
                <a:latin typeface="Segoe UI" pitchFamily="34" charset="0"/>
                <a:cs typeface="Segoe UI" pitchFamily="34" charset="0"/>
              </a:rPr>
              <a:t>      To </a:t>
            </a:r>
            <a:r>
              <a:rPr lang="en-US" dirty="0" smtClean="0">
                <a:latin typeface="Segoe UI" pitchFamily="34" charset="0"/>
                <a:cs typeface="Segoe UI" pitchFamily="34" charset="0"/>
              </a:rPr>
              <a:t>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endParaRPr lang="fr-FR" dirty="0">
              <a:latin typeface="Segoe UI" pitchFamily="34" charset="0"/>
              <a:cs typeface="Segoe UI" pitchFamily="34" charset="0"/>
            </a:endParaRPr>
          </a:p>
        </p:txBody>
      </p:sp>
      <p:sp>
        <p:nvSpPr>
          <p:cNvPr id="1213" name="Google Shape;1213;p41"/>
          <p:cNvSpPr txBox="1">
            <a:spLocks noGrp="1"/>
          </p:cNvSpPr>
          <p:nvPr>
            <p:ph type="title"/>
          </p:nvPr>
        </p:nvSpPr>
        <p:spPr>
          <a:xfrm>
            <a:off x="1557788" y="816500"/>
            <a:ext cx="7586211" cy="789000"/>
          </a:xfrm>
          <a:prstGeom prst="rect">
            <a:avLst/>
          </a:prstGeom>
        </p:spPr>
        <p:txBody>
          <a:bodyPr spcFirstLastPara="1" wrap="square" lIns="91425" tIns="91425" rIns="91425" bIns="91425" anchor="ctr" anchorCtr="0">
            <a:noAutofit/>
          </a:bodyPr>
          <a:lstStyle/>
          <a:p>
            <a:r>
              <a:rPr lang="en-US" sz="2400" dirty="0" smtClean="0">
                <a:solidFill>
                  <a:srgbClr val="FF3300"/>
                </a:solidFill>
                <a:latin typeface="Segoe UI" pitchFamily="34" charset="0"/>
                <a:cs typeface="Segoe UI" pitchFamily="34" charset="0"/>
              </a:rPr>
              <a:t>What</a:t>
            </a:r>
            <a:r>
              <a:rPr lang="en-US" sz="2800" dirty="0" smtClean="0">
                <a:solidFill>
                  <a:srgbClr val="FF3300"/>
                </a:solidFill>
                <a:latin typeface="Segoe UI" pitchFamily="34" charset="0"/>
                <a:cs typeface="Segoe UI" pitchFamily="34" charset="0"/>
              </a:rPr>
              <a:t> do you need to be a web developer?</a:t>
            </a:r>
            <a:endParaRPr lang="en-US" sz="2800" dirty="0">
              <a:solidFill>
                <a:srgbClr val="FF3300"/>
              </a:solidFill>
              <a:latin typeface="Segoe UI" pitchFamily="34" charset="0"/>
              <a:cs typeface="Segoe UI" pitchFamily="34" charset="0"/>
            </a:endParaRPr>
          </a:p>
        </p:txBody>
      </p:sp>
      <p:grpSp>
        <p:nvGrpSpPr>
          <p:cNvPr id="1216" name="Google Shape;1216;p41"/>
          <p:cNvGrpSpPr/>
          <p:nvPr/>
        </p:nvGrpSpPr>
        <p:grpSpPr>
          <a:xfrm>
            <a:off x="8024198" y="2724285"/>
            <a:ext cx="1500567" cy="1500567"/>
            <a:chOff x="238125" y="2189800"/>
            <a:chExt cx="1119325" cy="1119325"/>
          </a:xfrm>
        </p:grpSpPr>
        <p:sp>
          <p:nvSpPr>
            <p:cNvPr id="1217" name="Google Shape;1217;p41"/>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1"/>
          <p:cNvGrpSpPr/>
          <p:nvPr/>
        </p:nvGrpSpPr>
        <p:grpSpPr>
          <a:xfrm>
            <a:off x="-623255" y="1055160"/>
            <a:ext cx="1967581" cy="2009377"/>
            <a:chOff x="441625" y="885600"/>
            <a:chExt cx="1100375" cy="1123750"/>
          </a:xfrm>
        </p:grpSpPr>
        <p:sp>
          <p:nvSpPr>
            <p:cNvPr id="1230" name="Google Shape;1230;p41"/>
            <p:cNvSpPr/>
            <p:nvPr/>
          </p:nvSpPr>
          <p:spPr>
            <a:xfrm>
              <a:off x="891050" y="890200"/>
              <a:ext cx="29600" cy="9950"/>
            </a:xfrm>
            <a:custGeom>
              <a:avLst/>
              <a:gdLst/>
              <a:ahLst/>
              <a:cxnLst/>
              <a:rect l="l" t="t" r="r" b="b"/>
              <a:pathLst>
                <a:path w="1184" h="398" extrusionOk="0">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974350" y="885600"/>
              <a:ext cx="36425" cy="14550"/>
            </a:xfrm>
            <a:custGeom>
              <a:avLst/>
              <a:gdLst/>
              <a:ahLst/>
              <a:cxnLst/>
              <a:rect l="l" t="t" r="r" b="b"/>
              <a:pathLst>
                <a:path w="1457" h="582" extrusionOk="0">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064500" y="890150"/>
              <a:ext cx="29625" cy="10000"/>
            </a:xfrm>
            <a:custGeom>
              <a:avLst/>
              <a:gdLst/>
              <a:ahLst/>
              <a:cxnLst/>
              <a:rect l="l" t="t" r="r" b="b"/>
              <a:pathLst>
                <a:path w="1185" h="400" extrusionOk="0">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06950" y="956800"/>
              <a:ext cx="39175" cy="37725"/>
            </a:xfrm>
            <a:custGeom>
              <a:avLst/>
              <a:gdLst/>
              <a:ahLst/>
              <a:cxnLst/>
              <a:rect l="l" t="t" r="r" b="b"/>
              <a:pathLst>
                <a:path w="1567" h="1509" extrusionOk="0">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7954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883800" y="956800"/>
              <a:ext cx="39175" cy="37725"/>
            </a:xfrm>
            <a:custGeom>
              <a:avLst/>
              <a:gdLst/>
              <a:ahLst/>
              <a:cxnLst/>
              <a:rect l="l" t="t" r="r" b="b"/>
              <a:pathLst>
                <a:path w="1567" h="1509" extrusionOk="0">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97225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1060700" y="956800"/>
              <a:ext cx="39175" cy="37725"/>
            </a:xfrm>
            <a:custGeom>
              <a:avLst/>
              <a:gdLst/>
              <a:ahLst/>
              <a:cxnLst/>
              <a:rect l="l" t="t" r="r" b="b"/>
              <a:pathLst>
                <a:path w="1567" h="1509" extrusionOk="0">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11491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1237550" y="956800"/>
              <a:ext cx="39175" cy="37725"/>
            </a:xfrm>
            <a:custGeom>
              <a:avLst/>
              <a:gdLst/>
              <a:ahLst/>
              <a:cxnLst/>
              <a:rect l="l" t="t" r="r" b="b"/>
              <a:pathLst>
                <a:path w="1567" h="1509" extrusionOk="0">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6185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706950" y="10512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7954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8838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972250" y="10512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1060700" y="10512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11491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1237550" y="10512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1326000" y="10512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30075" y="1145550"/>
              <a:ext cx="39150" cy="37675"/>
            </a:xfrm>
            <a:custGeom>
              <a:avLst/>
              <a:gdLst/>
              <a:ahLst/>
              <a:cxnLst/>
              <a:rect l="l" t="t" r="r" b="b"/>
              <a:pathLst>
                <a:path w="1566" h="1507" extrusionOk="0">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6185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706950" y="1145550"/>
              <a:ext cx="39175" cy="37675"/>
            </a:xfrm>
            <a:custGeom>
              <a:avLst/>
              <a:gdLst/>
              <a:ahLst/>
              <a:cxnLst/>
              <a:rect l="l" t="t" r="r" b="b"/>
              <a:pathLst>
                <a:path w="1567" h="1507" extrusionOk="0">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7954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8838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a:off x="97225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a:off x="1060700" y="1145550"/>
              <a:ext cx="39175" cy="37675"/>
            </a:xfrm>
            <a:custGeom>
              <a:avLst/>
              <a:gdLst/>
              <a:ahLst/>
              <a:cxnLst/>
              <a:rect l="l" t="t" r="r" b="b"/>
              <a:pathLst>
                <a:path w="1567" h="1507" extrusionOk="0">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11491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a:off x="1237550" y="1145550"/>
              <a:ext cx="39175" cy="37675"/>
            </a:xfrm>
            <a:custGeom>
              <a:avLst/>
              <a:gdLst/>
              <a:ahLst/>
              <a:cxnLst/>
              <a:rect l="l" t="t" r="r" b="b"/>
              <a:pathLst>
                <a:path w="1567" h="1507" extrusionOk="0">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1326000" y="1145550"/>
              <a:ext cx="39150" cy="37675"/>
            </a:xfrm>
            <a:custGeom>
              <a:avLst/>
              <a:gdLst/>
              <a:ahLst/>
              <a:cxnLst/>
              <a:rect l="l" t="t" r="r" b="b"/>
              <a:pathLst>
                <a:path w="1566" h="1507" extrusionOk="0">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1414450" y="1145550"/>
              <a:ext cx="39150" cy="37675"/>
            </a:xfrm>
            <a:custGeom>
              <a:avLst/>
              <a:gdLst/>
              <a:ahLst/>
              <a:cxnLst/>
              <a:rect l="l" t="t" r="r" b="b"/>
              <a:pathLst>
                <a:path w="1566" h="1507" extrusionOk="0">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457100" y="1241575"/>
              <a:ext cx="23725" cy="36000"/>
            </a:xfrm>
            <a:custGeom>
              <a:avLst/>
              <a:gdLst/>
              <a:ahLst/>
              <a:cxnLst/>
              <a:rect l="l" t="t" r="r" b="b"/>
              <a:pathLst>
                <a:path w="949" h="1440" extrusionOk="0">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530075" y="1239900"/>
              <a:ext cx="39150" cy="37725"/>
            </a:xfrm>
            <a:custGeom>
              <a:avLst/>
              <a:gdLst/>
              <a:ahLst/>
              <a:cxnLst/>
              <a:rect l="l" t="t" r="r" b="b"/>
              <a:pathLst>
                <a:path w="1566" h="1509" extrusionOk="0">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a:off x="61997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a:off x="706950" y="1239900"/>
              <a:ext cx="39175" cy="37725"/>
            </a:xfrm>
            <a:custGeom>
              <a:avLst/>
              <a:gdLst/>
              <a:ahLst/>
              <a:cxnLst/>
              <a:rect l="l" t="t" r="r" b="b"/>
              <a:pathLst>
                <a:path w="1567" h="1509" extrusionOk="0">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7954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883800" y="1239900"/>
              <a:ext cx="39175" cy="37725"/>
            </a:xfrm>
            <a:custGeom>
              <a:avLst/>
              <a:gdLst/>
              <a:ahLst/>
              <a:cxnLst/>
              <a:rect l="l" t="t" r="r" b="b"/>
              <a:pathLst>
                <a:path w="1567" h="1509" extrusionOk="0">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97372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1060700" y="1239900"/>
              <a:ext cx="39175" cy="37725"/>
            </a:xfrm>
            <a:custGeom>
              <a:avLst/>
              <a:gdLst/>
              <a:ahLst/>
              <a:cxnLst/>
              <a:rect l="l" t="t" r="r" b="b"/>
              <a:pathLst>
                <a:path w="1567" h="1509" extrusionOk="0">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a:off x="11491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a:off x="1237550" y="1239900"/>
              <a:ext cx="39175" cy="37725"/>
            </a:xfrm>
            <a:custGeom>
              <a:avLst/>
              <a:gdLst/>
              <a:ahLst/>
              <a:cxnLst/>
              <a:rect l="l" t="t" r="r" b="b"/>
              <a:pathLst>
                <a:path w="1567" h="1509" extrusionOk="0">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a:off x="1327475" y="1239950"/>
              <a:ext cx="37675" cy="37675"/>
            </a:xfrm>
            <a:custGeom>
              <a:avLst/>
              <a:gdLst/>
              <a:ahLst/>
              <a:cxnLst/>
              <a:rect l="l" t="t" r="r" b="b"/>
              <a:pathLst>
                <a:path w="1507" h="1507" extrusionOk="0">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a:off x="1414450" y="1239900"/>
              <a:ext cx="39150" cy="37725"/>
            </a:xfrm>
            <a:custGeom>
              <a:avLst/>
              <a:gdLst/>
              <a:ahLst/>
              <a:cxnLst/>
              <a:rect l="l" t="t" r="r" b="b"/>
              <a:pathLst>
                <a:path w="1566" h="1509" extrusionOk="0">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a:off x="1504325" y="1241575"/>
              <a:ext cx="23725" cy="36000"/>
            </a:xfrm>
            <a:custGeom>
              <a:avLst/>
              <a:gdLst/>
              <a:ahLst/>
              <a:cxnLst/>
              <a:rect l="l" t="t" r="r" b="b"/>
              <a:pathLst>
                <a:path w="949" h="1440" extrusionOk="0">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a:off x="441625" y="1334300"/>
              <a:ext cx="39150" cy="37675"/>
            </a:xfrm>
            <a:custGeom>
              <a:avLst/>
              <a:gdLst/>
              <a:ahLst/>
              <a:cxnLst/>
              <a:rect l="l" t="t" r="r" b="b"/>
              <a:pathLst>
                <a:path w="1566" h="1507" extrusionOk="0">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a:off x="530075" y="1334300"/>
              <a:ext cx="39150" cy="37675"/>
            </a:xfrm>
            <a:custGeom>
              <a:avLst/>
              <a:gdLst/>
              <a:ahLst/>
              <a:cxnLst/>
              <a:rect l="l" t="t" r="r" b="b"/>
              <a:pathLst>
                <a:path w="1566" h="1507" extrusionOk="0">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a:off x="6185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a:off x="706950" y="13343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a:off x="7954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a:off x="8838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a:off x="972250" y="13343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a:off x="1060700" y="13343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a:off x="11491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a:off x="1237550" y="13343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a:off x="1326000" y="13343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1414450" y="1334300"/>
              <a:ext cx="39150" cy="37675"/>
            </a:xfrm>
            <a:custGeom>
              <a:avLst/>
              <a:gdLst/>
              <a:ahLst/>
              <a:cxnLst/>
              <a:rect l="l" t="t" r="r" b="b"/>
              <a:pathLst>
                <a:path w="1566" h="1507" extrusionOk="0">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1502850" y="1334300"/>
              <a:ext cx="39150" cy="37675"/>
            </a:xfrm>
            <a:custGeom>
              <a:avLst/>
              <a:gdLst/>
              <a:ahLst/>
              <a:cxnLst/>
              <a:rect l="l" t="t" r="r" b="b"/>
              <a:pathLst>
                <a:path w="1566" h="1507" extrusionOk="0">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a:off x="441625" y="1428650"/>
              <a:ext cx="39150" cy="37675"/>
            </a:xfrm>
            <a:custGeom>
              <a:avLst/>
              <a:gdLst/>
              <a:ahLst/>
              <a:cxnLst/>
              <a:rect l="l" t="t" r="r" b="b"/>
              <a:pathLst>
                <a:path w="1566" h="1507" extrusionOk="0">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530075" y="1428650"/>
              <a:ext cx="39150" cy="37675"/>
            </a:xfrm>
            <a:custGeom>
              <a:avLst/>
              <a:gdLst/>
              <a:ahLst/>
              <a:cxnLst/>
              <a:rect l="l" t="t" r="r" b="b"/>
              <a:pathLst>
                <a:path w="1566" h="1507" extrusionOk="0">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61997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706950" y="1428650"/>
              <a:ext cx="39175" cy="37675"/>
            </a:xfrm>
            <a:custGeom>
              <a:avLst/>
              <a:gdLst/>
              <a:ahLst/>
              <a:cxnLst/>
              <a:rect l="l" t="t" r="r" b="b"/>
              <a:pathLst>
                <a:path w="1567" h="1507" extrusionOk="0">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7954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883800" y="1428650"/>
              <a:ext cx="39175" cy="37675"/>
            </a:xfrm>
            <a:custGeom>
              <a:avLst/>
              <a:gdLst/>
              <a:ahLst/>
              <a:cxnLst/>
              <a:rect l="l" t="t" r="r" b="b"/>
              <a:pathLst>
                <a:path w="1567" h="1507" extrusionOk="0">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97372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1060700" y="1428650"/>
              <a:ext cx="39175" cy="37675"/>
            </a:xfrm>
            <a:custGeom>
              <a:avLst/>
              <a:gdLst/>
              <a:ahLst/>
              <a:cxnLst/>
              <a:rect l="l" t="t" r="r" b="b"/>
              <a:pathLst>
                <a:path w="1567" h="1507" extrusionOk="0">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11491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237550" y="1428650"/>
              <a:ext cx="39175" cy="37675"/>
            </a:xfrm>
            <a:custGeom>
              <a:avLst/>
              <a:gdLst/>
              <a:ahLst/>
              <a:cxnLst/>
              <a:rect l="l" t="t" r="r" b="b"/>
              <a:pathLst>
                <a:path w="1567" h="1507" extrusionOk="0">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1327475" y="1428650"/>
              <a:ext cx="37675" cy="37675"/>
            </a:xfrm>
            <a:custGeom>
              <a:avLst/>
              <a:gdLst/>
              <a:ahLst/>
              <a:cxnLst/>
              <a:rect l="l" t="t" r="r" b="b"/>
              <a:pathLst>
                <a:path w="1507" h="1507" extrusionOk="0">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1414450" y="1428650"/>
              <a:ext cx="39150" cy="37675"/>
            </a:xfrm>
            <a:custGeom>
              <a:avLst/>
              <a:gdLst/>
              <a:ahLst/>
              <a:cxnLst/>
              <a:rect l="l" t="t" r="r" b="b"/>
              <a:pathLst>
                <a:path w="1566" h="1507" extrusionOk="0">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a:off x="1502850" y="1428650"/>
              <a:ext cx="39150" cy="37675"/>
            </a:xfrm>
            <a:custGeom>
              <a:avLst/>
              <a:gdLst/>
              <a:ahLst/>
              <a:cxnLst/>
              <a:rect l="l" t="t" r="r" b="b"/>
              <a:pathLst>
                <a:path w="1566" h="1507" extrusionOk="0">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a:off x="441625" y="1523000"/>
              <a:ext cx="39150" cy="37700"/>
            </a:xfrm>
            <a:custGeom>
              <a:avLst/>
              <a:gdLst/>
              <a:ahLst/>
              <a:cxnLst/>
              <a:rect l="l" t="t" r="r" b="b"/>
              <a:pathLst>
                <a:path w="1566" h="1508" extrusionOk="0">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a:off x="530075" y="1523000"/>
              <a:ext cx="39150" cy="37700"/>
            </a:xfrm>
            <a:custGeom>
              <a:avLst/>
              <a:gdLst/>
              <a:ahLst/>
              <a:cxnLst/>
              <a:rect l="l" t="t" r="r" b="b"/>
              <a:pathLst>
                <a:path w="1566" h="1508" extrusionOk="0">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61997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706950" y="1523000"/>
              <a:ext cx="39175" cy="37700"/>
            </a:xfrm>
            <a:custGeom>
              <a:avLst/>
              <a:gdLst/>
              <a:ahLst/>
              <a:cxnLst/>
              <a:rect l="l" t="t" r="r" b="b"/>
              <a:pathLst>
                <a:path w="1567" h="1508" extrusionOk="0">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7954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883800" y="1523000"/>
              <a:ext cx="39175" cy="37700"/>
            </a:xfrm>
            <a:custGeom>
              <a:avLst/>
              <a:gdLst/>
              <a:ahLst/>
              <a:cxnLst/>
              <a:rect l="l" t="t" r="r" b="b"/>
              <a:pathLst>
                <a:path w="1567" h="1508" extrusionOk="0">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97372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a:off x="1060700" y="1523000"/>
              <a:ext cx="39175" cy="37700"/>
            </a:xfrm>
            <a:custGeom>
              <a:avLst/>
              <a:gdLst/>
              <a:ahLst/>
              <a:cxnLst/>
              <a:rect l="l" t="t" r="r" b="b"/>
              <a:pathLst>
                <a:path w="1567" h="1508" extrusionOk="0">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a:off x="11491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a:off x="1237550" y="1523000"/>
              <a:ext cx="39175" cy="37700"/>
            </a:xfrm>
            <a:custGeom>
              <a:avLst/>
              <a:gdLst/>
              <a:ahLst/>
              <a:cxnLst/>
              <a:rect l="l" t="t" r="r" b="b"/>
              <a:pathLst>
                <a:path w="1567" h="1508" extrusionOk="0">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1327475" y="1523000"/>
              <a:ext cx="37675" cy="37675"/>
            </a:xfrm>
            <a:custGeom>
              <a:avLst/>
              <a:gdLst/>
              <a:ahLst/>
              <a:cxnLst/>
              <a:rect l="l" t="t" r="r" b="b"/>
              <a:pathLst>
                <a:path w="1507" h="1507" extrusionOk="0">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1414450" y="1523000"/>
              <a:ext cx="39150" cy="37700"/>
            </a:xfrm>
            <a:custGeom>
              <a:avLst/>
              <a:gdLst/>
              <a:ahLst/>
              <a:cxnLst/>
              <a:rect l="l" t="t" r="r" b="b"/>
              <a:pathLst>
                <a:path w="1566" h="1508" extrusionOk="0">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a:off x="1502850" y="1523000"/>
              <a:ext cx="39150" cy="37700"/>
            </a:xfrm>
            <a:custGeom>
              <a:avLst/>
              <a:gdLst/>
              <a:ahLst/>
              <a:cxnLst/>
              <a:rect l="l" t="t" r="r" b="b"/>
              <a:pathLst>
                <a:path w="1566" h="1508" extrusionOk="0">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a:off x="457100" y="1617375"/>
              <a:ext cx="23725" cy="36000"/>
            </a:xfrm>
            <a:custGeom>
              <a:avLst/>
              <a:gdLst/>
              <a:ahLst/>
              <a:cxnLst/>
              <a:rect l="l" t="t" r="r" b="b"/>
              <a:pathLst>
                <a:path w="949" h="1440" extrusionOk="0">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a:off x="530075" y="1617375"/>
              <a:ext cx="39150" cy="37700"/>
            </a:xfrm>
            <a:custGeom>
              <a:avLst/>
              <a:gdLst/>
              <a:ahLst/>
              <a:cxnLst/>
              <a:rect l="l" t="t" r="r" b="b"/>
              <a:pathLst>
                <a:path w="1566" h="1508" extrusionOk="0">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a:off x="6185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a:off x="706950" y="1617375"/>
              <a:ext cx="39175" cy="37700"/>
            </a:xfrm>
            <a:custGeom>
              <a:avLst/>
              <a:gdLst/>
              <a:ahLst/>
              <a:cxnLst/>
              <a:rect l="l" t="t" r="r" b="b"/>
              <a:pathLst>
                <a:path w="1567" h="1508" extrusionOk="0">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7954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a:off x="8838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a:off x="972250" y="1617375"/>
              <a:ext cx="39175" cy="37700"/>
            </a:xfrm>
            <a:custGeom>
              <a:avLst/>
              <a:gdLst/>
              <a:ahLst/>
              <a:cxnLst/>
              <a:rect l="l" t="t" r="r" b="b"/>
              <a:pathLst>
                <a:path w="1567" h="1508" extrusionOk="0">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a:off x="1060700" y="1617375"/>
              <a:ext cx="39175" cy="37700"/>
            </a:xfrm>
            <a:custGeom>
              <a:avLst/>
              <a:gdLst/>
              <a:ahLst/>
              <a:cxnLst/>
              <a:rect l="l" t="t" r="r" b="b"/>
              <a:pathLst>
                <a:path w="1567" h="1508" extrusionOk="0">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1"/>
            <p:cNvSpPr/>
            <p:nvPr/>
          </p:nvSpPr>
          <p:spPr>
            <a:xfrm>
              <a:off x="11491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a:off x="1237550" y="1617375"/>
              <a:ext cx="39175" cy="37700"/>
            </a:xfrm>
            <a:custGeom>
              <a:avLst/>
              <a:gdLst/>
              <a:ahLst/>
              <a:cxnLst/>
              <a:rect l="l" t="t" r="r" b="b"/>
              <a:pathLst>
                <a:path w="1567" h="1508" extrusionOk="0">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a:off x="1326000" y="1617375"/>
              <a:ext cx="39150" cy="37700"/>
            </a:xfrm>
            <a:custGeom>
              <a:avLst/>
              <a:gdLst/>
              <a:ahLst/>
              <a:cxnLst/>
              <a:rect l="l" t="t" r="r" b="b"/>
              <a:pathLst>
                <a:path w="1566" h="1508" extrusionOk="0">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a:off x="1414450" y="1617375"/>
              <a:ext cx="39150" cy="37700"/>
            </a:xfrm>
            <a:custGeom>
              <a:avLst/>
              <a:gdLst/>
              <a:ahLst/>
              <a:cxnLst/>
              <a:rect l="l" t="t" r="r" b="b"/>
              <a:pathLst>
                <a:path w="1566" h="1508" extrusionOk="0">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a:off x="1504325" y="1617375"/>
              <a:ext cx="23725" cy="36000"/>
            </a:xfrm>
            <a:custGeom>
              <a:avLst/>
              <a:gdLst/>
              <a:ahLst/>
              <a:cxnLst/>
              <a:rect l="l" t="t" r="r" b="b"/>
              <a:pathLst>
                <a:path w="949" h="1440" extrusionOk="0">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a:off x="530075" y="1711725"/>
              <a:ext cx="39150" cy="37700"/>
            </a:xfrm>
            <a:custGeom>
              <a:avLst/>
              <a:gdLst/>
              <a:ahLst/>
              <a:cxnLst/>
              <a:rect l="l" t="t" r="r" b="b"/>
              <a:pathLst>
                <a:path w="1566" h="1508" extrusionOk="0">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1"/>
            <p:cNvSpPr/>
            <p:nvPr/>
          </p:nvSpPr>
          <p:spPr>
            <a:xfrm>
              <a:off x="61997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1"/>
            <p:cNvSpPr/>
            <p:nvPr/>
          </p:nvSpPr>
          <p:spPr>
            <a:xfrm>
              <a:off x="706950" y="1711725"/>
              <a:ext cx="39175" cy="37700"/>
            </a:xfrm>
            <a:custGeom>
              <a:avLst/>
              <a:gdLst/>
              <a:ahLst/>
              <a:cxnLst/>
              <a:rect l="l" t="t" r="r" b="b"/>
              <a:pathLst>
                <a:path w="1567" h="1508" extrusionOk="0">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1"/>
            <p:cNvSpPr/>
            <p:nvPr/>
          </p:nvSpPr>
          <p:spPr>
            <a:xfrm>
              <a:off x="7954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1"/>
            <p:cNvSpPr/>
            <p:nvPr/>
          </p:nvSpPr>
          <p:spPr>
            <a:xfrm>
              <a:off x="883800" y="1711725"/>
              <a:ext cx="39175" cy="37700"/>
            </a:xfrm>
            <a:custGeom>
              <a:avLst/>
              <a:gdLst/>
              <a:ahLst/>
              <a:cxnLst/>
              <a:rect l="l" t="t" r="r" b="b"/>
              <a:pathLst>
                <a:path w="1567" h="1508" extrusionOk="0">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a:off x="97372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1"/>
            <p:cNvSpPr/>
            <p:nvPr/>
          </p:nvSpPr>
          <p:spPr>
            <a:xfrm>
              <a:off x="1060700" y="1711725"/>
              <a:ext cx="39175" cy="37700"/>
            </a:xfrm>
            <a:custGeom>
              <a:avLst/>
              <a:gdLst/>
              <a:ahLst/>
              <a:cxnLst/>
              <a:rect l="l" t="t" r="r" b="b"/>
              <a:pathLst>
                <a:path w="1567" h="1508" extrusionOk="0">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1"/>
            <p:cNvSpPr/>
            <p:nvPr/>
          </p:nvSpPr>
          <p:spPr>
            <a:xfrm>
              <a:off x="11491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1"/>
            <p:cNvSpPr/>
            <p:nvPr/>
          </p:nvSpPr>
          <p:spPr>
            <a:xfrm>
              <a:off x="1237550" y="1711725"/>
              <a:ext cx="39175" cy="37700"/>
            </a:xfrm>
            <a:custGeom>
              <a:avLst/>
              <a:gdLst/>
              <a:ahLst/>
              <a:cxnLst/>
              <a:rect l="l" t="t" r="r" b="b"/>
              <a:pathLst>
                <a:path w="1567" h="1508" extrusionOk="0">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1"/>
            <p:cNvSpPr/>
            <p:nvPr/>
          </p:nvSpPr>
          <p:spPr>
            <a:xfrm>
              <a:off x="1327475" y="1711725"/>
              <a:ext cx="37675" cy="37700"/>
            </a:xfrm>
            <a:custGeom>
              <a:avLst/>
              <a:gdLst/>
              <a:ahLst/>
              <a:cxnLst/>
              <a:rect l="l" t="t" r="r" b="b"/>
              <a:pathLst>
                <a:path w="1507" h="1508" extrusionOk="0">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a:off x="1414450" y="1711725"/>
              <a:ext cx="39150" cy="37700"/>
            </a:xfrm>
            <a:custGeom>
              <a:avLst/>
              <a:gdLst/>
              <a:ahLst/>
              <a:cxnLst/>
              <a:rect l="l" t="t" r="r" b="b"/>
              <a:pathLst>
                <a:path w="1566" h="1508" extrusionOk="0">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1"/>
            <p:cNvSpPr/>
            <p:nvPr/>
          </p:nvSpPr>
          <p:spPr>
            <a:xfrm>
              <a:off x="6185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a:off x="706950" y="1806075"/>
              <a:ext cx="39175" cy="37725"/>
            </a:xfrm>
            <a:custGeom>
              <a:avLst/>
              <a:gdLst/>
              <a:ahLst/>
              <a:cxnLst/>
              <a:rect l="l" t="t" r="r" b="b"/>
              <a:pathLst>
                <a:path w="1567" h="1509" extrusionOk="0">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1"/>
            <p:cNvSpPr/>
            <p:nvPr/>
          </p:nvSpPr>
          <p:spPr>
            <a:xfrm>
              <a:off x="7954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1"/>
            <p:cNvSpPr/>
            <p:nvPr/>
          </p:nvSpPr>
          <p:spPr>
            <a:xfrm>
              <a:off x="8838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a:off x="97225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1"/>
            <p:cNvSpPr/>
            <p:nvPr/>
          </p:nvSpPr>
          <p:spPr>
            <a:xfrm>
              <a:off x="1060700" y="1806075"/>
              <a:ext cx="39175" cy="37725"/>
            </a:xfrm>
            <a:custGeom>
              <a:avLst/>
              <a:gdLst/>
              <a:ahLst/>
              <a:cxnLst/>
              <a:rect l="l" t="t" r="r" b="b"/>
              <a:pathLst>
                <a:path w="1567" h="1509" extrusionOk="0">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a:off x="11491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a:off x="1237550" y="1806075"/>
              <a:ext cx="39175" cy="37725"/>
            </a:xfrm>
            <a:custGeom>
              <a:avLst/>
              <a:gdLst/>
              <a:ahLst/>
              <a:cxnLst/>
              <a:rect l="l" t="t" r="r" b="b"/>
              <a:pathLst>
                <a:path w="1567" h="1509" extrusionOk="0">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1"/>
            <p:cNvSpPr/>
            <p:nvPr/>
          </p:nvSpPr>
          <p:spPr>
            <a:xfrm>
              <a:off x="1326000" y="1806075"/>
              <a:ext cx="39150" cy="37725"/>
            </a:xfrm>
            <a:custGeom>
              <a:avLst/>
              <a:gdLst/>
              <a:ahLst/>
              <a:cxnLst/>
              <a:rect l="l" t="t" r="r" b="b"/>
              <a:pathLst>
                <a:path w="1566" h="1509" extrusionOk="0">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a:off x="706950" y="1900475"/>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a:off x="7954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a:off x="883800" y="1900475"/>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a:off x="972250" y="1900475"/>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a:off x="1060700" y="1900475"/>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a:off x="11491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a:off x="1237550" y="1900475"/>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a:off x="891050" y="1994825"/>
              <a:ext cx="29600" cy="9975"/>
            </a:xfrm>
            <a:custGeom>
              <a:avLst/>
              <a:gdLst/>
              <a:ahLst/>
              <a:cxnLst/>
              <a:rect l="l" t="t" r="r" b="b"/>
              <a:pathLst>
                <a:path w="1184" h="399" extrusionOk="0">
                  <a:moveTo>
                    <a:pt x="524" y="1"/>
                  </a:moveTo>
                  <a:cubicBezTo>
                    <a:pt x="328" y="1"/>
                    <a:pt x="139" y="78"/>
                    <a:pt x="1" y="213"/>
                  </a:cubicBezTo>
                  <a:cubicBezTo>
                    <a:pt x="391" y="286"/>
                    <a:pt x="785" y="346"/>
                    <a:pt x="1184" y="399"/>
                  </a:cubicBezTo>
                  <a:cubicBezTo>
                    <a:pt x="1054" y="154"/>
                    <a:pt x="801" y="2"/>
                    <a:pt x="52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a:off x="974350" y="1994825"/>
              <a:ext cx="36425" cy="14525"/>
            </a:xfrm>
            <a:custGeom>
              <a:avLst/>
              <a:gdLst/>
              <a:ahLst/>
              <a:cxnLst/>
              <a:rect l="l" t="t" r="r" b="b"/>
              <a:pathLst>
                <a:path w="1457" h="581" extrusionOk="0">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a:off x="1064500" y="1994850"/>
              <a:ext cx="29625" cy="9950"/>
            </a:xfrm>
            <a:custGeom>
              <a:avLst/>
              <a:gdLst/>
              <a:ahLst/>
              <a:cxnLst/>
              <a:rect l="l" t="t" r="r" b="b"/>
              <a:pathLst>
                <a:path w="1185" h="398" extrusionOk="0">
                  <a:moveTo>
                    <a:pt x="662" y="0"/>
                  </a:moveTo>
                  <a:cubicBezTo>
                    <a:pt x="398" y="0"/>
                    <a:pt x="138" y="139"/>
                    <a:pt x="0" y="398"/>
                  </a:cubicBezTo>
                  <a:cubicBezTo>
                    <a:pt x="398" y="345"/>
                    <a:pt x="793" y="285"/>
                    <a:pt x="1185" y="214"/>
                  </a:cubicBezTo>
                  <a:cubicBezTo>
                    <a:pt x="1037" y="69"/>
                    <a:pt x="848" y="0"/>
                    <a:pt x="66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5" name="Google Shape;1355;p41"/>
          <p:cNvSpPr/>
          <p:nvPr/>
        </p:nvSpPr>
        <p:spPr>
          <a:xfrm>
            <a:off x="409485" y="2772543"/>
            <a:ext cx="1000622" cy="911997"/>
          </a:xfrm>
          <a:custGeom>
            <a:avLst/>
            <a:gdLst/>
            <a:ahLst/>
            <a:cxnLst/>
            <a:rect l="l" t="t" r="r" b="b"/>
            <a:pathLst>
              <a:path w="30112" h="27445" extrusionOk="0">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41"/>
          <p:cNvGrpSpPr/>
          <p:nvPr/>
        </p:nvGrpSpPr>
        <p:grpSpPr>
          <a:xfrm>
            <a:off x="7279720" y="-478298"/>
            <a:ext cx="1356246" cy="1356213"/>
            <a:chOff x="2817100" y="2404400"/>
            <a:chExt cx="1024200" cy="1024175"/>
          </a:xfrm>
        </p:grpSpPr>
        <p:sp>
          <p:nvSpPr>
            <p:cNvPr id="1357" name="Google Shape;1357;p41"/>
            <p:cNvSpPr/>
            <p:nvPr/>
          </p:nvSpPr>
          <p:spPr>
            <a:xfrm>
              <a:off x="2817100" y="2404400"/>
              <a:ext cx="1024200" cy="1024175"/>
            </a:xfrm>
            <a:custGeom>
              <a:avLst/>
              <a:gdLst/>
              <a:ahLst/>
              <a:cxnLst/>
              <a:rect l="l" t="t" r="r" b="b"/>
              <a:pathLst>
                <a:path w="40968" h="40967" extrusionOk="0">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a:off x="2938350" y="2525675"/>
              <a:ext cx="781700" cy="781650"/>
            </a:xfrm>
            <a:custGeom>
              <a:avLst/>
              <a:gdLst/>
              <a:ahLst/>
              <a:cxnLst/>
              <a:rect l="l" t="t" r="r" b="b"/>
              <a:pathLst>
                <a:path w="31268" h="31266" extrusionOk="0">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3061000" y="2648275"/>
              <a:ext cx="536400" cy="536425"/>
            </a:xfrm>
            <a:custGeom>
              <a:avLst/>
              <a:gdLst/>
              <a:ahLst/>
              <a:cxnLst/>
              <a:rect l="l" t="t" r="r" b="b"/>
              <a:pathLst>
                <a:path w="21456" h="21457" extrusionOk="0">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58" name="Google Shape;1558;p44"/>
          <p:cNvSpPr txBox="1">
            <a:spLocks noGrp="1"/>
          </p:cNvSpPr>
          <p:nvPr>
            <p:ph type="body" idx="1"/>
          </p:nvPr>
        </p:nvSpPr>
        <p:spPr>
          <a:xfrm>
            <a:off x="1143259" y="1874969"/>
            <a:ext cx="5766600" cy="2265300"/>
          </a:xfrm>
          <a:prstGeom prst="rect">
            <a:avLst/>
          </a:prstGeom>
        </p:spPr>
        <p:txBody>
          <a:bodyPr spcFirstLastPara="1" wrap="square" lIns="91425" tIns="91425" rIns="91425" bIns="91425" anchor="t" anchorCtr="0">
            <a:noAutofit/>
          </a:bodyPr>
          <a:lstStyle/>
          <a:p>
            <a:pPr algn="just">
              <a:lnSpc>
                <a:spcPct val="150000"/>
              </a:lnSpc>
              <a:buNone/>
            </a:pPr>
            <a:r>
              <a:rPr lang="en-US" dirty="0" smtClean="0"/>
              <a:t>       Nowadays web development is very necessary. Because there are lot of business running through websites which needs web developers and designers. Websites runs in every Application so it Increase the need of web development.</a:t>
            </a:r>
          </a:p>
          <a:p>
            <a:pPr>
              <a:buNone/>
            </a:pPr>
            <a:r>
              <a:rPr lang="en-US" dirty="0" smtClean="0"/>
              <a:t/>
            </a:r>
            <a:br>
              <a:rPr lang="en-US" dirty="0" smtClean="0"/>
            </a:br>
            <a:endParaRPr dirty="0"/>
          </a:p>
        </p:txBody>
      </p:sp>
      <p:sp>
        <p:nvSpPr>
          <p:cNvPr id="1553" name="Google Shape;1553;p44"/>
          <p:cNvSpPr txBox="1">
            <a:spLocks noGrp="1"/>
          </p:cNvSpPr>
          <p:nvPr>
            <p:ph type="title"/>
          </p:nvPr>
        </p:nvSpPr>
        <p:spPr>
          <a:xfrm>
            <a:off x="646059" y="543327"/>
            <a:ext cx="7581417" cy="789000"/>
          </a:xfrm>
          <a:prstGeom prst="rect">
            <a:avLst/>
          </a:prstGeom>
        </p:spPr>
        <p:txBody>
          <a:bodyPr spcFirstLastPara="1" wrap="square" lIns="91425" tIns="91425" rIns="91425" bIns="91425" anchor="t" anchorCtr="0">
            <a:noAutofit/>
          </a:bodyPr>
          <a:lstStyle/>
          <a:p>
            <a:r>
              <a:rPr lang="en-US" sz="2400" dirty="0" smtClean="0">
                <a:solidFill>
                  <a:srgbClr val="FF3300"/>
                </a:solidFill>
                <a:latin typeface="Segoe UI" pitchFamily="34" charset="0"/>
                <a:cs typeface="Segoe UI" pitchFamily="34" charset="0"/>
              </a:rPr>
              <a:t>Why</a:t>
            </a:r>
            <a:r>
              <a:rPr lang="en-US" dirty="0" smtClean="0">
                <a:solidFill>
                  <a:srgbClr val="FF3300"/>
                </a:solidFill>
                <a:latin typeface="Segoe UI" pitchFamily="34" charset="0"/>
                <a:cs typeface="Segoe UI" pitchFamily="34" charset="0"/>
              </a:rPr>
              <a:t> did you choose to learn web development?</a:t>
            </a:r>
            <a:endParaRPr lang="en-US" dirty="0">
              <a:solidFill>
                <a:srgbClr val="FF3300"/>
              </a:solidFill>
              <a:latin typeface="Segoe UI" pitchFamily="34" charset="0"/>
              <a:cs typeface="Segoe UI" pitchFamily="34" charset="0"/>
            </a:endParaRPr>
          </a:p>
        </p:txBody>
      </p:sp>
      <p:grpSp>
        <p:nvGrpSpPr>
          <p:cNvPr id="1568" name="Google Shape;1568;p44"/>
          <p:cNvGrpSpPr/>
          <p:nvPr/>
        </p:nvGrpSpPr>
        <p:grpSpPr>
          <a:xfrm>
            <a:off x="383052" y="3721815"/>
            <a:ext cx="1100375" cy="1123750"/>
            <a:chOff x="441625" y="885600"/>
            <a:chExt cx="1100375" cy="1123750"/>
          </a:xfrm>
        </p:grpSpPr>
        <p:sp>
          <p:nvSpPr>
            <p:cNvPr id="1569" name="Google Shape;1569;p44"/>
            <p:cNvSpPr/>
            <p:nvPr/>
          </p:nvSpPr>
          <p:spPr>
            <a:xfrm>
              <a:off x="891050" y="890200"/>
              <a:ext cx="29600" cy="9950"/>
            </a:xfrm>
            <a:custGeom>
              <a:avLst/>
              <a:gdLst/>
              <a:ahLst/>
              <a:cxnLst/>
              <a:rect l="l" t="t" r="r" b="b"/>
              <a:pathLst>
                <a:path w="1184" h="398" extrusionOk="0">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974350" y="885600"/>
              <a:ext cx="36425" cy="14550"/>
            </a:xfrm>
            <a:custGeom>
              <a:avLst/>
              <a:gdLst/>
              <a:ahLst/>
              <a:cxnLst/>
              <a:rect l="l" t="t" r="r" b="b"/>
              <a:pathLst>
                <a:path w="1457" h="582" extrusionOk="0">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1064500" y="890150"/>
              <a:ext cx="29625" cy="10000"/>
            </a:xfrm>
            <a:custGeom>
              <a:avLst/>
              <a:gdLst/>
              <a:ahLst/>
              <a:cxnLst/>
              <a:rect l="l" t="t" r="r" b="b"/>
              <a:pathLst>
                <a:path w="1185" h="400" extrusionOk="0">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706950" y="956800"/>
              <a:ext cx="39175" cy="37725"/>
            </a:xfrm>
            <a:custGeom>
              <a:avLst/>
              <a:gdLst/>
              <a:ahLst/>
              <a:cxnLst/>
              <a:rect l="l" t="t" r="r" b="b"/>
              <a:pathLst>
                <a:path w="1567" h="1509" extrusionOk="0">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7954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883800" y="956800"/>
              <a:ext cx="39175" cy="37725"/>
            </a:xfrm>
            <a:custGeom>
              <a:avLst/>
              <a:gdLst/>
              <a:ahLst/>
              <a:cxnLst/>
              <a:rect l="l" t="t" r="r" b="b"/>
              <a:pathLst>
                <a:path w="1567" h="1509" extrusionOk="0">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97225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1060700" y="956800"/>
              <a:ext cx="39175" cy="37725"/>
            </a:xfrm>
            <a:custGeom>
              <a:avLst/>
              <a:gdLst/>
              <a:ahLst/>
              <a:cxnLst/>
              <a:rect l="l" t="t" r="r" b="b"/>
              <a:pathLst>
                <a:path w="1567" h="1509" extrusionOk="0">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11491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1237550" y="956800"/>
              <a:ext cx="39175" cy="37725"/>
            </a:xfrm>
            <a:custGeom>
              <a:avLst/>
              <a:gdLst/>
              <a:ahLst/>
              <a:cxnLst/>
              <a:rect l="l" t="t" r="r" b="b"/>
              <a:pathLst>
                <a:path w="1567" h="1509" extrusionOk="0">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6185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706950" y="10512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7954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8838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972250" y="10512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1060700" y="10512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11491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1237550" y="10512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1326000" y="10512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530075" y="1145550"/>
              <a:ext cx="39150" cy="37675"/>
            </a:xfrm>
            <a:custGeom>
              <a:avLst/>
              <a:gdLst/>
              <a:ahLst/>
              <a:cxnLst/>
              <a:rect l="l" t="t" r="r" b="b"/>
              <a:pathLst>
                <a:path w="1566" h="1507" extrusionOk="0">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185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06950" y="1145550"/>
              <a:ext cx="39175" cy="37675"/>
            </a:xfrm>
            <a:custGeom>
              <a:avLst/>
              <a:gdLst/>
              <a:ahLst/>
              <a:cxnLst/>
              <a:rect l="l" t="t" r="r" b="b"/>
              <a:pathLst>
                <a:path w="1567" h="1507" extrusionOk="0">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7954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8838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97225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60700" y="1145550"/>
              <a:ext cx="39175" cy="37675"/>
            </a:xfrm>
            <a:custGeom>
              <a:avLst/>
              <a:gdLst/>
              <a:ahLst/>
              <a:cxnLst/>
              <a:rect l="l" t="t" r="r" b="b"/>
              <a:pathLst>
                <a:path w="1567" h="1507" extrusionOk="0">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1491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1237550" y="1145550"/>
              <a:ext cx="39175" cy="37675"/>
            </a:xfrm>
            <a:custGeom>
              <a:avLst/>
              <a:gdLst/>
              <a:ahLst/>
              <a:cxnLst/>
              <a:rect l="l" t="t" r="r" b="b"/>
              <a:pathLst>
                <a:path w="1567" h="1507" extrusionOk="0">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1326000" y="1145550"/>
              <a:ext cx="39150" cy="37675"/>
            </a:xfrm>
            <a:custGeom>
              <a:avLst/>
              <a:gdLst/>
              <a:ahLst/>
              <a:cxnLst/>
              <a:rect l="l" t="t" r="r" b="b"/>
              <a:pathLst>
                <a:path w="1566" h="1507" extrusionOk="0">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1414450" y="1145550"/>
              <a:ext cx="39150" cy="37675"/>
            </a:xfrm>
            <a:custGeom>
              <a:avLst/>
              <a:gdLst/>
              <a:ahLst/>
              <a:cxnLst/>
              <a:rect l="l" t="t" r="r" b="b"/>
              <a:pathLst>
                <a:path w="1566" h="1507" extrusionOk="0">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457100" y="1241575"/>
              <a:ext cx="23725" cy="36000"/>
            </a:xfrm>
            <a:custGeom>
              <a:avLst/>
              <a:gdLst/>
              <a:ahLst/>
              <a:cxnLst/>
              <a:rect l="l" t="t" r="r" b="b"/>
              <a:pathLst>
                <a:path w="949" h="1440" extrusionOk="0">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530075" y="1239900"/>
              <a:ext cx="39150" cy="37725"/>
            </a:xfrm>
            <a:custGeom>
              <a:avLst/>
              <a:gdLst/>
              <a:ahLst/>
              <a:cxnLst/>
              <a:rect l="l" t="t" r="r" b="b"/>
              <a:pathLst>
                <a:path w="1566" h="1509" extrusionOk="0">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61997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706950" y="1239900"/>
              <a:ext cx="39175" cy="37725"/>
            </a:xfrm>
            <a:custGeom>
              <a:avLst/>
              <a:gdLst/>
              <a:ahLst/>
              <a:cxnLst/>
              <a:rect l="l" t="t" r="r" b="b"/>
              <a:pathLst>
                <a:path w="1567" h="1509" extrusionOk="0">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7954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4"/>
            <p:cNvSpPr/>
            <p:nvPr/>
          </p:nvSpPr>
          <p:spPr>
            <a:xfrm>
              <a:off x="883800" y="1239900"/>
              <a:ext cx="39175" cy="37725"/>
            </a:xfrm>
            <a:custGeom>
              <a:avLst/>
              <a:gdLst/>
              <a:ahLst/>
              <a:cxnLst/>
              <a:rect l="l" t="t" r="r" b="b"/>
              <a:pathLst>
                <a:path w="1567" h="1509" extrusionOk="0">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97372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1060700" y="1239900"/>
              <a:ext cx="39175" cy="37725"/>
            </a:xfrm>
            <a:custGeom>
              <a:avLst/>
              <a:gdLst/>
              <a:ahLst/>
              <a:cxnLst/>
              <a:rect l="l" t="t" r="r" b="b"/>
              <a:pathLst>
                <a:path w="1567" h="1509" extrusionOk="0">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11491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1237550" y="1239900"/>
              <a:ext cx="39175" cy="37725"/>
            </a:xfrm>
            <a:custGeom>
              <a:avLst/>
              <a:gdLst/>
              <a:ahLst/>
              <a:cxnLst/>
              <a:rect l="l" t="t" r="r" b="b"/>
              <a:pathLst>
                <a:path w="1567" h="1509" extrusionOk="0">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1327475" y="1239950"/>
              <a:ext cx="37675" cy="37675"/>
            </a:xfrm>
            <a:custGeom>
              <a:avLst/>
              <a:gdLst/>
              <a:ahLst/>
              <a:cxnLst/>
              <a:rect l="l" t="t" r="r" b="b"/>
              <a:pathLst>
                <a:path w="1507" h="1507" extrusionOk="0">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1414450" y="1239900"/>
              <a:ext cx="39150" cy="37725"/>
            </a:xfrm>
            <a:custGeom>
              <a:avLst/>
              <a:gdLst/>
              <a:ahLst/>
              <a:cxnLst/>
              <a:rect l="l" t="t" r="r" b="b"/>
              <a:pathLst>
                <a:path w="1566" h="1509" extrusionOk="0">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1504325" y="1241575"/>
              <a:ext cx="23725" cy="36000"/>
            </a:xfrm>
            <a:custGeom>
              <a:avLst/>
              <a:gdLst/>
              <a:ahLst/>
              <a:cxnLst/>
              <a:rect l="l" t="t" r="r" b="b"/>
              <a:pathLst>
                <a:path w="949" h="1440" extrusionOk="0">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441625" y="1334300"/>
              <a:ext cx="39150" cy="37675"/>
            </a:xfrm>
            <a:custGeom>
              <a:avLst/>
              <a:gdLst/>
              <a:ahLst/>
              <a:cxnLst/>
              <a:rect l="l" t="t" r="r" b="b"/>
              <a:pathLst>
                <a:path w="1566" h="1507" extrusionOk="0">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530075" y="1334300"/>
              <a:ext cx="39150" cy="37675"/>
            </a:xfrm>
            <a:custGeom>
              <a:avLst/>
              <a:gdLst/>
              <a:ahLst/>
              <a:cxnLst/>
              <a:rect l="l" t="t" r="r" b="b"/>
              <a:pathLst>
                <a:path w="1566" h="1507" extrusionOk="0">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6185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706950" y="13343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7954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8838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972250" y="13343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1060700" y="13343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11491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4"/>
            <p:cNvSpPr/>
            <p:nvPr/>
          </p:nvSpPr>
          <p:spPr>
            <a:xfrm>
              <a:off x="1237550" y="13343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4"/>
            <p:cNvSpPr/>
            <p:nvPr/>
          </p:nvSpPr>
          <p:spPr>
            <a:xfrm>
              <a:off x="1326000" y="13343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4"/>
            <p:cNvSpPr/>
            <p:nvPr/>
          </p:nvSpPr>
          <p:spPr>
            <a:xfrm>
              <a:off x="1414450" y="1334300"/>
              <a:ext cx="39150" cy="37675"/>
            </a:xfrm>
            <a:custGeom>
              <a:avLst/>
              <a:gdLst/>
              <a:ahLst/>
              <a:cxnLst/>
              <a:rect l="l" t="t" r="r" b="b"/>
              <a:pathLst>
                <a:path w="1566" h="1507" extrusionOk="0">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4"/>
            <p:cNvSpPr/>
            <p:nvPr/>
          </p:nvSpPr>
          <p:spPr>
            <a:xfrm>
              <a:off x="1502850" y="1334300"/>
              <a:ext cx="39150" cy="37675"/>
            </a:xfrm>
            <a:custGeom>
              <a:avLst/>
              <a:gdLst/>
              <a:ahLst/>
              <a:cxnLst/>
              <a:rect l="l" t="t" r="r" b="b"/>
              <a:pathLst>
                <a:path w="1566" h="1507" extrusionOk="0">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4"/>
            <p:cNvSpPr/>
            <p:nvPr/>
          </p:nvSpPr>
          <p:spPr>
            <a:xfrm>
              <a:off x="441625" y="1428650"/>
              <a:ext cx="39150" cy="37675"/>
            </a:xfrm>
            <a:custGeom>
              <a:avLst/>
              <a:gdLst/>
              <a:ahLst/>
              <a:cxnLst/>
              <a:rect l="l" t="t" r="r" b="b"/>
              <a:pathLst>
                <a:path w="1566" h="1507" extrusionOk="0">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4"/>
            <p:cNvSpPr/>
            <p:nvPr/>
          </p:nvSpPr>
          <p:spPr>
            <a:xfrm>
              <a:off x="530075" y="1428650"/>
              <a:ext cx="39150" cy="37675"/>
            </a:xfrm>
            <a:custGeom>
              <a:avLst/>
              <a:gdLst/>
              <a:ahLst/>
              <a:cxnLst/>
              <a:rect l="l" t="t" r="r" b="b"/>
              <a:pathLst>
                <a:path w="1566" h="1507" extrusionOk="0">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4"/>
            <p:cNvSpPr/>
            <p:nvPr/>
          </p:nvSpPr>
          <p:spPr>
            <a:xfrm>
              <a:off x="61997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4"/>
            <p:cNvSpPr/>
            <p:nvPr/>
          </p:nvSpPr>
          <p:spPr>
            <a:xfrm>
              <a:off x="706950" y="1428650"/>
              <a:ext cx="39175" cy="37675"/>
            </a:xfrm>
            <a:custGeom>
              <a:avLst/>
              <a:gdLst/>
              <a:ahLst/>
              <a:cxnLst/>
              <a:rect l="l" t="t" r="r" b="b"/>
              <a:pathLst>
                <a:path w="1567" h="1507" extrusionOk="0">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4"/>
            <p:cNvSpPr/>
            <p:nvPr/>
          </p:nvSpPr>
          <p:spPr>
            <a:xfrm>
              <a:off x="7954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4"/>
            <p:cNvSpPr/>
            <p:nvPr/>
          </p:nvSpPr>
          <p:spPr>
            <a:xfrm>
              <a:off x="883800" y="1428650"/>
              <a:ext cx="39175" cy="37675"/>
            </a:xfrm>
            <a:custGeom>
              <a:avLst/>
              <a:gdLst/>
              <a:ahLst/>
              <a:cxnLst/>
              <a:rect l="l" t="t" r="r" b="b"/>
              <a:pathLst>
                <a:path w="1567" h="1507" extrusionOk="0">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4"/>
            <p:cNvSpPr/>
            <p:nvPr/>
          </p:nvSpPr>
          <p:spPr>
            <a:xfrm>
              <a:off x="97372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4"/>
            <p:cNvSpPr/>
            <p:nvPr/>
          </p:nvSpPr>
          <p:spPr>
            <a:xfrm>
              <a:off x="1060700" y="1428650"/>
              <a:ext cx="39175" cy="37675"/>
            </a:xfrm>
            <a:custGeom>
              <a:avLst/>
              <a:gdLst/>
              <a:ahLst/>
              <a:cxnLst/>
              <a:rect l="l" t="t" r="r" b="b"/>
              <a:pathLst>
                <a:path w="1567" h="1507" extrusionOk="0">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4"/>
            <p:cNvSpPr/>
            <p:nvPr/>
          </p:nvSpPr>
          <p:spPr>
            <a:xfrm>
              <a:off x="11491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4"/>
            <p:cNvSpPr/>
            <p:nvPr/>
          </p:nvSpPr>
          <p:spPr>
            <a:xfrm>
              <a:off x="1237550" y="1428650"/>
              <a:ext cx="39175" cy="37675"/>
            </a:xfrm>
            <a:custGeom>
              <a:avLst/>
              <a:gdLst/>
              <a:ahLst/>
              <a:cxnLst/>
              <a:rect l="l" t="t" r="r" b="b"/>
              <a:pathLst>
                <a:path w="1567" h="1507" extrusionOk="0">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4"/>
            <p:cNvSpPr/>
            <p:nvPr/>
          </p:nvSpPr>
          <p:spPr>
            <a:xfrm>
              <a:off x="1327475" y="1428650"/>
              <a:ext cx="37675" cy="37675"/>
            </a:xfrm>
            <a:custGeom>
              <a:avLst/>
              <a:gdLst/>
              <a:ahLst/>
              <a:cxnLst/>
              <a:rect l="l" t="t" r="r" b="b"/>
              <a:pathLst>
                <a:path w="1507" h="1507" extrusionOk="0">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4"/>
            <p:cNvSpPr/>
            <p:nvPr/>
          </p:nvSpPr>
          <p:spPr>
            <a:xfrm>
              <a:off x="1414450" y="1428650"/>
              <a:ext cx="39150" cy="37675"/>
            </a:xfrm>
            <a:custGeom>
              <a:avLst/>
              <a:gdLst/>
              <a:ahLst/>
              <a:cxnLst/>
              <a:rect l="l" t="t" r="r" b="b"/>
              <a:pathLst>
                <a:path w="1566" h="1507" extrusionOk="0">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4"/>
            <p:cNvSpPr/>
            <p:nvPr/>
          </p:nvSpPr>
          <p:spPr>
            <a:xfrm>
              <a:off x="1502850" y="1428650"/>
              <a:ext cx="39150" cy="37675"/>
            </a:xfrm>
            <a:custGeom>
              <a:avLst/>
              <a:gdLst/>
              <a:ahLst/>
              <a:cxnLst/>
              <a:rect l="l" t="t" r="r" b="b"/>
              <a:pathLst>
                <a:path w="1566" h="1507" extrusionOk="0">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4"/>
            <p:cNvSpPr/>
            <p:nvPr/>
          </p:nvSpPr>
          <p:spPr>
            <a:xfrm>
              <a:off x="441625" y="1523000"/>
              <a:ext cx="39150" cy="37700"/>
            </a:xfrm>
            <a:custGeom>
              <a:avLst/>
              <a:gdLst/>
              <a:ahLst/>
              <a:cxnLst/>
              <a:rect l="l" t="t" r="r" b="b"/>
              <a:pathLst>
                <a:path w="1566" h="1508" extrusionOk="0">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4"/>
            <p:cNvSpPr/>
            <p:nvPr/>
          </p:nvSpPr>
          <p:spPr>
            <a:xfrm>
              <a:off x="530075" y="1523000"/>
              <a:ext cx="39150" cy="37700"/>
            </a:xfrm>
            <a:custGeom>
              <a:avLst/>
              <a:gdLst/>
              <a:ahLst/>
              <a:cxnLst/>
              <a:rect l="l" t="t" r="r" b="b"/>
              <a:pathLst>
                <a:path w="1566" h="1508" extrusionOk="0">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4"/>
            <p:cNvSpPr/>
            <p:nvPr/>
          </p:nvSpPr>
          <p:spPr>
            <a:xfrm>
              <a:off x="61997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4"/>
            <p:cNvSpPr/>
            <p:nvPr/>
          </p:nvSpPr>
          <p:spPr>
            <a:xfrm>
              <a:off x="706950" y="1523000"/>
              <a:ext cx="39175" cy="37700"/>
            </a:xfrm>
            <a:custGeom>
              <a:avLst/>
              <a:gdLst/>
              <a:ahLst/>
              <a:cxnLst/>
              <a:rect l="l" t="t" r="r" b="b"/>
              <a:pathLst>
                <a:path w="1567" h="1508" extrusionOk="0">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4"/>
            <p:cNvSpPr/>
            <p:nvPr/>
          </p:nvSpPr>
          <p:spPr>
            <a:xfrm>
              <a:off x="7954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4"/>
            <p:cNvSpPr/>
            <p:nvPr/>
          </p:nvSpPr>
          <p:spPr>
            <a:xfrm>
              <a:off x="883800" y="1523000"/>
              <a:ext cx="39175" cy="37700"/>
            </a:xfrm>
            <a:custGeom>
              <a:avLst/>
              <a:gdLst/>
              <a:ahLst/>
              <a:cxnLst/>
              <a:rect l="l" t="t" r="r" b="b"/>
              <a:pathLst>
                <a:path w="1567" h="1508" extrusionOk="0">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4"/>
            <p:cNvSpPr/>
            <p:nvPr/>
          </p:nvSpPr>
          <p:spPr>
            <a:xfrm>
              <a:off x="97372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4"/>
            <p:cNvSpPr/>
            <p:nvPr/>
          </p:nvSpPr>
          <p:spPr>
            <a:xfrm>
              <a:off x="1060700" y="1523000"/>
              <a:ext cx="39175" cy="37700"/>
            </a:xfrm>
            <a:custGeom>
              <a:avLst/>
              <a:gdLst/>
              <a:ahLst/>
              <a:cxnLst/>
              <a:rect l="l" t="t" r="r" b="b"/>
              <a:pathLst>
                <a:path w="1567" h="1508" extrusionOk="0">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4"/>
            <p:cNvSpPr/>
            <p:nvPr/>
          </p:nvSpPr>
          <p:spPr>
            <a:xfrm>
              <a:off x="11491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4"/>
            <p:cNvSpPr/>
            <p:nvPr/>
          </p:nvSpPr>
          <p:spPr>
            <a:xfrm>
              <a:off x="1237550" y="1523000"/>
              <a:ext cx="39175" cy="37700"/>
            </a:xfrm>
            <a:custGeom>
              <a:avLst/>
              <a:gdLst/>
              <a:ahLst/>
              <a:cxnLst/>
              <a:rect l="l" t="t" r="r" b="b"/>
              <a:pathLst>
                <a:path w="1567" h="1508" extrusionOk="0">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4"/>
            <p:cNvSpPr/>
            <p:nvPr/>
          </p:nvSpPr>
          <p:spPr>
            <a:xfrm>
              <a:off x="1327475" y="1523000"/>
              <a:ext cx="37675" cy="37675"/>
            </a:xfrm>
            <a:custGeom>
              <a:avLst/>
              <a:gdLst/>
              <a:ahLst/>
              <a:cxnLst/>
              <a:rect l="l" t="t" r="r" b="b"/>
              <a:pathLst>
                <a:path w="1507" h="1507" extrusionOk="0">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a:off x="1414450" y="1523000"/>
              <a:ext cx="39150" cy="37700"/>
            </a:xfrm>
            <a:custGeom>
              <a:avLst/>
              <a:gdLst/>
              <a:ahLst/>
              <a:cxnLst/>
              <a:rect l="l" t="t" r="r" b="b"/>
              <a:pathLst>
                <a:path w="1566" h="1508" extrusionOk="0">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p:nvPr/>
          </p:nvSpPr>
          <p:spPr>
            <a:xfrm>
              <a:off x="1502850" y="1523000"/>
              <a:ext cx="39150" cy="37700"/>
            </a:xfrm>
            <a:custGeom>
              <a:avLst/>
              <a:gdLst/>
              <a:ahLst/>
              <a:cxnLst/>
              <a:rect l="l" t="t" r="r" b="b"/>
              <a:pathLst>
                <a:path w="1566" h="1508" extrusionOk="0">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p:nvPr/>
          </p:nvSpPr>
          <p:spPr>
            <a:xfrm>
              <a:off x="457100" y="1617375"/>
              <a:ext cx="23725" cy="36000"/>
            </a:xfrm>
            <a:custGeom>
              <a:avLst/>
              <a:gdLst/>
              <a:ahLst/>
              <a:cxnLst/>
              <a:rect l="l" t="t" r="r" b="b"/>
              <a:pathLst>
                <a:path w="949" h="1440" extrusionOk="0">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4"/>
            <p:cNvSpPr/>
            <p:nvPr/>
          </p:nvSpPr>
          <p:spPr>
            <a:xfrm>
              <a:off x="530075" y="1617375"/>
              <a:ext cx="39150" cy="37700"/>
            </a:xfrm>
            <a:custGeom>
              <a:avLst/>
              <a:gdLst/>
              <a:ahLst/>
              <a:cxnLst/>
              <a:rect l="l" t="t" r="r" b="b"/>
              <a:pathLst>
                <a:path w="1566" h="1508" extrusionOk="0">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4"/>
            <p:cNvSpPr/>
            <p:nvPr/>
          </p:nvSpPr>
          <p:spPr>
            <a:xfrm>
              <a:off x="6185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4"/>
            <p:cNvSpPr/>
            <p:nvPr/>
          </p:nvSpPr>
          <p:spPr>
            <a:xfrm>
              <a:off x="706950" y="1617375"/>
              <a:ext cx="39175" cy="37700"/>
            </a:xfrm>
            <a:custGeom>
              <a:avLst/>
              <a:gdLst/>
              <a:ahLst/>
              <a:cxnLst/>
              <a:rect l="l" t="t" r="r" b="b"/>
              <a:pathLst>
                <a:path w="1567" h="1508" extrusionOk="0">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7954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8838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972250" y="1617375"/>
              <a:ext cx="39175" cy="37700"/>
            </a:xfrm>
            <a:custGeom>
              <a:avLst/>
              <a:gdLst/>
              <a:ahLst/>
              <a:cxnLst/>
              <a:rect l="l" t="t" r="r" b="b"/>
              <a:pathLst>
                <a:path w="1567" h="1508" extrusionOk="0">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1060700" y="1617375"/>
              <a:ext cx="39175" cy="37700"/>
            </a:xfrm>
            <a:custGeom>
              <a:avLst/>
              <a:gdLst/>
              <a:ahLst/>
              <a:cxnLst/>
              <a:rect l="l" t="t" r="r" b="b"/>
              <a:pathLst>
                <a:path w="1567" h="1508" extrusionOk="0">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11491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1237550" y="1617375"/>
              <a:ext cx="39175" cy="37700"/>
            </a:xfrm>
            <a:custGeom>
              <a:avLst/>
              <a:gdLst/>
              <a:ahLst/>
              <a:cxnLst/>
              <a:rect l="l" t="t" r="r" b="b"/>
              <a:pathLst>
                <a:path w="1567" h="1508" extrusionOk="0">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1326000" y="1617375"/>
              <a:ext cx="39150" cy="37700"/>
            </a:xfrm>
            <a:custGeom>
              <a:avLst/>
              <a:gdLst/>
              <a:ahLst/>
              <a:cxnLst/>
              <a:rect l="l" t="t" r="r" b="b"/>
              <a:pathLst>
                <a:path w="1566" h="1508" extrusionOk="0">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1414450" y="1617375"/>
              <a:ext cx="39150" cy="37700"/>
            </a:xfrm>
            <a:custGeom>
              <a:avLst/>
              <a:gdLst/>
              <a:ahLst/>
              <a:cxnLst/>
              <a:rect l="l" t="t" r="r" b="b"/>
              <a:pathLst>
                <a:path w="1566" h="1508" extrusionOk="0">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1504325" y="1617375"/>
              <a:ext cx="23725" cy="36000"/>
            </a:xfrm>
            <a:custGeom>
              <a:avLst/>
              <a:gdLst/>
              <a:ahLst/>
              <a:cxnLst/>
              <a:rect l="l" t="t" r="r" b="b"/>
              <a:pathLst>
                <a:path w="949" h="1440" extrusionOk="0">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530075" y="1711725"/>
              <a:ext cx="39150" cy="37700"/>
            </a:xfrm>
            <a:custGeom>
              <a:avLst/>
              <a:gdLst/>
              <a:ahLst/>
              <a:cxnLst/>
              <a:rect l="l" t="t" r="r" b="b"/>
              <a:pathLst>
                <a:path w="1566" h="1508" extrusionOk="0">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61997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6950" y="1711725"/>
              <a:ext cx="39175" cy="37700"/>
            </a:xfrm>
            <a:custGeom>
              <a:avLst/>
              <a:gdLst/>
              <a:ahLst/>
              <a:cxnLst/>
              <a:rect l="l" t="t" r="r" b="b"/>
              <a:pathLst>
                <a:path w="1567" h="1508" extrusionOk="0">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7954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883800" y="1711725"/>
              <a:ext cx="39175" cy="37700"/>
            </a:xfrm>
            <a:custGeom>
              <a:avLst/>
              <a:gdLst/>
              <a:ahLst/>
              <a:cxnLst/>
              <a:rect l="l" t="t" r="r" b="b"/>
              <a:pathLst>
                <a:path w="1567" h="1508" extrusionOk="0">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97372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1060700" y="1711725"/>
              <a:ext cx="39175" cy="37700"/>
            </a:xfrm>
            <a:custGeom>
              <a:avLst/>
              <a:gdLst/>
              <a:ahLst/>
              <a:cxnLst/>
              <a:rect l="l" t="t" r="r" b="b"/>
              <a:pathLst>
                <a:path w="1567" h="1508" extrusionOk="0">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11491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1237550" y="1711725"/>
              <a:ext cx="39175" cy="37700"/>
            </a:xfrm>
            <a:custGeom>
              <a:avLst/>
              <a:gdLst/>
              <a:ahLst/>
              <a:cxnLst/>
              <a:rect l="l" t="t" r="r" b="b"/>
              <a:pathLst>
                <a:path w="1567" h="1508" extrusionOk="0">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1327475" y="1711725"/>
              <a:ext cx="37675" cy="37700"/>
            </a:xfrm>
            <a:custGeom>
              <a:avLst/>
              <a:gdLst/>
              <a:ahLst/>
              <a:cxnLst/>
              <a:rect l="l" t="t" r="r" b="b"/>
              <a:pathLst>
                <a:path w="1507" h="1508" extrusionOk="0">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1414450" y="1711725"/>
              <a:ext cx="39150" cy="37700"/>
            </a:xfrm>
            <a:custGeom>
              <a:avLst/>
              <a:gdLst/>
              <a:ahLst/>
              <a:cxnLst/>
              <a:rect l="l" t="t" r="r" b="b"/>
              <a:pathLst>
                <a:path w="1566" h="1508" extrusionOk="0">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6185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706950" y="1806075"/>
              <a:ext cx="39175" cy="37725"/>
            </a:xfrm>
            <a:custGeom>
              <a:avLst/>
              <a:gdLst/>
              <a:ahLst/>
              <a:cxnLst/>
              <a:rect l="l" t="t" r="r" b="b"/>
              <a:pathLst>
                <a:path w="1567" h="1509" extrusionOk="0">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7954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8838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97225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1060700" y="1806075"/>
              <a:ext cx="39175" cy="37725"/>
            </a:xfrm>
            <a:custGeom>
              <a:avLst/>
              <a:gdLst/>
              <a:ahLst/>
              <a:cxnLst/>
              <a:rect l="l" t="t" r="r" b="b"/>
              <a:pathLst>
                <a:path w="1567" h="1509" extrusionOk="0">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11491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1237550" y="1806075"/>
              <a:ext cx="39175" cy="37725"/>
            </a:xfrm>
            <a:custGeom>
              <a:avLst/>
              <a:gdLst/>
              <a:ahLst/>
              <a:cxnLst/>
              <a:rect l="l" t="t" r="r" b="b"/>
              <a:pathLst>
                <a:path w="1567" h="1509" extrusionOk="0">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1326000" y="1806075"/>
              <a:ext cx="39150" cy="37725"/>
            </a:xfrm>
            <a:custGeom>
              <a:avLst/>
              <a:gdLst/>
              <a:ahLst/>
              <a:cxnLst/>
              <a:rect l="l" t="t" r="r" b="b"/>
              <a:pathLst>
                <a:path w="1566" h="1509" extrusionOk="0">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706950" y="1900475"/>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7954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883800" y="1900475"/>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972250" y="1900475"/>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1060700" y="1900475"/>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11491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1237550" y="1900475"/>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891050" y="1994825"/>
              <a:ext cx="29600" cy="9975"/>
            </a:xfrm>
            <a:custGeom>
              <a:avLst/>
              <a:gdLst/>
              <a:ahLst/>
              <a:cxnLst/>
              <a:rect l="l" t="t" r="r" b="b"/>
              <a:pathLst>
                <a:path w="1184" h="399" extrusionOk="0">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974350" y="1994825"/>
              <a:ext cx="36425" cy="14525"/>
            </a:xfrm>
            <a:custGeom>
              <a:avLst/>
              <a:gdLst/>
              <a:ahLst/>
              <a:cxnLst/>
              <a:rect l="l" t="t" r="r" b="b"/>
              <a:pathLst>
                <a:path w="1457" h="581" extrusionOk="0">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1064500" y="1994850"/>
              <a:ext cx="29625" cy="9950"/>
            </a:xfrm>
            <a:custGeom>
              <a:avLst/>
              <a:gdLst/>
              <a:ahLst/>
              <a:cxnLst/>
              <a:rect l="l" t="t" r="r" b="b"/>
              <a:pathLst>
                <a:path w="1185" h="398" extrusionOk="0">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44"/>
          <p:cNvSpPr/>
          <p:nvPr/>
        </p:nvSpPr>
        <p:spPr>
          <a:xfrm>
            <a:off x="7192468" y="1680705"/>
            <a:ext cx="752800" cy="686125"/>
          </a:xfrm>
          <a:custGeom>
            <a:avLst/>
            <a:gdLst/>
            <a:ahLst/>
            <a:cxnLst/>
            <a:rect l="l" t="t" r="r" b="b"/>
            <a:pathLst>
              <a:path w="30112" h="27445" extrusionOk="0">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229;p41"/>
          <p:cNvGrpSpPr/>
          <p:nvPr/>
        </p:nvGrpSpPr>
        <p:grpSpPr>
          <a:xfrm>
            <a:off x="6740497" y="3134123"/>
            <a:ext cx="1967581" cy="2009377"/>
            <a:chOff x="441625" y="885600"/>
            <a:chExt cx="1100375" cy="1123750"/>
          </a:xfrm>
        </p:grpSpPr>
        <p:sp>
          <p:nvSpPr>
            <p:cNvPr id="147" name="Google Shape;1230;p41"/>
            <p:cNvSpPr/>
            <p:nvPr/>
          </p:nvSpPr>
          <p:spPr>
            <a:xfrm>
              <a:off x="891050" y="890200"/>
              <a:ext cx="29600" cy="9950"/>
            </a:xfrm>
            <a:custGeom>
              <a:avLst/>
              <a:gdLst/>
              <a:ahLst/>
              <a:cxnLst/>
              <a:rect l="l" t="t" r="r" b="b"/>
              <a:pathLst>
                <a:path w="1184" h="398" extrusionOk="0">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31;p41"/>
            <p:cNvSpPr/>
            <p:nvPr/>
          </p:nvSpPr>
          <p:spPr>
            <a:xfrm>
              <a:off x="974350" y="885600"/>
              <a:ext cx="36425" cy="14550"/>
            </a:xfrm>
            <a:custGeom>
              <a:avLst/>
              <a:gdLst/>
              <a:ahLst/>
              <a:cxnLst/>
              <a:rect l="l" t="t" r="r" b="b"/>
              <a:pathLst>
                <a:path w="1457" h="582" extrusionOk="0">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32;p41"/>
            <p:cNvSpPr/>
            <p:nvPr/>
          </p:nvSpPr>
          <p:spPr>
            <a:xfrm>
              <a:off x="1064500" y="890150"/>
              <a:ext cx="29625" cy="10000"/>
            </a:xfrm>
            <a:custGeom>
              <a:avLst/>
              <a:gdLst/>
              <a:ahLst/>
              <a:cxnLst/>
              <a:rect l="l" t="t" r="r" b="b"/>
              <a:pathLst>
                <a:path w="1185" h="400" extrusionOk="0">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33;p41"/>
            <p:cNvSpPr/>
            <p:nvPr/>
          </p:nvSpPr>
          <p:spPr>
            <a:xfrm>
              <a:off x="706950" y="956800"/>
              <a:ext cx="39175" cy="37725"/>
            </a:xfrm>
            <a:custGeom>
              <a:avLst/>
              <a:gdLst/>
              <a:ahLst/>
              <a:cxnLst/>
              <a:rect l="l" t="t" r="r" b="b"/>
              <a:pathLst>
                <a:path w="1567" h="1509" extrusionOk="0">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34;p41"/>
            <p:cNvSpPr/>
            <p:nvPr/>
          </p:nvSpPr>
          <p:spPr>
            <a:xfrm>
              <a:off x="7954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35;p41"/>
            <p:cNvSpPr/>
            <p:nvPr/>
          </p:nvSpPr>
          <p:spPr>
            <a:xfrm>
              <a:off x="883800" y="956800"/>
              <a:ext cx="39175" cy="37725"/>
            </a:xfrm>
            <a:custGeom>
              <a:avLst/>
              <a:gdLst/>
              <a:ahLst/>
              <a:cxnLst/>
              <a:rect l="l" t="t" r="r" b="b"/>
              <a:pathLst>
                <a:path w="1567" h="1509" extrusionOk="0">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36;p41"/>
            <p:cNvSpPr/>
            <p:nvPr/>
          </p:nvSpPr>
          <p:spPr>
            <a:xfrm>
              <a:off x="97225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37;p41"/>
            <p:cNvSpPr/>
            <p:nvPr/>
          </p:nvSpPr>
          <p:spPr>
            <a:xfrm>
              <a:off x="1060700" y="956800"/>
              <a:ext cx="39175" cy="37725"/>
            </a:xfrm>
            <a:custGeom>
              <a:avLst/>
              <a:gdLst/>
              <a:ahLst/>
              <a:cxnLst/>
              <a:rect l="l" t="t" r="r" b="b"/>
              <a:pathLst>
                <a:path w="1567" h="1509" extrusionOk="0">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38;p41"/>
            <p:cNvSpPr/>
            <p:nvPr/>
          </p:nvSpPr>
          <p:spPr>
            <a:xfrm>
              <a:off x="1149100" y="956800"/>
              <a:ext cx="39175" cy="37725"/>
            </a:xfrm>
            <a:custGeom>
              <a:avLst/>
              <a:gdLst/>
              <a:ahLst/>
              <a:cxnLst/>
              <a:rect l="l" t="t" r="r" b="b"/>
              <a:pathLst>
                <a:path w="1567" h="1509" extrusionOk="0">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39;p41"/>
            <p:cNvSpPr/>
            <p:nvPr/>
          </p:nvSpPr>
          <p:spPr>
            <a:xfrm>
              <a:off x="1237550" y="956800"/>
              <a:ext cx="39175" cy="37725"/>
            </a:xfrm>
            <a:custGeom>
              <a:avLst/>
              <a:gdLst/>
              <a:ahLst/>
              <a:cxnLst/>
              <a:rect l="l" t="t" r="r" b="b"/>
              <a:pathLst>
                <a:path w="1567" h="1509" extrusionOk="0">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40;p41"/>
            <p:cNvSpPr/>
            <p:nvPr/>
          </p:nvSpPr>
          <p:spPr>
            <a:xfrm>
              <a:off x="6185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41;p41"/>
            <p:cNvSpPr/>
            <p:nvPr/>
          </p:nvSpPr>
          <p:spPr>
            <a:xfrm>
              <a:off x="706950" y="10512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42;p41"/>
            <p:cNvSpPr/>
            <p:nvPr/>
          </p:nvSpPr>
          <p:spPr>
            <a:xfrm>
              <a:off x="7954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43;p41"/>
            <p:cNvSpPr/>
            <p:nvPr/>
          </p:nvSpPr>
          <p:spPr>
            <a:xfrm>
              <a:off x="883800" y="10512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44;p41"/>
            <p:cNvSpPr/>
            <p:nvPr/>
          </p:nvSpPr>
          <p:spPr>
            <a:xfrm>
              <a:off x="972250" y="10512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45;p41"/>
            <p:cNvSpPr/>
            <p:nvPr/>
          </p:nvSpPr>
          <p:spPr>
            <a:xfrm>
              <a:off x="1060700" y="10512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46;p41"/>
            <p:cNvSpPr/>
            <p:nvPr/>
          </p:nvSpPr>
          <p:spPr>
            <a:xfrm>
              <a:off x="1149100" y="10512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47;p41"/>
            <p:cNvSpPr/>
            <p:nvPr/>
          </p:nvSpPr>
          <p:spPr>
            <a:xfrm>
              <a:off x="1237550" y="10512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48;p41"/>
            <p:cNvSpPr/>
            <p:nvPr/>
          </p:nvSpPr>
          <p:spPr>
            <a:xfrm>
              <a:off x="1326000" y="10512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49;p41"/>
            <p:cNvSpPr/>
            <p:nvPr/>
          </p:nvSpPr>
          <p:spPr>
            <a:xfrm>
              <a:off x="530075" y="1145550"/>
              <a:ext cx="39150" cy="37675"/>
            </a:xfrm>
            <a:custGeom>
              <a:avLst/>
              <a:gdLst/>
              <a:ahLst/>
              <a:cxnLst/>
              <a:rect l="l" t="t" r="r" b="b"/>
              <a:pathLst>
                <a:path w="1566" h="1507" extrusionOk="0">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50;p41"/>
            <p:cNvSpPr/>
            <p:nvPr/>
          </p:nvSpPr>
          <p:spPr>
            <a:xfrm>
              <a:off x="6185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51;p41"/>
            <p:cNvSpPr/>
            <p:nvPr/>
          </p:nvSpPr>
          <p:spPr>
            <a:xfrm>
              <a:off x="706950" y="1145550"/>
              <a:ext cx="39175" cy="37675"/>
            </a:xfrm>
            <a:custGeom>
              <a:avLst/>
              <a:gdLst/>
              <a:ahLst/>
              <a:cxnLst/>
              <a:rect l="l" t="t" r="r" b="b"/>
              <a:pathLst>
                <a:path w="1567" h="1507" extrusionOk="0">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52;p41"/>
            <p:cNvSpPr/>
            <p:nvPr/>
          </p:nvSpPr>
          <p:spPr>
            <a:xfrm>
              <a:off x="7954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53;p41"/>
            <p:cNvSpPr/>
            <p:nvPr/>
          </p:nvSpPr>
          <p:spPr>
            <a:xfrm>
              <a:off x="883800" y="1145550"/>
              <a:ext cx="39175" cy="37675"/>
            </a:xfrm>
            <a:custGeom>
              <a:avLst/>
              <a:gdLst/>
              <a:ahLst/>
              <a:cxnLst/>
              <a:rect l="l" t="t" r="r" b="b"/>
              <a:pathLst>
                <a:path w="1567" h="1507" extrusionOk="0">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54;p41"/>
            <p:cNvSpPr/>
            <p:nvPr/>
          </p:nvSpPr>
          <p:spPr>
            <a:xfrm>
              <a:off x="97225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55;p41"/>
            <p:cNvSpPr/>
            <p:nvPr/>
          </p:nvSpPr>
          <p:spPr>
            <a:xfrm>
              <a:off x="1060700" y="1145550"/>
              <a:ext cx="39175" cy="37675"/>
            </a:xfrm>
            <a:custGeom>
              <a:avLst/>
              <a:gdLst/>
              <a:ahLst/>
              <a:cxnLst/>
              <a:rect l="l" t="t" r="r" b="b"/>
              <a:pathLst>
                <a:path w="1567" h="1507" extrusionOk="0">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56;p41"/>
            <p:cNvSpPr/>
            <p:nvPr/>
          </p:nvSpPr>
          <p:spPr>
            <a:xfrm>
              <a:off x="1149100" y="1145550"/>
              <a:ext cx="39175" cy="37675"/>
            </a:xfrm>
            <a:custGeom>
              <a:avLst/>
              <a:gdLst/>
              <a:ahLst/>
              <a:cxnLst/>
              <a:rect l="l" t="t" r="r" b="b"/>
              <a:pathLst>
                <a:path w="1567" h="1507" extrusionOk="0">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57;p41"/>
            <p:cNvSpPr/>
            <p:nvPr/>
          </p:nvSpPr>
          <p:spPr>
            <a:xfrm>
              <a:off x="1237550" y="1145550"/>
              <a:ext cx="39175" cy="37675"/>
            </a:xfrm>
            <a:custGeom>
              <a:avLst/>
              <a:gdLst/>
              <a:ahLst/>
              <a:cxnLst/>
              <a:rect l="l" t="t" r="r" b="b"/>
              <a:pathLst>
                <a:path w="1567" h="1507" extrusionOk="0">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58;p41"/>
            <p:cNvSpPr/>
            <p:nvPr/>
          </p:nvSpPr>
          <p:spPr>
            <a:xfrm>
              <a:off x="1326000" y="1145550"/>
              <a:ext cx="39150" cy="37675"/>
            </a:xfrm>
            <a:custGeom>
              <a:avLst/>
              <a:gdLst/>
              <a:ahLst/>
              <a:cxnLst/>
              <a:rect l="l" t="t" r="r" b="b"/>
              <a:pathLst>
                <a:path w="1566" h="1507" extrusionOk="0">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59;p41"/>
            <p:cNvSpPr/>
            <p:nvPr/>
          </p:nvSpPr>
          <p:spPr>
            <a:xfrm>
              <a:off x="1414450" y="1145550"/>
              <a:ext cx="39150" cy="37675"/>
            </a:xfrm>
            <a:custGeom>
              <a:avLst/>
              <a:gdLst/>
              <a:ahLst/>
              <a:cxnLst/>
              <a:rect l="l" t="t" r="r" b="b"/>
              <a:pathLst>
                <a:path w="1566" h="1507" extrusionOk="0">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60;p41"/>
            <p:cNvSpPr/>
            <p:nvPr/>
          </p:nvSpPr>
          <p:spPr>
            <a:xfrm>
              <a:off x="457100" y="1241575"/>
              <a:ext cx="23725" cy="36000"/>
            </a:xfrm>
            <a:custGeom>
              <a:avLst/>
              <a:gdLst/>
              <a:ahLst/>
              <a:cxnLst/>
              <a:rect l="l" t="t" r="r" b="b"/>
              <a:pathLst>
                <a:path w="949" h="1440" extrusionOk="0">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61;p41"/>
            <p:cNvSpPr/>
            <p:nvPr/>
          </p:nvSpPr>
          <p:spPr>
            <a:xfrm>
              <a:off x="530075" y="1239900"/>
              <a:ext cx="39150" cy="37725"/>
            </a:xfrm>
            <a:custGeom>
              <a:avLst/>
              <a:gdLst/>
              <a:ahLst/>
              <a:cxnLst/>
              <a:rect l="l" t="t" r="r" b="b"/>
              <a:pathLst>
                <a:path w="1566" h="1509" extrusionOk="0">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62;p41"/>
            <p:cNvSpPr/>
            <p:nvPr/>
          </p:nvSpPr>
          <p:spPr>
            <a:xfrm>
              <a:off x="61997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63;p41"/>
            <p:cNvSpPr/>
            <p:nvPr/>
          </p:nvSpPr>
          <p:spPr>
            <a:xfrm>
              <a:off x="706950" y="1239900"/>
              <a:ext cx="39175" cy="37725"/>
            </a:xfrm>
            <a:custGeom>
              <a:avLst/>
              <a:gdLst/>
              <a:ahLst/>
              <a:cxnLst/>
              <a:rect l="l" t="t" r="r" b="b"/>
              <a:pathLst>
                <a:path w="1567" h="1509" extrusionOk="0">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64;p41"/>
            <p:cNvSpPr/>
            <p:nvPr/>
          </p:nvSpPr>
          <p:spPr>
            <a:xfrm>
              <a:off x="7954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65;p41"/>
            <p:cNvSpPr/>
            <p:nvPr/>
          </p:nvSpPr>
          <p:spPr>
            <a:xfrm>
              <a:off x="883800" y="1239900"/>
              <a:ext cx="39175" cy="37725"/>
            </a:xfrm>
            <a:custGeom>
              <a:avLst/>
              <a:gdLst/>
              <a:ahLst/>
              <a:cxnLst/>
              <a:rect l="l" t="t" r="r" b="b"/>
              <a:pathLst>
                <a:path w="1567" h="1509" extrusionOk="0">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66;p41"/>
            <p:cNvSpPr/>
            <p:nvPr/>
          </p:nvSpPr>
          <p:spPr>
            <a:xfrm>
              <a:off x="973725" y="1239950"/>
              <a:ext cx="37700" cy="37675"/>
            </a:xfrm>
            <a:custGeom>
              <a:avLst/>
              <a:gdLst/>
              <a:ahLst/>
              <a:cxnLst/>
              <a:rect l="l" t="t" r="r" b="b"/>
              <a:pathLst>
                <a:path w="1508" h="1507" extrusionOk="0">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67;p41"/>
            <p:cNvSpPr/>
            <p:nvPr/>
          </p:nvSpPr>
          <p:spPr>
            <a:xfrm>
              <a:off x="1060700" y="1239900"/>
              <a:ext cx="39175" cy="37725"/>
            </a:xfrm>
            <a:custGeom>
              <a:avLst/>
              <a:gdLst/>
              <a:ahLst/>
              <a:cxnLst/>
              <a:rect l="l" t="t" r="r" b="b"/>
              <a:pathLst>
                <a:path w="1567" h="1509" extrusionOk="0">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68;p41"/>
            <p:cNvSpPr/>
            <p:nvPr/>
          </p:nvSpPr>
          <p:spPr>
            <a:xfrm>
              <a:off x="1149100" y="1239900"/>
              <a:ext cx="39175" cy="37725"/>
            </a:xfrm>
            <a:custGeom>
              <a:avLst/>
              <a:gdLst/>
              <a:ahLst/>
              <a:cxnLst/>
              <a:rect l="l" t="t" r="r" b="b"/>
              <a:pathLst>
                <a:path w="1567" h="1509" extrusionOk="0">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69;p41"/>
            <p:cNvSpPr/>
            <p:nvPr/>
          </p:nvSpPr>
          <p:spPr>
            <a:xfrm>
              <a:off x="1237550" y="1239900"/>
              <a:ext cx="39175" cy="37725"/>
            </a:xfrm>
            <a:custGeom>
              <a:avLst/>
              <a:gdLst/>
              <a:ahLst/>
              <a:cxnLst/>
              <a:rect l="l" t="t" r="r" b="b"/>
              <a:pathLst>
                <a:path w="1567" h="1509" extrusionOk="0">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70;p41"/>
            <p:cNvSpPr/>
            <p:nvPr/>
          </p:nvSpPr>
          <p:spPr>
            <a:xfrm>
              <a:off x="1327475" y="1239950"/>
              <a:ext cx="37675" cy="37675"/>
            </a:xfrm>
            <a:custGeom>
              <a:avLst/>
              <a:gdLst/>
              <a:ahLst/>
              <a:cxnLst/>
              <a:rect l="l" t="t" r="r" b="b"/>
              <a:pathLst>
                <a:path w="1507" h="1507" extrusionOk="0">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71;p41"/>
            <p:cNvSpPr/>
            <p:nvPr/>
          </p:nvSpPr>
          <p:spPr>
            <a:xfrm>
              <a:off x="1414450" y="1239900"/>
              <a:ext cx="39150" cy="37725"/>
            </a:xfrm>
            <a:custGeom>
              <a:avLst/>
              <a:gdLst/>
              <a:ahLst/>
              <a:cxnLst/>
              <a:rect l="l" t="t" r="r" b="b"/>
              <a:pathLst>
                <a:path w="1566" h="1509" extrusionOk="0">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72;p41"/>
            <p:cNvSpPr/>
            <p:nvPr/>
          </p:nvSpPr>
          <p:spPr>
            <a:xfrm>
              <a:off x="1504325" y="1241575"/>
              <a:ext cx="23725" cy="36000"/>
            </a:xfrm>
            <a:custGeom>
              <a:avLst/>
              <a:gdLst/>
              <a:ahLst/>
              <a:cxnLst/>
              <a:rect l="l" t="t" r="r" b="b"/>
              <a:pathLst>
                <a:path w="949" h="1440" extrusionOk="0">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73;p41"/>
            <p:cNvSpPr/>
            <p:nvPr/>
          </p:nvSpPr>
          <p:spPr>
            <a:xfrm>
              <a:off x="441625" y="1334300"/>
              <a:ext cx="39150" cy="37675"/>
            </a:xfrm>
            <a:custGeom>
              <a:avLst/>
              <a:gdLst/>
              <a:ahLst/>
              <a:cxnLst/>
              <a:rect l="l" t="t" r="r" b="b"/>
              <a:pathLst>
                <a:path w="1566" h="1507" extrusionOk="0">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74;p41"/>
            <p:cNvSpPr/>
            <p:nvPr/>
          </p:nvSpPr>
          <p:spPr>
            <a:xfrm>
              <a:off x="530075" y="1334300"/>
              <a:ext cx="39150" cy="37675"/>
            </a:xfrm>
            <a:custGeom>
              <a:avLst/>
              <a:gdLst/>
              <a:ahLst/>
              <a:cxnLst/>
              <a:rect l="l" t="t" r="r" b="b"/>
              <a:pathLst>
                <a:path w="1566" h="1507" extrusionOk="0">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75;p41"/>
            <p:cNvSpPr/>
            <p:nvPr/>
          </p:nvSpPr>
          <p:spPr>
            <a:xfrm>
              <a:off x="6185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76;p41"/>
            <p:cNvSpPr/>
            <p:nvPr/>
          </p:nvSpPr>
          <p:spPr>
            <a:xfrm>
              <a:off x="706950" y="1334300"/>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77;p41"/>
            <p:cNvSpPr/>
            <p:nvPr/>
          </p:nvSpPr>
          <p:spPr>
            <a:xfrm>
              <a:off x="7954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78;p41"/>
            <p:cNvSpPr/>
            <p:nvPr/>
          </p:nvSpPr>
          <p:spPr>
            <a:xfrm>
              <a:off x="883800" y="1334300"/>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79;p41"/>
            <p:cNvSpPr/>
            <p:nvPr/>
          </p:nvSpPr>
          <p:spPr>
            <a:xfrm>
              <a:off x="972250" y="1334300"/>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80;p41"/>
            <p:cNvSpPr/>
            <p:nvPr/>
          </p:nvSpPr>
          <p:spPr>
            <a:xfrm>
              <a:off x="1060700" y="1334300"/>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81;p41"/>
            <p:cNvSpPr/>
            <p:nvPr/>
          </p:nvSpPr>
          <p:spPr>
            <a:xfrm>
              <a:off x="1149100" y="1334300"/>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82;p41"/>
            <p:cNvSpPr/>
            <p:nvPr/>
          </p:nvSpPr>
          <p:spPr>
            <a:xfrm>
              <a:off x="1237550" y="1334300"/>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83;p41"/>
            <p:cNvSpPr/>
            <p:nvPr/>
          </p:nvSpPr>
          <p:spPr>
            <a:xfrm>
              <a:off x="1326000" y="1334300"/>
              <a:ext cx="39150" cy="37675"/>
            </a:xfrm>
            <a:custGeom>
              <a:avLst/>
              <a:gdLst/>
              <a:ahLst/>
              <a:cxnLst/>
              <a:rect l="l" t="t" r="r" b="b"/>
              <a:pathLst>
                <a:path w="1566" h="1507" extrusionOk="0">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84;p41"/>
            <p:cNvSpPr/>
            <p:nvPr/>
          </p:nvSpPr>
          <p:spPr>
            <a:xfrm>
              <a:off x="1414450" y="1334300"/>
              <a:ext cx="39150" cy="37675"/>
            </a:xfrm>
            <a:custGeom>
              <a:avLst/>
              <a:gdLst/>
              <a:ahLst/>
              <a:cxnLst/>
              <a:rect l="l" t="t" r="r" b="b"/>
              <a:pathLst>
                <a:path w="1566" h="1507" extrusionOk="0">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85;p41"/>
            <p:cNvSpPr/>
            <p:nvPr/>
          </p:nvSpPr>
          <p:spPr>
            <a:xfrm>
              <a:off x="1502850" y="1334300"/>
              <a:ext cx="39150" cy="37675"/>
            </a:xfrm>
            <a:custGeom>
              <a:avLst/>
              <a:gdLst/>
              <a:ahLst/>
              <a:cxnLst/>
              <a:rect l="l" t="t" r="r" b="b"/>
              <a:pathLst>
                <a:path w="1566" h="1507" extrusionOk="0">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86;p41"/>
            <p:cNvSpPr/>
            <p:nvPr/>
          </p:nvSpPr>
          <p:spPr>
            <a:xfrm>
              <a:off x="441625" y="1428650"/>
              <a:ext cx="39150" cy="37675"/>
            </a:xfrm>
            <a:custGeom>
              <a:avLst/>
              <a:gdLst/>
              <a:ahLst/>
              <a:cxnLst/>
              <a:rect l="l" t="t" r="r" b="b"/>
              <a:pathLst>
                <a:path w="1566" h="1507" extrusionOk="0">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87;p41"/>
            <p:cNvSpPr/>
            <p:nvPr/>
          </p:nvSpPr>
          <p:spPr>
            <a:xfrm>
              <a:off x="530075" y="1428650"/>
              <a:ext cx="39150" cy="37675"/>
            </a:xfrm>
            <a:custGeom>
              <a:avLst/>
              <a:gdLst/>
              <a:ahLst/>
              <a:cxnLst/>
              <a:rect l="l" t="t" r="r" b="b"/>
              <a:pathLst>
                <a:path w="1566" h="1507" extrusionOk="0">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88;p41"/>
            <p:cNvSpPr/>
            <p:nvPr/>
          </p:nvSpPr>
          <p:spPr>
            <a:xfrm>
              <a:off x="61997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89;p41"/>
            <p:cNvSpPr/>
            <p:nvPr/>
          </p:nvSpPr>
          <p:spPr>
            <a:xfrm>
              <a:off x="706950" y="1428650"/>
              <a:ext cx="39175" cy="37675"/>
            </a:xfrm>
            <a:custGeom>
              <a:avLst/>
              <a:gdLst/>
              <a:ahLst/>
              <a:cxnLst/>
              <a:rect l="l" t="t" r="r" b="b"/>
              <a:pathLst>
                <a:path w="1567" h="1507" extrusionOk="0">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90;p41"/>
            <p:cNvSpPr/>
            <p:nvPr/>
          </p:nvSpPr>
          <p:spPr>
            <a:xfrm>
              <a:off x="7954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91;p41"/>
            <p:cNvSpPr/>
            <p:nvPr/>
          </p:nvSpPr>
          <p:spPr>
            <a:xfrm>
              <a:off x="883800" y="1428650"/>
              <a:ext cx="39175" cy="37675"/>
            </a:xfrm>
            <a:custGeom>
              <a:avLst/>
              <a:gdLst/>
              <a:ahLst/>
              <a:cxnLst/>
              <a:rect l="l" t="t" r="r" b="b"/>
              <a:pathLst>
                <a:path w="1567" h="1507" extrusionOk="0">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92;p41"/>
            <p:cNvSpPr/>
            <p:nvPr/>
          </p:nvSpPr>
          <p:spPr>
            <a:xfrm>
              <a:off x="973725" y="1428650"/>
              <a:ext cx="37700" cy="37675"/>
            </a:xfrm>
            <a:custGeom>
              <a:avLst/>
              <a:gdLst/>
              <a:ahLst/>
              <a:cxnLst/>
              <a:rect l="l" t="t" r="r" b="b"/>
              <a:pathLst>
                <a:path w="1508" h="1507" extrusionOk="0">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93;p41"/>
            <p:cNvSpPr/>
            <p:nvPr/>
          </p:nvSpPr>
          <p:spPr>
            <a:xfrm>
              <a:off x="1060700" y="1428650"/>
              <a:ext cx="39175" cy="37675"/>
            </a:xfrm>
            <a:custGeom>
              <a:avLst/>
              <a:gdLst/>
              <a:ahLst/>
              <a:cxnLst/>
              <a:rect l="l" t="t" r="r" b="b"/>
              <a:pathLst>
                <a:path w="1567" h="1507" extrusionOk="0">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94;p41"/>
            <p:cNvSpPr/>
            <p:nvPr/>
          </p:nvSpPr>
          <p:spPr>
            <a:xfrm>
              <a:off x="1149100" y="1428650"/>
              <a:ext cx="39175" cy="37675"/>
            </a:xfrm>
            <a:custGeom>
              <a:avLst/>
              <a:gdLst/>
              <a:ahLst/>
              <a:cxnLst/>
              <a:rect l="l" t="t" r="r" b="b"/>
              <a:pathLst>
                <a:path w="1567" h="1507" extrusionOk="0">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95;p41"/>
            <p:cNvSpPr/>
            <p:nvPr/>
          </p:nvSpPr>
          <p:spPr>
            <a:xfrm>
              <a:off x="1237550" y="1428650"/>
              <a:ext cx="39175" cy="37675"/>
            </a:xfrm>
            <a:custGeom>
              <a:avLst/>
              <a:gdLst/>
              <a:ahLst/>
              <a:cxnLst/>
              <a:rect l="l" t="t" r="r" b="b"/>
              <a:pathLst>
                <a:path w="1567" h="1507" extrusionOk="0">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96;p41"/>
            <p:cNvSpPr/>
            <p:nvPr/>
          </p:nvSpPr>
          <p:spPr>
            <a:xfrm>
              <a:off x="1327475" y="1428650"/>
              <a:ext cx="37675" cy="37675"/>
            </a:xfrm>
            <a:custGeom>
              <a:avLst/>
              <a:gdLst/>
              <a:ahLst/>
              <a:cxnLst/>
              <a:rect l="l" t="t" r="r" b="b"/>
              <a:pathLst>
                <a:path w="1507" h="1507" extrusionOk="0">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297;p41"/>
            <p:cNvSpPr/>
            <p:nvPr/>
          </p:nvSpPr>
          <p:spPr>
            <a:xfrm>
              <a:off x="1414450" y="1428650"/>
              <a:ext cx="39150" cy="37675"/>
            </a:xfrm>
            <a:custGeom>
              <a:avLst/>
              <a:gdLst/>
              <a:ahLst/>
              <a:cxnLst/>
              <a:rect l="l" t="t" r="r" b="b"/>
              <a:pathLst>
                <a:path w="1566" h="1507" extrusionOk="0">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98;p41"/>
            <p:cNvSpPr/>
            <p:nvPr/>
          </p:nvSpPr>
          <p:spPr>
            <a:xfrm>
              <a:off x="1502850" y="1428650"/>
              <a:ext cx="39150" cy="37675"/>
            </a:xfrm>
            <a:custGeom>
              <a:avLst/>
              <a:gdLst/>
              <a:ahLst/>
              <a:cxnLst/>
              <a:rect l="l" t="t" r="r" b="b"/>
              <a:pathLst>
                <a:path w="1566" h="1507" extrusionOk="0">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99;p41"/>
            <p:cNvSpPr/>
            <p:nvPr/>
          </p:nvSpPr>
          <p:spPr>
            <a:xfrm>
              <a:off x="441625" y="1523000"/>
              <a:ext cx="39150" cy="37700"/>
            </a:xfrm>
            <a:custGeom>
              <a:avLst/>
              <a:gdLst/>
              <a:ahLst/>
              <a:cxnLst/>
              <a:rect l="l" t="t" r="r" b="b"/>
              <a:pathLst>
                <a:path w="1566" h="1508" extrusionOk="0">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00;p41"/>
            <p:cNvSpPr/>
            <p:nvPr/>
          </p:nvSpPr>
          <p:spPr>
            <a:xfrm>
              <a:off x="530075" y="1523000"/>
              <a:ext cx="39150" cy="37700"/>
            </a:xfrm>
            <a:custGeom>
              <a:avLst/>
              <a:gdLst/>
              <a:ahLst/>
              <a:cxnLst/>
              <a:rect l="l" t="t" r="r" b="b"/>
              <a:pathLst>
                <a:path w="1566" h="1508" extrusionOk="0">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01;p41"/>
            <p:cNvSpPr/>
            <p:nvPr/>
          </p:nvSpPr>
          <p:spPr>
            <a:xfrm>
              <a:off x="61997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02;p41"/>
            <p:cNvSpPr/>
            <p:nvPr/>
          </p:nvSpPr>
          <p:spPr>
            <a:xfrm>
              <a:off x="706950" y="1523000"/>
              <a:ext cx="39175" cy="37700"/>
            </a:xfrm>
            <a:custGeom>
              <a:avLst/>
              <a:gdLst/>
              <a:ahLst/>
              <a:cxnLst/>
              <a:rect l="l" t="t" r="r" b="b"/>
              <a:pathLst>
                <a:path w="1567" h="1508" extrusionOk="0">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03;p41"/>
            <p:cNvSpPr/>
            <p:nvPr/>
          </p:nvSpPr>
          <p:spPr>
            <a:xfrm>
              <a:off x="7954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04;p41"/>
            <p:cNvSpPr/>
            <p:nvPr/>
          </p:nvSpPr>
          <p:spPr>
            <a:xfrm>
              <a:off x="883800" y="1523000"/>
              <a:ext cx="39175" cy="37700"/>
            </a:xfrm>
            <a:custGeom>
              <a:avLst/>
              <a:gdLst/>
              <a:ahLst/>
              <a:cxnLst/>
              <a:rect l="l" t="t" r="r" b="b"/>
              <a:pathLst>
                <a:path w="1567" h="1508" extrusionOk="0">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05;p41"/>
            <p:cNvSpPr/>
            <p:nvPr/>
          </p:nvSpPr>
          <p:spPr>
            <a:xfrm>
              <a:off x="973725" y="1523000"/>
              <a:ext cx="37700" cy="37675"/>
            </a:xfrm>
            <a:custGeom>
              <a:avLst/>
              <a:gdLst/>
              <a:ahLst/>
              <a:cxnLst/>
              <a:rect l="l" t="t" r="r" b="b"/>
              <a:pathLst>
                <a:path w="1508" h="1507" extrusionOk="0">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06;p41"/>
            <p:cNvSpPr/>
            <p:nvPr/>
          </p:nvSpPr>
          <p:spPr>
            <a:xfrm>
              <a:off x="1060700" y="1523000"/>
              <a:ext cx="39175" cy="37700"/>
            </a:xfrm>
            <a:custGeom>
              <a:avLst/>
              <a:gdLst/>
              <a:ahLst/>
              <a:cxnLst/>
              <a:rect l="l" t="t" r="r" b="b"/>
              <a:pathLst>
                <a:path w="1567" h="1508" extrusionOk="0">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07;p41"/>
            <p:cNvSpPr/>
            <p:nvPr/>
          </p:nvSpPr>
          <p:spPr>
            <a:xfrm>
              <a:off x="1149100" y="1523000"/>
              <a:ext cx="39175" cy="37700"/>
            </a:xfrm>
            <a:custGeom>
              <a:avLst/>
              <a:gdLst/>
              <a:ahLst/>
              <a:cxnLst/>
              <a:rect l="l" t="t" r="r" b="b"/>
              <a:pathLst>
                <a:path w="1567" h="1508" extrusionOk="0">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08;p41"/>
            <p:cNvSpPr/>
            <p:nvPr/>
          </p:nvSpPr>
          <p:spPr>
            <a:xfrm>
              <a:off x="1237550" y="1523000"/>
              <a:ext cx="39175" cy="37700"/>
            </a:xfrm>
            <a:custGeom>
              <a:avLst/>
              <a:gdLst/>
              <a:ahLst/>
              <a:cxnLst/>
              <a:rect l="l" t="t" r="r" b="b"/>
              <a:pathLst>
                <a:path w="1567" h="1508" extrusionOk="0">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09;p41"/>
            <p:cNvSpPr/>
            <p:nvPr/>
          </p:nvSpPr>
          <p:spPr>
            <a:xfrm>
              <a:off x="1327475" y="1523000"/>
              <a:ext cx="37675" cy="37675"/>
            </a:xfrm>
            <a:custGeom>
              <a:avLst/>
              <a:gdLst/>
              <a:ahLst/>
              <a:cxnLst/>
              <a:rect l="l" t="t" r="r" b="b"/>
              <a:pathLst>
                <a:path w="1507" h="1507" extrusionOk="0">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10;p41"/>
            <p:cNvSpPr/>
            <p:nvPr/>
          </p:nvSpPr>
          <p:spPr>
            <a:xfrm>
              <a:off x="1414450" y="1523000"/>
              <a:ext cx="39150" cy="37700"/>
            </a:xfrm>
            <a:custGeom>
              <a:avLst/>
              <a:gdLst/>
              <a:ahLst/>
              <a:cxnLst/>
              <a:rect l="l" t="t" r="r" b="b"/>
              <a:pathLst>
                <a:path w="1566" h="1508" extrusionOk="0">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11;p41"/>
            <p:cNvSpPr/>
            <p:nvPr/>
          </p:nvSpPr>
          <p:spPr>
            <a:xfrm>
              <a:off x="1502850" y="1523000"/>
              <a:ext cx="39150" cy="37700"/>
            </a:xfrm>
            <a:custGeom>
              <a:avLst/>
              <a:gdLst/>
              <a:ahLst/>
              <a:cxnLst/>
              <a:rect l="l" t="t" r="r" b="b"/>
              <a:pathLst>
                <a:path w="1566" h="1508" extrusionOk="0">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12;p41"/>
            <p:cNvSpPr/>
            <p:nvPr/>
          </p:nvSpPr>
          <p:spPr>
            <a:xfrm>
              <a:off x="457100" y="1617375"/>
              <a:ext cx="23725" cy="36000"/>
            </a:xfrm>
            <a:custGeom>
              <a:avLst/>
              <a:gdLst/>
              <a:ahLst/>
              <a:cxnLst/>
              <a:rect l="l" t="t" r="r" b="b"/>
              <a:pathLst>
                <a:path w="949" h="1440" extrusionOk="0">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13;p41"/>
            <p:cNvSpPr/>
            <p:nvPr/>
          </p:nvSpPr>
          <p:spPr>
            <a:xfrm>
              <a:off x="530075" y="1617375"/>
              <a:ext cx="39150" cy="37700"/>
            </a:xfrm>
            <a:custGeom>
              <a:avLst/>
              <a:gdLst/>
              <a:ahLst/>
              <a:cxnLst/>
              <a:rect l="l" t="t" r="r" b="b"/>
              <a:pathLst>
                <a:path w="1566" h="1508" extrusionOk="0">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14;p41"/>
            <p:cNvSpPr/>
            <p:nvPr/>
          </p:nvSpPr>
          <p:spPr>
            <a:xfrm>
              <a:off x="6185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15;p41"/>
            <p:cNvSpPr/>
            <p:nvPr/>
          </p:nvSpPr>
          <p:spPr>
            <a:xfrm>
              <a:off x="706950" y="1617375"/>
              <a:ext cx="39175" cy="37700"/>
            </a:xfrm>
            <a:custGeom>
              <a:avLst/>
              <a:gdLst/>
              <a:ahLst/>
              <a:cxnLst/>
              <a:rect l="l" t="t" r="r" b="b"/>
              <a:pathLst>
                <a:path w="1567" h="1508" extrusionOk="0">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16;p41"/>
            <p:cNvSpPr/>
            <p:nvPr/>
          </p:nvSpPr>
          <p:spPr>
            <a:xfrm>
              <a:off x="7954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317;p41"/>
            <p:cNvSpPr/>
            <p:nvPr/>
          </p:nvSpPr>
          <p:spPr>
            <a:xfrm>
              <a:off x="883800" y="1617375"/>
              <a:ext cx="39175" cy="37700"/>
            </a:xfrm>
            <a:custGeom>
              <a:avLst/>
              <a:gdLst/>
              <a:ahLst/>
              <a:cxnLst/>
              <a:rect l="l" t="t" r="r" b="b"/>
              <a:pathLst>
                <a:path w="1567" h="1508" extrusionOk="0">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318;p41"/>
            <p:cNvSpPr/>
            <p:nvPr/>
          </p:nvSpPr>
          <p:spPr>
            <a:xfrm>
              <a:off x="972250" y="1617375"/>
              <a:ext cx="39175" cy="37700"/>
            </a:xfrm>
            <a:custGeom>
              <a:avLst/>
              <a:gdLst/>
              <a:ahLst/>
              <a:cxnLst/>
              <a:rect l="l" t="t" r="r" b="b"/>
              <a:pathLst>
                <a:path w="1567" h="1508" extrusionOk="0">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319;p41"/>
            <p:cNvSpPr/>
            <p:nvPr/>
          </p:nvSpPr>
          <p:spPr>
            <a:xfrm>
              <a:off x="1060700" y="1617375"/>
              <a:ext cx="39175" cy="37700"/>
            </a:xfrm>
            <a:custGeom>
              <a:avLst/>
              <a:gdLst/>
              <a:ahLst/>
              <a:cxnLst/>
              <a:rect l="l" t="t" r="r" b="b"/>
              <a:pathLst>
                <a:path w="1567" h="1508" extrusionOk="0">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20;p41"/>
            <p:cNvSpPr/>
            <p:nvPr/>
          </p:nvSpPr>
          <p:spPr>
            <a:xfrm>
              <a:off x="1149100" y="1617375"/>
              <a:ext cx="39175" cy="37700"/>
            </a:xfrm>
            <a:custGeom>
              <a:avLst/>
              <a:gdLst/>
              <a:ahLst/>
              <a:cxnLst/>
              <a:rect l="l" t="t" r="r" b="b"/>
              <a:pathLst>
                <a:path w="1567" h="1508" extrusionOk="0">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21;p41"/>
            <p:cNvSpPr/>
            <p:nvPr/>
          </p:nvSpPr>
          <p:spPr>
            <a:xfrm>
              <a:off x="1237550" y="1617375"/>
              <a:ext cx="39175" cy="37700"/>
            </a:xfrm>
            <a:custGeom>
              <a:avLst/>
              <a:gdLst/>
              <a:ahLst/>
              <a:cxnLst/>
              <a:rect l="l" t="t" r="r" b="b"/>
              <a:pathLst>
                <a:path w="1567" h="1508" extrusionOk="0">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22;p41"/>
            <p:cNvSpPr/>
            <p:nvPr/>
          </p:nvSpPr>
          <p:spPr>
            <a:xfrm>
              <a:off x="1326000" y="1617375"/>
              <a:ext cx="39150" cy="37700"/>
            </a:xfrm>
            <a:custGeom>
              <a:avLst/>
              <a:gdLst/>
              <a:ahLst/>
              <a:cxnLst/>
              <a:rect l="l" t="t" r="r" b="b"/>
              <a:pathLst>
                <a:path w="1566" h="1508" extrusionOk="0">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23;p41"/>
            <p:cNvSpPr/>
            <p:nvPr/>
          </p:nvSpPr>
          <p:spPr>
            <a:xfrm>
              <a:off x="1414450" y="1617375"/>
              <a:ext cx="39150" cy="37700"/>
            </a:xfrm>
            <a:custGeom>
              <a:avLst/>
              <a:gdLst/>
              <a:ahLst/>
              <a:cxnLst/>
              <a:rect l="l" t="t" r="r" b="b"/>
              <a:pathLst>
                <a:path w="1566" h="1508" extrusionOk="0">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24;p41"/>
            <p:cNvSpPr/>
            <p:nvPr/>
          </p:nvSpPr>
          <p:spPr>
            <a:xfrm>
              <a:off x="1504325" y="1617375"/>
              <a:ext cx="23725" cy="36000"/>
            </a:xfrm>
            <a:custGeom>
              <a:avLst/>
              <a:gdLst/>
              <a:ahLst/>
              <a:cxnLst/>
              <a:rect l="l" t="t" r="r" b="b"/>
              <a:pathLst>
                <a:path w="949" h="1440" extrusionOk="0">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25;p41"/>
            <p:cNvSpPr/>
            <p:nvPr/>
          </p:nvSpPr>
          <p:spPr>
            <a:xfrm>
              <a:off x="530075" y="1711725"/>
              <a:ext cx="39150" cy="37700"/>
            </a:xfrm>
            <a:custGeom>
              <a:avLst/>
              <a:gdLst/>
              <a:ahLst/>
              <a:cxnLst/>
              <a:rect l="l" t="t" r="r" b="b"/>
              <a:pathLst>
                <a:path w="1566" h="1508" extrusionOk="0">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26;p41"/>
            <p:cNvSpPr/>
            <p:nvPr/>
          </p:nvSpPr>
          <p:spPr>
            <a:xfrm>
              <a:off x="61997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27;p41"/>
            <p:cNvSpPr/>
            <p:nvPr/>
          </p:nvSpPr>
          <p:spPr>
            <a:xfrm>
              <a:off x="706950" y="1711725"/>
              <a:ext cx="39175" cy="37700"/>
            </a:xfrm>
            <a:custGeom>
              <a:avLst/>
              <a:gdLst/>
              <a:ahLst/>
              <a:cxnLst/>
              <a:rect l="l" t="t" r="r" b="b"/>
              <a:pathLst>
                <a:path w="1567" h="1508" extrusionOk="0">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28;p41"/>
            <p:cNvSpPr/>
            <p:nvPr/>
          </p:nvSpPr>
          <p:spPr>
            <a:xfrm>
              <a:off x="7954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29;p41"/>
            <p:cNvSpPr/>
            <p:nvPr/>
          </p:nvSpPr>
          <p:spPr>
            <a:xfrm>
              <a:off x="883800" y="1711725"/>
              <a:ext cx="39175" cy="37700"/>
            </a:xfrm>
            <a:custGeom>
              <a:avLst/>
              <a:gdLst/>
              <a:ahLst/>
              <a:cxnLst/>
              <a:rect l="l" t="t" r="r" b="b"/>
              <a:pathLst>
                <a:path w="1567" h="1508" extrusionOk="0">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30;p41"/>
            <p:cNvSpPr/>
            <p:nvPr/>
          </p:nvSpPr>
          <p:spPr>
            <a:xfrm>
              <a:off x="973725" y="1711725"/>
              <a:ext cx="37700" cy="37700"/>
            </a:xfrm>
            <a:custGeom>
              <a:avLst/>
              <a:gdLst/>
              <a:ahLst/>
              <a:cxnLst/>
              <a:rect l="l" t="t" r="r" b="b"/>
              <a:pathLst>
                <a:path w="1508" h="1508" extrusionOk="0">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31;p41"/>
            <p:cNvSpPr/>
            <p:nvPr/>
          </p:nvSpPr>
          <p:spPr>
            <a:xfrm>
              <a:off x="1060700" y="1711725"/>
              <a:ext cx="39175" cy="37700"/>
            </a:xfrm>
            <a:custGeom>
              <a:avLst/>
              <a:gdLst/>
              <a:ahLst/>
              <a:cxnLst/>
              <a:rect l="l" t="t" r="r" b="b"/>
              <a:pathLst>
                <a:path w="1567" h="1508" extrusionOk="0">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32;p41"/>
            <p:cNvSpPr/>
            <p:nvPr/>
          </p:nvSpPr>
          <p:spPr>
            <a:xfrm>
              <a:off x="1149100" y="1711725"/>
              <a:ext cx="39175" cy="37700"/>
            </a:xfrm>
            <a:custGeom>
              <a:avLst/>
              <a:gdLst/>
              <a:ahLst/>
              <a:cxnLst/>
              <a:rect l="l" t="t" r="r" b="b"/>
              <a:pathLst>
                <a:path w="1567" h="1508" extrusionOk="0">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33;p41"/>
            <p:cNvSpPr/>
            <p:nvPr/>
          </p:nvSpPr>
          <p:spPr>
            <a:xfrm>
              <a:off x="1237550" y="1711725"/>
              <a:ext cx="39175" cy="37700"/>
            </a:xfrm>
            <a:custGeom>
              <a:avLst/>
              <a:gdLst/>
              <a:ahLst/>
              <a:cxnLst/>
              <a:rect l="l" t="t" r="r" b="b"/>
              <a:pathLst>
                <a:path w="1567" h="1508" extrusionOk="0">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34;p41"/>
            <p:cNvSpPr/>
            <p:nvPr/>
          </p:nvSpPr>
          <p:spPr>
            <a:xfrm>
              <a:off x="1327475" y="1711725"/>
              <a:ext cx="37675" cy="37700"/>
            </a:xfrm>
            <a:custGeom>
              <a:avLst/>
              <a:gdLst/>
              <a:ahLst/>
              <a:cxnLst/>
              <a:rect l="l" t="t" r="r" b="b"/>
              <a:pathLst>
                <a:path w="1507" h="1508" extrusionOk="0">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35;p41"/>
            <p:cNvSpPr/>
            <p:nvPr/>
          </p:nvSpPr>
          <p:spPr>
            <a:xfrm>
              <a:off x="1414450" y="1711725"/>
              <a:ext cx="39150" cy="37700"/>
            </a:xfrm>
            <a:custGeom>
              <a:avLst/>
              <a:gdLst/>
              <a:ahLst/>
              <a:cxnLst/>
              <a:rect l="l" t="t" r="r" b="b"/>
              <a:pathLst>
                <a:path w="1566" h="1508" extrusionOk="0">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336;p41"/>
            <p:cNvSpPr/>
            <p:nvPr/>
          </p:nvSpPr>
          <p:spPr>
            <a:xfrm>
              <a:off x="6185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337;p41"/>
            <p:cNvSpPr/>
            <p:nvPr/>
          </p:nvSpPr>
          <p:spPr>
            <a:xfrm>
              <a:off x="706950" y="1806075"/>
              <a:ext cx="39175" cy="37725"/>
            </a:xfrm>
            <a:custGeom>
              <a:avLst/>
              <a:gdLst/>
              <a:ahLst/>
              <a:cxnLst/>
              <a:rect l="l" t="t" r="r" b="b"/>
              <a:pathLst>
                <a:path w="1567" h="1509" extrusionOk="0">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38;p41"/>
            <p:cNvSpPr/>
            <p:nvPr/>
          </p:nvSpPr>
          <p:spPr>
            <a:xfrm>
              <a:off x="7954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339;p41"/>
            <p:cNvSpPr/>
            <p:nvPr/>
          </p:nvSpPr>
          <p:spPr>
            <a:xfrm>
              <a:off x="883800" y="1806075"/>
              <a:ext cx="39175" cy="37725"/>
            </a:xfrm>
            <a:custGeom>
              <a:avLst/>
              <a:gdLst/>
              <a:ahLst/>
              <a:cxnLst/>
              <a:rect l="l" t="t" r="r" b="b"/>
              <a:pathLst>
                <a:path w="1567" h="1509" extrusionOk="0">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340;p41"/>
            <p:cNvSpPr/>
            <p:nvPr/>
          </p:nvSpPr>
          <p:spPr>
            <a:xfrm>
              <a:off x="97225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341;p41"/>
            <p:cNvSpPr/>
            <p:nvPr/>
          </p:nvSpPr>
          <p:spPr>
            <a:xfrm>
              <a:off x="1060700" y="1806075"/>
              <a:ext cx="39175" cy="37725"/>
            </a:xfrm>
            <a:custGeom>
              <a:avLst/>
              <a:gdLst/>
              <a:ahLst/>
              <a:cxnLst/>
              <a:rect l="l" t="t" r="r" b="b"/>
              <a:pathLst>
                <a:path w="1567" h="1509" extrusionOk="0">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342;p41"/>
            <p:cNvSpPr/>
            <p:nvPr/>
          </p:nvSpPr>
          <p:spPr>
            <a:xfrm>
              <a:off x="1149100" y="1806075"/>
              <a:ext cx="39175" cy="37725"/>
            </a:xfrm>
            <a:custGeom>
              <a:avLst/>
              <a:gdLst/>
              <a:ahLst/>
              <a:cxnLst/>
              <a:rect l="l" t="t" r="r" b="b"/>
              <a:pathLst>
                <a:path w="1567" h="1509" extrusionOk="0">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343;p41"/>
            <p:cNvSpPr/>
            <p:nvPr/>
          </p:nvSpPr>
          <p:spPr>
            <a:xfrm>
              <a:off x="1237550" y="1806075"/>
              <a:ext cx="39175" cy="37725"/>
            </a:xfrm>
            <a:custGeom>
              <a:avLst/>
              <a:gdLst/>
              <a:ahLst/>
              <a:cxnLst/>
              <a:rect l="l" t="t" r="r" b="b"/>
              <a:pathLst>
                <a:path w="1567" h="1509" extrusionOk="0">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344;p41"/>
            <p:cNvSpPr/>
            <p:nvPr/>
          </p:nvSpPr>
          <p:spPr>
            <a:xfrm>
              <a:off x="1326000" y="1806075"/>
              <a:ext cx="39150" cy="37725"/>
            </a:xfrm>
            <a:custGeom>
              <a:avLst/>
              <a:gdLst/>
              <a:ahLst/>
              <a:cxnLst/>
              <a:rect l="l" t="t" r="r" b="b"/>
              <a:pathLst>
                <a:path w="1566" h="1509" extrusionOk="0">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345;p41"/>
            <p:cNvSpPr/>
            <p:nvPr/>
          </p:nvSpPr>
          <p:spPr>
            <a:xfrm>
              <a:off x="706950" y="1900475"/>
              <a:ext cx="39175" cy="37675"/>
            </a:xfrm>
            <a:custGeom>
              <a:avLst/>
              <a:gdLst/>
              <a:ahLst/>
              <a:cxnLst/>
              <a:rect l="l" t="t" r="r" b="b"/>
              <a:pathLst>
                <a:path w="1567" h="1507" extrusionOk="0">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346;p41"/>
            <p:cNvSpPr/>
            <p:nvPr/>
          </p:nvSpPr>
          <p:spPr>
            <a:xfrm>
              <a:off x="7954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347;p41"/>
            <p:cNvSpPr/>
            <p:nvPr/>
          </p:nvSpPr>
          <p:spPr>
            <a:xfrm>
              <a:off x="883800" y="1900475"/>
              <a:ext cx="39175" cy="37675"/>
            </a:xfrm>
            <a:custGeom>
              <a:avLst/>
              <a:gdLst/>
              <a:ahLst/>
              <a:cxnLst/>
              <a:rect l="l" t="t" r="r" b="b"/>
              <a:pathLst>
                <a:path w="1567" h="1507" extrusionOk="0">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348;p41"/>
            <p:cNvSpPr/>
            <p:nvPr/>
          </p:nvSpPr>
          <p:spPr>
            <a:xfrm>
              <a:off x="972250" y="1900475"/>
              <a:ext cx="39175" cy="37675"/>
            </a:xfrm>
            <a:custGeom>
              <a:avLst/>
              <a:gdLst/>
              <a:ahLst/>
              <a:cxnLst/>
              <a:rect l="l" t="t" r="r" b="b"/>
              <a:pathLst>
                <a:path w="1567" h="1507" extrusionOk="0">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349;p41"/>
            <p:cNvSpPr/>
            <p:nvPr/>
          </p:nvSpPr>
          <p:spPr>
            <a:xfrm>
              <a:off x="1060700" y="1900475"/>
              <a:ext cx="39175" cy="37675"/>
            </a:xfrm>
            <a:custGeom>
              <a:avLst/>
              <a:gdLst/>
              <a:ahLst/>
              <a:cxnLst/>
              <a:rect l="l" t="t" r="r" b="b"/>
              <a:pathLst>
                <a:path w="1567" h="1507" extrusionOk="0">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350;p41"/>
            <p:cNvSpPr/>
            <p:nvPr/>
          </p:nvSpPr>
          <p:spPr>
            <a:xfrm>
              <a:off x="1149100" y="1900475"/>
              <a:ext cx="39175" cy="37675"/>
            </a:xfrm>
            <a:custGeom>
              <a:avLst/>
              <a:gdLst/>
              <a:ahLst/>
              <a:cxnLst/>
              <a:rect l="l" t="t" r="r" b="b"/>
              <a:pathLst>
                <a:path w="1567" h="1507" extrusionOk="0">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351;p41"/>
            <p:cNvSpPr/>
            <p:nvPr/>
          </p:nvSpPr>
          <p:spPr>
            <a:xfrm>
              <a:off x="1237550" y="1900475"/>
              <a:ext cx="39175" cy="37675"/>
            </a:xfrm>
            <a:custGeom>
              <a:avLst/>
              <a:gdLst/>
              <a:ahLst/>
              <a:cxnLst/>
              <a:rect l="l" t="t" r="r" b="b"/>
              <a:pathLst>
                <a:path w="1567" h="1507" extrusionOk="0">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352;p41"/>
            <p:cNvSpPr/>
            <p:nvPr/>
          </p:nvSpPr>
          <p:spPr>
            <a:xfrm>
              <a:off x="891050" y="1994825"/>
              <a:ext cx="29600" cy="9975"/>
            </a:xfrm>
            <a:custGeom>
              <a:avLst/>
              <a:gdLst/>
              <a:ahLst/>
              <a:cxnLst/>
              <a:rect l="l" t="t" r="r" b="b"/>
              <a:pathLst>
                <a:path w="1184" h="399" extrusionOk="0">
                  <a:moveTo>
                    <a:pt x="524" y="1"/>
                  </a:moveTo>
                  <a:cubicBezTo>
                    <a:pt x="328" y="1"/>
                    <a:pt x="139" y="78"/>
                    <a:pt x="1" y="213"/>
                  </a:cubicBezTo>
                  <a:cubicBezTo>
                    <a:pt x="391" y="286"/>
                    <a:pt x="785" y="346"/>
                    <a:pt x="1184" y="399"/>
                  </a:cubicBezTo>
                  <a:cubicBezTo>
                    <a:pt x="1054" y="154"/>
                    <a:pt x="801" y="2"/>
                    <a:pt x="524"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353;p41"/>
            <p:cNvSpPr/>
            <p:nvPr/>
          </p:nvSpPr>
          <p:spPr>
            <a:xfrm>
              <a:off x="974350" y="1994825"/>
              <a:ext cx="36425" cy="14525"/>
            </a:xfrm>
            <a:custGeom>
              <a:avLst/>
              <a:gdLst/>
              <a:ahLst/>
              <a:cxnLst/>
              <a:rect l="l" t="t" r="r" b="b"/>
              <a:pathLst>
                <a:path w="1457" h="581" extrusionOk="0">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354;p41"/>
            <p:cNvSpPr/>
            <p:nvPr/>
          </p:nvSpPr>
          <p:spPr>
            <a:xfrm>
              <a:off x="1064500" y="1994850"/>
              <a:ext cx="29625" cy="9950"/>
            </a:xfrm>
            <a:custGeom>
              <a:avLst/>
              <a:gdLst/>
              <a:ahLst/>
              <a:cxnLst/>
              <a:rect l="l" t="t" r="r" b="b"/>
              <a:pathLst>
                <a:path w="1185" h="398" extrusionOk="0">
                  <a:moveTo>
                    <a:pt x="662" y="0"/>
                  </a:moveTo>
                  <a:cubicBezTo>
                    <a:pt x="398" y="0"/>
                    <a:pt x="138" y="139"/>
                    <a:pt x="0" y="398"/>
                  </a:cubicBezTo>
                  <a:cubicBezTo>
                    <a:pt x="398" y="345"/>
                    <a:pt x="793" y="285"/>
                    <a:pt x="1185" y="214"/>
                  </a:cubicBezTo>
                  <a:cubicBezTo>
                    <a:pt x="1037" y="69"/>
                    <a:pt x="848" y="0"/>
                    <a:pt x="662" y="0"/>
                  </a:cubicBezTo>
                  <a:close/>
                </a:path>
              </a:pathLst>
            </a:custGeom>
            <a:solidFill>
              <a:srgbClr val="F17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1356;p41"/>
          <p:cNvGrpSpPr/>
          <p:nvPr/>
        </p:nvGrpSpPr>
        <p:grpSpPr>
          <a:xfrm>
            <a:off x="7626960" y="493975"/>
            <a:ext cx="1356246" cy="1356213"/>
            <a:chOff x="2817100" y="2404400"/>
            <a:chExt cx="1024200" cy="1024175"/>
          </a:xfrm>
        </p:grpSpPr>
        <p:sp>
          <p:nvSpPr>
            <p:cNvPr id="273" name="Google Shape;1357;p41"/>
            <p:cNvSpPr/>
            <p:nvPr/>
          </p:nvSpPr>
          <p:spPr>
            <a:xfrm>
              <a:off x="2817100" y="2404400"/>
              <a:ext cx="1024200" cy="1024175"/>
            </a:xfrm>
            <a:custGeom>
              <a:avLst/>
              <a:gdLst/>
              <a:ahLst/>
              <a:cxnLst/>
              <a:rect l="l" t="t" r="r" b="b"/>
              <a:pathLst>
                <a:path w="40968" h="40967" extrusionOk="0">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358;p41"/>
            <p:cNvSpPr/>
            <p:nvPr/>
          </p:nvSpPr>
          <p:spPr>
            <a:xfrm>
              <a:off x="2938350" y="2525675"/>
              <a:ext cx="781700" cy="781650"/>
            </a:xfrm>
            <a:custGeom>
              <a:avLst/>
              <a:gdLst/>
              <a:ahLst/>
              <a:cxnLst/>
              <a:rect l="l" t="t" r="r" b="b"/>
              <a:pathLst>
                <a:path w="31268" h="31266" extrusionOk="0">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359;p41"/>
            <p:cNvSpPr/>
            <p:nvPr/>
          </p:nvSpPr>
          <p:spPr>
            <a:xfrm>
              <a:off x="3061000" y="2648275"/>
              <a:ext cx="536400" cy="536425"/>
            </a:xfrm>
            <a:custGeom>
              <a:avLst/>
              <a:gdLst/>
              <a:ahLst/>
              <a:cxnLst/>
              <a:rect l="l" t="t" r="r" b="b"/>
              <a:pathLst>
                <a:path w="21456" h="21457" extrusionOk="0">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rgbClr val="D7E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dvertising Agency by Slidesgo">
  <a:themeElements>
    <a:clrScheme name="Simple Light">
      <a:dk1>
        <a:srgbClr val="FFFFFF"/>
      </a:dk1>
      <a:lt1>
        <a:srgbClr val="1C2340"/>
      </a:lt1>
      <a:dk2>
        <a:srgbClr val="595959"/>
      </a:dk2>
      <a:lt2>
        <a:srgbClr val="EEEEEE"/>
      </a:lt2>
      <a:accent1>
        <a:srgbClr val="F27EB2"/>
      </a:accent1>
      <a:accent2>
        <a:srgbClr val="559ABA"/>
      </a:accent2>
      <a:accent3>
        <a:srgbClr val="D2DFE9"/>
      </a:accent3>
      <a:accent4>
        <a:srgbClr val="EF5DA2"/>
      </a:accent4>
      <a:accent5>
        <a:srgbClr val="101632"/>
      </a:accent5>
      <a:accent6>
        <a:srgbClr val="BAC2E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133</Words>
  <Application>Microsoft Office PowerPoint</Application>
  <PresentationFormat>Affichage à l'écran (16:9)</PresentationFormat>
  <Paragraphs>18</Paragraphs>
  <Slides>4</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Arial</vt:lpstr>
      <vt:lpstr>Raleway Black</vt:lpstr>
      <vt:lpstr>Raleway Light</vt:lpstr>
      <vt:lpstr>Nunito Light</vt:lpstr>
      <vt:lpstr>Segoe UI</vt:lpstr>
      <vt:lpstr>Raleway</vt:lpstr>
      <vt:lpstr>Advertising Agency by Slidesgo</vt:lpstr>
      <vt:lpstr>Chekpoint number 1</vt:lpstr>
      <vt:lpstr>Diapositive 2</vt:lpstr>
      <vt:lpstr>What do you need to be a web developer?</vt:lpstr>
      <vt:lpstr>Why did you choose to learn web development?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ADVERTISING AGENCY</dc:title>
  <cp:lastModifiedBy>taher</cp:lastModifiedBy>
  <cp:revision>51</cp:revision>
  <dcterms:modified xsi:type="dcterms:W3CDTF">2022-08-11T00:34:23Z</dcterms:modified>
</cp:coreProperties>
</file>