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766E-407B-480A-AB32-88ECE0C86954}" type="datetimeFigureOut">
              <a:rPr lang="fr-FR" smtClean="0"/>
              <a:t>23/12/2021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066-EB50-4B41-A688-7301DCBE0C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83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766E-407B-480A-AB32-88ECE0C86954}" type="datetimeFigureOut">
              <a:rPr lang="fr-FR" smtClean="0"/>
              <a:t>23/12/2021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066-EB50-4B41-A688-7301DCBE0C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09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766E-407B-480A-AB32-88ECE0C86954}" type="datetimeFigureOut">
              <a:rPr lang="fr-FR" smtClean="0"/>
              <a:t>23/12/2021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066-EB50-4B41-A688-7301DCBE0C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75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766E-407B-480A-AB32-88ECE0C86954}" type="datetimeFigureOut">
              <a:rPr lang="fr-FR" smtClean="0"/>
              <a:t>23/12/2021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066-EB50-4B41-A688-7301DCBE0C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72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766E-407B-480A-AB32-88ECE0C86954}" type="datetimeFigureOut">
              <a:rPr lang="fr-FR" smtClean="0"/>
              <a:t>23/12/2021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066-EB50-4B41-A688-7301DCBE0C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00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766E-407B-480A-AB32-88ECE0C86954}" type="datetimeFigureOut">
              <a:rPr lang="fr-FR" smtClean="0"/>
              <a:t>23/12/2021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066-EB50-4B41-A688-7301DCBE0C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25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766E-407B-480A-AB32-88ECE0C86954}" type="datetimeFigureOut">
              <a:rPr lang="fr-FR" smtClean="0"/>
              <a:t>23/12/2021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066-EB50-4B41-A688-7301DCBE0C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96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766E-407B-480A-AB32-88ECE0C86954}" type="datetimeFigureOut">
              <a:rPr lang="fr-FR" smtClean="0"/>
              <a:t>23/12/2021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066-EB50-4B41-A688-7301DCBE0C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14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766E-407B-480A-AB32-88ECE0C86954}" type="datetimeFigureOut">
              <a:rPr lang="fr-FR" smtClean="0"/>
              <a:t>23/12/2021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066-EB50-4B41-A688-7301DCBE0C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40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766E-407B-480A-AB32-88ECE0C86954}" type="datetimeFigureOut">
              <a:rPr lang="fr-FR" smtClean="0"/>
              <a:t>23/12/2021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066-EB50-4B41-A688-7301DCBE0C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63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766E-407B-480A-AB32-88ECE0C86954}" type="datetimeFigureOut">
              <a:rPr lang="fr-FR" smtClean="0"/>
              <a:t>23/12/2021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066-EB50-4B41-A688-7301DCBE0C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61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9766E-407B-480A-AB32-88ECE0C86954}" type="datetimeFigureOut">
              <a:rPr lang="fr-FR" smtClean="0"/>
              <a:t>23/12/2021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E1066-EB50-4B41-A688-7301DCBE0C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2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arn.gomycode.co/checkpoints/b6f07b89-1bc7-471c-9ba9-3a616dec319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9640" y="19348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Web fundamentals project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085" y="230188"/>
            <a:ext cx="1504950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4983392" y="4311134"/>
            <a:ext cx="2437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latin typeface="Arial-BoldMT"/>
              </a:rPr>
              <a:t>Taher KHADHRAOUI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43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15035"/>
          </a:xfrm>
        </p:spPr>
        <p:txBody>
          <a:bodyPr>
            <a:normAutofit/>
          </a:bodyPr>
          <a:lstStyle/>
          <a:p>
            <a:pPr algn="ctr"/>
            <a:r>
              <a:rPr lang="en-US" sz="4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Q1. How does the web </a:t>
            </a:r>
            <a:r>
              <a:rPr lang="en-US" sz="4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?</a:t>
            </a:r>
            <a:endParaRPr lang="fr-FR" sz="4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10641"/>
            <a:ext cx="10515600" cy="521208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sz="2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USER enters 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URL into a web </a:t>
            </a:r>
            <a:r>
              <a:rPr lang="en-US" sz="2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browser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browser looks up the IP address for the domain name via </a:t>
            </a:r>
            <a:r>
              <a:rPr lang="en-US" sz="2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DNS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browser sends a HTTP </a:t>
            </a:r>
            <a:r>
              <a:rPr lang="en-US" sz="2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request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to the </a:t>
            </a:r>
            <a:r>
              <a:rPr lang="en-US" sz="2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server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server sends back a HTTP </a:t>
            </a:r>
            <a:r>
              <a:rPr lang="en-US" sz="26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response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browser begins rendering the </a:t>
            </a:r>
            <a:r>
              <a:rPr lang="en-US" sz="2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HTML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browser sends requests for additional objects embedded in </a:t>
            </a:r>
            <a:r>
              <a:rPr lang="en-US" sz="2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HTML.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Once the page is loaded, the browser sends further async requests as needed.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653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40" y="1351579"/>
            <a:ext cx="7299960" cy="5110181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15035"/>
          </a:xfrm>
        </p:spPr>
        <p:txBody>
          <a:bodyPr>
            <a:normAutofit/>
          </a:bodyPr>
          <a:lstStyle/>
          <a:p>
            <a:pPr algn="ctr"/>
            <a:r>
              <a:rPr lang="en-US" sz="4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Q1. How does the web </a:t>
            </a:r>
            <a:r>
              <a:rPr lang="en-US" sz="4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?</a:t>
            </a:r>
            <a:endParaRPr lang="fr-FR" sz="4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91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27965"/>
            <a:ext cx="10515600" cy="1021715"/>
          </a:xfrm>
        </p:spPr>
        <p:txBody>
          <a:bodyPr>
            <a:normAutofit/>
          </a:bodyPr>
          <a:lstStyle/>
          <a:p>
            <a:pPr algn="ctr"/>
            <a:r>
              <a:rPr lang="en-US" sz="4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Q2. What do you need to be a web </a:t>
            </a:r>
            <a:r>
              <a:rPr lang="en-US" sz="4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 ?</a:t>
            </a:r>
            <a:endParaRPr lang="fr-FR" sz="4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2938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Learn web development fundamentals, including an understanding of HTML, CSS and JavaScript.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Choose a development specialization. All Web Developers are categorized into three main types:</a:t>
            </a:r>
          </a:p>
          <a:p>
            <a:pPr lvl="5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Front-End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Developer</a:t>
            </a: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lvl="5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Back-End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Developer. </a:t>
            </a:r>
            <a:endParaRPr lang="en-US" sz="24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5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Full-Stack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Developer.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Learn key programming languages for web development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Work on projects to develop your Web Developer skills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Build a web development portfolio</a:t>
            </a:r>
            <a:endParaRPr lang="fr-FR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8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80023"/>
            <a:ext cx="10515600" cy="1008698"/>
          </a:xfrm>
        </p:spPr>
        <p:txBody>
          <a:bodyPr>
            <a:normAutofit/>
          </a:bodyPr>
          <a:lstStyle/>
          <a:p>
            <a:pPr algn="ctr"/>
            <a:r>
              <a:rPr lang="en-US" sz="4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Q3. What </a:t>
            </a:r>
            <a:r>
              <a:rPr lang="en-US" sz="4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role of a web developer ?</a:t>
            </a:r>
            <a:endParaRPr lang="fr-FR" sz="4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1121"/>
            <a:ext cx="10515600" cy="50901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Web Developer should cover: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website layout/user interface by using standard HTML/CSS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well designed, testable, efficient code by using best development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data from various back-end services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contingency plans in case the website goes down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and expanding/enhancing the website once built</a:t>
            </a:r>
          </a:p>
        </p:txBody>
      </p:sp>
    </p:spTree>
    <p:extLst>
      <p:ext uri="{BB962C8B-B14F-4D97-AF65-F5344CB8AC3E}">
        <p14:creationId xmlns:p14="http://schemas.microsoft.com/office/powerpoint/2010/main" val="280464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35296" y="2893814"/>
            <a:ext cx="81868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fr-F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84063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182</Words>
  <Application>Microsoft Office PowerPoint</Application>
  <PresentationFormat>Grand écran</PresentationFormat>
  <Paragraphs>38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Arial-BoldMT</vt:lpstr>
      <vt:lpstr>Calibri</vt:lpstr>
      <vt:lpstr>Calibri Light</vt:lpstr>
      <vt:lpstr>Tahoma</vt:lpstr>
      <vt:lpstr>Times New Roman</vt:lpstr>
      <vt:lpstr>Wingdings</vt:lpstr>
      <vt:lpstr>Thème Office</vt:lpstr>
      <vt:lpstr>Web fundamentals project</vt:lpstr>
      <vt:lpstr>Q1. How does the web work ?</vt:lpstr>
      <vt:lpstr>Q1. How does the web work ?</vt:lpstr>
      <vt:lpstr>Q2. What do you need to be a web developer ?</vt:lpstr>
      <vt:lpstr>Q3. What is the role of a web developer ?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Taher</dc:creator>
  <cp:lastModifiedBy>Taher</cp:lastModifiedBy>
  <cp:revision>12</cp:revision>
  <dcterms:created xsi:type="dcterms:W3CDTF">2021-12-23T16:03:51Z</dcterms:created>
  <dcterms:modified xsi:type="dcterms:W3CDTF">2021-12-23T19:37:52Z</dcterms:modified>
</cp:coreProperties>
</file>