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 analysis of applications on Google Play Store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the frontbenchers;</a:t>
            </a:r>
          </a:p>
          <a:p>
            <a:r>
              <a:rPr lang="en-IN" dirty="0" smtClean="0"/>
              <a:t>Pranav Bhatt, Sourav Raveendran, Taher Lokhandwala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 to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consists of 10000+ android apps with columns specifying app name, rating, number of installs, number of reviews, size of app, price,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 Quite a few columns have inconsistent use of units, missing values and so on; quite a few which we have cleaned depending on cleaning.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3851564"/>
          </a:xfrm>
        </p:spPr>
        <p:txBody>
          <a:bodyPr/>
          <a:lstStyle/>
          <a:p>
            <a:r>
              <a:rPr lang="en-IN" dirty="0" smtClean="0"/>
              <a:t>Find out the most popular categories and what categories don’t have much competition</a:t>
            </a:r>
          </a:p>
          <a:p>
            <a:r>
              <a:rPr lang="en-IN" dirty="0" smtClean="0"/>
              <a:t>Graph the frequencies of the ratings to show general trends</a:t>
            </a:r>
          </a:p>
          <a:p>
            <a:r>
              <a:rPr lang="en-IN" dirty="0" smtClean="0"/>
              <a:t>Number of installs vs number of reviews to show how the ratio changes as the installs increase</a:t>
            </a:r>
          </a:p>
          <a:p>
            <a:r>
              <a:rPr lang="en-IN" dirty="0" smtClean="0"/>
              <a:t>Pie chart of paid vs free apps</a:t>
            </a:r>
          </a:p>
          <a:p>
            <a:r>
              <a:rPr lang="en-IN" dirty="0" smtClean="0"/>
              <a:t>Our take on apps with reviews that you can trust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Size column: </a:t>
            </a:r>
            <a:r>
              <a:rPr lang="en-IN" dirty="0"/>
              <a:t>W</a:t>
            </a:r>
            <a:r>
              <a:rPr lang="en-IN" dirty="0" smtClean="0"/>
              <a:t>e converted KB to M</a:t>
            </a:r>
            <a:r>
              <a:rPr lang="en-IN" dirty="0"/>
              <a:t>B</a:t>
            </a:r>
            <a:r>
              <a:rPr lang="en-IN" dirty="0" smtClean="0"/>
              <a:t> and replaced “varies with device” with NaN</a:t>
            </a:r>
            <a:endParaRPr lang="en-IN" dirty="0"/>
          </a:p>
          <a:p>
            <a:r>
              <a:rPr lang="en-IN" dirty="0" smtClean="0"/>
              <a:t>Installs column: Removed ‘+’ and commas that occurred in the columns</a:t>
            </a:r>
          </a:p>
          <a:p>
            <a:r>
              <a:rPr lang="en-IN" dirty="0" smtClean="0"/>
              <a:t>Price column: Removed dollar symbol</a:t>
            </a:r>
          </a:p>
          <a:p>
            <a:r>
              <a:rPr lang="en-IN" dirty="0" smtClean="0"/>
              <a:t>Sorted the dataframe based on ‘Category’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6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821872"/>
          </a:xfrm>
        </p:spPr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376056"/>
          </a:xfrm>
        </p:spPr>
        <p:txBody>
          <a:bodyPr>
            <a:normAutofit/>
          </a:bodyPr>
          <a:lstStyle/>
          <a:p>
            <a:r>
              <a:rPr lang="en-IN" dirty="0"/>
              <a:t>We then also replaced the NaN values with respective mean in the Size and Rating columns, rounding to 1 decimal place.</a:t>
            </a:r>
          </a:p>
          <a:p>
            <a:r>
              <a:rPr lang="en-IN" dirty="0"/>
              <a:t>Converted number of reviews, installs, price to </a:t>
            </a:r>
            <a:r>
              <a:rPr lang="en-IN" dirty="0" smtClean="0"/>
              <a:t>numeric</a:t>
            </a:r>
          </a:p>
          <a:p>
            <a:r>
              <a:rPr lang="en-IN" dirty="0" smtClean="0"/>
              <a:t>Converted the version of the apps to only represent major version iterations, and ignored minor version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1. Find </a:t>
            </a:r>
            <a:r>
              <a:rPr lang="en-IN" u="sng" dirty="0"/>
              <a:t>out the most popular categories and what categories don’t have much </a:t>
            </a:r>
            <a:r>
              <a:rPr lang="en-IN" u="sng" dirty="0" smtClean="0"/>
              <a:t>competition: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We create a bar graph consisting of the category on the y axis, and the number of installs on the x axis</a:t>
            </a:r>
          </a:p>
          <a:p>
            <a:pPr marL="0" indent="0" algn="just">
              <a:buNone/>
            </a:pPr>
            <a:r>
              <a:rPr lang="en-IN" dirty="0" smtClean="0"/>
              <a:t>From this we see that Family, Games, and Tools are the most popular categories, in that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/>
              <a:t>2</a:t>
            </a:r>
            <a:r>
              <a:rPr lang="en-IN" u="sng" dirty="0" smtClean="0"/>
              <a:t>. The distribution of apps and their ratings: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Similar to last time, we plot the number of apps on the y axis and the rating on the x axis.</a:t>
            </a:r>
          </a:p>
          <a:p>
            <a:pPr marL="0" indent="0" algn="just">
              <a:buNone/>
            </a:pPr>
            <a:r>
              <a:rPr lang="en-IN" dirty="0" smtClean="0"/>
              <a:t>We can see that most apps lie between 4 to 5  points.</a:t>
            </a:r>
          </a:p>
        </p:txBody>
      </p:sp>
    </p:spTree>
    <p:extLst>
      <p:ext uri="{BB962C8B-B14F-4D97-AF65-F5344CB8AC3E}">
        <p14:creationId xmlns:p14="http://schemas.microsoft.com/office/powerpoint/2010/main" val="132063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3. Paid vs Free apps:</a:t>
            </a:r>
            <a:endParaRPr lang="en-IN" u="sng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A simple pie chart that represents the proportion of paid vs free apps</a:t>
            </a:r>
          </a:p>
          <a:p>
            <a:pPr marL="0" indent="0" algn="just">
              <a:buNone/>
            </a:pPr>
            <a:r>
              <a:rPr lang="en-IN" dirty="0" smtClean="0"/>
              <a:t>We can see that only 7.4% are paid, and 92.6% are free!</a:t>
            </a:r>
          </a:p>
        </p:txBody>
      </p:sp>
    </p:spTree>
    <p:extLst>
      <p:ext uri="{BB962C8B-B14F-4D97-AF65-F5344CB8AC3E}">
        <p14:creationId xmlns:p14="http://schemas.microsoft.com/office/powerpoint/2010/main" val="76140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u="sng" dirty="0" smtClean="0"/>
              <a:t>4.Trusted App:</a:t>
            </a:r>
            <a:endParaRPr lang="en-IN" u="sng" dirty="0"/>
          </a:p>
          <a:p>
            <a:pPr marL="0" indent="0" algn="just">
              <a:buNone/>
            </a:pPr>
            <a:r>
              <a:rPr lang="en-IN" dirty="0" smtClean="0"/>
              <a:t>Aims to assign a score of ‘trust’ to apps to see how much you can trust the reviews, based solely on the number </a:t>
            </a:r>
            <a:r>
              <a:rPr lang="en-IN" smtClean="0"/>
              <a:t>of reviews.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5752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422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An analysis of applications on Google Play Store</vt:lpstr>
      <vt:lpstr>Intro to the dataset</vt:lpstr>
      <vt:lpstr>Objectives</vt:lpstr>
      <vt:lpstr>Data Cleaning</vt:lpstr>
      <vt:lpstr>Data Cleaning</vt:lpstr>
      <vt:lpstr>Data Visualisation</vt:lpstr>
      <vt:lpstr>Data Visualisation</vt:lpstr>
      <vt:lpstr>Data Visualisation</vt:lpstr>
      <vt:lpstr>Data Visualisation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applications on Google Play Store</dc:title>
  <dc:creator>pranav bhatt</dc:creator>
  <cp:lastModifiedBy>pranav bhatt</cp:lastModifiedBy>
  <cp:revision>14</cp:revision>
  <dcterms:created xsi:type="dcterms:W3CDTF">2019-11-10T12:03:03Z</dcterms:created>
  <dcterms:modified xsi:type="dcterms:W3CDTF">2019-11-10T15:54:51Z</dcterms:modified>
</cp:coreProperties>
</file>