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A3C4BD2-DDA8-4584-8771-80F9AB93CE63}" type="datetime">
              <a:rPr b="0" lang="en-IN" sz="1000" spc="-1" strike="noStrike">
                <a:solidFill>
                  <a:srgbClr val="000000"/>
                </a:solidFill>
                <a:latin typeface="Corbel"/>
              </a:rPr>
              <a:t>18/11/19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C8F298-C40E-4681-802A-24C7BA4EC6F0}" type="slidenum">
              <a:rPr b="0" lang="en-IN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204B31-7635-4BC7-A191-5B3D599524D5}" type="datetime">
              <a:rPr b="0" lang="en-IN" sz="1000" spc="-1" strike="noStrike">
                <a:solidFill>
                  <a:srgbClr val="000000"/>
                </a:solidFill>
                <a:latin typeface="Corbel"/>
              </a:rPr>
              <a:t>18/11/19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FE2469-538B-4C87-8DDE-BA5D81F3CAA6}" type="slidenum">
              <a:rPr b="0" lang="en-IN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An analysis of applications on Google Play Store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00000"/>
                </a:solidFill>
                <a:latin typeface="Corbel"/>
              </a:rPr>
              <a:t>By the frontbenchers;</a:t>
            </a:r>
            <a:endParaRPr b="0" lang="en-IN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00000"/>
                </a:solidFill>
                <a:latin typeface="Corbel"/>
              </a:rPr>
              <a:t>Pranav Bhatt, Sourav T Raveendran, Taher Taiyab Lokhandwala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After cleaning (size)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643800" y="1253880"/>
            <a:ext cx="325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Replaced ‘Varies’ with NaN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799080" y="5083560"/>
            <a:ext cx="252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Removed ‘M’ and ‘k’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1" name="Content Placeholder 3" descr=""/>
          <p:cNvPicPr/>
          <p:nvPr/>
        </p:nvPicPr>
        <p:blipFill>
          <a:blip r:embed="rId1"/>
          <a:stretch/>
        </p:blipFill>
        <p:spPr>
          <a:xfrm>
            <a:off x="1343160" y="986400"/>
            <a:ext cx="5553720" cy="3123720"/>
          </a:xfrm>
          <a:prstGeom prst="rect">
            <a:avLst/>
          </a:prstGeom>
          <a:ln>
            <a:noFill/>
          </a:ln>
        </p:spPr>
      </p:pic>
      <p:pic>
        <p:nvPicPr>
          <p:cNvPr id="132" name="Picture 4" descr=""/>
          <p:cNvPicPr/>
          <p:nvPr/>
        </p:nvPicPr>
        <p:blipFill>
          <a:blip r:embed="rId2"/>
          <a:stretch/>
        </p:blipFill>
        <p:spPr>
          <a:xfrm>
            <a:off x="6383520" y="3517200"/>
            <a:ext cx="5712480" cy="321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orbel"/>
              </a:rPr>
              <a:t>1. Find out the most popular categories and what categories don’t have much competition: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 create a bar graph consisting of the category on the y axis, and the number of installs on the x axis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From this we see that Family, Games, and Tools are the most popular categories, in that order.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43720" y="5083560"/>
            <a:ext cx="229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7" name="Content Placeholder 4" descr=""/>
          <p:cNvPicPr/>
          <p:nvPr/>
        </p:nvPicPr>
        <p:blipFill>
          <a:blip r:embed="rId1"/>
          <a:stretch/>
        </p:blipFill>
        <p:spPr>
          <a:xfrm>
            <a:off x="2154960" y="966600"/>
            <a:ext cx="8652240" cy="497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orbel"/>
              </a:rPr>
              <a:t>2. The distribution of apps and their ratings: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Similar to last time, we plot the number of apps on the y axis and the rating on the x axis.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 can see that most apps lie between 4 to 5  points.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43720" y="5083560"/>
            <a:ext cx="229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2" name="Content Placeholder 4" descr=""/>
          <p:cNvPicPr/>
          <p:nvPr/>
        </p:nvPicPr>
        <p:blipFill>
          <a:blip r:embed="rId1"/>
          <a:stretch/>
        </p:blipFill>
        <p:spPr>
          <a:xfrm>
            <a:off x="955440" y="2111760"/>
            <a:ext cx="5639400" cy="3664440"/>
          </a:xfrm>
          <a:prstGeom prst="rect">
            <a:avLst/>
          </a:prstGeom>
          <a:ln>
            <a:noFill/>
          </a:ln>
        </p:spPr>
      </p:pic>
      <p:pic>
        <p:nvPicPr>
          <p:cNvPr id="143" name="Picture 5" descr=""/>
          <p:cNvPicPr/>
          <p:nvPr/>
        </p:nvPicPr>
        <p:blipFill>
          <a:blip r:embed="rId2"/>
          <a:stretch/>
        </p:blipFill>
        <p:spPr>
          <a:xfrm>
            <a:off x="6746400" y="2111760"/>
            <a:ext cx="5175360" cy="366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orbel"/>
              </a:rPr>
              <a:t>3. Paid vs Free apps: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 simple pie chart that represents the proportion of paid vs free apps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 can see that only 7.4% are paid, and 92.6% are free!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843720" y="5083560"/>
            <a:ext cx="229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8" name="Content Placeholder 4" descr=""/>
          <p:cNvPicPr/>
          <p:nvPr/>
        </p:nvPicPr>
        <p:blipFill>
          <a:blip r:embed="rId1"/>
          <a:stretch/>
        </p:blipFill>
        <p:spPr>
          <a:xfrm>
            <a:off x="3587760" y="1886400"/>
            <a:ext cx="5137560" cy="414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orbel"/>
              </a:rPr>
              <a:t>4.Trusted App: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Aims to assign a score of ‘trust’ to apps to see how much you can trust the reviews, based solely on the number of reviews.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Visualisation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52" name="Content Placeholder 5" descr=""/>
          <p:cNvPicPr/>
          <p:nvPr/>
        </p:nvPicPr>
        <p:blipFill>
          <a:blip r:embed="rId1"/>
          <a:stretch/>
        </p:blipFill>
        <p:spPr>
          <a:xfrm>
            <a:off x="2303640" y="1936440"/>
            <a:ext cx="2659680" cy="3408840"/>
          </a:xfrm>
          <a:prstGeom prst="rect">
            <a:avLst/>
          </a:prstGeom>
          <a:ln>
            <a:noFill/>
          </a:ln>
        </p:spPr>
      </p:pic>
      <p:pic>
        <p:nvPicPr>
          <p:cNvPr id="153" name="Picture 6" descr=""/>
          <p:cNvPicPr/>
          <p:nvPr/>
        </p:nvPicPr>
        <p:blipFill>
          <a:blip r:embed="rId2"/>
          <a:stretch/>
        </p:blipFill>
        <p:spPr>
          <a:xfrm>
            <a:off x="6236280" y="1936440"/>
            <a:ext cx="4666680" cy="34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Column Co-Relations: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450800" y="1944000"/>
            <a:ext cx="4237200" cy="33120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6254280" y="1944000"/>
            <a:ext cx="411372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Intro to the dataset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The dataset consists of 10000+ android apps with columns specifying app name, rating, number of installs, number of reviews, size of app, price, etc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Quite a few columns have inconsistent use of units, missing values and so on; quite a few which we have cleaned depending on cleaning.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Objectives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484280" y="1939680"/>
            <a:ext cx="10018440" cy="3851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Find out the most popular categories and what categories don’t have much competition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Graph the frequencies of the ratings to show general trends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Number of installs vs number of reviews to show how the ratio changes as the installs increase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Pie chart of paid vs free apps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Our take on apps with reviews that you can trust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484280" y="685800"/>
            <a:ext cx="100184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Cleaning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Size column: We converted KB to MB and replaced “varies with device” with NaN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Installs column: Removed ‘+’ and commas that occurred in the columns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Price column: Removed dollar symbol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Sorted the dataframe based on ‘Category’ column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484280" y="685800"/>
            <a:ext cx="10018440" cy="18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 Cleaning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484280" y="2666880"/>
            <a:ext cx="10018440" cy="237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 then also replaced the NaN values with respective mean in the Size and Rating columns, rounding to 1 decimal place.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Converted number of reviews, installs, price to numeric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Converted the version of the apps to only represent major version iterations, and ignored minor version changes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Before cleaning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4" name="Content Placeholder 3" descr=""/>
          <p:cNvPicPr/>
          <p:nvPr/>
        </p:nvPicPr>
        <p:blipFill>
          <a:blip r:embed="rId1"/>
          <a:stretch/>
        </p:blipFill>
        <p:spPr>
          <a:xfrm>
            <a:off x="1943280" y="1132200"/>
            <a:ext cx="9082800" cy="510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After cleaning (installs)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6" name="Content Placeholder 8" descr=""/>
          <p:cNvPicPr/>
          <p:nvPr/>
        </p:nvPicPr>
        <p:blipFill>
          <a:blip r:embed="rId1"/>
          <a:stretch/>
        </p:blipFill>
        <p:spPr>
          <a:xfrm>
            <a:off x="111240" y="890280"/>
            <a:ext cx="6544440" cy="3681360"/>
          </a:xfrm>
          <a:prstGeom prst="rect">
            <a:avLst/>
          </a:prstGeom>
          <a:ln>
            <a:noFill/>
          </a:ln>
        </p:spPr>
      </p:pic>
      <p:pic>
        <p:nvPicPr>
          <p:cNvPr id="117" name="Picture 9" descr=""/>
          <p:cNvPicPr/>
          <p:nvPr/>
        </p:nvPicPr>
        <p:blipFill>
          <a:blip r:embed="rId2"/>
          <a:stretch/>
        </p:blipFill>
        <p:spPr>
          <a:xfrm>
            <a:off x="6031080" y="3378960"/>
            <a:ext cx="6060960" cy="340920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6742800" y="1253880"/>
            <a:ext cx="166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Removed ‘+’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43720" y="5083560"/>
            <a:ext cx="229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After cleaning (price)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61080" y="3501000"/>
            <a:ext cx="287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Removed dollar symbol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43720" y="5083560"/>
            <a:ext cx="229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3" name="Content Placeholder 3" descr=""/>
          <p:cNvPicPr/>
          <p:nvPr/>
        </p:nvPicPr>
        <p:blipFill>
          <a:blip r:embed="rId1"/>
          <a:stretch/>
        </p:blipFill>
        <p:spPr>
          <a:xfrm>
            <a:off x="1130040" y="2431800"/>
            <a:ext cx="5553720" cy="31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75640" y="102240"/>
            <a:ext cx="10018440" cy="69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After cleaning (ratings)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881760" y="3596760"/>
            <a:ext cx="3637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Replaced NaN with mean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rounded the ratings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43720" y="5083560"/>
            <a:ext cx="229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7" name="Content Placeholder 3" descr=""/>
          <p:cNvPicPr/>
          <p:nvPr/>
        </p:nvPicPr>
        <p:blipFill>
          <a:blip r:embed="rId1"/>
          <a:stretch/>
        </p:blipFill>
        <p:spPr>
          <a:xfrm>
            <a:off x="930960" y="2328840"/>
            <a:ext cx="5553720" cy="31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530</TotalTime>
  <Application>LibreOffice/6.0.7.3$Linux_X86_64 LibreOffice_project/00m0$Build-3</Application>
  <Words>491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2019-11-10T12:03:03Z</dcterms:created>
  <dc:creator>pranav bhatt</dc:creator>
  <dc:description/>
  <dc:language>en-IN</dc:language>
  <cp:lastModifiedBy/>
  <dcterms:modified xsi:type="dcterms:W3CDTF">2019-11-18T09:06:24Z</dcterms:modified>
  <cp:revision>21</cp:revision>
  <dc:subject/>
  <dc:title>An analysis of applications on Google Play Store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