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720" r:id="rId3"/>
    <p:sldMasterId id="2147483732" r:id="rId4"/>
    <p:sldMasterId id="2147483746" r:id="rId5"/>
    <p:sldMasterId id="2147483758" r:id="rId6"/>
  </p:sldMasterIdLst>
  <p:notesMasterIdLst>
    <p:notesMasterId r:id="rId15"/>
  </p:notesMasterIdLst>
  <p:sldIdLst>
    <p:sldId id="256" r:id="rId7"/>
    <p:sldId id="303" r:id="rId8"/>
    <p:sldId id="315" r:id="rId9"/>
    <p:sldId id="334" r:id="rId10"/>
    <p:sldId id="338" r:id="rId11"/>
    <p:sldId id="319" r:id="rId12"/>
    <p:sldId id="323" r:id="rId13"/>
    <p:sldId id="325" r:id="rId14"/>
  </p:sldIdLst>
  <p:sldSz cx="9126538" cy="6845300"/>
  <p:notesSz cx="6858000" cy="9144000"/>
  <p:defaultTextStyle>
    <a:defPPr>
      <a:defRPr lang="en-US"/>
    </a:defPPr>
    <a:lvl1pPr marL="0" algn="l" defTabSz="9129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492" algn="l" defTabSz="9129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984" algn="l" defTabSz="9129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475" algn="l" defTabSz="9129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963" algn="l" defTabSz="9129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2457" algn="l" defTabSz="9129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8949" algn="l" defTabSz="9129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5439" algn="l" defTabSz="9129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1931" algn="l" defTabSz="9129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3030" autoAdjust="0"/>
  </p:normalViewPr>
  <p:slideViewPr>
    <p:cSldViewPr snapToGrid="0">
      <p:cViewPr varScale="1">
        <p:scale>
          <a:sx n="69" d="100"/>
          <a:sy n="69" d="100"/>
        </p:scale>
        <p:origin x="2888" y="200"/>
      </p:cViewPr>
      <p:guideLst>
        <p:guide orient="horz" pos="2156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02486-C910-4CC5-816E-6557FE2AE1B8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A9A63-4E37-4CE3-A5FC-6EE6D701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6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9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492" algn="l" defTabSz="9129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984" algn="l" defTabSz="9129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475" algn="l" defTabSz="9129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963" algn="l" defTabSz="9129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2457" algn="l" defTabSz="9129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949" algn="l" defTabSz="9129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439" algn="l" defTabSz="9129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931" algn="l" defTabSz="9129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A9A63-4E37-4CE3-A5FC-6EE6D701A0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9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/>
              <a:t>See what they already know 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0BE610-B019-4E7B-907A-1E2D95D7C3A5}" type="slidenum">
              <a:rPr lang="en-GB" sz="1200">
                <a:solidFill>
                  <a:prstClr val="black"/>
                </a:solidFill>
              </a:rPr>
              <a:pPr eaLnBrk="1" hangingPunct="1"/>
              <a:t>2</a:t>
            </a:fld>
            <a:endParaRPr lang="en-GB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099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3055" indent="-513055">
              <a:buAutoNum type="arabicPeriod"/>
            </a:pPr>
            <a:r>
              <a:rPr lang="en-GB" dirty="0"/>
              <a:t>Add a drop of iodine solution. This is a stain that will highlight the parts of the cell </a:t>
            </a:r>
          </a:p>
          <a:p>
            <a:pPr marL="513055" indent="-513055">
              <a:buAutoNum type="arabicPeriod"/>
            </a:pPr>
            <a:r>
              <a:rPr lang="en-GB" dirty="0"/>
              <a:t>Gently place a cover slip on top of the onion, so that it covers the specimen but does not trap any air inside </a:t>
            </a:r>
          </a:p>
          <a:p>
            <a:pPr marL="513055" indent="-513055">
              <a:buAutoNum type="arabicPeriod"/>
            </a:pPr>
            <a:r>
              <a:rPr lang="en-GB" dirty="0"/>
              <a:t>View your slide under the microscope, starting at the lowest magnification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A9A63-4E37-4CE3-A5FC-6EE6D701A07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46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0832" y="1120284"/>
            <a:ext cx="6844904" cy="238317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832" y="3595367"/>
            <a:ext cx="6844904" cy="165269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1081" indent="0" algn="ctr">
              <a:buNone/>
              <a:defRPr sz="1500"/>
            </a:lvl2pPr>
            <a:lvl3pPr marL="682160" indent="0" algn="ctr">
              <a:buNone/>
              <a:defRPr sz="1300"/>
            </a:lvl3pPr>
            <a:lvl4pPr marL="1023242" indent="0" algn="ctr">
              <a:buNone/>
              <a:defRPr sz="1200"/>
            </a:lvl4pPr>
            <a:lvl5pPr marL="1364322" indent="0" algn="ctr">
              <a:buNone/>
              <a:defRPr sz="1200"/>
            </a:lvl5pPr>
            <a:lvl6pPr marL="1705403" indent="0" algn="ctr">
              <a:buNone/>
              <a:defRPr sz="1200"/>
            </a:lvl6pPr>
            <a:lvl7pPr marL="2046479" indent="0" algn="ctr">
              <a:buNone/>
              <a:defRPr sz="1200"/>
            </a:lvl7pPr>
            <a:lvl8pPr marL="2387559" indent="0" algn="ctr">
              <a:buNone/>
              <a:defRPr sz="1200"/>
            </a:lvl8pPr>
            <a:lvl9pPr marL="272864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37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2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0082" y="364449"/>
            <a:ext cx="1472367" cy="5801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415" y="364449"/>
            <a:ext cx="4306585" cy="5801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47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491" y="2126493"/>
            <a:ext cx="7757557" cy="1467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81" y="3879004"/>
            <a:ext cx="6388577" cy="17493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5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8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0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fld id="{7F4DE207-71BE-4C82-BA9E-891173E37DCC}" type="datetimeFigureOut">
              <a:rPr lang="en-GB"/>
              <a:pPr>
                <a:defRPr/>
              </a:pPr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fld id="{D0AA408E-E3F8-481E-98B0-7D6BE737179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5823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fld id="{86A553FF-ABBE-4BDE-990A-60EFFED7CE70}" type="datetimeFigureOut">
              <a:rPr lang="en-GB"/>
              <a:pPr>
                <a:defRPr/>
              </a:pPr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fld id="{4D0C51AE-DD95-4157-A9A0-D3902FFD64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52698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947" y="4398752"/>
            <a:ext cx="7757557" cy="13595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947" y="2901344"/>
            <a:ext cx="7757557" cy="14974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57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14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71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28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785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4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00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45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fld id="{17A88C13-6612-442A-BE8E-074C44D70A58}" type="datetimeFigureOut">
              <a:rPr lang="en-GB"/>
              <a:pPr>
                <a:defRPr/>
              </a:pPr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fld id="{F47DA2D2-64B1-4858-B5A2-30F6F2D51B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359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327" y="1597250"/>
            <a:ext cx="4030888" cy="45175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323" y="1597250"/>
            <a:ext cx="4030888" cy="45175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fld id="{C7FFDCBC-88AA-4421-98E9-9A3DD9506539}" type="datetimeFigureOut">
              <a:rPr lang="en-GB"/>
              <a:pPr>
                <a:defRPr/>
              </a:pPr>
              <a:t>24/11/2023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fld id="{85ACA606-F0AA-43B9-A5B8-5452E197AD7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38174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340" y="1532270"/>
            <a:ext cx="4032473" cy="6385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17" indent="0">
              <a:buNone/>
              <a:defRPr sz="2000" b="1"/>
            </a:lvl2pPr>
            <a:lvl3pPr marL="911437" indent="0">
              <a:buNone/>
              <a:defRPr sz="1800" b="1"/>
            </a:lvl3pPr>
            <a:lvl4pPr marL="1367153" indent="0">
              <a:buNone/>
              <a:defRPr sz="1600" b="1"/>
            </a:lvl4pPr>
            <a:lvl5pPr marL="1822875" indent="0">
              <a:buNone/>
              <a:defRPr sz="1600" b="1"/>
            </a:lvl5pPr>
            <a:lvl6pPr marL="2278591" indent="0">
              <a:buNone/>
              <a:defRPr sz="1600" b="1"/>
            </a:lvl6pPr>
            <a:lvl7pPr marL="2734308" indent="0">
              <a:buNone/>
              <a:defRPr sz="1600" b="1"/>
            </a:lvl7pPr>
            <a:lvl8pPr marL="3190027" indent="0">
              <a:buNone/>
              <a:defRPr sz="1600" b="1"/>
            </a:lvl8pPr>
            <a:lvl9pPr marL="364574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40" y="2170847"/>
            <a:ext cx="4032473" cy="39439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168" y="1532270"/>
            <a:ext cx="4034057" cy="6385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17" indent="0">
              <a:buNone/>
              <a:defRPr sz="2000" b="1"/>
            </a:lvl2pPr>
            <a:lvl3pPr marL="911437" indent="0">
              <a:buNone/>
              <a:defRPr sz="1800" b="1"/>
            </a:lvl3pPr>
            <a:lvl4pPr marL="1367153" indent="0">
              <a:buNone/>
              <a:defRPr sz="1600" b="1"/>
            </a:lvl4pPr>
            <a:lvl5pPr marL="1822875" indent="0">
              <a:buNone/>
              <a:defRPr sz="1600" b="1"/>
            </a:lvl5pPr>
            <a:lvl6pPr marL="2278591" indent="0">
              <a:buNone/>
              <a:defRPr sz="1600" b="1"/>
            </a:lvl6pPr>
            <a:lvl7pPr marL="2734308" indent="0">
              <a:buNone/>
              <a:defRPr sz="1600" b="1"/>
            </a:lvl7pPr>
            <a:lvl8pPr marL="3190027" indent="0">
              <a:buNone/>
              <a:defRPr sz="1600" b="1"/>
            </a:lvl8pPr>
            <a:lvl9pPr marL="364574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168" y="2170847"/>
            <a:ext cx="4034057" cy="39439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fld id="{68F2D0B8-B516-4173-86F5-0FD1ACB76E6E}" type="datetimeFigureOut">
              <a:rPr lang="en-GB"/>
              <a:pPr>
                <a:defRPr/>
              </a:pPr>
              <a:t>24/11/2023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fld id="{EE8B6C9D-BCE4-43B3-9046-347956AD35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2056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fld id="{9F110394-371B-48C7-927B-A57B94C4A03A}" type="datetimeFigureOut">
              <a:rPr lang="en-GB"/>
              <a:pPr>
                <a:defRPr/>
              </a:pPr>
              <a:t>24/11/2023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fld id="{2D8208CF-C464-4BB5-AD07-DDC63FA911A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81429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fld id="{19D73218-086D-4801-8379-80E903ACFB12}" type="datetimeFigureOut">
              <a:rPr lang="en-GB"/>
              <a:pPr>
                <a:defRPr/>
              </a:pPr>
              <a:t>24/11/2023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fld id="{7AA43B04-9528-4C8F-AC36-92F0A49349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5778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27" y="272544"/>
            <a:ext cx="3002568" cy="11598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223" y="272558"/>
            <a:ext cx="5101988" cy="58422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327" y="1432456"/>
            <a:ext cx="3002568" cy="4682376"/>
          </a:xfrm>
        </p:spPr>
        <p:txBody>
          <a:bodyPr/>
          <a:lstStyle>
            <a:lvl1pPr marL="0" indent="0">
              <a:buNone/>
              <a:defRPr sz="1400"/>
            </a:lvl1pPr>
            <a:lvl2pPr marL="455717" indent="0">
              <a:buNone/>
              <a:defRPr sz="1200"/>
            </a:lvl2pPr>
            <a:lvl3pPr marL="911437" indent="0">
              <a:buNone/>
              <a:defRPr sz="1000"/>
            </a:lvl3pPr>
            <a:lvl4pPr marL="1367153" indent="0">
              <a:buNone/>
              <a:defRPr sz="900"/>
            </a:lvl4pPr>
            <a:lvl5pPr marL="1822875" indent="0">
              <a:buNone/>
              <a:defRPr sz="900"/>
            </a:lvl5pPr>
            <a:lvl6pPr marL="2278591" indent="0">
              <a:buNone/>
              <a:defRPr sz="900"/>
            </a:lvl6pPr>
            <a:lvl7pPr marL="2734308" indent="0">
              <a:buNone/>
              <a:defRPr sz="900"/>
            </a:lvl7pPr>
            <a:lvl8pPr marL="3190027" indent="0">
              <a:buNone/>
              <a:defRPr sz="900"/>
            </a:lvl8pPr>
            <a:lvl9pPr marL="364574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fld id="{3877E559-FC09-4C38-8511-7C56563F1557}" type="datetimeFigureOut">
              <a:rPr lang="en-GB"/>
              <a:pPr>
                <a:defRPr/>
              </a:pPr>
              <a:t>24/11/2023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fld id="{7FA77869-580D-405A-87C5-F0F42362576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571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248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65" y="4791710"/>
            <a:ext cx="5475923" cy="5656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8865" y="611640"/>
            <a:ext cx="5475923" cy="410718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5717" indent="0">
              <a:buNone/>
              <a:defRPr sz="2800"/>
            </a:lvl2pPr>
            <a:lvl3pPr marL="911437" indent="0">
              <a:buNone/>
              <a:defRPr sz="2400"/>
            </a:lvl3pPr>
            <a:lvl4pPr marL="1367153" indent="0">
              <a:buNone/>
              <a:defRPr sz="2000"/>
            </a:lvl4pPr>
            <a:lvl5pPr marL="1822875" indent="0">
              <a:buNone/>
              <a:defRPr sz="2000"/>
            </a:lvl5pPr>
            <a:lvl6pPr marL="2278591" indent="0">
              <a:buNone/>
              <a:defRPr sz="2000"/>
            </a:lvl6pPr>
            <a:lvl7pPr marL="2734308" indent="0">
              <a:buNone/>
              <a:defRPr sz="2000"/>
            </a:lvl7pPr>
            <a:lvl8pPr marL="3190027" indent="0">
              <a:buNone/>
              <a:defRPr sz="2000"/>
            </a:lvl8pPr>
            <a:lvl9pPr marL="3645744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8865" y="5357398"/>
            <a:ext cx="5475923" cy="803372"/>
          </a:xfrm>
        </p:spPr>
        <p:txBody>
          <a:bodyPr/>
          <a:lstStyle>
            <a:lvl1pPr marL="0" indent="0">
              <a:buNone/>
              <a:defRPr sz="1400"/>
            </a:lvl1pPr>
            <a:lvl2pPr marL="455717" indent="0">
              <a:buNone/>
              <a:defRPr sz="1200"/>
            </a:lvl2pPr>
            <a:lvl3pPr marL="911437" indent="0">
              <a:buNone/>
              <a:defRPr sz="1000"/>
            </a:lvl3pPr>
            <a:lvl4pPr marL="1367153" indent="0">
              <a:buNone/>
              <a:defRPr sz="900"/>
            </a:lvl4pPr>
            <a:lvl5pPr marL="1822875" indent="0">
              <a:buNone/>
              <a:defRPr sz="900"/>
            </a:lvl5pPr>
            <a:lvl6pPr marL="2278591" indent="0">
              <a:buNone/>
              <a:defRPr sz="900"/>
            </a:lvl6pPr>
            <a:lvl7pPr marL="2734308" indent="0">
              <a:buNone/>
              <a:defRPr sz="900"/>
            </a:lvl7pPr>
            <a:lvl8pPr marL="3190027" indent="0">
              <a:buNone/>
              <a:defRPr sz="900"/>
            </a:lvl8pPr>
            <a:lvl9pPr marL="364574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fld id="{D3D2210E-7570-4E08-A0B6-ACE204A97077}" type="datetimeFigureOut">
              <a:rPr lang="en-GB"/>
              <a:pPr>
                <a:defRPr/>
              </a:pPr>
              <a:t>24/11/2023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fld id="{4DB0F5B0-F941-49C1-B797-D08ECDB46FA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0327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fld id="{AE718FF5-5F83-4A27-AC93-F2E07870E353}" type="datetimeFigureOut">
              <a:rPr lang="en-GB"/>
              <a:pPr>
                <a:defRPr/>
              </a:pPr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fld id="{5D33FD87-1218-46B6-83BC-FDB79FAC9FB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0664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6740" y="274143"/>
            <a:ext cx="2053471" cy="58406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327" y="274143"/>
            <a:ext cx="6008304" cy="58406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fld id="{A824D811-9B0C-448D-AA17-F6BE27873074}" type="datetimeFigureOut">
              <a:rPr lang="en-GB"/>
              <a:pPr>
                <a:defRPr/>
              </a:pPr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itchFamily="112" charset="0"/>
              </a:defRPr>
            </a:lvl1pPr>
          </a:lstStyle>
          <a:p>
            <a:pPr>
              <a:defRPr/>
            </a:pPr>
            <a:fld id="{D56779F3-373E-43E0-9E26-D5FF08261D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0011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491" y="2126490"/>
            <a:ext cx="7757557" cy="14673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81" y="3879004"/>
            <a:ext cx="6388577" cy="1749354"/>
          </a:xfrm>
        </p:spPr>
        <p:txBody>
          <a:bodyPr/>
          <a:lstStyle>
            <a:lvl1pPr marL="0" indent="0" algn="ctr">
              <a:buNone/>
              <a:defRPr/>
            </a:lvl1pPr>
            <a:lvl2pPr marL="455860" indent="0" algn="ctr">
              <a:buNone/>
              <a:defRPr/>
            </a:lvl2pPr>
            <a:lvl3pPr marL="911719" indent="0" algn="ctr">
              <a:buNone/>
              <a:defRPr/>
            </a:lvl3pPr>
            <a:lvl4pPr marL="1367578" indent="0" algn="ctr">
              <a:buNone/>
              <a:defRPr/>
            </a:lvl4pPr>
            <a:lvl5pPr marL="1823440" indent="0" algn="ctr">
              <a:buNone/>
              <a:defRPr/>
            </a:lvl5pPr>
            <a:lvl6pPr marL="2279298" indent="0" algn="ctr">
              <a:buNone/>
              <a:defRPr/>
            </a:lvl6pPr>
            <a:lvl7pPr marL="2735157" indent="0" algn="ctr">
              <a:buNone/>
              <a:defRPr/>
            </a:lvl7pPr>
            <a:lvl8pPr marL="3191017" indent="0" algn="ctr">
              <a:buNone/>
              <a:defRPr/>
            </a:lvl8pPr>
            <a:lvl9pPr marL="364687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C0C6A5-8719-45D9-A675-281D58F0ED01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68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54B44-A9E2-4CD8-9A32-CB9533B7EAE7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87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944" y="4398749"/>
            <a:ext cx="7757557" cy="13595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944" y="2901341"/>
            <a:ext cx="7757557" cy="149740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860" indent="0">
              <a:buNone/>
              <a:defRPr sz="1800"/>
            </a:lvl2pPr>
            <a:lvl3pPr marL="911719" indent="0">
              <a:buNone/>
              <a:defRPr sz="1600"/>
            </a:lvl3pPr>
            <a:lvl4pPr marL="1367578" indent="0">
              <a:buNone/>
              <a:defRPr sz="1400"/>
            </a:lvl4pPr>
            <a:lvl5pPr marL="1823440" indent="0">
              <a:buNone/>
              <a:defRPr sz="1400"/>
            </a:lvl5pPr>
            <a:lvl6pPr marL="2279298" indent="0">
              <a:buNone/>
              <a:defRPr sz="1400"/>
            </a:lvl6pPr>
            <a:lvl7pPr marL="2735157" indent="0">
              <a:buNone/>
              <a:defRPr sz="1400"/>
            </a:lvl7pPr>
            <a:lvl8pPr marL="3191017" indent="0">
              <a:buNone/>
              <a:defRPr sz="1400"/>
            </a:lvl8pPr>
            <a:lvl9pPr marL="364687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46C85B-CA12-4BE0-893A-53B7C6619A8E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9776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490" y="1977531"/>
            <a:ext cx="3802724" cy="41071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324" y="1977531"/>
            <a:ext cx="3802724" cy="41071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2B536-5B6C-4F4A-A620-797B02929862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611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27" y="274140"/>
            <a:ext cx="8213884" cy="114088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337" y="1532270"/>
            <a:ext cx="4032473" cy="6385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19" indent="0">
              <a:buNone/>
              <a:defRPr sz="1800" b="1"/>
            </a:lvl3pPr>
            <a:lvl4pPr marL="1367578" indent="0">
              <a:buNone/>
              <a:defRPr sz="1600" b="1"/>
            </a:lvl4pPr>
            <a:lvl5pPr marL="1823440" indent="0">
              <a:buNone/>
              <a:defRPr sz="1600" b="1"/>
            </a:lvl5pPr>
            <a:lvl6pPr marL="2279298" indent="0">
              <a:buNone/>
              <a:defRPr sz="1600" b="1"/>
            </a:lvl6pPr>
            <a:lvl7pPr marL="2735157" indent="0">
              <a:buNone/>
              <a:defRPr sz="1600" b="1"/>
            </a:lvl7pPr>
            <a:lvl8pPr marL="3191017" indent="0">
              <a:buNone/>
              <a:defRPr sz="1600" b="1"/>
            </a:lvl8pPr>
            <a:lvl9pPr marL="364687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37" y="2170847"/>
            <a:ext cx="4032473" cy="39439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165" y="1532270"/>
            <a:ext cx="4034057" cy="6385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19" indent="0">
              <a:buNone/>
              <a:defRPr sz="1800" b="1"/>
            </a:lvl3pPr>
            <a:lvl4pPr marL="1367578" indent="0">
              <a:buNone/>
              <a:defRPr sz="1600" b="1"/>
            </a:lvl4pPr>
            <a:lvl5pPr marL="1823440" indent="0">
              <a:buNone/>
              <a:defRPr sz="1600" b="1"/>
            </a:lvl5pPr>
            <a:lvl6pPr marL="2279298" indent="0">
              <a:buNone/>
              <a:defRPr sz="1600" b="1"/>
            </a:lvl6pPr>
            <a:lvl7pPr marL="2735157" indent="0">
              <a:buNone/>
              <a:defRPr sz="1600" b="1"/>
            </a:lvl7pPr>
            <a:lvl8pPr marL="3191017" indent="0">
              <a:buNone/>
              <a:defRPr sz="1600" b="1"/>
            </a:lvl8pPr>
            <a:lvl9pPr marL="364687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165" y="2170847"/>
            <a:ext cx="4034057" cy="39439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484DD-199E-4CC5-8DDA-AC997FFABA21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00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99C69-D134-40E0-AF2C-B187D563BCFD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6950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2B783B-1210-4D3C-83F3-1285D967059F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9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12" y="1706573"/>
            <a:ext cx="7871639" cy="284745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712" y="4580980"/>
            <a:ext cx="7871639" cy="149740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108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21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32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64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054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464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8755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286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975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27" y="272544"/>
            <a:ext cx="3002568" cy="11598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223" y="272555"/>
            <a:ext cx="5101988" cy="58422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327" y="1432453"/>
            <a:ext cx="3002568" cy="4682376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19" indent="0">
              <a:buNone/>
              <a:defRPr sz="1000"/>
            </a:lvl3pPr>
            <a:lvl4pPr marL="1367578" indent="0">
              <a:buNone/>
              <a:defRPr sz="900"/>
            </a:lvl4pPr>
            <a:lvl5pPr marL="1823440" indent="0">
              <a:buNone/>
              <a:defRPr sz="900"/>
            </a:lvl5pPr>
            <a:lvl6pPr marL="2279298" indent="0">
              <a:buNone/>
              <a:defRPr sz="900"/>
            </a:lvl6pPr>
            <a:lvl7pPr marL="2735157" indent="0">
              <a:buNone/>
              <a:defRPr sz="900"/>
            </a:lvl7pPr>
            <a:lvl8pPr marL="3191017" indent="0">
              <a:buNone/>
              <a:defRPr sz="900"/>
            </a:lvl8pPr>
            <a:lvl9pPr marL="364687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74026-2F7C-4916-8D7B-6AF6F70B53EE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345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65" y="4791710"/>
            <a:ext cx="5475923" cy="5656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8865" y="611640"/>
            <a:ext cx="5475923" cy="4107180"/>
          </a:xfrm>
        </p:spPr>
        <p:txBody>
          <a:bodyPr/>
          <a:lstStyle>
            <a:lvl1pPr marL="0" indent="0">
              <a:buNone/>
              <a:defRPr sz="3200"/>
            </a:lvl1pPr>
            <a:lvl2pPr marL="455860" indent="0">
              <a:buNone/>
              <a:defRPr sz="2800"/>
            </a:lvl2pPr>
            <a:lvl3pPr marL="911719" indent="0">
              <a:buNone/>
              <a:defRPr sz="2400"/>
            </a:lvl3pPr>
            <a:lvl4pPr marL="1367578" indent="0">
              <a:buNone/>
              <a:defRPr sz="2000"/>
            </a:lvl4pPr>
            <a:lvl5pPr marL="1823440" indent="0">
              <a:buNone/>
              <a:defRPr sz="2000"/>
            </a:lvl5pPr>
            <a:lvl6pPr marL="2279298" indent="0">
              <a:buNone/>
              <a:defRPr sz="2000"/>
            </a:lvl6pPr>
            <a:lvl7pPr marL="2735157" indent="0">
              <a:buNone/>
              <a:defRPr sz="2000"/>
            </a:lvl7pPr>
            <a:lvl8pPr marL="3191017" indent="0">
              <a:buNone/>
              <a:defRPr sz="2000"/>
            </a:lvl8pPr>
            <a:lvl9pPr marL="364687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8865" y="5357398"/>
            <a:ext cx="5475923" cy="803372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19" indent="0">
              <a:buNone/>
              <a:defRPr sz="1000"/>
            </a:lvl3pPr>
            <a:lvl4pPr marL="1367578" indent="0">
              <a:buNone/>
              <a:defRPr sz="900"/>
            </a:lvl4pPr>
            <a:lvl5pPr marL="1823440" indent="0">
              <a:buNone/>
              <a:defRPr sz="900"/>
            </a:lvl5pPr>
            <a:lvl6pPr marL="2279298" indent="0">
              <a:buNone/>
              <a:defRPr sz="900"/>
            </a:lvl6pPr>
            <a:lvl7pPr marL="2735157" indent="0">
              <a:buNone/>
              <a:defRPr sz="900"/>
            </a:lvl7pPr>
            <a:lvl8pPr marL="3191017" indent="0">
              <a:buNone/>
              <a:defRPr sz="900"/>
            </a:lvl8pPr>
            <a:lvl9pPr marL="364687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3022F-E373-4720-932A-A1E8F2F3CE00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5346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F8B23-A821-45D7-BB32-DCC13C0FBC2F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757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2658" y="608471"/>
            <a:ext cx="1939389" cy="54762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490" y="608471"/>
            <a:ext cx="5666059" cy="54762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E67B2-28F4-4E61-B8EF-CCC1CE71B912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6703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 descr="PC2_title_slide_ph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6538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/>
          <p:cNvSpPr txBox="1">
            <a:spLocks noChangeArrowheads="1"/>
          </p:cNvSpPr>
          <p:nvPr userDrawn="1"/>
        </p:nvSpPr>
        <p:spPr bwMode="auto">
          <a:xfrm>
            <a:off x="6432941" y="6642487"/>
            <a:ext cx="2129526" cy="24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>
            <a:spAutoFit/>
          </a:bodyPr>
          <a:lstStyle>
            <a:lvl1pPr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algn="r" defTabSz="91171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>
                <a:solidFill>
                  <a:srgbClr val="5B0091"/>
                </a:solidFill>
                <a:cs typeface="Arial" panose="020B0604020202020204" pitchFamily="34" charset="0"/>
              </a:rPr>
              <a:t>© Boardworks Ltd 2006</a:t>
            </a:r>
          </a:p>
        </p:txBody>
      </p:sp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827103" y="44368"/>
            <a:ext cx="6036825" cy="51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>
            <a:spAutoFit/>
          </a:bodyPr>
          <a:lstStyle>
            <a:lvl1pPr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defTabSz="91171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GB" sz="2800" b="1">
              <a:solidFill>
                <a:srgbClr val="5B0091"/>
              </a:solidFill>
              <a:cs typeface="Arial" panose="020B0604020202020204" pitchFamily="34" charset="0"/>
            </a:endParaRPr>
          </a:p>
        </p:txBody>
      </p:sp>
      <p:sp>
        <p:nvSpPr>
          <p:cNvPr id="5" name="Text Box 28"/>
          <p:cNvSpPr txBox="1">
            <a:spLocks noChangeArrowheads="1"/>
          </p:cNvSpPr>
          <p:nvPr userDrawn="1"/>
        </p:nvSpPr>
        <p:spPr bwMode="auto">
          <a:xfrm>
            <a:off x="895236" y="6642487"/>
            <a:ext cx="654385" cy="24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166" tIns="45583" rIns="91166" bIns="45583">
            <a:spAutoFit/>
          </a:bodyPr>
          <a:lstStyle>
            <a:lvl1pPr>
              <a:defRPr sz="2400">
                <a:solidFill>
                  <a:srgbClr val="010066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10066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10066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10066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10066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charset="0"/>
              </a:defRPr>
            </a:lvl9pPr>
          </a:lstStyle>
          <a:p>
            <a:pPr algn="ctr" defTabSz="911719" fontAlgn="base">
              <a:spcBef>
                <a:spcPct val="50000"/>
              </a:spcBef>
              <a:spcAft>
                <a:spcPct val="0"/>
              </a:spcAft>
              <a:defRPr/>
            </a:pPr>
            <a:fld id="{724DFCF4-85B6-4DB3-B613-4ADC97FCD522}" type="slidenum">
              <a:rPr lang="en-GB" sz="1000" smtClean="0">
                <a:solidFill>
                  <a:srgbClr val="5B0091"/>
                </a:solidFill>
                <a:cs typeface="Arial" charset="0"/>
              </a:rPr>
              <a:pPr algn="ctr" defTabSz="911719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lang="en-GB" sz="1000">
                <a:solidFill>
                  <a:srgbClr val="5B0091"/>
                </a:solidFill>
                <a:cs typeface="Arial" charset="0"/>
              </a:rPr>
              <a:t> of 37</a:t>
            </a:r>
          </a:p>
        </p:txBody>
      </p:sp>
      <p:pic>
        <p:nvPicPr>
          <p:cNvPr id="6" name="Picture 29" descr="forward_arrow_colour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968" y="6156027"/>
            <a:ext cx="629033" cy="57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0185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327" y="1597247"/>
            <a:ext cx="8213884" cy="4517582"/>
          </a:xfrm>
          <a:prstGeom prst="rect">
            <a:avLst/>
          </a:prstGeom>
        </p:spPr>
        <p:txBody>
          <a:bodyPr lIns="91166" tIns="45583" rIns="91166" bIns="4558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3514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944" y="4398749"/>
            <a:ext cx="7757557" cy="13595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944" y="2901341"/>
            <a:ext cx="7757557" cy="1497409"/>
          </a:xfrm>
          <a:prstGeom prst="rect">
            <a:avLst/>
          </a:prstGeom>
        </p:spPr>
        <p:txBody>
          <a:bodyPr lIns="91166" tIns="45583" rIns="91166" bIns="45583" anchor="b"/>
          <a:lstStyle>
            <a:lvl1pPr marL="0" indent="0">
              <a:buNone/>
              <a:defRPr sz="2000"/>
            </a:lvl1pPr>
            <a:lvl2pPr marL="455860" indent="0">
              <a:buNone/>
              <a:defRPr sz="1800"/>
            </a:lvl2pPr>
            <a:lvl3pPr marL="911719" indent="0">
              <a:buNone/>
              <a:defRPr sz="1600"/>
            </a:lvl3pPr>
            <a:lvl4pPr marL="1367578" indent="0">
              <a:buNone/>
              <a:defRPr sz="1400"/>
            </a:lvl4pPr>
            <a:lvl5pPr marL="1823440" indent="0">
              <a:buNone/>
              <a:defRPr sz="1400"/>
            </a:lvl5pPr>
            <a:lvl6pPr marL="2279298" indent="0">
              <a:buNone/>
              <a:defRPr sz="1400"/>
            </a:lvl6pPr>
            <a:lvl7pPr marL="2735157" indent="0">
              <a:buNone/>
              <a:defRPr sz="1400"/>
            </a:lvl7pPr>
            <a:lvl8pPr marL="3191017" indent="0">
              <a:buNone/>
              <a:defRPr sz="1400"/>
            </a:lvl8pPr>
            <a:lvl9pPr marL="364687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2687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327" y="1597247"/>
            <a:ext cx="4030888" cy="4517582"/>
          </a:xfrm>
          <a:prstGeom prst="rect">
            <a:avLst/>
          </a:prstGeom>
        </p:spPr>
        <p:txBody>
          <a:bodyPr lIns="91166" tIns="45583" rIns="91166" bIns="45583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323" y="1597247"/>
            <a:ext cx="4030888" cy="4517582"/>
          </a:xfrm>
          <a:prstGeom prst="rect">
            <a:avLst/>
          </a:prstGeom>
        </p:spPr>
        <p:txBody>
          <a:bodyPr lIns="91166" tIns="45583" rIns="91166" bIns="45583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2642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27" y="274140"/>
            <a:ext cx="8213884" cy="114088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337" y="1532270"/>
            <a:ext cx="4032473" cy="638577"/>
          </a:xfrm>
          <a:prstGeom prst="rect">
            <a:avLst/>
          </a:prstGeom>
        </p:spPr>
        <p:txBody>
          <a:bodyPr lIns="91166" tIns="45583" rIns="91166" bIns="45583"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19" indent="0">
              <a:buNone/>
              <a:defRPr sz="1800" b="1"/>
            </a:lvl3pPr>
            <a:lvl4pPr marL="1367578" indent="0">
              <a:buNone/>
              <a:defRPr sz="1600" b="1"/>
            </a:lvl4pPr>
            <a:lvl5pPr marL="1823440" indent="0">
              <a:buNone/>
              <a:defRPr sz="1600" b="1"/>
            </a:lvl5pPr>
            <a:lvl6pPr marL="2279298" indent="0">
              <a:buNone/>
              <a:defRPr sz="1600" b="1"/>
            </a:lvl6pPr>
            <a:lvl7pPr marL="2735157" indent="0">
              <a:buNone/>
              <a:defRPr sz="1600" b="1"/>
            </a:lvl7pPr>
            <a:lvl8pPr marL="3191017" indent="0">
              <a:buNone/>
              <a:defRPr sz="1600" b="1"/>
            </a:lvl8pPr>
            <a:lvl9pPr marL="364687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37" y="2170847"/>
            <a:ext cx="4032473" cy="3943971"/>
          </a:xfrm>
          <a:prstGeom prst="rect">
            <a:avLst/>
          </a:prstGeom>
        </p:spPr>
        <p:txBody>
          <a:bodyPr lIns="91166" tIns="45583" rIns="91166" bIns="45583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165" y="1532270"/>
            <a:ext cx="4034057" cy="638577"/>
          </a:xfrm>
          <a:prstGeom prst="rect">
            <a:avLst/>
          </a:prstGeom>
        </p:spPr>
        <p:txBody>
          <a:bodyPr lIns="91166" tIns="45583" rIns="91166" bIns="45583"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19" indent="0">
              <a:buNone/>
              <a:defRPr sz="1800" b="1"/>
            </a:lvl3pPr>
            <a:lvl4pPr marL="1367578" indent="0">
              <a:buNone/>
              <a:defRPr sz="1600" b="1"/>
            </a:lvl4pPr>
            <a:lvl5pPr marL="1823440" indent="0">
              <a:buNone/>
              <a:defRPr sz="1600" b="1"/>
            </a:lvl5pPr>
            <a:lvl6pPr marL="2279298" indent="0">
              <a:buNone/>
              <a:defRPr sz="1600" b="1"/>
            </a:lvl6pPr>
            <a:lvl7pPr marL="2735157" indent="0">
              <a:buNone/>
              <a:defRPr sz="1600" b="1"/>
            </a:lvl7pPr>
            <a:lvl8pPr marL="3191017" indent="0">
              <a:buNone/>
              <a:defRPr sz="1600" b="1"/>
            </a:lvl8pPr>
            <a:lvl9pPr marL="364687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165" y="2170847"/>
            <a:ext cx="4034057" cy="3943971"/>
          </a:xfrm>
          <a:prstGeom prst="rect">
            <a:avLst/>
          </a:prstGeom>
        </p:spPr>
        <p:txBody>
          <a:bodyPr lIns="91166" tIns="45583" rIns="91166" bIns="45583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4421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17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399" y="1822244"/>
            <a:ext cx="2888882" cy="4343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2363" y="1822244"/>
            <a:ext cx="2890070" cy="4343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1502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8349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27" y="272544"/>
            <a:ext cx="3002568" cy="11598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223" y="272555"/>
            <a:ext cx="5101988" cy="5842274"/>
          </a:xfrm>
          <a:prstGeom prst="rect">
            <a:avLst/>
          </a:prstGeom>
        </p:spPr>
        <p:txBody>
          <a:bodyPr lIns="91166" tIns="45583" rIns="91166" bIns="45583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327" y="1432453"/>
            <a:ext cx="3002568" cy="4682376"/>
          </a:xfrm>
          <a:prstGeom prst="rect">
            <a:avLst/>
          </a:prstGeom>
        </p:spPr>
        <p:txBody>
          <a:bodyPr lIns="91166" tIns="45583" rIns="91166" bIns="45583"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19" indent="0">
              <a:buNone/>
              <a:defRPr sz="1000"/>
            </a:lvl3pPr>
            <a:lvl4pPr marL="1367578" indent="0">
              <a:buNone/>
              <a:defRPr sz="900"/>
            </a:lvl4pPr>
            <a:lvl5pPr marL="1823440" indent="0">
              <a:buNone/>
              <a:defRPr sz="900"/>
            </a:lvl5pPr>
            <a:lvl6pPr marL="2279298" indent="0">
              <a:buNone/>
              <a:defRPr sz="900"/>
            </a:lvl6pPr>
            <a:lvl7pPr marL="2735157" indent="0">
              <a:buNone/>
              <a:defRPr sz="900"/>
            </a:lvl7pPr>
            <a:lvl8pPr marL="3191017" indent="0">
              <a:buNone/>
              <a:defRPr sz="900"/>
            </a:lvl8pPr>
            <a:lvl9pPr marL="364687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671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65" y="4791710"/>
            <a:ext cx="5475923" cy="5656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8865" y="611640"/>
            <a:ext cx="5475923" cy="4107180"/>
          </a:xfrm>
          <a:prstGeom prst="rect">
            <a:avLst/>
          </a:prstGeom>
        </p:spPr>
        <p:txBody>
          <a:bodyPr lIns="91166" tIns="45583" rIns="91166" bIns="45583"/>
          <a:lstStyle>
            <a:lvl1pPr marL="0" indent="0">
              <a:buNone/>
              <a:defRPr sz="3200"/>
            </a:lvl1pPr>
            <a:lvl2pPr marL="455860" indent="0">
              <a:buNone/>
              <a:defRPr sz="2800"/>
            </a:lvl2pPr>
            <a:lvl3pPr marL="911719" indent="0">
              <a:buNone/>
              <a:defRPr sz="2400"/>
            </a:lvl3pPr>
            <a:lvl4pPr marL="1367578" indent="0">
              <a:buNone/>
              <a:defRPr sz="2000"/>
            </a:lvl4pPr>
            <a:lvl5pPr marL="1823440" indent="0">
              <a:buNone/>
              <a:defRPr sz="2000"/>
            </a:lvl5pPr>
            <a:lvl6pPr marL="2279298" indent="0">
              <a:buNone/>
              <a:defRPr sz="2000"/>
            </a:lvl6pPr>
            <a:lvl7pPr marL="2735157" indent="0">
              <a:buNone/>
              <a:defRPr sz="2000"/>
            </a:lvl7pPr>
            <a:lvl8pPr marL="3191017" indent="0">
              <a:buNone/>
              <a:defRPr sz="2000"/>
            </a:lvl8pPr>
            <a:lvl9pPr marL="3646876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8865" y="5357398"/>
            <a:ext cx="5475923" cy="803372"/>
          </a:xfrm>
          <a:prstGeom prst="rect">
            <a:avLst/>
          </a:prstGeom>
        </p:spPr>
        <p:txBody>
          <a:bodyPr lIns="91166" tIns="45583" rIns="91166" bIns="45583"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19" indent="0">
              <a:buNone/>
              <a:defRPr sz="1000"/>
            </a:lvl3pPr>
            <a:lvl4pPr marL="1367578" indent="0">
              <a:buNone/>
              <a:defRPr sz="900"/>
            </a:lvl4pPr>
            <a:lvl5pPr marL="1823440" indent="0">
              <a:buNone/>
              <a:defRPr sz="900"/>
            </a:lvl5pPr>
            <a:lvl6pPr marL="2279298" indent="0">
              <a:buNone/>
              <a:defRPr sz="900"/>
            </a:lvl6pPr>
            <a:lvl7pPr marL="2735157" indent="0">
              <a:buNone/>
              <a:defRPr sz="900"/>
            </a:lvl7pPr>
            <a:lvl8pPr marL="3191017" indent="0">
              <a:buNone/>
              <a:defRPr sz="900"/>
            </a:lvl8pPr>
            <a:lvl9pPr marL="364687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55500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327" y="1597247"/>
            <a:ext cx="8213884" cy="4517582"/>
          </a:xfrm>
          <a:prstGeom prst="rect">
            <a:avLst/>
          </a:prstGeom>
        </p:spPr>
        <p:txBody>
          <a:bodyPr vert="eaVert" lIns="91166" tIns="45583" rIns="91166" bIns="4558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6917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6740" y="53875"/>
            <a:ext cx="2053471" cy="60609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327" y="53875"/>
            <a:ext cx="6008304" cy="6060943"/>
          </a:xfrm>
          <a:prstGeom prst="rect">
            <a:avLst/>
          </a:prstGeom>
        </p:spPr>
        <p:txBody>
          <a:bodyPr vert="eaVert" lIns="91166" tIns="45583" rIns="91166" bIns="4558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938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6327" y="53875"/>
            <a:ext cx="8213884" cy="6060943"/>
          </a:xfrm>
          <a:prstGeom prst="rect">
            <a:avLst/>
          </a:prstGeom>
        </p:spPr>
        <p:txBody>
          <a:bodyPr lIns="91166" tIns="45583" rIns="91166" bIns="4558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9794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491" y="2126490"/>
            <a:ext cx="7757557" cy="1467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81" y="3879004"/>
            <a:ext cx="6388577" cy="1749354"/>
          </a:xfrm>
          <a:prstGeom prst="rect">
            <a:avLst/>
          </a:prstGeom>
        </p:spPr>
        <p:txBody>
          <a:bodyPr lIns="91166" tIns="45583" rIns="91166" bIns="45583"/>
          <a:lstStyle>
            <a:lvl1pPr marL="0" indent="0" algn="ctr">
              <a:buNone/>
              <a:defRPr/>
            </a:lvl1pPr>
            <a:lvl2pPr marL="455860" indent="0" algn="ctr">
              <a:buNone/>
              <a:defRPr/>
            </a:lvl2pPr>
            <a:lvl3pPr marL="911719" indent="0" algn="ctr">
              <a:buNone/>
              <a:defRPr/>
            </a:lvl3pPr>
            <a:lvl4pPr marL="1367578" indent="0" algn="ctr">
              <a:buNone/>
              <a:defRPr/>
            </a:lvl4pPr>
            <a:lvl5pPr marL="1823440" indent="0" algn="ctr">
              <a:buNone/>
              <a:defRPr/>
            </a:lvl5pPr>
            <a:lvl6pPr marL="2279298" indent="0" algn="ctr">
              <a:buNone/>
              <a:defRPr/>
            </a:lvl6pPr>
            <a:lvl7pPr marL="2735157" indent="0" algn="ctr">
              <a:buNone/>
              <a:defRPr/>
            </a:lvl7pPr>
            <a:lvl8pPr marL="3191017" indent="0" algn="ctr">
              <a:buNone/>
              <a:defRPr/>
            </a:lvl8pPr>
            <a:lvl9pPr marL="364687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327" y="6233660"/>
            <a:ext cx="2129526" cy="475368"/>
          </a:xfrm>
          <a:prstGeom prst="rect">
            <a:avLst/>
          </a:prstGeom>
        </p:spPr>
        <p:txBody>
          <a:bodyPr lIns="91166" tIns="45583" rIns="91166" bIns="45583"/>
          <a:lstStyle>
            <a:lvl1pPr>
              <a:defRPr>
                <a:latin typeface="Arial" charset="0"/>
              </a:defRPr>
            </a:lvl1pPr>
          </a:lstStyle>
          <a:p>
            <a:pPr defTabSz="91171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1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8234" y="6233660"/>
            <a:ext cx="2890070" cy="475368"/>
          </a:xfrm>
          <a:prstGeom prst="rect">
            <a:avLst/>
          </a:prstGeom>
        </p:spPr>
        <p:txBody>
          <a:bodyPr lIns="91166" tIns="45583" rIns="91166" bIns="45583"/>
          <a:lstStyle>
            <a:lvl1pPr>
              <a:defRPr>
                <a:latin typeface="Arial" charset="0"/>
              </a:defRPr>
            </a:lvl1pPr>
          </a:lstStyle>
          <a:p>
            <a:pPr defTabSz="91171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1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85" y="6233660"/>
            <a:ext cx="2129526" cy="475368"/>
          </a:xfrm>
          <a:prstGeom prst="rect">
            <a:avLst/>
          </a:prstGeom>
        </p:spPr>
        <p:txBody>
          <a:bodyPr vert="horz" wrap="square" lIns="91166" tIns="45583" rIns="91166" bIns="45583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171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374D02-0D88-4D0C-A241-140A411C854B}" type="slidenum">
              <a:rPr lang="en-GB" sz="2400" smtClean="0">
                <a:solidFill>
                  <a:srgbClr val="010066"/>
                </a:solidFill>
              </a:rPr>
              <a:pPr defTabSz="911719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2400">
              <a:solidFill>
                <a:srgbClr val="01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355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491" y="2126485"/>
            <a:ext cx="7757557" cy="1467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81" y="3879004"/>
            <a:ext cx="6388577" cy="17493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345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895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939" y="4398744"/>
            <a:ext cx="7757557" cy="13595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939" y="2901336"/>
            <a:ext cx="7757557" cy="14974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0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21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8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43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0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65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26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487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1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39" y="364450"/>
            <a:ext cx="7871639" cy="132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0" y="1678050"/>
            <a:ext cx="3860953" cy="8223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1081" indent="0">
              <a:buNone/>
              <a:defRPr sz="1500" b="1"/>
            </a:lvl2pPr>
            <a:lvl3pPr marL="682160" indent="0">
              <a:buNone/>
              <a:defRPr sz="1300" b="1"/>
            </a:lvl3pPr>
            <a:lvl4pPr marL="1023242" indent="0">
              <a:buNone/>
              <a:defRPr sz="1200" b="1"/>
            </a:lvl4pPr>
            <a:lvl5pPr marL="1364322" indent="0">
              <a:buNone/>
              <a:defRPr sz="1200" b="1"/>
            </a:lvl5pPr>
            <a:lvl6pPr marL="1705403" indent="0">
              <a:buNone/>
              <a:defRPr sz="1200" b="1"/>
            </a:lvl6pPr>
            <a:lvl7pPr marL="2046479" indent="0">
              <a:buNone/>
              <a:defRPr sz="1200" b="1"/>
            </a:lvl7pPr>
            <a:lvl8pPr marL="2387559" indent="0">
              <a:buNone/>
              <a:defRPr sz="1200" b="1"/>
            </a:lvl8pPr>
            <a:lvl9pPr marL="272864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40" y="2500451"/>
            <a:ext cx="3860953" cy="3677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0326" y="1678050"/>
            <a:ext cx="3879967" cy="8223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1081" indent="0">
              <a:buNone/>
              <a:defRPr sz="1500" b="1"/>
            </a:lvl2pPr>
            <a:lvl3pPr marL="682160" indent="0">
              <a:buNone/>
              <a:defRPr sz="1300" b="1"/>
            </a:lvl3pPr>
            <a:lvl4pPr marL="1023242" indent="0">
              <a:buNone/>
              <a:defRPr sz="1200" b="1"/>
            </a:lvl4pPr>
            <a:lvl5pPr marL="1364322" indent="0">
              <a:buNone/>
              <a:defRPr sz="1200" b="1"/>
            </a:lvl5pPr>
            <a:lvl6pPr marL="1705403" indent="0">
              <a:buNone/>
              <a:defRPr sz="1200" b="1"/>
            </a:lvl6pPr>
            <a:lvl7pPr marL="2046479" indent="0">
              <a:buNone/>
              <a:defRPr sz="1200" b="1"/>
            </a:lvl7pPr>
            <a:lvl8pPr marL="2387559" indent="0">
              <a:buNone/>
              <a:defRPr sz="1200" b="1"/>
            </a:lvl8pPr>
            <a:lvl9pPr marL="272864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0326" y="2500451"/>
            <a:ext cx="3879967" cy="3677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4684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327" y="1597242"/>
            <a:ext cx="4030888" cy="45175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323" y="1597242"/>
            <a:ext cx="4030888" cy="45175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296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332" y="1532270"/>
            <a:ext cx="4032473" cy="6385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095" indent="0">
              <a:buNone/>
              <a:defRPr sz="2000" b="1"/>
            </a:lvl2pPr>
            <a:lvl3pPr marL="912191" indent="0">
              <a:buNone/>
              <a:defRPr sz="1800" b="1"/>
            </a:lvl3pPr>
            <a:lvl4pPr marL="1368285" indent="0">
              <a:buNone/>
              <a:defRPr sz="1600" b="1"/>
            </a:lvl4pPr>
            <a:lvl5pPr marL="1824382" indent="0">
              <a:buNone/>
              <a:defRPr sz="1600" b="1"/>
            </a:lvl5pPr>
            <a:lvl6pPr marL="2280477" indent="0">
              <a:buNone/>
              <a:defRPr sz="1600" b="1"/>
            </a:lvl6pPr>
            <a:lvl7pPr marL="2736572" indent="0">
              <a:buNone/>
              <a:defRPr sz="1600" b="1"/>
            </a:lvl7pPr>
            <a:lvl8pPr marL="3192667" indent="0">
              <a:buNone/>
              <a:defRPr sz="1600" b="1"/>
            </a:lvl8pPr>
            <a:lvl9pPr marL="364876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32" y="2170847"/>
            <a:ext cx="4032473" cy="39439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160" y="1532270"/>
            <a:ext cx="4034057" cy="6385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095" indent="0">
              <a:buNone/>
              <a:defRPr sz="2000" b="1"/>
            </a:lvl2pPr>
            <a:lvl3pPr marL="912191" indent="0">
              <a:buNone/>
              <a:defRPr sz="1800" b="1"/>
            </a:lvl3pPr>
            <a:lvl4pPr marL="1368285" indent="0">
              <a:buNone/>
              <a:defRPr sz="1600" b="1"/>
            </a:lvl4pPr>
            <a:lvl5pPr marL="1824382" indent="0">
              <a:buNone/>
              <a:defRPr sz="1600" b="1"/>
            </a:lvl5pPr>
            <a:lvl6pPr marL="2280477" indent="0">
              <a:buNone/>
              <a:defRPr sz="1600" b="1"/>
            </a:lvl6pPr>
            <a:lvl7pPr marL="2736572" indent="0">
              <a:buNone/>
              <a:defRPr sz="1600" b="1"/>
            </a:lvl7pPr>
            <a:lvl8pPr marL="3192667" indent="0">
              <a:buNone/>
              <a:defRPr sz="1600" b="1"/>
            </a:lvl8pPr>
            <a:lvl9pPr marL="364876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160" y="2170847"/>
            <a:ext cx="4034057" cy="39439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4545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599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627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27" y="272544"/>
            <a:ext cx="3002568" cy="11598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223" y="272550"/>
            <a:ext cx="5101988" cy="58422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327" y="1432448"/>
            <a:ext cx="3002568" cy="4682376"/>
          </a:xfrm>
        </p:spPr>
        <p:txBody>
          <a:bodyPr/>
          <a:lstStyle>
            <a:lvl1pPr marL="0" indent="0">
              <a:buNone/>
              <a:defRPr sz="1400"/>
            </a:lvl1pPr>
            <a:lvl2pPr marL="456095" indent="0">
              <a:buNone/>
              <a:defRPr sz="1200"/>
            </a:lvl2pPr>
            <a:lvl3pPr marL="912191" indent="0">
              <a:buNone/>
              <a:defRPr sz="1000"/>
            </a:lvl3pPr>
            <a:lvl4pPr marL="1368285" indent="0">
              <a:buNone/>
              <a:defRPr sz="900"/>
            </a:lvl4pPr>
            <a:lvl5pPr marL="1824382" indent="0">
              <a:buNone/>
              <a:defRPr sz="900"/>
            </a:lvl5pPr>
            <a:lvl6pPr marL="2280477" indent="0">
              <a:buNone/>
              <a:defRPr sz="900"/>
            </a:lvl6pPr>
            <a:lvl7pPr marL="2736572" indent="0">
              <a:buNone/>
              <a:defRPr sz="900"/>
            </a:lvl7pPr>
            <a:lvl8pPr marL="3192667" indent="0">
              <a:buNone/>
              <a:defRPr sz="900"/>
            </a:lvl8pPr>
            <a:lvl9pPr marL="36487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883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65" y="4791710"/>
            <a:ext cx="5475923" cy="5656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8865" y="611640"/>
            <a:ext cx="5475923" cy="4107180"/>
          </a:xfrm>
        </p:spPr>
        <p:txBody>
          <a:bodyPr/>
          <a:lstStyle>
            <a:lvl1pPr marL="0" indent="0">
              <a:buNone/>
              <a:defRPr sz="3200"/>
            </a:lvl1pPr>
            <a:lvl2pPr marL="456095" indent="0">
              <a:buNone/>
              <a:defRPr sz="2800"/>
            </a:lvl2pPr>
            <a:lvl3pPr marL="912191" indent="0">
              <a:buNone/>
              <a:defRPr sz="2400"/>
            </a:lvl3pPr>
            <a:lvl4pPr marL="1368285" indent="0">
              <a:buNone/>
              <a:defRPr sz="2000"/>
            </a:lvl4pPr>
            <a:lvl5pPr marL="1824382" indent="0">
              <a:buNone/>
              <a:defRPr sz="2000"/>
            </a:lvl5pPr>
            <a:lvl6pPr marL="2280477" indent="0">
              <a:buNone/>
              <a:defRPr sz="2000"/>
            </a:lvl6pPr>
            <a:lvl7pPr marL="2736572" indent="0">
              <a:buNone/>
              <a:defRPr sz="2000"/>
            </a:lvl7pPr>
            <a:lvl8pPr marL="3192667" indent="0">
              <a:buNone/>
              <a:defRPr sz="2000"/>
            </a:lvl8pPr>
            <a:lvl9pPr marL="3648762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8865" y="5357398"/>
            <a:ext cx="5475923" cy="803372"/>
          </a:xfrm>
        </p:spPr>
        <p:txBody>
          <a:bodyPr/>
          <a:lstStyle>
            <a:lvl1pPr marL="0" indent="0">
              <a:buNone/>
              <a:defRPr sz="1400"/>
            </a:lvl1pPr>
            <a:lvl2pPr marL="456095" indent="0">
              <a:buNone/>
              <a:defRPr sz="1200"/>
            </a:lvl2pPr>
            <a:lvl3pPr marL="912191" indent="0">
              <a:buNone/>
              <a:defRPr sz="1000"/>
            </a:lvl3pPr>
            <a:lvl4pPr marL="1368285" indent="0">
              <a:buNone/>
              <a:defRPr sz="900"/>
            </a:lvl4pPr>
            <a:lvl5pPr marL="1824382" indent="0">
              <a:buNone/>
              <a:defRPr sz="900"/>
            </a:lvl5pPr>
            <a:lvl6pPr marL="2280477" indent="0">
              <a:buNone/>
              <a:defRPr sz="900"/>
            </a:lvl6pPr>
            <a:lvl7pPr marL="2736572" indent="0">
              <a:buNone/>
              <a:defRPr sz="900"/>
            </a:lvl7pPr>
            <a:lvl8pPr marL="3192667" indent="0">
              <a:buNone/>
              <a:defRPr sz="900"/>
            </a:lvl8pPr>
            <a:lvl9pPr marL="36487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097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414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6740" y="274135"/>
            <a:ext cx="2053471" cy="58406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327" y="274135"/>
            <a:ext cx="6008304" cy="58406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509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491" y="2126480"/>
            <a:ext cx="7757557" cy="1467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81" y="3879004"/>
            <a:ext cx="6388577" cy="17493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1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7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4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0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24/11/2023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7319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24/11/2023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62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8138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934" y="4398739"/>
            <a:ext cx="7757557" cy="13595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934" y="2901331"/>
            <a:ext cx="7757557" cy="14974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33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26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8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53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16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79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43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0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24/11/2023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6157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327" y="1597237"/>
            <a:ext cx="4030888" cy="45175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323" y="1597237"/>
            <a:ext cx="4030888" cy="45175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24/11/2023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3404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327" y="1532270"/>
            <a:ext cx="4032473" cy="6385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31" indent="0">
              <a:buNone/>
              <a:defRPr sz="2000" b="1"/>
            </a:lvl2pPr>
            <a:lvl3pPr marL="912663" indent="0">
              <a:buNone/>
              <a:defRPr sz="1800" b="1"/>
            </a:lvl3pPr>
            <a:lvl4pPr marL="1368994" indent="0">
              <a:buNone/>
              <a:defRPr sz="1600" b="1"/>
            </a:lvl4pPr>
            <a:lvl5pPr marL="1825325" indent="0">
              <a:buNone/>
              <a:defRPr sz="1600" b="1"/>
            </a:lvl5pPr>
            <a:lvl6pPr marL="2281657" indent="0">
              <a:buNone/>
              <a:defRPr sz="1600" b="1"/>
            </a:lvl6pPr>
            <a:lvl7pPr marL="2737988" indent="0">
              <a:buNone/>
              <a:defRPr sz="1600" b="1"/>
            </a:lvl7pPr>
            <a:lvl8pPr marL="3194319" indent="0">
              <a:buNone/>
              <a:defRPr sz="1600" b="1"/>
            </a:lvl8pPr>
            <a:lvl9pPr marL="365065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27" y="2170847"/>
            <a:ext cx="4032473" cy="39439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155" y="1532270"/>
            <a:ext cx="4034057" cy="6385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31" indent="0">
              <a:buNone/>
              <a:defRPr sz="2000" b="1"/>
            </a:lvl2pPr>
            <a:lvl3pPr marL="912663" indent="0">
              <a:buNone/>
              <a:defRPr sz="1800" b="1"/>
            </a:lvl3pPr>
            <a:lvl4pPr marL="1368994" indent="0">
              <a:buNone/>
              <a:defRPr sz="1600" b="1"/>
            </a:lvl4pPr>
            <a:lvl5pPr marL="1825325" indent="0">
              <a:buNone/>
              <a:defRPr sz="1600" b="1"/>
            </a:lvl5pPr>
            <a:lvl6pPr marL="2281657" indent="0">
              <a:buNone/>
              <a:defRPr sz="1600" b="1"/>
            </a:lvl6pPr>
            <a:lvl7pPr marL="2737988" indent="0">
              <a:buNone/>
              <a:defRPr sz="1600" b="1"/>
            </a:lvl7pPr>
            <a:lvl8pPr marL="3194319" indent="0">
              <a:buNone/>
              <a:defRPr sz="1600" b="1"/>
            </a:lvl8pPr>
            <a:lvl9pPr marL="365065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155" y="2170847"/>
            <a:ext cx="4034057" cy="39439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24/11/2023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8108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24/11/2023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670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24/11/2023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216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27" y="272544"/>
            <a:ext cx="3002568" cy="11598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223" y="272545"/>
            <a:ext cx="5101988" cy="58422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327" y="1432443"/>
            <a:ext cx="3002568" cy="4682376"/>
          </a:xfrm>
        </p:spPr>
        <p:txBody>
          <a:bodyPr/>
          <a:lstStyle>
            <a:lvl1pPr marL="0" indent="0">
              <a:buNone/>
              <a:defRPr sz="1400"/>
            </a:lvl1pPr>
            <a:lvl2pPr marL="456331" indent="0">
              <a:buNone/>
              <a:defRPr sz="1200"/>
            </a:lvl2pPr>
            <a:lvl3pPr marL="912663" indent="0">
              <a:buNone/>
              <a:defRPr sz="1000"/>
            </a:lvl3pPr>
            <a:lvl4pPr marL="1368994" indent="0">
              <a:buNone/>
              <a:defRPr sz="900"/>
            </a:lvl4pPr>
            <a:lvl5pPr marL="1825325" indent="0">
              <a:buNone/>
              <a:defRPr sz="900"/>
            </a:lvl5pPr>
            <a:lvl6pPr marL="2281657" indent="0">
              <a:buNone/>
              <a:defRPr sz="900"/>
            </a:lvl6pPr>
            <a:lvl7pPr marL="2737988" indent="0">
              <a:buNone/>
              <a:defRPr sz="900"/>
            </a:lvl7pPr>
            <a:lvl8pPr marL="3194319" indent="0">
              <a:buNone/>
              <a:defRPr sz="900"/>
            </a:lvl8pPr>
            <a:lvl9pPr marL="365065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24/11/2023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8726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65" y="4791710"/>
            <a:ext cx="5475923" cy="5656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8865" y="611640"/>
            <a:ext cx="5475923" cy="4107180"/>
          </a:xfrm>
        </p:spPr>
        <p:txBody>
          <a:bodyPr/>
          <a:lstStyle>
            <a:lvl1pPr marL="0" indent="0">
              <a:buNone/>
              <a:defRPr sz="3200"/>
            </a:lvl1pPr>
            <a:lvl2pPr marL="456331" indent="0">
              <a:buNone/>
              <a:defRPr sz="2800"/>
            </a:lvl2pPr>
            <a:lvl3pPr marL="912663" indent="0">
              <a:buNone/>
              <a:defRPr sz="2400"/>
            </a:lvl3pPr>
            <a:lvl4pPr marL="1368994" indent="0">
              <a:buNone/>
              <a:defRPr sz="2000"/>
            </a:lvl4pPr>
            <a:lvl5pPr marL="1825325" indent="0">
              <a:buNone/>
              <a:defRPr sz="2000"/>
            </a:lvl5pPr>
            <a:lvl6pPr marL="2281657" indent="0">
              <a:buNone/>
              <a:defRPr sz="2000"/>
            </a:lvl6pPr>
            <a:lvl7pPr marL="2737988" indent="0">
              <a:buNone/>
              <a:defRPr sz="2000"/>
            </a:lvl7pPr>
            <a:lvl8pPr marL="3194319" indent="0">
              <a:buNone/>
              <a:defRPr sz="2000"/>
            </a:lvl8pPr>
            <a:lvl9pPr marL="3650651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8865" y="5357398"/>
            <a:ext cx="5475923" cy="803372"/>
          </a:xfrm>
        </p:spPr>
        <p:txBody>
          <a:bodyPr/>
          <a:lstStyle>
            <a:lvl1pPr marL="0" indent="0">
              <a:buNone/>
              <a:defRPr sz="1400"/>
            </a:lvl1pPr>
            <a:lvl2pPr marL="456331" indent="0">
              <a:buNone/>
              <a:defRPr sz="1200"/>
            </a:lvl2pPr>
            <a:lvl3pPr marL="912663" indent="0">
              <a:buNone/>
              <a:defRPr sz="1000"/>
            </a:lvl3pPr>
            <a:lvl4pPr marL="1368994" indent="0">
              <a:buNone/>
              <a:defRPr sz="900"/>
            </a:lvl4pPr>
            <a:lvl5pPr marL="1825325" indent="0">
              <a:buNone/>
              <a:defRPr sz="900"/>
            </a:lvl5pPr>
            <a:lvl6pPr marL="2281657" indent="0">
              <a:buNone/>
              <a:defRPr sz="900"/>
            </a:lvl6pPr>
            <a:lvl7pPr marL="2737988" indent="0">
              <a:buNone/>
              <a:defRPr sz="900"/>
            </a:lvl7pPr>
            <a:lvl8pPr marL="3194319" indent="0">
              <a:buNone/>
              <a:defRPr sz="900"/>
            </a:lvl8pPr>
            <a:lvl9pPr marL="365065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24/11/2023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6332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24/11/2023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314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6740" y="274130"/>
            <a:ext cx="2053471" cy="58406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327" y="274130"/>
            <a:ext cx="6008304" cy="58406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24/11/2023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0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7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38" y="456353"/>
            <a:ext cx="2943546" cy="15972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967" y="985613"/>
            <a:ext cx="4620310" cy="48646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38" y="2053590"/>
            <a:ext cx="2943546" cy="3804530"/>
          </a:xfrm>
        </p:spPr>
        <p:txBody>
          <a:bodyPr/>
          <a:lstStyle>
            <a:lvl1pPr marL="0" indent="0">
              <a:buNone/>
              <a:defRPr sz="1200"/>
            </a:lvl1pPr>
            <a:lvl2pPr marL="341081" indent="0">
              <a:buNone/>
              <a:defRPr sz="1000"/>
            </a:lvl2pPr>
            <a:lvl3pPr marL="682160" indent="0">
              <a:buNone/>
              <a:defRPr sz="900"/>
            </a:lvl3pPr>
            <a:lvl4pPr marL="1023242" indent="0">
              <a:buNone/>
              <a:defRPr sz="700"/>
            </a:lvl4pPr>
            <a:lvl5pPr marL="1364322" indent="0">
              <a:buNone/>
              <a:defRPr sz="700"/>
            </a:lvl5pPr>
            <a:lvl6pPr marL="1705403" indent="0">
              <a:buNone/>
              <a:defRPr sz="700"/>
            </a:lvl6pPr>
            <a:lvl7pPr marL="2046479" indent="0">
              <a:buNone/>
              <a:defRPr sz="700"/>
            </a:lvl7pPr>
            <a:lvl8pPr marL="2387559" indent="0">
              <a:buNone/>
              <a:defRPr sz="700"/>
            </a:lvl8pPr>
            <a:lvl9pPr marL="272864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71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38" y="456353"/>
            <a:ext cx="2943546" cy="15972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9967" y="985613"/>
            <a:ext cx="4620310" cy="4864600"/>
          </a:xfrm>
        </p:spPr>
        <p:txBody>
          <a:bodyPr/>
          <a:lstStyle>
            <a:lvl1pPr marL="0" indent="0">
              <a:buNone/>
              <a:defRPr sz="2400"/>
            </a:lvl1pPr>
            <a:lvl2pPr marL="341081" indent="0">
              <a:buNone/>
              <a:defRPr sz="2100"/>
            </a:lvl2pPr>
            <a:lvl3pPr marL="682160" indent="0">
              <a:buNone/>
              <a:defRPr sz="1800"/>
            </a:lvl3pPr>
            <a:lvl4pPr marL="1023242" indent="0">
              <a:buNone/>
              <a:defRPr sz="1500"/>
            </a:lvl4pPr>
            <a:lvl5pPr marL="1364322" indent="0">
              <a:buNone/>
              <a:defRPr sz="1500"/>
            </a:lvl5pPr>
            <a:lvl6pPr marL="1705403" indent="0">
              <a:buNone/>
              <a:defRPr sz="1500"/>
            </a:lvl6pPr>
            <a:lvl7pPr marL="2046479" indent="0">
              <a:buNone/>
              <a:defRPr sz="1500"/>
            </a:lvl7pPr>
            <a:lvl8pPr marL="2387559" indent="0">
              <a:buNone/>
              <a:defRPr sz="1500"/>
            </a:lvl8pPr>
            <a:lvl9pPr marL="2728642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38" y="2053590"/>
            <a:ext cx="2943546" cy="3804530"/>
          </a:xfrm>
        </p:spPr>
        <p:txBody>
          <a:bodyPr/>
          <a:lstStyle>
            <a:lvl1pPr marL="0" indent="0">
              <a:buNone/>
              <a:defRPr sz="1200"/>
            </a:lvl1pPr>
            <a:lvl2pPr marL="341081" indent="0">
              <a:buNone/>
              <a:defRPr sz="1000"/>
            </a:lvl2pPr>
            <a:lvl3pPr marL="682160" indent="0">
              <a:buNone/>
              <a:defRPr sz="900"/>
            </a:lvl3pPr>
            <a:lvl4pPr marL="1023242" indent="0">
              <a:buNone/>
              <a:defRPr sz="700"/>
            </a:lvl4pPr>
            <a:lvl5pPr marL="1364322" indent="0">
              <a:buNone/>
              <a:defRPr sz="700"/>
            </a:lvl5pPr>
            <a:lvl6pPr marL="1705403" indent="0">
              <a:buNone/>
              <a:defRPr sz="700"/>
            </a:lvl6pPr>
            <a:lvl7pPr marL="2046479" indent="0">
              <a:buNone/>
              <a:defRPr sz="700"/>
            </a:lvl7pPr>
            <a:lvl8pPr marL="2387559" indent="0">
              <a:buNone/>
              <a:defRPr sz="700"/>
            </a:lvl8pPr>
            <a:lvl9pPr marL="272864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11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451" y="364450"/>
            <a:ext cx="7871639" cy="1323108"/>
          </a:xfrm>
          <a:prstGeom prst="rect">
            <a:avLst/>
          </a:prstGeom>
        </p:spPr>
        <p:txBody>
          <a:bodyPr vert="horz" lIns="91296" tIns="45645" rIns="91296" bIns="4564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451" y="1822244"/>
            <a:ext cx="7871639" cy="4343280"/>
          </a:xfrm>
          <a:prstGeom prst="rect">
            <a:avLst/>
          </a:prstGeom>
        </p:spPr>
        <p:txBody>
          <a:bodyPr vert="horz" lIns="91296" tIns="45645" rIns="91296" bIns="456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456" y="6344595"/>
            <a:ext cx="2053471" cy="364449"/>
          </a:xfrm>
          <a:prstGeom prst="rect">
            <a:avLst/>
          </a:prstGeom>
        </p:spPr>
        <p:txBody>
          <a:bodyPr vert="horz" lIns="91296" tIns="45645" rIns="91296" bIns="4564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3167" y="6344595"/>
            <a:ext cx="3080207" cy="364449"/>
          </a:xfrm>
          <a:prstGeom prst="rect">
            <a:avLst/>
          </a:prstGeom>
        </p:spPr>
        <p:txBody>
          <a:bodyPr vert="horz" lIns="91296" tIns="45645" rIns="91296" bIns="4564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618" y="6344595"/>
            <a:ext cx="2053471" cy="364449"/>
          </a:xfrm>
          <a:prstGeom prst="rect">
            <a:avLst/>
          </a:prstGeom>
        </p:spPr>
        <p:txBody>
          <a:bodyPr vert="horz" lIns="91296" tIns="45645" rIns="91296" bIns="4564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5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216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535" indent="-170535" algn="l" defTabSz="682160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1620" indent="-170535" algn="l" defTabSz="682160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2699" indent="-170535" algn="l" defTabSz="682160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3780" indent="-170535" algn="l" defTabSz="682160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860" indent="-170535" algn="l" defTabSz="682160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75940" indent="-170535" algn="l" defTabSz="682160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17020" indent="-170535" algn="l" defTabSz="682160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58098" indent="-170535" algn="l" defTabSz="682160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899181" indent="-170535" algn="l" defTabSz="682160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216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1081" algn="l" defTabSz="68216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2160" algn="l" defTabSz="68216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242" algn="l" defTabSz="68216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4322" algn="l" defTabSz="68216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05403" algn="l" defTabSz="68216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46479" algn="l" defTabSz="68216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87559" algn="l" defTabSz="68216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28642" algn="l" defTabSz="68216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6327" y="274143"/>
            <a:ext cx="8213884" cy="114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37" tIns="45568" rIns="91137" bIns="455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6327" y="1597250"/>
            <a:ext cx="8213884" cy="45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6327" y="6344592"/>
            <a:ext cx="2129526" cy="364449"/>
          </a:xfrm>
          <a:prstGeom prst="rect">
            <a:avLst/>
          </a:prstGeom>
        </p:spPr>
        <p:txBody>
          <a:bodyPr vert="horz" lIns="91137" tIns="45568" rIns="91137" bIns="45568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 defTabSz="913172">
              <a:defRPr/>
            </a:pPr>
            <a:fld id="{78C2F047-4616-4BD0-BD99-6CBA3606C8C5}" type="datetimeFigureOut">
              <a:rPr lang="en-GB" smtClean="0"/>
              <a:pPr defTabSz="913172">
                <a:defRPr/>
              </a:pPr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8234" y="6344592"/>
            <a:ext cx="2890070" cy="364449"/>
          </a:xfrm>
          <a:prstGeom prst="rect">
            <a:avLst/>
          </a:prstGeom>
        </p:spPr>
        <p:txBody>
          <a:bodyPr vert="horz" lIns="91137" tIns="45568" rIns="91137" bIns="45568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 defTabSz="913172"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0685" y="6344592"/>
            <a:ext cx="2129526" cy="364449"/>
          </a:xfrm>
          <a:prstGeom prst="rect">
            <a:avLst/>
          </a:prstGeom>
        </p:spPr>
        <p:txBody>
          <a:bodyPr vert="horz" wrap="square" lIns="91137" tIns="45568" rIns="91137" bIns="4556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latin typeface="Calibri" pitchFamily="112" charset="0"/>
              </a:defRPr>
            </a:lvl1pPr>
          </a:lstStyle>
          <a:p>
            <a:pPr defTabSz="913172" fontAlgn="base">
              <a:spcBef>
                <a:spcPct val="0"/>
              </a:spcBef>
              <a:spcAft>
                <a:spcPct val="0"/>
              </a:spcAft>
              <a:defRPr/>
            </a:pPr>
            <a:fld id="{C403A615-B78C-4247-96E1-F55F20F24088}" type="slidenum">
              <a:rPr lang="en-GB" altLang="en-US" smtClean="0"/>
              <a:pPr defTabSz="91317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8106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1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1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1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12" charset="0"/>
        </a:defRPr>
      </a:lvl5pPr>
      <a:lvl6pPr marL="45571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12" charset="0"/>
        </a:defRPr>
      </a:lvl6pPr>
      <a:lvl7pPr marL="91143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12" charset="0"/>
        </a:defRPr>
      </a:lvl7pPr>
      <a:lvl8pPr marL="136715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12" charset="0"/>
        </a:defRPr>
      </a:lvl8pPr>
      <a:lvl9pPr marL="182287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12" charset="0"/>
        </a:defRPr>
      </a:lvl9pPr>
    </p:titleStyle>
    <p:bodyStyle>
      <a:lvl1pPr marL="341789" indent="-3417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0542" indent="-28482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9295" indent="-22785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5015" indent="-22785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0732" indent="-22785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6450" indent="-227859" algn="l" defTabSz="9114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2168" indent="-227859" algn="l" defTabSz="9114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7887" indent="-227859" algn="l" defTabSz="9114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3605" indent="-227859" algn="l" defTabSz="9114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4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17" algn="l" defTabSz="9114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37" algn="l" defTabSz="9114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153" algn="l" defTabSz="9114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875" algn="l" defTabSz="9114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591" algn="l" defTabSz="9114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08" algn="l" defTabSz="9114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027" algn="l" defTabSz="9114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744" algn="l" defTabSz="9114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491" y="608471"/>
            <a:ext cx="7757557" cy="114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66" tIns="45583" rIns="91166" bIns="455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491" y="1977531"/>
            <a:ext cx="7757557" cy="410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66" tIns="45583" rIns="91166" bIns="45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490" y="6236829"/>
            <a:ext cx="1901362" cy="45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6" tIns="45583" rIns="91166" bIns="45583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defTabSz="911719"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8234" y="6236829"/>
            <a:ext cx="2890070" cy="45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6" tIns="45583" rIns="91166" bIns="45583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defTabSz="911719"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0686" y="6236829"/>
            <a:ext cx="1901362" cy="45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6" tIns="45583" rIns="91166" bIns="45583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 defTabSz="911719" fontAlgn="base">
              <a:spcBef>
                <a:spcPct val="0"/>
              </a:spcBef>
              <a:spcAft>
                <a:spcPct val="0"/>
              </a:spcAft>
            </a:pPr>
            <a:fld id="{29373DD4-F1E8-46E1-B659-5EBDC4901653}" type="slidenum">
              <a:rPr lang="en-GB" altLang="en-US" smtClean="0">
                <a:solidFill>
                  <a:srgbClr val="000000"/>
                </a:solidFill>
              </a:rPr>
              <a:pPr defTabSz="911719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3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586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171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6757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344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1897" indent="-341897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0773" indent="-28491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39649" indent="-227931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5510" indent="-227931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1369" indent="-227931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07227" indent="-227931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63087" indent="-227931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18948" indent="-227931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74807" indent="-227931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1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60" algn="l" defTabSz="911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19" algn="l" defTabSz="911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78" algn="l" defTabSz="911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40" algn="l" defTabSz="911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298" algn="l" defTabSz="911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57" algn="l" defTabSz="911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017" algn="l" defTabSz="911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76" algn="l" defTabSz="911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6" descr="slide_background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" y="10"/>
            <a:ext cx="9123369" cy="684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3"/>
          <p:cNvSpPr txBox="1">
            <a:spLocks noChangeArrowheads="1"/>
          </p:cNvSpPr>
          <p:nvPr userDrawn="1"/>
        </p:nvSpPr>
        <p:spPr bwMode="auto">
          <a:xfrm>
            <a:off x="6432941" y="6642487"/>
            <a:ext cx="2129526" cy="24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>
            <a:spAutoFit/>
          </a:bodyPr>
          <a:lstStyle>
            <a:lvl1pPr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algn="r" defTabSz="91171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>
                <a:solidFill>
                  <a:srgbClr val="5B0091"/>
                </a:solidFill>
                <a:cs typeface="Arial" panose="020B0604020202020204" pitchFamily="34" charset="0"/>
              </a:rPr>
              <a:t>© Boardworks Ltd 2006</a:t>
            </a:r>
          </a:p>
        </p:txBody>
      </p:sp>
      <p:sp>
        <p:nvSpPr>
          <p:cNvPr id="1028" name="Text Box 6"/>
          <p:cNvSpPr txBox="1">
            <a:spLocks noChangeArrowheads="1"/>
          </p:cNvSpPr>
          <p:nvPr userDrawn="1"/>
        </p:nvSpPr>
        <p:spPr bwMode="auto">
          <a:xfrm>
            <a:off x="827103" y="44368"/>
            <a:ext cx="6036825" cy="51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>
            <a:spAutoFit/>
          </a:bodyPr>
          <a:lstStyle>
            <a:lvl1pPr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defTabSz="91171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GB" sz="2800" b="1">
              <a:solidFill>
                <a:srgbClr val="5B0091"/>
              </a:solidFill>
              <a:cs typeface="Arial" panose="020B0604020202020204" pitchFamily="34" charset="0"/>
            </a:endParaRPr>
          </a:p>
        </p:txBody>
      </p:sp>
      <p:sp>
        <p:nvSpPr>
          <p:cNvPr id="307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56159" y="53875"/>
            <a:ext cx="7670411" cy="54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66" tIns="45583" rIns="91166" bIns="455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66267" name="Text Box 27"/>
          <p:cNvSpPr txBox="1">
            <a:spLocks noChangeArrowheads="1"/>
          </p:cNvSpPr>
          <p:nvPr userDrawn="1"/>
        </p:nvSpPr>
        <p:spPr bwMode="auto">
          <a:xfrm>
            <a:off x="895236" y="6642487"/>
            <a:ext cx="654385" cy="24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166" tIns="45583" rIns="91166" bIns="45583">
            <a:spAutoFit/>
          </a:bodyPr>
          <a:lstStyle>
            <a:lvl1pPr>
              <a:defRPr sz="2400">
                <a:solidFill>
                  <a:srgbClr val="010066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10066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10066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10066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10066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charset="0"/>
              </a:defRPr>
            </a:lvl9pPr>
          </a:lstStyle>
          <a:p>
            <a:pPr algn="ctr" defTabSz="911719" fontAlgn="base">
              <a:spcBef>
                <a:spcPct val="50000"/>
              </a:spcBef>
              <a:spcAft>
                <a:spcPct val="0"/>
              </a:spcAft>
              <a:defRPr/>
            </a:pPr>
            <a:fld id="{82540DFD-AD23-4FEF-A66D-8D55262FAD13}" type="slidenum">
              <a:rPr lang="en-GB" sz="1000" smtClean="0">
                <a:solidFill>
                  <a:srgbClr val="5B0091"/>
                </a:solidFill>
                <a:cs typeface="Arial" charset="0"/>
              </a:rPr>
              <a:pPr algn="ctr" defTabSz="911719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lang="en-GB" sz="1000">
                <a:solidFill>
                  <a:srgbClr val="5B0091"/>
                </a:solidFill>
                <a:cs typeface="Arial" charset="0"/>
              </a:rPr>
              <a:t> of 37</a:t>
            </a:r>
          </a:p>
        </p:txBody>
      </p:sp>
      <p:grpSp>
        <p:nvGrpSpPr>
          <p:cNvPr id="3079" name="Group 30"/>
          <p:cNvGrpSpPr>
            <a:grpSpLocks/>
          </p:cNvGrpSpPr>
          <p:nvPr userDrawn="1"/>
        </p:nvGrpSpPr>
        <p:grpSpPr bwMode="auto">
          <a:xfrm>
            <a:off x="221836" y="145790"/>
            <a:ext cx="359675" cy="359696"/>
            <a:chOff x="140" y="92"/>
            <a:chExt cx="227" cy="227"/>
          </a:xfrm>
        </p:grpSpPr>
        <p:sp>
          <p:nvSpPr>
            <p:cNvPr id="1034" name="Oval 24"/>
            <p:cNvSpPr>
              <a:spLocks noChangeArrowheads="1"/>
            </p:cNvSpPr>
            <p:nvPr userDrawn="1"/>
          </p:nvSpPr>
          <p:spPr bwMode="auto">
            <a:xfrm>
              <a:off x="140" y="92"/>
              <a:ext cx="227" cy="227"/>
            </a:xfrm>
            <a:prstGeom prst="ellipse">
              <a:avLst/>
            </a:prstGeom>
            <a:solidFill>
              <a:srgbClr val="CC00CC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defTabSz="911719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/>
            </a:p>
          </p:txBody>
        </p:sp>
        <p:pic>
          <p:nvPicPr>
            <p:cNvPr id="3083" name="Picture 29" descr="PC2_small circle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" y="103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80" name="Picture 32" descr="back_arrow_trans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4" y="6156027"/>
            <a:ext cx="629034" cy="57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33" descr="forward_arrow_grey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968" y="6156027"/>
            <a:ext cx="629033" cy="57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CC"/>
          </a:solidFill>
          <a:latin typeface="Arial" charset="0"/>
        </a:defRPr>
      </a:lvl5pPr>
      <a:lvl6pPr marL="455860" algn="l" rtl="0" fontAlgn="base">
        <a:spcBef>
          <a:spcPct val="0"/>
        </a:spcBef>
        <a:spcAft>
          <a:spcPct val="0"/>
        </a:spcAft>
        <a:defRPr sz="2800" b="1">
          <a:solidFill>
            <a:srgbClr val="CC00CC"/>
          </a:solidFill>
          <a:latin typeface="Arial" charset="0"/>
        </a:defRPr>
      </a:lvl6pPr>
      <a:lvl7pPr marL="911719" algn="l" rtl="0" fontAlgn="base">
        <a:spcBef>
          <a:spcPct val="0"/>
        </a:spcBef>
        <a:spcAft>
          <a:spcPct val="0"/>
        </a:spcAft>
        <a:defRPr sz="2800" b="1">
          <a:solidFill>
            <a:srgbClr val="CC00CC"/>
          </a:solidFill>
          <a:latin typeface="Arial" charset="0"/>
        </a:defRPr>
      </a:lvl7pPr>
      <a:lvl8pPr marL="1367578" algn="l" rtl="0" fontAlgn="base">
        <a:spcBef>
          <a:spcPct val="0"/>
        </a:spcBef>
        <a:spcAft>
          <a:spcPct val="0"/>
        </a:spcAft>
        <a:defRPr sz="2800" b="1">
          <a:solidFill>
            <a:srgbClr val="CC00CC"/>
          </a:solidFill>
          <a:latin typeface="Arial" charset="0"/>
        </a:defRPr>
      </a:lvl8pPr>
      <a:lvl9pPr marL="1823440" algn="l" rtl="0" fontAlgn="base">
        <a:spcBef>
          <a:spcPct val="0"/>
        </a:spcBef>
        <a:spcAft>
          <a:spcPct val="0"/>
        </a:spcAft>
        <a:defRPr sz="2800" b="1">
          <a:solidFill>
            <a:srgbClr val="CC00CC"/>
          </a:solidFill>
          <a:latin typeface="Arial" charset="0"/>
        </a:defRPr>
      </a:lvl9pPr>
    </p:titleStyle>
    <p:bodyStyle>
      <a:lvl1pPr marL="341897" indent="-341897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0773" indent="-28491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39649" indent="-227931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5510" indent="-227931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1369" indent="-227931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07227" indent="-227931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63087" indent="-227931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18948" indent="-227931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74807" indent="-227931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1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60" algn="l" defTabSz="911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19" algn="l" defTabSz="911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78" algn="l" defTabSz="911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40" algn="l" defTabSz="911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298" algn="l" defTabSz="911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57" algn="l" defTabSz="911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017" algn="l" defTabSz="911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76" algn="l" defTabSz="911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6327" y="274135"/>
            <a:ext cx="8213884" cy="1140883"/>
          </a:xfrm>
          <a:prstGeom prst="rect">
            <a:avLst/>
          </a:prstGeom>
        </p:spPr>
        <p:txBody>
          <a:bodyPr vert="horz" lIns="91216" tIns="45608" rIns="91216" bIns="4560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327" y="1597242"/>
            <a:ext cx="8213884" cy="4517582"/>
          </a:xfrm>
          <a:prstGeom prst="rect">
            <a:avLst/>
          </a:prstGeom>
        </p:spPr>
        <p:txBody>
          <a:bodyPr vert="horz" lIns="91216" tIns="45608" rIns="91216" bIns="456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6327" y="6344584"/>
            <a:ext cx="2129526" cy="364449"/>
          </a:xfrm>
          <a:prstGeom prst="rect">
            <a:avLst/>
          </a:prstGeom>
        </p:spPr>
        <p:txBody>
          <a:bodyPr vert="horz" lIns="91216" tIns="45608" rIns="91216" bIns="4560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191"/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2191"/>
              <a:t>24/11/2023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8234" y="6344584"/>
            <a:ext cx="2890070" cy="364449"/>
          </a:xfrm>
          <a:prstGeom prst="rect">
            <a:avLst/>
          </a:prstGeom>
        </p:spPr>
        <p:txBody>
          <a:bodyPr vert="horz" lIns="91216" tIns="45608" rIns="91216" bIns="4560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191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0685" y="6344584"/>
            <a:ext cx="2129526" cy="364449"/>
          </a:xfrm>
          <a:prstGeom prst="rect">
            <a:avLst/>
          </a:prstGeom>
        </p:spPr>
        <p:txBody>
          <a:bodyPr vert="horz" lIns="91216" tIns="45608" rIns="91216" bIns="4560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191"/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2191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9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ctr" defTabSz="9121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073" indent="-342073" algn="l" defTabSz="912191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155" indent="-285057" algn="l" defTabSz="912191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238" indent="-228051" algn="l" defTabSz="9121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6335" indent="-228051" algn="l" defTabSz="912191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430" indent="-228051" algn="l" defTabSz="912191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8525" indent="-228051" algn="l" defTabSz="9121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4620" indent="-228051" algn="l" defTabSz="9121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716" indent="-228051" algn="l" defTabSz="9121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6811" indent="-228051" algn="l" defTabSz="9121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095" algn="l" defTabSz="912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191" algn="l" defTabSz="912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285" algn="l" defTabSz="912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382" algn="l" defTabSz="912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477" algn="l" defTabSz="912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572" algn="l" defTabSz="912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2667" algn="l" defTabSz="912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762" algn="l" defTabSz="912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6327" y="274130"/>
            <a:ext cx="8213884" cy="1140883"/>
          </a:xfrm>
          <a:prstGeom prst="rect">
            <a:avLst/>
          </a:prstGeom>
        </p:spPr>
        <p:txBody>
          <a:bodyPr vert="horz" lIns="91266" tIns="45633" rIns="91266" bIns="4563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327" y="1597237"/>
            <a:ext cx="8213884" cy="4517582"/>
          </a:xfrm>
          <a:prstGeom prst="rect">
            <a:avLst/>
          </a:prstGeom>
        </p:spPr>
        <p:txBody>
          <a:bodyPr vert="horz" lIns="91266" tIns="45633" rIns="91266" bIns="4563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6327" y="6344579"/>
            <a:ext cx="2129526" cy="364449"/>
          </a:xfrm>
          <a:prstGeom prst="rect">
            <a:avLst/>
          </a:prstGeom>
        </p:spPr>
        <p:txBody>
          <a:bodyPr vert="horz" lIns="91266" tIns="45633" rIns="91266" bIns="4563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663"/>
            <a:fld id="{5031C682-6694-43EB-BF3C-B754C4B618C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2663"/>
              <a:t>24/11/2023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8234" y="6344579"/>
            <a:ext cx="2890070" cy="364449"/>
          </a:xfrm>
          <a:prstGeom prst="rect">
            <a:avLst/>
          </a:prstGeom>
        </p:spPr>
        <p:txBody>
          <a:bodyPr vert="horz" lIns="91266" tIns="45633" rIns="91266" bIns="4563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663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0685" y="6344579"/>
            <a:ext cx="2129526" cy="364449"/>
          </a:xfrm>
          <a:prstGeom prst="rect">
            <a:avLst/>
          </a:prstGeom>
        </p:spPr>
        <p:txBody>
          <a:bodyPr vert="horz" lIns="91266" tIns="45633" rIns="91266" bIns="4563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663"/>
            <a:fld id="{2E1DDB93-4435-40F1-A8DE-4F7DEFF2CE2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2663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4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ctr" defTabSz="91266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248" indent="-342248" algn="l" defTabSz="9126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538" indent="-285207" algn="l" defTabSz="91266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828" indent="-228166" algn="l" defTabSz="9126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160" indent="-228166" algn="l" defTabSz="91266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491" indent="-228166" algn="l" defTabSz="91266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9822" indent="-228166" algn="l" defTabSz="9126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154" indent="-228166" algn="l" defTabSz="9126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485" indent="-228166" algn="l" defTabSz="9126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8816" indent="-228166" algn="l" defTabSz="9126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6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31" algn="l" defTabSz="9126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663" algn="l" defTabSz="9126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994" algn="l" defTabSz="9126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325" algn="l" defTabSz="9126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657" algn="l" defTabSz="9126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988" algn="l" defTabSz="9126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319" algn="l" defTabSz="9126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51" algn="l" defTabSz="9126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2098" y="565869"/>
            <a:ext cx="6986692" cy="1241516"/>
          </a:xfrm>
          <a:prstGeom prst="rect">
            <a:avLst/>
          </a:prstGeom>
          <a:solidFill>
            <a:srgbClr val="66FF66"/>
          </a:solidFill>
          <a:ln w="9525">
            <a:solidFill>
              <a:srgbClr val="000000"/>
            </a:solidFill>
          </a:ln>
        </p:spPr>
        <p:txBody>
          <a:bodyPr vert="horz" wrap="square" lIns="91296" tIns="45645" rIns="91296" bIns="45645" rtlCol="0" anchor="ctr">
            <a:normAutofit/>
          </a:bodyPr>
          <a:lstStyle/>
          <a:p>
            <a:pPr algn="ctr"/>
            <a:r>
              <a:rPr lang="en-GB" sz="3600" b="1" u="sng" dirty="0">
                <a:latin typeface="Comic Sans MS" panose="030F0702030302020204" pitchFamily="66" charset="0"/>
              </a:rPr>
              <a:t>Introduction to Microscopy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46" y="1868470"/>
            <a:ext cx="9072858" cy="1872063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lIns="91296" tIns="45645" rIns="91296" bIns="45645" rtlCol="0" anchor="t">
            <a:normAutofit fontScale="62500" lnSpcReduction="20000"/>
          </a:bodyPr>
          <a:lstStyle/>
          <a:p>
            <a:pPr marL="253610" indent="-253610">
              <a:lnSpc>
                <a:spcPct val="110000"/>
              </a:lnSpc>
            </a:pPr>
            <a:r>
              <a:rPr lang="en-GB" sz="2800" b="1" u="sng" dirty="0">
                <a:solidFill>
                  <a:srgbClr val="000000"/>
                </a:solidFill>
                <a:latin typeface="Arial" panose="020B0604020202020204" pitchFamily="34" charset="0"/>
              </a:rPr>
              <a:t>Lesson Objectives: </a:t>
            </a:r>
          </a:p>
          <a:p>
            <a:pPr marL="513552" indent="-513552">
              <a:lnSpc>
                <a:spcPct val="110000"/>
              </a:lnSpc>
              <a:buSzPct val="100000"/>
              <a:buAutoNum type="arabicPeriod"/>
            </a:pPr>
            <a:r>
              <a:rPr lang="en-GB" sz="3400" dirty="0">
                <a:solidFill>
                  <a:srgbClr val="000000"/>
                </a:solidFill>
                <a:latin typeface="Arial" panose="020B0604020202020204" pitchFamily="34" charset="0"/>
              </a:rPr>
              <a:t>Identify the parts of a light microscope </a:t>
            </a:r>
          </a:p>
          <a:p>
            <a:pPr marL="513552" indent="-513552">
              <a:lnSpc>
                <a:spcPct val="110000"/>
              </a:lnSpc>
              <a:buSzPct val="100000"/>
              <a:buAutoNum type="arabicPeriod"/>
            </a:pPr>
            <a:r>
              <a:rPr lang="en-GB" sz="3400" dirty="0">
                <a:solidFill>
                  <a:srgbClr val="000000"/>
                </a:solidFill>
                <a:latin typeface="Arial" panose="020B0604020202020204" pitchFamily="34" charset="0"/>
              </a:rPr>
              <a:t>Correctly use a light microscope to look at plant and animal cells and draw accurate observations</a:t>
            </a:r>
          </a:p>
          <a:p>
            <a:pPr marL="513552" indent="-513552">
              <a:lnSpc>
                <a:spcPct val="110000"/>
              </a:lnSpc>
              <a:buSzPct val="100000"/>
              <a:buAutoNum type="arabicPeriod"/>
            </a:pPr>
            <a:r>
              <a:rPr lang="en-GB" sz="3400" dirty="0">
                <a:solidFill>
                  <a:srgbClr val="000000"/>
                </a:solidFill>
                <a:latin typeface="Arial" panose="020B0604020202020204" pitchFamily="34" charset="0"/>
              </a:rPr>
              <a:t>Safely prepare slides of plant and animal cells, describing the procedure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46" y="3805224"/>
            <a:ext cx="9072858" cy="2188050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lIns="91296" tIns="45645" rIns="91296" bIns="45645" rtlCol="0" anchor="t">
            <a:normAutofit/>
          </a:bodyPr>
          <a:lstStyle/>
          <a:p>
            <a:pPr marL="253610" indent="-253610"/>
            <a:r>
              <a:rPr lang="en-GB" sz="2800" b="1" u="sng" dirty="0">
                <a:solidFill>
                  <a:srgbClr val="000000"/>
                </a:solidFill>
                <a:latin typeface="Arial" panose="020B0604020202020204" pitchFamily="34" charset="0"/>
              </a:rPr>
              <a:t>Starter – LO1:</a:t>
            </a:r>
          </a:p>
          <a:p>
            <a:pPr marL="513552" indent="-513552">
              <a:buSzPct val="100000"/>
              <a:buFontTx/>
              <a:buAutoNum type="arabicPeriod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Why do we use microscopes?</a:t>
            </a:r>
          </a:p>
          <a:p>
            <a:pPr marL="513552" indent="-513552">
              <a:buSzPct val="100000"/>
              <a:buFontTx/>
              <a:buAutoNum type="arabicPeriod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Can you name the parts of a light microscope?</a:t>
            </a:r>
          </a:p>
          <a:p>
            <a:pPr marL="513552" indent="-513552">
              <a:buSzPct val="100000"/>
              <a:buAutoNum type="arabicPeriod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How do we correctly use a light microscope?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40" y="5993274"/>
            <a:ext cx="9072858" cy="804655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lIns="91296" tIns="45645" rIns="91296" bIns="45645" rtlCol="0" anchor="t">
            <a:normAutofit lnSpcReduction="10000"/>
          </a:bodyPr>
          <a:lstStyle/>
          <a:p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Review: </a:t>
            </a:r>
          </a:p>
          <a:p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Be prepared to share your ideas</a:t>
            </a:r>
          </a:p>
        </p:txBody>
      </p:sp>
      <p:pic>
        <p:nvPicPr>
          <p:cNvPr id="11" name="Picture 2" descr="http://swh.schoolworkhelper.netdna-cdn.com/wp-content/uploads/2011/02/onion_skin.jpg?085e4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27"/>
            <a:ext cx="2122098" cy="181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5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8" name="Picture 2" descr="http://www.microscope.com/media/catalog/product/cache/2/image/9df78eab33525d08d6e5fb8d27136e95/o/m/omano_om116l_compound_microscope_angl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6" r="15901"/>
          <a:stretch/>
        </p:blipFill>
        <p:spPr bwMode="auto">
          <a:xfrm>
            <a:off x="142877" y="475790"/>
            <a:ext cx="4246093" cy="567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29177" y="1428751"/>
            <a:ext cx="3895723" cy="4591050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57150">
            <a:solidFill>
              <a:srgbClr val="92D050"/>
            </a:solidFill>
          </a:ln>
        </p:spPr>
        <p:txBody>
          <a:bodyPr wrap="square" lIns="91166" tIns="45583" rIns="91166" bIns="45583" rtlCol="0">
            <a:normAutofit fontScale="92500" lnSpcReduction="10000"/>
          </a:bodyPr>
          <a:lstStyle/>
          <a:p>
            <a:pPr defTabSz="911719">
              <a:defRPr/>
            </a:pPr>
            <a:r>
              <a:rPr lang="en-GB" altLang="en-US" sz="4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name any parts?</a:t>
            </a:r>
          </a:p>
          <a:p>
            <a:pPr defTabSz="911719">
              <a:defRPr/>
            </a:pPr>
            <a:endParaRPr lang="en-GB" altLang="en-US" sz="4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1719">
              <a:defRPr/>
            </a:pPr>
            <a:r>
              <a:rPr lang="en-GB" altLang="en-US" sz="4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these parts used for?</a:t>
            </a:r>
          </a:p>
          <a:p>
            <a:pPr defTabSz="911719">
              <a:defRPr/>
            </a:pPr>
            <a:endParaRPr lang="en-GB" altLang="en-US" sz="4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1719">
              <a:defRPr/>
            </a:pPr>
            <a:r>
              <a:rPr lang="en-GB" altLang="en-US" sz="4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we use a microscope?</a:t>
            </a:r>
            <a:endParaRPr lang="en-GB" altLang="en-US" sz="60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2842" indent="-512842" defTabSz="911719">
              <a:buFontTx/>
              <a:buAutoNum type="arabicPeriod"/>
              <a:defRPr/>
            </a:pPr>
            <a:endParaRPr lang="en-GB" altLang="en-US" sz="32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0"/>
            <a:ext cx="9110418" cy="475789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 lIns="91156" tIns="45578" rIns="91156" bIns="45578"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SzPct val="100000"/>
            </a:pPr>
            <a:r>
              <a:rPr lang="en-GB" sz="18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LO:</a:t>
            </a:r>
            <a:r>
              <a:rPr lang="en-GB" sz="18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Identify the parts of a light microscope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40" y="6148430"/>
            <a:ext cx="9072858" cy="804655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lIns="91296" tIns="45645" rIns="91296" bIns="45645" rtlCol="0" anchor="t">
            <a:normAutofit lnSpcReduction="10000"/>
          </a:bodyPr>
          <a:lstStyle/>
          <a:p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Review: </a:t>
            </a:r>
          </a:p>
          <a:p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Be prepared to share your ideas</a:t>
            </a:r>
          </a:p>
        </p:txBody>
      </p:sp>
    </p:spTree>
    <p:extLst>
      <p:ext uri="{BB962C8B-B14F-4D97-AF65-F5344CB8AC3E}">
        <p14:creationId xmlns:p14="http://schemas.microsoft.com/office/powerpoint/2010/main" val="259093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3972142-603E-4BF6-9AEE-97548CE93593}"/>
              </a:ext>
            </a:extLst>
          </p:cNvPr>
          <p:cNvGrpSpPr/>
          <p:nvPr/>
        </p:nvGrpSpPr>
        <p:grpSpPr>
          <a:xfrm>
            <a:off x="817370" y="881201"/>
            <a:ext cx="7928907" cy="3284793"/>
            <a:chOff x="817370" y="881201"/>
            <a:chExt cx="7928907" cy="3284793"/>
          </a:xfrm>
        </p:grpSpPr>
        <p:pic>
          <p:nvPicPr>
            <p:cNvPr id="6170" name="Picture 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70" y="881201"/>
              <a:ext cx="7928907" cy="3284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2F2DE05-3D4A-4CFB-8906-2EECBA830AE6}"/>
                </a:ext>
              </a:extLst>
            </p:cNvPr>
            <p:cNvCxnSpPr/>
            <p:nvPr/>
          </p:nvCxnSpPr>
          <p:spPr bwMode="auto">
            <a:xfrm flipH="1">
              <a:off x="2661919" y="2686050"/>
              <a:ext cx="1252856" cy="3000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413" name="Text Box 26"/>
          <p:cNvSpPr txBox="1">
            <a:spLocks noChangeArrowheads="1"/>
          </p:cNvSpPr>
          <p:nvPr/>
        </p:nvSpPr>
        <p:spPr bwMode="auto">
          <a:xfrm>
            <a:off x="228175" y="6260609"/>
            <a:ext cx="296296" cy="33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56" tIns="45578" rIns="91156" bIns="4557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162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600">
                <a:solidFill>
                  <a:srgbClr val="FFFFFF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7415" name="AutoShape 43"/>
          <p:cNvSpPr>
            <a:spLocks noChangeArrowheads="1"/>
          </p:cNvSpPr>
          <p:nvPr/>
        </p:nvSpPr>
        <p:spPr bwMode="auto">
          <a:xfrm rot="5400000">
            <a:off x="869868" y="76063"/>
            <a:ext cx="190147" cy="15210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56" tIns="45578" rIns="91156" bIns="45578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1625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16" name="Text Box 44"/>
          <p:cNvSpPr txBox="1">
            <a:spLocks noChangeArrowheads="1"/>
          </p:cNvSpPr>
          <p:nvPr/>
        </p:nvSpPr>
        <p:spPr bwMode="auto">
          <a:xfrm>
            <a:off x="218668" y="11"/>
            <a:ext cx="776390" cy="27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56" tIns="45578" rIns="91156" bIns="4557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162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200" b="0">
                <a:solidFill>
                  <a:srgbClr val="000000"/>
                </a:solidFill>
                <a:latin typeface="Arial" panose="020B0604020202020204" pitchFamily="34" charset="0"/>
              </a:rPr>
              <a:t>Engage</a:t>
            </a:r>
          </a:p>
        </p:txBody>
      </p:sp>
      <p:sp>
        <p:nvSpPr>
          <p:cNvPr id="17417" name="AutoShape 45"/>
          <p:cNvSpPr>
            <a:spLocks noChangeArrowheads="1"/>
          </p:cNvSpPr>
          <p:nvPr/>
        </p:nvSpPr>
        <p:spPr bwMode="auto">
          <a:xfrm rot="5400000">
            <a:off x="2110515" y="80817"/>
            <a:ext cx="190147" cy="152109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56" tIns="45578" rIns="91156" bIns="45578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1625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18" name="Text Box 46"/>
          <p:cNvSpPr txBox="1">
            <a:spLocks noChangeArrowheads="1"/>
          </p:cNvSpPr>
          <p:nvPr/>
        </p:nvSpPr>
        <p:spPr bwMode="auto">
          <a:xfrm>
            <a:off x="1643094" y="4766"/>
            <a:ext cx="638540" cy="27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56" tIns="45578" rIns="91156" bIns="4557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162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200" b="0">
                <a:solidFill>
                  <a:srgbClr val="000000"/>
                </a:solidFill>
                <a:latin typeface="Arial" panose="020B0604020202020204" pitchFamily="34" charset="0"/>
              </a:rPr>
              <a:t>Elicit</a:t>
            </a:r>
          </a:p>
        </p:txBody>
      </p:sp>
      <p:sp>
        <p:nvSpPr>
          <p:cNvPr id="17419" name="AutoShape 47"/>
          <p:cNvSpPr>
            <a:spLocks noChangeArrowheads="1"/>
          </p:cNvSpPr>
          <p:nvPr/>
        </p:nvSpPr>
        <p:spPr bwMode="auto">
          <a:xfrm rot="5400000">
            <a:off x="3403444" y="80817"/>
            <a:ext cx="190147" cy="152109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56" tIns="45578" rIns="91156" bIns="45578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1625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20" name="Text Box 48"/>
          <p:cNvSpPr txBox="1">
            <a:spLocks noChangeArrowheads="1"/>
          </p:cNvSpPr>
          <p:nvPr/>
        </p:nvSpPr>
        <p:spPr bwMode="auto">
          <a:xfrm>
            <a:off x="2661919" y="4766"/>
            <a:ext cx="790650" cy="27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56" tIns="45578" rIns="91156" bIns="4557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162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200" b="0">
                <a:solidFill>
                  <a:srgbClr val="000000"/>
                </a:solidFill>
                <a:latin typeface="Arial" panose="020B0604020202020204" pitchFamily="34" charset="0"/>
              </a:rPr>
              <a:t>Explore</a:t>
            </a:r>
          </a:p>
        </p:txBody>
      </p:sp>
      <p:sp>
        <p:nvSpPr>
          <p:cNvPr id="17421" name="AutoShape 49"/>
          <p:cNvSpPr>
            <a:spLocks noChangeArrowheads="1"/>
          </p:cNvSpPr>
          <p:nvPr/>
        </p:nvSpPr>
        <p:spPr bwMode="auto">
          <a:xfrm rot="5400000">
            <a:off x="4650421" y="80817"/>
            <a:ext cx="190147" cy="152109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56" tIns="45578" rIns="91156" bIns="45578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1625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22" name="Text Box 50"/>
          <p:cNvSpPr txBox="1">
            <a:spLocks noChangeArrowheads="1"/>
          </p:cNvSpPr>
          <p:nvPr/>
        </p:nvSpPr>
        <p:spPr bwMode="auto">
          <a:xfrm>
            <a:off x="4030888" y="4766"/>
            <a:ext cx="790650" cy="27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56" tIns="45578" rIns="91156" bIns="4557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162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200" b="0">
                <a:solidFill>
                  <a:srgbClr val="000000"/>
                </a:solidFill>
                <a:latin typeface="Arial" panose="020B0604020202020204" pitchFamily="34" charset="0"/>
              </a:rPr>
              <a:t>Explain</a:t>
            </a:r>
          </a:p>
        </p:txBody>
      </p:sp>
      <p:sp>
        <p:nvSpPr>
          <p:cNvPr id="17423" name="AutoShape 51"/>
          <p:cNvSpPr>
            <a:spLocks noChangeArrowheads="1"/>
          </p:cNvSpPr>
          <p:nvPr/>
        </p:nvSpPr>
        <p:spPr bwMode="auto">
          <a:xfrm rot="5400000">
            <a:off x="6065351" y="80817"/>
            <a:ext cx="190147" cy="152109"/>
          </a:xfrm>
          <a:prstGeom prst="triangle">
            <a:avLst>
              <a:gd name="adj" fmla="val 50000"/>
            </a:avLst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56" tIns="45578" rIns="91156" bIns="45578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1625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24" name="Text Box 52"/>
          <p:cNvSpPr txBox="1">
            <a:spLocks noChangeArrowheads="1"/>
          </p:cNvSpPr>
          <p:nvPr/>
        </p:nvSpPr>
        <p:spPr bwMode="auto">
          <a:xfrm>
            <a:off x="5247771" y="4766"/>
            <a:ext cx="942759" cy="27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56" tIns="45578" rIns="91156" bIns="4557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162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solidFill>
                  <a:srgbClr val="FFFFFF"/>
                </a:solidFill>
                <a:latin typeface="Arial" panose="020B0604020202020204" pitchFamily="34" charset="0"/>
              </a:rPr>
              <a:t>Elaborate</a:t>
            </a:r>
          </a:p>
        </p:txBody>
      </p:sp>
      <p:sp>
        <p:nvSpPr>
          <p:cNvPr id="17425" name="AutoShape 53"/>
          <p:cNvSpPr>
            <a:spLocks noChangeArrowheads="1"/>
          </p:cNvSpPr>
          <p:nvPr/>
        </p:nvSpPr>
        <p:spPr bwMode="auto">
          <a:xfrm rot="5400000">
            <a:off x="7358277" y="80817"/>
            <a:ext cx="190147" cy="152109"/>
          </a:xfrm>
          <a:prstGeom prst="triangle">
            <a:avLst>
              <a:gd name="adj" fmla="val 50000"/>
            </a:avLst>
          </a:prstGeom>
          <a:solidFill>
            <a:srgbClr val="CC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56" tIns="45578" rIns="91156" bIns="45578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1625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27" name="AutoShape 55"/>
          <p:cNvSpPr>
            <a:spLocks noChangeArrowheads="1"/>
          </p:cNvSpPr>
          <p:nvPr/>
        </p:nvSpPr>
        <p:spPr bwMode="auto">
          <a:xfrm rot="5400000">
            <a:off x="8727258" y="80817"/>
            <a:ext cx="190147" cy="152109"/>
          </a:xfrm>
          <a:prstGeom prst="triangle">
            <a:avLst>
              <a:gd name="adj" fmla="val 50000"/>
            </a:avLst>
          </a:prstGeom>
          <a:solidFill>
            <a:srgbClr val="FF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56" tIns="45578" rIns="91156" bIns="45578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1625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30" name="Text Box 29"/>
          <p:cNvSpPr txBox="1">
            <a:spLocks noChangeArrowheads="1"/>
          </p:cNvSpPr>
          <p:nvPr/>
        </p:nvSpPr>
        <p:spPr bwMode="auto">
          <a:xfrm>
            <a:off x="3115076" y="1060071"/>
            <a:ext cx="4487215" cy="58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56" tIns="45578" rIns="91156" bIns="4557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162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600">
                <a:solidFill>
                  <a:srgbClr val="FFFFFF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Well done – a microscope will allow us to look at the fibres really closely 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0"/>
            <a:ext cx="9110418" cy="475789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 lIns="91156" tIns="45578" rIns="91156" bIns="45578"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SzPct val="100000"/>
            </a:pPr>
            <a:r>
              <a:rPr lang="en-GB" sz="18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LO:</a:t>
            </a:r>
            <a:r>
              <a:rPr lang="en-GB" sz="18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Identify the parts of a light microscope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560" y="6026244"/>
            <a:ext cx="9072858" cy="804655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lIns="91296" tIns="45645" rIns="91296" bIns="45645" rtlCol="0" anchor="t">
            <a:normAutofit lnSpcReduction="10000"/>
          </a:bodyPr>
          <a:lstStyle/>
          <a:p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Review:</a:t>
            </a:r>
          </a:p>
          <a:p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Self assess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4471" y="4724400"/>
            <a:ext cx="8200429" cy="1067482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57150">
            <a:solidFill>
              <a:srgbClr val="92D050"/>
            </a:solidFill>
          </a:ln>
        </p:spPr>
        <p:txBody>
          <a:bodyPr wrap="square" lIns="91166" tIns="45583" rIns="91166" bIns="45583" rtlCol="0">
            <a:noAutofit/>
          </a:bodyPr>
          <a:lstStyle/>
          <a:p>
            <a:pPr defTabSz="911719">
              <a:defRPr/>
            </a:pPr>
            <a:r>
              <a:rPr lang="en-GB" altLang="en-US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Eyepiece lens, coarse adjustment wheel, fine adjustment wheel, objective lenses, glass slide, stage, light</a:t>
            </a:r>
            <a:endParaRPr lang="en-GB" altLang="en-US" sz="3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2842" indent="-512842" defTabSz="911719">
              <a:buFontTx/>
              <a:buAutoNum type="arabicPeriod"/>
              <a:defRPr/>
            </a:pPr>
            <a:endParaRPr lang="en-GB" altLang="en-US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621D2-C120-4834-B242-68C987C045BA}"/>
              </a:ext>
            </a:extLst>
          </p:cNvPr>
          <p:cNvSpPr txBox="1"/>
          <p:nvPr/>
        </p:nvSpPr>
        <p:spPr>
          <a:xfrm>
            <a:off x="6727665" y="2467261"/>
            <a:ext cx="259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Stage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8380E9-E01B-46DD-A6D5-803C0942D303}"/>
              </a:ext>
            </a:extLst>
          </p:cNvPr>
          <p:cNvSpPr txBox="1"/>
          <p:nvPr/>
        </p:nvSpPr>
        <p:spPr>
          <a:xfrm>
            <a:off x="848077" y="1471907"/>
            <a:ext cx="2590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Course adjustment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Wheel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A746C5-B311-4865-AD1B-80A21F429F84}"/>
              </a:ext>
            </a:extLst>
          </p:cNvPr>
          <p:cNvSpPr txBox="1"/>
          <p:nvPr/>
        </p:nvSpPr>
        <p:spPr>
          <a:xfrm>
            <a:off x="1096464" y="3394165"/>
            <a:ext cx="259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Light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FF935-1403-4DDF-B2FD-84A8455AABCB}"/>
              </a:ext>
            </a:extLst>
          </p:cNvPr>
          <p:cNvSpPr txBox="1"/>
          <p:nvPr/>
        </p:nvSpPr>
        <p:spPr>
          <a:xfrm>
            <a:off x="667061" y="2523356"/>
            <a:ext cx="2590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Fine adjustment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 Wheel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C2E392-75AC-4393-9954-3B81E03FC41D}"/>
              </a:ext>
            </a:extLst>
          </p:cNvPr>
          <p:cNvSpPr txBox="1"/>
          <p:nvPr/>
        </p:nvSpPr>
        <p:spPr>
          <a:xfrm>
            <a:off x="6727665" y="1005804"/>
            <a:ext cx="259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Objective lens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5808BC-9FD7-4E4B-955A-B9875A30754B}"/>
              </a:ext>
            </a:extLst>
          </p:cNvPr>
          <p:cNvSpPr txBox="1"/>
          <p:nvPr/>
        </p:nvSpPr>
        <p:spPr>
          <a:xfrm>
            <a:off x="955750" y="805597"/>
            <a:ext cx="259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Eyepiece lens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4F07B9-8319-4165-B4A7-5670DE9C066D}"/>
              </a:ext>
            </a:extLst>
          </p:cNvPr>
          <p:cNvSpPr txBox="1"/>
          <p:nvPr/>
        </p:nvSpPr>
        <p:spPr>
          <a:xfrm>
            <a:off x="6727664" y="3319427"/>
            <a:ext cx="259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Glass slide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1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  <p:bldP spid="19" grpId="0" animBg="1"/>
      <p:bldP spid="19" grpId="1" animBg="1"/>
      <p:bldP spid="2" grpId="0"/>
      <p:bldP spid="22" grpId="0"/>
      <p:bldP spid="24" grpId="0"/>
      <p:bldP spid="25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h.schoolworkhelper.netdna-cdn.com/wp-content/uploads/2011/02/onion_skin.jpg?085e4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9" y="900111"/>
            <a:ext cx="40386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ciencedawn.com/pictures/cell_diagram1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6" y="2664296"/>
            <a:ext cx="4492625" cy="288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9745" y="1930129"/>
            <a:ext cx="3321383" cy="530766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57150">
            <a:solidFill>
              <a:srgbClr val="92D050"/>
            </a:solidFill>
          </a:ln>
        </p:spPr>
        <p:txBody>
          <a:bodyPr wrap="square" lIns="91166" tIns="45583" rIns="91166" bIns="45583" rtlCol="0">
            <a:normAutofit fontScale="77500" lnSpcReduction="20000"/>
          </a:bodyPr>
          <a:lstStyle/>
          <a:p>
            <a:pPr algn="ctr" defTabSz="911719">
              <a:defRPr/>
            </a:pPr>
            <a:r>
              <a:rPr lang="en-GB" altLang="en-US" sz="4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diagrams…</a:t>
            </a:r>
            <a:endParaRPr lang="en-GB" altLang="en-US" sz="6000" u="sng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2842" indent="-512842" defTabSz="911719">
              <a:buFontTx/>
              <a:buAutoNum type="arabicPeriod"/>
              <a:defRPr/>
            </a:pPr>
            <a:endParaRPr lang="en-GB" altLang="en-US" sz="32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5858" y="5353050"/>
            <a:ext cx="3321383" cy="1181099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57150">
            <a:solidFill>
              <a:srgbClr val="92D050"/>
            </a:solidFill>
          </a:ln>
        </p:spPr>
        <p:txBody>
          <a:bodyPr wrap="square" lIns="91166" tIns="45583" rIns="91166" bIns="45583" rtlCol="0">
            <a:noAutofit/>
          </a:bodyPr>
          <a:lstStyle/>
          <a:p>
            <a:pPr algn="ctr" defTabSz="911719">
              <a:defRPr/>
            </a:pPr>
            <a:r>
              <a:rPr lang="en-GB" altLang="en-US" sz="36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Cells under a microscope </a:t>
            </a:r>
            <a:endParaRPr lang="en-GB" altLang="en-US" sz="4400" u="sng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2842" indent="-512842" defTabSz="911719">
              <a:buFontTx/>
              <a:buAutoNum type="arabicPeriod"/>
              <a:defRPr/>
            </a:pPr>
            <a:endParaRPr lang="en-GB" altLang="en-US" sz="28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0"/>
            <a:ext cx="9110418" cy="72390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 lIns="91156" tIns="45578" rIns="91156" bIns="45578"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SzPct val="100000"/>
            </a:pPr>
            <a:r>
              <a:rPr lang="en-GB" sz="1800" b="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LO:</a:t>
            </a:r>
            <a:r>
              <a:rPr lang="en-GB" sz="18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dirty="0">
                <a:solidFill>
                  <a:srgbClr val="000000"/>
                </a:solidFill>
                <a:latin typeface="Arial" panose="020B0604020202020204" pitchFamily="34" charset="0"/>
              </a:rPr>
              <a:t>Correctly use a light microscope to look at plant and animal cells and draw accurate observations</a:t>
            </a:r>
          </a:p>
          <a:p>
            <a:pPr>
              <a:lnSpc>
                <a:spcPct val="110000"/>
              </a:lnSpc>
              <a:buSzPct val="100000"/>
            </a:pPr>
            <a:endParaRPr lang="en-GB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23901"/>
            <a:ext cx="9110418" cy="5154386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57150">
            <a:solidFill>
              <a:srgbClr val="92D050"/>
            </a:solidFill>
          </a:ln>
        </p:spPr>
        <p:txBody>
          <a:bodyPr wrap="square" lIns="91166" tIns="45583" rIns="91166" bIns="45583" rtlCol="0">
            <a:noAutofit/>
          </a:bodyPr>
          <a:lstStyle/>
          <a:p>
            <a:pPr defTabSz="911719">
              <a:defRPr/>
            </a:pPr>
            <a:r>
              <a:rPr lang="en-GB" altLang="en-US" sz="2800" b="1" u="sng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  <a:p>
            <a:pPr defTabSz="911719">
              <a:defRPr/>
            </a:pPr>
            <a:endParaRPr lang="en-GB" altLang="en-US" sz="2800" b="1" u="sng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1719">
              <a:defRPr/>
            </a:pPr>
            <a:r>
              <a:rPr lang="en-GB" altLang="en-US" sz="28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and use the microscopes</a:t>
            </a:r>
          </a:p>
          <a:p>
            <a:pPr defTabSz="911719">
              <a:defRPr/>
            </a:pPr>
            <a:r>
              <a:rPr lang="en-GB" altLang="en-US" sz="28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 view prepared slides of plant and animal cells</a:t>
            </a:r>
          </a:p>
          <a:p>
            <a:pPr defTabSz="911719">
              <a:defRPr/>
            </a:pPr>
            <a:r>
              <a:rPr lang="en-GB" altLang="en-US" sz="28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 and label your observations 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0"/>
            <a:ext cx="9110418" cy="72390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 lIns="91156" tIns="45578" rIns="91156" bIns="45578"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SzPct val="100000"/>
            </a:pPr>
            <a:r>
              <a:rPr lang="en-GB" sz="1800" b="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LO:</a:t>
            </a:r>
            <a:r>
              <a:rPr lang="en-GB" sz="18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dirty="0">
                <a:solidFill>
                  <a:srgbClr val="000000"/>
                </a:solidFill>
                <a:latin typeface="Arial" panose="020B0604020202020204" pitchFamily="34" charset="0"/>
              </a:rPr>
              <a:t>Correctly use a light microscope to look at plant and animal cells and draw accurate observations</a:t>
            </a:r>
          </a:p>
          <a:p>
            <a:pPr>
              <a:lnSpc>
                <a:spcPct val="110000"/>
              </a:lnSpc>
              <a:buSzPct val="100000"/>
            </a:pPr>
            <a:endParaRPr lang="en-GB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58789"/>
            <a:ext cx="9072858" cy="804655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lIns="91296" tIns="45645" rIns="91296" bIns="45645" rtlCol="0" anchor="t">
            <a:normAutofit lnSpcReduction="10000"/>
          </a:bodyPr>
          <a:lstStyle/>
          <a:p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Review: </a:t>
            </a:r>
          </a:p>
          <a:p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Be prepared to share your ideas</a:t>
            </a:r>
          </a:p>
        </p:txBody>
      </p:sp>
    </p:spTree>
    <p:extLst>
      <p:ext uri="{BB962C8B-B14F-4D97-AF65-F5344CB8AC3E}">
        <p14:creationId xmlns:p14="http://schemas.microsoft.com/office/powerpoint/2010/main" val="221197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https://c2.staticflickr.com/6/5192/6936088946_7ec69bc7db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26538" cy="684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546224"/>
            <a:ext cx="9117014" cy="1299076"/>
          </a:xfrm>
          <a:prstGeom prst="rect">
            <a:avLst/>
          </a:prstGeom>
          <a:noFill/>
          <a:ln w="57150">
            <a:noFill/>
          </a:ln>
        </p:spPr>
        <p:txBody>
          <a:bodyPr wrap="square" lIns="91206" tIns="45603" rIns="91206" bIns="45603" rtlCol="0">
            <a:noAutofit/>
          </a:bodyPr>
          <a:lstStyle/>
          <a:p>
            <a:pPr algn="ctr" defTabSz="912097"/>
            <a:r>
              <a:rPr lang="en-GB" sz="4000" b="1" dirty="0">
                <a:solidFill>
                  <a:prstClr val="black"/>
                </a:solidFill>
                <a:latin typeface="Comic Sans MS" panose="030F0702030302020204" pitchFamily="66" charset="0"/>
              </a:rPr>
              <a:t>Where in </a:t>
            </a:r>
            <a:r>
              <a:rPr lang="en-GB" sz="4000" b="1" u="sng" dirty="0">
                <a:solidFill>
                  <a:prstClr val="black"/>
                </a:solidFill>
                <a:latin typeface="Comic Sans MS" panose="030F0702030302020204" pitchFamily="66" charset="0"/>
              </a:rPr>
              <a:t>your</a:t>
            </a:r>
            <a:r>
              <a:rPr lang="en-GB" sz="4000" b="1" dirty="0">
                <a:solidFill>
                  <a:prstClr val="black"/>
                </a:solidFill>
                <a:latin typeface="Comic Sans MS" panose="030F0702030302020204" pitchFamily="66" charset="0"/>
              </a:rPr>
              <a:t> body will you find this?</a:t>
            </a:r>
            <a:endParaRPr lang="en-GB" sz="4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algn="ctr" defTabSz="912097"/>
            <a:endParaRPr lang="en-GB" sz="4000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21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59" y="666750"/>
            <a:ext cx="8608868" cy="5448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u="sng" dirty="0"/>
              <a:t>Preparing a cheek cell slide:</a:t>
            </a:r>
            <a:endParaRPr lang="en-GB" u="sng" dirty="0"/>
          </a:p>
          <a:p>
            <a:pPr marL="513055" indent="-513055">
              <a:buAutoNum type="arabicPeriod"/>
            </a:pPr>
            <a:r>
              <a:rPr lang="en-GB" dirty="0"/>
              <a:t>Take a swab from the inside of your cheek by gently rubbing and twisting the cotton wool swab </a:t>
            </a:r>
          </a:p>
          <a:p>
            <a:pPr marL="513055" indent="-513055">
              <a:buAutoNum type="arabicPeriod"/>
            </a:pPr>
            <a:r>
              <a:rPr lang="en-GB" dirty="0"/>
              <a:t>Rub this onto the middle of the slide</a:t>
            </a:r>
          </a:p>
          <a:p>
            <a:pPr marL="513055" indent="-513055">
              <a:buAutoNum type="arabicPeriod"/>
            </a:pPr>
            <a:r>
              <a:rPr lang="en-GB" dirty="0"/>
              <a:t>Dispose of the cotton wool swab in some disinfectant </a:t>
            </a:r>
          </a:p>
          <a:p>
            <a:pPr marL="513055" indent="-513055">
              <a:buAutoNum type="arabicPeriod"/>
            </a:pPr>
            <a:r>
              <a:rPr lang="en-GB" dirty="0"/>
              <a:t>Add a drop of methylene blue. This is a stain that will highlight the parts of the cell</a:t>
            </a:r>
          </a:p>
          <a:p>
            <a:pPr marL="513055" indent="-513055">
              <a:buAutoNum type="arabicPeriod"/>
            </a:pPr>
            <a:r>
              <a:rPr lang="en-GB" dirty="0"/>
              <a:t>Gently place a cover slip on top of the sample, so that it covers the stain but does not trap any air inside</a:t>
            </a:r>
          </a:p>
          <a:p>
            <a:pPr marL="513055" indent="-513055">
              <a:buAutoNum type="arabicPeriod"/>
            </a:pPr>
            <a:r>
              <a:rPr lang="en-GB" dirty="0"/>
              <a:t>View your sample under the microscope, starting at the lowest magnification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0"/>
            <a:ext cx="9090096" cy="37802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 lIns="91206" tIns="45603" rIns="91206" bIns="45603"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SzPct val="100000"/>
            </a:pPr>
            <a:r>
              <a:rPr lang="en-GB" b="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LO: </a:t>
            </a:r>
            <a:r>
              <a:rPr lang="en-GB" b="0" dirty="0">
                <a:solidFill>
                  <a:srgbClr val="000000"/>
                </a:solidFill>
                <a:latin typeface="Arial" panose="020B0604020202020204" pitchFamily="34" charset="0"/>
              </a:rPr>
              <a:t>Safely prepare slides of plant and animal cells, describing the procedure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945" y="6384490"/>
            <a:ext cx="9090096" cy="460810"/>
          </a:xfrm>
          <a:prstGeom prst="rect">
            <a:avLst/>
          </a:prstGeom>
          <a:solidFill>
            <a:srgbClr val="FFCCCC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square" lIns="91206" tIns="45603" rIns="91206" bIns="45603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2097"/>
            <a:r>
              <a:rPr lang="en-GB" u="sng" dirty="0">
                <a:solidFill>
                  <a:prstClr val="black"/>
                </a:solidFill>
                <a:latin typeface="Comic Sans MS" panose="030F0702030302020204" pitchFamily="66" charset="0"/>
              </a:rPr>
              <a:t>Demo and carry out practical </a:t>
            </a:r>
          </a:p>
        </p:txBody>
      </p:sp>
    </p:spTree>
    <p:extLst>
      <p:ext uri="{BB962C8B-B14F-4D97-AF65-F5344CB8AC3E}">
        <p14:creationId xmlns:p14="http://schemas.microsoft.com/office/powerpoint/2010/main" val="338532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" y="1"/>
            <a:ext cx="9111710" cy="6817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4011" y="-7183"/>
            <a:ext cx="3052529" cy="6367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92D050"/>
            </a:solidFill>
          </a:ln>
        </p:spPr>
        <p:txBody>
          <a:bodyPr wrap="square" lIns="91256" tIns="45628" rIns="91256" bIns="45628" rtlCol="0">
            <a:noAutofit/>
          </a:bodyPr>
          <a:lstStyle/>
          <a:p>
            <a:pPr defTabSz="912569"/>
            <a:r>
              <a:rPr lang="en-GB" sz="3200" b="1" dirty="0">
                <a:solidFill>
                  <a:prstClr val="black"/>
                </a:solidFill>
              </a:rPr>
              <a:t>What is this?! </a:t>
            </a:r>
            <a:endParaRPr lang="en-GB" sz="3600" dirty="0">
              <a:solidFill>
                <a:prstClr val="black"/>
              </a:solidFill>
            </a:endParaRPr>
          </a:p>
          <a:p>
            <a:pPr defTabSz="912569"/>
            <a:endParaRPr lang="en-GB" sz="2800" dirty="0">
              <a:solidFill>
                <a:prstClr val="black"/>
              </a:solidFill>
            </a:endParaRPr>
          </a:p>
          <a:p>
            <a:pPr defTabSz="912569"/>
            <a:endParaRPr lang="en-GB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6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1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1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448</Words>
  <Application>Microsoft Macintosh PowerPoint</Application>
  <PresentationFormat>Custom</PresentationFormat>
  <Paragraphs>68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Times New Roman</vt:lpstr>
      <vt:lpstr>Verdana</vt:lpstr>
      <vt:lpstr>Office Theme</vt:lpstr>
      <vt:lpstr>2_Office Theme</vt:lpstr>
      <vt:lpstr>Default Design</vt:lpstr>
      <vt:lpstr>1_Default Design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Catie Daubner</dc:creator>
  <cp:lastModifiedBy>Taher Miah</cp:lastModifiedBy>
  <cp:revision>52</cp:revision>
  <dcterms:created xsi:type="dcterms:W3CDTF">2016-07-05T10:47:03Z</dcterms:created>
  <dcterms:modified xsi:type="dcterms:W3CDTF">2023-11-24T14:03:00Z</dcterms:modified>
</cp:coreProperties>
</file>