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354" r:id="rId3"/>
    <p:sldId id="348" r:id="rId4"/>
    <p:sldId id="490" r:id="rId5"/>
    <p:sldId id="349" r:id="rId6"/>
    <p:sldId id="358" r:id="rId7"/>
    <p:sldId id="491" r:id="rId8"/>
  </p:sldIdLst>
  <p:sldSz cx="9126538" cy="6845300"/>
  <p:notesSz cx="6858000" cy="9144000"/>
  <p:defaultTextStyle>
    <a:defPPr>
      <a:defRPr lang="en-US"/>
    </a:defPPr>
    <a:lvl1pPr marL="0" algn="l" defTabSz="914212" rtl="0" eaLnBrk="1" latinLnBrk="0" hangingPunct="1">
      <a:defRPr sz="1800" kern="1200">
        <a:solidFill>
          <a:schemeClr val="tx1"/>
        </a:solidFill>
        <a:latin typeface="+mn-lt"/>
        <a:ea typeface="+mn-ea"/>
        <a:cs typeface="+mn-cs"/>
      </a:defRPr>
    </a:lvl1pPr>
    <a:lvl2pPr marL="457106" algn="l" defTabSz="914212" rtl="0" eaLnBrk="1" latinLnBrk="0" hangingPunct="1">
      <a:defRPr sz="1800" kern="1200">
        <a:solidFill>
          <a:schemeClr val="tx1"/>
        </a:solidFill>
        <a:latin typeface="+mn-lt"/>
        <a:ea typeface="+mn-ea"/>
        <a:cs typeface="+mn-cs"/>
      </a:defRPr>
    </a:lvl2pPr>
    <a:lvl3pPr marL="914212" algn="l" defTabSz="914212" rtl="0" eaLnBrk="1" latinLnBrk="0" hangingPunct="1">
      <a:defRPr sz="1800" kern="1200">
        <a:solidFill>
          <a:schemeClr val="tx1"/>
        </a:solidFill>
        <a:latin typeface="+mn-lt"/>
        <a:ea typeface="+mn-ea"/>
        <a:cs typeface="+mn-cs"/>
      </a:defRPr>
    </a:lvl3pPr>
    <a:lvl4pPr marL="1371317" algn="l" defTabSz="914212" rtl="0" eaLnBrk="1" latinLnBrk="0" hangingPunct="1">
      <a:defRPr sz="1800" kern="1200">
        <a:solidFill>
          <a:schemeClr val="tx1"/>
        </a:solidFill>
        <a:latin typeface="+mn-lt"/>
        <a:ea typeface="+mn-ea"/>
        <a:cs typeface="+mn-cs"/>
      </a:defRPr>
    </a:lvl4pPr>
    <a:lvl5pPr marL="1828421" algn="l" defTabSz="914212" rtl="0" eaLnBrk="1" latinLnBrk="0" hangingPunct="1">
      <a:defRPr sz="1800" kern="1200">
        <a:solidFill>
          <a:schemeClr val="tx1"/>
        </a:solidFill>
        <a:latin typeface="+mn-lt"/>
        <a:ea typeface="+mn-ea"/>
        <a:cs typeface="+mn-cs"/>
      </a:defRPr>
    </a:lvl5pPr>
    <a:lvl6pPr marL="2285527" algn="l" defTabSz="914212" rtl="0" eaLnBrk="1" latinLnBrk="0" hangingPunct="1">
      <a:defRPr sz="1800" kern="1200">
        <a:solidFill>
          <a:schemeClr val="tx1"/>
        </a:solidFill>
        <a:latin typeface="+mn-lt"/>
        <a:ea typeface="+mn-ea"/>
        <a:cs typeface="+mn-cs"/>
      </a:defRPr>
    </a:lvl6pPr>
    <a:lvl7pPr marL="2742633" algn="l" defTabSz="914212" rtl="0" eaLnBrk="1" latinLnBrk="0" hangingPunct="1">
      <a:defRPr sz="1800" kern="1200">
        <a:solidFill>
          <a:schemeClr val="tx1"/>
        </a:solidFill>
        <a:latin typeface="+mn-lt"/>
        <a:ea typeface="+mn-ea"/>
        <a:cs typeface="+mn-cs"/>
      </a:defRPr>
    </a:lvl7pPr>
    <a:lvl8pPr marL="3199738" algn="l" defTabSz="914212" rtl="0" eaLnBrk="1" latinLnBrk="0" hangingPunct="1">
      <a:defRPr sz="1800" kern="1200">
        <a:solidFill>
          <a:schemeClr val="tx1"/>
        </a:solidFill>
        <a:latin typeface="+mn-lt"/>
        <a:ea typeface="+mn-ea"/>
        <a:cs typeface="+mn-cs"/>
      </a:defRPr>
    </a:lvl8pPr>
    <a:lvl9pPr marL="3656844" algn="l" defTabSz="91421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4697" autoAdjust="0"/>
  </p:normalViewPr>
  <p:slideViewPr>
    <p:cSldViewPr snapToGrid="0">
      <p:cViewPr varScale="1">
        <p:scale>
          <a:sx n="96" d="100"/>
          <a:sy n="96" d="100"/>
        </p:scale>
        <p:origin x="2088" y="168"/>
      </p:cViewPr>
      <p:guideLst>
        <p:guide orient="horz" pos="2156"/>
        <p:guide pos="2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02486-C910-4CC5-816E-6557FE2AE1B8}" type="datetimeFigureOut">
              <a:rPr lang="en-GB" smtClean="0"/>
              <a:t>27/11/2023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4A9A63-4E37-4CE3-A5FC-6EE6D701A072}" type="slidenum">
              <a:rPr lang="en-GB" smtClean="0"/>
              <a:t>‹#›</a:t>
            </a:fld>
            <a:endParaRPr lang="en-GB"/>
          </a:p>
        </p:txBody>
      </p:sp>
    </p:spTree>
    <p:extLst>
      <p:ext uri="{BB962C8B-B14F-4D97-AF65-F5344CB8AC3E}">
        <p14:creationId xmlns:p14="http://schemas.microsoft.com/office/powerpoint/2010/main" val="2682067185"/>
      </p:ext>
    </p:extLst>
  </p:cSld>
  <p:clrMap bg1="lt1" tx1="dk1" bg2="lt2" tx2="dk2" accent1="accent1" accent2="accent2" accent3="accent3" accent4="accent4" accent5="accent5" accent6="accent6" hlink="hlink" folHlink="folHlink"/>
  <p:notesStyle>
    <a:lvl1pPr marL="0" algn="l" defTabSz="914212" rtl="0" eaLnBrk="1" latinLnBrk="0" hangingPunct="1">
      <a:defRPr sz="1200" kern="1200">
        <a:solidFill>
          <a:schemeClr val="tx1"/>
        </a:solidFill>
        <a:latin typeface="+mn-lt"/>
        <a:ea typeface="+mn-ea"/>
        <a:cs typeface="+mn-cs"/>
      </a:defRPr>
    </a:lvl1pPr>
    <a:lvl2pPr marL="457106" algn="l" defTabSz="914212" rtl="0" eaLnBrk="1" latinLnBrk="0" hangingPunct="1">
      <a:defRPr sz="1200" kern="1200">
        <a:solidFill>
          <a:schemeClr val="tx1"/>
        </a:solidFill>
        <a:latin typeface="+mn-lt"/>
        <a:ea typeface="+mn-ea"/>
        <a:cs typeface="+mn-cs"/>
      </a:defRPr>
    </a:lvl2pPr>
    <a:lvl3pPr marL="914212" algn="l" defTabSz="914212" rtl="0" eaLnBrk="1" latinLnBrk="0" hangingPunct="1">
      <a:defRPr sz="1200" kern="1200">
        <a:solidFill>
          <a:schemeClr val="tx1"/>
        </a:solidFill>
        <a:latin typeface="+mn-lt"/>
        <a:ea typeface="+mn-ea"/>
        <a:cs typeface="+mn-cs"/>
      </a:defRPr>
    </a:lvl3pPr>
    <a:lvl4pPr marL="1371317" algn="l" defTabSz="914212" rtl="0" eaLnBrk="1" latinLnBrk="0" hangingPunct="1">
      <a:defRPr sz="1200" kern="1200">
        <a:solidFill>
          <a:schemeClr val="tx1"/>
        </a:solidFill>
        <a:latin typeface="+mn-lt"/>
        <a:ea typeface="+mn-ea"/>
        <a:cs typeface="+mn-cs"/>
      </a:defRPr>
    </a:lvl4pPr>
    <a:lvl5pPr marL="1828421" algn="l" defTabSz="914212" rtl="0" eaLnBrk="1" latinLnBrk="0" hangingPunct="1">
      <a:defRPr sz="1200" kern="1200">
        <a:solidFill>
          <a:schemeClr val="tx1"/>
        </a:solidFill>
        <a:latin typeface="+mn-lt"/>
        <a:ea typeface="+mn-ea"/>
        <a:cs typeface="+mn-cs"/>
      </a:defRPr>
    </a:lvl5pPr>
    <a:lvl6pPr marL="2285527" algn="l" defTabSz="914212" rtl="0" eaLnBrk="1" latinLnBrk="0" hangingPunct="1">
      <a:defRPr sz="1200" kern="1200">
        <a:solidFill>
          <a:schemeClr val="tx1"/>
        </a:solidFill>
        <a:latin typeface="+mn-lt"/>
        <a:ea typeface="+mn-ea"/>
        <a:cs typeface="+mn-cs"/>
      </a:defRPr>
    </a:lvl6pPr>
    <a:lvl7pPr marL="2742633" algn="l" defTabSz="914212" rtl="0" eaLnBrk="1" latinLnBrk="0" hangingPunct="1">
      <a:defRPr sz="1200" kern="1200">
        <a:solidFill>
          <a:schemeClr val="tx1"/>
        </a:solidFill>
        <a:latin typeface="+mn-lt"/>
        <a:ea typeface="+mn-ea"/>
        <a:cs typeface="+mn-cs"/>
      </a:defRPr>
    </a:lvl7pPr>
    <a:lvl8pPr marL="3199738" algn="l" defTabSz="914212" rtl="0" eaLnBrk="1" latinLnBrk="0" hangingPunct="1">
      <a:defRPr sz="1200" kern="1200">
        <a:solidFill>
          <a:schemeClr val="tx1"/>
        </a:solidFill>
        <a:latin typeface="+mn-lt"/>
        <a:ea typeface="+mn-ea"/>
        <a:cs typeface="+mn-cs"/>
      </a:defRPr>
    </a:lvl8pPr>
    <a:lvl9pPr marL="3656844" algn="l" defTabSz="91421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54A9A63-4E37-4CE3-A5FC-6EE6D701A072}" type="slidenum">
              <a:rPr lang="en-GB" smtClean="0"/>
              <a:t>1</a:t>
            </a:fld>
            <a:endParaRPr lang="en-GB"/>
          </a:p>
        </p:txBody>
      </p:sp>
    </p:spTree>
    <p:extLst>
      <p:ext uri="{BB962C8B-B14F-4D97-AF65-F5344CB8AC3E}">
        <p14:creationId xmlns:p14="http://schemas.microsoft.com/office/powerpoint/2010/main" val="148290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0819" y="1120284"/>
            <a:ext cx="6844904" cy="2383179"/>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0819" y="3595367"/>
            <a:ext cx="6844904" cy="1652696"/>
          </a:xfrm>
        </p:spPr>
        <p:txBody>
          <a:bodyPr/>
          <a:lstStyle>
            <a:lvl1pPr marL="0" indent="0" algn="ctr">
              <a:buNone/>
              <a:defRPr sz="1800"/>
            </a:lvl1pPr>
            <a:lvl2pPr marL="341540" indent="0" algn="ctr">
              <a:buNone/>
              <a:defRPr sz="1500"/>
            </a:lvl2pPr>
            <a:lvl3pPr marL="683079" indent="0" algn="ctr">
              <a:buNone/>
              <a:defRPr sz="1300"/>
            </a:lvl3pPr>
            <a:lvl4pPr marL="1024618" indent="0" algn="ctr">
              <a:buNone/>
              <a:defRPr sz="1200"/>
            </a:lvl4pPr>
            <a:lvl5pPr marL="1366156" indent="0" algn="ctr">
              <a:buNone/>
              <a:defRPr sz="1200"/>
            </a:lvl5pPr>
            <a:lvl6pPr marL="1707695" indent="0" algn="ctr">
              <a:buNone/>
              <a:defRPr sz="1200"/>
            </a:lvl6pPr>
            <a:lvl7pPr marL="2049234" indent="0" algn="ctr">
              <a:buNone/>
              <a:defRPr sz="1200"/>
            </a:lvl7pPr>
            <a:lvl8pPr marL="2390772" indent="0" algn="ctr">
              <a:buNone/>
              <a:defRPr sz="1200"/>
            </a:lvl8pPr>
            <a:lvl9pPr marL="2732312"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94BD0AD-4EE9-47FC-8547-1C177FB02F65}" type="datetimeFigureOut">
              <a:rPr lang="en-GB" smtClean="0"/>
              <a:t>27/11/2023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37A150-C644-4C0B-80B7-A5CF5FE2D454}" type="slidenum">
              <a:rPr lang="en-GB" smtClean="0"/>
              <a:t>‹#›</a:t>
            </a:fld>
            <a:endParaRPr lang="en-GB"/>
          </a:p>
        </p:txBody>
      </p:sp>
    </p:spTree>
    <p:extLst>
      <p:ext uri="{BB962C8B-B14F-4D97-AF65-F5344CB8AC3E}">
        <p14:creationId xmlns:p14="http://schemas.microsoft.com/office/powerpoint/2010/main" val="3712379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94BD0AD-4EE9-47FC-8547-1C177FB02F65}" type="datetimeFigureOut">
              <a:rPr lang="en-GB" smtClean="0"/>
              <a:t>27/11/2023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37A150-C644-4C0B-80B7-A5CF5FE2D454}" type="slidenum">
              <a:rPr lang="en-GB" smtClean="0"/>
              <a:t>‹#›</a:t>
            </a:fld>
            <a:endParaRPr lang="en-GB"/>
          </a:p>
        </p:txBody>
      </p:sp>
    </p:spTree>
    <p:extLst>
      <p:ext uri="{BB962C8B-B14F-4D97-AF65-F5344CB8AC3E}">
        <p14:creationId xmlns:p14="http://schemas.microsoft.com/office/powerpoint/2010/main" val="41202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90069" y="364449"/>
            <a:ext cx="1472367" cy="58010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69402" y="364449"/>
            <a:ext cx="4306585" cy="5801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94BD0AD-4EE9-47FC-8547-1C177FB02F65}" type="datetimeFigureOut">
              <a:rPr lang="en-GB" smtClean="0"/>
              <a:t>27/11/2023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37A150-C644-4C0B-80B7-A5CF5FE2D454}" type="slidenum">
              <a:rPr lang="en-GB" smtClean="0"/>
              <a:t>‹#›</a:t>
            </a:fld>
            <a:endParaRPr lang="en-GB"/>
          </a:p>
        </p:txBody>
      </p:sp>
    </p:spTree>
    <p:extLst>
      <p:ext uri="{BB962C8B-B14F-4D97-AF65-F5344CB8AC3E}">
        <p14:creationId xmlns:p14="http://schemas.microsoft.com/office/powerpoint/2010/main" val="41454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94BD0AD-4EE9-47FC-8547-1C177FB02F65}" type="datetimeFigureOut">
              <a:rPr lang="en-GB" smtClean="0"/>
              <a:t>27/11/2023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37A150-C644-4C0B-80B7-A5CF5FE2D454}" type="slidenum">
              <a:rPr lang="en-GB" smtClean="0"/>
              <a:t>‹#›</a:t>
            </a:fld>
            <a:endParaRPr lang="en-GB"/>
          </a:p>
        </p:txBody>
      </p:sp>
    </p:spTree>
    <p:extLst>
      <p:ext uri="{BB962C8B-B14F-4D97-AF65-F5344CB8AC3E}">
        <p14:creationId xmlns:p14="http://schemas.microsoft.com/office/powerpoint/2010/main" val="243224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2699" y="1706573"/>
            <a:ext cx="7871639" cy="2847454"/>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2699" y="4580967"/>
            <a:ext cx="7871639" cy="1497409"/>
          </a:xfrm>
        </p:spPr>
        <p:txBody>
          <a:bodyPr/>
          <a:lstStyle>
            <a:lvl1pPr marL="0" indent="0">
              <a:buNone/>
              <a:defRPr sz="1800">
                <a:solidFill>
                  <a:schemeClr val="tx1">
                    <a:tint val="75000"/>
                  </a:schemeClr>
                </a:solidFill>
              </a:defRPr>
            </a:lvl1pPr>
            <a:lvl2pPr marL="341540" indent="0">
              <a:buNone/>
              <a:defRPr sz="1500">
                <a:solidFill>
                  <a:schemeClr val="tx1">
                    <a:tint val="75000"/>
                  </a:schemeClr>
                </a:solidFill>
              </a:defRPr>
            </a:lvl2pPr>
            <a:lvl3pPr marL="683079" indent="0">
              <a:buNone/>
              <a:defRPr sz="1300">
                <a:solidFill>
                  <a:schemeClr val="tx1">
                    <a:tint val="75000"/>
                  </a:schemeClr>
                </a:solidFill>
              </a:defRPr>
            </a:lvl3pPr>
            <a:lvl4pPr marL="1024618" indent="0">
              <a:buNone/>
              <a:defRPr sz="1200">
                <a:solidFill>
                  <a:schemeClr val="tx1">
                    <a:tint val="75000"/>
                  </a:schemeClr>
                </a:solidFill>
              </a:defRPr>
            </a:lvl4pPr>
            <a:lvl5pPr marL="1366156" indent="0">
              <a:buNone/>
              <a:defRPr sz="1200">
                <a:solidFill>
                  <a:schemeClr val="tx1">
                    <a:tint val="75000"/>
                  </a:schemeClr>
                </a:solidFill>
              </a:defRPr>
            </a:lvl5pPr>
            <a:lvl6pPr marL="1707695" indent="0">
              <a:buNone/>
              <a:defRPr sz="1200">
                <a:solidFill>
                  <a:schemeClr val="tx1">
                    <a:tint val="75000"/>
                  </a:schemeClr>
                </a:solidFill>
              </a:defRPr>
            </a:lvl6pPr>
            <a:lvl7pPr marL="2049234" indent="0">
              <a:buNone/>
              <a:defRPr sz="1200">
                <a:solidFill>
                  <a:schemeClr val="tx1">
                    <a:tint val="75000"/>
                  </a:schemeClr>
                </a:solidFill>
              </a:defRPr>
            </a:lvl7pPr>
            <a:lvl8pPr marL="2390772" indent="0">
              <a:buNone/>
              <a:defRPr sz="1200">
                <a:solidFill>
                  <a:schemeClr val="tx1">
                    <a:tint val="75000"/>
                  </a:schemeClr>
                </a:solidFill>
              </a:defRPr>
            </a:lvl8pPr>
            <a:lvl9pPr marL="2732312"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4BD0AD-4EE9-47FC-8547-1C177FB02F65}" type="datetimeFigureOut">
              <a:rPr lang="en-GB" smtClean="0"/>
              <a:t>27/11/2023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37A150-C644-4C0B-80B7-A5CF5FE2D454}" type="slidenum">
              <a:rPr lang="en-GB" smtClean="0"/>
              <a:t>‹#›</a:t>
            </a:fld>
            <a:endParaRPr lang="en-GB"/>
          </a:p>
        </p:txBody>
      </p:sp>
    </p:spTree>
    <p:extLst>
      <p:ext uri="{BB962C8B-B14F-4D97-AF65-F5344CB8AC3E}">
        <p14:creationId xmlns:p14="http://schemas.microsoft.com/office/powerpoint/2010/main" val="95297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69399" y="1822244"/>
            <a:ext cx="2888882" cy="4343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3472363" y="1822244"/>
            <a:ext cx="2890070" cy="4343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94BD0AD-4EE9-47FC-8547-1C177FB02F65}" type="datetimeFigureOut">
              <a:rPr lang="en-GB" smtClean="0"/>
              <a:t>27/11/2023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37A150-C644-4C0B-80B7-A5CF5FE2D454}" type="slidenum">
              <a:rPr lang="en-GB" smtClean="0"/>
              <a:t>‹#›</a:t>
            </a:fld>
            <a:endParaRPr lang="en-GB"/>
          </a:p>
        </p:txBody>
      </p:sp>
    </p:spTree>
    <p:extLst>
      <p:ext uri="{BB962C8B-B14F-4D97-AF65-F5344CB8AC3E}">
        <p14:creationId xmlns:p14="http://schemas.microsoft.com/office/powerpoint/2010/main" val="2676150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8639" y="364450"/>
            <a:ext cx="7871639" cy="1323108"/>
          </a:xfrm>
        </p:spPr>
        <p:txBody>
          <a:bodyPr/>
          <a:lstStyle/>
          <a:p>
            <a:r>
              <a:rPr lang="en-US"/>
              <a:t>Click to edit Master title style</a:t>
            </a:r>
            <a:endParaRPr lang="en-GB"/>
          </a:p>
        </p:txBody>
      </p:sp>
      <p:sp>
        <p:nvSpPr>
          <p:cNvPr id="3" name="Text Placeholder 2"/>
          <p:cNvSpPr>
            <a:spLocks noGrp="1"/>
          </p:cNvSpPr>
          <p:nvPr>
            <p:ph type="body" idx="1"/>
          </p:nvPr>
        </p:nvSpPr>
        <p:spPr>
          <a:xfrm>
            <a:off x="628640" y="1678050"/>
            <a:ext cx="3860953" cy="822386"/>
          </a:xfrm>
        </p:spPr>
        <p:txBody>
          <a:bodyPr anchor="b"/>
          <a:lstStyle>
            <a:lvl1pPr marL="0" indent="0">
              <a:buNone/>
              <a:defRPr sz="1800" b="1"/>
            </a:lvl1pPr>
            <a:lvl2pPr marL="341540" indent="0">
              <a:buNone/>
              <a:defRPr sz="1500" b="1"/>
            </a:lvl2pPr>
            <a:lvl3pPr marL="683079" indent="0">
              <a:buNone/>
              <a:defRPr sz="1300" b="1"/>
            </a:lvl3pPr>
            <a:lvl4pPr marL="1024618" indent="0">
              <a:buNone/>
              <a:defRPr sz="1200" b="1"/>
            </a:lvl4pPr>
            <a:lvl5pPr marL="1366156" indent="0">
              <a:buNone/>
              <a:defRPr sz="1200" b="1"/>
            </a:lvl5pPr>
            <a:lvl6pPr marL="1707695" indent="0">
              <a:buNone/>
              <a:defRPr sz="1200" b="1"/>
            </a:lvl6pPr>
            <a:lvl7pPr marL="2049234" indent="0">
              <a:buNone/>
              <a:defRPr sz="1200" b="1"/>
            </a:lvl7pPr>
            <a:lvl8pPr marL="2390772" indent="0">
              <a:buNone/>
              <a:defRPr sz="1200" b="1"/>
            </a:lvl8pPr>
            <a:lvl9pPr marL="2732312" indent="0">
              <a:buNone/>
              <a:defRPr sz="1200" b="1"/>
            </a:lvl9pPr>
          </a:lstStyle>
          <a:p>
            <a:pPr lvl="0"/>
            <a:r>
              <a:rPr lang="en-US"/>
              <a:t>Click to edit Master text styles</a:t>
            </a:r>
          </a:p>
        </p:txBody>
      </p:sp>
      <p:sp>
        <p:nvSpPr>
          <p:cNvPr id="4" name="Content Placeholder 3"/>
          <p:cNvSpPr>
            <a:spLocks noGrp="1"/>
          </p:cNvSpPr>
          <p:nvPr>
            <p:ph sz="half" idx="2"/>
          </p:nvPr>
        </p:nvSpPr>
        <p:spPr>
          <a:xfrm>
            <a:off x="628640" y="2500438"/>
            <a:ext cx="3860953" cy="3677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0313" y="1678050"/>
            <a:ext cx="3879967" cy="822386"/>
          </a:xfrm>
        </p:spPr>
        <p:txBody>
          <a:bodyPr anchor="b"/>
          <a:lstStyle>
            <a:lvl1pPr marL="0" indent="0">
              <a:buNone/>
              <a:defRPr sz="1800" b="1"/>
            </a:lvl1pPr>
            <a:lvl2pPr marL="341540" indent="0">
              <a:buNone/>
              <a:defRPr sz="1500" b="1"/>
            </a:lvl2pPr>
            <a:lvl3pPr marL="683079" indent="0">
              <a:buNone/>
              <a:defRPr sz="1300" b="1"/>
            </a:lvl3pPr>
            <a:lvl4pPr marL="1024618" indent="0">
              <a:buNone/>
              <a:defRPr sz="1200" b="1"/>
            </a:lvl4pPr>
            <a:lvl5pPr marL="1366156" indent="0">
              <a:buNone/>
              <a:defRPr sz="1200" b="1"/>
            </a:lvl5pPr>
            <a:lvl6pPr marL="1707695" indent="0">
              <a:buNone/>
              <a:defRPr sz="1200" b="1"/>
            </a:lvl6pPr>
            <a:lvl7pPr marL="2049234" indent="0">
              <a:buNone/>
              <a:defRPr sz="1200" b="1"/>
            </a:lvl7pPr>
            <a:lvl8pPr marL="2390772" indent="0">
              <a:buNone/>
              <a:defRPr sz="1200" b="1"/>
            </a:lvl8pPr>
            <a:lvl9pPr marL="273231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0313" y="2500438"/>
            <a:ext cx="3879967" cy="3677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94BD0AD-4EE9-47FC-8547-1C177FB02F65}" type="datetimeFigureOut">
              <a:rPr lang="en-GB" smtClean="0"/>
              <a:t>27/11/2023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137A150-C644-4C0B-80B7-A5CF5FE2D454}" type="slidenum">
              <a:rPr lang="en-GB" smtClean="0"/>
              <a:t>‹#›</a:t>
            </a:fld>
            <a:endParaRPr lang="en-GB"/>
          </a:p>
        </p:txBody>
      </p:sp>
    </p:spTree>
    <p:extLst>
      <p:ext uri="{BB962C8B-B14F-4D97-AF65-F5344CB8AC3E}">
        <p14:creationId xmlns:p14="http://schemas.microsoft.com/office/powerpoint/2010/main" val="4006468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94BD0AD-4EE9-47FC-8547-1C177FB02F65}" type="datetimeFigureOut">
              <a:rPr lang="en-GB" smtClean="0"/>
              <a:t>27/11/2023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137A150-C644-4C0B-80B7-A5CF5FE2D454}" type="slidenum">
              <a:rPr lang="en-GB" smtClean="0"/>
              <a:t>‹#›</a:t>
            </a:fld>
            <a:endParaRPr lang="en-GB"/>
          </a:p>
        </p:txBody>
      </p:sp>
    </p:spTree>
    <p:extLst>
      <p:ext uri="{BB962C8B-B14F-4D97-AF65-F5344CB8AC3E}">
        <p14:creationId xmlns:p14="http://schemas.microsoft.com/office/powerpoint/2010/main" val="1099813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4BD0AD-4EE9-47FC-8547-1C177FB02F65}" type="datetimeFigureOut">
              <a:rPr lang="en-GB" smtClean="0"/>
              <a:t>27/11/2023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137A150-C644-4C0B-80B7-A5CF5FE2D454}" type="slidenum">
              <a:rPr lang="en-GB" smtClean="0"/>
              <a:t>‹#›</a:t>
            </a:fld>
            <a:endParaRPr lang="en-GB"/>
          </a:p>
        </p:txBody>
      </p:sp>
    </p:spTree>
    <p:extLst>
      <p:ext uri="{BB962C8B-B14F-4D97-AF65-F5344CB8AC3E}">
        <p14:creationId xmlns:p14="http://schemas.microsoft.com/office/powerpoint/2010/main" val="236687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8638" y="456353"/>
            <a:ext cx="2943546" cy="1597237"/>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79967" y="985600"/>
            <a:ext cx="4620310" cy="48646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8638" y="2053590"/>
            <a:ext cx="2943546" cy="3804530"/>
          </a:xfrm>
        </p:spPr>
        <p:txBody>
          <a:bodyPr/>
          <a:lstStyle>
            <a:lvl1pPr marL="0" indent="0">
              <a:buNone/>
              <a:defRPr sz="1200"/>
            </a:lvl1pPr>
            <a:lvl2pPr marL="341540" indent="0">
              <a:buNone/>
              <a:defRPr sz="1000"/>
            </a:lvl2pPr>
            <a:lvl3pPr marL="683079" indent="0">
              <a:buNone/>
              <a:defRPr sz="900"/>
            </a:lvl3pPr>
            <a:lvl4pPr marL="1024618" indent="0">
              <a:buNone/>
              <a:defRPr sz="700"/>
            </a:lvl4pPr>
            <a:lvl5pPr marL="1366156" indent="0">
              <a:buNone/>
              <a:defRPr sz="700"/>
            </a:lvl5pPr>
            <a:lvl6pPr marL="1707695" indent="0">
              <a:buNone/>
              <a:defRPr sz="700"/>
            </a:lvl6pPr>
            <a:lvl7pPr marL="2049234" indent="0">
              <a:buNone/>
              <a:defRPr sz="700"/>
            </a:lvl7pPr>
            <a:lvl8pPr marL="2390772" indent="0">
              <a:buNone/>
              <a:defRPr sz="700"/>
            </a:lvl8pPr>
            <a:lvl9pPr marL="2732312"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694BD0AD-4EE9-47FC-8547-1C177FB02F65}" type="datetimeFigureOut">
              <a:rPr lang="en-GB" smtClean="0"/>
              <a:t>27/11/2023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37A150-C644-4C0B-80B7-A5CF5FE2D454}" type="slidenum">
              <a:rPr lang="en-GB" smtClean="0"/>
              <a:t>‹#›</a:t>
            </a:fld>
            <a:endParaRPr lang="en-GB"/>
          </a:p>
        </p:txBody>
      </p:sp>
    </p:spTree>
    <p:extLst>
      <p:ext uri="{BB962C8B-B14F-4D97-AF65-F5344CB8AC3E}">
        <p14:creationId xmlns:p14="http://schemas.microsoft.com/office/powerpoint/2010/main" val="3145711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8638" y="456353"/>
            <a:ext cx="2943546" cy="1597237"/>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79967" y="985600"/>
            <a:ext cx="4620310" cy="4864600"/>
          </a:xfrm>
        </p:spPr>
        <p:txBody>
          <a:bodyPr/>
          <a:lstStyle>
            <a:lvl1pPr marL="0" indent="0">
              <a:buNone/>
              <a:defRPr sz="2400"/>
            </a:lvl1pPr>
            <a:lvl2pPr marL="341540" indent="0">
              <a:buNone/>
              <a:defRPr sz="2100"/>
            </a:lvl2pPr>
            <a:lvl3pPr marL="683079" indent="0">
              <a:buNone/>
              <a:defRPr sz="1800"/>
            </a:lvl3pPr>
            <a:lvl4pPr marL="1024618" indent="0">
              <a:buNone/>
              <a:defRPr sz="1500"/>
            </a:lvl4pPr>
            <a:lvl5pPr marL="1366156" indent="0">
              <a:buNone/>
              <a:defRPr sz="1500"/>
            </a:lvl5pPr>
            <a:lvl6pPr marL="1707695" indent="0">
              <a:buNone/>
              <a:defRPr sz="1500"/>
            </a:lvl6pPr>
            <a:lvl7pPr marL="2049234" indent="0">
              <a:buNone/>
              <a:defRPr sz="1500"/>
            </a:lvl7pPr>
            <a:lvl8pPr marL="2390772" indent="0">
              <a:buNone/>
              <a:defRPr sz="1500"/>
            </a:lvl8pPr>
            <a:lvl9pPr marL="2732312" indent="0">
              <a:buNone/>
              <a:defRPr sz="1500"/>
            </a:lvl9pPr>
          </a:lstStyle>
          <a:p>
            <a:endParaRPr lang="en-GB"/>
          </a:p>
        </p:txBody>
      </p:sp>
      <p:sp>
        <p:nvSpPr>
          <p:cNvPr id="4" name="Text Placeholder 3"/>
          <p:cNvSpPr>
            <a:spLocks noGrp="1"/>
          </p:cNvSpPr>
          <p:nvPr>
            <p:ph type="body" sz="half" idx="2"/>
          </p:nvPr>
        </p:nvSpPr>
        <p:spPr>
          <a:xfrm>
            <a:off x="628638" y="2053590"/>
            <a:ext cx="2943546" cy="3804530"/>
          </a:xfrm>
        </p:spPr>
        <p:txBody>
          <a:bodyPr/>
          <a:lstStyle>
            <a:lvl1pPr marL="0" indent="0">
              <a:buNone/>
              <a:defRPr sz="1200"/>
            </a:lvl1pPr>
            <a:lvl2pPr marL="341540" indent="0">
              <a:buNone/>
              <a:defRPr sz="1000"/>
            </a:lvl2pPr>
            <a:lvl3pPr marL="683079" indent="0">
              <a:buNone/>
              <a:defRPr sz="900"/>
            </a:lvl3pPr>
            <a:lvl4pPr marL="1024618" indent="0">
              <a:buNone/>
              <a:defRPr sz="700"/>
            </a:lvl4pPr>
            <a:lvl5pPr marL="1366156" indent="0">
              <a:buNone/>
              <a:defRPr sz="700"/>
            </a:lvl5pPr>
            <a:lvl6pPr marL="1707695" indent="0">
              <a:buNone/>
              <a:defRPr sz="700"/>
            </a:lvl6pPr>
            <a:lvl7pPr marL="2049234" indent="0">
              <a:buNone/>
              <a:defRPr sz="700"/>
            </a:lvl7pPr>
            <a:lvl8pPr marL="2390772" indent="0">
              <a:buNone/>
              <a:defRPr sz="700"/>
            </a:lvl8pPr>
            <a:lvl9pPr marL="2732312"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694BD0AD-4EE9-47FC-8547-1C177FB02F65}" type="datetimeFigureOut">
              <a:rPr lang="en-GB" smtClean="0"/>
              <a:t>27/11/2023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37A150-C644-4C0B-80B7-A5CF5FE2D454}" type="slidenum">
              <a:rPr lang="en-GB" smtClean="0"/>
              <a:t>‹#›</a:t>
            </a:fld>
            <a:endParaRPr lang="en-GB"/>
          </a:p>
        </p:txBody>
      </p:sp>
    </p:spTree>
    <p:extLst>
      <p:ext uri="{BB962C8B-B14F-4D97-AF65-F5344CB8AC3E}">
        <p14:creationId xmlns:p14="http://schemas.microsoft.com/office/powerpoint/2010/main" val="276911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7451" y="364450"/>
            <a:ext cx="7871639" cy="1323108"/>
          </a:xfrm>
          <a:prstGeom prst="rect">
            <a:avLst/>
          </a:prstGeom>
        </p:spPr>
        <p:txBody>
          <a:bodyPr vert="horz" lIns="91422" tIns="45710" rIns="91422" bIns="4571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7451" y="1822244"/>
            <a:ext cx="7871639" cy="4343280"/>
          </a:xfrm>
          <a:prstGeom prst="rect">
            <a:avLst/>
          </a:prstGeom>
        </p:spPr>
        <p:txBody>
          <a:bodyPr vert="horz" lIns="91422" tIns="45710" rIns="91422" bIns="4571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7453" y="6344582"/>
            <a:ext cx="2053471" cy="364449"/>
          </a:xfrm>
          <a:prstGeom prst="rect">
            <a:avLst/>
          </a:prstGeom>
        </p:spPr>
        <p:txBody>
          <a:bodyPr vert="horz" lIns="91422" tIns="45710" rIns="91422" bIns="45710" rtlCol="0" anchor="ctr"/>
          <a:lstStyle>
            <a:lvl1pPr algn="l">
              <a:defRPr sz="900">
                <a:solidFill>
                  <a:schemeClr val="tx1">
                    <a:tint val="75000"/>
                  </a:schemeClr>
                </a:solidFill>
              </a:defRPr>
            </a:lvl1pPr>
          </a:lstStyle>
          <a:p>
            <a:fld id="{694BD0AD-4EE9-47FC-8547-1C177FB02F65}" type="datetimeFigureOut">
              <a:rPr lang="en-GB" smtClean="0"/>
              <a:t>27/11/2023</a:t>
            </a:fld>
            <a:endParaRPr lang="en-GB"/>
          </a:p>
        </p:txBody>
      </p:sp>
      <p:sp>
        <p:nvSpPr>
          <p:cNvPr id="5" name="Footer Placeholder 4"/>
          <p:cNvSpPr>
            <a:spLocks noGrp="1"/>
          </p:cNvSpPr>
          <p:nvPr>
            <p:ph type="ftr" sz="quarter" idx="3"/>
          </p:nvPr>
        </p:nvSpPr>
        <p:spPr>
          <a:xfrm>
            <a:off x="3023167" y="6344582"/>
            <a:ext cx="3080207" cy="364449"/>
          </a:xfrm>
          <a:prstGeom prst="rect">
            <a:avLst/>
          </a:prstGeom>
        </p:spPr>
        <p:txBody>
          <a:bodyPr vert="horz" lIns="91422" tIns="45710" rIns="91422" bIns="4571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45618" y="6344582"/>
            <a:ext cx="2053471" cy="364449"/>
          </a:xfrm>
          <a:prstGeom prst="rect">
            <a:avLst/>
          </a:prstGeom>
        </p:spPr>
        <p:txBody>
          <a:bodyPr vert="horz" lIns="91422" tIns="45710" rIns="91422" bIns="45710" rtlCol="0" anchor="ctr"/>
          <a:lstStyle>
            <a:lvl1pPr algn="r">
              <a:defRPr sz="900">
                <a:solidFill>
                  <a:schemeClr val="tx1">
                    <a:tint val="75000"/>
                  </a:schemeClr>
                </a:solidFill>
              </a:defRPr>
            </a:lvl1pPr>
          </a:lstStyle>
          <a:p>
            <a:fld id="{1137A150-C644-4C0B-80B7-A5CF5FE2D454}" type="slidenum">
              <a:rPr lang="en-GB" smtClean="0"/>
              <a:t>‹#›</a:t>
            </a:fld>
            <a:endParaRPr lang="en-GB"/>
          </a:p>
        </p:txBody>
      </p:sp>
    </p:spTree>
    <p:extLst>
      <p:ext uri="{BB962C8B-B14F-4D97-AF65-F5344CB8AC3E}">
        <p14:creationId xmlns:p14="http://schemas.microsoft.com/office/powerpoint/2010/main" val="439551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3079"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0769" indent="-170769" algn="l" defTabSz="683079" rtl="0" eaLnBrk="1" latinLnBrk="0" hangingPunct="1">
        <a:lnSpc>
          <a:spcPct val="90000"/>
        </a:lnSpc>
        <a:spcBef>
          <a:spcPts val="748"/>
        </a:spcBef>
        <a:buFont typeface="Arial" panose="020B0604020202020204" pitchFamily="34" charset="0"/>
        <a:buChar char="•"/>
        <a:defRPr sz="2100" kern="1200">
          <a:solidFill>
            <a:schemeClr val="tx1"/>
          </a:solidFill>
          <a:latin typeface="+mn-lt"/>
          <a:ea typeface="+mn-ea"/>
          <a:cs typeface="+mn-cs"/>
        </a:defRPr>
      </a:lvl1pPr>
      <a:lvl2pPr marL="512309" indent="-170769" algn="l" defTabSz="683079" rtl="0" eaLnBrk="1" latinLnBrk="0" hangingPunct="1">
        <a:lnSpc>
          <a:spcPct val="90000"/>
        </a:lnSpc>
        <a:spcBef>
          <a:spcPts val="373"/>
        </a:spcBef>
        <a:buFont typeface="Arial" panose="020B0604020202020204" pitchFamily="34" charset="0"/>
        <a:buChar char="•"/>
        <a:defRPr sz="1800" kern="1200">
          <a:solidFill>
            <a:schemeClr val="tx1"/>
          </a:solidFill>
          <a:latin typeface="+mn-lt"/>
          <a:ea typeface="+mn-ea"/>
          <a:cs typeface="+mn-cs"/>
        </a:defRPr>
      </a:lvl2pPr>
      <a:lvl3pPr marL="853847" indent="-170769" algn="l" defTabSz="683079" rtl="0" eaLnBrk="1" latinLnBrk="0" hangingPunct="1">
        <a:lnSpc>
          <a:spcPct val="90000"/>
        </a:lnSpc>
        <a:spcBef>
          <a:spcPts val="373"/>
        </a:spcBef>
        <a:buFont typeface="Arial" panose="020B0604020202020204" pitchFamily="34" charset="0"/>
        <a:buChar char="•"/>
        <a:defRPr sz="1500" kern="1200">
          <a:solidFill>
            <a:schemeClr val="tx1"/>
          </a:solidFill>
          <a:latin typeface="+mn-lt"/>
          <a:ea typeface="+mn-ea"/>
          <a:cs typeface="+mn-cs"/>
        </a:defRPr>
      </a:lvl3pPr>
      <a:lvl4pPr marL="1195386" indent="-170769" algn="l" defTabSz="683079" rtl="0" eaLnBrk="1" latinLnBrk="0" hangingPunct="1">
        <a:lnSpc>
          <a:spcPct val="90000"/>
        </a:lnSpc>
        <a:spcBef>
          <a:spcPts val="373"/>
        </a:spcBef>
        <a:buFont typeface="Arial" panose="020B0604020202020204" pitchFamily="34" charset="0"/>
        <a:buChar char="•"/>
        <a:defRPr sz="1300" kern="1200">
          <a:solidFill>
            <a:schemeClr val="tx1"/>
          </a:solidFill>
          <a:latin typeface="+mn-lt"/>
          <a:ea typeface="+mn-ea"/>
          <a:cs typeface="+mn-cs"/>
        </a:defRPr>
      </a:lvl4pPr>
      <a:lvl5pPr marL="1536926" indent="-170769" algn="l" defTabSz="683079" rtl="0" eaLnBrk="1" latinLnBrk="0" hangingPunct="1">
        <a:lnSpc>
          <a:spcPct val="90000"/>
        </a:lnSpc>
        <a:spcBef>
          <a:spcPts val="373"/>
        </a:spcBef>
        <a:buFont typeface="Arial" panose="020B0604020202020204" pitchFamily="34" charset="0"/>
        <a:buChar char="•"/>
        <a:defRPr sz="1300" kern="1200">
          <a:solidFill>
            <a:schemeClr val="tx1"/>
          </a:solidFill>
          <a:latin typeface="+mn-lt"/>
          <a:ea typeface="+mn-ea"/>
          <a:cs typeface="+mn-cs"/>
        </a:defRPr>
      </a:lvl5pPr>
      <a:lvl6pPr marL="1878465" indent="-170769" algn="l" defTabSz="683079" rtl="0" eaLnBrk="1" latinLnBrk="0" hangingPunct="1">
        <a:lnSpc>
          <a:spcPct val="90000"/>
        </a:lnSpc>
        <a:spcBef>
          <a:spcPts val="373"/>
        </a:spcBef>
        <a:buFont typeface="Arial" panose="020B0604020202020204" pitchFamily="34" charset="0"/>
        <a:buChar char="•"/>
        <a:defRPr sz="1300" kern="1200">
          <a:solidFill>
            <a:schemeClr val="tx1"/>
          </a:solidFill>
          <a:latin typeface="+mn-lt"/>
          <a:ea typeface="+mn-ea"/>
          <a:cs typeface="+mn-cs"/>
        </a:defRPr>
      </a:lvl6pPr>
      <a:lvl7pPr marL="2220003" indent="-170769" algn="l" defTabSz="683079" rtl="0" eaLnBrk="1" latinLnBrk="0" hangingPunct="1">
        <a:lnSpc>
          <a:spcPct val="90000"/>
        </a:lnSpc>
        <a:spcBef>
          <a:spcPts val="373"/>
        </a:spcBef>
        <a:buFont typeface="Arial" panose="020B0604020202020204" pitchFamily="34" charset="0"/>
        <a:buChar char="•"/>
        <a:defRPr sz="1300" kern="1200">
          <a:solidFill>
            <a:schemeClr val="tx1"/>
          </a:solidFill>
          <a:latin typeface="+mn-lt"/>
          <a:ea typeface="+mn-ea"/>
          <a:cs typeface="+mn-cs"/>
        </a:defRPr>
      </a:lvl7pPr>
      <a:lvl8pPr marL="2561542" indent="-170769" algn="l" defTabSz="683079" rtl="0" eaLnBrk="1" latinLnBrk="0" hangingPunct="1">
        <a:lnSpc>
          <a:spcPct val="90000"/>
        </a:lnSpc>
        <a:spcBef>
          <a:spcPts val="373"/>
        </a:spcBef>
        <a:buFont typeface="Arial" panose="020B0604020202020204" pitchFamily="34" charset="0"/>
        <a:buChar char="•"/>
        <a:defRPr sz="1300" kern="1200">
          <a:solidFill>
            <a:schemeClr val="tx1"/>
          </a:solidFill>
          <a:latin typeface="+mn-lt"/>
          <a:ea typeface="+mn-ea"/>
          <a:cs typeface="+mn-cs"/>
        </a:defRPr>
      </a:lvl8pPr>
      <a:lvl9pPr marL="2903082" indent="-170769" algn="l" defTabSz="683079" rtl="0" eaLnBrk="1" latinLnBrk="0" hangingPunct="1">
        <a:lnSpc>
          <a:spcPct val="90000"/>
        </a:lnSpc>
        <a:spcBef>
          <a:spcPts val="373"/>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3079" rtl="0" eaLnBrk="1" latinLnBrk="0" hangingPunct="1">
        <a:defRPr sz="1300" kern="1200">
          <a:solidFill>
            <a:schemeClr val="tx1"/>
          </a:solidFill>
          <a:latin typeface="+mn-lt"/>
          <a:ea typeface="+mn-ea"/>
          <a:cs typeface="+mn-cs"/>
        </a:defRPr>
      </a:lvl1pPr>
      <a:lvl2pPr marL="341540" algn="l" defTabSz="683079" rtl="0" eaLnBrk="1" latinLnBrk="0" hangingPunct="1">
        <a:defRPr sz="1300" kern="1200">
          <a:solidFill>
            <a:schemeClr val="tx1"/>
          </a:solidFill>
          <a:latin typeface="+mn-lt"/>
          <a:ea typeface="+mn-ea"/>
          <a:cs typeface="+mn-cs"/>
        </a:defRPr>
      </a:lvl2pPr>
      <a:lvl3pPr marL="683079" algn="l" defTabSz="683079" rtl="0" eaLnBrk="1" latinLnBrk="0" hangingPunct="1">
        <a:defRPr sz="1300" kern="1200">
          <a:solidFill>
            <a:schemeClr val="tx1"/>
          </a:solidFill>
          <a:latin typeface="+mn-lt"/>
          <a:ea typeface="+mn-ea"/>
          <a:cs typeface="+mn-cs"/>
        </a:defRPr>
      </a:lvl3pPr>
      <a:lvl4pPr marL="1024618" algn="l" defTabSz="683079" rtl="0" eaLnBrk="1" latinLnBrk="0" hangingPunct="1">
        <a:defRPr sz="1300" kern="1200">
          <a:solidFill>
            <a:schemeClr val="tx1"/>
          </a:solidFill>
          <a:latin typeface="+mn-lt"/>
          <a:ea typeface="+mn-ea"/>
          <a:cs typeface="+mn-cs"/>
        </a:defRPr>
      </a:lvl4pPr>
      <a:lvl5pPr marL="1366156" algn="l" defTabSz="683079" rtl="0" eaLnBrk="1" latinLnBrk="0" hangingPunct="1">
        <a:defRPr sz="1300" kern="1200">
          <a:solidFill>
            <a:schemeClr val="tx1"/>
          </a:solidFill>
          <a:latin typeface="+mn-lt"/>
          <a:ea typeface="+mn-ea"/>
          <a:cs typeface="+mn-cs"/>
        </a:defRPr>
      </a:lvl5pPr>
      <a:lvl6pPr marL="1707695" algn="l" defTabSz="683079" rtl="0" eaLnBrk="1" latinLnBrk="0" hangingPunct="1">
        <a:defRPr sz="1300" kern="1200">
          <a:solidFill>
            <a:schemeClr val="tx1"/>
          </a:solidFill>
          <a:latin typeface="+mn-lt"/>
          <a:ea typeface="+mn-ea"/>
          <a:cs typeface="+mn-cs"/>
        </a:defRPr>
      </a:lvl6pPr>
      <a:lvl7pPr marL="2049234" algn="l" defTabSz="683079" rtl="0" eaLnBrk="1" latinLnBrk="0" hangingPunct="1">
        <a:defRPr sz="1300" kern="1200">
          <a:solidFill>
            <a:schemeClr val="tx1"/>
          </a:solidFill>
          <a:latin typeface="+mn-lt"/>
          <a:ea typeface="+mn-ea"/>
          <a:cs typeface="+mn-cs"/>
        </a:defRPr>
      </a:lvl7pPr>
      <a:lvl8pPr marL="2390772" algn="l" defTabSz="683079" rtl="0" eaLnBrk="1" latinLnBrk="0" hangingPunct="1">
        <a:defRPr sz="1300" kern="1200">
          <a:solidFill>
            <a:schemeClr val="tx1"/>
          </a:solidFill>
          <a:latin typeface="+mn-lt"/>
          <a:ea typeface="+mn-ea"/>
          <a:cs typeface="+mn-cs"/>
        </a:defRPr>
      </a:lvl8pPr>
      <a:lvl9pPr marL="2732312" algn="l" defTabSz="683079"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vCJVXYmXkzM"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2098" y="565869"/>
            <a:ext cx="6986692" cy="1241516"/>
          </a:xfrm>
          <a:prstGeom prst="rect">
            <a:avLst/>
          </a:prstGeom>
          <a:solidFill>
            <a:srgbClr val="66FF66"/>
          </a:solidFill>
          <a:ln w="9525">
            <a:solidFill>
              <a:srgbClr val="000000"/>
            </a:solidFill>
          </a:ln>
        </p:spPr>
        <p:txBody>
          <a:bodyPr vert="horz" wrap="square" lIns="91422" tIns="45710" rIns="91422" bIns="45710" rtlCol="0" anchor="ctr">
            <a:noAutofit/>
          </a:bodyPr>
          <a:lstStyle/>
          <a:p>
            <a:pPr algn="ctr"/>
            <a:r>
              <a:rPr lang="en-GB" sz="4000" b="1" u="sng" dirty="0">
                <a:latin typeface="Comic Sans MS" panose="030F0702030302020204" pitchFamily="66" charset="0"/>
              </a:rPr>
              <a:t>What is Osmosis?</a:t>
            </a:r>
          </a:p>
        </p:txBody>
      </p:sp>
      <p:sp>
        <p:nvSpPr>
          <p:cNvPr id="3" name="TextBox 2"/>
          <p:cNvSpPr txBox="1"/>
          <p:nvPr/>
        </p:nvSpPr>
        <p:spPr>
          <a:xfrm>
            <a:off x="28746" y="1852928"/>
            <a:ext cx="9072858" cy="1515914"/>
          </a:xfrm>
          <a:prstGeom prst="rect">
            <a:avLst/>
          </a:prstGeom>
          <a:solidFill>
            <a:srgbClr val="FFE697"/>
          </a:solidFill>
          <a:ln w="57150">
            <a:solidFill>
              <a:srgbClr val="FFC000"/>
            </a:solidFill>
          </a:ln>
        </p:spPr>
        <p:txBody>
          <a:bodyPr vert="horz" wrap="square" lIns="91422" tIns="45710" rIns="91422" bIns="45710" rtlCol="0" anchor="t">
            <a:noAutofit/>
          </a:bodyPr>
          <a:lstStyle/>
          <a:p>
            <a:pPr marL="253948" indent="-253948">
              <a:lnSpc>
                <a:spcPct val="110000"/>
              </a:lnSpc>
            </a:pPr>
            <a:r>
              <a:rPr lang="en-GB" sz="2400" b="1" u="sng" dirty="0">
                <a:solidFill>
                  <a:srgbClr val="000000"/>
                </a:solidFill>
                <a:latin typeface="Arial" panose="020B0604020202020204" pitchFamily="34" charset="0"/>
              </a:rPr>
              <a:t>Lesson Objectives: </a:t>
            </a:r>
            <a:endParaRPr lang="en-GB" sz="2400" b="1" dirty="0">
              <a:solidFill>
                <a:srgbClr val="000000"/>
              </a:solidFill>
              <a:latin typeface="Arial" panose="020B0604020202020204" pitchFamily="34" charset="0"/>
            </a:endParaRPr>
          </a:p>
          <a:p>
            <a:pPr marL="514244" indent="-514244">
              <a:lnSpc>
                <a:spcPct val="110000"/>
              </a:lnSpc>
              <a:buSzPct val="100000"/>
              <a:buAutoNum type="arabicPeriod"/>
            </a:pPr>
            <a:r>
              <a:rPr lang="en-GB" sz="2400" dirty="0">
                <a:solidFill>
                  <a:srgbClr val="000000"/>
                </a:solidFill>
                <a:latin typeface="Arial" panose="020B0604020202020204" pitchFamily="34" charset="0"/>
              </a:rPr>
              <a:t>State the definition of </a:t>
            </a:r>
            <a:r>
              <a:rPr lang="en-GB" sz="2400" b="1" dirty="0">
                <a:solidFill>
                  <a:srgbClr val="000000"/>
                </a:solidFill>
                <a:latin typeface="Arial" panose="020B0604020202020204" pitchFamily="34" charset="0"/>
              </a:rPr>
              <a:t>osmosis.</a:t>
            </a:r>
            <a:endParaRPr lang="en-GB" sz="2400" dirty="0">
              <a:solidFill>
                <a:srgbClr val="000000"/>
              </a:solidFill>
              <a:latin typeface="Arial" panose="020B0604020202020204" pitchFamily="34" charset="0"/>
            </a:endParaRPr>
          </a:p>
          <a:p>
            <a:pPr marL="514244" indent="-514244">
              <a:lnSpc>
                <a:spcPct val="110000"/>
              </a:lnSpc>
              <a:buSzPct val="100000"/>
              <a:buAutoNum type="arabicPeriod"/>
            </a:pPr>
            <a:r>
              <a:rPr lang="en-GB" sz="2400" dirty="0">
                <a:solidFill>
                  <a:srgbClr val="000000"/>
                </a:solidFill>
                <a:latin typeface="Arial" panose="020B0604020202020204" pitchFamily="34" charset="0"/>
              </a:rPr>
              <a:t>Describe how water moves into or out of a cell by osmosis.</a:t>
            </a:r>
          </a:p>
          <a:p>
            <a:pPr>
              <a:lnSpc>
                <a:spcPct val="110000"/>
              </a:lnSpc>
              <a:buSzPct val="100000"/>
            </a:pPr>
            <a:endParaRPr lang="en-GB" dirty="0">
              <a:solidFill>
                <a:srgbClr val="000000"/>
              </a:solidFill>
              <a:latin typeface="Arial" panose="020B0604020202020204" pitchFamily="34" charset="0"/>
            </a:endParaRPr>
          </a:p>
        </p:txBody>
      </p:sp>
      <p:sp>
        <p:nvSpPr>
          <p:cNvPr id="4" name="TextBox 3"/>
          <p:cNvSpPr txBox="1"/>
          <p:nvPr/>
        </p:nvSpPr>
        <p:spPr>
          <a:xfrm>
            <a:off x="28746" y="3414385"/>
            <a:ext cx="9072858" cy="2090639"/>
          </a:xfrm>
          <a:prstGeom prst="rect">
            <a:avLst/>
          </a:prstGeom>
          <a:solidFill>
            <a:srgbClr val="D7E4BD"/>
          </a:solidFill>
          <a:ln w="57150">
            <a:solidFill>
              <a:srgbClr val="92D050"/>
            </a:solidFill>
          </a:ln>
        </p:spPr>
        <p:txBody>
          <a:bodyPr vert="horz" wrap="square" lIns="91422" tIns="45710" rIns="91422" bIns="45710" rtlCol="0" anchor="t">
            <a:normAutofit/>
          </a:bodyPr>
          <a:lstStyle/>
          <a:p>
            <a:pPr marL="253948" indent="-253948"/>
            <a:r>
              <a:rPr lang="en-GB" sz="2800" b="1" u="sng" dirty="0">
                <a:solidFill>
                  <a:srgbClr val="000000"/>
                </a:solidFill>
                <a:latin typeface="Arial" panose="020B0604020202020204" pitchFamily="34" charset="0"/>
              </a:rPr>
              <a:t>Starter – Five-a-day</a:t>
            </a:r>
          </a:p>
          <a:p>
            <a:pPr marL="253948" indent="-253948"/>
            <a:endParaRPr lang="en-GB" sz="2800" b="1" u="sng" dirty="0">
              <a:solidFill>
                <a:srgbClr val="000000"/>
              </a:solidFill>
              <a:latin typeface="Arial" panose="020B0604020202020204" pitchFamily="34" charset="0"/>
            </a:endParaRPr>
          </a:p>
          <a:p>
            <a:pPr marL="253948" indent="-253948"/>
            <a:r>
              <a:rPr lang="en-GB" sz="2800" b="1" dirty="0">
                <a:solidFill>
                  <a:srgbClr val="000000"/>
                </a:solidFill>
                <a:latin typeface="Arial" panose="020B0604020202020204" pitchFamily="34" charset="0"/>
              </a:rPr>
              <a:t>Recall the definition of diffusion</a:t>
            </a:r>
          </a:p>
          <a:p>
            <a:pPr marL="253948" indent="-253948"/>
            <a:endParaRPr lang="en-GB" sz="3600" b="1" dirty="0">
              <a:solidFill>
                <a:srgbClr val="000000"/>
              </a:solidFill>
              <a:latin typeface="Arial" panose="020B0604020202020204" pitchFamily="34" charset="0"/>
            </a:endParaRPr>
          </a:p>
          <a:p>
            <a:pPr marL="253948" indent="-253948"/>
            <a:endParaRPr lang="en-GB" sz="2800" b="1" u="sng" dirty="0">
              <a:solidFill>
                <a:srgbClr val="000000"/>
              </a:solidFill>
              <a:latin typeface="Arial" panose="020B0604020202020204" pitchFamily="34" charset="0"/>
            </a:endParaRPr>
          </a:p>
        </p:txBody>
      </p:sp>
      <p:sp>
        <p:nvSpPr>
          <p:cNvPr id="6" name="TextBox 5"/>
          <p:cNvSpPr txBox="1"/>
          <p:nvPr/>
        </p:nvSpPr>
        <p:spPr>
          <a:xfrm>
            <a:off x="26840" y="5550568"/>
            <a:ext cx="9072858" cy="1251614"/>
          </a:xfrm>
          <a:prstGeom prst="rect">
            <a:avLst/>
          </a:prstGeom>
          <a:solidFill>
            <a:srgbClr val="F2DCDB"/>
          </a:solidFill>
          <a:ln w="57150">
            <a:solidFill>
              <a:srgbClr val="FF0000"/>
            </a:solidFill>
          </a:ln>
        </p:spPr>
        <p:txBody>
          <a:bodyPr vert="horz" wrap="square" lIns="91422" tIns="45710" rIns="91422" bIns="45710" rtlCol="0" anchor="t">
            <a:normAutofit/>
          </a:bodyPr>
          <a:lstStyle/>
          <a:p>
            <a:r>
              <a:rPr lang="en-GB" sz="2400" b="1" u="sng" dirty="0">
                <a:solidFill>
                  <a:srgbClr val="000000"/>
                </a:solidFill>
                <a:latin typeface="Arial" panose="020B0604020202020204" pitchFamily="34" charset="0"/>
              </a:rPr>
              <a:t>Review: </a:t>
            </a:r>
          </a:p>
          <a:p>
            <a:r>
              <a:rPr lang="en-GB" sz="2400" dirty="0">
                <a:solidFill>
                  <a:srgbClr val="000000"/>
                </a:solidFill>
                <a:latin typeface="Arial" panose="020B0604020202020204" pitchFamily="34" charset="0"/>
              </a:rPr>
              <a:t>Discuss ideas</a:t>
            </a:r>
          </a:p>
        </p:txBody>
      </p:sp>
      <p:pic>
        <p:nvPicPr>
          <p:cNvPr id="10" name="Picture 2" descr="Image result for partially permeable membrane"/>
          <p:cNvPicPr>
            <a:picLocks noChangeAspect="1" noChangeArrowheads="1"/>
          </p:cNvPicPr>
          <p:nvPr/>
        </p:nvPicPr>
        <p:blipFill rotWithShape="1">
          <a:blip r:embed="rId3">
            <a:extLst>
              <a:ext uri="{28A0092B-C50C-407E-A947-70E740481C1C}">
                <a14:useLocalDpi xmlns:a14="http://schemas.microsoft.com/office/drawing/2010/main" val="0"/>
              </a:ext>
            </a:extLst>
          </a:blip>
          <a:srcRect r="17949"/>
          <a:stretch/>
        </p:blipFill>
        <p:spPr bwMode="auto">
          <a:xfrm>
            <a:off x="0" y="43119"/>
            <a:ext cx="2122098" cy="1790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158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38" y="500675"/>
            <a:ext cx="8346831" cy="2308324"/>
          </a:xfrm>
          <a:prstGeom prst="rect">
            <a:avLst/>
          </a:prstGeom>
          <a:noFill/>
        </p:spPr>
        <p:txBody>
          <a:bodyPr wrap="square" rtlCol="0">
            <a:spAutoFit/>
          </a:bodyPr>
          <a:lstStyle/>
          <a:p>
            <a:r>
              <a:rPr lang="en-GB" sz="2400" b="1" u="sng" dirty="0">
                <a:latin typeface="Arial" panose="020B0604020202020204" pitchFamily="34" charset="0"/>
                <a:cs typeface="Arial" panose="020B0604020202020204" pitchFamily="34" charset="0"/>
              </a:rPr>
              <a:t>Osmosis</a:t>
            </a:r>
          </a:p>
          <a:p>
            <a:endParaRPr lang="en-GB" sz="2400" b="1" u="sng"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400" b="1" dirty="0">
                <a:latin typeface="Arial" panose="020B0604020202020204" pitchFamily="34" charset="0"/>
                <a:cs typeface="Arial" panose="020B0604020202020204" pitchFamily="34" charset="0"/>
              </a:rPr>
              <a:t>Osmosis</a:t>
            </a:r>
            <a:r>
              <a:rPr lang="en-GB" sz="2400" dirty="0">
                <a:latin typeface="Arial" panose="020B0604020202020204" pitchFamily="34" charset="0"/>
                <a:cs typeface="Arial" panose="020B0604020202020204" pitchFamily="34" charset="0"/>
              </a:rPr>
              <a:t> is the movement of </a:t>
            </a:r>
            <a:r>
              <a:rPr lang="en-GB" sz="2400" b="1" dirty="0">
                <a:latin typeface="Arial" panose="020B0604020202020204" pitchFamily="34" charset="0"/>
                <a:cs typeface="Arial" panose="020B0604020202020204" pitchFamily="34" charset="0"/>
              </a:rPr>
              <a:t>water molecules </a:t>
            </a:r>
            <a:r>
              <a:rPr lang="en-GB" sz="2400" dirty="0">
                <a:latin typeface="Arial" panose="020B0604020202020204" pitchFamily="34" charset="0"/>
                <a:cs typeface="Arial" panose="020B0604020202020204" pitchFamily="34" charset="0"/>
              </a:rPr>
              <a:t>across a selectively permeable membrane from a region of higher water </a:t>
            </a:r>
            <a:r>
              <a:rPr lang="en-GB" sz="2400" b="1" dirty="0">
                <a:latin typeface="Arial" panose="020B0604020202020204" pitchFamily="34" charset="0"/>
                <a:cs typeface="Arial" panose="020B0604020202020204" pitchFamily="34" charset="0"/>
              </a:rPr>
              <a:t>concentration</a:t>
            </a:r>
            <a:r>
              <a:rPr lang="en-GB" sz="2400" dirty="0">
                <a:latin typeface="Arial" panose="020B0604020202020204" pitchFamily="34" charset="0"/>
                <a:cs typeface="Arial" panose="020B0604020202020204" pitchFamily="34" charset="0"/>
              </a:rPr>
              <a:t> to a region of lower water </a:t>
            </a:r>
            <a:r>
              <a:rPr lang="en-GB" sz="2400" b="1" dirty="0">
                <a:latin typeface="Arial" panose="020B0604020202020204" pitchFamily="34" charset="0"/>
                <a:cs typeface="Arial" panose="020B0604020202020204" pitchFamily="34" charset="0"/>
              </a:rPr>
              <a:t>concentration</a:t>
            </a:r>
          </a:p>
        </p:txBody>
      </p:sp>
      <p:pic>
        <p:nvPicPr>
          <p:cNvPr id="8194" name="Picture 2" descr="Image result for partially permeable membrane"/>
          <p:cNvPicPr>
            <a:picLocks noChangeAspect="1" noChangeArrowheads="1"/>
          </p:cNvPicPr>
          <p:nvPr/>
        </p:nvPicPr>
        <p:blipFill rotWithShape="1">
          <a:blip r:embed="rId2">
            <a:extLst>
              <a:ext uri="{28A0092B-C50C-407E-A947-70E740481C1C}">
                <a14:useLocalDpi xmlns:a14="http://schemas.microsoft.com/office/drawing/2010/main" val="0"/>
              </a:ext>
            </a:extLst>
          </a:blip>
          <a:srcRect r="17949"/>
          <a:stretch/>
        </p:blipFill>
        <p:spPr bwMode="auto">
          <a:xfrm>
            <a:off x="644791" y="3112088"/>
            <a:ext cx="4268132" cy="31860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912923" y="3112088"/>
            <a:ext cx="3979865" cy="3046988"/>
          </a:xfrm>
          <a:prstGeom prst="rect">
            <a:avLst/>
          </a:prstGeom>
          <a:noFill/>
        </p:spPr>
        <p:txBody>
          <a:bodyPr wrap="square" rtlCol="0">
            <a:spAutoFit/>
          </a:bodyPr>
          <a:lstStyle/>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It is a type of </a:t>
            </a:r>
            <a:r>
              <a:rPr lang="en-GB" sz="2400" b="1" dirty="0">
                <a:latin typeface="Arial" panose="020B0604020202020204" pitchFamily="34" charset="0"/>
                <a:cs typeface="Arial" panose="020B0604020202020204" pitchFamily="34" charset="0"/>
              </a:rPr>
              <a:t>diffusion</a:t>
            </a:r>
            <a:r>
              <a:rPr lang="en-GB" sz="24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A </a:t>
            </a:r>
            <a:r>
              <a:rPr lang="en-GB" sz="2400" b="1" dirty="0">
                <a:latin typeface="Arial" panose="020B0604020202020204" pitchFamily="34" charset="0"/>
                <a:cs typeface="Arial" panose="020B0604020202020204" pitchFamily="34" charset="0"/>
              </a:rPr>
              <a:t>partially permeable membrane </a:t>
            </a:r>
            <a:r>
              <a:rPr lang="en-GB" sz="2400" dirty="0">
                <a:latin typeface="Arial" panose="020B0604020202020204" pitchFamily="34" charset="0"/>
                <a:cs typeface="Arial" panose="020B0604020202020204" pitchFamily="34" charset="0"/>
              </a:rPr>
              <a:t>has very small holes in it – very small molecules, like water, are able to pass through  </a:t>
            </a:r>
          </a:p>
        </p:txBody>
      </p:sp>
      <p:sp>
        <p:nvSpPr>
          <p:cNvPr id="3" name="Right Arrow 2"/>
          <p:cNvSpPr/>
          <p:nvPr/>
        </p:nvSpPr>
        <p:spPr>
          <a:xfrm rot="10151692">
            <a:off x="2006698" y="4177130"/>
            <a:ext cx="3253396" cy="39335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ight Arrow 6"/>
          <p:cNvSpPr/>
          <p:nvPr/>
        </p:nvSpPr>
        <p:spPr>
          <a:xfrm rot="11404050">
            <a:off x="3274708" y="5351625"/>
            <a:ext cx="2035554" cy="17364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600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9072858" cy="726830"/>
          </a:xfrm>
          <a:prstGeom prst="rect">
            <a:avLst/>
          </a:prstGeom>
          <a:solidFill>
            <a:srgbClr val="FFE697"/>
          </a:solidFill>
          <a:ln w="57150">
            <a:solidFill>
              <a:srgbClr val="FFC000"/>
            </a:solidFill>
          </a:ln>
        </p:spPr>
        <p:txBody>
          <a:bodyPr vert="horz" wrap="square" lIns="91422" tIns="45710" rIns="91422" bIns="45710" rtlCol="0" anchor="t">
            <a:noAutofit/>
          </a:bodyPr>
          <a:lstStyle/>
          <a:p>
            <a:pPr>
              <a:lnSpc>
                <a:spcPct val="110000"/>
              </a:lnSpc>
              <a:buSzPct val="100000"/>
            </a:pPr>
            <a:r>
              <a:rPr lang="en-GB" sz="2400" b="1" u="sng" dirty="0">
                <a:solidFill>
                  <a:srgbClr val="000000"/>
                </a:solidFill>
                <a:latin typeface="Arial" panose="020B0604020202020204" pitchFamily="34" charset="0"/>
              </a:rPr>
              <a:t>LO:</a:t>
            </a:r>
            <a:r>
              <a:rPr lang="en-GB" sz="2400" b="1" dirty="0">
                <a:solidFill>
                  <a:srgbClr val="000000"/>
                </a:solidFill>
                <a:latin typeface="Arial" panose="020B0604020202020204" pitchFamily="34" charset="0"/>
              </a:rPr>
              <a:t> </a:t>
            </a:r>
            <a:r>
              <a:rPr lang="en-GB" sz="2400" dirty="0">
                <a:solidFill>
                  <a:srgbClr val="000000"/>
                </a:solidFill>
                <a:latin typeface="Arial" panose="020B0604020202020204" pitchFamily="34" charset="0"/>
              </a:rPr>
              <a:t>Know the definition of </a:t>
            </a:r>
            <a:r>
              <a:rPr lang="en-GB" sz="2400" b="1" dirty="0">
                <a:solidFill>
                  <a:srgbClr val="000000"/>
                </a:solidFill>
                <a:latin typeface="Arial" panose="020B0604020202020204" pitchFamily="34" charset="0"/>
              </a:rPr>
              <a:t>osmosis</a:t>
            </a:r>
          </a:p>
        </p:txBody>
      </p:sp>
      <p:sp>
        <p:nvSpPr>
          <p:cNvPr id="3" name="TextBox 2"/>
          <p:cNvSpPr txBox="1"/>
          <p:nvPr/>
        </p:nvSpPr>
        <p:spPr>
          <a:xfrm>
            <a:off x="0" y="812359"/>
            <a:ext cx="9072858" cy="5142757"/>
          </a:xfrm>
          <a:prstGeom prst="rect">
            <a:avLst/>
          </a:prstGeom>
          <a:solidFill>
            <a:srgbClr val="D7E4BD"/>
          </a:solidFill>
          <a:ln w="57150">
            <a:solidFill>
              <a:srgbClr val="92D050"/>
            </a:solidFill>
          </a:ln>
        </p:spPr>
        <p:txBody>
          <a:bodyPr vert="horz" wrap="square" lIns="91422" tIns="45710" rIns="91422" bIns="45710" rtlCol="0" anchor="t">
            <a:normAutofit/>
          </a:bodyPr>
          <a:lstStyle/>
          <a:p>
            <a:pPr marL="253948" indent="-253948"/>
            <a:r>
              <a:rPr lang="en-GB" sz="2800" u="sng" dirty="0">
                <a:solidFill>
                  <a:srgbClr val="000000"/>
                </a:solidFill>
                <a:latin typeface="Arial" panose="020B0604020202020204" pitchFamily="34" charset="0"/>
              </a:rPr>
              <a:t>Task</a:t>
            </a:r>
          </a:p>
          <a:p>
            <a:pPr marL="253948" indent="-253948"/>
            <a:endParaRPr lang="en-GB" sz="2800" u="sng" dirty="0">
              <a:solidFill>
                <a:srgbClr val="000000"/>
              </a:solidFill>
              <a:latin typeface="Arial" panose="020B0604020202020204" pitchFamily="34" charset="0"/>
            </a:endParaRPr>
          </a:p>
          <a:p>
            <a:pPr marL="514350" indent="-514350">
              <a:buAutoNum type="arabicPeriod"/>
            </a:pPr>
            <a:r>
              <a:rPr lang="en-GB" sz="2800" dirty="0">
                <a:solidFill>
                  <a:srgbClr val="000000"/>
                </a:solidFill>
                <a:latin typeface="Arial" panose="020B0604020202020204" pitchFamily="34" charset="0"/>
              </a:rPr>
              <a:t>Osmosis is…</a:t>
            </a:r>
          </a:p>
          <a:p>
            <a:pPr marL="514350" indent="-514350">
              <a:buAutoNum type="arabicPeriod"/>
            </a:pPr>
            <a:r>
              <a:rPr lang="en-GB" sz="2800" dirty="0">
                <a:solidFill>
                  <a:srgbClr val="000000"/>
                </a:solidFill>
                <a:latin typeface="Arial" panose="020B0604020202020204" pitchFamily="34" charset="0"/>
              </a:rPr>
              <a:t>A dilute solution means there is more/less water particles, whereas a concentrated solution means there is more/less water particles.</a:t>
            </a:r>
          </a:p>
          <a:p>
            <a:pPr marL="514350" indent="-514350">
              <a:buAutoNum type="arabicPeriod"/>
            </a:pPr>
            <a:endParaRPr lang="en-GB" sz="2800" dirty="0">
              <a:solidFill>
                <a:srgbClr val="000000"/>
              </a:solidFill>
              <a:latin typeface="Arial" panose="020B0604020202020204" pitchFamily="34" charset="0"/>
            </a:endParaRPr>
          </a:p>
          <a:p>
            <a:r>
              <a:rPr lang="en-GB" sz="2800" u="sng" dirty="0">
                <a:solidFill>
                  <a:srgbClr val="000000"/>
                </a:solidFill>
                <a:latin typeface="Arial" panose="020B0604020202020204" pitchFamily="34" charset="0"/>
              </a:rPr>
              <a:t>Extension- think and research! </a:t>
            </a:r>
          </a:p>
          <a:p>
            <a:r>
              <a:rPr lang="en-GB" sz="2800" dirty="0">
                <a:solidFill>
                  <a:srgbClr val="000000"/>
                </a:solidFill>
                <a:latin typeface="Arial" panose="020B0604020202020204" pitchFamily="34" charset="0"/>
              </a:rPr>
              <a:t>Why do body cells carry out osmosis? </a:t>
            </a:r>
          </a:p>
          <a:p>
            <a:r>
              <a:rPr lang="en-GB" sz="2800" dirty="0">
                <a:solidFill>
                  <a:srgbClr val="000000"/>
                </a:solidFill>
                <a:latin typeface="Arial" panose="020B0604020202020204" pitchFamily="34" charset="0"/>
              </a:rPr>
              <a:t>What could happen if cells lost or gained too much water?</a:t>
            </a:r>
          </a:p>
        </p:txBody>
      </p:sp>
      <p:sp>
        <p:nvSpPr>
          <p:cNvPr id="4" name="TextBox 3"/>
          <p:cNvSpPr txBox="1"/>
          <p:nvPr/>
        </p:nvSpPr>
        <p:spPr>
          <a:xfrm>
            <a:off x="0" y="6044180"/>
            <a:ext cx="9072858" cy="804655"/>
          </a:xfrm>
          <a:prstGeom prst="rect">
            <a:avLst/>
          </a:prstGeom>
          <a:solidFill>
            <a:srgbClr val="F2DCDB"/>
          </a:solidFill>
          <a:ln w="57150">
            <a:solidFill>
              <a:srgbClr val="FF0000"/>
            </a:solidFill>
          </a:ln>
        </p:spPr>
        <p:txBody>
          <a:bodyPr vert="horz" wrap="square" lIns="91422" tIns="45710" rIns="91422" bIns="45710" rtlCol="0" anchor="t">
            <a:normAutofit lnSpcReduction="10000"/>
          </a:bodyPr>
          <a:lstStyle/>
          <a:p>
            <a:r>
              <a:rPr lang="en-GB" sz="2400" b="1" u="sng" dirty="0">
                <a:solidFill>
                  <a:srgbClr val="000000"/>
                </a:solidFill>
                <a:latin typeface="Arial" panose="020B0604020202020204" pitchFamily="34" charset="0"/>
              </a:rPr>
              <a:t>Review: </a:t>
            </a:r>
          </a:p>
          <a:p>
            <a:r>
              <a:rPr lang="en-GB" sz="2400" dirty="0">
                <a:solidFill>
                  <a:srgbClr val="000000"/>
                </a:solidFill>
                <a:latin typeface="Arial" panose="020B0604020202020204" pitchFamily="34" charset="0"/>
              </a:rPr>
              <a:t>Be prepared to share your ideas</a:t>
            </a:r>
          </a:p>
        </p:txBody>
      </p:sp>
    </p:spTree>
    <p:extLst>
      <p:ext uri="{BB962C8B-B14F-4D97-AF65-F5344CB8AC3E}">
        <p14:creationId xmlns:p14="http://schemas.microsoft.com/office/powerpoint/2010/main" val="331597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9072858" cy="726830"/>
          </a:xfrm>
          <a:prstGeom prst="rect">
            <a:avLst/>
          </a:prstGeom>
          <a:solidFill>
            <a:srgbClr val="FFE697"/>
          </a:solidFill>
          <a:ln w="57150">
            <a:solidFill>
              <a:srgbClr val="FFC000"/>
            </a:solidFill>
          </a:ln>
        </p:spPr>
        <p:txBody>
          <a:bodyPr vert="horz" wrap="square" lIns="91422" tIns="45710" rIns="91422" bIns="45710" rtlCol="0" anchor="t">
            <a:noAutofit/>
          </a:bodyPr>
          <a:lstStyle/>
          <a:p>
            <a:pPr>
              <a:lnSpc>
                <a:spcPct val="110000"/>
              </a:lnSpc>
              <a:buSzPct val="100000"/>
            </a:pPr>
            <a:r>
              <a:rPr lang="en-GB" sz="2400" b="1" u="sng" dirty="0">
                <a:solidFill>
                  <a:srgbClr val="000000"/>
                </a:solidFill>
                <a:latin typeface="Arial" panose="020B0604020202020204" pitchFamily="34" charset="0"/>
              </a:rPr>
              <a:t>LO:</a:t>
            </a:r>
            <a:r>
              <a:rPr lang="en-GB" sz="2400" b="1" dirty="0">
                <a:solidFill>
                  <a:srgbClr val="000000"/>
                </a:solidFill>
                <a:latin typeface="Arial" panose="020B0604020202020204" pitchFamily="34" charset="0"/>
              </a:rPr>
              <a:t> </a:t>
            </a:r>
            <a:r>
              <a:rPr lang="en-GB" sz="2400" dirty="0">
                <a:solidFill>
                  <a:srgbClr val="000000"/>
                </a:solidFill>
                <a:latin typeface="Arial" panose="020B0604020202020204" pitchFamily="34" charset="0"/>
              </a:rPr>
              <a:t>Know the definition of </a:t>
            </a:r>
            <a:r>
              <a:rPr lang="en-GB" sz="2400" b="1" dirty="0">
                <a:solidFill>
                  <a:srgbClr val="000000"/>
                </a:solidFill>
                <a:latin typeface="Arial" panose="020B0604020202020204" pitchFamily="34" charset="0"/>
              </a:rPr>
              <a:t>osmosis</a:t>
            </a:r>
          </a:p>
        </p:txBody>
      </p:sp>
      <p:sp>
        <p:nvSpPr>
          <p:cNvPr id="3" name="TextBox 2"/>
          <p:cNvSpPr txBox="1"/>
          <p:nvPr/>
        </p:nvSpPr>
        <p:spPr>
          <a:xfrm>
            <a:off x="0" y="812359"/>
            <a:ext cx="9072858" cy="5142757"/>
          </a:xfrm>
          <a:prstGeom prst="rect">
            <a:avLst/>
          </a:prstGeom>
          <a:solidFill>
            <a:srgbClr val="D7E4BD"/>
          </a:solidFill>
          <a:ln w="57150">
            <a:solidFill>
              <a:srgbClr val="92D050"/>
            </a:solidFill>
          </a:ln>
        </p:spPr>
        <p:txBody>
          <a:bodyPr vert="horz" wrap="square" lIns="91422" tIns="45710" rIns="91422" bIns="45710" rtlCol="0" anchor="t">
            <a:normAutofit fontScale="92500"/>
          </a:bodyPr>
          <a:lstStyle/>
          <a:p>
            <a:pPr marL="253948" indent="-253948"/>
            <a:r>
              <a:rPr lang="en-GB" sz="2800" u="sng" dirty="0">
                <a:solidFill>
                  <a:srgbClr val="FF0000"/>
                </a:solidFill>
                <a:latin typeface="Arial" panose="020B0604020202020204" pitchFamily="34" charset="0"/>
              </a:rPr>
              <a:t>Answers</a:t>
            </a:r>
          </a:p>
          <a:p>
            <a:pPr marL="253948" indent="-253948"/>
            <a:endParaRPr lang="en-GB" sz="2800" u="sng" dirty="0">
              <a:solidFill>
                <a:srgbClr val="000000"/>
              </a:solidFill>
              <a:latin typeface="Arial" panose="020B0604020202020204" pitchFamily="34" charset="0"/>
            </a:endParaRPr>
          </a:p>
          <a:p>
            <a:pPr marL="514350" indent="-514350">
              <a:buAutoNum type="arabicPeriod"/>
            </a:pPr>
            <a:r>
              <a:rPr lang="en-GB" sz="2800" dirty="0">
                <a:solidFill>
                  <a:srgbClr val="000000"/>
                </a:solidFill>
                <a:latin typeface="Arial" panose="020B0604020202020204" pitchFamily="34" charset="0"/>
              </a:rPr>
              <a:t>Osmosis is the movement of water across a selectively permeable membrane from an area of high water concentration to an area of low water concentration.</a:t>
            </a:r>
          </a:p>
          <a:p>
            <a:pPr marL="514350" indent="-514350">
              <a:buAutoNum type="arabicPeriod"/>
            </a:pPr>
            <a:r>
              <a:rPr lang="en-GB" sz="2800" dirty="0">
                <a:solidFill>
                  <a:srgbClr val="000000"/>
                </a:solidFill>
                <a:latin typeface="Arial" panose="020B0604020202020204" pitchFamily="34" charset="0"/>
              </a:rPr>
              <a:t>A dilute solution means there is </a:t>
            </a:r>
            <a:r>
              <a:rPr lang="en-GB" sz="2800" dirty="0">
                <a:solidFill>
                  <a:srgbClr val="FF0000"/>
                </a:solidFill>
                <a:latin typeface="Arial" panose="020B0604020202020204" pitchFamily="34" charset="0"/>
              </a:rPr>
              <a:t>more</a:t>
            </a:r>
            <a:r>
              <a:rPr lang="en-GB" sz="2800" dirty="0">
                <a:solidFill>
                  <a:srgbClr val="000000"/>
                </a:solidFill>
                <a:latin typeface="Arial" panose="020B0604020202020204" pitchFamily="34" charset="0"/>
              </a:rPr>
              <a:t> water particles, whereas a concentrated solution means there is </a:t>
            </a:r>
            <a:r>
              <a:rPr lang="en-GB" sz="2800" dirty="0">
                <a:solidFill>
                  <a:srgbClr val="FF0000"/>
                </a:solidFill>
                <a:latin typeface="Arial" panose="020B0604020202020204" pitchFamily="34" charset="0"/>
              </a:rPr>
              <a:t>less</a:t>
            </a:r>
            <a:r>
              <a:rPr lang="en-GB" sz="2800" dirty="0">
                <a:solidFill>
                  <a:srgbClr val="000000"/>
                </a:solidFill>
                <a:latin typeface="Arial" panose="020B0604020202020204" pitchFamily="34" charset="0"/>
              </a:rPr>
              <a:t> water particles.</a:t>
            </a:r>
          </a:p>
          <a:p>
            <a:pPr marL="514350" indent="-514350">
              <a:buAutoNum type="arabicPeriod"/>
            </a:pPr>
            <a:endParaRPr lang="en-GB" sz="2800" dirty="0">
              <a:solidFill>
                <a:srgbClr val="000000"/>
              </a:solidFill>
              <a:latin typeface="Arial" panose="020B0604020202020204" pitchFamily="34" charset="0"/>
            </a:endParaRPr>
          </a:p>
          <a:p>
            <a:r>
              <a:rPr lang="en-GB" sz="2800" u="sng" dirty="0">
                <a:solidFill>
                  <a:srgbClr val="000000"/>
                </a:solidFill>
                <a:latin typeface="Arial" panose="020B0604020202020204" pitchFamily="34" charset="0"/>
              </a:rPr>
              <a:t>Extension- think and research!</a:t>
            </a:r>
          </a:p>
          <a:p>
            <a:r>
              <a:rPr lang="en-GB" sz="2800" dirty="0">
                <a:solidFill>
                  <a:srgbClr val="000000"/>
                </a:solidFill>
                <a:latin typeface="Arial" panose="020B0604020202020204" pitchFamily="34" charset="0"/>
              </a:rPr>
              <a:t>Why do body cells carry out osmosis? </a:t>
            </a:r>
          </a:p>
          <a:p>
            <a:r>
              <a:rPr lang="en-GB" sz="2800" dirty="0">
                <a:solidFill>
                  <a:srgbClr val="000000"/>
                </a:solidFill>
                <a:latin typeface="Arial" panose="020B0604020202020204" pitchFamily="34" charset="0"/>
              </a:rPr>
              <a:t>What could happen if cells lost or gained too much water?</a:t>
            </a:r>
          </a:p>
        </p:txBody>
      </p:sp>
      <p:sp>
        <p:nvSpPr>
          <p:cNvPr id="4" name="TextBox 3"/>
          <p:cNvSpPr txBox="1"/>
          <p:nvPr/>
        </p:nvSpPr>
        <p:spPr>
          <a:xfrm>
            <a:off x="0" y="6044180"/>
            <a:ext cx="9072858" cy="804655"/>
          </a:xfrm>
          <a:prstGeom prst="rect">
            <a:avLst/>
          </a:prstGeom>
          <a:solidFill>
            <a:srgbClr val="F2DCDB"/>
          </a:solidFill>
          <a:ln w="57150">
            <a:solidFill>
              <a:srgbClr val="FF0000"/>
            </a:solidFill>
          </a:ln>
        </p:spPr>
        <p:txBody>
          <a:bodyPr vert="horz" wrap="square" lIns="91422" tIns="45710" rIns="91422" bIns="45710" rtlCol="0" anchor="t">
            <a:normAutofit lnSpcReduction="10000"/>
          </a:bodyPr>
          <a:lstStyle/>
          <a:p>
            <a:r>
              <a:rPr lang="en-GB" sz="2400" b="1" u="sng" dirty="0">
                <a:solidFill>
                  <a:srgbClr val="000000"/>
                </a:solidFill>
                <a:latin typeface="Arial" panose="020B0604020202020204" pitchFamily="34" charset="0"/>
              </a:rPr>
              <a:t>Review: </a:t>
            </a:r>
          </a:p>
          <a:p>
            <a:r>
              <a:rPr lang="en-GB" sz="2400" dirty="0">
                <a:solidFill>
                  <a:srgbClr val="000000"/>
                </a:solidFill>
                <a:latin typeface="Arial" panose="020B0604020202020204" pitchFamily="34" charset="0"/>
              </a:rPr>
              <a:t>Be prepared to share your ideas</a:t>
            </a:r>
          </a:p>
        </p:txBody>
      </p:sp>
    </p:spTree>
    <p:extLst>
      <p:ext uri="{BB962C8B-B14F-4D97-AF65-F5344CB8AC3E}">
        <p14:creationId xmlns:p14="http://schemas.microsoft.com/office/powerpoint/2010/main" val="297304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40" y="43649"/>
            <a:ext cx="9072858" cy="726830"/>
          </a:xfrm>
          <a:prstGeom prst="rect">
            <a:avLst/>
          </a:prstGeom>
          <a:solidFill>
            <a:srgbClr val="FFE697"/>
          </a:solidFill>
          <a:ln w="57150">
            <a:solidFill>
              <a:srgbClr val="FFC000"/>
            </a:solidFill>
          </a:ln>
        </p:spPr>
        <p:txBody>
          <a:bodyPr vert="horz" wrap="square" lIns="91422" tIns="45710" rIns="91422" bIns="45710" rtlCol="0" anchor="t">
            <a:noAutofit/>
          </a:bodyPr>
          <a:lstStyle/>
          <a:p>
            <a:pPr>
              <a:lnSpc>
                <a:spcPct val="110000"/>
              </a:lnSpc>
              <a:buSzPct val="100000"/>
            </a:pPr>
            <a:r>
              <a:rPr lang="en-GB" sz="2400" b="1" u="sng" dirty="0">
                <a:solidFill>
                  <a:srgbClr val="000000"/>
                </a:solidFill>
                <a:latin typeface="Arial" panose="020B0604020202020204" pitchFamily="34" charset="0"/>
              </a:rPr>
              <a:t>LO:</a:t>
            </a:r>
            <a:r>
              <a:rPr lang="en-GB" sz="2400" b="1" dirty="0">
                <a:solidFill>
                  <a:srgbClr val="000000"/>
                </a:solidFill>
                <a:latin typeface="Arial" panose="020B0604020202020204" pitchFamily="34" charset="0"/>
              </a:rPr>
              <a:t> </a:t>
            </a:r>
            <a:r>
              <a:rPr lang="en-GB" sz="2400" dirty="0">
                <a:solidFill>
                  <a:srgbClr val="000000"/>
                </a:solidFill>
                <a:latin typeface="Arial" panose="020B0604020202020204" pitchFamily="34" charset="0"/>
              </a:rPr>
              <a:t>Describe how </a:t>
            </a:r>
            <a:r>
              <a:rPr lang="en-GB" sz="2400" b="1" dirty="0">
                <a:solidFill>
                  <a:srgbClr val="000000"/>
                </a:solidFill>
                <a:latin typeface="Arial" panose="020B0604020202020204" pitchFamily="34" charset="0"/>
              </a:rPr>
              <a:t>water</a:t>
            </a:r>
            <a:r>
              <a:rPr lang="en-GB" sz="2400" dirty="0">
                <a:solidFill>
                  <a:srgbClr val="000000"/>
                </a:solidFill>
                <a:latin typeface="Arial" panose="020B0604020202020204" pitchFamily="34" charset="0"/>
              </a:rPr>
              <a:t> moves into or out of a </a:t>
            </a:r>
            <a:r>
              <a:rPr lang="en-GB" sz="2400" b="1" dirty="0">
                <a:solidFill>
                  <a:srgbClr val="000000"/>
                </a:solidFill>
                <a:latin typeface="Arial" panose="020B0604020202020204" pitchFamily="34" charset="0"/>
              </a:rPr>
              <a:t>cell</a:t>
            </a:r>
            <a:r>
              <a:rPr lang="en-GB" sz="2400" dirty="0">
                <a:solidFill>
                  <a:srgbClr val="000000"/>
                </a:solidFill>
                <a:latin typeface="Arial" panose="020B0604020202020204" pitchFamily="34" charset="0"/>
              </a:rPr>
              <a:t> by </a:t>
            </a:r>
            <a:r>
              <a:rPr lang="en-GB" sz="2400" b="1" dirty="0">
                <a:solidFill>
                  <a:srgbClr val="000000"/>
                </a:solidFill>
                <a:latin typeface="Arial" panose="020B0604020202020204" pitchFamily="34" charset="0"/>
              </a:rPr>
              <a:t>osmosis</a:t>
            </a:r>
          </a:p>
        </p:txBody>
      </p:sp>
      <p:sp>
        <p:nvSpPr>
          <p:cNvPr id="3" name="TextBox 2"/>
          <p:cNvSpPr txBox="1"/>
          <p:nvPr/>
        </p:nvSpPr>
        <p:spPr>
          <a:xfrm>
            <a:off x="26840" y="814127"/>
            <a:ext cx="9072858" cy="5142757"/>
          </a:xfrm>
          <a:prstGeom prst="rect">
            <a:avLst/>
          </a:prstGeom>
          <a:solidFill>
            <a:srgbClr val="D7E4BD"/>
          </a:solidFill>
          <a:ln w="57150">
            <a:solidFill>
              <a:srgbClr val="92D050"/>
            </a:solidFill>
          </a:ln>
        </p:spPr>
        <p:txBody>
          <a:bodyPr vert="horz" wrap="square" lIns="91422" tIns="45710" rIns="91422" bIns="45710" rtlCol="0" anchor="t">
            <a:normAutofit lnSpcReduction="10000"/>
          </a:bodyPr>
          <a:lstStyle/>
          <a:p>
            <a:endParaRPr lang="en-GB" sz="2800" dirty="0">
              <a:solidFill>
                <a:srgbClr val="000000"/>
              </a:solidFill>
              <a:latin typeface="Arial" panose="020B0604020202020204" pitchFamily="34" charset="0"/>
            </a:endParaRPr>
          </a:p>
          <a:p>
            <a:endParaRPr lang="en-GB" sz="2800" dirty="0">
              <a:solidFill>
                <a:srgbClr val="000000"/>
              </a:solidFill>
              <a:latin typeface="Arial" panose="020B0604020202020204" pitchFamily="34" charset="0"/>
            </a:endParaRPr>
          </a:p>
          <a:p>
            <a:endParaRPr lang="en-GB" sz="2800" dirty="0">
              <a:solidFill>
                <a:srgbClr val="000000"/>
              </a:solidFill>
              <a:latin typeface="Arial" panose="020B0604020202020204" pitchFamily="34" charset="0"/>
            </a:endParaRPr>
          </a:p>
          <a:p>
            <a:endParaRPr lang="en-GB" sz="2800" dirty="0">
              <a:solidFill>
                <a:srgbClr val="000000"/>
              </a:solidFill>
              <a:latin typeface="Arial" panose="020B0604020202020204" pitchFamily="34" charset="0"/>
            </a:endParaRPr>
          </a:p>
          <a:p>
            <a:endParaRPr lang="en-GB" sz="2800" dirty="0">
              <a:solidFill>
                <a:srgbClr val="000000"/>
              </a:solidFill>
              <a:latin typeface="Arial" panose="020B0604020202020204" pitchFamily="34" charset="0"/>
            </a:endParaRPr>
          </a:p>
          <a:p>
            <a:endParaRPr lang="en-GB" sz="2800" dirty="0">
              <a:solidFill>
                <a:srgbClr val="000000"/>
              </a:solidFill>
              <a:latin typeface="Arial" panose="020B0604020202020204" pitchFamily="34" charset="0"/>
            </a:endParaRPr>
          </a:p>
          <a:p>
            <a:endParaRPr lang="en-GB" sz="2800" u="sng" dirty="0">
              <a:solidFill>
                <a:srgbClr val="000000"/>
              </a:solidFill>
              <a:latin typeface="Arial" panose="020B0604020202020204" pitchFamily="34" charset="0"/>
            </a:endParaRPr>
          </a:p>
          <a:p>
            <a:endParaRPr lang="en-GB" sz="2800" u="sng" dirty="0">
              <a:solidFill>
                <a:srgbClr val="000000"/>
              </a:solidFill>
              <a:latin typeface="Arial" panose="020B0604020202020204" pitchFamily="34" charset="0"/>
            </a:endParaRPr>
          </a:p>
          <a:p>
            <a:endParaRPr lang="en-GB" sz="2400" u="sng" dirty="0">
              <a:solidFill>
                <a:srgbClr val="000000"/>
              </a:solidFill>
              <a:latin typeface="Arial" panose="020B0604020202020204" pitchFamily="34" charset="0"/>
            </a:endParaRPr>
          </a:p>
          <a:p>
            <a:r>
              <a:rPr lang="en-GB" sz="2400" u="sng" dirty="0">
                <a:solidFill>
                  <a:srgbClr val="000000"/>
                </a:solidFill>
                <a:latin typeface="Arial" panose="020B0604020202020204" pitchFamily="34" charset="0"/>
              </a:rPr>
              <a:t>Key words</a:t>
            </a:r>
          </a:p>
          <a:p>
            <a:r>
              <a:rPr lang="en-GB" sz="2400" dirty="0">
                <a:solidFill>
                  <a:srgbClr val="000000"/>
                </a:solidFill>
                <a:latin typeface="Arial" panose="020B0604020202020204" pitchFamily="34" charset="0"/>
              </a:rPr>
              <a:t>Solute, water, partially-</a:t>
            </a:r>
            <a:br>
              <a:rPr lang="en-GB" sz="2400" dirty="0">
                <a:solidFill>
                  <a:srgbClr val="000000"/>
                </a:solidFill>
                <a:latin typeface="Arial" panose="020B0604020202020204" pitchFamily="34" charset="0"/>
              </a:rPr>
            </a:br>
            <a:r>
              <a:rPr lang="en-GB" sz="2400" dirty="0">
                <a:solidFill>
                  <a:srgbClr val="000000"/>
                </a:solidFill>
                <a:latin typeface="Arial" panose="020B0604020202020204" pitchFamily="34" charset="0"/>
              </a:rPr>
              <a:t>permeable membrane,  </a:t>
            </a:r>
            <a:br>
              <a:rPr lang="en-GB" sz="2400" dirty="0">
                <a:solidFill>
                  <a:srgbClr val="000000"/>
                </a:solidFill>
                <a:latin typeface="Arial" panose="020B0604020202020204" pitchFamily="34" charset="0"/>
              </a:rPr>
            </a:br>
            <a:r>
              <a:rPr lang="en-GB" sz="2400" dirty="0">
                <a:solidFill>
                  <a:srgbClr val="000000"/>
                </a:solidFill>
                <a:latin typeface="Arial" panose="020B0604020202020204" pitchFamily="34" charset="0"/>
              </a:rPr>
              <a:t>osmosis, concentrated,</a:t>
            </a:r>
            <a:br>
              <a:rPr lang="en-GB" sz="2400" dirty="0">
                <a:solidFill>
                  <a:srgbClr val="000000"/>
                </a:solidFill>
                <a:latin typeface="Arial" panose="020B0604020202020204" pitchFamily="34" charset="0"/>
              </a:rPr>
            </a:br>
            <a:r>
              <a:rPr lang="en-GB" sz="2400" dirty="0">
                <a:solidFill>
                  <a:srgbClr val="000000"/>
                </a:solidFill>
                <a:latin typeface="Arial" panose="020B0604020202020204" pitchFamily="34" charset="0"/>
              </a:rPr>
              <a:t>dilute, concentration gradient, diffusion </a:t>
            </a:r>
          </a:p>
          <a:p>
            <a:pPr marL="514350" indent="-514350">
              <a:buAutoNum type="arabicPeriod"/>
            </a:pPr>
            <a:endParaRPr lang="en-GB" sz="2800" dirty="0">
              <a:solidFill>
                <a:srgbClr val="000000"/>
              </a:solidFill>
              <a:latin typeface="Arial" panose="020B0604020202020204" pitchFamily="34" charset="0"/>
            </a:endParaRPr>
          </a:p>
        </p:txBody>
      </p:sp>
      <p:sp>
        <p:nvSpPr>
          <p:cNvPr id="4" name="TextBox 3"/>
          <p:cNvSpPr txBox="1"/>
          <p:nvPr/>
        </p:nvSpPr>
        <p:spPr>
          <a:xfrm>
            <a:off x="0" y="6044180"/>
            <a:ext cx="9072858" cy="804655"/>
          </a:xfrm>
          <a:prstGeom prst="rect">
            <a:avLst/>
          </a:prstGeom>
          <a:solidFill>
            <a:srgbClr val="F2DCDB"/>
          </a:solidFill>
          <a:ln w="57150">
            <a:solidFill>
              <a:srgbClr val="FF0000"/>
            </a:solidFill>
          </a:ln>
        </p:spPr>
        <p:txBody>
          <a:bodyPr vert="horz" wrap="square" lIns="91422" tIns="45710" rIns="91422" bIns="45710" rtlCol="0" anchor="t">
            <a:normAutofit lnSpcReduction="10000"/>
          </a:bodyPr>
          <a:lstStyle/>
          <a:p>
            <a:r>
              <a:rPr lang="en-GB" sz="2400" b="1" u="sng" dirty="0">
                <a:solidFill>
                  <a:srgbClr val="000000"/>
                </a:solidFill>
                <a:latin typeface="Arial" panose="020B0604020202020204" pitchFamily="34" charset="0"/>
              </a:rPr>
              <a:t>Review: </a:t>
            </a:r>
          </a:p>
          <a:p>
            <a:r>
              <a:rPr lang="en-GB" sz="2400" dirty="0">
                <a:solidFill>
                  <a:srgbClr val="000000"/>
                </a:solidFill>
                <a:latin typeface="Arial" panose="020B0604020202020204" pitchFamily="34" charset="0"/>
              </a:rPr>
              <a:t>Compare against model answers </a:t>
            </a:r>
          </a:p>
        </p:txBody>
      </p:sp>
      <p:pic>
        <p:nvPicPr>
          <p:cNvPr id="5" name="Picture 2" descr="Image result for partially permeable membrane"/>
          <p:cNvPicPr>
            <a:picLocks noChangeAspect="1" noChangeArrowheads="1"/>
          </p:cNvPicPr>
          <p:nvPr/>
        </p:nvPicPr>
        <p:blipFill rotWithShape="1">
          <a:blip r:embed="rId2">
            <a:extLst>
              <a:ext uri="{28A0092B-C50C-407E-A947-70E740481C1C}">
                <a14:useLocalDpi xmlns:a14="http://schemas.microsoft.com/office/drawing/2010/main" val="0"/>
              </a:ext>
            </a:extLst>
          </a:blip>
          <a:srcRect t="12591" b="12664"/>
          <a:stretch/>
        </p:blipFill>
        <p:spPr bwMode="auto">
          <a:xfrm>
            <a:off x="4428192" y="1045028"/>
            <a:ext cx="4644666" cy="34717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5586DD6-B447-864B-A29E-8A436F12B288}"/>
              </a:ext>
            </a:extLst>
          </p:cNvPr>
          <p:cNvSpPr txBox="1"/>
          <p:nvPr/>
        </p:nvSpPr>
        <p:spPr>
          <a:xfrm>
            <a:off x="225288" y="1045028"/>
            <a:ext cx="4176064" cy="3323987"/>
          </a:xfrm>
          <a:prstGeom prst="rect">
            <a:avLst/>
          </a:prstGeom>
          <a:noFill/>
        </p:spPr>
        <p:txBody>
          <a:bodyPr wrap="square" rtlCol="0">
            <a:spAutoFit/>
          </a:bodyPr>
          <a:lstStyle/>
          <a:p>
            <a:pPr marL="342900" indent="-342900">
              <a:buFont typeface="+mj-lt"/>
              <a:buAutoNum type="arabicPeriod"/>
            </a:pPr>
            <a:r>
              <a:rPr lang="en-US" sz="2400" dirty="0">
                <a:latin typeface="Arial" panose="020B0604020202020204" pitchFamily="34" charset="0"/>
                <a:cs typeface="Arial" panose="020B0604020202020204" pitchFamily="34" charset="0"/>
              </a:rPr>
              <a:t>Watch the following video: </a:t>
            </a:r>
            <a:r>
              <a:rPr lang="en-US" sz="2400" dirty="0">
                <a:latin typeface="Arial" panose="020B0604020202020204" pitchFamily="34" charset="0"/>
                <a:cs typeface="Arial" panose="020B0604020202020204" pitchFamily="34" charset="0"/>
                <a:hlinkClick r:id="rId3"/>
              </a:rPr>
              <a:t>https://www.youtube.com/watch?v=vCJVXYmXkzM</a:t>
            </a:r>
            <a:r>
              <a:rPr lang="en-US" sz="2400" dirty="0">
                <a:latin typeface="Arial" panose="020B0604020202020204" pitchFamily="34" charset="0"/>
                <a:cs typeface="Arial" panose="020B0604020202020204" pitchFamily="34" charset="0"/>
              </a:rPr>
              <a:t> </a:t>
            </a:r>
          </a:p>
          <a:p>
            <a:pPr marL="342900" indent="-342900">
              <a:buFont typeface="+mj-lt"/>
              <a:buAutoNum type="arabicPeriod"/>
            </a:pPr>
            <a:endParaRPr lang="en-US" sz="2400" dirty="0">
              <a:latin typeface="Arial" panose="020B0604020202020204" pitchFamily="34" charset="0"/>
              <a:cs typeface="Arial" panose="020B0604020202020204" pitchFamily="34" charset="0"/>
            </a:endParaRPr>
          </a:p>
          <a:p>
            <a:pPr marL="342900" indent="-342900">
              <a:buFont typeface="+mj-lt"/>
              <a:buAutoNum type="arabicPeriod"/>
            </a:pPr>
            <a:r>
              <a:rPr lang="en-US" sz="2400" dirty="0">
                <a:latin typeface="Arial" panose="020B0604020202020204" pitchFamily="34" charset="0"/>
                <a:cs typeface="Arial" panose="020B0604020202020204" pitchFamily="34" charset="0"/>
              </a:rPr>
              <a:t>Describe how the water molecules move across the membrane. (Use the key words)</a:t>
            </a:r>
          </a:p>
          <a:p>
            <a:pPr marL="342900" indent="-342900">
              <a:buFont typeface="+mj-lt"/>
              <a:buAutoNum type="arabicPeriod"/>
            </a:pPr>
            <a:endParaRPr lang="en-US" dirty="0"/>
          </a:p>
        </p:txBody>
      </p:sp>
    </p:spTree>
    <p:extLst>
      <p:ext uri="{BB962C8B-B14F-4D97-AF65-F5344CB8AC3E}">
        <p14:creationId xmlns:p14="http://schemas.microsoft.com/office/powerpoint/2010/main" val="255384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9072858" cy="726830"/>
          </a:xfrm>
          <a:prstGeom prst="rect">
            <a:avLst/>
          </a:prstGeom>
          <a:solidFill>
            <a:srgbClr val="FFE697"/>
          </a:solidFill>
          <a:ln w="57150">
            <a:solidFill>
              <a:srgbClr val="FFC000"/>
            </a:solidFill>
          </a:ln>
        </p:spPr>
        <p:txBody>
          <a:bodyPr vert="horz" wrap="square" lIns="91422" tIns="45710" rIns="91422" bIns="45710" rtlCol="0" anchor="t">
            <a:noAutofit/>
          </a:bodyPr>
          <a:lstStyle/>
          <a:p>
            <a:pPr>
              <a:lnSpc>
                <a:spcPct val="110000"/>
              </a:lnSpc>
              <a:buSzPct val="100000"/>
            </a:pPr>
            <a:r>
              <a:rPr lang="en-GB" sz="2400" b="1" u="sng" dirty="0">
                <a:solidFill>
                  <a:srgbClr val="000000"/>
                </a:solidFill>
                <a:latin typeface="Arial" panose="020B0604020202020204" pitchFamily="34" charset="0"/>
              </a:rPr>
              <a:t>LO:</a:t>
            </a:r>
            <a:r>
              <a:rPr lang="en-GB" sz="2400" b="1" dirty="0">
                <a:solidFill>
                  <a:srgbClr val="000000"/>
                </a:solidFill>
                <a:latin typeface="Arial" panose="020B0604020202020204" pitchFamily="34" charset="0"/>
              </a:rPr>
              <a:t> </a:t>
            </a:r>
            <a:r>
              <a:rPr lang="en-GB" sz="2400" dirty="0">
                <a:solidFill>
                  <a:srgbClr val="000000"/>
                </a:solidFill>
                <a:latin typeface="Arial" panose="020B0604020202020204" pitchFamily="34" charset="0"/>
              </a:rPr>
              <a:t>Describe how </a:t>
            </a:r>
            <a:r>
              <a:rPr lang="en-GB" sz="2400" b="1" dirty="0">
                <a:solidFill>
                  <a:srgbClr val="000000"/>
                </a:solidFill>
                <a:latin typeface="Arial" panose="020B0604020202020204" pitchFamily="34" charset="0"/>
              </a:rPr>
              <a:t>water</a:t>
            </a:r>
            <a:r>
              <a:rPr lang="en-GB" sz="2400" dirty="0">
                <a:solidFill>
                  <a:srgbClr val="000000"/>
                </a:solidFill>
                <a:latin typeface="Arial" panose="020B0604020202020204" pitchFamily="34" charset="0"/>
              </a:rPr>
              <a:t> moves into or out of a </a:t>
            </a:r>
            <a:r>
              <a:rPr lang="en-GB" sz="2400" b="1" dirty="0">
                <a:solidFill>
                  <a:srgbClr val="000000"/>
                </a:solidFill>
                <a:latin typeface="Arial" panose="020B0604020202020204" pitchFamily="34" charset="0"/>
              </a:rPr>
              <a:t>cell</a:t>
            </a:r>
            <a:r>
              <a:rPr lang="en-GB" sz="2400" dirty="0">
                <a:solidFill>
                  <a:srgbClr val="000000"/>
                </a:solidFill>
                <a:latin typeface="Arial" panose="020B0604020202020204" pitchFamily="34" charset="0"/>
              </a:rPr>
              <a:t> by </a:t>
            </a:r>
            <a:r>
              <a:rPr lang="en-GB" sz="2400" b="1" dirty="0">
                <a:solidFill>
                  <a:srgbClr val="000000"/>
                </a:solidFill>
                <a:latin typeface="Arial" panose="020B0604020202020204" pitchFamily="34" charset="0"/>
              </a:rPr>
              <a:t>osmosis</a:t>
            </a:r>
          </a:p>
        </p:txBody>
      </p:sp>
      <p:sp>
        <p:nvSpPr>
          <p:cNvPr id="3" name="TextBox 2"/>
          <p:cNvSpPr txBox="1"/>
          <p:nvPr/>
        </p:nvSpPr>
        <p:spPr>
          <a:xfrm>
            <a:off x="0" y="812359"/>
            <a:ext cx="9072858" cy="5142757"/>
          </a:xfrm>
          <a:prstGeom prst="rect">
            <a:avLst/>
          </a:prstGeom>
          <a:solidFill>
            <a:srgbClr val="D7E4BD"/>
          </a:solidFill>
          <a:ln w="57150">
            <a:solidFill>
              <a:srgbClr val="92D050"/>
            </a:solidFill>
          </a:ln>
        </p:spPr>
        <p:txBody>
          <a:bodyPr vert="horz" wrap="square" lIns="91422" tIns="45710" rIns="91422" bIns="45710" rtlCol="0" anchor="t">
            <a:normAutofit fontScale="92500" lnSpcReduction="20000"/>
          </a:bodyPr>
          <a:lstStyle/>
          <a:p>
            <a:r>
              <a:rPr lang="en-GB" sz="2800" u="sng" dirty="0">
                <a:solidFill>
                  <a:srgbClr val="000000"/>
                </a:solidFill>
                <a:latin typeface="Arial" panose="020B0604020202020204" pitchFamily="34" charset="0"/>
              </a:rPr>
              <a:t>How many marks? </a:t>
            </a:r>
            <a:r>
              <a:rPr lang="en-GB" sz="2800" dirty="0">
                <a:solidFill>
                  <a:srgbClr val="000000"/>
                </a:solidFill>
                <a:latin typeface="Arial" panose="020B0604020202020204" pitchFamily="34" charset="0"/>
              </a:rPr>
              <a:t>(Give 1 mark per point mentioned)</a:t>
            </a:r>
            <a:endParaRPr lang="en-GB" sz="2800" u="sng" dirty="0">
              <a:solidFill>
                <a:srgbClr val="000000"/>
              </a:solidFill>
              <a:latin typeface="Arial" panose="020B0604020202020204" pitchFamily="34" charset="0"/>
            </a:endParaRPr>
          </a:p>
          <a:p>
            <a:endParaRPr lang="en-GB" sz="2800" u="sng" dirty="0">
              <a:solidFill>
                <a:srgbClr val="000000"/>
              </a:solidFill>
              <a:latin typeface="Arial" panose="020B0604020202020204" pitchFamily="34" charset="0"/>
            </a:endParaRPr>
          </a:p>
          <a:p>
            <a:r>
              <a:rPr lang="en-GB" sz="2800" i="1" dirty="0">
                <a:solidFill>
                  <a:srgbClr val="000000"/>
                </a:solidFill>
                <a:latin typeface="Arial" panose="020B0604020202020204" pitchFamily="34" charset="0"/>
              </a:rPr>
              <a:t>Water molecules move across the partially-permeable membrane by osmosis</a:t>
            </a:r>
          </a:p>
          <a:p>
            <a:endParaRPr lang="en-GB" sz="2800" dirty="0">
              <a:solidFill>
                <a:srgbClr val="000000"/>
              </a:solidFill>
              <a:latin typeface="Arial" panose="020B0604020202020204" pitchFamily="34" charset="0"/>
            </a:endParaRPr>
          </a:p>
          <a:p>
            <a:r>
              <a:rPr lang="en-GB" sz="2800" i="1" dirty="0">
                <a:solidFill>
                  <a:srgbClr val="000000"/>
                </a:solidFill>
                <a:latin typeface="Arial" panose="020B0604020202020204" pitchFamily="34" charset="0"/>
              </a:rPr>
              <a:t>Water molecules diffuse across the partially-permeable membrane, by osmosis. The molecules move from an area of high concentration of water to an area of low concentration of water</a:t>
            </a:r>
          </a:p>
          <a:p>
            <a:endParaRPr lang="en-GB" sz="2800" dirty="0">
              <a:solidFill>
                <a:srgbClr val="000000"/>
              </a:solidFill>
              <a:latin typeface="Arial" panose="020B0604020202020204" pitchFamily="34" charset="0"/>
            </a:endParaRPr>
          </a:p>
          <a:p>
            <a:r>
              <a:rPr lang="en-GB" sz="2800" i="1" dirty="0">
                <a:solidFill>
                  <a:srgbClr val="000000"/>
                </a:solidFill>
                <a:latin typeface="Arial" panose="020B0604020202020204" pitchFamily="34" charset="0"/>
              </a:rPr>
              <a:t>Water molecules diffuse across the partially-permeable membrane, by osmosis. The water molecules move from an area of high concentration of water (dilute solution) to an area of low concentration of water (concentrated solution). The water molecules move down a concentration gradient. </a:t>
            </a:r>
          </a:p>
          <a:p>
            <a:pPr marL="514350" indent="-514350">
              <a:buAutoNum type="arabicPeriod"/>
            </a:pPr>
            <a:endParaRPr lang="en-GB" sz="2800" dirty="0">
              <a:solidFill>
                <a:srgbClr val="000000"/>
              </a:solidFill>
              <a:latin typeface="Arial" panose="020B0604020202020204" pitchFamily="34" charset="0"/>
            </a:endParaRPr>
          </a:p>
          <a:p>
            <a:endParaRPr lang="en-GB" sz="2800" dirty="0">
              <a:solidFill>
                <a:srgbClr val="000000"/>
              </a:solidFill>
              <a:latin typeface="Arial" panose="020B0604020202020204" pitchFamily="34" charset="0"/>
            </a:endParaRPr>
          </a:p>
        </p:txBody>
      </p:sp>
      <p:sp>
        <p:nvSpPr>
          <p:cNvPr id="4" name="TextBox 3"/>
          <p:cNvSpPr txBox="1"/>
          <p:nvPr/>
        </p:nvSpPr>
        <p:spPr>
          <a:xfrm>
            <a:off x="0" y="6044180"/>
            <a:ext cx="9072858" cy="804655"/>
          </a:xfrm>
          <a:prstGeom prst="rect">
            <a:avLst/>
          </a:prstGeom>
          <a:solidFill>
            <a:srgbClr val="F2DCDB"/>
          </a:solidFill>
          <a:ln w="57150">
            <a:solidFill>
              <a:srgbClr val="FF0000"/>
            </a:solidFill>
          </a:ln>
        </p:spPr>
        <p:txBody>
          <a:bodyPr vert="horz" wrap="square" lIns="91422" tIns="45710" rIns="91422" bIns="45710" rtlCol="0" anchor="t">
            <a:normAutofit lnSpcReduction="10000"/>
          </a:bodyPr>
          <a:lstStyle/>
          <a:p>
            <a:r>
              <a:rPr lang="en-GB" sz="2400" b="1" u="sng" dirty="0">
                <a:solidFill>
                  <a:srgbClr val="000000"/>
                </a:solidFill>
                <a:latin typeface="Arial" panose="020B0604020202020204" pitchFamily="34" charset="0"/>
              </a:rPr>
              <a:t>Review: </a:t>
            </a:r>
          </a:p>
          <a:p>
            <a:r>
              <a:rPr lang="en-GB" sz="2400" dirty="0">
                <a:solidFill>
                  <a:srgbClr val="000000"/>
                </a:solidFill>
                <a:latin typeface="Arial" panose="020B0604020202020204" pitchFamily="34" charset="0"/>
              </a:rPr>
              <a:t>Compare against model answers – improve own  </a:t>
            </a:r>
          </a:p>
        </p:txBody>
      </p:sp>
    </p:spTree>
    <p:extLst>
      <p:ext uri="{BB962C8B-B14F-4D97-AF65-F5344CB8AC3E}">
        <p14:creationId xmlns:p14="http://schemas.microsoft.com/office/powerpoint/2010/main" val="413113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40" y="0"/>
            <a:ext cx="9072858" cy="726830"/>
          </a:xfrm>
          <a:prstGeom prst="rect">
            <a:avLst/>
          </a:prstGeom>
          <a:solidFill>
            <a:srgbClr val="FFE697"/>
          </a:solidFill>
          <a:ln w="57150">
            <a:solidFill>
              <a:srgbClr val="FFC000"/>
            </a:solidFill>
          </a:ln>
        </p:spPr>
        <p:txBody>
          <a:bodyPr vert="horz" wrap="square" lIns="91422" tIns="45710" rIns="91422" bIns="45710" rtlCol="0" anchor="t">
            <a:noAutofit/>
          </a:bodyPr>
          <a:lstStyle/>
          <a:p>
            <a:pPr>
              <a:lnSpc>
                <a:spcPct val="110000"/>
              </a:lnSpc>
              <a:buSzPct val="100000"/>
            </a:pPr>
            <a:r>
              <a:rPr lang="en-GB" sz="2400" b="1" u="sng" dirty="0">
                <a:solidFill>
                  <a:srgbClr val="000000"/>
                </a:solidFill>
                <a:latin typeface="Arial" panose="020B0604020202020204" pitchFamily="34" charset="0"/>
              </a:rPr>
              <a:t>Plenary</a:t>
            </a:r>
            <a:endParaRPr lang="en-GB" sz="2400" b="1" dirty="0">
              <a:solidFill>
                <a:srgbClr val="000000"/>
              </a:solidFill>
              <a:latin typeface="Arial" panose="020B0604020202020204" pitchFamily="34" charset="0"/>
            </a:endParaRPr>
          </a:p>
        </p:txBody>
      </p:sp>
      <p:sp>
        <p:nvSpPr>
          <p:cNvPr id="3" name="TextBox 2"/>
          <p:cNvSpPr txBox="1"/>
          <p:nvPr/>
        </p:nvSpPr>
        <p:spPr>
          <a:xfrm>
            <a:off x="26840" y="819869"/>
            <a:ext cx="9072858" cy="5142757"/>
          </a:xfrm>
          <a:prstGeom prst="rect">
            <a:avLst/>
          </a:prstGeom>
          <a:solidFill>
            <a:srgbClr val="D7E4BD"/>
          </a:solidFill>
          <a:ln w="57150">
            <a:solidFill>
              <a:srgbClr val="92D050"/>
            </a:solidFill>
          </a:ln>
        </p:spPr>
        <p:txBody>
          <a:bodyPr vert="horz" wrap="square" lIns="91422" tIns="45710" rIns="91422" bIns="45710" rtlCol="0" anchor="t">
            <a:normAutofit/>
          </a:bodyPr>
          <a:lstStyle/>
          <a:p>
            <a:r>
              <a:rPr lang="en-GB" sz="2800" u="sng" dirty="0">
                <a:solidFill>
                  <a:srgbClr val="000000"/>
                </a:solidFill>
                <a:latin typeface="Arial" panose="020B0604020202020204" pitchFamily="34" charset="0"/>
              </a:rPr>
              <a:t>Quick Quiz</a:t>
            </a:r>
          </a:p>
          <a:p>
            <a:pPr marL="514350" indent="-514350">
              <a:lnSpc>
                <a:spcPct val="150000"/>
              </a:lnSpc>
              <a:buAutoNum type="arabicPeriod"/>
            </a:pPr>
            <a:r>
              <a:rPr lang="en-GB" sz="2800" dirty="0">
                <a:solidFill>
                  <a:srgbClr val="000000"/>
                </a:solidFill>
                <a:latin typeface="Arial" panose="020B0604020202020204" pitchFamily="34" charset="0"/>
              </a:rPr>
              <a:t>What is diffusion?</a:t>
            </a:r>
          </a:p>
          <a:p>
            <a:pPr marL="514350" indent="-514350">
              <a:lnSpc>
                <a:spcPct val="150000"/>
              </a:lnSpc>
              <a:buAutoNum type="arabicPeriod"/>
            </a:pPr>
            <a:r>
              <a:rPr lang="en-GB" sz="2800" dirty="0">
                <a:solidFill>
                  <a:srgbClr val="000000"/>
                </a:solidFill>
                <a:latin typeface="Arial" panose="020B0604020202020204" pitchFamily="34" charset="0"/>
              </a:rPr>
              <a:t>What does dilute solution mean?</a:t>
            </a:r>
          </a:p>
          <a:p>
            <a:pPr marL="514350" indent="-514350">
              <a:lnSpc>
                <a:spcPct val="150000"/>
              </a:lnSpc>
              <a:buAutoNum type="arabicPeriod"/>
            </a:pPr>
            <a:r>
              <a:rPr lang="en-GB" sz="2800" dirty="0">
                <a:solidFill>
                  <a:srgbClr val="000000"/>
                </a:solidFill>
                <a:latin typeface="Arial" panose="020B0604020202020204" pitchFamily="34" charset="0"/>
              </a:rPr>
              <a:t>Define the term solute.</a:t>
            </a:r>
          </a:p>
          <a:p>
            <a:pPr marL="514350" indent="-514350">
              <a:lnSpc>
                <a:spcPct val="150000"/>
              </a:lnSpc>
              <a:buAutoNum type="arabicPeriod"/>
            </a:pPr>
            <a:r>
              <a:rPr lang="en-GB" sz="2800" dirty="0">
                <a:solidFill>
                  <a:srgbClr val="000000"/>
                </a:solidFill>
                <a:latin typeface="Arial" panose="020B0604020202020204" pitchFamily="34" charset="0"/>
              </a:rPr>
              <a:t>Define the term solvent.</a:t>
            </a:r>
          </a:p>
          <a:p>
            <a:pPr marL="514350" indent="-514350">
              <a:lnSpc>
                <a:spcPct val="150000"/>
              </a:lnSpc>
              <a:buAutoNum type="arabicPeriod"/>
            </a:pPr>
            <a:r>
              <a:rPr lang="en-GB" sz="2800" dirty="0">
                <a:solidFill>
                  <a:srgbClr val="000000"/>
                </a:solidFill>
                <a:latin typeface="Arial" panose="020B0604020202020204" pitchFamily="34" charset="0"/>
              </a:rPr>
              <a:t>What do we call a membrane that only allows certain particles to pass through it?</a:t>
            </a:r>
          </a:p>
          <a:p>
            <a:pPr marL="514350" indent="-514350">
              <a:buAutoNum type="arabicPeriod"/>
            </a:pPr>
            <a:endParaRPr lang="en-GB" sz="2800" dirty="0">
              <a:solidFill>
                <a:srgbClr val="000000"/>
              </a:solidFill>
              <a:latin typeface="Arial" panose="020B0604020202020204" pitchFamily="34" charset="0"/>
            </a:endParaRPr>
          </a:p>
          <a:p>
            <a:endParaRPr lang="en-GB" sz="2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10757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490</Words>
  <Application>Microsoft Macintosh PowerPoint</Application>
  <PresentationFormat>Custom</PresentationFormat>
  <Paragraphs>72</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Catie Daubner</dc:creator>
  <cp:lastModifiedBy>Taher Miah</cp:lastModifiedBy>
  <cp:revision>104</cp:revision>
  <dcterms:created xsi:type="dcterms:W3CDTF">2016-07-05T10:47:03Z</dcterms:created>
  <dcterms:modified xsi:type="dcterms:W3CDTF">2023-11-27T13:04:41Z</dcterms:modified>
</cp:coreProperties>
</file>