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1"/>
  </p:notesMasterIdLst>
  <p:sldIdLst>
    <p:sldId id="256" r:id="rId3"/>
    <p:sldId id="276" r:id="rId4"/>
    <p:sldId id="277" r:id="rId5"/>
    <p:sldId id="480" r:id="rId6"/>
    <p:sldId id="301" r:id="rId7"/>
    <p:sldId id="302" r:id="rId8"/>
    <p:sldId id="481" r:id="rId9"/>
    <p:sldId id="299" r:id="rId10"/>
  </p:sldIdLst>
  <p:sldSz cx="9126538" cy="6845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561" autoAdjust="0"/>
  </p:normalViewPr>
  <p:slideViewPr>
    <p:cSldViewPr snapToGrid="0">
      <p:cViewPr varScale="1">
        <p:scale>
          <a:sx n="88" d="100"/>
          <a:sy n="88" d="100"/>
        </p:scale>
        <p:origin x="2328" y="184"/>
      </p:cViewPr>
      <p:guideLst>
        <p:guide orient="horz" pos="2156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2486-C910-4CC5-816E-6557FE2AE1B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9A63-4E37-4CE3-A5FC-6EE6D701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6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9A63-4E37-4CE3-A5FC-6EE6D701A0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17" y="1120284"/>
            <a:ext cx="6844904" cy="2383179"/>
          </a:xfrm>
        </p:spPr>
        <p:txBody>
          <a:bodyPr anchor="b"/>
          <a:lstStyle>
            <a:lvl1pPr algn="ctr">
              <a:defRPr sz="448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817" y="3595367"/>
            <a:ext cx="6844904" cy="1652696"/>
          </a:xfrm>
        </p:spPr>
        <p:txBody>
          <a:bodyPr/>
          <a:lstStyle>
            <a:lvl1pPr marL="0" indent="0" algn="ctr">
              <a:buNone/>
              <a:defRPr sz="1794"/>
            </a:lvl1pPr>
            <a:lvl2pPr marL="341610" indent="0" algn="ctr">
              <a:buNone/>
              <a:defRPr sz="1494"/>
            </a:lvl2pPr>
            <a:lvl3pPr marL="683219" indent="0" algn="ctr">
              <a:buNone/>
              <a:defRPr sz="1344"/>
            </a:lvl3pPr>
            <a:lvl4pPr marL="1024829" indent="0" algn="ctr">
              <a:buNone/>
              <a:defRPr sz="1196"/>
            </a:lvl4pPr>
            <a:lvl5pPr marL="1366439" indent="0" algn="ctr">
              <a:buNone/>
              <a:defRPr sz="1196"/>
            </a:lvl5pPr>
            <a:lvl6pPr marL="1708049" indent="0" algn="ctr">
              <a:buNone/>
              <a:defRPr sz="1196"/>
            </a:lvl6pPr>
            <a:lvl7pPr marL="2049658" indent="0" algn="ctr">
              <a:buNone/>
              <a:defRPr sz="1196"/>
            </a:lvl7pPr>
            <a:lvl8pPr marL="2391267" indent="0" algn="ctr">
              <a:buNone/>
              <a:defRPr sz="1196"/>
            </a:lvl8pPr>
            <a:lvl9pPr marL="2732877" indent="0" algn="ctr">
              <a:buNone/>
              <a:defRPr sz="1196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0067" y="364449"/>
            <a:ext cx="1472367" cy="5801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400" y="364449"/>
            <a:ext cx="4306585" cy="5801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0910"/>
            <a:ext cx="9126537" cy="1029861"/>
          </a:xfrm>
        </p:spPr>
        <p:txBody>
          <a:bodyPr>
            <a:normAutofit/>
          </a:bodyPr>
          <a:lstStyle>
            <a:lvl1pPr>
              <a:defRPr sz="2795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09" y="1553074"/>
            <a:ext cx="8864532" cy="1749354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2301" y="1"/>
            <a:ext cx="4894237" cy="364449"/>
          </a:xfrm>
        </p:spPr>
        <p:txBody>
          <a:bodyPr/>
          <a:lstStyle>
            <a:lvl1pPr algn="r">
              <a:defRPr/>
            </a:lvl1pPr>
          </a:lstStyle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1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4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34" y="4398740"/>
            <a:ext cx="7757557" cy="1359553"/>
          </a:xfrm>
        </p:spPr>
        <p:txBody>
          <a:bodyPr anchor="t"/>
          <a:lstStyle>
            <a:lvl1pPr algn="l">
              <a:defRPr sz="3992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34" y="2901330"/>
            <a:ext cx="7757557" cy="1497409"/>
          </a:xfrm>
        </p:spPr>
        <p:txBody>
          <a:bodyPr anchor="b"/>
          <a:lstStyle>
            <a:lvl1pPr marL="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1pPr>
            <a:lvl2pPr marL="456331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2pPr>
            <a:lvl3pPr marL="91266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99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32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6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98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43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65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37"/>
            <a:ext cx="4030888" cy="4517582"/>
          </a:xfrm>
        </p:spPr>
        <p:txBody>
          <a:bodyPr/>
          <a:lstStyle>
            <a:lvl1pPr>
              <a:defRPr sz="2795"/>
            </a:lvl1pPr>
            <a:lvl2pPr>
              <a:defRPr sz="2395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3" y="1597237"/>
            <a:ext cx="4030888" cy="4517582"/>
          </a:xfrm>
        </p:spPr>
        <p:txBody>
          <a:bodyPr/>
          <a:lstStyle>
            <a:lvl1pPr>
              <a:defRPr sz="2795"/>
            </a:lvl1pPr>
            <a:lvl2pPr>
              <a:defRPr sz="2395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8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32271"/>
            <a:ext cx="4032473" cy="638577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331" indent="0">
              <a:buNone/>
              <a:defRPr sz="1996" b="1"/>
            </a:lvl2pPr>
            <a:lvl3pPr marL="912663" indent="0">
              <a:buNone/>
              <a:defRPr sz="1797" b="1"/>
            </a:lvl3pPr>
            <a:lvl4pPr marL="1368994" indent="0">
              <a:buNone/>
              <a:defRPr sz="1597" b="1"/>
            </a:lvl4pPr>
            <a:lvl5pPr marL="1825325" indent="0">
              <a:buNone/>
              <a:defRPr sz="1597" b="1"/>
            </a:lvl5pPr>
            <a:lvl6pPr marL="2281657" indent="0">
              <a:buNone/>
              <a:defRPr sz="1597" b="1"/>
            </a:lvl6pPr>
            <a:lvl7pPr marL="2737988" indent="0">
              <a:buNone/>
              <a:defRPr sz="1597" b="1"/>
            </a:lvl7pPr>
            <a:lvl8pPr marL="3194319" indent="0">
              <a:buNone/>
              <a:defRPr sz="1597" b="1"/>
            </a:lvl8pPr>
            <a:lvl9pPr marL="3650651" indent="0">
              <a:buNone/>
              <a:defRPr sz="15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27" y="2170848"/>
            <a:ext cx="4032473" cy="3943971"/>
          </a:xfrm>
        </p:spPr>
        <p:txBody>
          <a:bodyPr/>
          <a:lstStyle>
            <a:lvl1pPr>
              <a:defRPr sz="2395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56" y="1532271"/>
            <a:ext cx="4034057" cy="638577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331" indent="0">
              <a:buNone/>
              <a:defRPr sz="1996" b="1"/>
            </a:lvl2pPr>
            <a:lvl3pPr marL="912663" indent="0">
              <a:buNone/>
              <a:defRPr sz="1797" b="1"/>
            </a:lvl3pPr>
            <a:lvl4pPr marL="1368994" indent="0">
              <a:buNone/>
              <a:defRPr sz="1597" b="1"/>
            </a:lvl4pPr>
            <a:lvl5pPr marL="1825325" indent="0">
              <a:buNone/>
              <a:defRPr sz="1597" b="1"/>
            </a:lvl5pPr>
            <a:lvl6pPr marL="2281657" indent="0">
              <a:buNone/>
              <a:defRPr sz="1597" b="1"/>
            </a:lvl6pPr>
            <a:lvl7pPr marL="2737988" indent="0">
              <a:buNone/>
              <a:defRPr sz="1597" b="1"/>
            </a:lvl7pPr>
            <a:lvl8pPr marL="3194319" indent="0">
              <a:buNone/>
              <a:defRPr sz="1597" b="1"/>
            </a:lvl8pPr>
            <a:lvl9pPr marL="3650651" indent="0">
              <a:buNone/>
              <a:defRPr sz="15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56" y="2170848"/>
            <a:ext cx="4034057" cy="3943971"/>
          </a:xfrm>
        </p:spPr>
        <p:txBody>
          <a:bodyPr/>
          <a:lstStyle>
            <a:lvl1pPr>
              <a:defRPr sz="2395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2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11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36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8" y="272545"/>
            <a:ext cx="3002568" cy="1159898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45"/>
            <a:ext cx="5101988" cy="5842274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5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8" y="1432443"/>
            <a:ext cx="3002568" cy="4682376"/>
          </a:xfrm>
        </p:spPr>
        <p:txBody>
          <a:bodyPr/>
          <a:lstStyle>
            <a:lvl1pPr marL="0" indent="0">
              <a:buNone/>
              <a:defRPr sz="1397"/>
            </a:lvl1pPr>
            <a:lvl2pPr marL="456331" indent="0">
              <a:buNone/>
              <a:defRPr sz="1198"/>
            </a:lvl2pPr>
            <a:lvl3pPr marL="912663" indent="0">
              <a:buNone/>
              <a:defRPr sz="998"/>
            </a:lvl3pPr>
            <a:lvl4pPr marL="1368994" indent="0">
              <a:buNone/>
              <a:defRPr sz="898"/>
            </a:lvl4pPr>
            <a:lvl5pPr marL="1825325" indent="0">
              <a:buNone/>
              <a:defRPr sz="898"/>
            </a:lvl5pPr>
            <a:lvl6pPr marL="2281657" indent="0">
              <a:buNone/>
              <a:defRPr sz="898"/>
            </a:lvl6pPr>
            <a:lvl7pPr marL="2737988" indent="0">
              <a:buNone/>
              <a:defRPr sz="898"/>
            </a:lvl7pPr>
            <a:lvl8pPr marL="3194319" indent="0">
              <a:buNone/>
              <a:defRPr sz="898"/>
            </a:lvl8pPr>
            <a:lvl9pPr marL="3650651" indent="0">
              <a:buNone/>
              <a:defRPr sz="89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7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48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9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</p:spPr>
        <p:txBody>
          <a:bodyPr/>
          <a:lstStyle>
            <a:lvl1pPr marL="0" indent="0">
              <a:buNone/>
              <a:defRPr sz="3194"/>
            </a:lvl1pPr>
            <a:lvl2pPr marL="456331" indent="0">
              <a:buNone/>
              <a:defRPr sz="2795"/>
            </a:lvl2pPr>
            <a:lvl3pPr marL="912663" indent="0">
              <a:buNone/>
              <a:defRPr sz="2395"/>
            </a:lvl3pPr>
            <a:lvl4pPr marL="1368994" indent="0">
              <a:buNone/>
              <a:defRPr sz="1996"/>
            </a:lvl4pPr>
            <a:lvl5pPr marL="1825325" indent="0">
              <a:buNone/>
              <a:defRPr sz="1996"/>
            </a:lvl5pPr>
            <a:lvl6pPr marL="2281657" indent="0">
              <a:buNone/>
              <a:defRPr sz="1996"/>
            </a:lvl6pPr>
            <a:lvl7pPr marL="2737988" indent="0">
              <a:buNone/>
              <a:defRPr sz="1996"/>
            </a:lvl7pPr>
            <a:lvl8pPr marL="3194319" indent="0">
              <a:buNone/>
              <a:defRPr sz="1996"/>
            </a:lvl8pPr>
            <a:lvl9pPr marL="3650651" indent="0">
              <a:buNone/>
              <a:defRPr sz="1996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9"/>
            <a:ext cx="5475923" cy="803371"/>
          </a:xfrm>
        </p:spPr>
        <p:txBody>
          <a:bodyPr/>
          <a:lstStyle>
            <a:lvl1pPr marL="0" indent="0">
              <a:buNone/>
              <a:defRPr sz="1397"/>
            </a:lvl1pPr>
            <a:lvl2pPr marL="456331" indent="0">
              <a:buNone/>
              <a:defRPr sz="1198"/>
            </a:lvl2pPr>
            <a:lvl3pPr marL="912663" indent="0">
              <a:buNone/>
              <a:defRPr sz="998"/>
            </a:lvl3pPr>
            <a:lvl4pPr marL="1368994" indent="0">
              <a:buNone/>
              <a:defRPr sz="898"/>
            </a:lvl4pPr>
            <a:lvl5pPr marL="1825325" indent="0">
              <a:buNone/>
              <a:defRPr sz="898"/>
            </a:lvl5pPr>
            <a:lvl6pPr marL="2281657" indent="0">
              <a:buNone/>
              <a:defRPr sz="898"/>
            </a:lvl6pPr>
            <a:lvl7pPr marL="2737988" indent="0">
              <a:buNone/>
              <a:defRPr sz="898"/>
            </a:lvl7pPr>
            <a:lvl8pPr marL="3194319" indent="0">
              <a:buNone/>
              <a:defRPr sz="898"/>
            </a:lvl8pPr>
            <a:lvl9pPr marL="3650651" indent="0">
              <a:buNone/>
              <a:defRPr sz="89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3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4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40" y="274130"/>
            <a:ext cx="2053471" cy="584068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274130"/>
            <a:ext cx="6008304" cy="58406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97" y="1706573"/>
            <a:ext cx="7871639" cy="2847454"/>
          </a:xfrm>
        </p:spPr>
        <p:txBody>
          <a:bodyPr anchor="b"/>
          <a:lstStyle>
            <a:lvl1pPr>
              <a:defRPr sz="448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697" y="4580965"/>
            <a:ext cx="7871639" cy="1497409"/>
          </a:xfrm>
        </p:spPr>
        <p:txBody>
          <a:bodyPr/>
          <a:lstStyle>
            <a:lvl1pPr marL="0" indent="0">
              <a:buNone/>
              <a:defRPr sz="1794">
                <a:solidFill>
                  <a:schemeClr val="tx1">
                    <a:tint val="75000"/>
                  </a:schemeClr>
                </a:solidFill>
              </a:defRPr>
            </a:lvl1pPr>
            <a:lvl2pPr marL="341610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321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829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366439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708049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04965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39126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273287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399" y="1822244"/>
            <a:ext cx="2888882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363" y="1822244"/>
            <a:ext cx="2890070" cy="434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5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9" y="364450"/>
            <a:ext cx="7871639" cy="132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0" y="1678050"/>
            <a:ext cx="3860953" cy="822386"/>
          </a:xfrm>
        </p:spPr>
        <p:txBody>
          <a:bodyPr anchor="b"/>
          <a:lstStyle>
            <a:lvl1pPr marL="0" indent="0">
              <a:buNone/>
              <a:defRPr sz="1794" b="1"/>
            </a:lvl1pPr>
            <a:lvl2pPr marL="341610" indent="0">
              <a:buNone/>
              <a:defRPr sz="1494" b="1"/>
            </a:lvl2pPr>
            <a:lvl3pPr marL="683219" indent="0">
              <a:buNone/>
              <a:defRPr sz="1344" b="1"/>
            </a:lvl3pPr>
            <a:lvl4pPr marL="1024829" indent="0">
              <a:buNone/>
              <a:defRPr sz="1196" b="1"/>
            </a:lvl4pPr>
            <a:lvl5pPr marL="1366439" indent="0">
              <a:buNone/>
              <a:defRPr sz="1196" b="1"/>
            </a:lvl5pPr>
            <a:lvl6pPr marL="1708049" indent="0">
              <a:buNone/>
              <a:defRPr sz="1196" b="1"/>
            </a:lvl6pPr>
            <a:lvl7pPr marL="2049658" indent="0">
              <a:buNone/>
              <a:defRPr sz="1196" b="1"/>
            </a:lvl7pPr>
            <a:lvl8pPr marL="2391267" indent="0">
              <a:buNone/>
              <a:defRPr sz="1196" b="1"/>
            </a:lvl8pPr>
            <a:lvl9pPr marL="2732877" indent="0">
              <a:buNone/>
              <a:defRPr sz="11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0" y="2500436"/>
            <a:ext cx="3860953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0311" y="1678050"/>
            <a:ext cx="3879967" cy="822386"/>
          </a:xfrm>
        </p:spPr>
        <p:txBody>
          <a:bodyPr anchor="b"/>
          <a:lstStyle>
            <a:lvl1pPr marL="0" indent="0">
              <a:buNone/>
              <a:defRPr sz="1794" b="1"/>
            </a:lvl1pPr>
            <a:lvl2pPr marL="341610" indent="0">
              <a:buNone/>
              <a:defRPr sz="1494" b="1"/>
            </a:lvl2pPr>
            <a:lvl3pPr marL="683219" indent="0">
              <a:buNone/>
              <a:defRPr sz="1344" b="1"/>
            </a:lvl3pPr>
            <a:lvl4pPr marL="1024829" indent="0">
              <a:buNone/>
              <a:defRPr sz="1196" b="1"/>
            </a:lvl4pPr>
            <a:lvl5pPr marL="1366439" indent="0">
              <a:buNone/>
              <a:defRPr sz="1196" b="1"/>
            </a:lvl5pPr>
            <a:lvl6pPr marL="1708049" indent="0">
              <a:buNone/>
              <a:defRPr sz="1196" b="1"/>
            </a:lvl6pPr>
            <a:lvl7pPr marL="2049658" indent="0">
              <a:buNone/>
              <a:defRPr sz="1196" b="1"/>
            </a:lvl7pPr>
            <a:lvl8pPr marL="2391267" indent="0">
              <a:buNone/>
              <a:defRPr sz="1196" b="1"/>
            </a:lvl8pPr>
            <a:lvl9pPr marL="2732877" indent="0">
              <a:buNone/>
              <a:defRPr sz="11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0311" y="2500436"/>
            <a:ext cx="3879967" cy="3677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39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67" y="985598"/>
            <a:ext cx="4620310" cy="4864600"/>
          </a:xfrm>
        </p:spPr>
        <p:txBody>
          <a:bodyPr/>
          <a:lstStyle>
            <a:lvl1pPr>
              <a:defRPr sz="2391"/>
            </a:lvl1pPr>
            <a:lvl2pPr>
              <a:defRPr sz="2092"/>
            </a:lvl2pPr>
            <a:lvl3pPr>
              <a:defRPr sz="1794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196"/>
            </a:lvl1pPr>
            <a:lvl2pPr marL="341610" indent="0">
              <a:buNone/>
              <a:defRPr sz="1046"/>
            </a:lvl2pPr>
            <a:lvl3pPr marL="683219" indent="0">
              <a:buNone/>
              <a:defRPr sz="896"/>
            </a:lvl3pPr>
            <a:lvl4pPr marL="1024829" indent="0">
              <a:buNone/>
              <a:defRPr sz="748"/>
            </a:lvl4pPr>
            <a:lvl5pPr marL="1366439" indent="0">
              <a:buNone/>
              <a:defRPr sz="748"/>
            </a:lvl5pPr>
            <a:lvl6pPr marL="1708049" indent="0">
              <a:buNone/>
              <a:defRPr sz="748"/>
            </a:lvl6pPr>
            <a:lvl7pPr marL="2049658" indent="0">
              <a:buNone/>
              <a:defRPr sz="748"/>
            </a:lvl7pPr>
            <a:lvl8pPr marL="2391267" indent="0">
              <a:buNone/>
              <a:defRPr sz="748"/>
            </a:lvl8pPr>
            <a:lvl9pPr marL="2732877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38" y="456353"/>
            <a:ext cx="2943546" cy="1597237"/>
          </a:xfrm>
        </p:spPr>
        <p:txBody>
          <a:bodyPr anchor="b"/>
          <a:lstStyle>
            <a:lvl1pPr>
              <a:defRPr sz="239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9967" y="985598"/>
            <a:ext cx="4620310" cy="4864600"/>
          </a:xfrm>
        </p:spPr>
        <p:txBody>
          <a:bodyPr/>
          <a:lstStyle>
            <a:lvl1pPr marL="0" indent="0">
              <a:buNone/>
              <a:defRPr sz="2391"/>
            </a:lvl1pPr>
            <a:lvl2pPr marL="341610" indent="0">
              <a:buNone/>
              <a:defRPr sz="2092"/>
            </a:lvl2pPr>
            <a:lvl3pPr marL="683219" indent="0">
              <a:buNone/>
              <a:defRPr sz="1794"/>
            </a:lvl3pPr>
            <a:lvl4pPr marL="1024829" indent="0">
              <a:buNone/>
              <a:defRPr sz="1494"/>
            </a:lvl4pPr>
            <a:lvl5pPr marL="1366439" indent="0">
              <a:buNone/>
              <a:defRPr sz="1494"/>
            </a:lvl5pPr>
            <a:lvl6pPr marL="1708049" indent="0">
              <a:buNone/>
              <a:defRPr sz="1494"/>
            </a:lvl6pPr>
            <a:lvl7pPr marL="2049658" indent="0">
              <a:buNone/>
              <a:defRPr sz="1494"/>
            </a:lvl7pPr>
            <a:lvl8pPr marL="2391267" indent="0">
              <a:buNone/>
              <a:defRPr sz="1494"/>
            </a:lvl8pPr>
            <a:lvl9pPr marL="2732877" indent="0">
              <a:buNone/>
              <a:defRPr sz="1494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38" y="2053590"/>
            <a:ext cx="2943546" cy="3804530"/>
          </a:xfrm>
        </p:spPr>
        <p:txBody>
          <a:bodyPr/>
          <a:lstStyle>
            <a:lvl1pPr marL="0" indent="0">
              <a:buNone/>
              <a:defRPr sz="1196"/>
            </a:lvl1pPr>
            <a:lvl2pPr marL="341610" indent="0">
              <a:buNone/>
              <a:defRPr sz="1046"/>
            </a:lvl2pPr>
            <a:lvl3pPr marL="683219" indent="0">
              <a:buNone/>
              <a:defRPr sz="896"/>
            </a:lvl3pPr>
            <a:lvl4pPr marL="1024829" indent="0">
              <a:buNone/>
              <a:defRPr sz="748"/>
            </a:lvl4pPr>
            <a:lvl5pPr marL="1366439" indent="0">
              <a:buNone/>
              <a:defRPr sz="748"/>
            </a:lvl5pPr>
            <a:lvl6pPr marL="1708049" indent="0">
              <a:buNone/>
              <a:defRPr sz="748"/>
            </a:lvl6pPr>
            <a:lvl7pPr marL="2049658" indent="0">
              <a:buNone/>
              <a:defRPr sz="748"/>
            </a:lvl7pPr>
            <a:lvl8pPr marL="2391267" indent="0">
              <a:buNone/>
              <a:defRPr sz="748"/>
            </a:lvl8pPr>
            <a:lvl9pPr marL="2732877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451" y="364450"/>
            <a:ext cx="7871639" cy="1323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51" y="1822244"/>
            <a:ext cx="7871639" cy="43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451" y="6344580"/>
            <a:ext cx="2053471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D0AD-4EE9-47FC-8547-1C177FB02F65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3167" y="6344580"/>
            <a:ext cx="3080207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618" y="6344580"/>
            <a:ext cx="2053471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A150-C644-4C0B-80B7-A5CF5FE2D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3219" rtl="0" eaLnBrk="1" latinLnBrk="0" hangingPunct="1">
        <a:lnSpc>
          <a:spcPct val="90000"/>
        </a:lnSpc>
        <a:spcBef>
          <a:spcPct val="0"/>
        </a:spcBef>
        <a:buNone/>
        <a:defRPr sz="3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805" indent="-170805" algn="l" defTabSz="683219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1pPr>
      <a:lvl2pPr marL="512415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854024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634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7244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8853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20462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2072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3682" indent="-170805" algn="l" defTabSz="683219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610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3219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829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6439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8049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9658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1267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2877" algn="l" defTabSz="683219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538" cy="1140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0883"/>
            <a:ext cx="9126538" cy="451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80"/>
            <a:ext cx="2129526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  <a:latin typeface="Courier New"/>
                <a:cs typeface="Courier New"/>
              </a:defRPr>
            </a:lvl1pPr>
          </a:lstStyle>
          <a:p>
            <a:pPr defTabSz="456331"/>
            <a:fld id="{EE4271F4-00C8-AE4F-BD2F-ADC9188604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331"/>
              <a:t>11/24/23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80"/>
            <a:ext cx="2890070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  <a:latin typeface="Courier New"/>
                <a:cs typeface="Courier New"/>
              </a:defRPr>
            </a:lvl1pPr>
          </a:lstStyle>
          <a:p>
            <a:pPr defTabSz="45633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80"/>
            <a:ext cx="2129526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  <a:latin typeface="Courier New"/>
                <a:cs typeface="Courier New"/>
              </a:defRPr>
            </a:lvl1pPr>
          </a:lstStyle>
          <a:p>
            <a:pPr defTabSz="456331"/>
            <a:fld id="{26709166-972B-834C-A044-BA2C1C9F39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331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5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6331" rtl="0" eaLnBrk="1" latinLnBrk="0" hangingPunct="1">
        <a:spcBef>
          <a:spcPct val="0"/>
        </a:spcBef>
        <a:buNone/>
        <a:defRPr sz="1996" kern="1200">
          <a:solidFill>
            <a:schemeClr val="tx1"/>
          </a:solidFill>
          <a:latin typeface="Courier New"/>
          <a:ea typeface="+mj-ea"/>
          <a:cs typeface="Courier New"/>
        </a:defRPr>
      </a:lvl1pPr>
    </p:titleStyle>
    <p:bodyStyle>
      <a:lvl1pPr marL="342248" indent="-342248" algn="l" defTabSz="456331" rtl="0" eaLnBrk="1" latinLnBrk="0" hangingPunct="1">
        <a:spcBef>
          <a:spcPct val="20000"/>
        </a:spcBef>
        <a:buFont typeface="Arial"/>
        <a:buChar char="•"/>
        <a:defRPr sz="1996" kern="1200">
          <a:solidFill>
            <a:schemeClr val="tx1"/>
          </a:solidFill>
          <a:latin typeface="Courier New"/>
          <a:ea typeface="+mn-ea"/>
          <a:cs typeface="Courier New"/>
        </a:defRPr>
      </a:lvl1pPr>
      <a:lvl2pPr marL="741538" indent="-285207" algn="l" defTabSz="456331" rtl="0" eaLnBrk="1" latinLnBrk="0" hangingPunct="1">
        <a:spcBef>
          <a:spcPct val="20000"/>
        </a:spcBef>
        <a:buFont typeface="Arial"/>
        <a:buChar char="–"/>
        <a:defRPr sz="1996" kern="1200">
          <a:solidFill>
            <a:schemeClr val="tx1"/>
          </a:solidFill>
          <a:latin typeface="Courier New"/>
          <a:ea typeface="+mn-ea"/>
          <a:cs typeface="Courier New"/>
        </a:defRPr>
      </a:lvl2pPr>
      <a:lvl3pPr marL="1140828" indent="-228166" algn="l" defTabSz="456331" rtl="0" eaLnBrk="1" latinLnBrk="0" hangingPunct="1">
        <a:spcBef>
          <a:spcPct val="20000"/>
        </a:spcBef>
        <a:buFont typeface="Arial"/>
        <a:buChar char="•"/>
        <a:defRPr sz="1996" kern="1200">
          <a:solidFill>
            <a:schemeClr val="tx1"/>
          </a:solidFill>
          <a:latin typeface="Courier New"/>
          <a:ea typeface="+mn-ea"/>
          <a:cs typeface="Courier New"/>
        </a:defRPr>
      </a:lvl3pPr>
      <a:lvl4pPr marL="1597160" indent="-228166" algn="l" defTabSz="456331" rtl="0" eaLnBrk="1" latinLnBrk="0" hangingPunct="1">
        <a:spcBef>
          <a:spcPct val="20000"/>
        </a:spcBef>
        <a:buFont typeface="Arial"/>
        <a:buChar char="–"/>
        <a:defRPr sz="1996" kern="1200">
          <a:solidFill>
            <a:schemeClr val="tx1"/>
          </a:solidFill>
          <a:latin typeface="Courier New"/>
          <a:ea typeface="+mn-ea"/>
          <a:cs typeface="Courier New"/>
        </a:defRPr>
      </a:lvl4pPr>
      <a:lvl5pPr marL="2053491" indent="-228166" algn="l" defTabSz="456331" rtl="0" eaLnBrk="1" latinLnBrk="0" hangingPunct="1">
        <a:spcBef>
          <a:spcPct val="20000"/>
        </a:spcBef>
        <a:buFont typeface="Arial"/>
        <a:buChar char="»"/>
        <a:defRPr sz="1996" kern="1200">
          <a:solidFill>
            <a:schemeClr val="tx1"/>
          </a:solidFill>
          <a:latin typeface="Courier New"/>
          <a:ea typeface="+mn-ea"/>
          <a:cs typeface="Courier New"/>
        </a:defRPr>
      </a:lvl5pPr>
      <a:lvl6pPr marL="2509822" indent="-228166" algn="l" defTabSz="456331" rtl="0" eaLnBrk="1" latinLnBrk="0" hangingPunct="1">
        <a:spcBef>
          <a:spcPct val="20000"/>
        </a:spcBef>
        <a:buFont typeface="Arial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66154" indent="-228166" algn="l" defTabSz="456331" rtl="0" eaLnBrk="1" latinLnBrk="0" hangingPunct="1">
        <a:spcBef>
          <a:spcPct val="20000"/>
        </a:spcBef>
        <a:buFont typeface="Arial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2485" indent="-228166" algn="l" defTabSz="456331" rtl="0" eaLnBrk="1" latinLnBrk="0" hangingPunct="1">
        <a:spcBef>
          <a:spcPct val="20000"/>
        </a:spcBef>
        <a:buFont typeface="Arial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78816" indent="-228166" algn="l" defTabSz="456331" rtl="0" eaLnBrk="1" latinLnBrk="0" hangingPunct="1">
        <a:spcBef>
          <a:spcPct val="20000"/>
        </a:spcBef>
        <a:buFont typeface="Arial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31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663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8994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325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657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7988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319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0651" algn="l" defTabSz="456331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098" y="565869"/>
            <a:ext cx="6986692" cy="1241516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rtlCol="0" anchor="ctr">
            <a:normAutofit/>
          </a:bodyPr>
          <a:lstStyle/>
          <a:p>
            <a:pPr algn="ctr"/>
            <a:r>
              <a:rPr lang="en-GB" sz="3600" b="1" u="sng" dirty="0">
                <a:latin typeface="Comic Sans MS" panose="030F0702030302020204" pitchFamily="66" charset="0"/>
              </a:rPr>
              <a:t>Plant and Animal Cells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46" y="1868470"/>
            <a:ext cx="9072858" cy="1872063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 lnSpcReduction="10000"/>
          </a:bodyPr>
          <a:lstStyle/>
          <a:p>
            <a:pPr marL="254000" indent="-254000">
              <a:lnSpc>
                <a:spcPct val="110000"/>
              </a:lnSpc>
            </a:pPr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Lesson Objectives: </a:t>
            </a:r>
          </a:p>
          <a:p>
            <a:pPr marL="514350" indent="-514350">
              <a:lnSpc>
                <a:spcPct val="110000"/>
              </a:lnSpc>
              <a:buSzPct val="100000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Label the parts found inside a plant and animal cell </a:t>
            </a:r>
          </a:p>
          <a:p>
            <a:pPr marL="514350" indent="-514350">
              <a:lnSpc>
                <a:spcPct val="110000"/>
              </a:lnSpc>
              <a:buSzPct val="100000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Describe the functions of the different parts found inside a plant and animal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46" y="3805209"/>
            <a:ext cx="9072858" cy="2138197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Starter –</a:t>
            </a:r>
          </a:p>
          <a:p>
            <a:pPr marL="254000" indent="-254000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What is a </a:t>
            </a: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cell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? What parts can you remember?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40" y="6008082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6" y="217005"/>
            <a:ext cx="1993203" cy="1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782" y="38779"/>
            <a:ext cx="4687878" cy="67223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Draw and label this Animal cell</a:t>
            </a:r>
          </a:p>
        </p:txBody>
      </p:sp>
      <p:sp>
        <p:nvSpPr>
          <p:cNvPr id="5" name="Oval 4"/>
          <p:cNvSpPr/>
          <p:nvPr/>
        </p:nvSpPr>
        <p:spPr>
          <a:xfrm>
            <a:off x="2513361" y="1596900"/>
            <a:ext cx="4004515" cy="35671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77080" y="2171795"/>
            <a:ext cx="908588" cy="807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874" y="1760602"/>
            <a:ext cx="150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Nucleus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2906" y="1264741"/>
            <a:ext cx="252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membrane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3055" y="2171781"/>
            <a:ext cx="287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Cytoplasm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26913">
            <a:off x="2530958" y="2116246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9325679">
            <a:off x="5936790" y="2348943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87671">
            <a:off x="5504535" y="1373222"/>
            <a:ext cx="1288408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12627" y="3758182"/>
            <a:ext cx="698097" cy="334311"/>
            <a:chOff x="4625360" y="4472505"/>
            <a:chExt cx="3398995" cy="922185"/>
          </a:xfrm>
        </p:grpSpPr>
        <p:sp>
          <p:nvSpPr>
            <p:cNvPr id="20" name="Oval 19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60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99234" y="4506341"/>
            <a:ext cx="698097" cy="334311"/>
            <a:chOff x="4625360" y="4472505"/>
            <a:chExt cx="3398995" cy="922185"/>
          </a:xfrm>
        </p:grpSpPr>
        <p:sp>
          <p:nvSpPr>
            <p:cNvPr id="24" name="Oval 23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600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60400" y="2293714"/>
            <a:ext cx="698097" cy="334311"/>
            <a:chOff x="4625360" y="4472505"/>
            <a:chExt cx="3398995" cy="922185"/>
          </a:xfrm>
        </p:grpSpPr>
        <p:sp>
          <p:nvSpPr>
            <p:cNvPr id="27" name="Oval 26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77403" y="5174374"/>
            <a:ext cx="234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Mitochondria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18957354">
            <a:off x="3675406" y="5097754"/>
            <a:ext cx="1384281" cy="359111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1125" y="4251044"/>
            <a:ext cx="2621230" cy="193899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Use these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Cytoplasm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Cell membrane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Nucleus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Mitochondria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618" y="5598795"/>
            <a:ext cx="315446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456331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respiration takes place (where energy is made).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1921" y="1772886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29891" y="922167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/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05764" y="1837391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01821" y="5526202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3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18924" y="1375461"/>
            <a:ext cx="3303341" cy="3993421"/>
            <a:chOff x="2450199" y="1067699"/>
            <a:chExt cx="3309662" cy="4001062"/>
          </a:xfrm>
        </p:grpSpPr>
        <p:sp>
          <p:nvSpPr>
            <p:cNvPr id="3" name="Rounded Rectangle 2"/>
            <p:cNvSpPr/>
            <p:nvPr/>
          </p:nvSpPr>
          <p:spPr>
            <a:xfrm>
              <a:off x="2450199" y="1067699"/>
              <a:ext cx="3309662" cy="40010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80508" y="1303717"/>
              <a:ext cx="2825882" cy="3503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3213247" y="2115814"/>
            <a:ext cx="908588" cy="807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2291798">
            <a:off x="2195623" y="1711025"/>
            <a:ext cx="1537730" cy="253164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475559" y="2597866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8487671">
            <a:off x="4964948" y="1068653"/>
            <a:ext cx="1233886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19921" y="3833842"/>
            <a:ext cx="698097" cy="334311"/>
            <a:chOff x="4625360" y="4472505"/>
            <a:chExt cx="3398995" cy="922185"/>
          </a:xfrm>
        </p:grpSpPr>
        <p:sp>
          <p:nvSpPr>
            <p:cNvPr id="20" name="Oval 19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96567" y="2237733"/>
            <a:ext cx="698097" cy="334311"/>
            <a:chOff x="4625360" y="4472505"/>
            <a:chExt cx="3398995" cy="922185"/>
          </a:xfrm>
        </p:grpSpPr>
        <p:sp>
          <p:nvSpPr>
            <p:cNvPr id="27" name="Oval 26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 rot="1317045">
            <a:off x="2083546" y="3552831"/>
            <a:ext cx="1079917" cy="325633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66540" y="2682676"/>
            <a:ext cx="1041056" cy="1679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4808799" y="3243980"/>
            <a:ext cx="1900431" cy="307467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669381">
            <a:off x="2996547" y="4289176"/>
            <a:ext cx="658258" cy="211297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669381">
            <a:off x="4602632" y="4574089"/>
            <a:ext cx="658258" cy="211297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11065932">
            <a:off x="5134360" y="4592634"/>
            <a:ext cx="1162171" cy="340444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669381">
            <a:off x="4678466" y="1827663"/>
            <a:ext cx="658258" cy="211297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5909813">
            <a:off x="3799895" y="888487"/>
            <a:ext cx="830647" cy="258302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9796" y="5427307"/>
            <a:ext cx="869722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Use these labels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● Cytoplasm    ● Cell membrane    ● Nucleus   ● Mitochondria     ● Cell wall     ● Vacuole   ● Chloroplast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60065" y="985049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15330" y="172196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01000" y="555973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37730" y="2506855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3661" y="3141338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7948" y="4515810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9532" y="3196381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dirty="0"/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290" y="969363"/>
            <a:ext cx="150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Nucleus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66032" y="537101"/>
            <a:ext cx="252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membrane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51626" y="2506083"/>
            <a:ext cx="287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Cytoplasm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29" y="2867711"/>
            <a:ext cx="234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Mitochondria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4327" y="161954"/>
            <a:ext cx="252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wall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91691" y="3128322"/>
            <a:ext cx="287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vacuole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43918" y="4488648"/>
            <a:ext cx="287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chloroplasts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84458" y="3679"/>
            <a:ext cx="3070148" cy="803823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Draw and label this</a:t>
            </a:r>
            <a:b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Plant cell</a:t>
            </a:r>
          </a:p>
        </p:txBody>
      </p:sp>
    </p:spTree>
    <p:extLst>
      <p:ext uri="{BB962C8B-B14F-4D97-AF65-F5344CB8AC3E}">
        <p14:creationId xmlns:p14="http://schemas.microsoft.com/office/powerpoint/2010/main" val="41694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4300"/>
            <a:ext cx="9101604" cy="806388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 Describe</a:t>
            </a:r>
            <a:r>
              <a:rPr lang="en-GB" sz="2000" dirty="0">
                <a:latin typeface="Arial" panose="020B0604020202020204" pitchFamily="34" charset="0"/>
                <a:ea typeface="Arial" panose="020B0604020202020204" pitchFamily="34" charset="0"/>
              </a:rPr>
              <a:t> the function of parts found in plant and animal cells and how these are related to their overall function </a:t>
            </a: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088"/>
            <a:ext cx="9101604" cy="5348557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List the following </a:t>
            </a: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organelles 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inside your book and explain what their </a:t>
            </a: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function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is within the cell:</a:t>
            </a:r>
          </a:p>
          <a:p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Nucleus, cytoplasm, cell membrane, mitochondria cell wall, chloroplast, vacuole</a:t>
            </a:r>
          </a:p>
          <a:p>
            <a:endParaRPr lang="en-GB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2. Explain why a typical plant cell contains organelles that an animal cell does not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73" y="6040645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Self Assess – how many did you get correct? </a:t>
            </a:r>
          </a:p>
        </p:txBody>
      </p:sp>
    </p:spTree>
    <p:extLst>
      <p:ext uri="{BB962C8B-B14F-4D97-AF65-F5344CB8AC3E}">
        <p14:creationId xmlns:p14="http://schemas.microsoft.com/office/powerpoint/2010/main" val="30234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261" y="91168"/>
            <a:ext cx="2774806" cy="672236"/>
          </a:xfrm>
        </p:spPr>
        <p:txBody>
          <a:bodyPr/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The Animal cell</a:t>
            </a:r>
          </a:p>
        </p:txBody>
      </p:sp>
      <p:sp>
        <p:nvSpPr>
          <p:cNvPr id="5" name="Oval 4"/>
          <p:cNvSpPr/>
          <p:nvPr/>
        </p:nvSpPr>
        <p:spPr>
          <a:xfrm>
            <a:off x="2176124" y="1801725"/>
            <a:ext cx="4004515" cy="35671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39843" y="2376620"/>
            <a:ext cx="908588" cy="807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23" y="672236"/>
            <a:ext cx="3523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Nucleus: </a:t>
            </a:r>
          </a:p>
          <a:p>
            <a:pPr defTabSz="456331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genetic material and controls the activities of the 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607" y="394714"/>
            <a:ext cx="2523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membrane: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holds the cell together and controls which substances enter and leave the cell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8045" y="3741670"/>
            <a:ext cx="2131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Cytoplasm: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most chemical reactions take place</a:t>
            </a:r>
          </a:p>
        </p:txBody>
      </p:sp>
      <p:sp>
        <p:nvSpPr>
          <p:cNvPr id="10" name="Right Arrow 9"/>
          <p:cNvSpPr/>
          <p:nvPr/>
        </p:nvSpPr>
        <p:spPr>
          <a:xfrm rot="1026913">
            <a:off x="2193721" y="2321071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495875" y="4002859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87671">
            <a:off x="5167298" y="1578047"/>
            <a:ext cx="1288408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75390" y="3963007"/>
            <a:ext cx="698097" cy="334311"/>
            <a:chOff x="4625360" y="4472505"/>
            <a:chExt cx="3398995" cy="922185"/>
          </a:xfrm>
        </p:grpSpPr>
        <p:sp>
          <p:nvSpPr>
            <p:cNvPr id="20" name="Oval 19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61997" y="4711166"/>
            <a:ext cx="698097" cy="334311"/>
            <a:chOff x="4625360" y="4472505"/>
            <a:chExt cx="3398995" cy="922185"/>
          </a:xfrm>
        </p:grpSpPr>
        <p:sp>
          <p:nvSpPr>
            <p:cNvPr id="24" name="Oval 23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3163" y="2498539"/>
            <a:ext cx="698097" cy="334311"/>
            <a:chOff x="4625360" y="4472505"/>
            <a:chExt cx="3398995" cy="922185"/>
          </a:xfrm>
        </p:grpSpPr>
        <p:sp>
          <p:nvSpPr>
            <p:cNvPr id="27" name="Oval 26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0747" y="5346614"/>
            <a:ext cx="44541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6331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Mitochondria: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respiration takes place </a:t>
            </a:r>
            <a:b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(where energy is made)</a:t>
            </a:r>
          </a:p>
        </p:txBody>
      </p:sp>
      <p:sp>
        <p:nvSpPr>
          <p:cNvPr id="34" name="Right Arrow 33"/>
          <p:cNvSpPr/>
          <p:nvPr/>
        </p:nvSpPr>
        <p:spPr>
          <a:xfrm rot="18957354">
            <a:off x="3338169" y="5302579"/>
            <a:ext cx="1384281" cy="359111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5520" y="1636267"/>
            <a:ext cx="3303341" cy="3993421"/>
            <a:chOff x="2450199" y="1067699"/>
            <a:chExt cx="3309662" cy="4001062"/>
          </a:xfrm>
        </p:grpSpPr>
        <p:sp>
          <p:nvSpPr>
            <p:cNvPr id="3" name="Rounded Rectangle 2"/>
            <p:cNvSpPr/>
            <p:nvPr/>
          </p:nvSpPr>
          <p:spPr>
            <a:xfrm>
              <a:off x="2450199" y="1067699"/>
              <a:ext cx="3309662" cy="40010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80508" y="1303717"/>
              <a:ext cx="2825882" cy="3503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445520" cy="438150"/>
          </a:xfrm>
        </p:spPr>
        <p:txBody>
          <a:bodyPr/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 Plant cell</a:t>
            </a:r>
          </a:p>
        </p:txBody>
      </p:sp>
      <p:sp>
        <p:nvSpPr>
          <p:cNvPr id="6" name="Oval 5"/>
          <p:cNvSpPr/>
          <p:nvPr/>
        </p:nvSpPr>
        <p:spPr>
          <a:xfrm>
            <a:off x="3039843" y="2376620"/>
            <a:ext cx="908588" cy="807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859" y="622454"/>
            <a:ext cx="247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Nucleus: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genetic material and controls the activities of the 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7119" y="353424"/>
            <a:ext cx="260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membrane: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holds the cell together and controls which substances enter and leave the cell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7605" y="2604695"/>
            <a:ext cx="2468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Cytoplasm: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most chemical reactions take place</a:t>
            </a:r>
          </a:p>
        </p:txBody>
      </p:sp>
      <p:sp>
        <p:nvSpPr>
          <p:cNvPr id="10" name="Right Arrow 9"/>
          <p:cNvSpPr/>
          <p:nvPr/>
        </p:nvSpPr>
        <p:spPr>
          <a:xfrm rot="2291798">
            <a:off x="2142753" y="2172106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914788" y="2998721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8487671">
            <a:off x="5215881" y="1561063"/>
            <a:ext cx="1233886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859" y="4750725"/>
            <a:ext cx="2080017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6331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Mitochondria: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respiration takes place (where energy is made)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46517" y="4094648"/>
            <a:ext cx="698097" cy="334311"/>
            <a:chOff x="4625360" y="4472505"/>
            <a:chExt cx="3398995" cy="922185"/>
          </a:xfrm>
        </p:grpSpPr>
        <p:sp>
          <p:nvSpPr>
            <p:cNvPr id="20" name="Oval 19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3163" y="2498539"/>
            <a:ext cx="698097" cy="334311"/>
            <a:chOff x="4625360" y="4472505"/>
            <a:chExt cx="3398995" cy="922185"/>
          </a:xfrm>
        </p:grpSpPr>
        <p:sp>
          <p:nvSpPr>
            <p:cNvPr id="27" name="Oval 26"/>
            <p:cNvSpPr/>
            <p:nvPr/>
          </p:nvSpPr>
          <p:spPr>
            <a:xfrm>
              <a:off x="4625360" y="4472505"/>
              <a:ext cx="3398995" cy="9221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796722" y="4574248"/>
              <a:ext cx="3047816" cy="640619"/>
            </a:xfrm>
            <a:custGeom>
              <a:avLst/>
              <a:gdLst>
                <a:gd name="connsiteX0" fmla="*/ 339315 w 3047816"/>
                <a:gd name="connsiteY0" fmla="*/ 112389 h 640619"/>
                <a:gd name="connsiteX1" fmla="*/ 249406 w 3047816"/>
                <a:gd name="connsiteY1" fmla="*/ 134867 h 640619"/>
                <a:gd name="connsiteX2" fmla="*/ 215690 w 3047816"/>
                <a:gd name="connsiteY2" fmla="*/ 168584 h 640619"/>
                <a:gd name="connsiteX3" fmla="*/ 170736 w 3047816"/>
                <a:gd name="connsiteY3" fmla="*/ 179823 h 640619"/>
                <a:gd name="connsiteX4" fmla="*/ 137020 w 3047816"/>
                <a:gd name="connsiteY4" fmla="*/ 191062 h 640619"/>
                <a:gd name="connsiteX5" fmla="*/ 69589 w 3047816"/>
                <a:gd name="connsiteY5" fmla="*/ 236017 h 640619"/>
                <a:gd name="connsiteX6" fmla="*/ 35873 w 3047816"/>
                <a:gd name="connsiteY6" fmla="*/ 258495 h 640619"/>
                <a:gd name="connsiteX7" fmla="*/ 24634 w 3047816"/>
                <a:gd name="connsiteY7" fmla="*/ 404602 h 640619"/>
                <a:gd name="connsiteX8" fmla="*/ 92066 w 3047816"/>
                <a:gd name="connsiteY8" fmla="*/ 427079 h 640619"/>
                <a:gd name="connsiteX9" fmla="*/ 159497 w 3047816"/>
                <a:gd name="connsiteY9" fmla="*/ 472035 h 640619"/>
                <a:gd name="connsiteX10" fmla="*/ 226929 w 3047816"/>
                <a:gd name="connsiteY10" fmla="*/ 494513 h 640619"/>
                <a:gd name="connsiteX11" fmla="*/ 260645 w 3047816"/>
                <a:gd name="connsiteY11" fmla="*/ 505752 h 640619"/>
                <a:gd name="connsiteX12" fmla="*/ 328076 w 3047816"/>
                <a:gd name="connsiteY12" fmla="*/ 494513 h 640619"/>
                <a:gd name="connsiteX13" fmla="*/ 316838 w 3047816"/>
                <a:gd name="connsiteY13" fmla="*/ 404602 h 640619"/>
                <a:gd name="connsiteX14" fmla="*/ 328076 w 3047816"/>
                <a:gd name="connsiteY14" fmla="*/ 258495 h 640619"/>
                <a:gd name="connsiteX15" fmla="*/ 395508 w 3047816"/>
                <a:gd name="connsiteY15" fmla="*/ 236017 h 640619"/>
                <a:gd name="connsiteX16" fmla="*/ 429224 w 3047816"/>
                <a:gd name="connsiteY16" fmla="*/ 247256 h 640619"/>
                <a:gd name="connsiteX17" fmla="*/ 474178 w 3047816"/>
                <a:gd name="connsiteY17" fmla="*/ 314690 h 640619"/>
                <a:gd name="connsiteX18" fmla="*/ 519132 w 3047816"/>
                <a:gd name="connsiteY18" fmla="*/ 415840 h 640619"/>
                <a:gd name="connsiteX19" fmla="*/ 530371 w 3047816"/>
                <a:gd name="connsiteY19" fmla="*/ 449557 h 640619"/>
                <a:gd name="connsiteX20" fmla="*/ 564087 w 3047816"/>
                <a:gd name="connsiteY20" fmla="*/ 516991 h 640619"/>
                <a:gd name="connsiteX21" fmla="*/ 597803 w 3047816"/>
                <a:gd name="connsiteY21" fmla="*/ 528230 h 640619"/>
                <a:gd name="connsiteX22" fmla="*/ 631518 w 3047816"/>
                <a:gd name="connsiteY22" fmla="*/ 550708 h 640619"/>
                <a:gd name="connsiteX23" fmla="*/ 698950 w 3047816"/>
                <a:gd name="connsiteY23" fmla="*/ 573186 h 640619"/>
                <a:gd name="connsiteX24" fmla="*/ 878767 w 3047816"/>
                <a:gd name="connsiteY24" fmla="*/ 595664 h 640619"/>
                <a:gd name="connsiteX25" fmla="*/ 946199 w 3047816"/>
                <a:gd name="connsiteY25" fmla="*/ 618141 h 640619"/>
                <a:gd name="connsiteX26" fmla="*/ 1193448 w 3047816"/>
                <a:gd name="connsiteY26" fmla="*/ 640619 h 640619"/>
                <a:gd name="connsiteX27" fmla="*/ 1204687 w 3047816"/>
                <a:gd name="connsiteY27" fmla="*/ 606902 h 640619"/>
                <a:gd name="connsiteX28" fmla="*/ 1227164 w 3047816"/>
                <a:gd name="connsiteY28" fmla="*/ 393363 h 640619"/>
                <a:gd name="connsiteX29" fmla="*/ 1238402 w 3047816"/>
                <a:gd name="connsiteY29" fmla="*/ 337168 h 640619"/>
                <a:gd name="connsiteX30" fmla="*/ 1272118 w 3047816"/>
                <a:gd name="connsiteY30" fmla="*/ 258495 h 640619"/>
                <a:gd name="connsiteX31" fmla="*/ 1305834 w 3047816"/>
                <a:gd name="connsiteY31" fmla="*/ 247256 h 640619"/>
                <a:gd name="connsiteX32" fmla="*/ 1350788 w 3047816"/>
                <a:gd name="connsiteY32" fmla="*/ 258495 h 640619"/>
                <a:gd name="connsiteX33" fmla="*/ 1373265 w 3047816"/>
                <a:gd name="connsiteY33" fmla="*/ 325929 h 640619"/>
                <a:gd name="connsiteX34" fmla="*/ 1395743 w 3047816"/>
                <a:gd name="connsiteY34" fmla="*/ 348407 h 640619"/>
                <a:gd name="connsiteX35" fmla="*/ 1418220 w 3047816"/>
                <a:gd name="connsiteY35" fmla="*/ 415840 h 640619"/>
                <a:gd name="connsiteX36" fmla="*/ 1429458 w 3047816"/>
                <a:gd name="connsiteY36" fmla="*/ 449557 h 640619"/>
                <a:gd name="connsiteX37" fmla="*/ 1440697 w 3047816"/>
                <a:gd name="connsiteY37" fmla="*/ 494513 h 640619"/>
                <a:gd name="connsiteX38" fmla="*/ 1485651 w 3047816"/>
                <a:gd name="connsiteY38" fmla="*/ 561947 h 640619"/>
                <a:gd name="connsiteX39" fmla="*/ 1519367 w 3047816"/>
                <a:gd name="connsiteY39" fmla="*/ 573186 h 640619"/>
                <a:gd name="connsiteX40" fmla="*/ 1553083 w 3047816"/>
                <a:gd name="connsiteY40" fmla="*/ 595664 h 640619"/>
                <a:gd name="connsiteX41" fmla="*/ 1631753 w 3047816"/>
                <a:gd name="connsiteY41" fmla="*/ 606902 h 640619"/>
                <a:gd name="connsiteX42" fmla="*/ 2047581 w 3047816"/>
                <a:gd name="connsiteY42" fmla="*/ 595664 h 640619"/>
                <a:gd name="connsiteX43" fmla="*/ 2081297 w 3047816"/>
                <a:gd name="connsiteY43" fmla="*/ 584425 h 640619"/>
                <a:gd name="connsiteX44" fmla="*/ 2115013 w 3047816"/>
                <a:gd name="connsiteY44" fmla="*/ 516991 h 640619"/>
                <a:gd name="connsiteX45" fmla="*/ 2137490 w 3047816"/>
                <a:gd name="connsiteY45" fmla="*/ 359646 h 640619"/>
                <a:gd name="connsiteX46" fmla="*/ 2148728 w 3047816"/>
                <a:gd name="connsiteY46" fmla="*/ 325929 h 640619"/>
                <a:gd name="connsiteX47" fmla="*/ 2182444 w 3047816"/>
                <a:gd name="connsiteY47" fmla="*/ 303451 h 640619"/>
                <a:gd name="connsiteX48" fmla="*/ 2249876 w 3047816"/>
                <a:gd name="connsiteY48" fmla="*/ 280973 h 640619"/>
                <a:gd name="connsiteX49" fmla="*/ 2294830 w 3047816"/>
                <a:gd name="connsiteY49" fmla="*/ 382124 h 640619"/>
                <a:gd name="connsiteX50" fmla="*/ 2317307 w 3047816"/>
                <a:gd name="connsiteY50" fmla="*/ 516991 h 640619"/>
                <a:gd name="connsiteX51" fmla="*/ 2351023 w 3047816"/>
                <a:gd name="connsiteY51" fmla="*/ 539469 h 640619"/>
                <a:gd name="connsiteX52" fmla="*/ 2395977 w 3047816"/>
                <a:gd name="connsiteY52" fmla="*/ 550708 h 640619"/>
                <a:gd name="connsiteX53" fmla="*/ 2474647 w 3047816"/>
                <a:gd name="connsiteY53" fmla="*/ 573186 h 640619"/>
                <a:gd name="connsiteX54" fmla="*/ 2665704 w 3047816"/>
                <a:gd name="connsiteY54" fmla="*/ 561947 h 640619"/>
                <a:gd name="connsiteX55" fmla="*/ 2755612 w 3047816"/>
                <a:gd name="connsiteY55" fmla="*/ 539469 h 640619"/>
                <a:gd name="connsiteX56" fmla="*/ 2856760 w 3047816"/>
                <a:gd name="connsiteY56" fmla="*/ 505752 h 640619"/>
                <a:gd name="connsiteX57" fmla="*/ 2924191 w 3047816"/>
                <a:gd name="connsiteY57" fmla="*/ 483274 h 640619"/>
                <a:gd name="connsiteX58" fmla="*/ 2957907 w 3047816"/>
                <a:gd name="connsiteY58" fmla="*/ 472035 h 640619"/>
                <a:gd name="connsiteX59" fmla="*/ 2991623 w 3047816"/>
                <a:gd name="connsiteY59" fmla="*/ 449557 h 640619"/>
                <a:gd name="connsiteX60" fmla="*/ 3047816 w 3047816"/>
                <a:gd name="connsiteY60" fmla="*/ 348407 h 640619"/>
                <a:gd name="connsiteX61" fmla="*/ 3036577 w 3047816"/>
                <a:gd name="connsiteY61" fmla="*/ 258495 h 640619"/>
                <a:gd name="connsiteX62" fmla="*/ 3002861 w 3047816"/>
                <a:gd name="connsiteY62" fmla="*/ 247256 h 640619"/>
                <a:gd name="connsiteX63" fmla="*/ 2969146 w 3047816"/>
                <a:gd name="connsiteY63" fmla="*/ 224779 h 640619"/>
                <a:gd name="connsiteX64" fmla="*/ 2946668 w 3047816"/>
                <a:gd name="connsiteY64" fmla="*/ 202301 h 640619"/>
                <a:gd name="connsiteX65" fmla="*/ 2912953 w 3047816"/>
                <a:gd name="connsiteY65" fmla="*/ 191062 h 640619"/>
                <a:gd name="connsiteX66" fmla="*/ 2789328 w 3047816"/>
                <a:gd name="connsiteY66" fmla="*/ 179823 h 640619"/>
                <a:gd name="connsiteX67" fmla="*/ 2755612 w 3047816"/>
                <a:gd name="connsiteY67" fmla="*/ 303451 h 640619"/>
                <a:gd name="connsiteX68" fmla="*/ 2744374 w 3047816"/>
                <a:gd name="connsiteY68" fmla="*/ 337168 h 640619"/>
                <a:gd name="connsiteX69" fmla="*/ 2643226 w 3047816"/>
                <a:gd name="connsiteY69" fmla="*/ 393363 h 640619"/>
                <a:gd name="connsiteX70" fmla="*/ 2575795 w 3047816"/>
                <a:gd name="connsiteY70" fmla="*/ 314690 h 640619"/>
                <a:gd name="connsiteX71" fmla="*/ 2564556 w 3047816"/>
                <a:gd name="connsiteY71" fmla="*/ 280973 h 640619"/>
                <a:gd name="connsiteX72" fmla="*/ 2553318 w 3047816"/>
                <a:gd name="connsiteY72" fmla="*/ 202301 h 640619"/>
                <a:gd name="connsiteX73" fmla="*/ 2508363 w 3047816"/>
                <a:gd name="connsiteY73" fmla="*/ 67433 h 640619"/>
                <a:gd name="connsiteX74" fmla="*/ 2474647 w 3047816"/>
                <a:gd name="connsiteY74" fmla="*/ 44956 h 640619"/>
                <a:gd name="connsiteX75" fmla="*/ 2339784 w 3047816"/>
                <a:gd name="connsiteY75" fmla="*/ 33717 h 640619"/>
                <a:gd name="connsiteX76" fmla="*/ 2306069 w 3047816"/>
                <a:gd name="connsiteY76" fmla="*/ 22478 h 640619"/>
                <a:gd name="connsiteX77" fmla="*/ 2115013 w 3047816"/>
                <a:gd name="connsiteY77" fmla="*/ 44956 h 640619"/>
                <a:gd name="connsiteX78" fmla="*/ 2070058 w 3047816"/>
                <a:gd name="connsiteY78" fmla="*/ 101150 h 640619"/>
                <a:gd name="connsiteX79" fmla="*/ 2036342 w 3047816"/>
                <a:gd name="connsiteY79" fmla="*/ 168584 h 640619"/>
                <a:gd name="connsiteX80" fmla="*/ 2013865 w 3047816"/>
                <a:gd name="connsiteY80" fmla="*/ 269734 h 640619"/>
                <a:gd name="connsiteX81" fmla="*/ 1980149 w 3047816"/>
                <a:gd name="connsiteY81" fmla="*/ 337168 h 640619"/>
                <a:gd name="connsiteX82" fmla="*/ 1901479 w 3047816"/>
                <a:gd name="connsiteY82" fmla="*/ 359646 h 640619"/>
                <a:gd name="connsiteX83" fmla="*/ 1777855 w 3047816"/>
                <a:gd name="connsiteY83" fmla="*/ 348407 h 640619"/>
                <a:gd name="connsiteX84" fmla="*/ 1755378 w 3047816"/>
                <a:gd name="connsiteY84" fmla="*/ 314690 h 640619"/>
                <a:gd name="connsiteX85" fmla="*/ 1699185 w 3047816"/>
                <a:gd name="connsiteY85" fmla="*/ 258495 h 640619"/>
                <a:gd name="connsiteX86" fmla="*/ 1676707 w 3047816"/>
                <a:gd name="connsiteY86" fmla="*/ 236017 h 640619"/>
                <a:gd name="connsiteX87" fmla="*/ 1642992 w 3047816"/>
                <a:gd name="connsiteY87" fmla="*/ 112389 h 640619"/>
                <a:gd name="connsiteX88" fmla="*/ 1620514 w 3047816"/>
                <a:gd name="connsiteY88" fmla="*/ 78672 h 640619"/>
                <a:gd name="connsiteX89" fmla="*/ 1575560 w 3047816"/>
                <a:gd name="connsiteY89" fmla="*/ 22478 h 640619"/>
                <a:gd name="connsiteX90" fmla="*/ 1508129 w 3047816"/>
                <a:gd name="connsiteY90" fmla="*/ 0 h 640619"/>
                <a:gd name="connsiteX91" fmla="*/ 1272118 w 3047816"/>
                <a:gd name="connsiteY91" fmla="*/ 11239 h 640619"/>
                <a:gd name="connsiteX92" fmla="*/ 1204687 w 3047816"/>
                <a:gd name="connsiteY92" fmla="*/ 33717 h 640619"/>
                <a:gd name="connsiteX93" fmla="*/ 1092301 w 3047816"/>
                <a:gd name="connsiteY93" fmla="*/ 168584 h 640619"/>
                <a:gd name="connsiteX94" fmla="*/ 1047346 w 3047816"/>
                <a:gd name="connsiteY94" fmla="*/ 303451 h 640619"/>
                <a:gd name="connsiteX95" fmla="*/ 1036108 w 3047816"/>
                <a:gd name="connsiteY95" fmla="*/ 337168 h 640619"/>
                <a:gd name="connsiteX96" fmla="*/ 991153 w 3047816"/>
                <a:gd name="connsiteY96" fmla="*/ 393363 h 640619"/>
                <a:gd name="connsiteX97" fmla="*/ 901245 w 3047816"/>
                <a:gd name="connsiteY97" fmla="*/ 382124 h 640619"/>
                <a:gd name="connsiteX98" fmla="*/ 890006 w 3047816"/>
                <a:gd name="connsiteY98" fmla="*/ 325929 h 640619"/>
                <a:gd name="connsiteX99" fmla="*/ 878767 w 3047816"/>
                <a:gd name="connsiteY99" fmla="*/ 247256 h 640619"/>
                <a:gd name="connsiteX100" fmla="*/ 867529 w 3047816"/>
                <a:gd name="connsiteY100" fmla="*/ 157345 h 640619"/>
                <a:gd name="connsiteX101" fmla="*/ 856290 w 3047816"/>
                <a:gd name="connsiteY101" fmla="*/ 123628 h 640619"/>
                <a:gd name="connsiteX102" fmla="*/ 755143 w 3047816"/>
                <a:gd name="connsiteY102" fmla="*/ 78672 h 640619"/>
                <a:gd name="connsiteX103" fmla="*/ 721427 w 3047816"/>
                <a:gd name="connsiteY103" fmla="*/ 67433 h 640619"/>
                <a:gd name="connsiteX104" fmla="*/ 687711 w 3047816"/>
                <a:gd name="connsiteY104" fmla="*/ 56194 h 640619"/>
                <a:gd name="connsiteX105" fmla="*/ 373031 w 3047816"/>
                <a:gd name="connsiteY105" fmla="*/ 67433 h 640619"/>
                <a:gd name="connsiteX106" fmla="*/ 339315 w 3047816"/>
                <a:gd name="connsiteY106" fmla="*/ 78672 h 640619"/>
                <a:gd name="connsiteX107" fmla="*/ 339315 w 3047816"/>
                <a:gd name="connsiteY107" fmla="*/ 112389 h 64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047816" h="640619">
                  <a:moveTo>
                    <a:pt x="339315" y="112389"/>
                  </a:moveTo>
                  <a:cubicBezTo>
                    <a:pt x="324330" y="121755"/>
                    <a:pt x="264217" y="124993"/>
                    <a:pt x="249406" y="134867"/>
                  </a:cubicBezTo>
                  <a:cubicBezTo>
                    <a:pt x="236181" y="143684"/>
                    <a:pt x="229490" y="160698"/>
                    <a:pt x="215690" y="168584"/>
                  </a:cubicBezTo>
                  <a:cubicBezTo>
                    <a:pt x="202279" y="176248"/>
                    <a:pt x="185588" y="175580"/>
                    <a:pt x="170736" y="179823"/>
                  </a:cubicBezTo>
                  <a:cubicBezTo>
                    <a:pt x="159345" y="183078"/>
                    <a:pt x="147376" y="185309"/>
                    <a:pt x="137020" y="191062"/>
                  </a:cubicBezTo>
                  <a:cubicBezTo>
                    <a:pt x="113405" y="204181"/>
                    <a:pt x="92066" y="221032"/>
                    <a:pt x="69589" y="236017"/>
                  </a:cubicBezTo>
                  <a:lnTo>
                    <a:pt x="35873" y="258495"/>
                  </a:lnTo>
                  <a:cubicBezTo>
                    <a:pt x="4149" y="306084"/>
                    <a:pt x="-20383" y="327427"/>
                    <a:pt x="24634" y="404602"/>
                  </a:cubicBezTo>
                  <a:cubicBezTo>
                    <a:pt x="36572" y="425068"/>
                    <a:pt x="72352" y="413936"/>
                    <a:pt x="92066" y="427079"/>
                  </a:cubicBezTo>
                  <a:cubicBezTo>
                    <a:pt x="114543" y="442064"/>
                    <a:pt x="133869" y="463492"/>
                    <a:pt x="159497" y="472035"/>
                  </a:cubicBezTo>
                  <a:lnTo>
                    <a:pt x="226929" y="494513"/>
                  </a:lnTo>
                  <a:lnTo>
                    <a:pt x="260645" y="505752"/>
                  </a:lnTo>
                  <a:cubicBezTo>
                    <a:pt x="283122" y="502006"/>
                    <a:pt x="317010" y="514433"/>
                    <a:pt x="328076" y="494513"/>
                  </a:cubicBezTo>
                  <a:cubicBezTo>
                    <a:pt x="342744" y="468110"/>
                    <a:pt x="316838" y="434806"/>
                    <a:pt x="316838" y="404602"/>
                  </a:cubicBezTo>
                  <a:cubicBezTo>
                    <a:pt x="316838" y="355756"/>
                    <a:pt x="307420" y="302759"/>
                    <a:pt x="328076" y="258495"/>
                  </a:cubicBezTo>
                  <a:cubicBezTo>
                    <a:pt x="338095" y="237024"/>
                    <a:pt x="395508" y="236017"/>
                    <a:pt x="395508" y="236017"/>
                  </a:cubicBezTo>
                  <a:cubicBezTo>
                    <a:pt x="406747" y="239763"/>
                    <a:pt x="420847" y="238879"/>
                    <a:pt x="429224" y="247256"/>
                  </a:cubicBezTo>
                  <a:cubicBezTo>
                    <a:pt x="448326" y="266359"/>
                    <a:pt x="459193" y="292212"/>
                    <a:pt x="474178" y="314690"/>
                  </a:cubicBezTo>
                  <a:cubicBezTo>
                    <a:pt x="509798" y="368122"/>
                    <a:pt x="492383" y="335592"/>
                    <a:pt x="519132" y="415840"/>
                  </a:cubicBezTo>
                  <a:lnTo>
                    <a:pt x="530371" y="449557"/>
                  </a:lnTo>
                  <a:cubicBezTo>
                    <a:pt x="537774" y="471767"/>
                    <a:pt x="544282" y="501146"/>
                    <a:pt x="564087" y="516991"/>
                  </a:cubicBezTo>
                  <a:cubicBezTo>
                    <a:pt x="573338" y="524392"/>
                    <a:pt x="586564" y="524484"/>
                    <a:pt x="597803" y="528230"/>
                  </a:cubicBezTo>
                  <a:cubicBezTo>
                    <a:pt x="609041" y="535723"/>
                    <a:pt x="619175" y="545222"/>
                    <a:pt x="631518" y="550708"/>
                  </a:cubicBezTo>
                  <a:cubicBezTo>
                    <a:pt x="653169" y="560331"/>
                    <a:pt x="676473" y="565693"/>
                    <a:pt x="698950" y="573186"/>
                  </a:cubicBezTo>
                  <a:cubicBezTo>
                    <a:pt x="779004" y="599871"/>
                    <a:pt x="720854" y="583516"/>
                    <a:pt x="878767" y="595664"/>
                  </a:cubicBezTo>
                  <a:cubicBezTo>
                    <a:pt x="901244" y="603156"/>
                    <a:pt x="922576" y="616324"/>
                    <a:pt x="946199" y="618141"/>
                  </a:cubicBezTo>
                  <a:cubicBezTo>
                    <a:pt x="1126124" y="631982"/>
                    <a:pt x="1043755" y="623986"/>
                    <a:pt x="1193448" y="640619"/>
                  </a:cubicBezTo>
                  <a:cubicBezTo>
                    <a:pt x="1197194" y="629380"/>
                    <a:pt x="1202117" y="618467"/>
                    <a:pt x="1204687" y="606902"/>
                  </a:cubicBezTo>
                  <a:cubicBezTo>
                    <a:pt x="1222916" y="524870"/>
                    <a:pt x="1216404" y="490205"/>
                    <a:pt x="1227164" y="393363"/>
                  </a:cubicBezTo>
                  <a:cubicBezTo>
                    <a:pt x="1229273" y="374377"/>
                    <a:pt x="1234258" y="355816"/>
                    <a:pt x="1238402" y="337168"/>
                  </a:cubicBezTo>
                  <a:cubicBezTo>
                    <a:pt x="1244238" y="310904"/>
                    <a:pt x="1248662" y="277260"/>
                    <a:pt x="1272118" y="258495"/>
                  </a:cubicBezTo>
                  <a:cubicBezTo>
                    <a:pt x="1281369" y="251094"/>
                    <a:pt x="1294595" y="251002"/>
                    <a:pt x="1305834" y="247256"/>
                  </a:cubicBezTo>
                  <a:cubicBezTo>
                    <a:pt x="1320819" y="251002"/>
                    <a:pt x="1340736" y="246767"/>
                    <a:pt x="1350788" y="258495"/>
                  </a:cubicBezTo>
                  <a:cubicBezTo>
                    <a:pt x="1366207" y="276485"/>
                    <a:pt x="1356511" y="309175"/>
                    <a:pt x="1373265" y="325929"/>
                  </a:cubicBezTo>
                  <a:lnTo>
                    <a:pt x="1395743" y="348407"/>
                  </a:lnTo>
                  <a:lnTo>
                    <a:pt x="1418220" y="415840"/>
                  </a:lnTo>
                  <a:cubicBezTo>
                    <a:pt x="1421966" y="427079"/>
                    <a:pt x="1426585" y="438064"/>
                    <a:pt x="1429458" y="449557"/>
                  </a:cubicBezTo>
                  <a:cubicBezTo>
                    <a:pt x="1433204" y="464542"/>
                    <a:pt x="1433789" y="480697"/>
                    <a:pt x="1440697" y="494513"/>
                  </a:cubicBezTo>
                  <a:cubicBezTo>
                    <a:pt x="1452778" y="518676"/>
                    <a:pt x="1460023" y="553404"/>
                    <a:pt x="1485651" y="561947"/>
                  </a:cubicBezTo>
                  <a:cubicBezTo>
                    <a:pt x="1496890" y="565693"/>
                    <a:pt x="1508771" y="567888"/>
                    <a:pt x="1519367" y="573186"/>
                  </a:cubicBezTo>
                  <a:cubicBezTo>
                    <a:pt x="1531448" y="579227"/>
                    <a:pt x="1540145" y="591783"/>
                    <a:pt x="1553083" y="595664"/>
                  </a:cubicBezTo>
                  <a:cubicBezTo>
                    <a:pt x="1578455" y="603276"/>
                    <a:pt x="1605530" y="603156"/>
                    <a:pt x="1631753" y="606902"/>
                  </a:cubicBezTo>
                  <a:cubicBezTo>
                    <a:pt x="1770362" y="603156"/>
                    <a:pt x="1909094" y="602588"/>
                    <a:pt x="2047581" y="595664"/>
                  </a:cubicBezTo>
                  <a:cubicBezTo>
                    <a:pt x="2059413" y="595072"/>
                    <a:pt x="2072046" y="591826"/>
                    <a:pt x="2081297" y="584425"/>
                  </a:cubicBezTo>
                  <a:cubicBezTo>
                    <a:pt x="2101102" y="568580"/>
                    <a:pt x="2107610" y="539201"/>
                    <a:pt x="2115013" y="516991"/>
                  </a:cubicBezTo>
                  <a:cubicBezTo>
                    <a:pt x="2122505" y="464543"/>
                    <a:pt x="2120737" y="409908"/>
                    <a:pt x="2137490" y="359646"/>
                  </a:cubicBezTo>
                  <a:cubicBezTo>
                    <a:pt x="2141236" y="348407"/>
                    <a:pt x="2141328" y="335180"/>
                    <a:pt x="2148728" y="325929"/>
                  </a:cubicBezTo>
                  <a:cubicBezTo>
                    <a:pt x="2157166" y="315381"/>
                    <a:pt x="2170101" y="308937"/>
                    <a:pt x="2182444" y="303451"/>
                  </a:cubicBezTo>
                  <a:cubicBezTo>
                    <a:pt x="2204095" y="293828"/>
                    <a:pt x="2249876" y="280973"/>
                    <a:pt x="2249876" y="280973"/>
                  </a:cubicBezTo>
                  <a:cubicBezTo>
                    <a:pt x="2275330" y="319155"/>
                    <a:pt x="2285914" y="328625"/>
                    <a:pt x="2294830" y="382124"/>
                  </a:cubicBezTo>
                  <a:cubicBezTo>
                    <a:pt x="2302322" y="427080"/>
                    <a:pt x="2279386" y="491710"/>
                    <a:pt x="2317307" y="516991"/>
                  </a:cubicBezTo>
                  <a:cubicBezTo>
                    <a:pt x="2328546" y="524484"/>
                    <a:pt x="2338608" y="534148"/>
                    <a:pt x="2351023" y="539469"/>
                  </a:cubicBezTo>
                  <a:cubicBezTo>
                    <a:pt x="2365220" y="545554"/>
                    <a:pt x="2381125" y="546465"/>
                    <a:pt x="2395977" y="550708"/>
                  </a:cubicBezTo>
                  <a:cubicBezTo>
                    <a:pt x="2508838" y="582955"/>
                    <a:pt x="2334115" y="538051"/>
                    <a:pt x="2474647" y="573186"/>
                  </a:cubicBezTo>
                  <a:cubicBezTo>
                    <a:pt x="2538333" y="569440"/>
                    <a:pt x="2602363" y="569548"/>
                    <a:pt x="2665704" y="561947"/>
                  </a:cubicBezTo>
                  <a:cubicBezTo>
                    <a:pt x="2696376" y="558266"/>
                    <a:pt x="2726306" y="549238"/>
                    <a:pt x="2755612" y="539469"/>
                  </a:cubicBezTo>
                  <a:lnTo>
                    <a:pt x="2856760" y="505752"/>
                  </a:lnTo>
                  <a:lnTo>
                    <a:pt x="2924191" y="483274"/>
                  </a:lnTo>
                  <a:cubicBezTo>
                    <a:pt x="2935430" y="479528"/>
                    <a:pt x="2948050" y="478606"/>
                    <a:pt x="2957907" y="472035"/>
                  </a:cubicBezTo>
                  <a:lnTo>
                    <a:pt x="2991623" y="449557"/>
                  </a:lnTo>
                  <a:cubicBezTo>
                    <a:pt x="3043148" y="372267"/>
                    <a:pt x="3028034" y="407752"/>
                    <a:pt x="3047816" y="348407"/>
                  </a:cubicBezTo>
                  <a:cubicBezTo>
                    <a:pt x="3044070" y="318436"/>
                    <a:pt x="3048844" y="286096"/>
                    <a:pt x="3036577" y="258495"/>
                  </a:cubicBezTo>
                  <a:cubicBezTo>
                    <a:pt x="3031766" y="247669"/>
                    <a:pt x="3013457" y="252554"/>
                    <a:pt x="3002861" y="247256"/>
                  </a:cubicBezTo>
                  <a:cubicBezTo>
                    <a:pt x="2990780" y="241215"/>
                    <a:pt x="2979693" y="233217"/>
                    <a:pt x="2969146" y="224779"/>
                  </a:cubicBezTo>
                  <a:cubicBezTo>
                    <a:pt x="2960872" y="218160"/>
                    <a:pt x="2955754" y="207753"/>
                    <a:pt x="2946668" y="202301"/>
                  </a:cubicBezTo>
                  <a:cubicBezTo>
                    <a:pt x="2936510" y="196206"/>
                    <a:pt x="2924191" y="194808"/>
                    <a:pt x="2912953" y="191062"/>
                  </a:cubicBezTo>
                  <a:cubicBezTo>
                    <a:pt x="2877685" y="155794"/>
                    <a:pt x="2865159" y="131566"/>
                    <a:pt x="2789328" y="179823"/>
                  </a:cubicBezTo>
                  <a:cubicBezTo>
                    <a:pt x="2774993" y="188946"/>
                    <a:pt x="2760063" y="285646"/>
                    <a:pt x="2755612" y="303451"/>
                  </a:cubicBezTo>
                  <a:cubicBezTo>
                    <a:pt x="2752739" y="314944"/>
                    <a:pt x="2752751" y="328791"/>
                    <a:pt x="2744374" y="337168"/>
                  </a:cubicBezTo>
                  <a:cubicBezTo>
                    <a:pt x="2705730" y="375813"/>
                    <a:pt x="2685623" y="379230"/>
                    <a:pt x="2643226" y="393363"/>
                  </a:cubicBezTo>
                  <a:cubicBezTo>
                    <a:pt x="2575285" y="376377"/>
                    <a:pt x="2603157" y="396777"/>
                    <a:pt x="2575795" y="314690"/>
                  </a:cubicBezTo>
                  <a:lnTo>
                    <a:pt x="2564556" y="280973"/>
                  </a:lnTo>
                  <a:cubicBezTo>
                    <a:pt x="2560810" y="254749"/>
                    <a:pt x="2557346" y="228483"/>
                    <a:pt x="2553318" y="202301"/>
                  </a:cubicBezTo>
                  <a:cubicBezTo>
                    <a:pt x="2546527" y="158155"/>
                    <a:pt x="2542754" y="101825"/>
                    <a:pt x="2508363" y="67433"/>
                  </a:cubicBezTo>
                  <a:cubicBezTo>
                    <a:pt x="2498812" y="57882"/>
                    <a:pt x="2487892" y="47605"/>
                    <a:pt x="2474647" y="44956"/>
                  </a:cubicBezTo>
                  <a:cubicBezTo>
                    <a:pt x="2430413" y="36109"/>
                    <a:pt x="2384738" y="37463"/>
                    <a:pt x="2339784" y="33717"/>
                  </a:cubicBezTo>
                  <a:cubicBezTo>
                    <a:pt x="2328546" y="29971"/>
                    <a:pt x="2317915" y="22478"/>
                    <a:pt x="2306069" y="22478"/>
                  </a:cubicBezTo>
                  <a:cubicBezTo>
                    <a:pt x="2194259" y="22478"/>
                    <a:pt x="2191639" y="25799"/>
                    <a:pt x="2115013" y="44956"/>
                  </a:cubicBezTo>
                  <a:cubicBezTo>
                    <a:pt x="2093133" y="110596"/>
                    <a:pt x="2120894" y="50312"/>
                    <a:pt x="2070058" y="101150"/>
                  </a:cubicBezTo>
                  <a:cubicBezTo>
                    <a:pt x="2048272" y="122936"/>
                    <a:pt x="2045483" y="141162"/>
                    <a:pt x="2036342" y="168584"/>
                  </a:cubicBezTo>
                  <a:cubicBezTo>
                    <a:pt x="2016059" y="290289"/>
                    <a:pt x="2036000" y="192259"/>
                    <a:pt x="2013865" y="269734"/>
                  </a:cubicBezTo>
                  <a:cubicBezTo>
                    <a:pt x="2004391" y="302895"/>
                    <a:pt x="2010577" y="318911"/>
                    <a:pt x="1980149" y="337168"/>
                  </a:cubicBezTo>
                  <a:cubicBezTo>
                    <a:pt x="1968631" y="344079"/>
                    <a:pt x="1909878" y="357546"/>
                    <a:pt x="1901479" y="359646"/>
                  </a:cubicBezTo>
                  <a:cubicBezTo>
                    <a:pt x="1860271" y="355900"/>
                    <a:pt x="1817403" y="360576"/>
                    <a:pt x="1777855" y="348407"/>
                  </a:cubicBezTo>
                  <a:cubicBezTo>
                    <a:pt x="1764945" y="344435"/>
                    <a:pt x="1764273" y="324856"/>
                    <a:pt x="1755378" y="314690"/>
                  </a:cubicBezTo>
                  <a:cubicBezTo>
                    <a:pt x="1737935" y="294754"/>
                    <a:pt x="1717916" y="277227"/>
                    <a:pt x="1699185" y="258495"/>
                  </a:cubicBezTo>
                  <a:lnTo>
                    <a:pt x="1676707" y="236017"/>
                  </a:lnTo>
                  <a:cubicBezTo>
                    <a:pt x="1670676" y="205859"/>
                    <a:pt x="1659288" y="136833"/>
                    <a:pt x="1642992" y="112389"/>
                  </a:cubicBezTo>
                  <a:lnTo>
                    <a:pt x="1620514" y="78672"/>
                  </a:lnTo>
                  <a:cubicBezTo>
                    <a:pt x="1608328" y="42111"/>
                    <a:pt x="1615344" y="40161"/>
                    <a:pt x="1575560" y="22478"/>
                  </a:cubicBezTo>
                  <a:cubicBezTo>
                    <a:pt x="1553909" y="12855"/>
                    <a:pt x="1508129" y="0"/>
                    <a:pt x="1508129" y="0"/>
                  </a:cubicBezTo>
                  <a:cubicBezTo>
                    <a:pt x="1429459" y="3746"/>
                    <a:pt x="1350396" y="2541"/>
                    <a:pt x="1272118" y="11239"/>
                  </a:cubicBezTo>
                  <a:cubicBezTo>
                    <a:pt x="1248570" y="13856"/>
                    <a:pt x="1204687" y="33717"/>
                    <a:pt x="1204687" y="33717"/>
                  </a:cubicBezTo>
                  <a:cubicBezTo>
                    <a:pt x="1173384" y="65021"/>
                    <a:pt x="1107950" y="121639"/>
                    <a:pt x="1092301" y="168584"/>
                  </a:cubicBezTo>
                  <a:lnTo>
                    <a:pt x="1047346" y="303451"/>
                  </a:lnTo>
                  <a:cubicBezTo>
                    <a:pt x="1043600" y="314690"/>
                    <a:pt x="1044485" y="328791"/>
                    <a:pt x="1036108" y="337168"/>
                  </a:cubicBezTo>
                  <a:cubicBezTo>
                    <a:pt x="1004079" y="369197"/>
                    <a:pt x="1019508" y="350829"/>
                    <a:pt x="991153" y="393363"/>
                  </a:cubicBezTo>
                  <a:cubicBezTo>
                    <a:pt x="961184" y="389617"/>
                    <a:pt x="926375" y="398878"/>
                    <a:pt x="901245" y="382124"/>
                  </a:cubicBezTo>
                  <a:cubicBezTo>
                    <a:pt x="885351" y="371527"/>
                    <a:pt x="893146" y="344772"/>
                    <a:pt x="890006" y="325929"/>
                  </a:cubicBezTo>
                  <a:cubicBezTo>
                    <a:pt x="885651" y="299799"/>
                    <a:pt x="882268" y="273514"/>
                    <a:pt x="878767" y="247256"/>
                  </a:cubicBezTo>
                  <a:cubicBezTo>
                    <a:pt x="874775" y="217317"/>
                    <a:pt x="872932" y="187061"/>
                    <a:pt x="867529" y="157345"/>
                  </a:cubicBezTo>
                  <a:cubicBezTo>
                    <a:pt x="865410" y="145689"/>
                    <a:pt x="863691" y="132879"/>
                    <a:pt x="856290" y="123628"/>
                  </a:cubicBezTo>
                  <a:cubicBezTo>
                    <a:pt x="836861" y="99341"/>
                    <a:pt x="775748" y="85541"/>
                    <a:pt x="755143" y="78672"/>
                  </a:cubicBezTo>
                  <a:lnTo>
                    <a:pt x="721427" y="67433"/>
                  </a:lnTo>
                  <a:lnTo>
                    <a:pt x="687711" y="56194"/>
                  </a:lnTo>
                  <a:cubicBezTo>
                    <a:pt x="582818" y="59940"/>
                    <a:pt x="477773" y="60675"/>
                    <a:pt x="373031" y="67433"/>
                  </a:cubicBezTo>
                  <a:cubicBezTo>
                    <a:pt x="361209" y="68196"/>
                    <a:pt x="349911" y="73374"/>
                    <a:pt x="339315" y="78672"/>
                  </a:cubicBezTo>
                  <a:cubicBezTo>
                    <a:pt x="313897" y="91381"/>
                    <a:pt x="354300" y="103023"/>
                    <a:pt x="339315" y="11238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331"/>
              <a:endPara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 rot="19523282">
            <a:off x="1929333" y="4456900"/>
            <a:ext cx="1079917" cy="325633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93136" y="2943482"/>
            <a:ext cx="1041056" cy="1679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2265" y="3825068"/>
            <a:ext cx="310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Vacuole: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cell sap, a weak solution of sugar and salts</a:t>
            </a:r>
          </a:p>
        </p:txBody>
      </p:sp>
      <p:sp>
        <p:nvSpPr>
          <p:cNvPr id="34" name="Right Arrow 33"/>
          <p:cNvSpPr/>
          <p:nvPr/>
        </p:nvSpPr>
        <p:spPr>
          <a:xfrm rot="10800000">
            <a:off x="4723163" y="3852170"/>
            <a:ext cx="1162171" cy="294459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08182" y="5765740"/>
            <a:ext cx="4907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Chloroplasts: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photosynthesis take place (contains green chlorophyll which absorbs light)</a:t>
            </a:r>
          </a:p>
        </p:txBody>
      </p:sp>
      <p:sp>
        <p:nvSpPr>
          <p:cNvPr id="37" name="Oval 36"/>
          <p:cNvSpPr/>
          <p:nvPr/>
        </p:nvSpPr>
        <p:spPr>
          <a:xfrm rot="669381">
            <a:off x="2823143" y="4549982"/>
            <a:ext cx="658258" cy="211297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669381">
            <a:off x="4429228" y="4834895"/>
            <a:ext cx="658258" cy="211297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12941324">
            <a:off x="4856498" y="5200303"/>
            <a:ext cx="1162171" cy="340444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669381">
            <a:off x="4505062" y="2088469"/>
            <a:ext cx="658258" cy="211297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6428" y="204659"/>
            <a:ext cx="310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331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wall: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out of cellulose and supports the cell</a:t>
            </a:r>
          </a:p>
        </p:txBody>
      </p:sp>
      <p:sp>
        <p:nvSpPr>
          <p:cNvPr id="41" name="Right Arrow 40"/>
          <p:cNvSpPr/>
          <p:nvPr/>
        </p:nvSpPr>
        <p:spPr>
          <a:xfrm rot="5909813">
            <a:off x="3626491" y="1149293"/>
            <a:ext cx="830647" cy="258302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6331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 animBg="1"/>
      <p:bldP spid="33" grpId="0"/>
      <p:bldP spid="35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4300"/>
            <a:ext cx="9101604" cy="806388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LO: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 Describe</a:t>
            </a:r>
            <a:r>
              <a:rPr lang="en-GB" sz="2000" dirty="0">
                <a:latin typeface="Arial" panose="020B0604020202020204" pitchFamily="34" charset="0"/>
                <a:ea typeface="Arial" panose="020B0604020202020204" pitchFamily="34" charset="0"/>
              </a:rPr>
              <a:t> the function of parts found in plant and animal cells and how these are related to their overall function </a:t>
            </a: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088"/>
            <a:ext cx="9101604" cy="5348557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List the following </a:t>
            </a: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organelles 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inside your book and explain what their </a:t>
            </a: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function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 is within the cell:</a:t>
            </a:r>
          </a:p>
          <a:p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Nucleus, cytoplasm, cell membrane, mitochondria cell wall, chloroplast, vacuole</a:t>
            </a:r>
          </a:p>
          <a:p>
            <a:endParaRPr lang="en-GB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2. Explain why a typical plant cell contains organelles that an animal cell does not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73" y="6040645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Self Assess – how many did you get correct? </a:t>
            </a:r>
          </a:p>
        </p:txBody>
      </p:sp>
    </p:spTree>
    <p:extLst>
      <p:ext uri="{BB962C8B-B14F-4D97-AF65-F5344CB8AC3E}">
        <p14:creationId xmlns:p14="http://schemas.microsoft.com/office/powerpoint/2010/main" val="17393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98595" y="1193589"/>
            <a:ext cx="7821161" cy="542492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endParaRPr lang="en-GB" sz="3194" b="1" dirty="0"/>
          </a:p>
          <a:p>
            <a:pPr marL="514350" indent="-514350">
              <a:buAutoNum type="arabicPeriod"/>
            </a:pPr>
            <a:r>
              <a:rPr lang="en-GB" sz="3194" b="1" dirty="0"/>
              <a:t>Which part of an animal cell controls its activity? </a:t>
            </a:r>
          </a:p>
          <a:p>
            <a:pPr marL="514350" indent="-514350">
              <a:buAutoNum type="arabicPeriod"/>
            </a:pPr>
            <a:endParaRPr lang="en-GB" sz="3194" b="1" dirty="0"/>
          </a:p>
          <a:p>
            <a:pPr marL="514350" indent="-514350">
              <a:buAutoNum type="arabicPeriod"/>
            </a:pPr>
            <a:r>
              <a:rPr lang="en-GB" sz="3194" b="1" dirty="0"/>
              <a:t>Where do most of the chemical reactions take place in a cell? </a:t>
            </a:r>
          </a:p>
          <a:p>
            <a:pPr marL="514350" indent="-514350">
              <a:buAutoNum type="arabicPeriod"/>
            </a:pPr>
            <a:endParaRPr lang="en-GB" sz="3194" b="1" dirty="0"/>
          </a:p>
          <a:p>
            <a:pPr marL="514350" indent="-514350">
              <a:buAutoNum type="arabicPeriod"/>
            </a:pPr>
            <a:endParaRPr lang="en-GB" sz="3194" b="1" dirty="0"/>
          </a:p>
          <a:p>
            <a:pPr marL="514350" indent="-514350">
              <a:buAutoNum type="arabicPeriod"/>
            </a:pPr>
            <a:r>
              <a:rPr lang="en-GB" sz="3194" b="1" dirty="0"/>
              <a:t>What are mitochondria needed for in a cell?</a:t>
            </a:r>
          </a:p>
          <a:p>
            <a:pPr marL="514350" indent="-514350">
              <a:buAutoNum type="arabicPeriod"/>
            </a:pPr>
            <a:endParaRPr lang="en-GB" sz="3194" b="1" dirty="0"/>
          </a:p>
          <a:p>
            <a:pPr marL="514350" indent="-514350">
              <a:buAutoNum type="arabicPeriod"/>
            </a:pPr>
            <a:r>
              <a:rPr lang="en-GB" sz="3194" b="1" dirty="0"/>
              <a:t>Name three things a plant cell has, that an animal cell does not </a:t>
            </a:r>
          </a:p>
          <a:p>
            <a:pPr marL="514350" indent="-514350">
              <a:buAutoNum type="arabicPeriod"/>
            </a:pPr>
            <a:endParaRPr lang="en-GB" sz="3194" b="1" dirty="0"/>
          </a:p>
          <a:p>
            <a:pPr marL="514350" indent="-514350">
              <a:buAutoNum type="arabicPeriod"/>
            </a:pPr>
            <a:r>
              <a:rPr lang="en-GB" sz="3194" b="1" dirty="0"/>
              <a:t>Which organelle does photosynthesis take place in?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26538" cy="70485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Plenary – Quick Quiz </a:t>
            </a:r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6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506</Words>
  <Application>Microsoft Macintosh PowerPoint</Application>
  <PresentationFormat>Custom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Courier New</vt:lpstr>
      <vt:lpstr>Office Theme</vt:lpstr>
      <vt:lpstr>Default Theme</vt:lpstr>
      <vt:lpstr>PowerPoint Presentation</vt:lpstr>
      <vt:lpstr>Draw and label this Animal cell</vt:lpstr>
      <vt:lpstr>Draw and label this Plant cell</vt:lpstr>
      <vt:lpstr>PowerPoint Presentation</vt:lpstr>
      <vt:lpstr>The Animal cell</vt:lpstr>
      <vt:lpstr>The Plant cell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Catie Daubner</dc:creator>
  <cp:lastModifiedBy>Taher Miah</cp:lastModifiedBy>
  <cp:revision>54</cp:revision>
  <dcterms:created xsi:type="dcterms:W3CDTF">2016-07-05T10:47:03Z</dcterms:created>
  <dcterms:modified xsi:type="dcterms:W3CDTF">2023-11-24T13:37:29Z</dcterms:modified>
</cp:coreProperties>
</file>