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4041" r:id="rId2"/>
    <p:sldMasterId id="2147484077" r:id="rId3"/>
  </p:sldMasterIdLst>
  <p:notesMasterIdLst>
    <p:notesMasterId r:id="rId12"/>
  </p:notesMasterIdLst>
  <p:handoutMasterIdLst>
    <p:handoutMasterId r:id="rId13"/>
  </p:handoutMasterIdLst>
  <p:sldIdLst>
    <p:sldId id="471" r:id="rId4"/>
    <p:sldId id="452" r:id="rId5"/>
    <p:sldId id="465" r:id="rId6"/>
    <p:sldId id="466" r:id="rId7"/>
    <p:sldId id="463" r:id="rId8"/>
    <p:sldId id="467" r:id="rId9"/>
    <p:sldId id="462" r:id="rId10"/>
    <p:sldId id="468" r:id="rId11"/>
  </p:sldIdLst>
  <p:sldSz cx="9144000" cy="6858000" type="screen4x3"/>
  <p:notesSz cx="6669088" cy="9926638"/>
  <p:defaultTextStyle>
    <a:defPPr>
      <a:defRPr lang="en-GB"/>
    </a:defPPr>
    <a:lvl1pPr algn="l" rtl="0" eaLnBrk="0" fontAlgn="base" hangingPunct="0">
      <a:spcBef>
        <a:spcPct val="0"/>
      </a:spcBef>
      <a:spcAft>
        <a:spcPct val="0"/>
      </a:spcAft>
      <a:defRPr sz="2200" kern="1200">
        <a:solidFill>
          <a:srgbClr val="00FFFF"/>
        </a:solidFill>
        <a:latin typeface="Arial" panose="020B0604020202020204" pitchFamily="34" charset="0"/>
        <a:ea typeface="+mn-ea"/>
        <a:cs typeface="Arial" panose="020B0604020202020204" pitchFamily="34" charset="0"/>
        <a:sym typeface="Monotype Sorts" pitchFamily="2" charset="2"/>
      </a:defRPr>
    </a:lvl1pPr>
    <a:lvl2pPr marL="457200" algn="l" rtl="0" eaLnBrk="0" fontAlgn="base" hangingPunct="0">
      <a:spcBef>
        <a:spcPct val="0"/>
      </a:spcBef>
      <a:spcAft>
        <a:spcPct val="0"/>
      </a:spcAft>
      <a:defRPr sz="2200" kern="1200">
        <a:solidFill>
          <a:srgbClr val="00FFFF"/>
        </a:solidFill>
        <a:latin typeface="Arial" panose="020B0604020202020204" pitchFamily="34" charset="0"/>
        <a:ea typeface="+mn-ea"/>
        <a:cs typeface="Arial" panose="020B0604020202020204" pitchFamily="34" charset="0"/>
        <a:sym typeface="Monotype Sorts" pitchFamily="2" charset="2"/>
      </a:defRPr>
    </a:lvl2pPr>
    <a:lvl3pPr marL="914400" algn="l" rtl="0" eaLnBrk="0" fontAlgn="base" hangingPunct="0">
      <a:spcBef>
        <a:spcPct val="0"/>
      </a:spcBef>
      <a:spcAft>
        <a:spcPct val="0"/>
      </a:spcAft>
      <a:defRPr sz="2200" kern="1200">
        <a:solidFill>
          <a:srgbClr val="00FFFF"/>
        </a:solidFill>
        <a:latin typeface="Arial" panose="020B0604020202020204" pitchFamily="34" charset="0"/>
        <a:ea typeface="+mn-ea"/>
        <a:cs typeface="Arial" panose="020B0604020202020204" pitchFamily="34" charset="0"/>
        <a:sym typeface="Monotype Sorts" pitchFamily="2" charset="2"/>
      </a:defRPr>
    </a:lvl3pPr>
    <a:lvl4pPr marL="1371600" algn="l" rtl="0" eaLnBrk="0" fontAlgn="base" hangingPunct="0">
      <a:spcBef>
        <a:spcPct val="0"/>
      </a:spcBef>
      <a:spcAft>
        <a:spcPct val="0"/>
      </a:spcAft>
      <a:defRPr sz="2200" kern="1200">
        <a:solidFill>
          <a:srgbClr val="00FFFF"/>
        </a:solidFill>
        <a:latin typeface="Arial" panose="020B0604020202020204" pitchFamily="34" charset="0"/>
        <a:ea typeface="+mn-ea"/>
        <a:cs typeface="Arial" panose="020B0604020202020204" pitchFamily="34" charset="0"/>
        <a:sym typeface="Monotype Sorts" pitchFamily="2" charset="2"/>
      </a:defRPr>
    </a:lvl4pPr>
    <a:lvl5pPr marL="1828800" algn="l" rtl="0" eaLnBrk="0" fontAlgn="base" hangingPunct="0">
      <a:spcBef>
        <a:spcPct val="0"/>
      </a:spcBef>
      <a:spcAft>
        <a:spcPct val="0"/>
      </a:spcAft>
      <a:defRPr sz="2200" kern="1200">
        <a:solidFill>
          <a:srgbClr val="00FFFF"/>
        </a:solidFill>
        <a:latin typeface="Arial" panose="020B0604020202020204" pitchFamily="34" charset="0"/>
        <a:ea typeface="+mn-ea"/>
        <a:cs typeface="Arial" panose="020B0604020202020204" pitchFamily="34" charset="0"/>
        <a:sym typeface="Monotype Sorts" pitchFamily="2" charset="2"/>
      </a:defRPr>
    </a:lvl5pPr>
    <a:lvl6pPr marL="2286000" algn="l" defTabSz="914400" rtl="0" eaLnBrk="1" latinLnBrk="0" hangingPunct="1">
      <a:defRPr sz="2200" kern="1200">
        <a:solidFill>
          <a:srgbClr val="00FFFF"/>
        </a:solidFill>
        <a:latin typeface="Arial" panose="020B0604020202020204" pitchFamily="34" charset="0"/>
        <a:ea typeface="+mn-ea"/>
        <a:cs typeface="Arial" panose="020B0604020202020204" pitchFamily="34" charset="0"/>
        <a:sym typeface="Monotype Sorts" pitchFamily="2" charset="2"/>
      </a:defRPr>
    </a:lvl6pPr>
    <a:lvl7pPr marL="2743200" algn="l" defTabSz="914400" rtl="0" eaLnBrk="1" latinLnBrk="0" hangingPunct="1">
      <a:defRPr sz="2200" kern="1200">
        <a:solidFill>
          <a:srgbClr val="00FFFF"/>
        </a:solidFill>
        <a:latin typeface="Arial" panose="020B0604020202020204" pitchFamily="34" charset="0"/>
        <a:ea typeface="+mn-ea"/>
        <a:cs typeface="Arial" panose="020B0604020202020204" pitchFamily="34" charset="0"/>
        <a:sym typeface="Monotype Sorts" pitchFamily="2" charset="2"/>
      </a:defRPr>
    </a:lvl7pPr>
    <a:lvl8pPr marL="3200400" algn="l" defTabSz="914400" rtl="0" eaLnBrk="1" latinLnBrk="0" hangingPunct="1">
      <a:defRPr sz="2200" kern="1200">
        <a:solidFill>
          <a:srgbClr val="00FFFF"/>
        </a:solidFill>
        <a:latin typeface="Arial" panose="020B0604020202020204" pitchFamily="34" charset="0"/>
        <a:ea typeface="+mn-ea"/>
        <a:cs typeface="Arial" panose="020B0604020202020204" pitchFamily="34" charset="0"/>
        <a:sym typeface="Monotype Sorts" pitchFamily="2" charset="2"/>
      </a:defRPr>
    </a:lvl8pPr>
    <a:lvl9pPr marL="3657600" algn="l" defTabSz="914400" rtl="0" eaLnBrk="1" latinLnBrk="0" hangingPunct="1">
      <a:defRPr sz="2200" kern="1200">
        <a:solidFill>
          <a:srgbClr val="00FFFF"/>
        </a:solidFill>
        <a:latin typeface="Arial" panose="020B0604020202020204" pitchFamily="34" charset="0"/>
        <a:ea typeface="+mn-ea"/>
        <a:cs typeface="Arial" panose="020B0604020202020204" pitchFamily="34" charset="0"/>
        <a:sym typeface="Monotype Sorts" pitchFamily="2" charset="2"/>
      </a:defRPr>
    </a:lvl9pPr>
  </p:defaultTextStyle>
  <p:extLst>
    <p:ext uri="{EFAFB233-063F-42B5-8137-9DF3F51BA10A}">
      <p15:sldGuideLst xmlns:p15="http://schemas.microsoft.com/office/powerpoint/2012/main">
        <p15:guide id="1" orient="horz" pos="2069">
          <p15:clr>
            <a:srgbClr val="A4A3A4"/>
          </p15:clr>
        </p15:guide>
        <p15:guide id="2" orient="horz" pos="663">
          <p15:clr>
            <a:srgbClr val="A4A3A4"/>
          </p15:clr>
        </p15:guide>
        <p15:guide id="3" pos="476">
          <p15:clr>
            <a:srgbClr val="A4A3A4"/>
          </p15:clr>
        </p15:guide>
        <p15:guide id="4" pos="2880">
          <p15:clr>
            <a:srgbClr val="A4A3A4"/>
          </p15:clr>
        </p15:guide>
      </p15:sldGuideLst>
    </p:ext>
    <p:ext uri="{2D200454-40CA-4A62-9FC3-DE9A4176ACB9}">
      <p15:notesGuideLst xmlns:p15="http://schemas.microsoft.com/office/powerpoint/2012/main">
        <p15:guide id="1" orient="horz" pos="3127">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0099"/>
    <a:srgbClr val="FF6600"/>
    <a:srgbClr val="FFFF00"/>
    <a:srgbClr val="0000FF"/>
    <a:srgbClr val="00FFFF"/>
    <a:srgbClr val="FF0000"/>
    <a:srgbClr val="010066"/>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40" autoAdjust="0"/>
    <p:restoredTop sz="94605" autoAdjust="0"/>
  </p:normalViewPr>
  <p:slideViewPr>
    <p:cSldViewPr>
      <p:cViewPr varScale="1">
        <p:scale>
          <a:sx n="107" d="100"/>
          <a:sy n="107" d="100"/>
        </p:scale>
        <p:origin x="1896" y="176"/>
      </p:cViewPr>
      <p:guideLst>
        <p:guide orient="horz" pos="2069"/>
        <p:guide orient="horz" pos="663"/>
        <p:guide pos="476"/>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3" d="100"/>
          <a:sy n="73" d="100"/>
        </p:scale>
        <p:origin x="-2172" y="-114"/>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handoutMaster" Target="handoutMasters/handout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latin typeface="Arial" charset="0"/>
                <a:cs typeface="+mn-cs"/>
              </a:defRPr>
            </a:lvl1pPr>
          </a:lstStyle>
          <a:p>
            <a:pPr>
              <a:defRPr/>
            </a:pPr>
            <a:endParaRPr lang="en-GB"/>
          </a:p>
        </p:txBody>
      </p:sp>
      <p:sp>
        <p:nvSpPr>
          <p:cNvPr id="126979" name="Rectangle 3"/>
          <p:cNvSpPr>
            <a:spLocks noGrp="1" noChangeArrowheads="1"/>
          </p:cNvSpPr>
          <p:nvPr>
            <p:ph type="dt" sz="quarter" idx="1"/>
          </p:nvPr>
        </p:nvSpPr>
        <p:spPr bwMode="auto">
          <a:xfrm>
            <a:off x="3779838"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atin typeface="Arial" charset="0"/>
                <a:cs typeface="+mn-cs"/>
              </a:defRPr>
            </a:lvl1pPr>
          </a:lstStyle>
          <a:p>
            <a:pPr>
              <a:defRPr/>
            </a:pPr>
            <a:endParaRPr lang="en-GB"/>
          </a:p>
        </p:txBody>
      </p:sp>
      <p:sp>
        <p:nvSpPr>
          <p:cNvPr id="126980" name="Rectangle 4"/>
          <p:cNvSpPr>
            <a:spLocks noGrp="1" noChangeArrowheads="1"/>
          </p:cNvSpPr>
          <p:nvPr>
            <p:ph type="ftr" sz="quarter" idx="2"/>
          </p:nvPr>
        </p:nvSpPr>
        <p:spPr bwMode="auto">
          <a:xfrm>
            <a:off x="0"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latin typeface="Arial" charset="0"/>
                <a:cs typeface="+mn-cs"/>
              </a:defRPr>
            </a:lvl1pPr>
          </a:lstStyle>
          <a:p>
            <a:pPr>
              <a:defRPr/>
            </a:pPr>
            <a:endParaRPr lang="en-GB"/>
          </a:p>
        </p:txBody>
      </p:sp>
      <p:sp>
        <p:nvSpPr>
          <p:cNvPr id="126981" name="Rectangle 5"/>
          <p:cNvSpPr>
            <a:spLocks noGrp="1" noChangeArrowheads="1"/>
          </p:cNvSpPr>
          <p:nvPr>
            <p:ph type="sldNum" sz="quarter" idx="3"/>
          </p:nvPr>
        </p:nvSpPr>
        <p:spPr bwMode="auto">
          <a:xfrm>
            <a:off x="3779838"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smtClean="0"/>
            </a:lvl1pPr>
          </a:lstStyle>
          <a:p>
            <a:pPr>
              <a:defRPr/>
            </a:pPr>
            <a:fld id="{54A0BC1D-0EEF-4D89-B003-E9F29994B419}" type="slidenum">
              <a:rPr lang="en-GB"/>
              <a:pPr>
                <a:defRPr/>
              </a:pPr>
              <a:t>‹#›</a:t>
            </a:fld>
            <a:endParaRPr lang="en-GB"/>
          </a:p>
        </p:txBody>
      </p:sp>
    </p:spTree>
    <p:extLst>
      <p:ext uri="{BB962C8B-B14F-4D97-AF65-F5344CB8AC3E}">
        <p14:creationId xmlns:p14="http://schemas.microsoft.com/office/powerpoint/2010/main" val="18849666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latin typeface="Arial" charset="0"/>
                <a:cs typeface="+mn-cs"/>
              </a:defRPr>
            </a:lvl1pPr>
          </a:lstStyle>
          <a:p>
            <a:pPr>
              <a:defRPr/>
            </a:pPr>
            <a:endParaRPr lang="en-GB"/>
          </a:p>
        </p:txBody>
      </p:sp>
      <p:sp>
        <p:nvSpPr>
          <p:cNvPr id="9219" name="Rectangle 3"/>
          <p:cNvSpPr>
            <a:spLocks noGrp="1" noChangeArrowheads="1"/>
          </p:cNvSpPr>
          <p:nvPr>
            <p:ph type="dt" idx="1"/>
          </p:nvPr>
        </p:nvSpPr>
        <p:spPr bwMode="auto">
          <a:xfrm>
            <a:off x="3779838"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atin typeface="Arial" charset="0"/>
                <a:cs typeface="+mn-cs"/>
              </a:defRPr>
            </a:lvl1pPr>
          </a:lstStyle>
          <a:p>
            <a:pPr>
              <a:defRPr/>
            </a:pPr>
            <a:endParaRPr lang="en-GB"/>
          </a:p>
        </p:txBody>
      </p:sp>
      <p:sp>
        <p:nvSpPr>
          <p:cNvPr id="15364" name="Rectangle 4"/>
          <p:cNvSpPr>
            <a:spLocks noGrp="1" noRot="1" noChangeAspect="1" noChangeArrowheads="1" noTextEdit="1"/>
          </p:cNvSpPr>
          <p:nvPr>
            <p:ph type="sldImg" idx="2"/>
          </p:nvPr>
        </p:nvSpPr>
        <p:spPr bwMode="auto">
          <a:xfrm>
            <a:off x="852488" y="744538"/>
            <a:ext cx="4964112"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889000" y="4714875"/>
            <a:ext cx="4891088"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9222" name="Rectangle 6"/>
          <p:cNvSpPr>
            <a:spLocks noGrp="1" noChangeArrowheads="1"/>
          </p:cNvSpPr>
          <p:nvPr>
            <p:ph type="ftr" sz="quarter" idx="4"/>
          </p:nvPr>
        </p:nvSpPr>
        <p:spPr bwMode="auto">
          <a:xfrm>
            <a:off x="0"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latin typeface="Arial" charset="0"/>
                <a:cs typeface="+mn-cs"/>
              </a:defRPr>
            </a:lvl1pPr>
          </a:lstStyle>
          <a:p>
            <a:pPr>
              <a:defRPr/>
            </a:pPr>
            <a:endParaRPr lang="en-GB"/>
          </a:p>
        </p:txBody>
      </p:sp>
      <p:sp>
        <p:nvSpPr>
          <p:cNvPr id="9223" name="Rectangle 7"/>
          <p:cNvSpPr>
            <a:spLocks noGrp="1" noChangeArrowheads="1"/>
          </p:cNvSpPr>
          <p:nvPr>
            <p:ph type="sldNum" sz="quarter" idx="5"/>
          </p:nvPr>
        </p:nvSpPr>
        <p:spPr bwMode="auto">
          <a:xfrm>
            <a:off x="3779838"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smtClean="0">
                <a:solidFill>
                  <a:schemeClr val="tx1"/>
                </a:solidFill>
              </a:defRPr>
            </a:lvl1pPr>
          </a:lstStyle>
          <a:p>
            <a:pPr>
              <a:defRPr/>
            </a:pPr>
            <a:fld id="{5234D632-917C-4102-A7C9-897A447BCA05}" type="slidenum">
              <a:rPr lang="en-GB"/>
              <a:pPr>
                <a:defRPr/>
              </a:pPr>
              <a:t>‹#›</a:t>
            </a:fld>
            <a:endParaRPr lang="en-GB"/>
          </a:p>
        </p:txBody>
      </p:sp>
    </p:spTree>
    <p:extLst>
      <p:ext uri="{BB962C8B-B14F-4D97-AF65-F5344CB8AC3E}">
        <p14:creationId xmlns:p14="http://schemas.microsoft.com/office/powerpoint/2010/main" val="36589185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1CCA497-24C4-46D1-9840-93AADC512EBF}" type="slidenum">
              <a:rPr lang="en-GB" smtClean="0">
                <a:solidFill>
                  <a:prstClr val="black"/>
                </a:solidFill>
              </a:rPr>
              <a:pPr/>
              <a:t>1</a:t>
            </a:fld>
            <a:endParaRPr lang="en-GB">
              <a:solidFill>
                <a:prstClr val="black"/>
              </a:solidFill>
            </a:endParaRPr>
          </a:p>
        </p:txBody>
      </p:sp>
    </p:spTree>
    <p:extLst>
      <p:ext uri="{BB962C8B-B14F-4D97-AF65-F5344CB8AC3E}">
        <p14:creationId xmlns:p14="http://schemas.microsoft.com/office/powerpoint/2010/main" val="718468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2143125" y="695325"/>
            <a:ext cx="257175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13315" name="Rectangle 2"/>
          <p:cNvSpPr>
            <a:spLocks noGrp="1" noChangeArrowheads="1"/>
          </p:cNvSpPr>
          <p:nvPr>
            <p:ph type="body"/>
          </p:nvPr>
        </p:nvSpPr>
        <p:spPr>
          <a:xfrm>
            <a:off x="685800" y="4343400"/>
            <a:ext cx="5484813" cy="41148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543724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under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669088"/>
            <a:ext cx="9144000" cy="16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3"/>
          <p:cNvSpPr txBox="1">
            <a:spLocks noChangeArrowheads="1"/>
          </p:cNvSpPr>
          <p:nvPr/>
        </p:nvSpPr>
        <p:spPr bwMode="auto">
          <a:xfrm>
            <a:off x="7032625" y="6637338"/>
            <a:ext cx="2133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1pPr>
            <a:lvl2pPr marL="742950" indent="-28575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2pPr>
            <a:lvl3pPr marL="1143000" indent="-22860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3pPr>
            <a:lvl4pPr marL="1600200" indent="-22860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4pPr>
            <a:lvl5pPr marL="2057400" indent="-22860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5pPr>
            <a:lvl6pPr marL="25146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6pPr>
            <a:lvl7pPr marL="29718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7pPr>
            <a:lvl8pPr marL="34290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8pPr>
            <a:lvl9pPr marL="38862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9pPr>
          </a:lstStyle>
          <a:p>
            <a:pPr algn="r">
              <a:spcBef>
                <a:spcPct val="0"/>
              </a:spcBef>
            </a:pPr>
            <a:r>
              <a:rPr lang="en-GB" altLang="en-US" sz="1200" b="1">
                <a:solidFill>
                  <a:srgbClr val="9900CC"/>
                </a:solidFill>
              </a:rPr>
              <a:t>© Boardworks Ltd 2004</a:t>
            </a:r>
          </a:p>
        </p:txBody>
      </p:sp>
      <p:pic>
        <p:nvPicPr>
          <p:cNvPr id="4" name="Picture 4" descr="boardworks_logo"/>
          <p:cNvPicPr>
            <a:picLocks noChangeAspect="1" noChangeArrowheads="1"/>
          </p:cNvPicPr>
          <p:nvPr/>
        </p:nvPicPr>
        <p:blipFill>
          <a:blip r:embed="rId3">
            <a:extLst>
              <a:ext uri="{28A0092B-C50C-407E-A947-70E740481C1C}">
                <a14:useLocalDpi xmlns:a14="http://schemas.microsoft.com/office/drawing/2010/main" val="0"/>
              </a:ext>
            </a:extLst>
          </a:blip>
          <a:srcRect l="4898" t="7431" r="6938" b="10835"/>
          <a:stretch>
            <a:fillRect/>
          </a:stretch>
        </p:blipFill>
        <p:spPr bwMode="auto">
          <a:xfrm>
            <a:off x="7885113" y="0"/>
            <a:ext cx="12192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right_button">
            <a:hlinkClick r:id="" action="ppaction://hlinkshowjump?jump=nextslid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9788" y="6092825"/>
            <a:ext cx="501650"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6"/>
          <p:cNvSpPr txBox="1">
            <a:spLocks noChangeArrowheads="1"/>
          </p:cNvSpPr>
          <p:nvPr/>
        </p:nvSpPr>
        <p:spPr bwMode="auto">
          <a:xfrm>
            <a:off x="0" y="6607175"/>
            <a:ext cx="666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1pPr>
            <a:lvl2pPr marL="742950" indent="-28575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2pPr>
            <a:lvl3pPr marL="1143000" indent="-22860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3pPr>
            <a:lvl4pPr marL="1600200" indent="-22860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4pPr>
            <a:lvl5pPr marL="2057400" indent="-22860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5pPr>
            <a:lvl6pPr marL="25146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6pPr>
            <a:lvl7pPr marL="29718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7pPr>
            <a:lvl8pPr marL="34290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8pPr>
            <a:lvl9pPr marL="38862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9pPr>
          </a:lstStyle>
          <a:p>
            <a:pPr>
              <a:spcBef>
                <a:spcPct val="0"/>
              </a:spcBef>
            </a:pPr>
            <a:r>
              <a:rPr lang="en-GB" altLang="en-US" sz="1200" b="1">
                <a:solidFill>
                  <a:schemeClr val="bg1"/>
                </a:solidFill>
              </a:rPr>
              <a:t>1 of 20</a:t>
            </a:r>
            <a:endParaRPr lang="en-US" altLang="en-US" sz="1200" b="1">
              <a:solidFill>
                <a:schemeClr val="bg1"/>
              </a:solidFill>
            </a:endParaRPr>
          </a:p>
        </p:txBody>
      </p:sp>
      <p:pic>
        <p:nvPicPr>
          <p:cNvPr id="7" name="Picture 7" descr="under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669088"/>
            <a:ext cx="9144000" cy="16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8"/>
          <p:cNvSpPr txBox="1">
            <a:spLocks noChangeArrowheads="1"/>
          </p:cNvSpPr>
          <p:nvPr/>
        </p:nvSpPr>
        <p:spPr bwMode="auto">
          <a:xfrm>
            <a:off x="7032625" y="6637338"/>
            <a:ext cx="2133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1pPr>
            <a:lvl2pPr marL="742950" indent="-28575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2pPr>
            <a:lvl3pPr marL="1143000" indent="-22860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3pPr>
            <a:lvl4pPr marL="1600200" indent="-22860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4pPr>
            <a:lvl5pPr marL="2057400" indent="-22860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5pPr>
            <a:lvl6pPr marL="25146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6pPr>
            <a:lvl7pPr marL="29718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7pPr>
            <a:lvl8pPr marL="34290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8pPr>
            <a:lvl9pPr marL="38862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9pPr>
          </a:lstStyle>
          <a:p>
            <a:pPr algn="r">
              <a:spcBef>
                <a:spcPct val="0"/>
              </a:spcBef>
            </a:pPr>
            <a:r>
              <a:rPr lang="en-GB" altLang="en-US" sz="1200" b="1">
                <a:solidFill>
                  <a:srgbClr val="9900CC"/>
                </a:solidFill>
              </a:rPr>
              <a:t>© Boardworks Ltd 2005</a:t>
            </a:r>
          </a:p>
        </p:txBody>
      </p:sp>
      <p:pic>
        <p:nvPicPr>
          <p:cNvPr id="9" name="Picture 9" descr="boardworks_logo"/>
          <p:cNvPicPr>
            <a:picLocks noChangeAspect="1" noChangeArrowheads="1"/>
          </p:cNvPicPr>
          <p:nvPr/>
        </p:nvPicPr>
        <p:blipFill>
          <a:blip r:embed="rId3">
            <a:extLst>
              <a:ext uri="{28A0092B-C50C-407E-A947-70E740481C1C}">
                <a14:useLocalDpi xmlns:a14="http://schemas.microsoft.com/office/drawing/2010/main" val="0"/>
              </a:ext>
            </a:extLst>
          </a:blip>
          <a:srcRect l="4898" t="7431" r="6938" b="10835"/>
          <a:stretch>
            <a:fillRect/>
          </a:stretch>
        </p:blipFill>
        <p:spPr bwMode="auto">
          <a:xfrm>
            <a:off x="7885113" y="0"/>
            <a:ext cx="12192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1"/>
          <p:cNvSpPr txBox="1">
            <a:spLocks noChangeArrowheads="1"/>
          </p:cNvSpPr>
          <p:nvPr userDrawn="1"/>
        </p:nvSpPr>
        <p:spPr bwMode="auto">
          <a:xfrm>
            <a:off x="0" y="6619875"/>
            <a:ext cx="1116013" cy="274638"/>
          </a:xfrm>
          <a:prstGeom prst="rect">
            <a:avLst/>
          </a:prstGeom>
          <a:noFill/>
          <a:ln w="9525">
            <a:noFill/>
            <a:miter lim="800000"/>
            <a:headEnd/>
            <a:tailEnd/>
          </a:ln>
          <a:effectLst/>
        </p:spPr>
        <p:txBody>
          <a:bodyPr>
            <a:spAutoFit/>
          </a:bodyPr>
          <a:lstStyle>
            <a:lvl1pPr>
              <a:defRPr sz="2200">
                <a:solidFill>
                  <a:srgbClr val="00FFFF"/>
                </a:solidFill>
                <a:latin typeface="Arial" panose="020B0604020202020204" pitchFamily="34" charset="0"/>
                <a:cs typeface="Arial" panose="020B0604020202020204" pitchFamily="34" charset="0"/>
                <a:sym typeface="Monotype Sorts" pitchFamily="2" charset="2"/>
              </a:defRPr>
            </a:lvl1pPr>
            <a:lvl2pPr marL="742950" indent="-285750">
              <a:defRPr sz="2200">
                <a:solidFill>
                  <a:srgbClr val="00FFFF"/>
                </a:solidFill>
                <a:latin typeface="Arial" panose="020B0604020202020204" pitchFamily="34" charset="0"/>
                <a:cs typeface="Arial" panose="020B0604020202020204" pitchFamily="34" charset="0"/>
                <a:sym typeface="Monotype Sorts" pitchFamily="2" charset="2"/>
              </a:defRPr>
            </a:lvl2pPr>
            <a:lvl3pPr marL="1143000" indent="-228600">
              <a:defRPr sz="2200">
                <a:solidFill>
                  <a:srgbClr val="00FFFF"/>
                </a:solidFill>
                <a:latin typeface="Arial" panose="020B0604020202020204" pitchFamily="34" charset="0"/>
                <a:cs typeface="Arial" panose="020B0604020202020204" pitchFamily="34" charset="0"/>
                <a:sym typeface="Monotype Sorts" pitchFamily="2" charset="2"/>
              </a:defRPr>
            </a:lvl3pPr>
            <a:lvl4pPr marL="1600200" indent="-228600">
              <a:defRPr sz="2200">
                <a:solidFill>
                  <a:srgbClr val="00FFFF"/>
                </a:solidFill>
                <a:latin typeface="Arial" panose="020B0604020202020204" pitchFamily="34" charset="0"/>
                <a:cs typeface="Arial" panose="020B0604020202020204" pitchFamily="34" charset="0"/>
                <a:sym typeface="Monotype Sorts" pitchFamily="2" charset="2"/>
              </a:defRPr>
            </a:lvl4pPr>
            <a:lvl5pPr marL="2057400" indent="-228600">
              <a:defRPr sz="2200">
                <a:solidFill>
                  <a:srgbClr val="00FFFF"/>
                </a:solidFill>
                <a:latin typeface="Arial" panose="020B0604020202020204" pitchFamily="34" charset="0"/>
                <a:cs typeface="Arial" panose="020B0604020202020204" pitchFamily="34" charset="0"/>
                <a:sym typeface="Monotype Sorts" pitchFamily="2" charset="2"/>
              </a:defRPr>
            </a:lvl5pPr>
            <a:lvl6pPr marL="25146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6pPr>
            <a:lvl7pPr marL="29718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7pPr>
            <a:lvl8pPr marL="34290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8pPr>
            <a:lvl9pPr marL="38862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9pPr>
          </a:lstStyle>
          <a:p>
            <a:pPr eaLnBrk="1" hangingPunct="1">
              <a:spcBef>
                <a:spcPct val="50000"/>
              </a:spcBef>
              <a:defRPr/>
            </a:pPr>
            <a:fld id="{E5B1FAEE-CF79-406C-9B2D-EFFA8C0D3304}" type="slidenum">
              <a:rPr lang="en-GB" sz="1200" b="1" smtClean="0">
                <a:solidFill>
                  <a:schemeClr val="bg1"/>
                </a:solidFill>
              </a:rPr>
              <a:pPr eaLnBrk="1" hangingPunct="1">
                <a:spcBef>
                  <a:spcPct val="50000"/>
                </a:spcBef>
                <a:defRPr/>
              </a:pPr>
              <a:t>‹#›</a:t>
            </a:fld>
            <a:r>
              <a:rPr lang="en-GB" sz="1200" b="1">
                <a:solidFill>
                  <a:schemeClr val="bg1"/>
                </a:solidFill>
              </a:rPr>
              <a:t> of 30</a:t>
            </a:r>
          </a:p>
        </p:txBody>
      </p:sp>
    </p:spTree>
    <p:extLst>
      <p:ext uri="{BB962C8B-B14F-4D97-AF65-F5344CB8AC3E}">
        <p14:creationId xmlns:p14="http://schemas.microsoft.com/office/powerpoint/2010/main" val="3850775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04290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12616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0" y="0"/>
            <a:ext cx="6362700" cy="61261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3363186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516688" cy="549275"/>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4648200" y="1600200"/>
            <a:ext cx="4038600" cy="21859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4648200" y="3938588"/>
            <a:ext cx="4038600" cy="21875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98114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516688" cy="549275"/>
          </a:xfrm>
        </p:spPr>
        <p:txBody>
          <a:bodyPr/>
          <a:lstStyle/>
          <a:p>
            <a:r>
              <a:rPr lang="en-US"/>
              <a:t>Click to edit Master title style</a:t>
            </a:r>
            <a:endParaRPr lang="en-GB"/>
          </a:p>
        </p:txBody>
      </p:sp>
      <p:sp>
        <p:nvSpPr>
          <p:cNvPr id="3" name="SmartArt Placeholder 2"/>
          <p:cNvSpPr>
            <a:spLocks noGrp="1"/>
          </p:cNvSpPr>
          <p:nvPr>
            <p:ph type="dgm" idx="1"/>
          </p:nvPr>
        </p:nvSpPr>
        <p:spPr>
          <a:xfrm>
            <a:off x="457200" y="1600200"/>
            <a:ext cx="8229600" cy="4525963"/>
          </a:xfrm>
          <a:prstGeom prst="rect">
            <a:avLst/>
          </a:prstGeom>
        </p:spPr>
        <p:txBody>
          <a:bodyPr/>
          <a:lstStyle/>
          <a:p>
            <a:pPr lvl="0"/>
            <a:endParaRPr lang="en-GB" noProof="0"/>
          </a:p>
        </p:txBody>
      </p:sp>
    </p:spTree>
    <p:extLst>
      <p:ext uri="{BB962C8B-B14F-4D97-AF65-F5344CB8AC3E}">
        <p14:creationId xmlns:p14="http://schemas.microsoft.com/office/powerpoint/2010/main" val="138761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8E05D77-5E4C-4BAF-91CA-DBBCD311A370}" type="datetime1">
              <a:rPr lang="en-GB" smtClean="0">
                <a:solidFill>
                  <a:prstClr val="black">
                    <a:tint val="75000"/>
                  </a:prstClr>
                </a:solidFill>
              </a:rPr>
              <a:pPr/>
              <a:t>02/11/2023</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9B9EC7F8-F069-43C0-8518-9F658A16FFC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4719517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AFB3B17-52E1-4F56-895B-A0E9DBA39199}" type="datetime1">
              <a:rPr lang="en-GB" smtClean="0">
                <a:solidFill>
                  <a:prstClr val="black">
                    <a:tint val="75000"/>
                  </a:prstClr>
                </a:solidFill>
              </a:rPr>
              <a:pPr/>
              <a:t>02/11/2023</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9B9EC7F8-F069-43C0-8518-9F658A16FFC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0853227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2601F4-050A-43D8-A9C4-2E1C5109808D}" type="datetime1">
              <a:rPr lang="en-GB" smtClean="0">
                <a:solidFill>
                  <a:prstClr val="black">
                    <a:tint val="75000"/>
                  </a:prstClr>
                </a:solidFill>
              </a:rPr>
              <a:pPr/>
              <a:t>02/11/2023</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9B9EC7F8-F069-43C0-8518-9F658A16FFC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8496762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A6F15333-B8F3-4FB3-A89A-897252357664}" type="datetime1">
              <a:rPr lang="en-GB" smtClean="0">
                <a:solidFill>
                  <a:prstClr val="black">
                    <a:tint val="75000"/>
                  </a:prstClr>
                </a:solidFill>
              </a:rPr>
              <a:pPr/>
              <a:t>02/11/2023</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9B9EC7F8-F069-43C0-8518-9F658A16FFC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849347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85B261C-44CB-4738-8C3D-B932B25583B7}" type="datetime1">
              <a:rPr lang="en-GB" smtClean="0">
                <a:solidFill>
                  <a:prstClr val="black">
                    <a:tint val="75000"/>
                  </a:prstClr>
                </a:solidFill>
              </a:rPr>
              <a:pPr/>
              <a:t>02/11/2023</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9B9EC7F8-F069-43C0-8518-9F658A16FFC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534723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CDBE4ECF-5860-4D8C-A9A8-2ECF3B4C3FEF}" type="datetime1">
              <a:rPr lang="en-GB" smtClean="0">
                <a:solidFill>
                  <a:prstClr val="black">
                    <a:tint val="75000"/>
                  </a:prstClr>
                </a:solidFill>
              </a:rPr>
              <a:pPr/>
              <a:t>02/11/2023</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9B9EC7F8-F069-43C0-8518-9F658A16FFC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32154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428706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B12B8D-E094-4E91-AAD0-FFC85CED882D}" type="datetime1">
              <a:rPr lang="en-GB" smtClean="0">
                <a:solidFill>
                  <a:prstClr val="black">
                    <a:tint val="75000"/>
                  </a:prstClr>
                </a:solidFill>
              </a:rPr>
              <a:pPr/>
              <a:t>02/11/2023</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9B9EC7F8-F069-43C0-8518-9F658A16FFC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3443336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D192DC-B1A8-4C78-BDF7-B09E91EF8A61}" type="datetime1">
              <a:rPr lang="en-GB" smtClean="0">
                <a:solidFill>
                  <a:prstClr val="black">
                    <a:tint val="75000"/>
                  </a:prstClr>
                </a:solidFill>
              </a:rPr>
              <a:pPr/>
              <a:t>02/11/2023</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9B9EC7F8-F069-43C0-8518-9F658A16FFC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2949092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BCDAAC-0DA6-42B2-8427-5DCCD02E1347}" type="datetime1">
              <a:rPr lang="en-GB" smtClean="0">
                <a:solidFill>
                  <a:prstClr val="black">
                    <a:tint val="75000"/>
                  </a:prstClr>
                </a:solidFill>
              </a:rPr>
              <a:pPr/>
              <a:t>02/11/2023</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9B9EC7F8-F069-43C0-8518-9F658A16FFC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2972582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BB2167A-DDD2-40D8-8277-B3DE40131120}" type="datetime1">
              <a:rPr lang="en-GB" smtClean="0">
                <a:solidFill>
                  <a:prstClr val="black">
                    <a:tint val="75000"/>
                  </a:prstClr>
                </a:solidFill>
              </a:rPr>
              <a:pPr/>
              <a:t>02/11/2023</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9B9EC7F8-F069-43C0-8518-9F658A16FFC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578923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EB84CBF-CFF6-4C40-813C-58D3FA9D9560}" type="datetime1">
              <a:rPr lang="en-GB" smtClean="0">
                <a:solidFill>
                  <a:prstClr val="black">
                    <a:tint val="75000"/>
                  </a:prstClr>
                </a:solidFill>
              </a:rPr>
              <a:pPr/>
              <a:t>02/11/2023</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9B9EC7F8-F069-43C0-8518-9F658A16FFC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689886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8E05D77-5E4C-4BAF-91CA-DBBCD311A370}" type="datetime1">
              <a:rPr lang="en-GB" smtClean="0">
                <a:solidFill>
                  <a:prstClr val="black">
                    <a:tint val="75000"/>
                  </a:prstClr>
                </a:solidFill>
              </a:rPr>
              <a:pPr/>
              <a:t>02/11/2023</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9B9EC7F8-F069-43C0-8518-9F658A16FFC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3739612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AFB3B17-52E1-4F56-895B-A0E9DBA39199}" type="datetime1">
              <a:rPr lang="en-GB" smtClean="0">
                <a:solidFill>
                  <a:prstClr val="black">
                    <a:tint val="75000"/>
                  </a:prstClr>
                </a:solidFill>
              </a:rPr>
              <a:pPr/>
              <a:t>02/11/2023</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9B9EC7F8-F069-43C0-8518-9F658A16FFC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927719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2601F4-050A-43D8-A9C4-2E1C5109808D}" type="datetime1">
              <a:rPr lang="en-GB" smtClean="0">
                <a:solidFill>
                  <a:prstClr val="black">
                    <a:tint val="75000"/>
                  </a:prstClr>
                </a:solidFill>
              </a:rPr>
              <a:pPr/>
              <a:t>02/11/2023</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9B9EC7F8-F069-43C0-8518-9F658A16FFC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9723048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A6F15333-B8F3-4FB3-A89A-897252357664}" type="datetime1">
              <a:rPr lang="en-GB" smtClean="0">
                <a:solidFill>
                  <a:prstClr val="black">
                    <a:tint val="75000"/>
                  </a:prstClr>
                </a:solidFill>
              </a:rPr>
              <a:pPr/>
              <a:t>02/11/2023</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9B9EC7F8-F069-43C0-8518-9F658A16FFC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674319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85B261C-44CB-4738-8C3D-B932B25583B7}" type="datetime1">
              <a:rPr lang="en-GB" smtClean="0">
                <a:solidFill>
                  <a:prstClr val="black">
                    <a:tint val="75000"/>
                  </a:prstClr>
                </a:solidFill>
              </a:rPr>
              <a:pPr/>
              <a:t>02/11/2023</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9B9EC7F8-F069-43C0-8518-9F658A16FFC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849827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2594729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CDBE4ECF-5860-4D8C-A9A8-2ECF3B4C3FEF}" type="datetime1">
              <a:rPr lang="en-GB" smtClean="0">
                <a:solidFill>
                  <a:prstClr val="black">
                    <a:tint val="75000"/>
                  </a:prstClr>
                </a:solidFill>
              </a:rPr>
              <a:pPr/>
              <a:t>02/11/2023</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9B9EC7F8-F069-43C0-8518-9F658A16FFC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8743056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B12B8D-E094-4E91-AAD0-FFC85CED882D}" type="datetime1">
              <a:rPr lang="en-GB" smtClean="0">
                <a:solidFill>
                  <a:prstClr val="black">
                    <a:tint val="75000"/>
                  </a:prstClr>
                </a:solidFill>
              </a:rPr>
              <a:pPr/>
              <a:t>02/11/2023</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9B9EC7F8-F069-43C0-8518-9F658A16FFC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570190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D192DC-B1A8-4C78-BDF7-B09E91EF8A61}" type="datetime1">
              <a:rPr lang="en-GB" smtClean="0">
                <a:solidFill>
                  <a:prstClr val="black">
                    <a:tint val="75000"/>
                  </a:prstClr>
                </a:solidFill>
              </a:rPr>
              <a:pPr/>
              <a:t>02/11/2023</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9B9EC7F8-F069-43C0-8518-9F658A16FFC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7986715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BCDAAC-0DA6-42B2-8427-5DCCD02E1347}" type="datetime1">
              <a:rPr lang="en-GB" smtClean="0">
                <a:solidFill>
                  <a:prstClr val="black">
                    <a:tint val="75000"/>
                  </a:prstClr>
                </a:solidFill>
              </a:rPr>
              <a:pPr/>
              <a:t>02/11/2023</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9B9EC7F8-F069-43C0-8518-9F658A16FFC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991671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BB2167A-DDD2-40D8-8277-B3DE40131120}" type="datetime1">
              <a:rPr lang="en-GB" smtClean="0">
                <a:solidFill>
                  <a:prstClr val="black">
                    <a:tint val="75000"/>
                  </a:prstClr>
                </a:solidFill>
              </a:rPr>
              <a:pPr/>
              <a:t>02/11/2023</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9B9EC7F8-F069-43C0-8518-9F658A16FFC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2547125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EB84CBF-CFF6-4C40-813C-58D3FA9D9560}" type="datetime1">
              <a:rPr lang="en-GB" smtClean="0">
                <a:solidFill>
                  <a:prstClr val="black">
                    <a:tint val="75000"/>
                  </a:prstClr>
                </a:solidFill>
              </a:rPr>
              <a:pPr/>
              <a:t>02/11/2023</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9B9EC7F8-F069-43C0-8518-9F658A16FFC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10289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53421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10095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923070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213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32921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07185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jpeg"/><Relationship Id="rId3" Type="http://schemas.openxmlformats.org/officeDocument/2006/relationships/slideLayout" Target="../slideLayouts/slideLayout3.xml"/><Relationship Id="rId21" Type="http://schemas.openxmlformats.org/officeDocument/2006/relationships/image" Target="../media/image7.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20" Type="http://schemas.openxmlformats.org/officeDocument/2006/relationships/image" Target="../media/image6.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23" Type="http://schemas.openxmlformats.org/officeDocument/2006/relationships/image" Target="../media/image9.png"/><Relationship Id="rId10" Type="http://schemas.openxmlformats.org/officeDocument/2006/relationships/slideLayout" Target="../slideLayouts/slideLayout10.xml"/><Relationship Id="rId19" Type="http://schemas.openxmlformats.org/officeDocument/2006/relationships/image" Target="../media/image5.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22" Type="http://schemas.openxmlformats.org/officeDocument/2006/relationships/image" Target="../media/image8.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underlin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669088"/>
            <a:ext cx="9144000" cy="16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ext Box 3"/>
          <p:cNvSpPr txBox="1">
            <a:spLocks noChangeArrowheads="1"/>
          </p:cNvSpPr>
          <p:nvPr/>
        </p:nvSpPr>
        <p:spPr bwMode="auto">
          <a:xfrm>
            <a:off x="7032625" y="6637338"/>
            <a:ext cx="2133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1pPr>
            <a:lvl2pPr marL="742950" indent="-28575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2pPr>
            <a:lvl3pPr marL="1143000" indent="-22860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3pPr>
            <a:lvl4pPr marL="1600200" indent="-22860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4pPr>
            <a:lvl5pPr marL="2057400" indent="-22860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5pPr>
            <a:lvl6pPr marL="25146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6pPr>
            <a:lvl7pPr marL="29718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7pPr>
            <a:lvl8pPr marL="34290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8pPr>
            <a:lvl9pPr marL="38862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9pPr>
          </a:lstStyle>
          <a:p>
            <a:pPr algn="r">
              <a:spcBef>
                <a:spcPct val="0"/>
              </a:spcBef>
            </a:pPr>
            <a:r>
              <a:rPr lang="en-GB" altLang="en-US" sz="1200" b="1">
                <a:solidFill>
                  <a:srgbClr val="9900CC"/>
                </a:solidFill>
              </a:rPr>
              <a:t>© Boardworks Ltd 2004</a:t>
            </a:r>
          </a:p>
        </p:txBody>
      </p:sp>
      <p:pic>
        <p:nvPicPr>
          <p:cNvPr id="1028" name="Picture 4" descr="swish"/>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549275"/>
            <a:ext cx="723582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descr="boardworks_logo"/>
          <p:cNvPicPr>
            <a:picLocks noChangeAspect="1" noChangeArrowheads="1"/>
          </p:cNvPicPr>
          <p:nvPr/>
        </p:nvPicPr>
        <p:blipFill>
          <a:blip r:embed="rId17">
            <a:extLst>
              <a:ext uri="{28A0092B-C50C-407E-A947-70E740481C1C}">
                <a14:useLocalDpi xmlns:a14="http://schemas.microsoft.com/office/drawing/2010/main" val="0"/>
              </a:ext>
            </a:extLst>
          </a:blip>
          <a:srcRect l="4898" t="7431" r="6938" b="10835"/>
          <a:stretch>
            <a:fillRect/>
          </a:stretch>
        </p:blipFill>
        <p:spPr bwMode="auto">
          <a:xfrm>
            <a:off x="7885113" y="0"/>
            <a:ext cx="12192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descr="right_button">
            <a:hlinkClick r:id="" action="ppaction://hlinkshowjump?jump=nextslide"/>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459788" y="6092825"/>
            <a:ext cx="501650"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7" descr="left_button"/>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79388" y="6092825"/>
            <a:ext cx="5429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8"/>
          <p:cNvSpPr txBox="1">
            <a:spLocks noChangeArrowheads="1"/>
          </p:cNvSpPr>
          <p:nvPr/>
        </p:nvSpPr>
        <p:spPr bwMode="auto">
          <a:xfrm>
            <a:off x="0" y="6610350"/>
            <a:ext cx="666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1pPr>
            <a:lvl2pPr marL="742950" indent="-28575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2pPr>
            <a:lvl3pPr marL="1143000" indent="-22860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3pPr>
            <a:lvl4pPr marL="1600200" indent="-22860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4pPr>
            <a:lvl5pPr marL="2057400" indent="-22860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5pPr>
            <a:lvl6pPr marL="25146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6pPr>
            <a:lvl7pPr marL="29718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7pPr>
            <a:lvl8pPr marL="34290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8pPr>
            <a:lvl9pPr marL="38862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9pPr>
          </a:lstStyle>
          <a:p>
            <a:pPr>
              <a:spcBef>
                <a:spcPct val="0"/>
              </a:spcBef>
            </a:pPr>
            <a:r>
              <a:rPr lang="en-GB" altLang="en-US" sz="1200" b="1">
                <a:solidFill>
                  <a:schemeClr val="bg1"/>
                </a:solidFill>
              </a:rPr>
              <a:t>1 of 20</a:t>
            </a:r>
            <a:endParaRPr lang="en-US" altLang="en-US" sz="1200" b="1">
              <a:solidFill>
                <a:schemeClr val="bg1"/>
              </a:solidFill>
            </a:endParaRPr>
          </a:p>
        </p:txBody>
      </p:sp>
      <p:pic>
        <p:nvPicPr>
          <p:cNvPr id="1033" name="Picture 9" descr="underlin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669088"/>
            <a:ext cx="9144000" cy="16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Text Box 10"/>
          <p:cNvSpPr txBox="1">
            <a:spLocks noChangeArrowheads="1"/>
          </p:cNvSpPr>
          <p:nvPr/>
        </p:nvSpPr>
        <p:spPr bwMode="auto">
          <a:xfrm>
            <a:off x="7032625" y="6637338"/>
            <a:ext cx="2133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1pPr>
            <a:lvl2pPr marL="742950" indent="-28575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2pPr>
            <a:lvl3pPr marL="1143000" indent="-22860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3pPr>
            <a:lvl4pPr marL="1600200" indent="-22860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4pPr>
            <a:lvl5pPr marL="2057400" indent="-22860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5pPr>
            <a:lvl6pPr marL="25146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6pPr>
            <a:lvl7pPr marL="29718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7pPr>
            <a:lvl8pPr marL="34290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8pPr>
            <a:lvl9pPr marL="38862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9pPr>
          </a:lstStyle>
          <a:p>
            <a:pPr algn="r">
              <a:spcBef>
                <a:spcPct val="0"/>
              </a:spcBef>
            </a:pPr>
            <a:r>
              <a:rPr lang="en-GB" altLang="en-US" sz="1200" b="1">
                <a:solidFill>
                  <a:srgbClr val="9900CC"/>
                </a:solidFill>
              </a:rPr>
              <a:t>© Boardworks Ltd 2005</a:t>
            </a:r>
          </a:p>
        </p:txBody>
      </p:sp>
      <p:pic>
        <p:nvPicPr>
          <p:cNvPr id="1035" name="Picture 11" descr="swish"/>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549275"/>
            <a:ext cx="723582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2" descr="boardworks_logo"/>
          <p:cNvPicPr>
            <a:picLocks noChangeAspect="1" noChangeArrowheads="1"/>
          </p:cNvPicPr>
          <p:nvPr/>
        </p:nvPicPr>
        <p:blipFill>
          <a:blip r:embed="rId17">
            <a:extLst>
              <a:ext uri="{28A0092B-C50C-407E-A947-70E740481C1C}">
                <a14:useLocalDpi xmlns:a14="http://schemas.microsoft.com/office/drawing/2010/main" val="0"/>
              </a:ext>
            </a:extLst>
          </a:blip>
          <a:srcRect l="4898" t="7431" r="6938" b="10835"/>
          <a:stretch>
            <a:fillRect/>
          </a:stretch>
        </p:blipFill>
        <p:spPr bwMode="auto">
          <a:xfrm>
            <a:off x="7885113" y="0"/>
            <a:ext cx="12192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13" descr="left_button">
            <a:hlinkClick r:id="" action="ppaction://hlinkshowjump?jump=previousslide"/>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9388" y="6092825"/>
            <a:ext cx="5429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8" name="Rectangle 15"/>
          <p:cNvSpPr>
            <a:spLocks noGrp="1" noChangeArrowheads="1"/>
          </p:cNvSpPr>
          <p:nvPr>
            <p:ph type="title"/>
          </p:nvPr>
        </p:nvSpPr>
        <p:spPr bwMode="auto">
          <a:xfrm>
            <a:off x="0" y="0"/>
            <a:ext cx="65166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       Click to edit Master title style</a:t>
            </a:r>
          </a:p>
        </p:txBody>
      </p:sp>
      <p:sp>
        <p:nvSpPr>
          <p:cNvPr id="306201" name="Text Box 25"/>
          <p:cNvSpPr txBox="1">
            <a:spLocks noChangeArrowheads="1"/>
          </p:cNvSpPr>
          <p:nvPr userDrawn="1"/>
        </p:nvSpPr>
        <p:spPr bwMode="auto">
          <a:xfrm>
            <a:off x="0" y="6619875"/>
            <a:ext cx="1116013" cy="274638"/>
          </a:xfrm>
          <a:prstGeom prst="rect">
            <a:avLst/>
          </a:prstGeom>
          <a:noFill/>
          <a:ln w="9525">
            <a:noFill/>
            <a:miter lim="800000"/>
            <a:headEnd/>
            <a:tailEnd/>
          </a:ln>
          <a:effectLst/>
        </p:spPr>
        <p:txBody>
          <a:bodyPr>
            <a:spAutoFit/>
          </a:bodyPr>
          <a:lstStyle>
            <a:lvl1pPr>
              <a:defRPr sz="2200">
                <a:solidFill>
                  <a:srgbClr val="00FFFF"/>
                </a:solidFill>
                <a:latin typeface="Arial" panose="020B0604020202020204" pitchFamily="34" charset="0"/>
                <a:cs typeface="Arial" panose="020B0604020202020204" pitchFamily="34" charset="0"/>
                <a:sym typeface="Monotype Sorts" pitchFamily="2" charset="2"/>
              </a:defRPr>
            </a:lvl1pPr>
            <a:lvl2pPr marL="742950" indent="-285750">
              <a:defRPr sz="2200">
                <a:solidFill>
                  <a:srgbClr val="00FFFF"/>
                </a:solidFill>
                <a:latin typeface="Arial" panose="020B0604020202020204" pitchFamily="34" charset="0"/>
                <a:cs typeface="Arial" panose="020B0604020202020204" pitchFamily="34" charset="0"/>
                <a:sym typeface="Monotype Sorts" pitchFamily="2" charset="2"/>
              </a:defRPr>
            </a:lvl2pPr>
            <a:lvl3pPr marL="1143000" indent="-228600">
              <a:defRPr sz="2200">
                <a:solidFill>
                  <a:srgbClr val="00FFFF"/>
                </a:solidFill>
                <a:latin typeface="Arial" panose="020B0604020202020204" pitchFamily="34" charset="0"/>
                <a:cs typeface="Arial" panose="020B0604020202020204" pitchFamily="34" charset="0"/>
                <a:sym typeface="Monotype Sorts" pitchFamily="2" charset="2"/>
              </a:defRPr>
            </a:lvl3pPr>
            <a:lvl4pPr marL="1600200" indent="-228600">
              <a:defRPr sz="2200">
                <a:solidFill>
                  <a:srgbClr val="00FFFF"/>
                </a:solidFill>
                <a:latin typeface="Arial" panose="020B0604020202020204" pitchFamily="34" charset="0"/>
                <a:cs typeface="Arial" panose="020B0604020202020204" pitchFamily="34" charset="0"/>
                <a:sym typeface="Monotype Sorts" pitchFamily="2" charset="2"/>
              </a:defRPr>
            </a:lvl4pPr>
            <a:lvl5pPr marL="2057400" indent="-228600">
              <a:defRPr sz="2200">
                <a:solidFill>
                  <a:srgbClr val="00FFFF"/>
                </a:solidFill>
                <a:latin typeface="Arial" panose="020B0604020202020204" pitchFamily="34" charset="0"/>
                <a:cs typeface="Arial" panose="020B0604020202020204" pitchFamily="34" charset="0"/>
                <a:sym typeface="Monotype Sorts" pitchFamily="2" charset="2"/>
              </a:defRPr>
            </a:lvl5pPr>
            <a:lvl6pPr marL="25146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6pPr>
            <a:lvl7pPr marL="29718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7pPr>
            <a:lvl8pPr marL="34290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8pPr>
            <a:lvl9pPr marL="38862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9pPr>
          </a:lstStyle>
          <a:p>
            <a:pPr eaLnBrk="1" hangingPunct="1">
              <a:spcBef>
                <a:spcPct val="50000"/>
              </a:spcBef>
              <a:defRPr/>
            </a:pPr>
            <a:fld id="{99DE7DFB-B1D1-4602-8A0E-158182FEFD6E}" type="slidenum">
              <a:rPr lang="en-GB" sz="1200" b="1" smtClean="0">
                <a:solidFill>
                  <a:schemeClr val="bg1"/>
                </a:solidFill>
              </a:rPr>
              <a:pPr eaLnBrk="1" hangingPunct="1">
                <a:spcBef>
                  <a:spcPct val="50000"/>
                </a:spcBef>
                <a:defRPr/>
              </a:pPr>
              <a:t>‹#›</a:t>
            </a:fld>
            <a:r>
              <a:rPr lang="en-GB" sz="1200" b="1">
                <a:solidFill>
                  <a:schemeClr val="bg1"/>
                </a:solidFill>
              </a:rPr>
              <a:t> of 30</a:t>
            </a:r>
          </a:p>
        </p:txBody>
      </p:sp>
      <p:grpSp>
        <p:nvGrpSpPr>
          <p:cNvPr id="1040" name="Group 38"/>
          <p:cNvGrpSpPr>
            <a:grpSpLocks/>
          </p:cNvGrpSpPr>
          <p:nvPr userDrawn="1"/>
        </p:nvGrpSpPr>
        <p:grpSpPr bwMode="auto">
          <a:xfrm>
            <a:off x="234950" y="90488"/>
            <a:ext cx="360363" cy="360362"/>
            <a:chOff x="1202" y="1071"/>
            <a:chExt cx="227" cy="227"/>
          </a:xfrm>
        </p:grpSpPr>
        <p:sp>
          <p:nvSpPr>
            <p:cNvPr id="1041" name="Oval 39"/>
            <p:cNvSpPr>
              <a:spLocks noChangeAspect="1" noChangeArrowheads="1"/>
            </p:cNvSpPr>
            <p:nvPr userDrawn="1"/>
          </p:nvSpPr>
          <p:spPr bwMode="auto">
            <a:xfrm>
              <a:off x="1202" y="1071"/>
              <a:ext cx="227" cy="227"/>
            </a:xfrm>
            <a:prstGeom prst="ellipse">
              <a:avLst/>
            </a:prstGeom>
            <a:solidFill>
              <a:srgbClr val="0100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1pPr>
              <a:lvl2pPr marL="742950" indent="-28575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2pPr>
              <a:lvl3pPr marL="1143000" indent="-22860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3pPr>
              <a:lvl4pPr marL="1600200" indent="-22860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4pPr>
              <a:lvl5pPr marL="2057400" indent="-22860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5pPr>
              <a:lvl6pPr marL="25146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6pPr>
              <a:lvl7pPr marL="29718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7pPr>
              <a:lvl8pPr marL="34290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8pPr>
              <a:lvl9pPr marL="38862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9pPr>
            </a:lstStyle>
            <a:p>
              <a:endParaRPr lang="en-US" altLang="en-US"/>
            </a:p>
          </p:txBody>
        </p:sp>
        <p:sp>
          <p:nvSpPr>
            <p:cNvPr id="1042" name="Oval 40"/>
            <p:cNvSpPr>
              <a:spLocks noChangeAspect="1" noChangeArrowheads="1"/>
            </p:cNvSpPr>
            <p:nvPr userDrawn="1"/>
          </p:nvSpPr>
          <p:spPr bwMode="auto">
            <a:xfrm>
              <a:off x="1202" y="1071"/>
              <a:ext cx="227" cy="227"/>
            </a:xfrm>
            <a:prstGeom prst="ellipse">
              <a:avLst/>
            </a:prstGeom>
            <a:noFill/>
            <a:ln w="22860">
              <a:solidFill>
                <a:srgbClr val="010066"/>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1pPr>
              <a:lvl2pPr marL="742950" indent="-28575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2pPr>
              <a:lvl3pPr marL="1143000" indent="-22860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3pPr>
              <a:lvl4pPr marL="1600200" indent="-22860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4pPr>
              <a:lvl5pPr marL="2057400" indent="-22860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5pPr>
              <a:lvl6pPr marL="25146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6pPr>
              <a:lvl7pPr marL="29718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7pPr>
              <a:lvl8pPr marL="34290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8pPr>
              <a:lvl9pPr marL="38862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9pPr>
            </a:lstStyle>
            <a:p>
              <a:endParaRPr lang="en-US" altLang="en-US"/>
            </a:p>
          </p:txBody>
        </p:sp>
        <p:pic>
          <p:nvPicPr>
            <p:cNvPr id="1043" name="Picture 41" descr="KS3_chemistry_orange"/>
            <p:cNvPicPr>
              <a:picLocks noChangeAspect="1" noChangeArrowheads="1"/>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1214" y="1086"/>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 name="Picture 42" descr="7F_image1"/>
            <p:cNvPicPr>
              <a:picLocks noChangeAspect="1" noChangeArrowheads="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1217" y="1142"/>
              <a:ext cx="13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5" name="Picture 43" descr="7F_image2"/>
            <p:cNvPicPr>
              <a:picLocks noChangeAspect="1" noChangeArrowheads="1"/>
            </p:cNvPicPr>
            <p:nvPr userDrawn="1"/>
          </p:nvPicPr>
          <p:blipFill>
            <a:blip r:embed="rId23" cstate="print">
              <a:extLst>
                <a:ext uri="{28A0092B-C50C-407E-A947-70E740481C1C}">
                  <a14:useLocalDpi xmlns:a14="http://schemas.microsoft.com/office/drawing/2010/main" val="0"/>
                </a:ext>
              </a:extLst>
            </a:blip>
            <a:srcRect/>
            <a:stretch>
              <a:fillRect/>
            </a:stretch>
          </p:blipFill>
          <p:spPr bwMode="auto">
            <a:xfrm>
              <a:off x="1306" y="1101"/>
              <a:ext cx="91"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4028" r:id="rId1"/>
    <p:sldLayoutId id="2147484029" r:id="rId2"/>
    <p:sldLayoutId id="2147484030" r:id="rId3"/>
    <p:sldLayoutId id="2147484031" r:id="rId4"/>
    <p:sldLayoutId id="2147484032" r:id="rId5"/>
    <p:sldLayoutId id="2147484033" r:id="rId6"/>
    <p:sldLayoutId id="2147484034" r:id="rId7"/>
    <p:sldLayoutId id="2147484035" r:id="rId8"/>
    <p:sldLayoutId id="2147484036" r:id="rId9"/>
    <p:sldLayoutId id="2147484037" r:id="rId10"/>
    <p:sldLayoutId id="2147484038" r:id="rId11"/>
    <p:sldLayoutId id="2147484039" r:id="rId12"/>
    <p:sldLayoutId id="2147484040" r:id="rId13"/>
  </p:sldLayoutIdLst>
  <p:txStyles>
    <p:titleStyle>
      <a:lvl1pPr algn="l" rtl="0" eaLnBrk="0" fontAlgn="base" hangingPunct="0">
        <a:spcBef>
          <a:spcPct val="0"/>
        </a:spcBef>
        <a:spcAft>
          <a:spcPct val="0"/>
        </a:spcAft>
        <a:defRPr sz="2800" b="1">
          <a:solidFill>
            <a:srgbClr val="FF6600"/>
          </a:solidFill>
          <a:latin typeface="+mj-lt"/>
          <a:ea typeface="+mj-ea"/>
          <a:cs typeface="+mj-cs"/>
        </a:defRPr>
      </a:lvl1pPr>
      <a:lvl2pPr algn="l" rtl="0" eaLnBrk="0" fontAlgn="base" hangingPunct="0">
        <a:spcBef>
          <a:spcPct val="0"/>
        </a:spcBef>
        <a:spcAft>
          <a:spcPct val="0"/>
        </a:spcAft>
        <a:defRPr sz="2800" b="1">
          <a:solidFill>
            <a:srgbClr val="FF6600"/>
          </a:solidFill>
          <a:latin typeface="Arial" charset="0"/>
          <a:cs typeface="Arial" charset="0"/>
        </a:defRPr>
      </a:lvl2pPr>
      <a:lvl3pPr algn="l" rtl="0" eaLnBrk="0" fontAlgn="base" hangingPunct="0">
        <a:spcBef>
          <a:spcPct val="0"/>
        </a:spcBef>
        <a:spcAft>
          <a:spcPct val="0"/>
        </a:spcAft>
        <a:defRPr sz="2800" b="1">
          <a:solidFill>
            <a:srgbClr val="FF6600"/>
          </a:solidFill>
          <a:latin typeface="Arial" charset="0"/>
          <a:cs typeface="Arial" charset="0"/>
        </a:defRPr>
      </a:lvl3pPr>
      <a:lvl4pPr algn="l" rtl="0" eaLnBrk="0" fontAlgn="base" hangingPunct="0">
        <a:spcBef>
          <a:spcPct val="0"/>
        </a:spcBef>
        <a:spcAft>
          <a:spcPct val="0"/>
        </a:spcAft>
        <a:defRPr sz="2800" b="1">
          <a:solidFill>
            <a:srgbClr val="FF6600"/>
          </a:solidFill>
          <a:latin typeface="Arial" charset="0"/>
          <a:cs typeface="Arial" charset="0"/>
        </a:defRPr>
      </a:lvl4pPr>
      <a:lvl5pPr algn="l" rtl="0" eaLnBrk="0" fontAlgn="base" hangingPunct="0">
        <a:spcBef>
          <a:spcPct val="0"/>
        </a:spcBef>
        <a:spcAft>
          <a:spcPct val="0"/>
        </a:spcAft>
        <a:defRPr sz="2800" b="1">
          <a:solidFill>
            <a:srgbClr val="FF6600"/>
          </a:solidFill>
          <a:latin typeface="Arial" charset="0"/>
          <a:cs typeface="Arial" charset="0"/>
        </a:defRPr>
      </a:lvl5pPr>
      <a:lvl6pPr marL="457200" algn="l" rtl="0" fontAlgn="base">
        <a:spcBef>
          <a:spcPct val="0"/>
        </a:spcBef>
        <a:spcAft>
          <a:spcPct val="0"/>
        </a:spcAft>
        <a:defRPr sz="2800" b="1">
          <a:solidFill>
            <a:srgbClr val="FF6600"/>
          </a:solidFill>
          <a:latin typeface="Arial" charset="0"/>
          <a:cs typeface="Arial" charset="0"/>
        </a:defRPr>
      </a:lvl6pPr>
      <a:lvl7pPr marL="914400" algn="l" rtl="0" fontAlgn="base">
        <a:spcBef>
          <a:spcPct val="0"/>
        </a:spcBef>
        <a:spcAft>
          <a:spcPct val="0"/>
        </a:spcAft>
        <a:defRPr sz="2800" b="1">
          <a:solidFill>
            <a:srgbClr val="FF6600"/>
          </a:solidFill>
          <a:latin typeface="Arial" charset="0"/>
          <a:cs typeface="Arial" charset="0"/>
        </a:defRPr>
      </a:lvl7pPr>
      <a:lvl8pPr marL="1371600" algn="l" rtl="0" fontAlgn="base">
        <a:spcBef>
          <a:spcPct val="0"/>
        </a:spcBef>
        <a:spcAft>
          <a:spcPct val="0"/>
        </a:spcAft>
        <a:defRPr sz="2800" b="1">
          <a:solidFill>
            <a:srgbClr val="FF6600"/>
          </a:solidFill>
          <a:latin typeface="Arial" charset="0"/>
          <a:cs typeface="Arial" charset="0"/>
        </a:defRPr>
      </a:lvl8pPr>
      <a:lvl9pPr marL="1828800" algn="l" rtl="0" fontAlgn="base">
        <a:spcBef>
          <a:spcPct val="0"/>
        </a:spcBef>
        <a:spcAft>
          <a:spcPct val="0"/>
        </a:spcAft>
        <a:defRPr sz="2800" b="1">
          <a:solidFill>
            <a:srgbClr val="FF6600"/>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1" fontAlgn="auto" hangingPunct="1">
              <a:spcBef>
                <a:spcPts val="0"/>
              </a:spcBef>
              <a:spcAft>
                <a:spcPts val="0"/>
              </a:spcAft>
            </a:pPr>
            <a:fld id="{16BAB35B-1556-4CB2-B732-CD447E0CB4A6}" type="datetime1">
              <a:rPr lang="en-GB" smtClean="0">
                <a:solidFill>
                  <a:prstClr val="black">
                    <a:tint val="75000"/>
                  </a:prstClr>
                </a:solidFill>
                <a:latin typeface="Calibri"/>
                <a:cs typeface="+mn-cs"/>
              </a:rPr>
              <a:pPr eaLnBrk="1" fontAlgn="auto" hangingPunct="1">
                <a:spcBef>
                  <a:spcPts val="0"/>
                </a:spcBef>
                <a:spcAft>
                  <a:spcPts val="0"/>
                </a:spcAft>
              </a:pPr>
              <a:t>02/11/2023</a:t>
            </a:fld>
            <a:endParaRPr lang="en-GB">
              <a:solidFill>
                <a:prstClr val="black">
                  <a:tint val="75000"/>
                </a:prstClr>
              </a:solidFill>
              <a:latin typeface="Calibri"/>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1" fontAlgn="auto" hangingPunct="1">
              <a:spcBef>
                <a:spcPts val="0"/>
              </a:spcBef>
              <a:spcAft>
                <a:spcPts val="0"/>
              </a:spcAft>
            </a:pPr>
            <a:endParaRPr lang="en-GB">
              <a:solidFill>
                <a:prstClr val="black">
                  <a:tint val="75000"/>
                </a:prstClr>
              </a:solidFill>
              <a:latin typeface="Calibri"/>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1" fontAlgn="auto" hangingPunct="1">
              <a:spcBef>
                <a:spcPts val="0"/>
              </a:spcBef>
              <a:spcAft>
                <a:spcPts val="0"/>
              </a:spcAft>
            </a:pPr>
            <a:fld id="{9B9EC7F8-F069-43C0-8518-9F658A16FFC7}" type="slidenum">
              <a:rPr lang="en-GB" smtClean="0">
                <a:solidFill>
                  <a:prstClr val="black">
                    <a:tint val="75000"/>
                  </a:prstClr>
                </a:solidFill>
                <a:latin typeface="Calibri"/>
                <a:cs typeface="+mn-cs"/>
              </a:rPr>
              <a:pPr eaLnBrk="1" fontAlgn="auto" hangingPunct="1">
                <a:spcBef>
                  <a:spcPts val="0"/>
                </a:spcBef>
                <a:spcAft>
                  <a:spcPts val="0"/>
                </a:spcAft>
              </a:pPr>
              <a:t>‹#›</a:t>
            </a:fld>
            <a:endParaRPr lang="en-GB">
              <a:solidFill>
                <a:prstClr val="black">
                  <a:tint val="75000"/>
                </a:prstClr>
              </a:solidFill>
              <a:latin typeface="Calibri"/>
              <a:cs typeface="+mn-cs"/>
            </a:endParaRPr>
          </a:p>
        </p:txBody>
      </p:sp>
    </p:spTree>
    <p:extLst>
      <p:ext uri="{BB962C8B-B14F-4D97-AF65-F5344CB8AC3E}">
        <p14:creationId xmlns:p14="http://schemas.microsoft.com/office/powerpoint/2010/main" val="1527359749"/>
      </p:ext>
    </p:extLst>
  </p:cSld>
  <p:clrMap bg1="lt1" tx1="dk1" bg2="lt2" tx2="dk2" accent1="accent1" accent2="accent2" accent3="accent3" accent4="accent4" accent5="accent5" accent6="accent6" hlink="hlink" folHlink="folHlink"/>
  <p:sldLayoutIdLst>
    <p:sldLayoutId id="2147484042" r:id="rId1"/>
    <p:sldLayoutId id="2147484043" r:id="rId2"/>
    <p:sldLayoutId id="2147484044" r:id="rId3"/>
    <p:sldLayoutId id="2147484045" r:id="rId4"/>
    <p:sldLayoutId id="2147484046" r:id="rId5"/>
    <p:sldLayoutId id="2147484047" r:id="rId6"/>
    <p:sldLayoutId id="2147484048" r:id="rId7"/>
    <p:sldLayoutId id="2147484049" r:id="rId8"/>
    <p:sldLayoutId id="2147484050" r:id="rId9"/>
    <p:sldLayoutId id="2147484051" r:id="rId10"/>
    <p:sldLayoutId id="2147484052"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1" fontAlgn="auto" hangingPunct="1">
              <a:spcBef>
                <a:spcPts val="0"/>
              </a:spcBef>
              <a:spcAft>
                <a:spcPts val="0"/>
              </a:spcAft>
            </a:pPr>
            <a:fld id="{16BAB35B-1556-4CB2-B732-CD447E0CB4A6}" type="datetime1">
              <a:rPr lang="en-GB" smtClean="0">
                <a:solidFill>
                  <a:prstClr val="black">
                    <a:tint val="75000"/>
                  </a:prstClr>
                </a:solidFill>
                <a:latin typeface="Calibri"/>
                <a:cs typeface="+mn-cs"/>
              </a:rPr>
              <a:pPr eaLnBrk="1" fontAlgn="auto" hangingPunct="1">
                <a:spcBef>
                  <a:spcPts val="0"/>
                </a:spcBef>
                <a:spcAft>
                  <a:spcPts val="0"/>
                </a:spcAft>
              </a:pPr>
              <a:t>02/11/2023</a:t>
            </a:fld>
            <a:endParaRPr lang="en-GB">
              <a:solidFill>
                <a:prstClr val="black">
                  <a:tint val="75000"/>
                </a:prstClr>
              </a:solidFill>
              <a:latin typeface="Calibri"/>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1" fontAlgn="auto" hangingPunct="1">
              <a:spcBef>
                <a:spcPts val="0"/>
              </a:spcBef>
              <a:spcAft>
                <a:spcPts val="0"/>
              </a:spcAft>
            </a:pPr>
            <a:endParaRPr lang="en-GB">
              <a:solidFill>
                <a:prstClr val="black">
                  <a:tint val="75000"/>
                </a:prstClr>
              </a:solidFill>
              <a:latin typeface="Calibri"/>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1" fontAlgn="auto" hangingPunct="1">
              <a:spcBef>
                <a:spcPts val="0"/>
              </a:spcBef>
              <a:spcAft>
                <a:spcPts val="0"/>
              </a:spcAft>
            </a:pPr>
            <a:fld id="{9B9EC7F8-F069-43C0-8518-9F658A16FFC7}" type="slidenum">
              <a:rPr lang="en-GB" smtClean="0">
                <a:solidFill>
                  <a:prstClr val="black">
                    <a:tint val="75000"/>
                  </a:prstClr>
                </a:solidFill>
                <a:latin typeface="Calibri"/>
                <a:cs typeface="+mn-cs"/>
              </a:rPr>
              <a:pPr eaLnBrk="1" fontAlgn="auto" hangingPunct="1">
                <a:spcBef>
                  <a:spcPts val="0"/>
                </a:spcBef>
                <a:spcAft>
                  <a:spcPts val="0"/>
                </a:spcAft>
              </a:pPr>
              <a:t>‹#›</a:t>
            </a:fld>
            <a:endParaRPr lang="en-GB">
              <a:solidFill>
                <a:prstClr val="black">
                  <a:tint val="75000"/>
                </a:prstClr>
              </a:solidFill>
              <a:latin typeface="Calibri"/>
              <a:cs typeface="+mn-cs"/>
            </a:endParaRPr>
          </a:p>
        </p:txBody>
      </p:sp>
    </p:spTree>
    <p:extLst>
      <p:ext uri="{BB962C8B-B14F-4D97-AF65-F5344CB8AC3E}">
        <p14:creationId xmlns:p14="http://schemas.microsoft.com/office/powerpoint/2010/main" val="2289753044"/>
      </p:ext>
    </p:extLst>
  </p:cSld>
  <p:clrMap bg1="lt1" tx1="dk1" bg2="lt2" tx2="dk2" accent1="accent1" accent2="accent2" accent3="accent3" accent4="accent4" accent5="accent5" accent6="accent6" hlink="hlink" folHlink="folHlink"/>
  <p:sldLayoutIdLst>
    <p:sldLayoutId id="2147484078" r:id="rId1"/>
    <p:sldLayoutId id="2147484079" r:id="rId2"/>
    <p:sldLayoutId id="2147484080" r:id="rId3"/>
    <p:sldLayoutId id="2147484081" r:id="rId4"/>
    <p:sldLayoutId id="2147484082" r:id="rId5"/>
    <p:sldLayoutId id="2147484083" r:id="rId6"/>
    <p:sldLayoutId id="2147484084" r:id="rId7"/>
    <p:sldLayoutId id="2147484085" r:id="rId8"/>
    <p:sldLayoutId id="2147484086" r:id="rId9"/>
    <p:sldLayoutId id="2147484087" r:id="rId10"/>
    <p:sldLayoutId id="2147484088"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jpe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jpeg"/><Relationship Id="rId1" Type="http://schemas.openxmlformats.org/officeDocument/2006/relationships/slideLayout" Target="../slideLayouts/slideLayout15.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AutoShape 2" descr="data:image/jpeg;base64,/9j/4AAQSkZJRgABAQAAAQABAAD/2wCEAAkGBxQTEhUUEhQWFBUUFBQXFxcVFxQVFRYVFBQWFxYVFBUYHCggGB0mHBQVITEhJSkrLi4uFx8zODMsNygtLisBCgoKDg0OGhAQGywkICQsLCwsLCwsLCwsLCwsLCwsLCwsLCwsLCwsLCwsLCwsLCwsLCwsLCwsLCwsLCwsLCwsLP/AABEIAMUBAAMBEQACEQEDEQH/xAAcAAABBQEBAQAAAAAAAAAAAAADAgQFBgcBCAD/xABCEAACAQIDBQUECAQFAwUAAAABAgMAEQQFIQYSMUFRBxMiYXEygZGxFCNCUmKhwdEzcoKSJFPh8PEWosIlQ4Oj4v/EABsBAAIDAQEBAAAAAAAAAAAAAAIDAQQFAAYH/8QANBEAAgIBBAAFAQYFBQEBAAAAAAECAxEEEiExBRMiQVEyBmFxgZGhFCNCsdFDweHw8WIV/9oADAMBAAIRAxEAPwDDq446K4gUKEgWoqGCxxGtLbFSY7iSkyYiTHkSUmTK8pDqNKW2JkxwiUpsU2GVaBsW2FVaFsBsWFocgZFgVGSMigKEjJ0CuyDk6BUZOyd3a7JGTu7UZOyfbtdk7J9u12TsnLVOScnLV2TsnCKkkSRUkpiCKnIWRJWiySmIK1OQsg2WiTDTEMtEmEmCZaJMNME60aYxMA60aYxMXtLlBd1OHjYgDUsN1mJPIdBa161LbIxeGamnhLaVZ4ypsQQRpY6aiuGnVFQCwyLQNgNjqFKVJiJMewpSJMryY8iSktleUh1GlKbEth0WgbFNhVWgbAbCBaHIGRYWhByKC12SMigKHJGRQWoyRkVjITGoZ/CDwHFj6Cpram8RNvw/wLVazmKwvlgcPjobeMv/AGj96OdNn9ODcX2MtUcymPcvSOe4icEjkdDSLd9KzNcGHq/ANTRlrlA5oCjFWFiKmM1JZRiNNPDEbtTkHJwipyTkSRUk5OWrsk5EkVOSciSKknIkipyFkQRREpiCtSEmDZaJMNMGwokGmDZaNMJMA6UaY1MufZhmn0kPE8YAQb8dzvEqWtIATqfEVPvNWtfF8TSPS6NpNwbK/wBocEMOIbhaVd+1tQ1yGB94v7zVjRXKyrn2K2r00oW7o+5QGcXNuHKmtHY4DwvS5IXKJIwLVebKk3gfRJVeTK0mO41pLZXkxyi0tsU2HVaBsW2EUUGQGxYFRkBsWFockZFBajIORQWoyRkteQ5Qqr3svqL1nXXSsn5cD0fgfg71MlZNceyKptLixJMW5DQCtnTVKqtI+v6PTwoqSwVXMcxC6c6vVUuXJneI+KV0rHuNdn80eOcODrf3elP1FEZV7Wef0Oqd1so2dSNbzGJcTAs6e0BZhXl9j01mx9Po8v8AaTwzyZ+bDr3K5u1ZPKZOEVJ2RJWpyTk4RXE5EkVJORJFEFkQRUhIQRUkiSKkJCGFEEmDYUSYaYJhRphpgnWiTDTK7lufSwAd2QCpJVtd5b/dII6nQ341uZysM9Bt5yMcVinlYvI7Ox4sxLE+80KSSwg22+wVSQL3q4jBZ8syVu7Vy4u6hlWxOjcLnr7jS7aMrKM3VWqL6HS4dl9pSNbai2orNsjKPZSlJPph0Wq7YmTHCLS2xTYVVoGwGwirQtgNiwtQC2EC0OQcigKgHJJ5Fl5lkHQamq2pu8uH3ljSad6i1QX5j/bXNtwCJDy1pnh2mwt8j7R4Loo1VptdGX5tmO7oONbtNO55Z3iviipW2PZXXck3NaKSSwjxNlkrJbpdhcL7QoJ9FjSNq2ODb+z9S2GkLezb5CvK+LySaS7NXx+MP4dqXwQUi6m3U1yfB8lTEFaLJ2ThWuyTkSVqchZEkVJORBFFkLIgipyEmIIogsiCKklCSKILINhUoJA2FGg0wTLRJjEyqYnKJk4oT5jWt7az0EbYsYkVAw+rjj6uOJXLc/mh3ArXVDcAgGwPEAkXA1PxooyaFTqjPsuEe1sEo7uz+LkwGh9QdfWoshGxYM+/StQeEGTB71ipGovr5c6y7NDNdGPKUo8SR18OV41nzTi8MBTUj5RS2yGwiihAbCAVGQciwtDkHIsLQ5ByW/JysOEaXyJPurNlF26lQZ7T7K6WNnq92zLc/wA1LMzE6mvVU08KKPo2q1UdNVgp00hYkmtOMcLB4S+6Vs3KQgCpFIkcpwpeRQBckgD1NIumoxNXw2lyt3PpG3MBhcIsI9plF/1NeMnJ6nUbvZGD9qPFN78qL7/sV3dq7g8XkSVqCciStTk7IkipyFkSRU5JyIIoshZEEVOQkxDCiCEEUQSYMipCEEUQSBsKJBpgmFEg0yffBSpyDjow/wDIVqwv+GblmlsgCfKsLPpKndt1OnwcVYVyfYlTlAhsz7OZPaw7Bh0P6MKPh9D46j5KhmWUzQHdmjZPMjQ+jcDUNYLEZKXQztUBHU41xDJnLs4mUrYlrXtzIHA38vWjVj6K1mmhNE/gc9L2WYbmunhIBPqeNZ2uolNbomTqtBt9VZLC3LhWK+OzMf3i1FC2A2EAocgNiwtRkFsWFoQclgyeTfw80J5qSPeKp2/y742I9V9ltf5F+yXXZiuczHfK9ND617LTx9OT1njGq8yzC6I6rBiClFQwl2al2d7NFCMRON1VF1B4k9TXmvFdeseXXy2ad/iFOj0zinz7k3muJ7yQty4D0qrpaPLhz2fMdTqHfa7H7jLdqw4icnCtDtJyIK0DQWRJFQSIIqQkxBFEFkGRRBIQwqUEhBFEEgZFEFkQwqQkDYUaDTBsKJBo0HZvGJioFcamwv1oLYyqng+hRcbI5HkuSqeVOhqpLsrW6SEvYbRZXLCbwtb8J1U+o/arVeqRnW+HtcxJCXFQzL3eLhC30JI3oz+o99XI3JlNwnB8ozvbDYqEn/B7qnmoYsv9PG3yo08stRnmJnuZZXLA27KhXzt4T6GmNYJTTB4PFFCbcCLHh63F/SuWDmsouuP2nwssBFn3yhHdkfbI47/AKDqLa6cKbvTRW8ppleyzPWisHuy/mKztRo42crhlfUaGNvMeGXDA41JFupBrEtplW8MwLqJ1vEkPVFIZWYRVqAGwirRKILY7wMhRgR6H0pd9e6AVVzqmpr2Mt2ugCYuW3AneH9X+t69HoJ7qInuKtStRXGxDDB4CSQ+BSfPgPjViy6EPqYNl9dSzJlryPZfdYPJqRwHIVlanX7ltgYus8V3LbXwXVGa1iTbpes6FEc7mjz9lsp9ts5u0/AGTm7XNHZElaFoLIkRkmwFyeApc2orLCWXwiy4HZ+KNA+KJueEYOtvOqijdc/5fC+T1nhP2dlqY77f0OzYHBSeEK8R5Ne494vRvS6mHKln7jZ1H2RhszXw/xILN8hkh8Wjxng6ar7+lRC5N7ZcP4Z4/WeHX6WWJrj5IcinlJCCKIJA2FEGhBFSFkQRREoGwokGgbCiQaG/ZftB3M3cufA/DyPStLXU7o7ke20tmHtZtip04GsYvilGtFFZQDeDsuFVuVErZQ6AlXGfaKtnGB+jsZIvB10BU+tXKdXueAIaeFby1wR+KxkGJBSZFBOhPFD7+XvrRjZKPY2WkpuWYP/JStoNht27QHTjunUe406MoyM+3TWVfeil4jDsjbrqVPn+lS1grppg644cYPFvG28ht5cj6il2VxsWJCraoWLEkXLJNoFk8LeF+h5+lYup0UocrlHn9Z4fKv1R5RZIWBqlH4MeSaDqtMSFNn0rbovXS6wTFbngp0ODXF4p3IuiWUdGYcfUCrrnLT0qEe2egndLR6ZQXb5/At2Hy9VFgAPSqflyk8yZg2aiU3lsdLGBTFXFCHJs7aiwRk5aowTk4RXNE5OxxFiFUXJ4AUqycYR3SDhFyaUeyxYTBJhVEktjL9lb33fM1RrUtW89RPceBfZ2bmrbkQ+ZZ0u8Wd9f98K2K4KKxE+lUaVRjiK4IXE7WxL1NNVbYc1XD65JDJO0oxm0a7yniraqR6cqG3w9XL1IyNXdoLU4S5H2IkWRUmRd1JV3gOh4MPcQayVF1ydbfKPlfimk/hdTKC67X4DVhTCihDCpCQMiiCQhhRIJA2FEGgbCiQSM+hlKsGU2INwfMV6FrKwz1yeHk9CbB54MVhlN/EosR5ivPamp1zwatc1OOSzE6ilRZLQ4K0DZKITaTAl4iOoIroSw8hr4MGx+Llw07BSbX9k6j/SvSUzUoIyrU67MxeGWHJtrlayt4Sfst7J9DyonV7xLlPiH9Ny/MkcfgYcSvAb3Q8f6TzqFY48MbboqrlvrZSM22fkiJKgsv5imrEujKtqnU8TX5kPXCzoNcQ0WTI9pShCym45Nz/q/eszU6BS9VfZkazw1T9VffwX7LMSkw+rYMedjVBVWReJI8vqKp0v1rBC7Y41o17tf4kh3VHPxc6bRTusbl1E0fCqI2S8x/SuSQ2dywQxKvQfE8zQSk7Zub/Iq6/Uu6xsl7UWDPyfWqcHZPt2owdk4VrsHZOEVGCSRybECFZpja8cfh/mY2FqztVDzbYVe3uep+ymljfrPV7IoebbVNum7ElmJJP6Vt1adJYSPq9moq0/fsVDG5w7niauRoS7MfU+N2SW2vgjmcniackkY8rbLH6nkNBHrQyZa01WZJI0/Zpd/L2U+1h5Af6JP/ANXrzOt9OpUvaS/dFP7X+H7Kq7/jhiGFCjwINhRBoGwokEhDUQSBmiDQNhRIJFZfY/EfY7t/5XBr0eYv3PZSptj3Fli2ClxOCxG7LGyxvxPEA9dKp6ynfDKGaezbLDNmRw1mBuD0rFwX2PkFKaJyfYqC6GoZ0Zcnn7tNwXd4i/UkfHWtzw+e6GCprY4kmU2r5SJLLs6ki0vvL0PL0Nc8PsKuydTzB4Lhl2exzCza+vtD96W4OPKNarV1XrZYsMic+yZCd6O2vMc/UcqKNmeylqtIq/VB8FZmhKmxFqMopph8twDTNuqP98qGclFZYUY5eCZy4z4GYSbpKL7YuAGXjbXnpUQcbEVtdooXw8uz8h9kmM+m4x55j7K+BeQJNhVLVpV0tJ9syNbUtHpVVV7vkvsYFtKoxSxweVk3nkXaiwCdtU4IOWqMEnLVBxwiuJTK7ttmvdYbuxxldf7VBJ/O1DpaPM1O99JHrPsvc6bJzXeDNZJCeNbqSR6Sy6VjzJg6kWGw8JY2Apc5KK5Lum007ZJRRPYHABdTxqhZc5cHsdB4ZGlZl2XfYq27i78O4/Pe8P61j+I/6ePkyvths/8Az3kERQnxtA2FEgkDYUSDQNhRBIGwog0IIogkM0wKH2cRBf8Ansa2P4WxdH1lePaOX1J/oOXwOIKkLJvqfuyBvmajZdEl6nw3ULGUv2JPZPOMThw0cikqvAMfEfS9RJQXMo9nnNc5VS/lSykXzJdq4msr3Rj10FInpqp/S8FSrxL2mi1wQ94N5CGHkaqT0Ni65NGvV1y6Md7ZMvsA1tQdfcaf4c3GTixmqxKCaMkrYM07XHCkcg3BseoqSGWnZSR8RLuNqbDX96VbNRWQ1vmtuS0Z3ssCPZrq9QpcGfZXZVLJH7H4EQTkOLgnnS9VFuOUXNHfGTwyJ7Q837zEPHHYRrue9gDf3aj4VOli418+4695mMZMHLh1jmQFLqNDxPO7Dz6UU1XcnFlS7TqccWLhlr2c2lWXwnwuOKn5r1FY92nnp3lcxPK6/wAMlV6lyi1RuDwqYSUlwYcouIu1GDk+tXYOyctXYJyctQ4OM57RJ7zIv3VJ+JsPlVrw9cSl8s9h4FDFLl8srEWHZuCk1ec4rtnpqdHfb9MWO8PljfapM717GvpvBrG82EvBAFGlU5zcuz02n00KVhIMTS8FpyY+ybMu5Zt4byOAHA42B0I9KVfT5seO10Y/i3hsddQ6pMtM+BBQSRNvoefT1rKVjUtk1hnyLxTwm3QTxLlfJHMKejLQNqINA2FEgkDYUSDQM0QSKhtDkr4eRlcWYfBl5Mtb9NysjlHtbanB4IqKQr7LFfQkfKnZYlpPsk8tzuVJY3d2cKRoxvpQzy0TGMejc8uwseIjWTcVgwBuv7VlS1MVLbNDZ+HxksxJPBZXNCb4SZkv9hvEh/pb9KdXYv6JfkUJ6SyrmJWtusXiZQIcVhxuEjemUllHK+6BdfOmv5awWdJKyT2Psz/OOz6RV7zDMJktewIuPQ8/fVuMoy6Y23T3VfXEpk0LIxV1KsOIIsalrApPIioONB7JsEWlZuht8BVHWywsFnTr3NkmwCsLEVlRslFlqdamsMz/AG+wowsRlGh4J1ua1tNf5npZk26NwluiZls7h++xKmXUb28xPM3vY1anlQe0NTipLcabneXjEkBLWAtboKzq7PL7Lk4b+imbVbMnDbroSCNdP0q3VcrOGVraUlz0ONmtqdQkps3ANwDevQ1R1GklW99fXweX8Q8K4c6+vgvWHnDCl12KSPMWQcWGtTcC8nCKF4SyyUVbaLakRnuoB3kp0sNQp87c/Kurold6nxH+5uaDwp2LzLuIjTINk+9fvcwaQluSFbjpe4sbdK6/UTjDZpksL5NenxzTaS6MYQzBEptNs3FBEJsO5ZBZSHADXJtp191Z+l10rbHXNYf3H0vwb7QU6+PojgpzTDrWoos1JXxT7OHEjrXeWyHq4L3BPmCjnRqmRWn4nVH3AtmY5Ua07KsvGIexeOzLHb7tC3syKSAeFxxt6j5VieM07YKxdoq+IaeGu0jk0Pc1w3dyunQ1XonvgpHyW6ryrJQ+GMWp6BQNqJBoG1EEgZog0W/avZ5MTHYHdkW+41uB+43kaZp73VLPsfSba1ZHDMVzDBGNjcbpU2ZTxVv26Gt6ElJZRkTi4vDGdECaj2SbTbp+jyHQ+zfkelZeuo/rRe01mVtZs+FkB41lxbTHziR+1kL9z4TpfW4v8DyqytRNcPlCqq4t5XDKLHi8GZTHFK2DxA5GwSQ+anwv+RrTrr3RUoFuPiri/L1Ecr5GO0OUq4ti4gOk8YunkTzT5UxXSg8TGWeG0aqO/TS5+Cg55spLB4k+sj4gjU293GrCal0Yl1NlL22LBo/Y7gLQ7xGpJrI18/Vgs6dek05lABLaACs5MsGRbSxPnGYRYOBt1VLFmtdVVR4nI524DzIrY0Vbgs/JV1Mv6SWwHZ19GidCwdw5BYC17cPSpnq8WbSpZpPMjn3ImaabDHUFgPjTHVC1ZQivUzoe2Y0ixTY17Npy1oPL8kuqxXdEPtls4sIBTUjjam027uwLK9vQz2b2naIhJSSvAMeI8m8vOq+p0eXvr7+DA8Q8LjanOtc/BosWZJub7MAoFySRa3rVSF2eH38HkpaWzfsiuSn5vtHLin7jBA2PGThpzIPIedWo0JLzL+vZHoNL4bVpIedqe/gm9ndmEw43m8Uh4sfPjbp86G2yVvfC+DN1/ik73tjxEnWFKlwjLXLKPt3nR3UhHC5c/IfOleGaVOUrX+B7z7NaiVFUmUd8QTW2oJG9PWWSfYNpDRYQl3TfbOCuBWWLUULHQjzgvOwYK4qDd+9r6WN6xPEsSpnn4PY117dK0/gum2KWxB8wKw/D3/KPjvi6S1k0iAar6M5A2okGCNEGhDUSCRps6iQd5CwZTxHMHow5GiuplXLEj6RTdGa4KNtls2ZR3sIBlUeJf81Oh/EOVWdJqtj2y6I1FHmLK7MqxWH3dRfdJIF+II4q3mK2s5Ml8HcvxRikV1NiCKGcVJYYUZbXk9FbEbQLiIkP2rAN+9efuq2SwaalvjkuGNgDxMOPhoWlgRCTUzz52p5VuNHN966n1H/FamgsynEjVw5UiIyHbbEYcBHPfRcNxzcgfhY/I1oNKXEipVZOmW6t4LPHmEE8bNhpO7NrvC/s69F5eoqu6ZQeYG5X4rVqIeXqY8/JZtg8yES93IAtybdPK3WqWoodnqMueprps8tdE12h5qI8KN2QKZGCjj4r9PTWqNFbdu1rotbvQ5DPscyQ4eLEY2UeN/q0vzAsTY/iYqP6a2/MUIOXwZ+1ylgtSo3E631PqdTWJKWeWXkscETnmWLIpJA4VYoucSvqNOrEZVjJXgmPd8On7VqpRtjyUaa7K5bUSmUgYn+MbdSaq25r+kvxi39RXttMDhY2sjjfHJdSP5ulNonY+xNsYrohckyvEY2RMPAryHklzuqObOToqjqfdVqNcU92OSpsipZS5+TZxsMcugUjdcWXfZb3Dc734jz/ACFUdTXNPe3lf2PLeM6TUL+ZKWV/YEKSuTznQ2xkwVTrSL5pRwNqg5SMi2lxXeYhyOAso93H860tHXspSPfeH1eXRFfmRVWi8dqAkKUVDGRTfRY9n9lp5yCEKr1bQfCs7V6+qlYbL2mlTW91j/I1fZ7IoMCveyMGkt5fBRXlNXrLdU9kFhDPEvtFTCnbF/8AJCZrizLIznmdPSrlFXlwUT5jfc7rHZL3GDU9AoE1Eg0DNEGgbUSCRG7F7avh3CSsTGdAx1AGmkg+0vnxFegtpjKOH1/3o9nGbzlPD/72alI6TL3sOlxcqDvejKR7S+dYl9Dqee18mrp71P0vhr2M922yIeKeNbg/xowP/tUcj1q5otT/AES/ITqtPn1xM+nh3T1B1U9RWoZxbuzvaAwShWPh0v8Ay34+6qWsp3xyi1prMPDPRmVTh1Fje449QayF8MdascmY9qOV3hnTmjCRfjr8vzqxopbbcB3eurJh9bhli4Ad5baEkDTQ6mobwiUss9DxZBG2EQkhSFXxMbAE2F2PLjxrHerw2mNv0MbSqY2E5hj48NEbxRWjU8Qd3+JK26Sr8CLix086bpa2o7n3IdY1GKgukaxI6b4w8dgmGULb8e7w87Lb3mg10nxBdIihLl+4kC16zpMtxKhthnyxqQD/AKmrGmpdkiLJKtZZki4+WfEBIo2lkc2VUBLfDp5nQVu7Y1ww3gzYWydm5It2LyuPCr3c8jyY6ZSseDwpDOsjDwtM40Ui4Nh58apZssl6Fx7tmjfqK5Loq02w2JTFDD4jdSUqrsbh0RHvZmIPiNwwt5VenONcc/sZijKcsexMZtEcuKNl7ukiCxlWxL9e8Ft1h+Ei1V6LpSbchltcYrgfZh2xYiWDuZ8OgY6NIjMoI6iMg2P9VvSn2JTg4r3M3W6V6ivY3gaz9oEJULHG17DW2t7fnVOzTz27Y4/E83H7P2qTlKSwAVMTiTc3iQ8hq59/Baofy63x6pfsMctNpVx6pfscxGxMZGgYHqDr770xavUR5ayjq/G7EyDxmx0i+wwbyYWPxFPh4nB8SWDTp8Zrl9SwN8FstKx8fgHxNHZ4hXFenkdd4tTBenktuT5BFDYhd5vvNqb+XIVlXau27hcL7jNv8dvktsMJE2kzLwJHpVf+Gz9RkvU2yfMmBmkJ4kn1olVGHQGW+xs1Qw0CapQxAmokGgbUQaBNRoJFTz3Z7EYN9zExlQ2qOPFHIORjkGjae+vTHrh5sttS+EYK12ivw+0h5tH+qnQ0qdakn/b5Gxl1+z+DUO/jxMSywsGDdPZbTUEcj5Gse7TOr1Q6/dGnRqd3on3+zM52ryMRXkQfUO2o/wAiQ9PwnWruk1O9bZd/3EarT7Xuj0VRS0bg81N/Ij9iKutJrBSTwzduyraUSxiJjqouuuu7093CsPV1bJbjRg/MhgsG2mHDMpOqyIVPvGn5gUiEmpZDrXocWebszwxjlkQ/Ydh7gdPytXo4vMUzLksNoLkUO/iYV6yL86C14g2FWsyRue2mP3I0wyn7Ks//AIr+W9WFVDM9zNLOI5HPZ1lvcRyYkKN+Q91ELcXOpYeQHHyU1o+Z5cHN/ginKO6WBpj8JPhJDIGLXJZiftE6km3M0uE42RM+6FtFnmR5Qs7bxvGVGjAG/Wkz0bclg0qNVGUNzM4x7T46ZkhsAovJI53YYVsTeSQ6Lex48a0ls00Oe/3ENy1EvuHWVhwzYTJQ7yuCsmL9l5B7VkvpCmpF73NgaQoStkp2/lH/ACObjWtsf1LR/hdnYS5tic0mXUt4hETqdeIFz13mtxAq4n7L/wAKz+WUmTOmmZpmlJkfVmY+0ehHLytoKXKLT5Nql6e6nb00c/6wSNSDH3rct42UH9aB0bungzJSUG12QX1+KlBCqCxsvBVF/wCb50+O2AiWZCsdlrYKaMSWY6MwHIX4A9aixKyDUWVrq3ODj0aTkmPjkQFCCCOIrFrXltwkuTwms09lc2pEk1PZSQJ0B5UqVcX2hik0A7oCkfw8cjN7ZxqPal0SgTVDDQJqVINAHpLGIE1ShiBNRINAmo0GgbUSDRtmabNJIjKqoUa5eCRQ0Dk6lt3jE/Hxp1JKtpV6nUzgvlHtpRUu/wBTH9rOzJlY/Qw29Yt9GlK95Yak4eX2Z114e0NL9K067Y2LgRJOPf6lHyXN58FKSu8N1rSRPdb8iCp1VvOicckprp9Gix42LGRGWM7wItJEwXUH7LDkehrOt0+17q1z8f7ov06jjZY+PZ/7Mz3Psp7lgL70bX7pzxFuMUnQirdF3mL7/cRfQ639wnZbOHws6kaWa9vPgR6EV19SsiDTZtZv+Z5kmIwSyKfukadeXxrCcXGWH7GhXjLfyYbt/hd3Fb1rCVFf1PA/KtzSz3Vr7jP1Eds/xB9neG38wispbcDybo4ncQmw+FdqpYrZ1CzIvuESTF4k/aaR9Omv7WP9g61RrhhJFq2ZqeBhXQp/DhBji6Ej+JL72uPQHrVXV25e1dICtYXPbIDazNA14VsTbxH7ooNNGcp+ksSjGNeZlDwWDiZS9zHArFWltcyFdWSBT7bDm3srxY6WrZtk4YUeyppXBKW6OfgTlmClzST6Ng1GHwUeruPZYg33newMr3DeLQC+gFrkI14lulzL+xEp4WF0WqLFLhlOCyVFLlfrMVJpzNiGAG9a5Gn+tBbqIVrLf+Sa6JTKTnGz+Dh3jjMY2IxLXsiEtZjwAQXbj1NJr1N9j/lwxH5Y90UwWZvLM+xuGeNyro0Z+6wsbcq1VyjOffA8y3LlcX3tfK3GhlJxL+j0cNQn6ufgv+yRwsCliPHzLat7yap3qc+iJU+RLEjucYOPGg7i8OnH1FLrk6uxckrOikYPFyYGYo1yt9R/5DzqxdTHURyu/kx9doY3xw+/ZmkZXmSyoCpBBGhrNjJxeyfZ4jU6aVUmmh41MZXQJqBhoG1Aw0Bc0DDQJqVIYgD0oYgTVKDQJqNBoE1EhiBmiCPQeXZhFiEEmHlSaM/ajYMB5G3A+R1rQs0s110e0UkfY/CLJGVZVYcbEX1HArqCCORBBFJhmMgs5KdtbsLHilHeq0pUaTJpik6Ek6Trw8DeIcixNXq9Xh4n+ot1ruJjub7M4vLW+kQt3sINjLGG3dOMeIiPiibkQ3A871cwpLKBjJxeH+g8wuYxYyJlIALC8iHiCODxny6+6qtlT3bo8S/Z/wDJZrtSjtlzH94/8FOzXANG5RvaHBuTpyPrT4T3IVZDa/7Gg9le0O8kuEkOrITGT94akflf3Gs3X0Y9aLmlszwxp2mYa8cMoGgNr9FkFwPiDTPD5dxA1kff4I3ZjDdxhXlI+txV44hZWIhQ3kkWNl8dyuliCe7cDWnXeuaj7LsXUtsd3yaTsPlxhw6W0mxLbkQJJ7qED66VQ1iQFFlvfULSb5qMXL3Ij6n9xYs7zkRqIMPYvawtwRQOJPKwrIjCU5YL8IKK3yKLnGOhw6n6QxN/F3dyrynmZftJHwsOL30IGp1alj01/myta973T69kcybZufMf8RjScPhFsBHYKXVTcR7g9leiDQcTc3JZmFa7/P8AwA8yeMfl/ke7R7Z4WBPo2HXwJoIYvtm3GaQaX/D89LJ/m2rEVtj8vtjUq63mby/ghsq2dzLMlLKvcQAHdsTGD5KeLfKn10Rjyll/eLs1EpcdL7iZgy7Lclj7yRhPiSLhdCQfIcvU1O6dnCK7WOWZbtbn747EGaRQulgF5C/PqatwhtWBTlki8LiDG1x7xRNZ4YVdkq5bo9lh70SoCtyfL9aTtcWb0rqtXR6uGi5bI5lFHHYizdDx99VtRTJvJkV2RXpKttngpJpd9E014UyiSisNgWxcnlEJkubPhnswO6T4l5j8QrtTp1dHK79jK12ijqI//RpmX45ZFBBBuLgjnWZGTT2y7PF36eVUmmOGomJQFqBjECY0thoC5pMmMQFjSxiBMaNBoExokGgTUaDQNjRBopWX4ySF+8gkeJxwaNijdeI4jQaV6bB6zJouz/bPi4rDFRpil+8Pqpv7gCrehUetLnTGXaCUzTtmu0bL8Xuqs/dSWUd3iLRMTwsGPgc+hqnbo8vMQ1MsGOylXYuCY5CLb6gXK/ccHSRPwm/HS3Gq0fNpbDe2SwzK9ruzZd7vYiuDnvo6XGClY+WpwrE8jdNbXN6v13wsWHwxeJQeYlCzjByAmDFxNDOtyqkeFurQtzU9AT5dKY1h8/r/AJ/yFF7l6f0/x/ghstw0q4uJYQTM0ihALDeY2sASQL30/wCa6UN8cM6Mtkspl3zhnxGCkC2LoWG7zDRN3rKB5KWHurNpi6blnov3ON1bwMdmmScQLI0gXdVAd0srKrAkKvIglrMvBlUm+tWbPRJlXmUcmmYjHth999zdmltFh4rEGLDJ7LOt/CzG7kacQKzNTPzJ7Y9FvT1cbn0ikZjtCIyY8NafEy2323QUiLeR0lYAg24KR9ojSzRTiOZcI663MsJDDLZYYG76a+MxLcRvbyKStmDPxuCAb8QRwprcn6YrC+8VhLmTy/uJZ3x2YsFYkJwWKIbqgdNOX5UGIx+9kZePhFgwOSZdlYM2P7tpAo3U9rUA6FeBJvzptVm54ayKmvdELm3a3LiiYsKphXgthd2HqPZ05U+cLGuP0LGgel8zF/5FMxmzeInO+qG/Pebn5U2r6eeCtrlXC1+W8okct7MsVJbfIQeWv51Er4RKyhN+xasu7J4lIMhLetV5a1ewxUP3ZO/9FwxqVRflSHrG3yNVGFwUXaDLnhe6rwPx8quwuU44Mq2M6bMvokcj2kie0RUb1uB41RuolH1GvRfGaGO0ezQmDMg1HDqPI0VN+3hk2Vbim5HmzYaQxv7F7H8J6jypuq0yujuj2YXiGhV8cr6l+5pOCcyqCut+lZ0N0uMcnjboeVLEuD6QWNjoaGXBEeQDGlMagLmkyYxAWNQg0CY0aDQNjRINAmNEg0DY0SDQHGdlWaR3/wAN3g6xSI35Eg16bJ6vBDYvZjFRfxcLOlusT2/uAt+dcQQUltQSNLjXQ6HmDUElk2b2yx2Dt9Hnbc/yn+si9AjeyP5SK5pM7ODSch7aonG5joDFcAGSG8kZvx3om8SjyBbjVazSwl9wyM2SedxRYzDf+mCDGoGBOGZxZBbjErEPh24aDTy51FUbYPa+Y/uS1CXOcMoG3GTLhBAwilXfYyyRyEK8bqSgEbjUggBuN/De+ujZSx6VwU5yk5OOfU0M9nVZ9x9yRsJhX79lNgrtIe7Xfc+I7zWUgXBF9OdDveHn2JXnQ7XZouVbQQYGGU76rIxtDCVKF2eQk2UA7hu4UL91AedUrKHZFyT5/wBi9C6DsVb9uyMzPNvo3eBvrcfKtnv7OFjkFvrTrusQbBePiHWuo0yqjul2WL73ZLZDiKKVk2z+IxD90gLAHcIBIUDvSCpIvYHvAQ2tiCGtVnMUuBOWaFk2w0GFA+kSNJMxUmGFd5zYBT4RfcN7XNyOYtelWJz6OjLaWCTK8e693h1hy+L7xPeTnrcKbA+ZY+lAqoR5sf5Auxv6V+pFJ2W4UNv4mSXFOeLSHT3DhUvXVw4giFTOfLZZcv2bwqC0cSi3kKRLWzkGtPGJVtqsomgYvGx3Cb6AaEU2rUuSwyhraJx/mVk5sjnXfpuPpItrj9qqXxaeV0XtJqI3Qz7+5YmFITLWBrKNa4lEJnmULKp01p9NrixV1KsjhmS5zlTYeYOBqp99v3rVhNWRwY0XLT2YfRP4fbKNgFAG+Rb/AJqlLSyi8mxG+MlwZ/tFlkplaTcuDrpV6qcduMlecXnIfZDaQ4Z9xydw6AfdJN6KcI/Vgw/E/DY6mO5Lkvj4sSHeHAgWv86wpzzNnlvKda2sE5pMmGkBY0sNIExqUGgTGjQaBsaINAmNEg0CY0aDR6TFPi2n2eyO3PWneZYumRhDbEQrJpLGjj8Sq4PxFQtXYiXBEHjdhcul1bA4e/4EERPndLa06Gtb7QLgQmK7IMsf2Umj/kmc/lJvU3+LXuiNhDY3sKwrfw8VOh/GsclvgFP50a1UCNpH51lsT4RcGs7zPArxWkjaNxIjswfxOTxCr0ta3EUm2xJqaf8A1lHVp1TjMpeCzfEIrQgmM7liLLcbpBZbnVSGW2nItRuHpco8o3/D7ab5Kmx490/l/BLZagTDxs0oSV2Eqbqq+IQm43y7GzO3BRxW+8ToFMb8LoTra6XanXF9fuTGSwYLvPomJ3ozKylYwGkmdpGA72SYrbevxCg2A1a1xQ/XHf2VIX7m0ljHBp+VZEII+5E5ZQWvoBKwIA3We50sAPCBwFrWqpZdKPCQ1col4IFRd2NQo4m3M9SeJPmaTK+cljJKWHyDliN9740qUWMjJdHO694pQW4+MRU6cKLlHbk1yJmjEilHFwdKJSxyQ0ZnnWBkwc4ZNLG6nkw+6auxkprkyL4S01nmw6ZeskzVcREHXjzHMHzqpZDa8GvVYrI7ojyaO9B7DUwDrpUJksrG0+TCVSQNf961bpuwyrqdOrI4Mknwf0fEhyOBs371qZ8yGEZmnsdc9ki55rmAMQZEDC2oFZ0I4lhmzJ8ZRlueYZy7PuEKf961p1yWMZKU085JbZXPOEUh1+yTzHQ+dZ+t0v8AqQ/MwPEtD/qQX4lt371ktmDtwDY1CCSBMaNBoGxog0DY0SDQJjRINAmNGg0j0ranqOWevFUx8dnDfEYlEBLsqAc2IA/Oq7lHlBqEn0iJbafDk2iLzt0gRpP+4eEfGujXKWNqYXltfU0htmefzou8Y4MKnOTGzqmg6Rpe/vYVehp7WucIHNS98/gUjOe0fDLdZMfNMeBXL4ViXXl30pJPqppsNGl28kO6K+mP68lGm29hgJOAwEMRJ8U2JY4nESDeubs3sX52v8rWdixgry9eclqfB96kGIMfdySorqjkbzILC7EajybjrwrPrnPTS55RlXVzpwnyP8bk+VTqshimw86FW/w5C3cG+8LAqDpx041a86l5kWo+NONSrfsQ2OlYBZIZBAytul2G+4jvvFQ3Esd0c9bmqdVm21/DKOm1DnY5P3Za8C+PfDq2X4szNzix8Vle4BtBMUVjYkizfEDjoKcH6Zd/ebCi+1+xWsf2o5jg27vHYCNG/wDkiB/kYFlPuJqJUVvuKJTl7MfYPtvgItNhZk843WQf91jSnpKn7Eqc0TOD7XMtbQyTR/zxE/mt6U/D6/bIXnT90S+G2/wEnsYuI35N4T8DSZeHtdSCVy94krDnMTi6ujX6MDSnopr3DV8RjtIiTwkWuw1WxFdDT2ReTpSrnFxfRTMsxEuElVijBXsGA19GsKfPTSlHBn6ScqbHF/SzSYJQVv1F9aznFx4Zs8PoTKt+FA0GhrLFepizmUTbXZ7eBkUetX9Pdh4Zna3Tb1vj2jOIc5kwbbpG/HfQcx5VdnTG1ZXYrSap4wyTxG2OGkQgqASOlIjppxfZfd8WigYlxvll0F7i3L0q+lxhlKWHkuOzmc96u63trx8x1FYus0ux7l0ec1+j8uW6PTJtjVDBmpA2NEkEkDY0SQeAbGiQSQJjRoYkBc0aDSNsxu0U4F7QwL96Vrm3oKuQ0dr7eD1rvpXWWVXNO0HCrcS42WU/cwq7o9N7l8asLRQ/qbYP8RL+mKRVcZ2lwJrhcvVm/wA3FuZX/t1+dWIUVx6QErbJfVIgM27SMynFjiTEv3cOBCNeV18X500EqjsWYsxLMdSWJZifMnWuOEs1vW5+dQdg1fsk7N++K4zGr9X7UMTf+4R9th90dKrW24Q2KLRtPBG+buxU2w+Fhc2YhN8y2uycD9Xvf2iqMZymtr92WFWlBTKJkGfNjGdQiKwEsl2YiyhWlA8KEhQFIHEj5WraIp8cGPZ4dXYpP3+TrQzSjuwPE/eLodX3IxKGEZXXdQht4WNraV0KIpqWSKtFXU21kvOWbR/QIF3o2kwgAWVbb02HZvEJh4iJYHDAixG7y5gOnVG2LT/8LcZOPX/pesJNh8ZAGjaOeCQcGAliYcCpVuHpp6VUfnUe+UNUoy77KXtJ2SYGbeaIPhHOt4frIb25wnVfRbU6Gsg+JLBzg/YzLPuyvHYcF41XFxC/jw53msPvRHxA+l6tJp8pgPjspEkdiVYWI4hhYg+YOoqTjiaai4PkSPlXHEhh87xKexPKP6ifnUbUcTmR7VYkybrzFidV37EXHK3mKCzKjwW9BGl3qNq4ZN/9aYuO7AhrcQNPypNThbxNcl/xbw2WlanS/SHw3ay49qM/kf1pktJUzFVtqJTC9q0RPiBX4ikvQV+zGfxVnuiRTtBw0gKltD6GgegfaZK1a6aKPneHjn3ijcTpoLVchU4Lkobd1uYFQxeSugvcEfCmqOeixKTg8SWBhG3I0AQqGYxuGU6g/wCwaGUFOO1gTgpxcZF5ynMxMlxx5joawtRp3XI83qtK6Z49h6xpBVSBk0SDSBsaJIJIC7UaQxIC7UaQxIq2IxTyneld5D1di3zr0B6PGOjqnTTpXHYG7UJOBSCpIYl5LfA1DZyRp/ZH2cHEsuLxa/UKbxodO9bkT+H50iyxRGJG+hRwtYDSw0Atwt0rMlJuTk2HjBkO1GMsuaTX4yNED5R4ZkA8vFMtFpkpWxa+9lu/Makn8f3Mz7OczOHx0TXIBtf+VSGa/qoYe+tDURzAqVPlo0ntI2beM3gYqV3JIWBO8oRvq909UZu7vyR4vu0iixp7ZdMKyKlHevzG2wWfR4mMJIVidSwvbSGSRjcFSfFh5C3D7Dk8NDTbISTzHv8AuhKaXD6f7DXO8kxWVztiMtvFYb0+F9uMqD/EjX/3IzYnky+XAMqtVi/2BnDHf5MuWw/arhsZuxzWw2IOgDG8ch4Du5Dz/C1j0JpFujjLmHDJU3HsvzxA68D1GjfGqLU6n8MampIhs62Yw+MW2JhjnIuN5huSr/LKlj8qtV6yXUlkGVa9jNNouxlOODnMZPCLE+yfJZlv+YNWoaiufTAcZIzjP9kMZgyfpEDqvJ1G/GfMOvD32p4OUQgJBBHLUGoJLRh8QJED9dGHnz+PGs+xOueUe38Ptjr9I659rh/5IDMYNxyOR1HoavwmpRyeN1NEqLXXL2GjUTEoGwriQuExBRgdfOofKwHXPZNTx0S+LLMl1Y8OF7iq1djhLaz0Gu0teroV9a5K+asnnTlcQO8txxicMOHMdRSrqlZHDE30q2G1l5w+IDqGB4isKcHF4Z5qytwlhnWaoSISBM1EkGkBdqYkNSG8j0xIbFFYUVuM9AgqcKEJIAwqDmcZrVIBdeyDZOLH4s9+SUiAcpbRzfQMb8KCTCPTEcSqoVQFVbAAaAAcABWda8toNHSdD6UlrhhLswfa4/8ApDvzmnmdvU4xB8ogKbol/M/BIs62XsZbl7WljP41HqCbEfAmtKazFlKDxJHqPGoJssjlkF2SBJDf7Q3LSKem8hYX5XB4gVnSfp/AsQ+tx+Tz/tCTgcezRG9i4YEDdkUO6OrDowS56E3GoFr0HvgmytJYbRvGzDDGQtDLe8BjMUt/rVEiB1G9bUrw10YcRSJLlNHRfcWZd2n7KQrAcbGBG4nMEsai0UjBiO+Vb/Vk2uVFwfiTYqnvjkiS2y2jDYDtLxeFeLDyH6RCzoiq7EPHvMANySxNhf2TcdLUUoRmsSBaxyj0Thmvfzsfef8Aisy2pVzwhsJ745YqQe8dDwqpP0jVyDOGFvAdzjpoUPqh0qzC+cY5TAcU+ylZp2e4DGs94RBLr9ZB4LnqY/ZPvrQ097tjloTOGx4RlWY7N/QcS0He96rqxuV3SCnA6E3/ACrtTFOGTU8C1MoapJe/DITN4A0RPNNR7+VJ0kn9Jq/aKiK22rvoramrx5ZnTXECK4klMnmOq8hVfUR43G74JdLzHU+mNc0hCtpzo6pbolPxOiNV7UfcY0wzztccWPZTEkkxnhy8r1R1lKfqMnxKtY3lgnWxI6Vm4wZUeVkA5okhqQ3kNGkMSG8hpqHRP//Z"/>
          <p:cNvSpPr>
            <a:spLocks noChangeAspect="1" noChangeArrowheads="1"/>
          </p:cNvSpPr>
          <p:nvPr/>
        </p:nvSpPr>
        <p:spPr bwMode="auto">
          <a:xfrm>
            <a:off x="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Times New Roman" pitchFamily="18" charset="0"/>
              </a:defRPr>
            </a:lvl1pPr>
            <a:lvl2pPr marL="742950" indent="-285750" eaLnBrk="0" hangingPunct="0">
              <a:defRPr sz="2000" b="1">
                <a:solidFill>
                  <a:schemeClr val="tx1"/>
                </a:solidFill>
                <a:latin typeface="Times New Roman" pitchFamily="18" charset="0"/>
              </a:defRPr>
            </a:lvl2pPr>
            <a:lvl3pPr marL="1143000" indent="-228600" eaLnBrk="0" hangingPunct="0">
              <a:defRPr sz="2000" b="1">
                <a:solidFill>
                  <a:schemeClr val="tx1"/>
                </a:solidFill>
                <a:latin typeface="Times New Roman" pitchFamily="18" charset="0"/>
              </a:defRPr>
            </a:lvl3pPr>
            <a:lvl4pPr marL="1600200" indent="-228600" eaLnBrk="0" hangingPunct="0">
              <a:defRPr sz="2000" b="1">
                <a:solidFill>
                  <a:schemeClr val="tx1"/>
                </a:solidFill>
                <a:latin typeface="Times New Roman" pitchFamily="18" charset="0"/>
              </a:defRPr>
            </a:lvl4pPr>
            <a:lvl5pPr marL="2057400" indent="-228600" eaLnBrk="0" hangingPunct="0">
              <a:defRPr sz="2000" b="1">
                <a:solidFill>
                  <a:schemeClr val="tx1"/>
                </a:solidFill>
                <a:latin typeface="Times New Roman" pitchFamily="18" charset="0"/>
              </a:defRPr>
            </a:lvl5pPr>
            <a:lvl6pPr marL="2514600" indent="-228600" eaLnBrk="0" fontAlgn="base" hangingPunct="0">
              <a:spcBef>
                <a:spcPct val="0"/>
              </a:spcBef>
              <a:spcAft>
                <a:spcPct val="0"/>
              </a:spcAft>
              <a:defRPr sz="2000" b="1">
                <a:solidFill>
                  <a:schemeClr val="tx1"/>
                </a:solidFill>
                <a:latin typeface="Times New Roman" pitchFamily="18" charset="0"/>
              </a:defRPr>
            </a:lvl6pPr>
            <a:lvl7pPr marL="2971800" indent="-228600" eaLnBrk="0" fontAlgn="base" hangingPunct="0">
              <a:spcBef>
                <a:spcPct val="0"/>
              </a:spcBef>
              <a:spcAft>
                <a:spcPct val="0"/>
              </a:spcAft>
              <a:defRPr sz="2000" b="1">
                <a:solidFill>
                  <a:schemeClr val="tx1"/>
                </a:solidFill>
                <a:latin typeface="Times New Roman" pitchFamily="18" charset="0"/>
              </a:defRPr>
            </a:lvl7pPr>
            <a:lvl8pPr marL="3429000" indent="-228600" eaLnBrk="0" fontAlgn="base" hangingPunct="0">
              <a:spcBef>
                <a:spcPct val="0"/>
              </a:spcBef>
              <a:spcAft>
                <a:spcPct val="0"/>
              </a:spcAft>
              <a:defRPr sz="2000" b="1">
                <a:solidFill>
                  <a:schemeClr val="tx1"/>
                </a:solidFill>
                <a:latin typeface="Times New Roman" pitchFamily="18" charset="0"/>
              </a:defRPr>
            </a:lvl8pPr>
            <a:lvl9pPr marL="3886200" indent="-228600" eaLnBrk="0" fontAlgn="base" hangingPunct="0">
              <a:spcBef>
                <a:spcPct val="0"/>
              </a:spcBef>
              <a:spcAft>
                <a:spcPct val="0"/>
              </a:spcAft>
              <a:defRPr sz="2000" b="1">
                <a:solidFill>
                  <a:schemeClr val="tx1"/>
                </a:solidFill>
                <a:latin typeface="Times New Roman" pitchFamily="18" charset="0"/>
              </a:defRPr>
            </a:lvl9pPr>
          </a:lstStyle>
          <a:p>
            <a:pPr eaLnBrk="1" fontAlgn="auto" hangingPunct="1">
              <a:spcBef>
                <a:spcPts val="0"/>
              </a:spcBef>
              <a:spcAft>
                <a:spcPts val="0"/>
              </a:spcAft>
            </a:pPr>
            <a:endParaRPr lang="en-US" altLang="en-US">
              <a:solidFill>
                <a:prstClr val="black"/>
              </a:solidFill>
              <a:cs typeface="+mn-cs"/>
            </a:endParaRPr>
          </a:p>
        </p:txBody>
      </p:sp>
      <p:sp>
        <p:nvSpPr>
          <p:cNvPr id="5125" name="Rectangle 3"/>
          <p:cNvSpPr txBox="1">
            <a:spLocks noChangeArrowheads="1"/>
          </p:cNvSpPr>
          <p:nvPr/>
        </p:nvSpPr>
        <p:spPr bwMode="auto">
          <a:xfrm>
            <a:off x="26844" y="2397825"/>
            <a:ext cx="9072000" cy="2232420"/>
          </a:xfrm>
          <a:prstGeom prst="rect">
            <a:avLst/>
          </a:prstGeom>
          <a:solidFill>
            <a:srgbClr val="FFE697"/>
          </a:solidFill>
          <a:ln w="57150">
            <a:solidFill>
              <a:srgbClr val="FFC000"/>
            </a:solidFill>
            <a:miter lim="800000"/>
            <a:headEnd/>
            <a:tailEnd/>
          </a:ln>
        </p:spPr>
        <p:txBody>
          <a:bodyPr/>
          <a:lstStyle>
            <a:lvl1pPr eaLnBrk="0" hangingPunct="0">
              <a:tabLst>
                <a:tab pos="7353300" algn="l"/>
              </a:tabLst>
              <a:defRPr sz="2000" b="1">
                <a:solidFill>
                  <a:schemeClr val="tx1"/>
                </a:solidFill>
                <a:latin typeface="Times New Roman" pitchFamily="18" charset="0"/>
              </a:defRPr>
            </a:lvl1pPr>
            <a:lvl2pPr marL="742950" indent="-285750" eaLnBrk="0" hangingPunct="0">
              <a:tabLst>
                <a:tab pos="7353300" algn="l"/>
              </a:tabLst>
              <a:defRPr sz="2000" b="1">
                <a:solidFill>
                  <a:schemeClr val="tx1"/>
                </a:solidFill>
                <a:latin typeface="Times New Roman" pitchFamily="18" charset="0"/>
              </a:defRPr>
            </a:lvl2pPr>
            <a:lvl3pPr marL="1143000" indent="-228600" eaLnBrk="0" hangingPunct="0">
              <a:tabLst>
                <a:tab pos="7353300" algn="l"/>
              </a:tabLst>
              <a:defRPr sz="2000" b="1">
                <a:solidFill>
                  <a:schemeClr val="tx1"/>
                </a:solidFill>
                <a:latin typeface="Times New Roman" pitchFamily="18" charset="0"/>
              </a:defRPr>
            </a:lvl3pPr>
            <a:lvl4pPr marL="1600200" indent="-228600" eaLnBrk="0" hangingPunct="0">
              <a:tabLst>
                <a:tab pos="7353300" algn="l"/>
              </a:tabLst>
              <a:defRPr sz="2000" b="1">
                <a:solidFill>
                  <a:schemeClr val="tx1"/>
                </a:solidFill>
                <a:latin typeface="Times New Roman" pitchFamily="18" charset="0"/>
              </a:defRPr>
            </a:lvl4pPr>
            <a:lvl5pPr marL="2057400" indent="-228600" eaLnBrk="0" hangingPunct="0">
              <a:tabLst>
                <a:tab pos="7353300" algn="l"/>
              </a:tabLst>
              <a:defRPr sz="2000" b="1">
                <a:solidFill>
                  <a:schemeClr val="tx1"/>
                </a:solidFill>
                <a:latin typeface="Times New Roman" pitchFamily="18" charset="0"/>
              </a:defRPr>
            </a:lvl5pPr>
            <a:lvl6pPr marL="2514600" indent="-228600" eaLnBrk="0" fontAlgn="base" hangingPunct="0">
              <a:spcBef>
                <a:spcPct val="0"/>
              </a:spcBef>
              <a:spcAft>
                <a:spcPct val="0"/>
              </a:spcAft>
              <a:tabLst>
                <a:tab pos="7353300" algn="l"/>
              </a:tabLst>
              <a:defRPr sz="2000" b="1">
                <a:solidFill>
                  <a:schemeClr val="tx1"/>
                </a:solidFill>
                <a:latin typeface="Times New Roman" pitchFamily="18" charset="0"/>
              </a:defRPr>
            </a:lvl6pPr>
            <a:lvl7pPr marL="2971800" indent="-228600" eaLnBrk="0" fontAlgn="base" hangingPunct="0">
              <a:spcBef>
                <a:spcPct val="0"/>
              </a:spcBef>
              <a:spcAft>
                <a:spcPct val="0"/>
              </a:spcAft>
              <a:tabLst>
                <a:tab pos="7353300" algn="l"/>
              </a:tabLst>
              <a:defRPr sz="2000" b="1">
                <a:solidFill>
                  <a:schemeClr val="tx1"/>
                </a:solidFill>
                <a:latin typeface="Times New Roman" pitchFamily="18" charset="0"/>
              </a:defRPr>
            </a:lvl7pPr>
            <a:lvl8pPr marL="3429000" indent="-228600" eaLnBrk="0" fontAlgn="base" hangingPunct="0">
              <a:spcBef>
                <a:spcPct val="0"/>
              </a:spcBef>
              <a:spcAft>
                <a:spcPct val="0"/>
              </a:spcAft>
              <a:tabLst>
                <a:tab pos="7353300" algn="l"/>
              </a:tabLst>
              <a:defRPr sz="2000" b="1">
                <a:solidFill>
                  <a:schemeClr val="tx1"/>
                </a:solidFill>
                <a:latin typeface="Times New Roman" pitchFamily="18" charset="0"/>
              </a:defRPr>
            </a:lvl8pPr>
            <a:lvl9pPr marL="3886200" indent="-228600" eaLnBrk="0" fontAlgn="base" hangingPunct="0">
              <a:spcBef>
                <a:spcPct val="0"/>
              </a:spcBef>
              <a:spcAft>
                <a:spcPct val="0"/>
              </a:spcAft>
              <a:tabLst>
                <a:tab pos="7353300" algn="l"/>
              </a:tabLst>
              <a:defRPr sz="2000" b="1">
                <a:solidFill>
                  <a:schemeClr val="tx1"/>
                </a:solidFill>
                <a:latin typeface="Times New Roman" pitchFamily="18" charset="0"/>
              </a:defRPr>
            </a:lvl9pPr>
          </a:lstStyle>
          <a:p>
            <a:pPr fontAlgn="auto">
              <a:spcBef>
                <a:spcPts val="0"/>
              </a:spcBef>
              <a:spcAft>
                <a:spcPts val="0"/>
              </a:spcAft>
            </a:pPr>
            <a:r>
              <a:rPr lang="en-GB" u="sng" dirty="0">
                <a:solidFill>
                  <a:prstClr val="black"/>
                </a:solidFill>
                <a:latin typeface="Arial" panose="020B0604020202020204" pitchFamily="34" charset="0"/>
              </a:rPr>
              <a:t>Lesson Objectives</a:t>
            </a:r>
            <a:endParaRPr lang="en-GB" b="0" dirty="0">
              <a:solidFill>
                <a:prstClr val="black"/>
              </a:solidFill>
              <a:latin typeface="Arial" panose="020B0604020202020204" pitchFamily="34" charset="0"/>
            </a:endParaRPr>
          </a:p>
          <a:p>
            <a:pPr marL="442913" lvl="6" indent="-442913">
              <a:spcBef>
                <a:spcPts val="0"/>
              </a:spcBef>
              <a:spcAft>
                <a:spcPts val="0"/>
              </a:spcAft>
              <a:tabLst>
                <a:tab pos="7529513" algn="l"/>
              </a:tabLst>
            </a:pPr>
            <a:r>
              <a:rPr lang="en-GB" sz="2300" i="1" dirty="0">
                <a:solidFill>
                  <a:srgbClr val="000000"/>
                </a:solidFill>
                <a:latin typeface="Arial" panose="020B0604020202020204" pitchFamily="34" charset="0"/>
              </a:rPr>
              <a:t>1. </a:t>
            </a:r>
            <a:r>
              <a:rPr lang="en-GB" sz="2200" i="1" dirty="0">
                <a:solidFill>
                  <a:srgbClr val="000000"/>
                </a:solidFill>
                <a:latin typeface="Arial" panose="020B0604020202020204" pitchFamily="34" charset="0"/>
              </a:rPr>
              <a:t>Describe the properties of </a:t>
            </a:r>
            <a:r>
              <a:rPr lang="en-GB" sz="2200" i="1" dirty="0">
                <a:solidFill>
                  <a:srgbClr val="C00000"/>
                </a:solidFill>
                <a:latin typeface="Arial" panose="020B0604020202020204" pitchFamily="34" charset="0"/>
              </a:rPr>
              <a:t>Ohmic </a:t>
            </a:r>
            <a:r>
              <a:rPr lang="en-GB" sz="2200" i="1" dirty="0">
                <a:solidFill>
                  <a:srgbClr val="000000"/>
                </a:solidFill>
                <a:latin typeface="Arial" panose="020B0604020202020204" pitchFamily="34" charset="0"/>
              </a:rPr>
              <a:t>and </a:t>
            </a:r>
            <a:r>
              <a:rPr lang="en-GB" sz="2200" i="1" dirty="0">
                <a:solidFill>
                  <a:srgbClr val="C00000"/>
                </a:solidFill>
                <a:latin typeface="Arial" panose="020B0604020202020204" pitchFamily="34" charset="0"/>
              </a:rPr>
              <a:t>non-Ohmic conductors</a:t>
            </a:r>
            <a:r>
              <a:rPr lang="en-GB" sz="2200" i="1" dirty="0">
                <a:solidFill>
                  <a:srgbClr val="000000"/>
                </a:solidFill>
                <a:latin typeface="Arial" panose="020B0604020202020204" pitchFamily="34" charset="0"/>
              </a:rPr>
              <a:t>.</a:t>
            </a:r>
          </a:p>
          <a:p>
            <a:pPr marL="357188" lvl="6" indent="-357188">
              <a:spcBef>
                <a:spcPts val="0"/>
              </a:spcBef>
              <a:spcAft>
                <a:spcPts val="0"/>
              </a:spcAft>
              <a:tabLst>
                <a:tab pos="7529513" algn="l"/>
              </a:tabLst>
            </a:pPr>
            <a:r>
              <a:rPr lang="en-GB" sz="2200" i="1" dirty="0">
                <a:solidFill>
                  <a:srgbClr val="000000"/>
                </a:solidFill>
                <a:latin typeface="Arial" panose="020B0604020202020204" pitchFamily="34" charset="0"/>
              </a:rPr>
              <a:t>2. Describe and explain which components display </a:t>
            </a:r>
            <a:r>
              <a:rPr lang="en-GB" sz="2200" i="1" dirty="0">
                <a:solidFill>
                  <a:srgbClr val="C00000"/>
                </a:solidFill>
                <a:latin typeface="Arial" panose="020B0604020202020204" pitchFamily="34" charset="0"/>
              </a:rPr>
              <a:t>Ohmic </a:t>
            </a:r>
            <a:r>
              <a:rPr lang="en-GB" sz="2200" i="1" dirty="0">
                <a:latin typeface="Arial" panose="020B0604020202020204" pitchFamily="34" charset="0"/>
              </a:rPr>
              <a:t>and</a:t>
            </a:r>
            <a:r>
              <a:rPr lang="en-GB" sz="2200" i="1" dirty="0">
                <a:solidFill>
                  <a:srgbClr val="C00000"/>
                </a:solidFill>
                <a:latin typeface="Arial" panose="020B0604020202020204" pitchFamily="34" charset="0"/>
              </a:rPr>
              <a:t> non-Ohmic</a:t>
            </a:r>
            <a:r>
              <a:rPr lang="en-GB" sz="2200" i="1" dirty="0">
                <a:solidFill>
                  <a:srgbClr val="000000"/>
                </a:solidFill>
                <a:latin typeface="Arial" panose="020B0604020202020204" pitchFamily="34" charset="0"/>
              </a:rPr>
              <a:t> properties. </a:t>
            </a:r>
          </a:p>
          <a:p>
            <a:pPr marL="357188" lvl="6" indent="-357188">
              <a:spcBef>
                <a:spcPts val="0"/>
              </a:spcBef>
              <a:spcAft>
                <a:spcPts val="0"/>
              </a:spcAft>
              <a:tabLst>
                <a:tab pos="7529513" algn="l"/>
              </a:tabLst>
            </a:pPr>
            <a:r>
              <a:rPr lang="en-GB" altLang="en-US" sz="2200" i="1" dirty="0">
                <a:solidFill>
                  <a:prstClr val="black"/>
                </a:solidFill>
                <a:latin typeface="Arial" charset="0"/>
                <a:cs typeface="Arial" charset="0"/>
              </a:rPr>
              <a:t>3</a:t>
            </a:r>
            <a:r>
              <a:rPr lang="en-GB" altLang="en-US" sz="2200" i="1" dirty="0">
                <a:solidFill>
                  <a:srgbClr val="000000"/>
                </a:solidFill>
                <a:latin typeface="Arial" panose="020B0604020202020204" pitchFamily="34" charset="0"/>
              </a:rPr>
              <a:t>. </a:t>
            </a:r>
            <a:r>
              <a:rPr lang="en-GB" sz="2200" i="1" dirty="0">
                <a:solidFill>
                  <a:srgbClr val="000000"/>
                </a:solidFill>
                <a:latin typeface="Arial" panose="020B0604020202020204" pitchFamily="34" charset="0"/>
              </a:rPr>
              <a:t>Summarise why components display </a:t>
            </a:r>
            <a:r>
              <a:rPr lang="en-GB" sz="2200" i="1" dirty="0">
                <a:solidFill>
                  <a:srgbClr val="C00000"/>
                </a:solidFill>
                <a:latin typeface="Arial" panose="020B0604020202020204" pitchFamily="34" charset="0"/>
              </a:rPr>
              <a:t>Ohmic </a:t>
            </a:r>
            <a:r>
              <a:rPr lang="en-GB" sz="2200" i="1" dirty="0">
                <a:latin typeface="Arial" panose="020B0604020202020204" pitchFamily="34" charset="0"/>
              </a:rPr>
              <a:t>or</a:t>
            </a:r>
            <a:r>
              <a:rPr lang="en-GB" sz="2200" i="1" dirty="0">
                <a:solidFill>
                  <a:srgbClr val="C00000"/>
                </a:solidFill>
                <a:latin typeface="Arial" panose="020B0604020202020204" pitchFamily="34" charset="0"/>
              </a:rPr>
              <a:t> non-Ohmic </a:t>
            </a:r>
            <a:r>
              <a:rPr lang="en-GB" sz="2200" i="1" dirty="0">
                <a:solidFill>
                  <a:srgbClr val="000000"/>
                </a:solidFill>
                <a:latin typeface="Arial" panose="020B0604020202020204" pitchFamily="34" charset="0"/>
              </a:rPr>
              <a:t>properties.</a:t>
            </a:r>
            <a:endParaRPr lang="en-GB" altLang="en-US" sz="2200" dirty="0">
              <a:solidFill>
                <a:srgbClr val="002060"/>
              </a:solidFill>
              <a:cs typeface="+mn-cs"/>
            </a:endParaRPr>
          </a:p>
        </p:txBody>
      </p:sp>
      <p:sp>
        <p:nvSpPr>
          <p:cNvPr id="6" name="Rectangle 2"/>
          <p:cNvSpPr txBox="1">
            <a:spLocks noChangeArrowheads="1"/>
          </p:cNvSpPr>
          <p:nvPr/>
        </p:nvSpPr>
        <p:spPr>
          <a:xfrm>
            <a:off x="5136058" y="548680"/>
            <a:ext cx="3971439" cy="1296144"/>
          </a:xfrm>
          <a:prstGeom prst="rect">
            <a:avLst/>
          </a:prstGeom>
          <a:solidFill>
            <a:schemeClr val="accent4">
              <a:lumMod val="40000"/>
              <a:lumOff val="60000"/>
            </a:schemeClr>
          </a:solidFill>
          <a:ln>
            <a:solidFill>
              <a:schemeClr val="tx1"/>
            </a:solidFill>
          </a:ln>
        </p:spPr>
        <p:txBody>
          <a:bodyPr anchor="ctr" anchorCtr="0"/>
          <a:lstStyle/>
          <a:p>
            <a:pPr algn="ctr"/>
            <a:r>
              <a:rPr lang="en-GB" altLang="en-US" sz="3400" b="1" dirty="0">
                <a:solidFill>
                  <a:srgbClr val="C00000"/>
                </a:solidFill>
                <a:latin typeface="Comic Sans MS" panose="030F0702030302020204" pitchFamily="66" charset="0"/>
              </a:rPr>
              <a:t>Ohmic and non Ohmic conductors</a:t>
            </a:r>
          </a:p>
        </p:txBody>
      </p:sp>
      <p:grpSp>
        <p:nvGrpSpPr>
          <p:cNvPr id="12" name="Group 11"/>
          <p:cNvGrpSpPr/>
          <p:nvPr/>
        </p:nvGrpSpPr>
        <p:grpSpPr>
          <a:xfrm>
            <a:off x="2126511" y="666895"/>
            <a:ext cx="2805529" cy="1249937"/>
            <a:chOff x="2286807" y="535779"/>
            <a:chExt cx="2805529" cy="1321945"/>
          </a:xfrm>
        </p:grpSpPr>
        <p:pic>
          <p:nvPicPr>
            <p:cNvPr id="1030" name="Picture 6" descr="http://www.psdgraphics.com/file/notepad-pencil-icon.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86807" y="535779"/>
              <a:ext cx="1652431" cy="132194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628040" y="735087"/>
              <a:ext cx="1464296" cy="9233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eaLnBrk="1" fontAlgn="auto" hangingPunct="1">
                <a:spcBef>
                  <a:spcPts val="0"/>
                </a:spcBef>
                <a:spcAft>
                  <a:spcPts val="0"/>
                </a:spcAft>
              </a:pPr>
              <a:r>
                <a:rPr lang="en-GB" sz="1800" dirty="0">
                  <a:solidFill>
                    <a:prstClr val="black"/>
                  </a:solidFill>
                </a:rPr>
                <a:t>Is your work well presented?</a:t>
              </a:r>
            </a:p>
          </p:txBody>
        </p:sp>
      </p:grpSp>
      <p:pic>
        <p:nvPicPr>
          <p:cNvPr id="4" name="Picture 2" descr="Image result for ohmic conducto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0636" y="2970"/>
            <a:ext cx="1973270" cy="1746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866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5000" fill="hold" nodeType="afterEffect">
                                  <p:stCondLst>
                                    <p:cond delay="0"/>
                                  </p:stCondLst>
                                  <p:childTnLst>
                                    <p:anim calcmode="discrete" valueType="str">
                                      <p:cBhvr>
                                        <p:cTn id="6" dur="2000" fill="hold"/>
                                        <p:tgtEl>
                                          <p:spTgt spid="1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0"/>
            <a:ext cx="9144000" cy="1354724"/>
          </a:xfrm>
          <a:prstGeom prst="rect">
            <a:avLst/>
          </a:prstGeom>
          <a:solidFill>
            <a:srgbClr val="FFE697"/>
          </a:solidFill>
          <a:ln w="57150">
            <a:solidFill>
              <a:srgbClr val="FFC000"/>
            </a:solidFill>
            <a:miter lim="800000"/>
            <a:headEnd/>
            <a:tailEnd/>
          </a:ln>
        </p:spPr>
        <p:txBody>
          <a:bodyPr/>
          <a:lstStyle>
            <a:lvl1pPr eaLnBrk="0" hangingPunct="0">
              <a:tabLst>
                <a:tab pos="7353300" algn="l"/>
              </a:tabLst>
              <a:defRPr sz="2000" b="1">
                <a:solidFill>
                  <a:schemeClr val="tx1"/>
                </a:solidFill>
                <a:latin typeface="Times New Roman" pitchFamily="18" charset="0"/>
              </a:defRPr>
            </a:lvl1pPr>
            <a:lvl2pPr marL="742950" indent="-285750" eaLnBrk="0" hangingPunct="0">
              <a:tabLst>
                <a:tab pos="7353300" algn="l"/>
              </a:tabLst>
              <a:defRPr sz="2000" b="1">
                <a:solidFill>
                  <a:schemeClr val="tx1"/>
                </a:solidFill>
                <a:latin typeface="Times New Roman" pitchFamily="18" charset="0"/>
              </a:defRPr>
            </a:lvl2pPr>
            <a:lvl3pPr marL="1143000" indent="-228600" eaLnBrk="0" hangingPunct="0">
              <a:tabLst>
                <a:tab pos="7353300" algn="l"/>
              </a:tabLst>
              <a:defRPr sz="2000" b="1">
                <a:solidFill>
                  <a:schemeClr val="tx1"/>
                </a:solidFill>
                <a:latin typeface="Times New Roman" pitchFamily="18" charset="0"/>
              </a:defRPr>
            </a:lvl3pPr>
            <a:lvl4pPr marL="1600200" indent="-228600" eaLnBrk="0" hangingPunct="0">
              <a:tabLst>
                <a:tab pos="7353300" algn="l"/>
              </a:tabLst>
              <a:defRPr sz="2000" b="1">
                <a:solidFill>
                  <a:schemeClr val="tx1"/>
                </a:solidFill>
                <a:latin typeface="Times New Roman" pitchFamily="18" charset="0"/>
              </a:defRPr>
            </a:lvl4pPr>
            <a:lvl5pPr marL="2057400" indent="-228600" eaLnBrk="0" hangingPunct="0">
              <a:tabLst>
                <a:tab pos="7353300" algn="l"/>
              </a:tabLst>
              <a:defRPr sz="2000" b="1">
                <a:solidFill>
                  <a:schemeClr val="tx1"/>
                </a:solidFill>
                <a:latin typeface="Times New Roman" pitchFamily="18" charset="0"/>
              </a:defRPr>
            </a:lvl5pPr>
            <a:lvl6pPr marL="2514600" indent="-228600" eaLnBrk="0" fontAlgn="base" hangingPunct="0">
              <a:spcBef>
                <a:spcPct val="0"/>
              </a:spcBef>
              <a:spcAft>
                <a:spcPct val="0"/>
              </a:spcAft>
              <a:tabLst>
                <a:tab pos="7353300" algn="l"/>
              </a:tabLst>
              <a:defRPr sz="2000" b="1">
                <a:solidFill>
                  <a:schemeClr val="tx1"/>
                </a:solidFill>
                <a:latin typeface="Times New Roman" pitchFamily="18" charset="0"/>
              </a:defRPr>
            </a:lvl6pPr>
            <a:lvl7pPr marL="2971800" indent="-228600" eaLnBrk="0" fontAlgn="base" hangingPunct="0">
              <a:spcBef>
                <a:spcPct val="0"/>
              </a:spcBef>
              <a:spcAft>
                <a:spcPct val="0"/>
              </a:spcAft>
              <a:tabLst>
                <a:tab pos="7353300" algn="l"/>
              </a:tabLst>
              <a:defRPr sz="2000" b="1">
                <a:solidFill>
                  <a:schemeClr val="tx1"/>
                </a:solidFill>
                <a:latin typeface="Times New Roman" pitchFamily="18" charset="0"/>
              </a:defRPr>
            </a:lvl7pPr>
            <a:lvl8pPr marL="3429000" indent="-228600" eaLnBrk="0" fontAlgn="base" hangingPunct="0">
              <a:spcBef>
                <a:spcPct val="0"/>
              </a:spcBef>
              <a:spcAft>
                <a:spcPct val="0"/>
              </a:spcAft>
              <a:tabLst>
                <a:tab pos="7353300" algn="l"/>
              </a:tabLst>
              <a:defRPr sz="2000" b="1">
                <a:solidFill>
                  <a:schemeClr val="tx1"/>
                </a:solidFill>
                <a:latin typeface="Times New Roman" pitchFamily="18" charset="0"/>
              </a:defRPr>
            </a:lvl8pPr>
            <a:lvl9pPr marL="3886200" indent="-228600" eaLnBrk="0" fontAlgn="base" hangingPunct="0">
              <a:spcBef>
                <a:spcPct val="0"/>
              </a:spcBef>
              <a:spcAft>
                <a:spcPct val="0"/>
              </a:spcAft>
              <a:tabLst>
                <a:tab pos="7353300" algn="l"/>
              </a:tabLst>
              <a:defRPr sz="2000" b="1">
                <a:solidFill>
                  <a:schemeClr val="tx1"/>
                </a:solidFill>
                <a:latin typeface="Times New Roman" pitchFamily="18" charset="0"/>
              </a:defRPr>
            </a:lvl9pPr>
          </a:lstStyle>
          <a:p>
            <a:r>
              <a:rPr lang="en-GB" u="sng" dirty="0">
                <a:latin typeface="Arial" panose="020B0604020202020204" pitchFamily="34" charset="0"/>
                <a:cs typeface="Arial" panose="020B0604020202020204" pitchFamily="34" charset="0"/>
              </a:rPr>
              <a:t>Achieving Objective 1</a:t>
            </a:r>
          </a:p>
          <a:p>
            <a:pPr marL="442913" lvl="6" indent="-442913">
              <a:spcBef>
                <a:spcPts val="0"/>
              </a:spcBef>
              <a:spcAft>
                <a:spcPts val="0"/>
              </a:spcAft>
              <a:tabLst>
                <a:tab pos="7529513" algn="l"/>
              </a:tabLst>
            </a:pPr>
            <a:r>
              <a:rPr lang="en-GB" sz="2400" i="1" dirty="0">
                <a:solidFill>
                  <a:srgbClr val="000000"/>
                </a:solidFill>
                <a:latin typeface="Arial" panose="020B0604020202020204" pitchFamily="34" charset="0"/>
              </a:rPr>
              <a:t>1. Describe the properties of </a:t>
            </a:r>
            <a:r>
              <a:rPr lang="en-GB" sz="2400" i="1" dirty="0">
                <a:solidFill>
                  <a:srgbClr val="C00000"/>
                </a:solidFill>
                <a:latin typeface="Arial" panose="020B0604020202020204" pitchFamily="34" charset="0"/>
              </a:rPr>
              <a:t>Ohmic </a:t>
            </a:r>
            <a:r>
              <a:rPr lang="en-GB" sz="2400" i="1" dirty="0">
                <a:solidFill>
                  <a:srgbClr val="000000"/>
                </a:solidFill>
                <a:latin typeface="Arial" panose="020B0604020202020204" pitchFamily="34" charset="0"/>
              </a:rPr>
              <a:t>and </a:t>
            </a:r>
            <a:r>
              <a:rPr lang="en-GB" sz="2400" i="1" dirty="0">
                <a:solidFill>
                  <a:srgbClr val="C00000"/>
                </a:solidFill>
                <a:latin typeface="Arial" panose="020B0604020202020204" pitchFamily="34" charset="0"/>
              </a:rPr>
              <a:t>non-Ohmic conductors</a:t>
            </a:r>
            <a:r>
              <a:rPr lang="en-GB" sz="2400" i="1" dirty="0">
                <a:solidFill>
                  <a:srgbClr val="000000"/>
                </a:solidFill>
                <a:latin typeface="Arial" panose="020B0604020202020204" pitchFamily="34" charset="0"/>
              </a:rPr>
              <a:t>.</a:t>
            </a:r>
          </a:p>
        </p:txBody>
      </p:sp>
      <p:sp>
        <p:nvSpPr>
          <p:cNvPr id="16" name="TextBox 15"/>
          <p:cNvSpPr txBox="1"/>
          <p:nvPr/>
        </p:nvSpPr>
        <p:spPr>
          <a:xfrm>
            <a:off x="0" y="6073736"/>
            <a:ext cx="9144000" cy="769441"/>
          </a:xfrm>
          <a:prstGeom prst="rect">
            <a:avLst/>
          </a:prstGeom>
          <a:solidFill>
            <a:schemeClr val="accent2">
              <a:lumMod val="20000"/>
              <a:lumOff val="80000"/>
            </a:schemeClr>
          </a:solidFill>
          <a:ln w="57150">
            <a:solidFill>
              <a:srgbClr val="FF0000"/>
            </a:solidFill>
          </a:ln>
        </p:spPr>
        <p:txBody>
          <a:bodyPr wrap="square" rtlCol="0">
            <a:normAutofit lnSpcReduction="10000"/>
          </a:bodyPr>
          <a:lstStyle/>
          <a:p>
            <a:r>
              <a:rPr lang="en-GB" sz="2400" b="1" u="sng" dirty="0">
                <a:solidFill>
                  <a:schemeClr val="tx1"/>
                </a:solidFill>
                <a:latin typeface="Arial" panose="020B0604020202020204" pitchFamily="34" charset="0"/>
                <a:cs typeface="Arial" panose="020B0604020202020204" pitchFamily="34" charset="0"/>
              </a:rPr>
              <a:t>Review</a:t>
            </a:r>
          </a:p>
          <a:p>
            <a:r>
              <a:rPr lang="en-GB" sz="2400" b="1" dirty="0">
                <a:solidFill>
                  <a:schemeClr val="tx1"/>
                </a:solidFill>
                <a:latin typeface="Arial" panose="020B0604020202020204" pitchFamily="34" charset="0"/>
                <a:cs typeface="Arial" panose="020B0604020202020204" pitchFamily="34" charset="0"/>
              </a:rPr>
              <a:t>What have we found out?</a:t>
            </a:r>
            <a:endParaRPr lang="en-GB" sz="2000" b="1" dirty="0">
              <a:solidFill>
                <a:schemeClr val="tx1"/>
              </a:solidFill>
              <a:latin typeface="Arial" panose="020B0604020202020204" pitchFamily="34" charset="0"/>
              <a:cs typeface="Arial" panose="020B0604020202020204" pitchFamily="34" charset="0"/>
            </a:endParaRPr>
          </a:p>
        </p:txBody>
      </p:sp>
      <p:sp>
        <p:nvSpPr>
          <p:cNvPr id="10" name="TextBox 9"/>
          <p:cNvSpPr txBox="1"/>
          <p:nvPr/>
        </p:nvSpPr>
        <p:spPr>
          <a:xfrm>
            <a:off x="-36512" y="1354724"/>
            <a:ext cx="9180512" cy="4719012"/>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p:spPr>
        <p:txBody>
          <a:bodyPr wrap="square" rtlCol="0">
            <a:spAutoFit/>
          </a:bodyPr>
          <a:lstStyle/>
          <a:p>
            <a:endParaRPr lang="en-GB" dirty="0"/>
          </a:p>
        </p:txBody>
      </p:sp>
      <p:grpSp>
        <p:nvGrpSpPr>
          <p:cNvPr id="13" name="Group 12"/>
          <p:cNvGrpSpPr/>
          <p:nvPr/>
        </p:nvGrpSpPr>
        <p:grpSpPr>
          <a:xfrm>
            <a:off x="6732240" y="6073736"/>
            <a:ext cx="2367932" cy="811649"/>
            <a:chOff x="2286807" y="535779"/>
            <a:chExt cx="3340333" cy="1321945"/>
          </a:xfrm>
        </p:grpSpPr>
        <p:pic>
          <p:nvPicPr>
            <p:cNvPr id="14" name="Picture 6" descr="http://www.psdgraphics.com/file/notepad-pencil-icon.jp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86807" y="535779"/>
              <a:ext cx="1652431" cy="132194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566214" y="767400"/>
              <a:ext cx="2060926" cy="80204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sz="1300" b="1" dirty="0">
                  <a:latin typeface="Arial" panose="020B0604020202020204" pitchFamily="34" charset="0"/>
                  <a:cs typeface="Arial" panose="020B0604020202020204" pitchFamily="34" charset="0"/>
                </a:rPr>
                <a:t>Is your work well presented?</a:t>
              </a:r>
            </a:p>
          </p:txBody>
        </p:sp>
      </p:grpSp>
      <p:sp>
        <p:nvSpPr>
          <p:cNvPr id="12" name="Rectangle 1"/>
          <p:cNvSpPr>
            <a:spLocks noChangeArrowheads="1"/>
          </p:cNvSpPr>
          <p:nvPr/>
        </p:nvSpPr>
        <p:spPr bwMode="auto">
          <a:xfrm>
            <a:off x="163512" y="1464512"/>
            <a:ext cx="8780463" cy="3139321"/>
          </a:xfrm>
          <a:prstGeom prst="rect">
            <a:avLst/>
          </a:prstGeom>
          <a:noFill/>
          <a:ln>
            <a:noFill/>
          </a:ln>
        </p:spPr>
        <p:txBody>
          <a:bodyPr>
            <a:spAutoFit/>
          </a:bodyPr>
          <a:lstStyle>
            <a:lvl1pPr>
              <a:defRPr sz="2400" b="1">
                <a:solidFill>
                  <a:srgbClr val="010066"/>
                </a:solidFill>
                <a:latin typeface="Arial" panose="020B0604020202020204" pitchFamily="34" charset="0"/>
              </a:defRPr>
            </a:lvl1pPr>
            <a:lvl2pPr marL="742950" indent="-285750">
              <a:defRPr sz="2400" b="1">
                <a:solidFill>
                  <a:srgbClr val="010066"/>
                </a:solidFill>
                <a:latin typeface="Arial" panose="020B0604020202020204" pitchFamily="34" charset="0"/>
              </a:defRPr>
            </a:lvl2pPr>
            <a:lvl3pPr marL="1143000" indent="-228600">
              <a:defRPr sz="2400" b="1">
                <a:solidFill>
                  <a:srgbClr val="010066"/>
                </a:solidFill>
                <a:latin typeface="Arial" panose="020B0604020202020204" pitchFamily="34" charset="0"/>
              </a:defRPr>
            </a:lvl3pPr>
            <a:lvl4pPr marL="1600200" indent="-228600">
              <a:defRPr sz="2400" b="1">
                <a:solidFill>
                  <a:srgbClr val="010066"/>
                </a:solidFill>
                <a:latin typeface="Arial" panose="020B0604020202020204" pitchFamily="34" charset="0"/>
              </a:defRPr>
            </a:lvl4pPr>
            <a:lvl5pPr marL="2057400" indent="-228600">
              <a:defRPr sz="2400" b="1">
                <a:solidFill>
                  <a:srgbClr val="010066"/>
                </a:solidFill>
                <a:latin typeface="Arial" panose="020B0604020202020204" pitchFamily="34" charset="0"/>
              </a:defRPr>
            </a:lvl5pPr>
            <a:lvl6pPr marL="2514600" indent="-228600" eaLnBrk="0" fontAlgn="base" hangingPunct="0">
              <a:spcBef>
                <a:spcPct val="0"/>
              </a:spcBef>
              <a:spcAft>
                <a:spcPct val="0"/>
              </a:spcAft>
              <a:defRPr sz="2400" b="1">
                <a:solidFill>
                  <a:srgbClr val="010066"/>
                </a:solidFill>
                <a:latin typeface="Arial" panose="020B0604020202020204" pitchFamily="34" charset="0"/>
              </a:defRPr>
            </a:lvl6pPr>
            <a:lvl7pPr marL="2971800" indent="-228600" eaLnBrk="0" fontAlgn="base" hangingPunct="0">
              <a:spcBef>
                <a:spcPct val="0"/>
              </a:spcBef>
              <a:spcAft>
                <a:spcPct val="0"/>
              </a:spcAft>
              <a:defRPr sz="2400" b="1">
                <a:solidFill>
                  <a:srgbClr val="010066"/>
                </a:solidFill>
                <a:latin typeface="Arial" panose="020B0604020202020204" pitchFamily="34" charset="0"/>
              </a:defRPr>
            </a:lvl7pPr>
            <a:lvl8pPr marL="3429000" indent="-228600" eaLnBrk="0" fontAlgn="base" hangingPunct="0">
              <a:spcBef>
                <a:spcPct val="0"/>
              </a:spcBef>
              <a:spcAft>
                <a:spcPct val="0"/>
              </a:spcAft>
              <a:defRPr sz="2400" b="1">
                <a:solidFill>
                  <a:srgbClr val="010066"/>
                </a:solidFill>
                <a:latin typeface="Arial" panose="020B0604020202020204" pitchFamily="34" charset="0"/>
              </a:defRPr>
            </a:lvl8pPr>
            <a:lvl9pPr marL="3886200" indent="-228600" eaLnBrk="0" fontAlgn="base" hangingPunct="0">
              <a:spcBef>
                <a:spcPct val="0"/>
              </a:spcBef>
              <a:spcAft>
                <a:spcPct val="0"/>
              </a:spcAft>
              <a:defRPr sz="2400" b="1">
                <a:solidFill>
                  <a:srgbClr val="010066"/>
                </a:solidFill>
                <a:latin typeface="Arial" panose="020B0604020202020204" pitchFamily="34" charset="0"/>
              </a:defRPr>
            </a:lvl9pPr>
          </a:lstStyle>
          <a:p>
            <a:r>
              <a:rPr lang="en-GB" altLang="en-US" sz="3000" dirty="0">
                <a:solidFill>
                  <a:srgbClr val="C00000"/>
                </a:solidFill>
                <a:latin typeface="Comic Sans MS" panose="030F0702030302020204" pitchFamily="66" charset="0"/>
                <a:ea typeface="+mj-ea"/>
                <a:cs typeface="+mj-cs"/>
              </a:rPr>
              <a:t>Ohm’s Law</a:t>
            </a:r>
          </a:p>
          <a:p>
            <a:r>
              <a:rPr lang="en-GB" altLang="en-US" dirty="0">
                <a:solidFill>
                  <a:schemeClr val="tx1"/>
                </a:solidFill>
              </a:rPr>
              <a:t>Ohm’s Law relates to current and voltage (potential difference). It states that the current flowing through a conductor is directly proportional to the voltage across the conductor. </a:t>
            </a:r>
          </a:p>
          <a:p>
            <a:endParaRPr lang="en-GB" altLang="en-US" dirty="0">
              <a:solidFill>
                <a:schemeClr val="tx1"/>
              </a:solidFill>
            </a:endParaRPr>
          </a:p>
          <a:p>
            <a:r>
              <a:rPr lang="en-GB" altLang="en-US" dirty="0">
                <a:solidFill>
                  <a:schemeClr val="tx1"/>
                </a:solidFill>
              </a:rPr>
              <a:t>In other words, the current increases as the voltage increases. V =</a:t>
            </a:r>
            <a:r>
              <a:rPr lang="en-GB" altLang="en-US" i="1" dirty="0">
                <a:solidFill>
                  <a:schemeClr val="tx1"/>
                </a:solidFill>
                <a:latin typeface="Times New Roman" panose="02020603050405020304" pitchFamily="18" charset="0"/>
                <a:cs typeface="Times New Roman" panose="02020603050405020304" pitchFamily="18" charset="0"/>
              </a:rPr>
              <a:t> I </a:t>
            </a:r>
            <a:r>
              <a:rPr lang="en-GB" altLang="en-US" dirty="0">
                <a:solidFill>
                  <a:schemeClr val="tx1"/>
                </a:solidFill>
              </a:rPr>
              <a:t>R</a:t>
            </a:r>
          </a:p>
        </p:txBody>
      </p:sp>
    </p:spTree>
    <p:extLst>
      <p:ext uri="{BB962C8B-B14F-4D97-AF65-F5344CB8AC3E}">
        <p14:creationId xmlns:p14="http://schemas.microsoft.com/office/powerpoint/2010/main" val="3211199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
                                            <p:txEl>
                                              <p:pRg st="3" end="3"/>
                                            </p:txEl>
                                          </p:spTgt>
                                        </p:tgtEl>
                                        <p:attrNameLst>
                                          <p:attrName>style.visibility</p:attrName>
                                        </p:attrNameLst>
                                      </p:cBhvr>
                                      <p:to>
                                        <p:strVal val="visible"/>
                                      </p:to>
                                    </p:set>
                                    <p:anim calcmode="lin" valueType="num">
                                      <p:cBhvr additive="base">
                                        <p:cTn id="12"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0"/>
            <a:ext cx="9144000" cy="1354724"/>
          </a:xfrm>
          <a:prstGeom prst="rect">
            <a:avLst/>
          </a:prstGeom>
          <a:solidFill>
            <a:srgbClr val="FFE697"/>
          </a:solidFill>
          <a:ln w="57150">
            <a:solidFill>
              <a:srgbClr val="FFC000"/>
            </a:solidFill>
            <a:miter lim="800000"/>
            <a:headEnd/>
            <a:tailEnd/>
          </a:ln>
        </p:spPr>
        <p:txBody>
          <a:bodyPr/>
          <a:lstStyle>
            <a:lvl1pPr eaLnBrk="0" hangingPunct="0">
              <a:tabLst>
                <a:tab pos="7353300" algn="l"/>
              </a:tabLst>
              <a:defRPr sz="2000" b="1">
                <a:solidFill>
                  <a:schemeClr val="tx1"/>
                </a:solidFill>
                <a:latin typeface="Times New Roman" pitchFamily="18" charset="0"/>
              </a:defRPr>
            </a:lvl1pPr>
            <a:lvl2pPr marL="742950" indent="-285750" eaLnBrk="0" hangingPunct="0">
              <a:tabLst>
                <a:tab pos="7353300" algn="l"/>
              </a:tabLst>
              <a:defRPr sz="2000" b="1">
                <a:solidFill>
                  <a:schemeClr val="tx1"/>
                </a:solidFill>
                <a:latin typeface="Times New Roman" pitchFamily="18" charset="0"/>
              </a:defRPr>
            </a:lvl2pPr>
            <a:lvl3pPr marL="1143000" indent="-228600" eaLnBrk="0" hangingPunct="0">
              <a:tabLst>
                <a:tab pos="7353300" algn="l"/>
              </a:tabLst>
              <a:defRPr sz="2000" b="1">
                <a:solidFill>
                  <a:schemeClr val="tx1"/>
                </a:solidFill>
                <a:latin typeface="Times New Roman" pitchFamily="18" charset="0"/>
              </a:defRPr>
            </a:lvl3pPr>
            <a:lvl4pPr marL="1600200" indent="-228600" eaLnBrk="0" hangingPunct="0">
              <a:tabLst>
                <a:tab pos="7353300" algn="l"/>
              </a:tabLst>
              <a:defRPr sz="2000" b="1">
                <a:solidFill>
                  <a:schemeClr val="tx1"/>
                </a:solidFill>
                <a:latin typeface="Times New Roman" pitchFamily="18" charset="0"/>
              </a:defRPr>
            </a:lvl4pPr>
            <a:lvl5pPr marL="2057400" indent="-228600" eaLnBrk="0" hangingPunct="0">
              <a:tabLst>
                <a:tab pos="7353300" algn="l"/>
              </a:tabLst>
              <a:defRPr sz="2000" b="1">
                <a:solidFill>
                  <a:schemeClr val="tx1"/>
                </a:solidFill>
                <a:latin typeface="Times New Roman" pitchFamily="18" charset="0"/>
              </a:defRPr>
            </a:lvl5pPr>
            <a:lvl6pPr marL="2514600" indent="-228600" eaLnBrk="0" fontAlgn="base" hangingPunct="0">
              <a:spcBef>
                <a:spcPct val="0"/>
              </a:spcBef>
              <a:spcAft>
                <a:spcPct val="0"/>
              </a:spcAft>
              <a:tabLst>
                <a:tab pos="7353300" algn="l"/>
              </a:tabLst>
              <a:defRPr sz="2000" b="1">
                <a:solidFill>
                  <a:schemeClr val="tx1"/>
                </a:solidFill>
                <a:latin typeface="Times New Roman" pitchFamily="18" charset="0"/>
              </a:defRPr>
            </a:lvl6pPr>
            <a:lvl7pPr marL="2971800" indent="-228600" eaLnBrk="0" fontAlgn="base" hangingPunct="0">
              <a:spcBef>
                <a:spcPct val="0"/>
              </a:spcBef>
              <a:spcAft>
                <a:spcPct val="0"/>
              </a:spcAft>
              <a:tabLst>
                <a:tab pos="7353300" algn="l"/>
              </a:tabLst>
              <a:defRPr sz="2000" b="1">
                <a:solidFill>
                  <a:schemeClr val="tx1"/>
                </a:solidFill>
                <a:latin typeface="Times New Roman" pitchFamily="18" charset="0"/>
              </a:defRPr>
            </a:lvl7pPr>
            <a:lvl8pPr marL="3429000" indent="-228600" eaLnBrk="0" fontAlgn="base" hangingPunct="0">
              <a:spcBef>
                <a:spcPct val="0"/>
              </a:spcBef>
              <a:spcAft>
                <a:spcPct val="0"/>
              </a:spcAft>
              <a:tabLst>
                <a:tab pos="7353300" algn="l"/>
              </a:tabLst>
              <a:defRPr sz="2000" b="1">
                <a:solidFill>
                  <a:schemeClr val="tx1"/>
                </a:solidFill>
                <a:latin typeface="Times New Roman" pitchFamily="18" charset="0"/>
              </a:defRPr>
            </a:lvl8pPr>
            <a:lvl9pPr marL="3886200" indent="-228600" eaLnBrk="0" fontAlgn="base" hangingPunct="0">
              <a:spcBef>
                <a:spcPct val="0"/>
              </a:spcBef>
              <a:spcAft>
                <a:spcPct val="0"/>
              </a:spcAft>
              <a:tabLst>
                <a:tab pos="7353300" algn="l"/>
              </a:tabLst>
              <a:defRPr sz="2000" b="1">
                <a:solidFill>
                  <a:schemeClr val="tx1"/>
                </a:solidFill>
                <a:latin typeface="Times New Roman" pitchFamily="18" charset="0"/>
              </a:defRPr>
            </a:lvl9pPr>
          </a:lstStyle>
          <a:p>
            <a:r>
              <a:rPr lang="en-GB" u="sng" dirty="0">
                <a:latin typeface="Arial" panose="020B0604020202020204" pitchFamily="34" charset="0"/>
                <a:cs typeface="Arial" panose="020B0604020202020204" pitchFamily="34" charset="0"/>
              </a:rPr>
              <a:t>Achieving Objective 1</a:t>
            </a:r>
          </a:p>
          <a:p>
            <a:pPr marL="442913" lvl="6" indent="-442913">
              <a:spcBef>
                <a:spcPts val="0"/>
              </a:spcBef>
              <a:spcAft>
                <a:spcPts val="0"/>
              </a:spcAft>
              <a:tabLst>
                <a:tab pos="7529513" algn="l"/>
              </a:tabLst>
            </a:pPr>
            <a:r>
              <a:rPr lang="en-GB" sz="2400" i="1" dirty="0">
                <a:solidFill>
                  <a:srgbClr val="000000"/>
                </a:solidFill>
                <a:latin typeface="Arial" panose="020B0604020202020204" pitchFamily="34" charset="0"/>
              </a:rPr>
              <a:t>1. Describe the properties of </a:t>
            </a:r>
            <a:r>
              <a:rPr lang="en-GB" sz="2400" i="1" dirty="0">
                <a:solidFill>
                  <a:srgbClr val="C00000"/>
                </a:solidFill>
                <a:latin typeface="Arial" panose="020B0604020202020204" pitchFamily="34" charset="0"/>
              </a:rPr>
              <a:t>Ohmic </a:t>
            </a:r>
            <a:r>
              <a:rPr lang="en-GB" sz="2400" i="1" dirty="0">
                <a:solidFill>
                  <a:srgbClr val="000000"/>
                </a:solidFill>
                <a:latin typeface="Arial" panose="020B0604020202020204" pitchFamily="34" charset="0"/>
              </a:rPr>
              <a:t>and </a:t>
            </a:r>
            <a:r>
              <a:rPr lang="en-GB" sz="2400" i="1" dirty="0">
                <a:solidFill>
                  <a:srgbClr val="C00000"/>
                </a:solidFill>
                <a:latin typeface="Arial" panose="020B0604020202020204" pitchFamily="34" charset="0"/>
              </a:rPr>
              <a:t>non-Ohmic conductors</a:t>
            </a:r>
            <a:r>
              <a:rPr lang="en-GB" sz="2400" i="1" dirty="0">
                <a:solidFill>
                  <a:srgbClr val="000000"/>
                </a:solidFill>
                <a:latin typeface="Arial" panose="020B0604020202020204" pitchFamily="34" charset="0"/>
              </a:rPr>
              <a:t>.</a:t>
            </a:r>
          </a:p>
        </p:txBody>
      </p:sp>
      <p:sp>
        <p:nvSpPr>
          <p:cNvPr id="16" name="TextBox 15"/>
          <p:cNvSpPr txBox="1"/>
          <p:nvPr/>
        </p:nvSpPr>
        <p:spPr>
          <a:xfrm>
            <a:off x="0" y="6073736"/>
            <a:ext cx="9144000" cy="769441"/>
          </a:xfrm>
          <a:prstGeom prst="rect">
            <a:avLst/>
          </a:prstGeom>
          <a:solidFill>
            <a:schemeClr val="accent2">
              <a:lumMod val="20000"/>
              <a:lumOff val="80000"/>
            </a:schemeClr>
          </a:solidFill>
          <a:ln w="57150">
            <a:solidFill>
              <a:srgbClr val="FF0000"/>
            </a:solidFill>
          </a:ln>
        </p:spPr>
        <p:txBody>
          <a:bodyPr wrap="square" rtlCol="0">
            <a:normAutofit lnSpcReduction="10000"/>
          </a:bodyPr>
          <a:lstStyle/>
          <a:p>
            <a:r>
              <a:rPr lang="en-GB" sz="2400" b="1" u="sng" dirty="0">
                <a:solidFill>
                  <a:schemeClr val="tx1"/>
                </a:solidFill>
                <a:latin typeface="Arial" panose="020B0604020202020204" pitchFamily="34" charset="0"/>
                <a:cs typeface="Arial" panose="020B0604020202020204" pitchFamily="34" charset="0"/>
              </a:rPr>
              <a:t>Review</a:t>
            </a:r>
          </a:p>
          <a:p>
            <a:r>
              <a:rPr lang="en-GB" sz="2400" b="1" dirty="0">
                <a:solidFill>
                  <a:schemeClr val="tx1"/>
                </a:solidFill>
                <a:latin typeface="Arial" panose="020B0604020202020204" pitchFamily="34" charset="0"/>
                <a:cs typeface="Arial" panose="020B0604020202020204" pitchFamily="34" charset="0"/>
              </a:rPr>
              <a:t>What have we found out?</a:t>
            </a:r>
            <a:endParaRPr lang="en-GB" sz="2000" b="1" dirty="0">
              <a:solidFill>
                <a:schemeClr val="tx1"/>
              </a:solidFill>
              <a:latin typeface="Arial" panose="020B0604020202020204" pitchFamily="34" charset="0"/>
              <a:cs typeface="Arial" panose="020B0604020202020204" pitchFamily="34" charset="0"/>
            </a:endParaRPr>
          </a:p>
        </p:txBody>
      </p:sp>
      <p:sp>
        <p:nvSpPr>
          <p:cNvPr id="10" name="TextBox 9"/>
          <p:cNvSpPr txBox="1"/>
          <p:nvPr/>
        </p:nvSpPr>
        <p:spPr>
          <a:xfrm>
            <a:off x="-36512" y="1354724"/>
            <a:ext cx="9180512" cy="4719012"/>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p:spPr>
        <p:txBody>
          <a:bodyPr wrap="square" rtlCol="0">
            <a:spAutoFit/>
          </a:bodyPr>
          <a:lstStyle/>
          <a:p>
            <a:endParaRPr lang="en-GB" dirty="0"/>
          </a:p>
        </p:txBody>
      </p:sp>
      <p:grpSp>
        <p:nvGrpSpPr>
          <p:cNvPr id="13" name="Group 12"/>
          <p:cNvGrpSpPr/>
          <p:nvPr/>
        </p:nvGrpSpPr>
        <p:grpSpPr>
          <a:xfrm>
            <a:off x="6732240" y="6073736"/>
            <a:ext cx="2367932" cy="811649"/>
            <a:chOff x="2286807" y="535779"/>
            <a:chExt cx="3340333" cy="1321945"/>
          </a:xfrm>
        </p:grpSpPr>
        <p:pic>
          <p:nvPicPr>
            <p:cNvPr id="14" name="Picture 6" descr="http://www.psdgraphics.com/file/notepad-pencil-icon.jp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86807" y="535779"/>
              <a:ext cx="1652431" cy="132194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566214" y="767400"/>
              <a:ext cx="2060926" cy="80204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sz="1300" b="1" dirty="0">
                  <a:latin typeface="Arial" panose="020B0604020202020204" pitchFamily="34" charset="0"/>
                  <a:cs typeface="Arial" panose="020B0604020202020204" pitchFamily="34" charset="0"/>
                </a:rPr>
                <a:t>Is your work well presented?</a:t>
              </a:r>
            </a:p>
          </p:txBody>
        </p:sp>
      </p:grpSp>
      <p:sp>
        <p:nvSpPr>
          <p:cNvPr id="12" name="Rectangle 1"/>
          <p:cNvSpPr>
            <a:spLocks noChangeArrowheads="1"/>
          </p:cNvSpPr>
          <p:nvPr/>
        </p:nvSpPr>
        <p:spPr bwMode="auto">
          <a:xfrm>
            <a:off x="163512" y="1464512"/>
            <a:ext cx="8780463" cy="553998"/>
          </a:xfrm>
          <a:prstGeom prst="rect">
            <a:avLst/>
          </a:prstGeom>
          <a:noFill/>
          <a:ln>
            <a:noFill/>
          </a:ln>
        </p:spPr>
        <p:txBody>
          <a:bodyPr>
            <a:spAutoFit/>
          </a:bodyPr>
          <a:lstStyle>
            <a:lvl1pPr>
              <a:defRPr sz="2400" b="1">
                <a:solidFill>
                  <a:srgbClr val="010066"/>
                </a:solidFill>
                <a:latin typeface="Arial" panose="020B0604020202020204" pitchFamily="34" charset="0"/>
              </a:defRPr>
            </a:lvl1pPr>
            <a:lvl2pPr marL="742950" indent="-285750">
              <a:defRPr sz="2400" b="1">
                <a:solidFill>
                  <a:srgbClr val="010066"/>
                </a:solidFill>
                <a:latin typeface="Arial" panose="020B0604020202020204" pitchFamily="34" charset="0"/>
              </a:defRPr>
            </a:lvl2pPr>
            <a:lvl3pPr marL="1143000" indent="-228600">
              <a:defRPr sz="2400" b="1">
                <a:solidFill>
                  <a:srgbClr val="010066"/>
                </a:solidFill>
                <a:latin typeface="Arial" panose="020B0604020202020204" pitchFamily="34" charset="0"/>
              </a:defRPr>
            </a:lvl3pPr>
            <a:lvl4pPr marL="1600200" indent="-228600">
              <a:defRPr sz="2400" b="1">
                <a:solidFill>
                  <a:srgbClr val="010066"/>
                </a:solidFill>
                <a:latin typeface="Arial" panose="020B0604020202020204" pitchFamily="34" charset="0"/>
              </a:defRPr>
            </a:lvl4pPr>
            <a:lvl5pPr marL="2057400" indent="-228600">
              <a:defRPr sz="2400" b="1">
                <a:solidFill>
                  <a:srgbClr val="010066"/>
                </a:solidFill>
                <a:latin typeface="Arial" panose="020B0604020202020204" pitchFamily="34" charset="0"/>
              </a:defRPr>
            </a:lvl5pPr>
            <a:lvl6pPr marL="2514600" indent="-228600" eaLnBrk="0" fontAlgn="base" hangingPunct="0">
              <a:spcBef>
                <a:spcPct val="0"/>
              </a:spcBef>
              <a:spcAft>
                <a:spcPct val="0"/>
              </a:spcAft>
              <a:defRPr sz="2400" b="1">
                <a:solidFill>
                  <a:srgbClr val="010066"/>
                </a:solidFill>
                <a:latin typeface="Arial" panose="020B0604020202020204" pitchFamily="34" charset="0"/>
              </a:defRPr>
            </a:lvl6pPr>
            <a:lvl7pPr marL="2971800" indent="-228600" eaLnBrk="0" fontAlgn="base" hangingPunct="0">
              <a:spcBef>
                <a:spcPct val="0"/>
              </a:spcBef>
              <a:spcAft>
                <a:spcPct val="0"/>
              </a:spcAft>
              <a:defRPr sz="2400" b="1">
                <a:solidFill>
                  <a:srgbClr val="010066"/>
                </a:solidFill>
                <a:latin typeface="Arial" panose="020B0604020202020204" pitchFamily="34" charset="0"/>
              </a:defRPr>
            </a:lvl7pPr>
            <a:lvl8pPr marL="3429000" indent="-228600" eaLnBrk="0" fontAlgn="base" hangingPunct="0">
              <a:spcBef>
                <a:spcPct val="0"/>
              </a:spcBef>
              <a:spcAft>
                <a:spcPct val="0"/>
              </a:spcAft>
              <a:defRPr sz="2400" b="1">
                <a:solidFill>
                  <a:srgbClr val="010066"/>
                </a:solidFill>
                <a:latin typeface="Arial" panose="020B0604020202020204" pitchFamily="34" charset="0"/>
              </a:defRPr>
            </a:lvl8pPr>
            <a:lvl9pPr marL="3886200" indent="-228600" eaLnBrk="0" fontAlgn="base" hangingPunct="0">
              <a:spcBef>
                <a:spcPct val="0"/>
              </a:spcBef>
              <a:spcAft>
                <a:spcPct val="0"/>
              </a:spcAft>
              <a:defRPr sz="2400" b="1">
                <a:solidFill>
                  <a:srgbClr val="010066"/>
                </a:solidFill>
                <a:latin typeface="Arial" panose="020B0604020202020204" pitchFamily="34" charset="0"/>
              </a:defRPr>
            </a:lvl9pPr>
          </a:lstStyle>
          <a:p>
            <a:r>
              <a:rPr lang="en-GB" altLang="en-US" sz="3000" dirty="0">
                <a:solidFill>
                  <a:srgbClr val="C00000"/>
                </a:solidFill>
                <a:latin typeface="Comic Sans MS" panose="030F0702030302020204" pitchFamily="66" charset="0"/>
                <a:ea typeface="+mj-ea"/>
                <a:cs typeface="+mj-cs"/>
              </a:rPr>
              <a:t>Ohmic conductors </a:t>
            </a:r>
          </a:p>
        </p:txBody>
      </p:sp>
      <p:pic>
        <p:nvPicPr>
          <p:cNvPr id="9"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018510"/>
            <a:ext cx="4419600"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4500608" y="1498318"/>
            <a:ext cx="4581197" cy="830997"/>
          </a:xfrm>
          <a:prstGeom prst="rect">
            <a:avLst/>
          </a:prstGeom>
          <a:solidFill>
            <a:srgbClr val="FFC000"/>
          </a:solidFill>
        </p:spPr>
        <p:txBody>
          <a:bodyPr wrap="square" rtlCol="0">
            <a:spAutoFit/>
          </a:bodyPr>
          <a:lstStyle/>
          <a:p>
            <a:r>
              <a:rPr lang="en-GB" sz="2400" dirty="0">
                <a:solidFill>
                  <a:schemeClr val="tx1"/>
                </a:solidFill>
              </a:rPr>
              <a:t>Describe what this graph tells you about Ohmic conductors?</a:t>
            </a:r>
          </a:p>
        </p:txBody>
      </p:sp>
      <p:sp>
        <p:nvSpPr>
          <p:cNvPr id="11" name="Rectangle 1"/>
          <p:cNvSpPr>
            <a:spLocks noChangeArrowheads="1"/>
          </p:cNvSpPr>
          <p:nvPr/>
        </p:nvSpPr>
        <p:spPr bwMode="auto">
          <a:xfrm>
            <a:off x="4668790" y="2405445"/>
            <a:ext cx="4472879"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10066"/>
                </a:solidFill>
                <a:latin typeface="Arial" panose="020B0604020202020204" pitchFamily="34" charset="0"/>
              </a:defRPr>
            </a:lvl1pPr>
            <a:lvl2pPr marL="742950" indent="-285750">
              <a:defRPr sz="2400" b="1">
                <a:solidFill>
                  <a:srgbClr val="010066"/>
                </a:solidFill>
                <a:latin typeface="Arial" panose="020B0604020202020204" pitchFamily="34" charset="0"/>
              </a:defRPr>
            </a:lvl2pPr>
            <a:lvl3pPr marL="1143000" indent="-228600">
              <a:defRPr sz="2400" b="1">
                <a:solidFill>
                  <a:srgbClr val="010066"/>
                </a:solidFill>
                <a:latin typeface="Arial" panose="020B0604020202020204" pitchFamily="34" charset="0"/>
              </a:defRPr>
            </a:lvl3pPr>
            <a:lvl4pPr marL="1600200" indent="-228600">
              <a:defRPr sz="2400" b="1">
                <a:solidFill>
                  <a:srgbClr val="010066"/>
                </a:solidFill>
                <a:latin typeface="Arial" panose="020B0604020202020204" pitchFamily="34" charset="0"/>
              </a:defRPr>
            </a:lvl4pPr>
            <a:lvl5pPr marL="2057400" indent="-228600">
              <a:defRPr sz="2400" b="1">
                <a:solidFill>
                  <a:srgbClr val="010066"/>
                </a:solidFill>
                <a:latin typeface="Arial" panose="020B0604020202020204" pitchFamily="34" charset="0"/>
              </a:defRPr>
            </a:lvl5pPr>
            <a:lvl6pPr marL="2514600" indent="-228600" eaLnBrk="0" fontAlgn="base" hangingPunct="0">
              <a:spcBef>
                <a:spcPct val="0"/>
              </a:spcBef>
              <a:spcAft>
                <a:spcPct val="0"/>
              </a:spcAft>
              <a:defRPr sz="2400" b="1">
                <a:solidFill>
                  <a:srgbClr val="010066"/>
                </a:solidFill>
                <a:latin typeface="Arial" panose="020B0604020202020204" pitchFamily="34" charset="0"/>
              </a:defRPr>
            </a:lvl6pPr>
            <a:lvl7pPr marL="2971800" indent="-228600" eaLnBrk="0" fontAlgn="base" hangingPunct="0">
              <a:spcBef>
                <a:spcPct val="0"/>
              </a:spcBef>
              <a:spcAft>
                <a:spcPct val="0"/>
              </a:spcAft>
              <a:defRPr sz="2400" b="1">
                <a:solidFill>
                  <a:srgbClr val="010066"/>
                </a:solidFill>
                <a:latin typeface="Arial" panose="020B0604020202020204" pitchFamily="34" charset="0"/>
              </a:defRPr>
            </a:lvl7pPr>
            <a:lvl8pPr marL="3429000" indent="-228600" eaLnBrk="0" fontAlgn="base" hangingPunct="0">
              <a:spcBef>
                <a:spcPct val="0"/>
              </a:spcBef>
              <a:spcAft>
                <a:spcPct val="0"/>
              </a:spcAft>
              <a:defRPr sz="2400" b="1">
                <a:solidFill>
                  <a:srgbClr val="010066"/>
                </a:solidFill>
                <a:latin typeface="Arial" panose="020B0604020202020204" pitchFamily="34" charset="0"/>
              </a:defRPr>
            </a:lvl8pPr>
            <a:lvl9pPr marL="3886200" indent="-228600" eaLnBrk="0" fontAlgn="base" hangingPunct="0">
              <a:spcBef>
                <a:spcPct val="0"/>
              </a:spcBef>
              <a:spcAft>
                <a:spcPct val="0"/>
              </a:spcAft>
              <a:defRPr sz="2400" b="1">
                <a:solidFill>
                  <a:srgbClr val="010066"/>
                </a:solidFill>
                <a:latin typeface="Arial" panose="020B0604020202020204" pitchFamily="34" charset="0"/>
              </a:defRPr>
            </a:lvl9pPr>
          </a:lstStyle>
          <a:p>
            <a:r>
              <a:rPr lang="en-GB" altLang="en-US" sz="2300" dirty="0">
                <a:solidFill>
                  <a:srgbClr val="C00000"/>
                </a:solidFill>
              </a:rPr>
              <a:t>Ohmic conductors</a:t>
            </a:r>
          </a:p>
          <a:p>
            <a:r>
              <a:rPr lang="en-GB" altLang="en-US" sz="2300" b="0" dirty="0">
                <a:solidFill>
                  <a:schemeClr val="tx1"/>
                </a:solidFill>
              </a:rPr>
              <a:t>An ohmic conductor is a component that obeys </a:t>
            </a:r>
            <a:r>
              <a:rPr lang="en-GB" altLang="en-US" sz="2300" b="0" dirty="0">
                <a:solidFill>
                  <a:srgbClr val="C00000"/>
                </a:solidFill>
              </a:rPr>
              <a:t>Ohm’s law</a:t>
            </a:r>
            <a:r>
              <a:rPr lang="en-GB" altLang="en-US" sz="2300" b="0" dirty="0">
                <a:solidFill>
                  <a:schemeClr val="tx1"/>
                </a:solidFill>
              </a:rPr>
              <a:t>. A graph of voltage on the vertical axis against current on the horizontal axis (a voltage-current graph) gives a straight line with a positive gradient. The steeper the gradient, the higher the resistance will be.</a:t>
            </a:r>
          </a:p>
        </p:txBody>
      </p:sp>
    </p:spTree>
    <p:extLst>
      <p:ext uri="{BB962C8B-B14F-4D97-AF65-F5344CB8AC3E}">
        <p14:creationId xmlns:p14="http://schemas.microsoft.com/office/powerpoint/2010/main" val="1674606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0"/>
            <a:ext cx="9144000" cy="1354724"/>
          </a:xfrm>
          <a:prstGeom prst="rect">
            <a:avLst/>
          </a:prstGeom>
          <a:solidFill>
            <a:srgbClr val="FFE697"/>
          </a:solidFill>
          <a:ln w="57150">
            <a:solidFill>
              <a:srgbClr val="FFC000"/>
            </a:solidFill>
            <a:miter lim="800000"/>
            <a:headEnd/>
            <a:tailEnd/>
          </a:ln>
        </p:spPr>
        <p:txBody>
          <a:bodyPr/>
          <a:lstStyle>
            <a:lvl1pPr eaLnBrk="0" hangingPunct="0">
              <a:tabLst>
                <a:tab pos="7353300" algn="l"/>
              </a:tabLst>
              <a:defRPr sz="2000" b="1">
                <a:solidFill>
                  <a:schemeClr val="tx1"/>
                </a:solidFill>
                <a:latin typeface="Times New Roman" pitchFamily="18" charset="0"/>
              </a:defRPr>
            </a:lvl1pPr>
            <a:lvl2pPr marL="742950" indent="-285750" eaLnBrk="0" hangingPunct="0">
              <a:tabLst>
                <a:tab pos="7353300" algn="l"/>
              </a:tabLst>
              <a:defRPr sz="2000" b="1">
                <a:solidFill>
                  <a:schemeClr val="tx1"/>
                </a:solidFill>
                <a:latin typeface="Times New Roman" pitchFamily="18" charset="0"/>
              </a:defRPr>
            </a:lvl2pPr>
            <a:lvl3pPr marL="1143000" indent="-228600" eaLnBrk="0" hangingPunct="0">
              <a:tabLst>
                <a:tab pos="7353300" algn="l"/>
              </a:tabLst>
              <a:defRPr sz="2000" b="1">
                <a:solidFill>
                  <a:schemeClr val="tx1"/>
                </a:solidFill>
                <a:latin typeface="Times New Roman" pitchFamily="18" charset="0"/>
              </a:defRPr>
            </a:lvl3pPr>
            <a:lvl4pPr marL="1600200" indent="-228600" eaLnBrk="0" hangingPunct="0">
              <a:tabLst>
                <a:tab pos="7353300" algn="l"/>
              </a:tabLst>
              <a:defRPr sz="2000" b="1">
                <a:solidFill>
                  <a:schemeClr val="tx1"/>
                </a:solidFill>
                <a:latin typeface="Times New Roman" pitchFamily="18" charset="0"/>
              </a:defRPr>
            </a:lvl4pPr>
            <a:lvl5pPr marL="2057400" indent="-228600" eaLnBrk="0" hangingPunct="0">
              <a:tabLst>
                <a:tab pos="7353300" algn="l"/>
              </a:tabLst>
              <a:defRPr sz="2000" b="1">
                <a:solidFill>
                  <a:schemeClr val="tx1"/>
                </a:solidFill>
                <a:latin typeface="Times New Roman" pitchFamily="18" charset="0"/>
              </a:defRPr>
            </a:lvl5pPr>
            <a:lvl6pPr marL="2514600" indent="-228600" eaLnBrk="0" fontAlgn="base" hangingPunct="0">
              <a:spcBef>
                <a:spcPct val="0"/>
              </a:spcBef>
              <a:spcAft>
                <a:spcPct val="0"/>
              </a:spcAft>
              <a:tabLst>
                <a:tab pos="7353300" algn="l"/>
              </a:tabLst>
              <a:defRPr sz="2000" b="1">
                <a:solidFill>
                  <a:schemeClr val="tx1"/>
                </a:solidFill>
                <a:latin typeface="Times New Roman" pitchFamily="18" charset="0"/>
              </a:defRPr>
            </a:lvl6pPr>
            <a:lvl7pPr marL="2971800" indent="-228600" eaLnBrk="0" fontAlgn="base" hangingPunct="0">
              <a:spcBef>
                <a:spcPct val="0"/>
              </a:spcBef>
              <a:spcAft>
                <a:spcPct val="0"/>
              </a:spcAft>
              <a:tabLst>
                <a:tab pos="7353300" algn="l"/>
              </a:tabLst>
              <a:defRPr sz="2000" b="1">
                <a:solidFill>
                  <a:schemeClr val="tx1"/>
                </a:solidFill>
                <a:latin typeface="Times New Roman" pitchFamily="18" charset="0"/>
              </a:defRPr>
            </a:lvl7pPr>
            <a:lvl8pPr marL="3429000" indent="-228600" eaLnBrk="0" fontAlgn="base" hangingPunct="0">
              <a:spcBef>
                <a:spcPct val="0"/>
              </a:spcBef>
              <a:spcAft>
                <a:spcPct val="0"/>
              </a:spcAft>
              <a:tabLst>
                <a:tab pos="7353300" algn="l"/>
              </a:tabLst>
              <a:defRPr sz="2000" b="1">
                <a:solidFill>
                  <a:schemeClr val="tx1"/>
                </a:solidFill>
                <a:latin typeface="Times New Roman" pitchFamily="18" charset="0"/>
              </a:defRPr>
            </a:lvl8pPr>
            <a:lvl9pPr marL="3886200" indent="-228600" eaLnBrk="0" fontAlgn="base" hangingPunct="0">
              <a:spcBef>
                <a:spcPct val="0"/>
              </a:spcBef>
              <a:spcAft>
                <a:spcPct val="0"/>
              </a:spcAft>
              <a:tabLst>
                <a:tab pos="7353300" algn="l"/>
              </a:tabLst>
              <a:defRPr sz="2000" b="1">
                <a:solidFill>
                  <a:schemeClr val="tx1"/>
                </a:solidFill>
                <a:latin typeface="Times New Roman" pitchFamily="18" charset="0"/>
              </a:defRPr>
            </a:lvl9pPr>
          </a:lstStyle>
          <a:p>
            <a:r>
              <a:rPr lang="en-GB" u="sng" dirty="0">
                <a:latin typeface="Arial" panose="020B0604020202020204" pitchFamily="34" charset="0"/>
                <a:cs typeface="Arial" panose="020B0604020202020204" pitchFamily="34" charset="0"/>
              </a:rPr>
              <a:t>Achieving Objective 1</a:t>
            </a:r>
          </a:p>
          <a:p>
            <a:pPr marL="442913" lvl="6" indent="-442913">
              <a:spcBef>
                <a:spcPts val="0"/>
              </a:spcBef>
              <a:spcAft>
                <a:spcPts val="0"/>
              </a:spcAft>
              <a:tabLst>
                <a:tab pos="7529513" algn="l"/>
              </a:tabLst>
            </a:pPr>
            <a:r>
              <a:rPr lang="en-GB" sz="2400" i="1" dirty="0">
                <a:solidFill>
                  <a:srgbClr val="000000"/>
                </a:solidFill>
                <a:latin typeface="Arial" panose="020B0604020202020204" pitchFamily="34" charset="0"/>
              </a:rPr>
              <a:t>1. Describe the properties of </a:t>
            </a:r>
            <a:r>
              <a:rPr lang="en-GB" sz="2400" i="1" dirty="0">
                <a:solidFill>
                  <a:srgbClr val="C00000"/>
                </a:solidFill>
                <a:latin typeface="Arial" panose="020B0604020202020204" pitchFamily="34" charset="0"/>
              </a:rPr>
              <a:t>Ohmic </a:t>
            </a:r>
            <a:r>
              <a:rPr lang="en-GB" sz="2400" i="1" dirty="0">
                <a:solidFill>
                  <a:srgbClr val="000000"/>
                </a:solidFill>
                <a:latin typeface="Arial" panose="020B0604020202020204" pitchFamily="34" charset="0"/>
              </a:rPr>
              <a:t>and </a:t>
            </a:r>
            <a:r>
              <a:rPr lang="en-GB" sz="2400" i="1" dirty="0">
                <a:solidFill>
                  <a:srgbClr val="C00000"/>
                </a:solidFill>
                <a:latin typeface="Arial" panose="020B0604020202020204" pitchFamily="34" charset="0"/>
              </a:rPr>
              <a:t>non-Ohmic conductors</a:t>
            </a:r>
            <a:r>
              <a:rPr lang="en-GB" sz="2400" i="1" dirty="0">
                <a:solidFill>
                  <a:srgbClr val="000000"/>
                </a:solidFill>
                <a:latin typeface="Arial" panose="020B0604020202020204" pitchFamily="34" charset="0"/>
              </a:rPr>
              <a:t>.</a:t>
            </a:r>
          </a:p>
        </p:txBody>
      </p:sp>
      <p:sp>
        <p:nvSpPr>
          <p:cNvPr id="16" name="TextBox 15"/>
          <p:cNvSpPr txBox="1"/>
          <p:nvPr/>
        </p:nvSpPr>
        <p:spPr>
          <a:xfrm>
            <a:off x="0" y="6073736"/>
            <a:ext cx="9144000" cy="769441"/>
          </a:xfrm>
          <a:prstGeom prst="rect">
            <a:avLst/>
          </a:prstGeom>
          <a:solidFill>
            <a:schemeClr val="accent2">
              <a:lumMod val="20000"/>
              <a:lumOff val="80000"/>
            </a:schemeClr>
          </a:solidFill>
          <a:ln w="57150">
            <a:solidFill>
              <a:srgbClr val="FF0000"/>
            </a:solidFill>
          </a:ln>
        </p:spPr>
        <p:txBody>
          <a:bodyPr wrap="square" rtlCol="0">
            <a:normAutofit lnSpcReduction="10000"/>
          </a:bodyPr>
          <a:lstStyle/>
          <a:p>
            <a:r>
              <a:rPr lang="en-GB" sz="2400" b="1" u="sng" dirty="0">
                <a:solidFill>
                  <a:schemeClr val="tx1"/>
                </a:solidFill>
                <a:latin typeface="Arial" panose="020B0604020202020204" pitchFamily="34" charset="0"/>
                <a:cs typeface="Arial" panose="020B0604020202020204" pitchFamily="34" charset="0"/>
              </a:rPr>
              <a:t>Review</a:t>
            </a:r>
          </a:p>
          <a:p>
            <a:r>
              <a:rPr lang="en-GB" sz="2400" b="1" dirty="0">
                <a:solidFill>
                  <a:schemeClr val="tx1"/>
                </a:solidFill>
                <a:latin typeface="Arial" panose="020B0604020202020204" pitchFamily="34" charset="0"/>
                <a:cs typeface="Arial" panose="020B0604020202020204" pitchFamily="34" charset="0"/>
              </a:rPr>
              <a:t>What have we found out?</a:t>
            </a:r>
            <a:endParaRPr lang="en-GB" sz="2000" b="1" dirty="0">
              <a:solidFill>
                <a:schemeClr val="tx1"/>
              </a:solidFill>
              <a:latin typeface="Arial" panose="020B0604020202020204" pitchFamily="34" charset="0"/>
              <a:cs typeface="Arial" panose="020B0604020202020204" pitchFamily="34" charset="0"/>
            </a:endParaRPr>
          </a:p>
        </p:txBody>
      </p:sp>
      <p:sp>
        <p:nvSpPr>
          <p:cNvPr id="10" name="TextBox 9"/>
          <p:cNvSpPr txBox="1"/>
          <p:nvPr/>
        </p:nvSpPr>
        <p:spPr>
          <a:xfrm>
            <a:off x="-36512" y="1354724"/>
            <a:ext cx="9180512" cy="4719012"/>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p:spPr>
        <p:txBody>
          <a:bodyPr wrap="square" rtlCol="0">
            <a:spAutoFit/>
          </a:bodyPr>
          <a:lstStyle/>
          <a:p>
            <a:endParaRPr lang="en-GB" dirty="0"/>
          </a:p>
        </p:txBody>
      </p:sp>
      <p:grpSp>
        <p:nvGrpSpPr>
          <p:cNvPr id="13" name="Group 12"/>
          <p:cNvGrpSpPr/>
          <p:nvPr/>
        </p:nvGrpSpPr>
        <p:grpSpPr>
          <a:xfrm>
            <a:off x="6732240" y="6073736"/>
            <a:ext cx="2367932" cy="811649"/>
            <a:chOff x="2286807" y="535779"/>
            <a:chExt cx="3340333" cy="1321945"/>
          </a:xfrm>
        </p:grpSpPr>
        <p:pic>
          <p:nvPicPr>
            <p:cNvPr id="14" name="Picture 6" descr="http://www.psdgraphics.com/file/notepad-pencil-icon.jp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86807" y="535779"/>
              <a:ext cx="1652431" cy="132194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566214" y="767400"/>
              <a:ext cx="2060926" cy="80204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sz="1300" b="1" dirty="0">
                  <a:latin typeface="Arial" panose="020B0604020202020204" pitchFamily="34" charset="0"/>
                  <a:cs typeface="Arial" panose="020B0604020202020204" pitchFamily="34" charset="0"/>
                </a:rPr>
                <a:t>Is your work well presented?</a:t>
              </a:r>
            </a:p>
          </p:txBody>
        </p:sp>
      </p:grpSp>
      <p:sp>
        <p:nvSpPr>
          <p:cNvPr id="12" name="Rectangle 1"/>
          <p:cNvSpPr>
            <a:spLocks noChangeArrowheads="1"/>
          </p:cNvSpPr>
          <p:nvPr/>
        </p:nvSpPr>
        <p:spPr bwMode="auto">
          <a:xfrm>
            <a:off x="163512" y="1464512"/>
            <a:ext cx="8780463" cy="553998"/>
          </a:xfrm>
          <a:prstGeom prst="rect">
            <a:avLst/>
          </a:prstGeom>
          <a:noFill/>
          <a:ln>
            <a:noFill/>
          </a:ln>
        </p:spPr>
        <p:txBody>
          <a:bodyPr>
            <a:spAutoFit/>
          </a:bodyPr>
          <a:lstStyle>
            <a:lvl1pPr>
              <a:defRPr sz="2400" b="1">
                <a:solidFill>
                  <a:srgbClr val="010066"/>
                </a:solidFill>
                <a:latin typeface="Arial" panose="020B0604020202020204" pitchFamily="34" charset="0"/>
              </a:defRPr>
            </a:lvl1pPr>
            <a:lvl2pPr marL="742950" indent="-285750">
              <a:defRPr sz="2400" b="1">
                <a:solidFill>
                  <a:srgbClr val="010066"/>
                </a:solidFill>
                <a:latin typeface="Arial" panose="020B0604020202020204" pitchFamily="34" charset="0"/>
              </a:defRPr>
            </a:lvl2pPr>
            <a:lvl3pPr marL="1143000" indent="-228600">
              <a:defRPr sz="2400" b="1">
                <a:solidFill>
                  <a:srgbClr val="010066"/>
                </a:solidFill>
                <a:latin typeface="Arial" panose="020B0604020202020204" pitchFamily="34" charset="0"/>
              </a:defRPr>
            </a:lvl3pPr>
            <a:lvl4pPr marL="1600200" indent="-228600">
              <a:defRPr sz="2400" b="1">
                <a:solidFill>
                  <a:srgbClr val="010066"/>
                </a:solidFill>
                <a:latin typeface="Arial" panose="020B0604020202020204" pitchFamily="34" charset="0"/>
              </a:defRPr>
            </a:lvl4pPr>
            <a:lvl5pPr marL="2057400" indent="-228600">
              <a:defRPr sz="2400" b="1">
                <a:solidFill>
                  <a:srgbClr val="010066"/>
                </a:solidFill>
                <a:latin typeface="Arial" panose="020B0604020202020204" pitchFamily="34" charset="0"/>
              </a:defRPr>
            </a:lvl5pPr>
            <a:lvl6pPr marL="2514600" indent="-228600" eaLnBrk="0" fontAlgn="base" hangingPunct="0">
              <a:spcBef>
                <a:spcPct val="0"/>
              </a:spcBef>
              <a:spcAft>
                <a:spcPct val="0"/>
              </a:spcAft>
              <a:defRPr sz="2400" b="1">
                <a:solidFill>
                  <a:srgbClr val="010066"/>
                </a:solidFill>
                <a:latin typeface="Arial" panose="020B0604020202020204" pitchFamily="34" charset="0"/>
              </a:defRPr>
            </a:lvl6pPr>
            <a:lvl7pPr marL="2971800" indent="-228600" eaLnBrk="0" fontAlgn="base" hangingPunct="0">
              <a:spcBef>
                <a:spcPct val="0"/>
              </a:spcBef>
              <a:spcAft>
                <a:spcPct val="0"/>
              </a:spcAft>
              <a:defRPr sz="2400" b="1">
                <a:solidFill>
                  <a:srgbClr val="010066"/>
                </a:solidFill>
                <a:latin typeface="Arial" panose="020B0604020202020204" pitchFamily="34" charset="0"/>
              </a:defRPr>
            </a:lvl7pPr>
            <a:lvl8pPr marL="3429000" indent="-228600" eaLnBrk="0" fontAlgn="base" hangingPunct="0">
              <a:spcBef>
                <a:spcPct val="0"/>
              </a:spcBef>
              <a:spcAft>
                <a:spcPct val="0"/>
              </a:spcAft>
              <a:defRPr sz="2400" b="1">
                <a:solidFill>
                  <a:srgbClr val="010066"/>
                </a:solidFill>
                <a:latin typeface="Arial" panose="020B0604020202020204" pitchFamily="34" charset="0"/>
              </a:defRPr>
            </a:lvl8pPr>
            <a:lvl9pPr marL="3886200" indent="-228600" eaLnBrk="0" fontAlgn="base" hangingPunct="0">
              <a:spcBef>
                <a:spcPct val="0"/>
              </a:spcBef>
              <a:spcAft>
                <a:spcPct val="0"/>
              </a:spcAft>
              <a:defRPr sz="2400" b="1">
                <a:solidFill>
                  <a:srgbClr val="010066"/>
                </a:solidFill>
                <a:latin typeface="Arial" panose="020B0604020202020204" pitchFamily="34" charset="0"/>
              </a:defRPr>
            </a:lvl9pPr>
          </a:lstStyle>
          <a:p>
            <a:r>
              <a:rPr lang="en-GB" altLang="en-US" sz="3000" dirty="0">
                <a:solidFill>
                  <a:srgbClr val="C00000"/>
                </a:solidFill>
                <a:latin typeface="Comic Sans MS" panose="030F0702030302020204" pitchFamily="66" charset="0"/>
                <a:ea typeface="+mj-ea"/>
                <a:cs typeface="+mj-cs"/>
              </a:rPr>
              <a:t>Non-Ohmic conductors </a:t>
            </a:r>
          </a:p>
        </p:txBody>
      </p:sp>
      <p:sp>
        <p:nvSpPr>
          <p:cNvPr id="2" name="TextBox 1"/>
          <p:cNvSpPr txBox="1"/>
          <p:nvPr/>
        </p:nvSpPr>
        <p:spPr>
          <a:xfrm>
            <a:off x="4500608" y="1498318"/>
            <a:ext cx="4581197" cy="800219"/>
          </a:xfrm>
          <a:prstGeom prst="rect">
            <a:avLst/>
          </a:prstGeom>
          <a:solidFill>
            <a:srgbClr val="FFC000"/>
          </a:solidFill>
        </p:spPr>
        <p:txBody>
          <a:bodyPr wrap="square" rtlCol="0">
            <a:spAutoFit/>
          </a:bodyPr>
          <a:lstStyle/>
          <a:p>
            <a:r>
              <a:rPr lang="en-GB" sz="2300" dirty="0">
                <a:solidFill>
                  <a:schemeClr val="tx1"/>
                </a:solidFill>
              </a:rPr>
              <a:t>Describe what this graph tells you about non-Ohmic conductors?</a:t>
            </a:r>
          </a:p>
        </p:txBody>
      </p:sp>
      <p:sp>
        <p:nvSpPr>
          <p:cNvPr id="11" name="Rectangle 1"/>
          <p:cNvSpPr>
            <a:spLocks noChangeArrowheads="1"/>
          </p:cNvSpPr>
          <p:nvPr/>
        </p:nvSpPr>
        <p:spPr bwMode="auto">
          <a:xfrm>
            <a:off x="4582416" y="2332343"/>
            <a:ext cx="4472879"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10066"/>
                </a:solidFill>
                <a:latin typeface="Arial" panose="020B0604020202020204" pitchFamily="34" charset="0"/>
              </a:defRPr>
            </a:lvl1pPr>
            <a:lvl2pPr marL="742950" indent="-285750">
              <a:defRPr sz="2400" b="1">
                <a:solidFill>
                  <a:srgbClr val="010066"/>
                </a:solidFill>
                <a:latin typeface="Arial" panose="020B0604020202020204" pitchFamily="34" charset="0"/>
              </a:defRPr>
            </a:lvl2pPr>
            <a:lvl3pPr marL="1143000" indent="-228600">
              <a:defRPr sz="2400" b="1">
                <a:solidFill>
                  <a:srgbClr val="010066"/>
                </a:solidFill>
                <a:latin typeface="Arial" panose="020B0604020202020204" pitchFamily="34" charset="0"/>
              </a:defRPr>
            </a:lvl3pPr>
            <a:lvl4pPr marL="1600200" indent="-228600">
              <a:defRPr sz="2400" b="1">
                <a:solidFill>
                  <a:srgbClr val="010066"/>
                </a:solidFill>
                <a:latin typeface="Arial" panose="020B0604020202020204" pitchFamily="34" charset="0"/>
              </a:defRPr>
            </a:lvl4pPr>
            <a:lvl5pPr marL="2057400" indent="-228600">
              <a:defRPr sz="2400" b="1">
                <a:solidFill>
                  <a:srgbClr val="010066"/>
                </a:solidFill>
                <a:latin typeface="Arial" panose="020B0604020202020204" pitchFamily="34" charset="0"/>
              </a:defRPr>
            </a:lvl5pPr>
            <a:lvl6pPr marL="2514600" indent="-228600" eaLnBrk="0" fontAlgn="base" hangingPunct="0">
              <a:spcBef>
                <a:spcPct val="0"/>
              </a:spcBef>
              <a:spcAft>
                <a:spcPct val="0"/>
              </a:spcAft>
              <a:defRPr sz="2400" b="1">
                <a:solidFill>
                  <a:srgbClr val="010066"/>
                </a:solidFill>
                <a:latin typeface="Arial" panose="020B0604020202020204" pitchFamily="34" charset="0"/>
              </a:defRPr>
            </a:lvl6pPr>
            <a:lvl7pPr marL="2971800" indent="-228600" eaLnBrk="0" fontAlgn="base" hangingPunct="0">
              <a:spcBef>
                <a:spcPct val="0"/>
              </a:spcBef>
              <a:spcAft>
                <a:spcPct val="0"/>
              </a:spcAft>
              <a:defRPr sz="2400" b="1">
                <a:solidFill>
                  <a:srgbClr val="010066"/>
                </a:solidFill>
                <a:latin typeface="Arial" panose="020B0604020202020204" pitchFamily="34" charset="0"/>
              </a:defRPr>
            </a:lvl7pPr>
            <a:lvl8pPr marL="3429000" indent="-228600" eaLnBrk="0" fontAlgn="base" hangingPunct="0">
              <a:spcBef>
                <a:spcPct val="0"/>
              </a:spcBef>
              <a:spcAft>
                <a:spcPct val="0"/>
              </a:spcAft>
              <a:defRPr sz="2400" b="1">
                <a:solidFill>
                  <a:srgbClr val="010066"/>
                </a:solidFill>
                <a:latin typeface="Arial" panose="020B0604020202020204" pitchFamily="34" charset="0"/>
              </a:defRPr>
            </a:lvl8pPr>
            <a:lvl9pPr marL="3886200" indent="-228600" eaLnBrk="0" fontAlgn="base" hangingPunct="0">
              <a:spcBef>
                <a:spcPct val="0"/>
              </a:spcBef>
              <a:spcAft>
                <a:spcPct val="0"/>
              </a:spcAft>
              <a:defRPr sz="2400" b="1">
                <a:solidFill>
                  <a:srgbClr val="010066"/>
                </a:solidFill>
                <a:latin typeface="Arial" panose="020B0604020202020204" pitchFamily="34" charset="0"/>
              </a:defRPr>
            </a:lvl9pPr>
          </a:lstStyle>
          <a:p>
            <a:r>
              <a:rPr lang="en-GB" altLang="en-US" sz="2200" dirty="0">
                <a:solidFill>
                  <a:srgbClr val="C00000"/>
                </a:solidFill>
              </a:rPr>
              <a:t>Ohmic conductors</a:t>
            </a:r>
          </a:p>
          <a:p>
            <a:r>
              <a:rPr lang="en-GB" altLang="en-US" sz="2200" b="0" dirty="0">
                <a:solidFill>
                  <a:schemeClr val="tx1"/>
                </a:solidFill>
              </a:rPr>
              <a:t>An non-Ohmic conductor is a component that doesn’t obey </a:t>
            </a:r>
            <a:r>
              <a:rPr lang="en-GB" altLang="en-US" sz="2200" b="0" dirty="0">
                <a:solidFill>
                  <a:srgbClr val="C00000"/>
                </a:solidFill>
              </a:rPr>
              <a:t>Ohm’s law</a:t>
            </a:r>
            <a:r>
              <a:rPr lang="en-GB" altLang="en-US" sz="2200" b="0" dirty="0">
                <a:solidFill>
                  <a:schemeClr val="tx1"/>
                </a:solidFill>
              </a:rPr>
              <a:t>. </a:t>
            </a:r>
          </a:p>
          <a:p>
            <a:r>
              <a:rPr lang="en-GB" altLang="en-US" sz="2200" b="0" dirty="0">
                <a:solidFill>
                  <a:schemeClr val="tx1"/>
                </a:solidFill>
              </a:rPr>
              <a:t>A bulb is a non-ohmic conductor. Its voltage-current graph does not follow a straight line. Instead, it gives a curve with an increasing gradient. It shows that the resistance increases as the current increases.</a:t>
            </a:r>
          </a:p>
          <a:p>
            <a:endParaRPr lang="en-GB" altLang="en-US" sz="2200" b="0" dirty="0">
              <a:solidFill>
                <a:schemeClr val="tx1"/>
              </a:solidFill>
            </a:endParaRPr>
          </a:p>
        </p:txBody>
      </p:sp>
      <p:pic>
        <p:nvPicPr>
          <p:cNvPr id="17"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008" y="2144297"/>
            <a:ext cx="4419600" cy="387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6884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0"/>
            <a:ext cx="9144000" cy="1354724"/>
          </a:xfrm>
          <a:prstGeom prst="rect">
            <a:avLst/>
          </a:prstGeom>
          <a:solidFill>
            <a:srgbClr val="FFE697"/>
          </a:solidFill>
          <a:ln w="57150">
            <a:solidFill>
              <a:srgbClr val="FFC000"/>
            </a:solidFill>
            <a:miter lim="800000"/>
            <a:headEnd/>
            <a:tailEnd/>
          </a:ln>
        </p:spPr>
        <p:txBody>
          <a:bodyPr/>
          <a:lstStyle>
            <a:lvl1pPr eaLnBrk="0" hangingPunct="0">
              <a:tabLst>
                <a:tab pos="7353300" algn="l"/>
              </a:tabLst>
              <a:defRPr sz="2000" b="1">
                <a:solidFill>
                  <a:schemeClr val="tx1"/>
                </a:solidFill>
                <a:latin typeface="Times New Roman" pitchFamily="18" charset="0"/>
              </a:defRPr>
            </a:lvl1pPr>
            <a:lvl2pPr marL="742950" indent="-285750" eaLnBrk="0" hangingPunct="0">
              <a:tabLst>
                <a:tab pos="7353300" algn="l"/>
              </a:tabLst>
              <a:defRPr sz="2000" b="1">
                <a:solidFill>
                  <a:schemeClr val="tx1"/>
                </a:solidFill>
                <a:latin typeface="Times New Roman" pitchFamily="18" charset="0"/>
              </a:defRPr>
            </a:lvl2pPr>
            <a:lvl3pPr marL="1143000" indent="-228600" eaLnBrk="0" hangingPunct="0">
              <a:tabLst>
                <a:tab pos="7353300" algn="l"/>
              </a:tabLst>
              <a:defRPr sz="2000" b="1">
                <a:solidFill>
                  <a:schemeClr val="tx1"/>
                </a:solidFill>
                <a:latin typeface="Times New Roman" pitchFamily="18" charset="0"/>
              </a:defRPr>
            </a:lvl3pPr>
            <a:lvl4pPr marL="1600200" indent="-228600" eaLnBrk="0" hangingPunct="0">
              <a:tabLst>
                <a:tab pos="7353300" algn="l"/>
              </a:tabLst>
              <a:defRPr sz="2000" b="1">
                <a:solidFill>
                  <a:schemeClr val="tx1"/>
                </a:solidFill>
                <a:latin typeface="Times New Roman" pitchFamily="18" charset="0"/>
              </a:defRPr>
            </a:lvl4pPr>
            <a:lvl5pPr marL="2057400" indent="-228600" eaLnBrk="0" hangingPunct="0">
              <a:tabLst>
                <a:tab pos="7353300" algn="l"/>
              </a:tabLst>
              <a:defRPr sz="2000" b="1">
                <a:solidFill>
                  <a:schemeClr val="tx1"/>
                </a:solidFill>
                <a:latin typeface="Times New Roman" pitchFamily="18" charset="0"/>
              </a:defRPr>
            </a:lvl5pPr>
            <a:lvl6pPr marL="2514600" indent="-228600" eaLnBrk="0" fontAlgn="base" hangingPunct="0">
              <a:spcBef>
                <a:spcPct val="0"/>
              </a:spcBef>
              <a:spcAft>
                <a:spcPct val="0"/>
              </a:spcAft>
              <a:tabLst>
                <a:tab pos="7353300" algn="l"/>
              </a:tabLst>
              <a:defRPr sz="2000" b="1">
                <a:solidFill>
                  <a:schemeClr val="tx1"/>
                </a:solidFill>
                <a:latin typeface="Times New Roman" pitchFamily="18" charset="0"/>
              </a:defRPr>
            </a:lvl6pPr>
            <a:lvl7pPr marL="2971800" indent="-228600" eaLnBrk="0" fontAlgn="base" hangingPunct="0">
              <a:spcBef>
                <a:spcPct val="0"/>
              </a:spcBef>
              <a:spcAft>
                <a:spcPct val="0"/>
              </a:spcAft>
              <a:tabLst>
                <a:tab pos="7353300" algn="l"/>
              </a:tabLst>
              <a:defRPr sz="2000" b="1">
                <a:solidFill>
                  <a:schemeClr val="tx1"/>
                </a:solidFill>
                <a:latin typeface="Times New Roman" pitchFamily="18" charset="0"/>
              </a:defRPr>
            </a:lvl7pPr>
            <a:lvl8pPr marL="3429000" indent="-228600" eaLnBrk="0" fontAlgn="base" hangingPunct="0">
              <a:spcBef>
                <a:spcPct val="0"/>
              </a:spcBef>
              <a:spcAft>
                <a:spcPct val="0"/>
              </a:spcAft>
              <a:tabLst>
                <a:tab pos="7353300" algn="l"/>
              </a:tabLst>
              <a:defRPr sz="2000" b="1">
                <a:solidFill>
                  <a:schemeClr val="tx1"/>
                </a:solidFill>
                <a:latin typeface="Times New Roman" pitchFamily="18" charset="0"/>
              </a:defRPr>
            </a:lvl8pPr>
            <a:lvl9pPr marL="3886200" indent="-228600" eaLnBrk="0" fontAlgn="base" hangingPunct="0">
              <a:spcBef>
                <a:spcPct val="0"/>
              </a:spcBef>
              <a:spcAft>
                <a:spcPct val="0"/>
              </a:spcAft>
              <a:tabLst>
                <a:tab pos="7353300" algn="l"/>
              </a:tabLst>
              <a:defRPr sz="2000" b="1">
                <a:solidFill>
                  <a:schemeClr val="tx1"/>
                </a:solidFill>
                <a:latin typeface="Times New Roman" pitchFamily="18" charset="0"/>
              </a:defRPr>
            </a:lvl9pPr>
          </a:lstStyle>
          <a:p>
            <a:r>
              <a:rPr lang="en-GB" u="sng" dirty="0">
                <a:latin typeface="Arial" panose="020B0604020202020204" pitchFamily="34" charset="0"/>
                <a:cs typeface="Arial" panose="020B0604020202020204" pitchFamily="34" charset="0"/>
              </a:rPr>
              <a:t>Achieving Objective 2</a:t>
            </a:r>
            <a:endParaRPr lang="en-GB" b="0" dirty="0">
              <a:latin typeface="Arial" panose="020B0604020202020204" pitchFamily="34" charset="0"/>
              <a:cs typeface="Arial" panose="020B0604020202020204" pitchFamily="34" charset="0"/>
            </a:endParaRPr>
          </a:p>
          <a:p>
            <a:pPr marL="357188" lvl="6" indent="-357188">
              <a:spcBef>
                <a:spcPts val="0"/>
              </a:spcBef>
              <a:spcAft>
                <a:spcPts val="0"/>
              </a:spcAft>
              <a:tabLst>
                <a:tab pos="7529513" algn="l"/>
              </a:tabLst>
            </a:pPr>
            <a:r>
              <a:rPr lang="en-GB" sz="2200" i="1" dirty="0">
                <a:solidFill>
                  <a:srgbClr val="000000"/>
                </a:solidFill>
                <a:latin typeface="Arial" panose="020B0604020202020204" pitchFamily="34" charset="0"/>
              </a:rPr>
              <a:t>2. Describe and explain which components display </a:t>
            </a:r>
            <a:r>
              <a:rPr lang="en-GB" sz="2200" i="1" dirty="0">
                <a:solidFill>
                  <a:srgbClr val="C00000"/>
                </a:solidFill>
                <a:latin typeface="Arial" panose="020B0604020202020204" pitchFamily="34" charset="0"/>
              </a:rPr>
              <a:t>Ohmic </a:t>
            </a:r>
            <a:r>
              <a:rPr lang="en-GB" sz="2200" i="1" dirty="0">
                <a:latin typeface="Arial" panose="020B0604020202020204" pitchFamily="34" charset="0"/>
              </a:rPr>
              <a:t>and</a:t>
            </a:r>
            <a:r>
              <a:rPr lang="en-GB" sz="2200" i="1" dirty="0">
                <a:solidFill>
                  <a:srgbClr val="C00000"/>
                </a:solidFill>
                <a:latin typeface="Arial" panose="020B0604020202020204" pitchFamily="34" charset="0"/>
              </a:rPr>
              <a:t> non-Ohmic</a:t>
            </a:r>
            <a:r>
              <a:rPr lang="en-GB" sz="2200" i="1" dirty="0">
                <a:solidFill>
                  <a:srgbClr val="000000"/>
                </a:solidFill>
                <a:latin typeface="Arial" panose="020B0604020202020204" pitchFamily="34" charset="0"/>
              </a:rPr>
              <a:t> properties </a:t>
            </a:r>
          </a:p>
        </p:txBody>
      </p:sp>
      <p:sp>
        <p:nvSpPr>
          <p:cNvPr id="16" name="TextBox 15"/>
          <p:cNvSpPr txBox="1"/>
          <p:nvPr/>
        </p:nvSpPr>
        <p:spPr>
          <a:xfrm>
            <a:off x="0" y="6073736"/>
            <a:ext cx="9144000" cy="769441"/>
          </a:xfrm>
          <a:prstGeom prst="rect">
            <a:avLst/>
          </a:prstGeom>
          <a:solidFill>
            <a:schemeClr val="accent2">
              <a:lumMod val="20000"/>
              <a:lumOff val="80000"/>
            </a:schemeClr>
          </a:solidFill>
          <a:ln w="57150">
            <a:solidFill>
              <a:srgbClr val="FF0000"/>
            </a:solidFill>
          </a:ln>
        </p:spPr>
        <p:txBody>
          <a:bodyPr wrap="square" rtlCol="0">
            <a:normAutofit lnSpcReduction="10000"/>
          </a:bodyPr>
          <a:lstStyle/>
          <a:p>
            <a:r>
              <a:rPr lang="en-GB" sz="2400" b="1" u="sng" dirty="0">
                <a:solidFill>
                  <a:schemeClr val="tx1"/>
                </a:solidFill>
                <a:latin typeface="Arial" panose="020B0604020202020204" pitchFamily="34" charset="0"/>
                <a:cs typeface="Arial" panose="020B0604020202020204" pitchFamily="34" charset="0"/>
              </a:rPr>
              <a:t>Review</a:t>
            </a:r>
          </a:p>
          <a:p>
            <a:r>
              <a:rPr lang="en-GB" sz="2400" b="1" dirty="0">
                <a:solidFill>
                  <a:schemeClr val="tx1"/>
                </a:solidFill>
                <a:latin typeface="Arial" panose="020B0604020202020204" pitchFamily="34" charset="0"/>
                <a:cs typeface="Arial" panose="020B0604020202020204" pitchFamily="34" charset="0"/>
              </a:rPr>
              <a:t>What have we found out?</a:t>
            </a:r>
            <a:endParaRPr lang="en-GB" sz="2000" b="1" dirty="0">
              <a:solidFill>
                <a:schemeClr val="tx1"/>
              </a:solidFill>
              <a:latin typeface="Arial" panose="020B0604020202020204" pitchFamily="34" charset="0"/>
              <a:cs typeface="Arial" panose="020B0604020202020204" pitchFamily="34" charset="0"/>
            </a:endParaRPr>
          </a:p>
        </p:txBody>
      </p:sp>
      <p:sp>
        <p:nvSpPr>
          <p:cNvPr id="10" name="TextBox 9"/>
          <p:cNvSpPr txBox="1"/>
          <p:nvPr/>
        </p:nvSpPr>
        <p:spPr>
          <a:xfrm>
            <a:off x="-36512" y="1354724"/>
            <a:ext cx="9180512" cy="4719012"/>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p:spPr>
        <p:txBody>
          <a:bodyPr wrap="square" rtlCol="0">
            <a:spAutoFit/>
          </a:bodyPr>
          <a:lstStyle/>
          <a:p>
            <a:endParaRPr lang="en-GB" dirty="0"/>
          </a:p>
        </p:txBody>
      </p:sp>
      <p:sp>
        <p:nvSpPr>
          <p:cNvPr id="8" name="Rectangle 2"/>
          <p:cNvSpPr>
            <a:spLocks noGrp="1" noChangeArrowheads="1"/>
          </p:cNvSpPr>
          <p:nvPr>
            <p:ph type="title"/>
          </p:nvPr>
        </p:nvSpPr>
        <p:spPr>
          <a:xfrm>
            <a:off x="179512" y="1394799"/>
            <a:ext cx="6984776" cy="549275"/>
          </a:xfrm>
        </p:spPr>
        <p:txBody>
          <a:bodyPr>
            <a:noAutofit/>
          </a:bodyPr>
          <a:lstStyle/>
          <a:p>
            <a:pPr marL="357188" lvl="6" indent="-357188">
              <a:spcBef>
                <a:spcPts val="0"/>
              </a:spcBef>
              <a:spcAft>
                <a:spcPts val="0"/>
              </a:spcAft>
              <a:tabLst>
                <a:tab pos="7529513" algn="l"/>
              </a:tabLst>
            </a:pPr>
            <a:r>
              <a:rPr lang="en-GB" sz="3000" b="1" kern="1200" dirty="0">
                <a:solidFill>
                  <a:srgbClr val="C00000"/>
                </a:solidFill>
                <a:latin typeface="Comic Sans MS" panose="030F0702030302020204" pitchFamily="66" charset="0"/>
                <a:ea typeface="+mj-ea"/>
                <a:cs typeface="+mj-cs"/>
                <a:sym typeface="Monotype Sorts" pitchFamily="2" charset="2"/>
              </a:rPr>
              <a:t>Ohmic and non-Ohmic components </a:t>
            </a:r>
          </a:p>
        </p:txBody>
      </p:sp>
      <p:sp>
        <p:nvSpPr>
          <p:cNvPr id="11" name="Text Box 4"/>
          <p:cNvSpPr txBox="1">
            <a:spLocks noChangeArrowheads="1"/>
          </p:cNvSpPr>
          <p:nvPr/>
        </p:nvSpPr>
        <p:spPr bwMode="auto">
          <a:xfrm>
            <a:off x="111670" y="1944074"/>
            <a:ext cx="8920660" cy="1200329"/>
          </a:xfrm>
          <a:prstGeom prst="rect">
            <a:avLst/>
          </a:prstGeom>
          <a:solidFill>
            <a:srgbClr val="FFC000"/>
          </a:solidFill>
          <a:ln>
            <a:noFill/>
          </a:ln>
        </p:spPr>
        <p:txBody>
          <a:bodyPr wrap="square">
            <a:spAutoFit/>
          </a:bodyPr>
          <a:lstStyle>
            <a:lvl1pPr>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1pPr>
            <a:lvl2pPr marL="742950" indent="-28575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2pPr>
            <a:lvl3pPr marL="1143000" indent="-22860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3pPr>
            <a:lvl4pPr marL="1600200" indent="-22860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4pPr>
            <a:lvl5pPr marL="2057400" indent="-22860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5pPr>
            <a:lvl6pPr marL="25146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6pPr>
            <a:lvl7pPr marL="29718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7pPr>
            <a:lvl8pPr marL="34290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8pPr>
            <a:lvl9pPr marL="38862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9pPr>
          </a:lstStyle>
          <a:p>
            <a:r>
              <a:rPr lang="en-GB" altLang="en-US" sz="2400" dirty="0">
                <a:solidFill>
                  <a:schemeClr val="tx1"/>
                </a:solidFill>
              </a:rPr>
              <a:t>Watch the demos carefully. Record what happens to the current. Describe the pattern in the current and explain if it shows </a:t>
            </a:r>
            <a:r>
              <a:rPr lang="en-GB" sz="2400" dirty="0">
                <a:solidFill>
                  <a:schemeClr val="tx1"/>
                </a:solidFill>
              </a:rPr>
              <a:t>Ohmic or non-Ohmic properties.</a:t>
            </a:r>
            <a:endParaRPr lang="en-GB" altLang="en-US" sz="2400" dirty="0">
              <a:solidFill>
                <a:schemeClr val="tx1"/>
              </a:solidFill>
            </a:endParaRPr>
          </a:p>
        </p:txBody>
      </p:sp>
      <p:grpSp>
        <p:nvGrpSpPr>
          <p:cNvPr id="13" name="Group 12"/>
          <p:cNvGrpSpPr/>
          <p:nvPr/>
        </p:nvGrpSpPr>
        <p:grpSpPr>
          <a:xfrm>
            <a:off x="6732240" y="6073736"/>
            <a:ext cx="2367932" cy="811649"/>
            <a:chOff x="2286807" y="535779"/>
            <a:chExt cx="3340333" cy="1321945"/>
          </a:xfrm>
        </p:grpSpPr>
        <p:pic>
          <p:nvPicPr>
            <p:cNvPr id="14" name="Picture 6" descr="http://www.psdgraphics.com/file/notepad-pencil-icon.jp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86807" y="535779"/>
              <a:ext cx="1652431" cy="132194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566214" y="767400"/>
              <a:ext cx="2060926" cy="80204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sz="1300" b="1" dirty="0">
                  <a:latin typeface="Arial" panose="020B0604020202020204" pitchFamily="34" charset="0"/>
                  <a:cs typeface="Arial" panose="020B0604020202020204" pitchFamily="34" charset="0"/>
                </a:rPr>
                <a:t>Is your work well presented?</a:t>
              </a:r>
            </a:p>
          </p:txBody>
        </p:sp>
      </p:grpSp>
      <p:sp>
        <p:nvSpPr>
          <p:cNvPr id="12" name="Text Box 4"/>
          <p:cNvSpPr txBox="1">
            <a:spLocks noChangeArrowheads="1"/>
          </p:cNvSpPr>
          <p:nvPr/>
        </p:nvSpPr>
        <p:spPr bwMode="auto">
          <a:xfrm>
            <a:off x="111227" y="3376116"/>
            <a:ext cx="892066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1pPr>
            <a:lvl2pPr marL="742950" indent="-28575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2pPr>
            <a:lvl3pPr marL="1143000" indent="-22860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3pPr>
            <a:lvl4pPr marL="1600200" indent="-22860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4pPr>
            <a:lvl5pPr marL="2057400" indent="-22860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5pPr>
            <a:lvl6pPr marL="25146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6pPr>
            <a:lvl7pPr marL="29718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7pPr>
            <a:lvl8pPr marL="34290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8pPr>
            <a:lvl9pPr marL="38862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9pPr>
          </a:lstStyle>
          <a:p>
            <a:r>
              <a:rPr lang="en-GB" altLang="en-US" sz="2800" b="1" dirty="0">
                <a:solidFill>
                  <a:schemeClr val="tx1"/>
                </a:solidFill>
              </a:rPr>
              <a:t>Wire at a constant temperature - Ohmic</a:t>
            </a:r>
          </a:p>
          <a:p>
            <a:r>
              <a:rPr lang="en-GB" altLang="en-US" sz="2800" b="1" dirty="0">
                <a:solidFill>
                  <a:schemeClr val="tx1"/>
                </a:solidFill>
              </a:rPr>
              <a:t>Filament lamp – non-Ohmic</a:t>
            </a:r>
          </a:p>
          <a:p>
            <a:r>
              <a:rPr lang="en-GB" altLang="en-US" sz="2800" b="1" dirty="0">
                <a:solidFill>
                  <a:schemeClr val="tx1"/>
                </a:solidFill>
              </a:rPr>
              <a:t>Diode – non-Ohmic</a:t>
            </a:r>
          </a:p>
        </p:txBody>
      </p:sp>
    </p:spTree>
    <p:extLst>
      <p:ext uri="{BB962C8B-B14F-4D97-AF65-F5344CB8AC3E}">
        <p14:creationId xmlns:p14="http://schemas.microsoft.com/office/powerpoint/2010/main" val="3451418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0"/>
            <a:ext cx="9144000" cy="1354724"/>
          </a:xfrm>
          <a:prstGeom prst="rect">
            <a:avLst/>
          </a:prstGeom>
          <a:solidFill>
            <a:srgbClr val="FFE697"/>
          </a:solidFill>
          <a:ln w="57150">
            <a:solidFill>
              <a:srgbClr val="FFC000"/>
            </a:solidFill>
            <a:miter lim="800000"/>
            <a:headEnd/>
            <a:tailEnd/>
          </a:ln>
        </p:spPr>
        <p:txBody>
          <a:bodyPr/>
          <a:lstStyle>
            <a:lvl1pPr eaLnBrk="0" hangingPunct="0">
              <a:tabLst>
                <a:tab pos="7353300" algn="l"/>
              </a:tabLst>
              <a:defRPr sz="2000" b="1">
                <a:solidFill>
                  <a:schemeClr val="tx1"/>
                </a:solidFill>
                <a:latin typeface="Times New Roman" pitchFamily="18" charset="0"/>
              </a:defRPr>
            </a:lvl1pPr>
            <a:lvl2pPr marL="742950" indent="-285750" eaLnBrk="0" hangingPunct="0">
              <a:tabLst>
                <a:tab pos="7353300" algn="l"/>
              </a:tabLst>
              <a:defRPr sz="2000" b="1">
                <a:solidFill>
                  <a:schemeClr val="tx1"/>
                </a:solidFill>
                <a:latin typeface="Times New Roman" pitchFamily="18" charset="0"/>
              </a:defRPr>
            </a:lvl2pPr>
            <a:lvl3pPr marL="1143000" indent="-228600" eaLnBrk="0" hangingPunct="0">
              <a:tabLst>
                <a:tab pos="7353300" algn="l"/>
              </a:tabLst>
              <a:defRPr sz="2000" b="1">
                <a:solidFill>
                  <a:schemeClr val="tx1"/>
                </a:solidFill>
                <a:latin typeface="Times New Roman" pitchFamily="18" charset="0"/>
              </a:defRPr>
            </a:lvl3pPr>
            <a:lvl4pPr marL="1600200" indent="-228600" eaLnBrk="0" hangingPunct="0">
              <a:tabLst>
                <a:tab pos="7353300" algn="l"/>
              </a:tabLst>
              <a:defRPr sz="2000" b="1">
                <a:solidFill>
                  <a:schemeClr val="tx1"/>
                </a:solidFill>
                <a:latin typeface="Times New Roman" pitchFamily="18" charset="0"/>
              </a:defRPr>
            </a:lvl4pPr>
            <a:lvl5pPr marL="2057400" indent="-228600" eaLnBrk="0" hangingPunct="0">
              <a:tabLst>
                <a:tab pos="7353300" algn="l"/>
              </a:tabLst>
              <a:defRPr sz="2000" b="1">
                <a:solidFill>
                  <a:schemeClr val="tx1"/>
                </a:solidFill>
                <a:latin typeface="Times New Roman" pitchFamily="18" charset="0"/>
              </a:defRPr>
            </a:lvl5pPr>
            <a:lvl6pPr marL="2514600" indent="-228600" eaLnBrk="0" fontAlgn="base" hangingPunct="0">
              <a:spcBef>
                <a:spcPct val="0"/>
              </a:spcBef>
              <a:spcAft>
                <a:spcPct val="0"/>
              </a:spcAft>
              <a:tabLst>
                <a:tab pos="7353300" algn="l"/>
              </a:tabLst>
              <a:defRPr sz="2000" b="1">
                <a:solidFill>
                  <a:schemeClr val="tx1"/>
                </a:solidFill>
                <a:latin typeface="Times New Roman" pitchFamily="18" charset="0"/>
              </a:defRPr>
            </a:lvl6pPr>
            <a:lvl7pPr marL="2971800" indent="-228600" eaLnBrk="0" fontAlgn="base" hangingPunct="0">
              <a:spcBef>
                <a:spcPct val="0"/>
              </a:spcBef>
              <a:spcAft>
                <a:spcPct val="0"/>
              </a:spcAft>
              <a:tabLst>
                <a:tab pos="7353300" algn="l"/>
              </a:tabLst>
              <a:defRPr sz="2000" b="1">
                <a:solidFill>
                  <a:schemeClr val="tx1"/>
                </a:solidFill>
                <a:latin typeface="Times New Roman" pitchFamily="18" charset="0"/>
              </a:defRPr>
            </a:lvl7pPr>
            <a:lvl8pPr marL="3429000" indent="-228600" eaLnBrk="0" fontAlgn="base" hangingPunct="0">
              <a:spcBef>
                <a:spcPct val="0"/>
              </a:spcBef>
              <a:spcAft>
                <a:spcPct val="0"/>
              </a:spcAft>
              <a:tabLst>
                <a:tab pos="7353300" algn="l"/>
              </a:tabLst>
              <a:defRPr sz="2000" b="1">
                <a:solidFill>
                  <a:schemeClr val="tx1"/>
                </a:solidFill>
                <a:latin typeface="Times New Roman" pitchFamily="18" charset="0"/>
              </a:defRPr>
            </a:lvl8pPr>
            <a:lvl9pPr marL="3886200" indent="-228600" eaLnBrk="0" fontAlgn="base" hangingPunct="0">
              <a:spcBef>
                <a:spcPct val="0"/>
              </a:spcBef>
              <a:spcAft>
                <a:spcPct val="0"/>
              </a:spcAft>
              <a:tabLst>
                <a:tab pos="7353300" algn="l"/>
              </a:tabLst>
              <a:defRPr sz="2000" b="1">
                <a:solidFill>
                  <a:schemeClr val="tx1"/>
                </a:solidFill>
                <a:latin typeface="Times New Roman" pitchFamily="18" charset="0"/>
              </a:defRPr>
            </a:lvl9pPr>
          </a:lstStyle>
          <a:p>
            <a:r>
              <a:rPr lang="en-GB" u="sng" dirty="0">
                <a:latin typeface="Arial" panose="020B0604020202020204" pitchFamily="34" charset="0"/>
                <a:cs typeface="Arial" panose="020B0604020202020204" pitchFamily="34" charset="0"/>
              </a:rPr>
              <a:t>Achieving Objective 3</a:t>
            </a:r>
          </a:p>
          <a:p>
            <a:pPr marL="357188" lvl="6" indent="-357188">
              <a:spcBef>
                <a:spcPts val="0"/>
              </a:spcBef>
              <a:spcAft>
                <a:spcPts val="0"/>
              </a:spcAft>
              <a:tabLst>
                <a:tab pos="7529513" algn="l"/>
              </a:tabLst>
            </a:pPr>
            <a:r>
              <a:rPr lang="en-GB" altLang="en-US" sz="2400" i="1" dirty="0">
                <a:solidFill>
                  <a:prstClr val="black"/>
                </a:solidFill>
                <a:latin typeface="Arial" charset="0"/>
                <a:cs typeface="Arial" charset="0"/>
              </a:rPr>
              <a:t>3</a:t>
            </a:r>
            <a:r>
              <a:rPr lang="en-GB" altLang="en-US" sz="2400" i="1" dirty="0">
                <a:solidFill>
                  <a:srgbClr val="000000"/>
                </a:solidFill>
                <a:latin typeface="Arial" panose="020B0604020202020204" pitchFamily="34" charset="0"/>
              </a:rPr>
              <a:t>. </a:t>
            </a:r>
            <a:r>
              <a:rPr lang="en-GB" sz="2400" i="1" dirty="0">
                <a:solidFill>
                  <a:srgbClr val="000000"/>
                </a:solidFill>
                <a:latin typeface="Arial" panose="020B0604020202020204" pitchFamily="34" charset="0"/>
              </a:rPr>
              <a:t>Summarise why components display </a:t>
            </a:r>
            <a:r>
              <a:rPr lang="en-GB" sz="2400" i="1" dirty="0">
                <a:solidFill>
                  <a:srgbClr val="C00000"/>
                </a:solidFill>
                <a:latin typeface="Arial" panose="020B0604020202020204" pitchFamily="34" charset="0"/>
              </a:rPr>
              <a:t>Ohmic </a:t>
            </a:r>
            <a:r>
              <a:rPr lang="en-GB" sz="2400" i="1" dirty="0">
                <a:latin typeface="Arial" panose="020B0604020202020204" pitchFamily="34" charset="0"/>
              </a:rPr>
              <a:t>or</a:t>
            </a:r>
            <a:r>
              <a:rPr lang="en-GB" sz="2400" i="1" dirty="0">
                <a:solidFill>
                  <a:srgbClr val="C00000"/>
                </a:solidFill>
                <a:latin typeface="Arial" panose="020B0604020202020204" pitchFamily="34" charset="0"/>
              </a:rPr>
              <a:t> non-Ohmic </a:t>
            </a:r>
            <a:r>
              <a:rPr lang="en-GB" sz="2400" i="1" dirty="0">
                <a:solidFill>
                  <a:srgbClr val="000000"/>
                </a:solidFill>
                <a:latin typeface="Arial" panose="020B0604020202020204" pitchFamily="34" charset="0"/>
              </a:rPr>
              <a:t>properties</a:t>
            </a:r>
            <a:endParaRPr lang="en-GB" altLang="en-US" sz="2400" dirty="0">
              <a:solidFill>
                <a:srgbClr val="002060"/>
              </a:solidFill>
            </a:endParaRPr>
          </a:p>
        </p:txBody>
      </p:sp>
      <p:sp>
        <p:nvSpPr>
          <p:cNvPr id="16" name="TextBox 15"/>
          <p:cNvSpPr txBox="1"/>
          <p:nvPr/>
        </p:nvSpPr>
        <p:spPr>
          <a:xfrm>
            <a:off x="0" y="6073736"/>
            <a:ext cx="9144000" cy="769441"/>
          </a:xfrm>
          <a:prstGeom prst="rect">
            <a:avLst/>
          </a:prstGeom>
          <a:solidFill>
            <a:schemeClr val="accent2">
              <a:lumMod val="20000"/>
              <a:lumOff val="80000"/>
            </a:schemeClr>
          </a:solidFill>
          <a:ln w="57150">
            <a:solidFill>
              <a:srgbClr val="FF0000"/>
            </a:solidFill>
          </a:ln>
        </p:spPr>
        <p:txBody>
          <a:bodyPr wrap="square" rtlCol="0">
            <a:normAutofit lnSpcReduction="10000"/>
          </a:bodyPr>
          <a:lstStyle/>
          <a:p>
            <a:r>
              <a:rPr lang="en-GB" sz="2400" b="1" u="sng" dirty="0">
                <a:solidFill>
                  <a:schemeClr val="tx1"/>
                </a:solidFill>
                <a:latin typeface="Arial" panose="020B0604020202020204" pitchFamily="34" charset="0"/>
                <a:cs typeface="Arial" panose="020B0604020202020204" pitchFamily="34" charset="0"/>
              </a:rPr>
              <a:t>Review</a:t>
            </a:r>
          </a:p>
          <a:p>
            <a:r>
              <a:rPr lang="en-GB" sz="2400" b="1" dirty="0">
                <a:solidFill>
                  <a:schemeClr val="tx1"/>
                </a:solidFill>
                <a:latin typeface="Arial" panose="020B0604020202020204" pitchFamily="34" charset="0"/>
                <a:cs typeface="Arial" panose="020B0604020202020204" pitchFamily="34" charset="0"/>
              </a:rPr>
              <a:t>What have we found out?</a:t>
            </a:r>
            <a:endParaRPr lang="en-GB" sz="2000" b="1" dirty="0">
              <a:solidFill>
                <a:schemeClr val="tx1"/>
              </a:solidFill>
              <a:latin typeface="Arial" panose="020B0604020202020204" pitchFamily="34" charset="0"/>
              <a:cs typeface="Arial" panose="020B0604020202020204" pitchFamily="34" charset="0"/>
            </a:endParaRPr>
          </a:p>
        </p:txBody>
      </p:sp>
      <p:sp>
        <p:nvSpPr>
          <p:cNvPr id="10" name="TextBox 9"/>
          <p:cNvSpPr txBox="1"/>
          <p:nvPr/>
        </p:nvSpPr>
        <p:spPr>
          <a:xfrm>
            <a:off x="-36512" y="1354724"/>
            <a:ext cx="9180512" cy="4719012"/>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p:spPr>
        <p:txBody>
          <a:bodyPr wrap="square" rtlCol="0">
            <a:spAutoFit/>
          </a:bodyPr>
          <a:lstStyle/>
          <a:p>
            <a:endParaRPr lang="en-GB" dirty="0"/>
          </a:p>
        </p:txBody>
      </p:sp>
      <p:grpSp>
        <p:nvGrpSpPr>
          <p:cNvPr id="13" name="Group 12"/>
          <p:cNvGrpSpPr/>
          <p:nvPr/>
        </p:nvGrpSpPr>
        <p:grpSpPr>
          <a:xfrm>
            <a:off x="6732240" y="6073736"/>
            <a:ext cx="2367932" cy="811649"/>
            <a:chOff x="2286807" y="535779"/>
            <a:chExt cx="3340333" cy="1321945"/>
          </a:xfrm>
        </p:grpSpPr>
        <p:pic>
          <p:nvPicPr>
            <p:cNvPr id="14" name="Picture 6" descr="http://www.psdgraphics.com/file/notepad-pencil-icon.jp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86807" y="535779"/>
              <a:ext cx="1652431" cy="132194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566214" y="767400"/>
              <a:ext cx="2060926" cy="80204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sz="1300" b="1" dirty="0">
                  <a:latin typeface="Arial" panose="020B0604020202020204" pitchFamily="34" charset="0"/>
                  <a:cs typeface="Arial" panose="020B0604020202020204" pitchFamily="34" charset="0"/>
                </a:rPr>
                <a:t>Is your work well presented?</a:t>
              </a:r>
            </a:p>
          </p:txBody>
        </p:sp>
      </p:grpSp>
      <p:sp>
        <p:nvSpPr>
          <p:cNvPr id="12" name="Rectangle 1"/>
          <p:cNvSpPr>
            <a:spLocks noChangeArrowheads="1"/>
          </p:cNvSpPr>
          <p:nvPr/>
        </p:nvSpPr>
        <p:spPr bwMode="auto">
          <a:xfrm>
            <a:off x="47188" y="1354724"/>
            <a:ext cx="8780463" cy="461665"/>
          </a:xfrm>
          <a:prstGeom prst="rect">
            <a:avLst/>
          </a:prstGeom>
          <a:noFill/>
          <a:ln>
            <a:noFill/>
          </a:ln>
        </p:spPr>
        <p:txBody>
          <a:bodyPr>
            <a:spAutoFit/>
          </a:bodyPr>
          <a:lstStyle>
            <a:lvl1pPr>
              <a:defRPr sz="2400" b="1">
                <a:solidFill>
                  <a:srgbClr val="010066"/>
                </a:solidFill>
                <a:latin typeface="Arial" panose="020B0604020202020204" pitchFamily="34" charset="0"/>
              </a:defRPr>
            </a:lvl1pPr>
            <a:lvl2pPr marL="742950" indent="-285750">
              <a:defRPr sz="2400" b="1">
                <a:solidFill>
                  <a:srgbClr val="010066"/>
                </a:solidFill>
                <a:latin typeface="Arial" panose="020B0604020202020204" pitchFamily="34" charset="0"/>
              </a:defRPr>
            </a:lvl2pPr>
            <a:lvl3pPr marL="1143000" indent="-228600">
              <a:defRPr sz="2400" b="1">
                <a:solidFill>
                  <a:srgbClr val="010066"/>
                </a:solidFill>
                <a:latin typeface="Arial" panose="020B0604020202020204" pitchFamily="34" charset="0"/>
              </a:defRPr>
            </a:lvl3pPr>
            <a:lvl4pPr marL="1600200" indent="-228600">
              <a:defRPr sz="2400" b="1">
                <a:solidFill>
                  <a:srgbClr val="010066"/>
                </a:solidFill>
                <a:latin typeface="Arial" panose="020B0604020202020204" pitchFamily="34" charset="0"/>
              </a:defRPr>
            </a:lvl4pPr>
            <a:lvl5pPr marL="2057400" indent="-228600">
              <a:defRPr sz="2400" b="1">
                <a:solidFill>
                  <a:srgbClr val="010066"/>
                </a:solidFill>
                <a:latin typeface="Arial" panose="020B0604020202020204" pitchFamily="34" charset="0"/>
              </a:defRPr>
            </a:lvl5pPr>
            <a:lvl6pPr marL="2514600" indent="-228600" eaLnBrk="0" fontAlgn="base" hangingPunct="0">
              <a:spcBef>
                <a:spcPct val="0"/>
              </a:spcBef>
              <a:spcAft>
                <a:spcPct val="0"/>
              </a:spcAft>
              <a:defRPr sz="2400" b="1">
                <a:solidFill>
                  <a:srgbClr val="010066"/>
                </a:solidFill>
                <a:latin typeface="Arial" panose="020B0604020202020204" pitchFamily="34" charset="0"/>
              </a:defRPr>
            </a:lvl6pPr>
            <a:lvl7pPr marL="2971800" indent="-228600" eaLnBrk="0" fontAlgn="base" hangingPunct="0">
              <a:spcBef>
                <a:spcPct val="0"/>
              </a:spcBef>
              <a:spcAft>
                <a:spcPct val="0"/>
              </a:spcAft>
              <a:defRPr sz="2400" b="1">
                <a:solidFill>
                  <a:srgbClr val="010066"/>
                </a:solidFill>
                <a:latin typeface="Arial" panose="020B0604020202020204" pitchFamily="34" charset="0"/>
              </a:defRPr>
            </a:lvl7pPr>
            <a:lvl8pPr marL="3429000" indent="-228600" eaLnBrk="0" fontAlgn="base" hangingPunct="0">
              <a:spcBef>
                <a:spcPct val="0"/>
              </a:spcBef>
              <a:spcAft>
                <a:spcPct val="0"/>
              </a:spcAft>
              <a:defRPr sz="2400" b="1">
                <a:solidFill>
                  <a:srgbClr val="010066"/>
                </a:solidFill>
                <a:latin typeface="Arial" panose="020B0604020202020204" pitchFamily="34" charset="0"/>
              </a:defRPr>
            </a:lvl8pPr>
            <a:lvl9pPr marL="3886200" indent="-228600" eaLnBrk="0" fontAlgn="base" hangingPunct="0">
              <a:spcBef>
                <a:spcPct val="0"/>
              </a:spcBef>
              <a:spcAft>
                <a:spcPct val="0"/>
              </a:spcAft>
              <a:defRPr sz="2400" b="1">
                <a:solidFill>
                  <a:srgbClr val="010066"/>
                </a:solidFill>
                <a:latin typeface="Arial" panose="020B0604020202020204" pitchFamily="34" charset="0"/>
              </a:defRPr>
            </a:lvl9pPr>
          </a:lstStyle>
          <a:p>
            <a:r>
              <a:rPr lang="en-GB" altLang="en-US" dirty="0">
                <a:solidFill>
                  <a:srgbClr val="C00000"/>
                </a:solidFill>
                <a:latin typeface="Comic Sans MS" panose="030F0702030302020204" pitchFamily="66" charset="0"/>
              </a:rPr>
              <a:t>Ohmic and </a:t>
            </a:r>
            <a:r>
              <a:rPr lang="en-GB" altLang="en-US" dirty="0">
                <a:solidFill>
                  <a:srgbClr val="C00000"/>
                </a:solidFill>
                <a:latin typeface="Comic Sans MS" panose="030F0702030302020204" pitchFamily="66" charset="0"/>
                <a:ea typeface="+mj-ea"/>
                <a:cs typeface="+mj-cs"/>
              </a:rPr>
              <a:t>Non-Ohmic conductors </a:t>
            </a:r>
          </a:p>
        </p:txBody>
      </p:sp>
      <p:pic>
        <p:nvPicPr>
          <p:cNvPr id="17"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13680" y="1777439"/>
            <a:ext cx="2304256" cy="2021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0" y="3847510"/>
            <a:ext cx="9064989" cy="446276"/>
          </a:xfrm>
          <a:prstGeom prst="rect">
            <a:avLst/>
          </a:prstGeom>
          <a:solidFill>
            <a:srgbClr val="FFC000"/>
          </a:solidFill>
        </p:spPr>
        <p:txBody>
          <a:bodyPr wrap="square" rtlCol="0">
            <a:spAutoFit/>
          </a:bodyPr>
          <a:lstStyle/>
          <a:p>
            <a:r>
              <a:rPr lang="en-GB" sz="2100" dirty="0">
                <a:solidFill>
                  <a:schemeClr val="tx1"/>
                </a:solidFill>
              </a:rPr>
              <a:t>What causes the difference between </a:t>
            </a:r>
            <a:r>
              <a:rPr lang="en-GB" altLang="en-US" sz="2100" dirty="0">
                <a:solidFill>
                  <a:schemeClr val="tx1"/>
                </a:solidFill>
              </a:rPr>
              <a:t>Ohmic and Non-Ohmic conductors? </a:t>
            </a:r>
            <a:r>
              <a:rPr lang="en-GB" sz="2300" dirty="0">
                <a:solidFill>
                  <a:schemeClr val="tx1"/>
                </a:solidFill>
              </a:rPr>
              <a:t> </a:t>
            </a:r>
          </a:p>
        </p:txBody>
      </p:sp>
      <p:sp>
        <p:nvSpPr>
          <p:cNvPr id="3" name="Rectangle 2"/>
          <p:cNvSpPr/>
          <p:nvPr/>
        </p:nvSpPr>
        <p:spPr>
          <a:xfrm>
            <a:off x="35184" y="4365104"/>
            <a:ext cx="9064988" cy="138499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p:spPr>
        <p:txBody>
          <a:bodyPr wrap="square">
            <a:spAutoFit/>
          </a:bodyPr>
          <a:lstStyle/>
          <a:p>
            <a:r>
              <a:rPr lang="en-GB" altLang="en-US" sz="2100" dirty="0">
                <a:solidFill>
                  <a:schemeClr val="tx1"/>
                </a:solidFill>
              </a:rPr>
              <a:t>As the voltage across a non-ohmic conductor such as a bulb increases, the electrons carry more energy.  Collisions pass on more energy. This makes the atoms vibrate more and more. This increases the resistance and the temperature, and causes the shape of the graph.</a:t>
            </a:r>
          </a:p>
        </p:txBody>
      </p:sp>
      <p:pic>
        <p:nvPicPr>
          <p:cNvPr id="19"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1802279"/>
            <a:ext cx="2375145" cy="199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1174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ppt_x"/>
                                          </p:val>
                                        </p:tav>
                                        <p:tav tm="100000">
                                          <p:val>
                                            <p:strVal val="#ppt_x"/>
                                          </p:val>
                                        </p:tav>
                                      </p:tavLst>
                                    </p:anim>
                                    <p:anim calcmode="lin" valueType="num">
                                      <p:cBhvr additive="base">
                                        <p:cTn id="1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12" y="565225"/>
            <a:ext cx="9119888" cy="3295823"/>
          </a:xfrm>
          <a:solidFill>
            <a:schemeClr val="accent3">
              <a:lumMod val="40000"/>
              <a:lumOff val="60000"/>
            </a:schemeClr>
          </a:solidFill>
          <a:ln w="57150">
            <a:solidFill>
              <a:srgbClr val="92D050"/>
            </a:solidFill>
          </a:ln>
        </p:spPr>
        <p:txBody>
          <a:bodyPr vert="horz" wrap="square" lIns="91440" tIns="45720" rIns="91440" bIns="45720" rtlCol="0">
            <a:normAutofit/>
          </a:bodyPr>
          <a:lstStyle/>
          <a:p>
            <a:pPr marL="0" indent="0">
              <a:buNone/>
            </a:pPr>
            <a:r>
              <a:rPr lang="en-GB" sz="2800" b="1" dirty="0">
                <a:latin typeface="Arial" panose="020B0604020202020204" pitchFamily="34" charset="0"/>
                <a:cs typeface="Arial" panose="020B0604020202020204" pitchFamily="34" charset="0"/>
              </a:rPr>
              <a:t>6 mark practice.</a:t>
            </a:r>
          </a:p>
        </p:txBody>
      </p:sp>
      <p:sp>
        <p:nvSpPr>
          <p:cNvPr id="5" name="Rectangle 3"/>
          <p:cNvSpPr txBox="1">
            <a:spLocks noChangeArrowheads="1"/>
          </p:cNvSpPr>
          <p:nvPr/>
        </p:nvSpPr>
        <p:spPr bwMode="auto">
          <a:xfrm>
            <a:off x="17760" y="0"/>
            <a:ext cx="9119888" cy="565225"/>
          </a:xfrm>
          <a:prstGeom prst="rect">
            <a:avLst/>
          </a:prstGeom>
          <a:solidFill>
            <a:srgbClr val="FFE697"/>
          </a:solidFill>
          <a:ln w="57150">
            <a:solidFill>
              <a:srgbClr val="FFC000"/>
            </a:solidFill>
            <a:miter lim="800000"/>
            <a:headEnd/>
            <a:tailEnd/>
          </a:ln>
        </p:spPr>
        <p:txBody>
          <a:bodyPr/>
          <a:lstStyle>
            <a:lvl1pPr eaLnBrk="0" hangingPunct="0">
              <a:tabLst>
                <a:tab pos="7353300" algn="l"/>
              </a:tabLst>
              <a:defRPr sz="2000" b="1">
                <a:solidFill>
                  <a:schemeClr val="tx1"/>
                </a:solidFill>
                <a:latin typeface="Times New Roman" pitchFamily="18" charset="0"/>
              </a:defRPr>
            </a:lvl1pPr>
            <a:lvl2pPr marL="742950" indent="-285750" eaLnBrk="0" hangingPunct="0">
              <a:tabLst>
                <a:tab pos="7353300" algn="l"/>
              </a:tabLst>
              <a:defRPr sz="2000" b="1">
                <a:solidFill>
                  <a:schemeClr val="tx1"/>
                </a:solidFill>
                <a:latin typeface="Times New Roman" pitchFamily="18" charset="0"/>
              </a:defRPr>
            </a:lvl2pPr>
            <a:lvl3pPr marL="1143000" indent="-228600" eaLnBrk="0" hangingPunct="0">
              <a:tabLst>
                <a:tab pos="7353300" algn="l"/>
              </a:tabLst>
              <a:defRPr sz="2000" b="1">
                <a:solidFill>
                  <a:schemeClr val="tx1"/>
                </a:solidFill>
                <a:latin typeface="Times New Roman" pitchFamily="18" charset="0"/>
              </a:defRPr>
            </a:lvl3pPr>
            <a:lvl4pPr marL="1600200" indent="-228600" eaLnBrk="0" hangingPunct="0">
              <a:tabLst>
                <a:tab pos="7353300" algn="l"/>
              </a:tabLst>
              <a:defRPr sz="2000" b="1">
                <a:solidFill>
                  <a:schemeClr val="tx1"/>
                </a:solidFill>
                <a:latin typeface="Times New Roman" pitchFamily="18" charset="0"/>
              </a:defRPr>
            </a:lvl4pPr>
            <a:lvl5pPr marL="2057400" indent="-228600" eaLnBrk="0" hangingPunct="0">
              <a:tabLst>
                <a:tab pos="7353300" algn="l"/>
              </a:tabLst>
              <a:defRPr sz="2000" b="1">
                <a:solidFill>
                  <a:schemeClr val="tx1"/>
                </a:solidFill>
                <a:latin typeface="Times New Roman" pitchFamily="18" charset="0"/>
              </a:defRPr>
            </a:lvl5pPr>
            <a:lvl6pPr marL="2514600" indent="-228600" eaLnBrk="0" fontAlgn="base" hangingPunct="0">
              <a:spcBef>
                <a:spcPct val="0"/>
              </a:spcBef>
              <a:spcAft>
                <a:spcPct val="0"/>
              </a:spcAft>
              <a:tabLst>
                <a:tab pos="7353300" algn="l"/>
              </a:tabLst>
              <a:defRPr sz="2000" b="1">
                <a:solidFill>
                  <a:schemeClr val="tx1"/>
                </a:solidFill>
                <a:latin typeface="Times New Roman" pitchFamily="18" charset="0"/>
              </a:defRPr>
            </a:lvl6pPr>
            <a:lvl7pPr marL="2971800" indent="-228600" eaLnBrk="0" fontAlgn="base" hangingPunct="0">
              <a:spcBef>
                <a:spcPct val="0"/>
              </a:spcBef>
              <a:spcAft>
                <a:spcPct val="0"/>
              </a:spcAft>
              <a:tabLst>
                <a:tab pos="7353300" algn="l"/>
              </a:tabLst>
              <a:defRPr sz="2000" b="1">
                <a:solidFill>
                  <a:schemeClr val="tx1"/>
                </a:solidFill>
                <a:latin typeface="Times New Roman" pitchFamily="18" charset="0"/>
              </a:defRPr>
            </a:lvl7pPr>
            <a:lvl8pPr marL="3429000" indent="-228600" eaLnBrk="0" fontAlgn="base" hangingPunct="0">
              <a:spcBef>
                <a:spcPct val="0"/>
              </a:spcBef>
              <a:spcAft>
                <a:spcPct val="0"/>
              </a:spcAft>
              <a:tabLst>
                <a:tab pos="7353300" algn="l"/>
              </a:tabLst>
              <a:defRPr sz="2000" b="1">
                <a:solidFill>
                  <a:schemeClr val="tx1"/>
                </a:solidFill>
                <a:latin typeface="Times New Roman" pitchFamily="18" charset="0"/>
              </a:defRPr>
            </a:lvl8pPr>
            <a:lvl9pPr marL="3886200" indent="-228600" eaLnBrk="0" fontAlgn="base" hangingPunct="0">
              <a:spcBef>
                <a:spcPct val="0"/>
              </a:spcBef>
              <a:spcAft>
                <a:spcPct val="0"/>
              </a:spcAft>
              <a:tabLst>
                <a:tab pos="7353300" algn="l"/>
              </a:tabLst>
              <a:defRPr sz="2000" b="1">
                <a:solidFill>
                  <a:schemeClr val="tx1"/>
                </a:solidFill>
                <a:latin typeface="Times New Roman" pitchFamily="18" charset="0"/>
              </a:defRPr>
            </a:lvl9pPr>
          </a:lstStyle>
          <a:p>
            <a:pPr fontAlgn="auto">
              <a:spcBef>
                <a:spcPts val="0"/>
              </a:spcBef>
              <a:spcAft>
                <a:spcPts val="0"/>
              </a:spcAft>
            </a:pPr>
            <a:r>
              <a:rPr lang="en-GB" u="sng" dirty="0">
                <a:solidFill>
                  <a:prstClr val="black"/>
                </a:solidFill>
                <a:latin typeface="Arial" panose="020B0604020202020204" pitchFamily="34" charset="0"/>
              </a:rPr>
              <a:t>Plenary</a:t>
            </a:r>
            <a:endParaRPr lang="en-GB" sz="2800" b="0" dirty="0">
              <a:solidFill>
                <a:prstClr val="black"/>
              </a:solidFill>
              <a:latin typeface="Arial" panose="020B0604020202020204" pitchFamily="34" charset="0"/>
            </a:endParaRPr>
          </a:p>
        </p:txBody>
      </p:sp>
      <p:sp>
        <p:nvSpPr>
          <p:cNvPr id="9" name="Rectangle 3"/>
          <p:cNvSpPr txBox="1">
            <a:spLocks noChangeArrowheads="1"/>
          </p:cNvSpPr>
          <p:nvPr/>
        </p:nvSpPr>
        <p:spPr bwMode="auto">
          <a:xfrm>
            <a:off x="1710" y="3904308"/>
            <a:ext cx="9142289" cy="223242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w="57150">
            <a:solidFill>
              <a:srgbClr val="FFC000"/>
            </a:solidFill>
            <a:miter lim="800000"/>
            <a:headEnd/>
            <a:tailEnd/>
          </a:ln>
        </p:spPr>
        <p:txBody>
          <a:bodyPr/>
          <a:lstStyle>
            <a:lvl1pPr eaLnBrk="0" hangingPunct="0">
              <a:tabLst>
                <a:tab pos="7353300" algn="l"/>
              </a:tabLst>
              <a:defRPr sz="2000" b="1">
                <a:solidFill>
                  <a:schemeClr val="tx1"/>
                </a:solidFill>
                <a:latin typeface="Times New Roman" pitchFamily="18" charset="0"/>
              </a:defRPr>
            </a:lvl1pPr>
            <a:lvl2pPr marL="742950" indent="-285750" eaLnBrk="0" hangingPunct="0">
              <a:tabLst>
                <a:tab pos="7353300" algn="l"/>
              </a:tabLst>
              <a:defRPr sz="2000" b="1">
                <a:solidFill>
                  <a:schemeClr val="tx1"/>
                </a:solidFill>
                <a:latin typeface="Times New Roman" pitchFamily="18" charset="0"/>
              </a:defRPr>
            </a:lvl2pPr>
            <a:lvl3pPr marL="1143000" indent="-228600" eaLnBrk="0" hangingPunct="0">
              <a:tabLst>
                <a:tab pos="7353300" algn="l"/>
              </a:tabLst>
              <a:defRPr sz="2000" b="1">
                <a:solidFill>
                  <a:schemeClr val="tx1"/>
                </a:solidFill>
                <a:latin typeface="Times New Roman" pitchFamily="18" charset="0"/>
              </a:defRPr>
            </a:lvl3pPr>
            <a:lvl4pPr marL="1600200" indent="-228600" eaLnBrk="0" hangingPunct="0">
              <a:tabLst>
                <a:tab pos="7353300" algn="l"/>
              </a:tabLst>
              <a:defRPr sz="2000" b="1">
                <a:solidFill>
                  <a:schemeClr val="tx1"/>
                </a:solidFill>
                <a:latin typeface="Times New Roman" pitchFamily="18" charset="0"/>
              </a:defRPr>
            </a:lvl4pPr>
            <a:lvl5pPr marL="2057400" indent="-228600" eaLnBrk="0" hangingPunct="0">
              <a:tabLst>
                <a:tab pos="7353300" algn="l"/>
              </a:tabLst>
              <a:defRPr sz="2000" b="1">
                <a:solidFill>
                  <a:schemeClr val="tx1"/>
                </a:solidFill>
                <a:latin typeface="Times New Roman" pitchFamily="18" charset="0"/>
              </a:defRPr>
            </a:lvl5pPr>
            <a:lvl6pPr marL="2514600" indent="-228600" eaLnBrk="0" fontAlgn="base" hangingPunct="0">
              <a:spcBef>
                <a:spcPct val="0"/>
              </a:spcBef>
              <a:spcAft>
                <a:spcPct val="0"/>
              </a:spcAft>
              <a:tabLst>
                <a:tab pos="7353300" algn="l"/>
              </a:tabLst>
              <a:defRPr sz="2000" b="1">
                <a:solidFill>
                  <a:schemeClr val="tx1"/>
                </a:solidFill>
                <a:latin typeface="Times New Roman" pitchFamily="18" charset="0"/>
              </a:defRPr>
            </a:lvl6pPr>
            <a:lvl7pPr marL="2971800" indent="-228600" eaLnBrk="0" fontAlgn="base" hangingPunct="0">
              <a:spcBef>
                <a:spcPct val="0"/>
              </a:spcBef>
              <a:spcAft>
                <a:spcPct val="0"/>
              </a:spcAft>
              <a:tabLst>
                <a:tab pos="7353300" algn="l"/>
              </a:tabLst>
              <a:defRPr sz="2000" b="1">
                <a:solidFill>
                  <a:schemeClr val="tx1"/>
                </a:solidFill>
                <a:latin typeface="Times New Roman" pitchFamily="18" charset="0"/>
              </a:defRPr>
            </a:lvl7pPr>
            <a:lvl8pPr marL="3429000" indent="-228600" eaLnBrk="0" fontAlgn="base" hangingPunct="0">
              <a:spcBef>
                <a:spcPct val="0"/>
              </a:spcBef>
              <a:spcAft>
                <a:spcPct val="0"/>
              </a:spcAft>
              <a:tabLst>
                <a:tab pos="7353300" algn="l"/>
              </a:tabLst>
              <a:defRPr sz="2000" b="1">
                <a:solidFill>
                  <a:schemeClr val="tx1"/>
                </a:solidFill>
                <a:latin typeface="Times New Roman" pitchFamily="18" charset="0"/>
              </a:defRPr>
            </a:lvl8pPr>
            <a:lvl9pPr marL="3886200" indent="-228600" eaLnBrk="0" fontAlgn="base" hangingPunct="0">
              <a:spcBef>
                <a:spcPct val="0"/>
              </a:spcBef>
              <a:spcAft>
                <a:spcPct val="0"/>
              </a:spcAft>
              <a:tabLst>
                <a:tab pos="7353300" algn="l"/>
              </a:tabLst>
              <a:defRPr sz="2000" b="1">
                <a:solidFill>
                  <a:schemeClr val="tx1"/>
                </a:solidFill>
                <a:latin typeface="Times New Roman" pitchFamily="18" charset="0"/>
              </a:defRPr>
            </a:lvl9pPr>
          </a:lstStyle>
          <a:p>
            <a:pPr fontAlgn="auto">
              <a:spcBef>
                <a:spcPts val="0"/>
              </a:spcBef>
              <a:spcAft>
                <a:spcPts val="0"/>
              </a:spcAft>
            </a:pPr>
            <a:r>
              <a:rPr lang="en-GB" u="sng" dirty="0">
                <a:solidFill>
                  <a:prstClr val="black"/>
                </a:solidFill>
                <a:latin typeface="Arial" panose="020B0604020202020204" pitchFamily="34" charset="0"/>
              </a:rPr>
              <a:t>Lesson Objectives</a:t>
            </a:r>
            <a:endParaRPr lang="en-GB" b="0" dirty="0">
              <a:solidFill>
                <a:prstClr val="black"/>
              </a:solidFill>
              <a:latin typeface="Arial" panose="020B0604020202020204" pitchFamily="34" charset="0"/>
            </a:endParaRPr>
          </a:p>
          <a:p>
            <a:pPr marL="442913" lvl="6" indent="-442913">
              <a:spcBef>
                <a:spcPts val="0"/>
              </a:spcBef>
              <a:spcAft>
                <a:spcPts val="0"/>
              </a:spcAft>
              <a:tabLst>
                <a:tab pos="7529513" algn="l"/>
              </a:tabLst>
            </a:pPr>
            <a:r>
              <a:rPr lang="en-GB" sz="2300" i="1" dirty="0">
                <a:solidFill>
                  <a:srgbClr val="000000"/>
                </a:solidFill>
                <a:latin typeface="Arial" panose="020B0604020202020204" pitchFamily="34" charset="0"/>
              </a:rPr>
              <a:t>1. </a:t>
            </a:r>
            <a:r>
              <a:rPr lang="en-GB" sz="2200" i="1" dirty="0">
                <a:solidFill>
                  <a:srgbClr val="000000"/>
                </a:solidFill>
                <a:latin typeface="Arial" panose="020B0604020202020204" pitchFamily="34" charset="0"/>
              </a:rPr>
              <a:t>Describe the properties of </a:t>
            </a:r>
            <a:r>
              <a:rPr lang="en-GB" sz="2200" i="1" dirty="0">
                <a:solidFill>
                  <a:srgbClr val="C00000"/>
                </a:solidFill>
                <a:latin typeface="Arial" panose="020B0604020202020204" pitchFamily="34" charset="0"/>
              </a:rPr>
              <a:t>Ohmic </a:t>
            </a:r>
            <a:r>
              <a:rPr lang="en-GB" sz="2200" i="1" dirty="0">
                <a:solidFill>
                  <a:srgbClr val="000000"/>
                </a:solidFill>
                <a:latin typeface="Arial" panose="020B0604020202020204" pitchFamily="34" charset="0"/>
              </a:rPr>
              <a:t>and </a:t>
            </a:r>
            <a:r>
              <a:rPr lang="en-GB" sz="2200" i="1" dirty="0">
                <a:solidFill>
                  <a:srgbClr val="C00000"/>
                </a:solidFill>
                <a:latin typeface="Arial" panose="020B0604020202020204" pitchFamily="34" charset="0"/>
              </a:rPr>
              <a:t>non-Ohmic conductors</a:t>
            </a:r>
            <a:r>
              <a:rPr lang="en-GB" sz="2200" i="1" dirty="0">
                <a:solidFill>
                  <a:srgbClr val="000000"/>
                </a:solidFill>
                <a:latin typeface="Arial" panose="020B0604020202020204" pitchFamily="34" charset="0"/>
              </a:rPr>
              <a:t>.</a:t>
            </a:r>
          </a:p>
          <a:p>
            <a:pPr marL="357188" lvl="6" indent="-357188">
              <a:spcBef>
                <a:spcPts val="0"/>
              </a:spcBef>
              <a:spcAft>
                <a:spcPts val="0"/>
              </a:spcAft>
              <a:tabLst>
                <a:tab pos="7529513" algn="l"/>
              </a:tabLst>
            </a:pPr>
            <a:r>
              <a:rPr lang="en-GB" sz="2200" i="1" dirty="0">
                <a:solidFill>
                  <a:srgbClr val="000000"/>
                </a:solidFill>
                <a:latin typeface="Arial" panose="020B0604020202020204" pitchFamily="34" charset="0"/>
              </a:rPr>
              <a:t>2. Describe and explain which components display </a:t>
            </a:r>
            <a:r>
              <a:rPr lang="en-GB" sz="2200" i="1" dirty="0">
                <a:solidFill>
                  <a:srgbClr val="C00000"/>
                </a:solidFill>
                <a:latin typeface="Arial" panose="020B0604020202020204" pitchFamily="34" charset="0"/>
              </a:rPr>
              <a:t>Ohmic </a:t>
            </a:r>
            <a:r>
              <a:rPr lang="en-GB" sz="2200" i="1" dirty="0">
                <a:latin typeface="Arial" panose="020B0604020202020204" pitchFamily="34" charset="0"/>
              </a:rPr>
              <a:t>and</a:t>
            </a:r>
            <a:r>
              <a:rPr lang="en-GB" sz="2200" i="1" dirty="0">
                <a:solidFill>
                  <a:srgbClr val="C00000"/>
                </a:solidFill>
                <a:latin typeface="Arial" panose="020B0604020202020204" pitchFamily="34" charset="0"/>
              </a:rPr>
              <a:t> non-Ohmic</a:t>
            </a:r>
            <a:r>
              <a:rPr lang="en-GB" sz="2200" i="1" dirty="0">
                <a:solidFill>
                  <a:srgbClr val="000000"/>
                </a:solidFill>
                <a:latin typeface="Arial" panose="020B0604020202020204" pitchFamily="34" charset="0"/>
              </a:rPr>
              <a:t> properties. </a:t>
            </a:r>
          </a:p>
          <a:p>
            <a:pPr marL="357188" lvl="6" indent="-357188">
              <a:spcBef>
                <a:spcPts val="0"/>
              </a:spcBef>
              <a:spcAft>
                <a:spcPts val="0"/>
              </a:spcAft>
              <a:tabLst>
                <a:tab pos="7529513" algn="l"/>
              </a:tabLst>
            </a:pPr>
            <a:r>
              <a:rPr lang="en-GB" altLang="en-US" sz="2200" i="1" dirty="0">
                <a:solidFill>
                  <a:prstClr val="black"/>
                </a:solidFill>
                <a:latin typeface="Arial" charset="0"/>
                <a:cs typeface="Arial" charset="0"/>
              </a:rPr>
              <a:t>3</a:t>
            </a:r>
            <a:r>
              <a:rPr lang="en-GB" altLang="en-US" sz="2200" i="1" dirty="0">
                <a:solidFill>
                  <a:srgbClr val="000000"/>
                </a:solidFill>
                <a:latin typeface="Arial" panose="020B0604020202020204" pitchFamily="34" charset="0"/>
              </a:rPr>
              <a:t>. </a:t>
            </a:r>
            <a:r>
              <a:rPr lang="en-GB" sz="2200" i="1" dirty="0">
                <a:solidFill>
                  <a:srgbClr val="000000"/>
                </a:solidFill>
                <a:latin typeface="Arial" panose="020B0604020202020204" pitchFamily="34" charset="0"/>
              </a:rPr>
              <a:t>Summarise why components display </a:t>
            </a:r>
            <a:r>
              <a:rPr lang="en-GB" sz="2200" i="1" dirty="0">
                <a:solidFill>
                  <a:srgbClr val="C00000"/>
                </a:solidFill>
                <a:latin typeface="Arial" panose="020B0604020202020204" pitchFamily="34" charset="0"/>
              </a:rPr>
              <a:t>Ohmic </a:t>
            </a:r>
            <a:r>
              <a:rPr lang="en-GB" sz="2200" i="1" dirty="0">
                <a:latin typeface="Arial" panose="020B0604020202020204" pitchFamily="34" charset="0"/>
              </a:rPr>
              <a:t>or</a:t>
            </a:r>
            <a:r>
              <a:rPr lang="en-GB" sz="2200" i="1" dirty="0">
                <a:solidFill>
                  <a:srgbClr val="C00000"/>
                </a:solidFill>
                <a:latin typeface="Arial" panose="020B0604020202020204" pitchFamily="34" charset="0"/>
              </a:rPr>
              <a:t> non-Ohmic </a:t>
            </a:r>
            <a:r>
              <a:rPr lang="en-GB" sz="2200" i="1" dirty="0">
                <a:solidFill>
                  <a:srgbClr val="000000"/>
                </a:solidFill>
                <a:latin typeface="Arial" panose="020B0604020202020204" pitchFamily="34" charset="0"/>
              </a:rPr>
              <a:t>properties.</a:t>
            </a:r>
            <a:endParaRPr lang="en-GB" altLang="en-US" sz="2200" dirty="0">
              <a:solidFill>
                <a:srgbClr val="002060"/>
              </a:solidFill>
            </a:endParaRPr>
          </a:p>
          <a:p>
            <a:pPr eaLnBrk="1" fontAlgn="auto" hangingPunct="1">
              <a:spcBef>
                <a:spcPts val="0"/>
              </a:spcBef>
              <a:spcAft>
                <a:spcPts val="0"/>
              </a:spcAft>
            </a:pPr>
            <a:endParaRPr lang="en-GB" altLang="en-US" dirty="0">
              <a:solidFill>
                <a:srgbClr val="002060"/>
              </a:solidFill>
              <a:cs typeface="+mn-cs"/>
            </a:endParaRPr>
          </a:p>
        </p:txBody>
      </p:sp>
      <p:sp>
        <p:nvSpPr>
          <p:cNvPr id="7" name="TextBox 6"/>
          <p:cNvSpPr txBox="1"/>
          <p:nvPr/>
        </p:nvSpPr>
        <p:spPr>
          <a:xfrm>
            <a:off x="0" y="6073736"/>
            <a:ext cx="9144000" cy="769441"/>
          </a:xfrm>
          <a:prstGeom prst="rect">
            <a:avLst/>
          </a:prstGeom>
          <a:solidFill>
            <a:schemeClr val="accent2">
              <a:lumMod val="20000"/>
              <a:lumOff val="80000"/>
            </a:schemeClr>
          </a:solidFill>
          <a:ln w="57150">
            <a:solidFill>
              <a:srgbClr val="FF0000"/>
            </a:solidFill>
          </a:ln>
        </p:spPr>
        <p:txBody>
          <a:bodyPr wrap="square" rtlCol="0">
            <a:normAutofit lnSpcReduction="10000"/>
          </a:bodyPr>
          <a:lstStyle/>
          <a:p>
            <a:r>
              <a:rPr lang="en-GB" sz="2400" b="1" u="sng" dirty="0">
                <a:solidFill>
                  <a:schemeClr val="tx1"/>
                </a:solidFill>
                <a:latin typeface="Arial" panose="020B0604020202020204" pitchFamily="34" charset="0"/>
                <a:cs typeface="Arial" panose="020B0604020202020204" pitchFamily="34" charset="0"/>
              </a:rPr>
              <a:t>Review</a:t>
            </a:r>
          </a:p>
          <a:p>
            <a:r>
              <a:rPr lang="en-GB" sz="2400" b="1" dirty="0">
                <a:solidFill>
                  <a:schemeClr val="tx1"/>
                </a:solidFill>
                <a:latin typeface="Arial" panose="020B0604020202020204" pitchFamily="34" charset="0"/>
                <a:cs typeface="Arial" panose="020B0604020202020204" pitchFamily="34" charset="0"/>
              </a:rPr>
              <a:t>What have we found out?</a:t>
            </a:r>
            <a:endParaRPr lang="en-GB" sz="2000" b="1" dirty="0">
              <a:solidFill>
                <a:schemeClr val="tx1"/>
              </a:solidFill>
              <a:latin typeface="Arial" panose="020B0604020202020204" pitchFamily="34" charset="0"/>
              <a:cs typeface="Arial" panose="020B0604020202020204" pitchFamily="34" charset="0"/>
            </a:endParaRPr>
          </a:p>
        </p:txBody>
      </p:sp>
      <p:grpSp>
        <p:nvGrpSpPr>
          <p:cNvPr id="8" name="Group 7"/>
          <p:cNvGrpSpPr/>
          <p:nvPr/>
        </p:nvGrpSpPr>
        <p:grpSpPr>
          <a:xfrm>
            <a:off x="6732240" y="6073736"/>
            <a:ext cx="2367932" cy="811649"/>
            <a:chOff x="2286807" y="535779"/>
            <a:chExt cx="3340333" cy="1321945"/>
          </a:xfrm>
        </p:grpSpPr>
        <p:pic>
          <p:nvPicPr>
            <p:cNvPr id="12" name="Picture 6" descr="http://www.psdgraphics.com/file/notepad-pencil-icon.jp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86807" y="535779"/>
              <a:ext cx="1652431" cy="132194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3566214" y="767400"/>
              <a:ext cx="2060926" cy="80204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sz="1300" b="1" dirty="0">
                  <a:latin typeface="Arial" panose="020B0604020202020204" pitchFamily="34" charset="0"/>
                  <a:cs typeface="Arial" panose="020B0604020202020204" pitchFamily="34" charset="0"/>
                </a:rPr>
                <a:t>Is your work well presented?</a:t>
              </a:r>
            </a:p>
          </p:txBody>
        </p:sp>
      </p:grpSp>
      <p:grpSp>
        <p:nvGrpSpPr>
          <p:cNvPr id="16" name="Group 15"/>
          <p:cNvGrpSpPr/>
          <p:nvPr/>
        </p:nvGrpSpPr>
        <p:grpSpPr>
          <a:xfrm>
            <a:off x="4788024" y="697046"/>
            <a:ext cx="3744862" cy="2766892"/>
            <a:chOff x="1403350" y="981075"/>
            <a:chExt cx="6192838" cy="5038852"/>
          </a:xfrm>
        </p:grpSpPr>
        <p:sp>
          <p:nvSpPr>
            <p:cNvPr id="17" name="Line 24"/>
            <p:cNvSpPr>
              <a:spLocks noChangeShapeType="1"/>
            </p:cNvSpPr>
            <p:nvPr/>
          </p:nvSpPr>
          <p:spPr bwMode="auto">
            <a:xfrm>
              <a:off x="4067175" y="981075"/>
              <a:ext cx="0" cy="792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 name="Freeform 44"/>
            <p:cNvSpPr>
              <a:spLocks/>
            </p:cNvSpPr>
            <p:nvPr/>
          </p:nvSpPr>
          <p:spPr bwMode="auto">
            <a:xfrm>
              <a:off x="5508625" y="4221163"/>
              <a:ext cx="503238" cy="576262"/>
            </a:xfrm>
            <a:custGeom>
              <a:avLst/>
              <a:gdLst>
                <a:gd name="T0" fmla="*/ 0 w 317"/>
                <a:gd name="T1" fmla="*/ 0 h 363"/>
                <a:gd name="T2" fmla="*/ 2147483647 w 317"/>
                <a:gd name="T3" fmla="*/ 2147483647 h 363"/>
                <a:gd name="T4" fmla="*/ 2147483647 w 317"/>
                <a:gd name="T5" fmla="*/ 2147483647 h 363"/>
                <a:gd name="T6" fmla="*/ 2147483647 w 317"/>
                <a:gd name="T7" fmla="*/ 2147483647 h 3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7" h="363">
                  <a:moveTo>
                    <a:pt x="0" y="0"/>
                  </a:moveTo>
                  <a:cubicBezTo>
                    <a:pt x="113" y="41"/>
                    <a:pt x="227" y="83"/>
                    <a:pt x="272" y="136"/>
                  </a:cubicBezTo>
                  <a:cubicBezTo>
                    <a:pt x="317" y="189"/>
                    <a:pt x="287" y="279"/>
                    <a:pt x="272" y="317"/>
                  </a:cubicBezTo>
                  <a:cubicBezTo>
                    <a:pt x="257" y="355"/>
                    <a:pt x="189" y="355"/>
                    <a:pt x="181" y="36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nvGrpSpPr>
            <p:cNvPr id="19" name="Group 18"/>
            <p:cNvGrpSpPr/>
            <p:nvPr/>
          </p:nvGrpSpPr>
          <p:grpSpPr>
            <a:xfrm>
              <a:off x="1403350" y="1196975"/>
              <a:ext cx="6192838" cy="4822952"/>
              <a:chOff x="1403350" y="1196975"/>
              <a:chExt cx="6192838" cy="4822952"/>
            </a:xfrm>
          </p:grpSpPr>
          <p:sp>
            <p:nvSpPr>
              <p:cNvPr id="20" name="Rectangle 19"/>
              <p:cNvSpPr>
                <a:spLocks noChangeArrowheads="1"/>
              </p:cNvSpPr>
              <p:nvPr/>
            </p:nvSpPr>
            <p:spPr bwMode="auto">
              <a:xfrm>
                <a:off x="3276600" y="2997200"/>
                <a:ext cx="2087563" cy="43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21" name="Line 20"/>
              <p:cNvSpPr>
                <a:spLocks noChangeShapeType="1"/>
              </p:cNvSpPr>
              <p:nvPr/>
            </p:nvSpPr>
            <p:spPr bwMode="auto">
              <a:xfrm flipH="1">
                <a:off x="1403350" y="3213100"/>
                <a:ext cx="18732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2" name="Line 21"/>
              <p:cNvSpPr>
                <a:spLocks noChangeShapeType="1"/>
              </p:cNvSpPr>
              <p:nvPr/>
            </p:nvSpPr>
            <p:spPr bwMode="auto">
              <a:xfrm>
                <a:off x="5364163" y="3213100"/>
                <a:ext cx="22320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3" name="Line 22"/>
              <p:cNvSpPr>
                <a:spLocks noChangeShapeType="1"/>
              </p:cNvSpPr>
              <p:nvPr/>
            </p:nvSpPr>
            <p:spPr bwMode="auto">
              <a:xfrm flipV="1">
                <a:off x="1403350" y="1341438"/>
                <a:ext cx="0" cy="1871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4" name="Line 23"/>
              <p:cNvSpPr>
                <a:spLocks noChangeShapeType="1"/>
              </p:cNvSpPr>
              <p:nvPr/>
            </p:nvSpPr>
            <p:spPr bwMode="auto">
              <a:xfrm flipV="1">
                <a:off x="7596188" y="1341438"/>
                <a:ext cx="0" cy="1871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5" name="Rectangle 25"/>
              <p:cNvSpPr>
                <a:spLocks noChangeArrowheads="1"/>
              </p:cNvSpPr>
              <p:nvPr/>
            </p:nvSpPr>
            <p:spPr bwMode="auto">
              <a:xfrm>
                <a:off x="4284663" y="1196975"/>
                <a:ext cx="71437" cy="288925"/>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26" name="Line 26"/>
              <p:cNvSpPr>
                <a:spLocks noChangeShapeType="1"/>
              </p:cNvSpPr>
              <p:nvPr/>
            </p:nvSpPr>
            <p:spPr bwMode="auto">
              <a:xfrm flipH="1">
                <a:off x="1403350" y="1341438"/>
                <a:ext cx="26638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7" name="Line 27"/>
              <p:cNvSpPr>
                <a:spLocks noChangeShapeType="1"/>
              </p:cNvSpPr>
              <p:nvPr/>
            </p:nvSpPr>
            <p:spPr bwMode="auto">
              <a:xfrm>
                <a:off x="4356100" y="1341438"/>
                <a:ext cx="32400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8" name="Line 28"/>
              <p:cNvSpPr>
                <a:spLocks noChangeShapeType="1"/>
              </p:cNvSpPr>
              <p:nvPr/>
            </p:nvSpPr>
            <p:spPr bwMode="auto">
              <a:xfrm>
                <a:off x="1403350" y="3213100"/>
                <a:ext cx="0" cy="1584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9" name="Oval 30"/>
              <p:cNvSpPr>
                <a:spLocks noChangeArrowheads="1"/>
              </p:cNvSpPr>
              <p:nvPr/>
            </p:nvSpPr>
            <p:spPr bwMode="auto">
              <a:xfrm>
                <a:off x="5219700" y="3789363"/>
                <a:ext cx="576263" cy="431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30" name="Oval 31"/>
              <p:cNvSpPr>
                <a:spLocks noChangeArrowheads="1"/>
              </p:cNvSpPr>
              <p:nvPr/>
            </p:nvSpPr>
            <p:spPr bwMode="auto">
              <a:xfrm>
                <a:off x="4067175" y="5516563"/>
                <a:ext cx="576263" cy="431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31" name="Line 33"/>
              <p:cNvSpPr>
                <a:spLocks noChangeShapeType="1"/>
              </p:cNvSpPr>
              <p:nvPr/>
            </p:nvSpPr>
            <p:spPr bwMode="auto">
              <a:xfrm flipH="1">
                <a:off x="1403350" y="4797425"/>
                <a:ext cx="26638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2" name="Line 34"/>
              <p:cNvSpPr>
                <a:spLocks noChangeShapeType="1"/>
              </p:cNvSpPr>
              <p:nvPr/>
            </p:nvSpPr>
            <p:spPr bwMode="auto">
              <a:xfrm>
                <a:off x="3492500" y="4797425"/>
                <a:ext cx="0" cy="936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3" name="Line 35"/>
              <p:cNvSpPr>
                <a:spLocks noChangeShapeType="1"/>
              </p:cNvSpPr>
              <p:nvPr/>
            </p:nvSpPr>
            <p:spPr bwMode="auto">
              <a:xfrm flipH="1">
                <a:off x="3492500" y="5734050"/>
                <a:ext cx="5746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4" name="Line 37"/>
              <p:cNvSpPr>
                <a:spLocks noChangeShapeType="1"/>
              </p:cNvSpPr>
              <p:nvPr/>
            </p:nvSpPr>
            <p:spPr bwMode="auto">
              <a:xfrm>
                <a:off x="4643438" y="4797425"/>
                <a:ext cx="1152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5" name="Line 38"/>
              <p:cNvSpPr>
                <a:spLocks noChangeShapeType="1"/>
              </p:cNvSpPr>
              <p:nvPr/>
            </p:nvSpPr>
            <p:spPr bwMode="auto">
              <a:xfrm>
                <a:off x="4643438" y="5734050"/>
                <a:ext cx="5762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6" name="Line 39"/>
              <p:cNvSpPr>
                <a:spLocks noChangeShapeType="1"/>
              </p:cNvSpPr>
              <p:nvPr/>
            </p:nvSpPr>
            <p:spPr bwMode="auto">
              <a:xfrm flipV="1">
                <a:off x="5219700" y="4797425"/>
                <a:ext cx="0" cy="936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7" name="Freeform 41"/>
              <p:cNvSpPr>
                <a:spLocks/>
              </p:cNvSpPr>
              <p:nvPr/>
            </p:nvSpPr>
            <p:spPr bwMode="auto">
              <a:xfrm>
                <a:off x="4129088" y="3500438"/>
                <a:ext cx="1379537" cy="457200"/>
              </a:xfrm>
              <a:custGeom>
                <a:avLst/>
                <a:gdLst>
                  <a:gd name="T0" fmla="*/ 2147483647 w 869"/>
                  <a:gd name="T1" fmla="*/ 2147483647 h 288"/>
                  <a:gd name="T2" fmla="*/ 2147483647 w 869"/>
                  <a:gd name="T3" fmla="*/ 2147483647 h 288"/>
                  <a:gd name="T4" fmla="*/ 2147483647 w 869"/>
                  <a:gd name="T5" fmla="*/ 2147483647 h 288"/>
                  <a:gd name="T6" fmla="*/ 2147483647 w 869"/>
                  <a:gd name="T7" fmla="*/ 0 h 2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9" h="288">
                    <a:moveTo>
                      <a:pt x="869" y="182"/>
                    </a:moveTo>
                    <a:cubicBezTo>
                      <a:pt x="819" y="129"/>
                      <a:pt x="770" y="76"/>
                      <a:pt x="642" y="91"/>
                    </a:cubicBezTo>
                    <a:cubicBezTo>
                      <a:pt x="514" y="106"/>
                      <a:pt x="196" y="288"/>
                      <a:pt x="98" y="273"/>
                    </a:cubicBezTo>
                    <a:cubicBezTo>
                      <a:pt x="0" y="258"/>
                      <a:pt x="60" y="45"/>
                      <a:pt x="52"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8" name="Line 42"/>
              <p:cNvSpPr>
                <a:spLocks noChangeShapeType="1"/>
              </p:cNvSpPr>
              <p:nvPr/>
            </p:nvSpPr>
            <p:spPr bwMode="auto">
              <a:xfrm flipV="1">
                <a:off x="4211638" y="3429000"/>
                <a:ext cx="0" cy="1444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9" name="Text Box 45"/>
              <p:cNvSpPr txBox="1">
                <a:spLocks noChangeArrowheads="1"/>
              </p:cNvSpPr>
              <p:nvPr/>
            </p:nvSpPr>
            <p:spPr bwMode="auto">
              <a:xfrm>
                <a:off x="4082355" y="5515478"/>
                <a:ext cx="576263" cy="504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200" b="1" dirty="0">
                    <a:solidFill>
                      <a:schemeClr val="tx1"/>
                    </a:solidFill>
                  </a:rPr>
                  <a:t> V</a:t>
                </a:r>
              </a:p>
            </p:txBody>
          </p:sp>
          <p:sp>
            <p:nvSpPr>
              <p:cNvPr id="40" name="Text Box 46"/>
              <p:cNvSpPr txBox="1">
                <a:spLocks noChangeArrowheads="1"/>
              </p:cNvSpPr>
              <p:nvPr/>
            </p:nvSpPr>
            <p:spPr bwMode="auto">
              <a:xfrm>
                <a:off x="5234879" y="3786691"/>
                <a:ext cx="576263" cy="504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200" b="1" dirty="0">
                    <a:solidFill>
                      <a:schemeClr val="tx1"/>
                    </a:solidFill>
                  </a:rPr>
                  <a:t> A</a:t>
                </a:r>
              </a:p>
            </p:txBody>
          </p:sp>
          <p:sp>
            <p:nvSpPr>
              <p:cNvPr id="41" name="Rectangle 2"/>
              <p:cNvSpPr>
                <a:spLocks noChangeArrowheads="1"/>
              </p:cNvSpPr>
              <p:nvPr/>
            </p:nvSpPr>
            <p:spPr bwMode="auto">
              <a:xfrm>
                <a:off x="3995738" y="4581525"/>
                <a:ext cx="647700" cy="360363"/>
              </a:xfrm>
              <a:prstGeom prst="rect">
                <a:avLst/>
              </a:prstGeom>
              <a:solidFill>
                <a:schemeClr val="bg1"/>
              </a:solidFill>
              <a:ln w="9525" algn="ctr">
                <a:solidFill>
                  <a:schemeClr val="tx1"/>
                </a:solidFill>
                <a:round/>
                <a:headEnd/>
                <a:tailEnd/>
              </a:ln>
            </p:spPr>
            <p:txBody>
              <a:bodyPr/>
              <a:lstStyle/>
              <a:p>
                <a:endParaRPr lang="en-US" altLang="en-US"/>
              </a:p>
            </p:txBody>
          </p:sp>
        </p:grpSp>
      </p:grpSp>
      <p:sp>
        <p:nvSpPr>
          <p:cNvPr id="42" name="Text Box 2"/>
          <p:cNvSpPr txBox="1">
            <a:spLocks noChangeArrowheads="1"/>
          </p:cNvSpPr>
          <p:nvPr/>
        </p:nvSpPr>
        <p:spPr bwMode="auto">
          <a:xfrm>
            <a:off x="381702" y="1155151"/>
            <a:ext cx="3709382" cy="2064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9pPr>
          </a:lstStyle>
          <a:p>
            <a:pPr eaLnBrk="1" hangingPunct="1"/>
            <a:r>
              <a:rPr lang="en-GB" altLang="en-US" sz="3200" dirty="0">
                <a:solidFill>
                  <a:srgbClr val="000000"/>
                </a:solidFill>
              </a:rPr>
              <a:t>Explain how this circuit can be used to verify Ohm’s Law?</a:t>
            </a:r>
          </a:p>
        </p:txBody>
      </p:sp>
    </p:spTree>
    <p:extLst>
      <p:ext uri="{BB962C8B-B14F-4D97-AF65-F5344CB8AC3E}">
        <p14:creationId xmlns:p14="http://schemas.microsoft.com/office/powerpoint/2010/main" val="3242311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0" y="-106363"/>
            <a:ext cx="9144000" cy="6889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cs typeface="Arial" charset="0"/>
              </a:defRPr>
            </a:lvl9pPr>
          </a:lstStyle>
          <a:p>
            <a:pPr>
              <a:buFont typeface="Times New Roman" pitchFamily="16" charset="0"/>
              <a:buNone/>
              <a:defRPr/>
            </a:pPr>
            <a:r>
              <a:rPr lang="en-GB" sz="3900">
                <a:solidFill>
                  <a:srgbClr val="572314"/>
                </a:solidFill>
                <a:effectLst>
                  <a:outerShdw blurRad="38100" dist="38100" dir="2700000" algn="tl">
                    <a:srgbClr val="C0C0C0"/>
                  </a:outerShdw>
                </a:effectLst>
                <a:latin typeface="Gill Sans MT" pitchFamily="32" charset="0"/>
                <a:cs typeface="Lucida Sans Unicode" charset="0"/>
              </a:rPr>
              <a:t>Question mark scheme (green pen time)</a:t>
            </a:r>
          </a:p>
        </p:txBody>
      </p:sp>
      <p:graphicFrame>
        <p:nvGraphicFramePr>
          <p:cNvPr id="11266" name="Group 2"/>
          <p:cNvGraphicFramePr>
            <a:graphicFrameLocks noGrp="1"/>
          </p:cNvGraphicFramePr>
          <p:nvPr/>
        </p:nvGraphicFramePr>
        <p:xfrm>
          <a:off x="0" y="549275"/>
          <a:ext cx="9145588" cy="6732588"/>
        </p:xfrm>
        <a:graphic>
          <a:graphicData uri="http://schemas.openxmlformats.org/drawingml/2006/table">
            <a:tbl>
              <a:tblPr/>
              <a:tblGrid>
                <a:gridCol w="5078413">
                  <a:extLst>
                    <a:ext uri="{9D8B030D-6E8A-4147-A177-3AD203B41FA5}">
                      <a16:colId xmlns:a16="http://schemas.microsoft.com/office/drawing/2014/main" val="20000"/>
                    </a:ext>
                  </a:extLst>
                </a:gridCol>
                <a:gridCol w="4067175">
                  <a:extLst>
                    <a:ext uri="{9D8B030D-6E8A-4147-A177-3AD203B41FA5}">
                      <a16:colId xmlns:a16="http://schemas.microsoft.com/office/drawing/2014/main" val="20001"/>
                    </a:ext>
                  </a:extLst>
                </a:gridCol>
              </a:tblGrid>
              <a:tr h="452433">
                <a:tc>
                  <a:txBody>
                    <a:bodyPr/>
                    <a:lstStyle/>
                    <a:p>
                      <a:pPr marL="0" marR="0" lvl="0" indent="0" algn="l" defTabSz="449263" rtl="0" eaLnBrk="1" fontAlgn="base" latinLnBrk="0" hangingPunct="1">
                        <a:lnSpc>
                          <a:spcPct val="87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GB" sz="1800" b="1" i="0" u="none" strike="noStrike" cap="none" normalizeH="0" baseline="0" dirty="0">
                          <a:ln>
                            <a:noFill/>
                          </a:ln>
                          <a:solidFill>
                            <a:srgbClr val="000000"/>
                          </a:solidFill>
                          <a:effectLst/>
                          <a:latin typeface="Gill Sans MT" pitchFamily="32" charset="0"/>
                          <a:cs typeface="Arial" charset="0"/>
                        </a:rPr>
                        <a:t>Levels</a:t>
                      </a:r>
                    </a:p>
                  </a:txBody>
                  <a:tcPr marT="29483" anchor="ctr" horzOverflow="overflow">
                    <a:lnL cap="flat">
                      <a:noFill/>
                    </a:lnL>
                    <a:lnR cap="flat">
                      <a:noFill/>
                    </a:lnR>
                    <a:lnT w="25560" cap="flat" cmpd="sng" algn="ctr">
                      <a:solidFill>
                        <a:srgbClr val="000000"/>
                      </a:solidFill>
                      <a:prstDash val="solid"/>
                      <a:round/>
                      <a:headEnd type="none" w="med" len="med"/>
                      <a:tailEnd type="none" w="med" len="med"/>
                    </a:lnT>
                    <a:lnB w="25560" cap="flat" cmpd="sng" algn="ctr">
                      <a:solidFill>
                        <a:srgbClr val="000000"/>
                      </a:solidFill>
                      <a:prstDash val="solid"/>
                      <a:round/>
                      <a:headEnd type="none" w="med" len="med"/>
                      <a:tailEnd type="none" w="med" len="med"/>
                    </a:lnB>
                    <a:lnTlToBr>
                      <a:noFill/>
                    </a:lnTlToBr>
                    <a:lnBlToTr>
                      <a:noFill/>
                    </a:lnBlToTr>
                    <a:solidFill>
                      <a:srgbClr val="FEB80A"/>
                    </a:solidFill>
                  </a:tcPr>
                </a:tc>
                <a:tc>
                  <a:txBody>
                    <a:bodyPr/>
                    <a:lstStyle/>
                    <a:p>
                      <a:pPr marL="0" marR="0" lvl="0" indent="0" algn="l" defTabSz="449263" rtl="0" eaLnBrk="1" fontAlgn="base" latinLnBrk="0" hangingPunct="1">
                        <a:lnSpc>
                          <a:spcPct val="87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GB" sz="1800" b="1" i="0" u="none" strike="noStrike" cap="none" normalizeH="0" baseline="0">
                          <a:ln>
                            <a:noFill/>
                          </a:ln>
                          <a:solidFill>
                            <a:srgbClr val="000000"/>
                          </a:solidFill>
                          <a:effectLst/>
                          <a:latin typeface="Gill Sans MT" pitchFamily="32" charset="0"/>
                          <a:cs typeface="Arial" charset="0"/>
                        </a:rPr>
                        <a:t>Expected responses</a:t>
                      </a:r>
                    </a:p>
                  </a:txBody>
                  <a:tcPr marT="29483" anchor="ctr" horzOverflow="overflow">
                    <a:lnL cap="flat">
                      <a:noFill/>
                    </a:lnL>
                    <a:lnR cap="flat">
                      <a:noFill/>
                    </a:lnR>
                    <a:lnT w="25560" cap="flat" cmpd="sng" algn="ctr">
                      <a:solidFill>
                        <a:srgbClr val="000000"/>
                      </a:solidFill>
                      <a:prstDash val="solid"/>
                      <a:round/>
                      <a:headEnd type="none" w="med" len="med"/>
                      <a:tailEnd type="none" w="med" len="med"/>
                    </a:lnT>
                    <a:lnB w="25560" cap="flat" cmpd="sng" algn="ctr">
                      <a:solidFill>
                        <a:srgbClr val="000000"/>
                      </a:solidFill>
                      <a:prstDash val="solid"/>
                      <a:round/>
                      <a:headEnd type="none" w="med" len="med"/>
                      <a:tailEnd type="none" w="med" len="med"/>
                    </a:lnB>
                    <a:lnTlToBr>
                      <a:noFill/>
                    </a:lnTlToBr>
                    <a:lnBlToTr>
                      <a:noFill/>
                    </a:lnBlToTr>
                    <a:solidFill>
                      <a:srgbClr val="FEB80A"/>
                    </a:solidFill>
                  </a:tcPr>
                </a:tc>
                <a:extLst>
                  <a:ext uri="{0D108BD9-81ED-4DB2-BD59-A6C34878D82A}">
                    <a16:rowId xmlns:a16="http://schemas.microsoft.com/office/drawing/2014/main" val="10000"/>
                  </a:ext>
                </a:extLst>
              </a:tr>
              <a:tr h="6280155">
                <a:tc>
                  <a:txBody>
                    <a:bodyPr/>
                    <a:lstStyle/>
                    <a:p>
                      <a:pPr marL="0" marR="0" lvl="0" indent="0" algn="l" defTabSz="449263" rtl="0" eaLnBrk="1" fontAlgn="base" latinLnBrk="0" hangingPunct="1">
                        <a:lnSpc>
                          <a:spcPct val="87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GB" sz="1400" b="1" i="0" u="none" strike="noStrike" cap="none" normalizeH="0" baseline="0">
                          <a:ln>
                            <a:noFill/>
                          </a:ln>
                          <a:solidFill>
                            <a:srgbClr val="000000"/>
                          </a:solidFill>
                          <a:effectLst/>
                          <a:latin typeface="Gill Sans MT" pitchFamily="32" charset="0"/>
                          <a:cs typeface="Arial" charset="0"/>
                        </a:rPr>
                        <a:t>Level 3 </a:t>
                      </a:r>
                    </a:p>
                    <a:p>
                      <a:pPr marL="0" marR="0" lvl="0" indent="0" algn="l" defTabSz="449263" rtl="0" eaLnBrk="1" fontAlgn="base" latinLnBrk="0" hangingPunct="1">
                        <a:lnSpc>
                          <a:spcPct val="87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GB" sz="1400" b="0" i="0" u="none" strike="noStrike" cap="none" normalizeH="0" baseline="0">
                          <a:ln>
                            <a:noFill/>
                          </a:ln>
                          <a:solidFill>
                            <a:srgbClr val="000000"/>
                          </a:solidFill>
                          <a:effectLst/>
                          <a:latin typeface="Gill Sans MT" pitchFamily="32" charset="0"/>
                          <a:cs typeface="Arial" charset="0"/>
                        </a:rPr>
                        <a:t>Answer identifies 5-6 key pointsneeded and applies knowledge of to explain the answer .</a:t>
                      </a:r>
                    </a:p>
                    <a:p>
                      <a:pPr marL="0" marR="0" lvl="0" indent="0" algn="l" defTabSz="449263" rtl="0" eaLnBrk="1" fontAlgn="base" latinLnBrk="0" hangingPunct="1">
                        <a:lnSpc>
                          <a:spcPct val="87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GB" sz="1400" b="0" i="0" u="none" strike="noStrike" cap="none" normalizeH="0" baseline="0">
                          <a:ln>
                            <a:noFill/>
                          </a:ln>
                          <a:solidFill>
                            <a:srgbClr val="000000"/>
                          </a:solidFill>
                          <a:effectLst/>
                          <a:latin typeface="Gill Sans MT" pitchFamily="32" charset="0"/>
                          <a:cs typeface="Arial" charset="0"/>
                        </a:rPr>
                        <a:t>With examples given . All information in answer is relevant, clear, organised and presented in a structured and coherent format. Specialist terms are used appropriately. Few, if any, errors in grammar, punctuation and spelling.                               (5-6 marks)</a:t>
                      </a:r>
                    </a:p>
                    <a:p>
                      <a:pPr marL="0" marR="0" lvl="0" indent="0" algn="l" defTabSz="449263" rtl="0" eaLnBrk="1" fontAlgn="base" latinLnBrk="0" hangingPunct="1">
                        <a:lnSpc>
                          <a:spcPct val="87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GB" sz="1400" b="1" i="0" u="none" strike="noStrike" cap="none" normalizeH="0" baseline="0">
                          <a:ln>
                            <a:noFill/>
                          </a:ln>
                          <a:solidFill>
                            <a:srgbClr val="000000"/>
                          </a:solidFill>
                          <a:effectLst/>
                          <a:latin typeface="Gill Sans MT" pitchFamily="32" charset="0"/>
                          <a:cs typeface="Arial" charset="0"/>
                        </a:rPr>
                        <a:t>Level 2 </a:t>
                      </a:r>
                    </a:p>
                    <a:p>
                      <a:pPr marL="0" marR="0" lvl="0" indent="0" algn="l" defTabSz="449263" rtl="0" eaLnBrk="1" fontAlgn="base" latinLnBrk="0" hangingPunct="1">
                        <a:lnSpc>
                          <a:spcPct val="87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GB" sz="1400" b="0" i="0" u="none" strike="noStrike" cap="none" normalizeH="0" baseline="0">
                          <a:ln>
                            <a:noFill/>
                          </a:ln>
                          <a:solidFill>
                            <a:srgbClr val="000000"/>
                          </a:solidFill>
                          <a:effectLst/>
                          <a:latin typeface="Gill Sans MT" pitchFamily="32" charset="0"/>
                          <a:cs typeface="Arial" charset="0"/>
                        </a:rPr>
                        <a:t>Answer identifies at least 3-4 key points  and applies limited knowledge to explain the question asked. </a:t>
                      </a:r>
                    </a:p>
                    <a:p>
                      <a:pPr marL="0" marR="0" lvl="0" indent="0" algn="l" defTabSz="449263" rtl="0" eaLnBrk="1" fontAlgn="base" latinLnBrk="0" hangingPunct="1">
                        <a:lnSpc>
                          <a:spcPct val="87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GB" sz="1400" b="0" i="0" u="none" strike="noStrike" cap="none" normalizeH="0" baseline="0">
                          <a:ln>
                            <a:noFill/>
                          </a:ln>
                          <a:solidFill>
                            <a:srgbClr val="000000"/>
                          </a:solidFill>
                          <a:effectLst/>
                          <a:latin typeface="Gill Sans MT" pitchFamily="32" charset="0"/>
                          <a:cs typeface="Arial" charset="0"/>
                        </a:rPr>
                        <a:t> For the most part the information is relevant and presented in a structured and coherent format. Specialist terms are used for the most part appropriately. There are occasional errors in grammar, punctuation and spelling.                                           (3-4 marks)</a:t>
                      </a:r>
                    </a:p>
                    <a:p>
                      <a:pPr marL="0" marR="0" lvl="0" indent="0" algn="l" defTabSz="449263" rtl="0" eaLnBrk="1" fontAlgn="base" latinLnBrk="0" hangingPunct="1">
                        <a:lnSpc>
                          <a:spcPct val="87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GB" sz="1400" b="1" i="0" u="none" strike="noStrike" cap="none" normalizeH="0" baseline="0">
                          <a:ln>
                            <a:noFill/>
                          </a:ln>
                          <a:solidFill>
                            <a:srgbClr val="000000"/>
                          </a:solidFill>
                          <a:effectLst/>
                          <a:latin typeface="Gill Sans MT" pitchFamily="32" charset="0"/>
                          <a:cs typeface="Arial" charset="0"/>
                        </a:rPr>
                        <a:t>Level 1 </a:t>
                      </a:r>
                    </a:p>
                    <a:p>
                      <a:pPr marL="0" marR="0" lvl="0" indent="0" algn="l" defTabSz="449263" rtl="0" eaLnBrk="1" fontAlgn="base" latinLnBrk="0" hangingPunct="1">
                        <a:lnSpc>
                          <a:spcPct val="87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GB" sz="1400" b="0" i="0" u="none" strike="noStrike" cap="none" normalizeH="0" baseline="0">
                          <a:ln>
                            <a:noFill/>
                          </a:ln>
                          <a:solidFill>
                            <a:srgbClr val="000000"/>
                          </a:solidFill>
                          <a:effectLst/>
                          <a:latin typeface="Gill Sans MT" pitchFamily="32" charset="0"/>
                          <a:cs typeface="Arial" charset="0"/>
                        </a:rPr>
                        <a:t>Answer includes 1-2 key points and some idea about the question asked. Answer may be simplistic. There may be limited use of specialist terms. Errors of grammar, punctuation and spelling prevent communication of the science.                     </a:t>
                      </a:r>
                    </a:p>
                    <a:p>
                      <a:pPr marL="0" marR="0" lvl="0" indent="0" algn="l" defTabSz="449263" rtl="0" eaLnBrk="1" fontAlgn="base" latinLnBrk="0" hangingPunct="1">
                        <a:lnSpc>
                          <a:spcPct val="87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GB" sz="1400" b="0" i="0" u="none" strike="noStrike" cap="none" normalizeH="0" baseline="0">
                          <a:ln>
                            <a:noFill/>
                          </a:ln>
                          <a:solidFill>
                            <a:srgbClr val="000000"/>
                          </a:solidFill>
                          <a:effectLst/>
                          <a:latin typeface="Gill Sans MT" pitchFamily="32" charset="0"/>
                          <a:cs typeface="Arial" charset="0"/>
                        </a:rPr>
                        <a:t> (1-2 marks)</a:t>
                      </a:r>
                    </a:p>
                    <a:p>
                      <a:pPr marL="0" marR="0" lvl="0" indent="0" algn="l" defTabSz="449263" rtl="0" eaLnBrk="1" fontAlgn="base" latinLnBrk="0" hangingPunct="1">
                        <a:lnSpc>
                          <a:spcPct val="87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GB" sz="1400" b="1" i="0" u="none" strike="noStrike" cap="none" normalizeH="0" baseline="0">
                          <a:ln>
                            <a:noFill/>
                          </a:ln>
                          <a:solidFill>
                            <a:srgbClr val="000000"/>
                          </a:solidFill>
                          <a:effectLst/>
                          <a:latin typeface="Gill Sans MT" pitchFamily="32" charset="0"/>
                          <a:cs typeface="Arial" charset="0"/>
                        </a:rPr>
                        <a:t>Level 0 </a:t>
                      </a:r>
                    </a:p>
                    <a:p>
                      <a:pPr marL="0" marR="0" lvl="0" indent="0" algn="l" defTabSz="449263" rtl="0" eaLnBrk="1" fontAlgn="base" latinLnBrk="0" hangingPunct="1">
                        <a:lnSpc>
                          <a:spcPct val="87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GB" sz="1400" b="0" i="0" u="none" strike="noStrike" cap="none" normalizeH="0" baseline="0">
                          <a:ln>
                            <a:noFill/>
                          </a:ln>
                          <a:solidFill>
                            <a:srgbClr val="000000"/>
                          </a:solidFill>
                          <a:effectLst/>
                          <a:latin typeface="Gill Sans MT" pitchFamily="32" charset="0"/>
                          <a:cs typeface="Arial" charset="0"/>
                        </a:rPr>
                        <a:t>Insufficient or irrelevant science. Answer not worthy of credit. </a:t>
                      </a:r>
                    </a:p>
                    <a:p>
                      <a:pPr marL="0" marR="0" lvl="0" indent="0" algn="l" defTabSz="449263" rtl="0" eaLnBrk="1" fontAlgn="base" latinLnBrk="0" hangingPunct="1">
                        <a:lnSpc>
                          <a:spcPct val="87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GB" sz="1400" b="0" i="0" u="none" strike="noStrike" cap="none" normalizeH="0" baseline="0">
                          <a:ln>
                            <a:noFill/>
                          </a:ln>
                          <a:solidFill>
                            <a:srgbClr val="000000"/>
                          </a:solidFill>
                          <a:effectLst/>
                          <a:latin typeface="Gill Sans MT" pitchFamily="32" charset="0"/>
                          <a:cs typeface="Arial" charset="0"/>
                        </a:rPr>
                        <a:t>(0 marks)	</a:t>
                      </a:r>
                    </a:p>
                    <a:p>
                      <a:pPr marL="0" marR="0" lvl="0" indent="0" algn="l" defTabSz="449263" rtl="0" eaLnBrk="1" fontAlgn="base" latinLnBrk="0" hangingPunct="1">
                        <a:lnSpc>
                          <a:spcPct val="87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GB" sz="1400" b="0" i="0" u="none" strike="noStrike" cap="none" normalizeH="0" baseline="0">
                        <a:ln>
                          <a:noFill/>
                        </a:ln>
                        <a:solidFill>
                          <a:srgbClr val="000000"/>
                        </a:solidFill>
                        <a:effectLst/>
                        <a:latin typeface="Gill Sans MT" pitchFamily="32" charset="0"/>
                        <a:cs typeface="Arial" charset="0"/>
                      </a:endParaRPr>
                    </a:p>
                  </a:txBody>
                  <a:tcPr marT="22932" anchor="ctr" horzOverflow="overflow">
                    <a:lnL cap="flat">
                      <a:noFill/>
                    </a:lnL>
                    <a:lnR w="12600" cap="flat" cmpd="sng" algn="ctr">
                      <a:solidFill>
                        <a:srgbClr val="000000"/>
                      </a:solidFill>
                      <a:prstDash val="solid"/>
                      <a:round/>
                      <a:headEnd type="none" w="med" len="med"/>
                      <a:tailEnd type="none" w="med" len="med"/>
                    </a:lnR>
                    <a:lnT w="25560" cap="flat" cmpd="sng" algn="ctr">
                      <a:solidFill>
                        <a:srgbClr val="000000"/>
                      </a:solidFill>
                      <a:prstDash val="solid"/>
                      <a:round/>
                      <a:headEnd type="none" w="med" len="med"/>
                      <a:tailEnd type="none" w="med" len="med"/>
                    </a:lnT>
                    <a:lnB w="2556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449263" rtl="0" eaLnBrk="1" fontAlgn="base" latinLnBrk="0" hangingPunct="1">
                        <a:lnSpc>
                          <a:spcPct val="87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GB" sz="1800" b="0" i="0" u="none" strike="noStrike" cap="none" normalizeH="0" baseline="0" dirty="0">
                        <a:ln>
                          <a:noFill/>
                        </a:ln>
                        <a:solidFill>
                          <a:srgbClr val="000000"/>
                        </a:solidFill>
                        <a:effectLst/>
                        <a:latin typeface="Gill Sans MT" pitchFamily="32" charset="0"/>
                        <a:cs typeface="Arial" charset="0"/>
                      </a:endParaRPr>
                    </a:p>
                    <a:p>
                      <a:pPr marL="0" marR="0" lvl="0" indent="0" algn="l" defTabSz="449263" rtl="0" eaLnBrk="1" fontAlgn="base" latinLnBrk="0" hangingPunct="1">
                        <a:lnSpc>
                          <a:spcPct val="87000"/>
                        </a:lnSpc>
                        <a:spcBef>
                          <a:spcPct val="0"/>
                        </a:spcBef>
                        <a:spcAft>
                          <a:spcPct val="0"/>
                        </a:spcAft>
                        <a:buClr>
                          <a:srgbClr val="000000"/>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GB" sz="1800" b="0" i="0" u="none" strike="noStrike" cap="none" normalizeH="0" baseline="0" dirty="0">
                          <a:ln>
                            <a:noFill/>
                          </a:ln>
                          <a:solidFill>
                            <a:srgbClr val="000000"/>
                          </a:solidFill>
                          <a:effectLst/>
                          <a:latin typeface="Gill Sans MT" pitchFamily="32" charset="0"/>
                          <a:cs typeface="Arial" charset="0"/>
                        </a:rPr>
                        <a:t> Ohm’s law states that current and voltage are directly proportional</a:t>
                      </a:r>
                    </a:p>
                    <a:p>
                      <a:pPr marL="0" marR="0" lvl="0" indent="0" algn="l" defTabSz="449263" rtl="0" eaLnBrk="1" fontAlgn="base" latinLnBrk="0" hangingPunct="1">
                        <a:lnSpc>
                          <a:spcPct val="87000"/>
                        </a:lnSpc>
                        <a:spcBef>
                          <a:spcPct val="0"/>
                        </a:spcBef>
                        <a:spcAft>
                          <a:spcPct val="0"/>
                        </a:spcAft>
                        <a:buClr>
                          <a:srgbClr val="000000"/>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GB" sz="1800" b="0" i="0" u="none" strike="noStrike" cap="none" normalizeH="0" baseline="0" dirty="0">
                          <a:ln>
                            <a:noFill/>
                          </a:ln>
                          <a:solidFill>
                            <a:srgbClr val="000000"/>
                          </a:solidFill>
                          <a:effectLst/>
                          <a:latin typeface="Gill Sans MT" pitchFamily="32" charset="0"/>
                          <a:cs typeface="Arial" charset="0"/>
                        </a:rPr>
                        <a:t>For fixed resistance, provided temperature is constant</a:t>
                      </a:r>
                    </a:p>
                    <a:p>
                      <a:pPr marL="0" marR="0" lvl="0" indent="0" algn="l" defTabSz="449263" rtl="0" eaLnBrk="1" fontAlgn="base" latinLnBrk="0" hangingPunct="1">
                        <a:lnSpc>
                          <a:spcPct val="87000"/>
                        </a:lnSpc>
                        <a:spcBef>
                          <a:spcPct val="0"/>
                        </a:spcBef>
                        <a:spcAft>
                          <a:spcPct val="0"/>
                        </a:spcAft>
                        <a:buClr>
                          <a:srgbClr val="000000"/>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GB" sz="1800" b="0" i="0" u="none" strike="noStrike" cap="none" normalizeH="0" baseline="0" dirty="0">
                        <a:ln>
                          <a:noFill/>
                        </a:ln>
                        <a:solidFill>
                          <a:srgbClr val="000000"/>
                        </a:solidFill>
                        <a:effectLst/>
                        <a:latin typeface="Gill Sans MT" pitchFamily="32" charset="0"/>
                        <a:cs typeface="Arial" charset="0"/>
                      </a:endParaRPr>
                    </a:p>
                    <a:p>
                      <a:pPr marL="0" marR="0" lvl="0" indent="0" algn="l" defTabSz="449263" rtl="0" eaLnBrk="1" fontAlgn="base" latinLnBrk="0" hangingPunct="1">
                        <a:lnSpc>
                          <a:spcPct val="87000"/>
                        </a:lnSpc>
                        <a:spcBef>
                          <a:spcPct val="0"/>
                        </a:spcBef>
                        <a:spcAft>
                          <a:spcPct val="0"/>
                        </a:spcAft>
                        <a:buClr>
                          <a:srgbClr val="000000"/>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GB" sz="1800" b="0" i="0" u="none" strike="noStrike" cap="none" normalizeH="0" baseline="0" dirty="0">
                          <a:ln>
                            <a:noFill/>
                          </a:ln>
                          <a:solidFill>
                            <a:srgbClr val="000000"/>
                          </a:solidFill>
                          <a:effectLst/>
                          <a:latin typeface="Gill Sans MT" pitchFamily="32" charset="0"/>
                          <a:cs typeface="Arial" charset="0"/>
                        </a:rPr>
                        <a:t>Ammeter in series, to measure current</a:t>
                      </a:r>
                    </a:p>
                    <a:p>
                      <a:pPr marL="0" marR="0" lvl="0" indent="0" algn="l" defTabSz="449263" rtl="0" eaLnBrk="1" fontAlgn="base" latinLnBrk="0" hangingPunct="1">
                        <a:lnSpc>
                          <a:spcPct val="87000"/>
                        </a:lnSpc>
                        <a:spcBef>
                          <a:spcPct val="0"/>
                        </a:spcBef>
                        <a:spcAft>
                          <a:spcPct val="0"/>
                        </a:spcAft>
                        <a:buClr>
                          <a:srgbClr val="000000"/>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GB" sz="1800" b="0" i="0" u="none" strike="noStrike" cap="none" normalizeH="0" baseline="0" dirty="0">
                          <a:ln>
                            <a:noFill/>
                          </a:ln>
                          <a:solidFill>
                            <a:srgbClr val="000000"/>
                          </a:solidFill>
                          <a:effectLst/>
                          <a:latin typeface="Gill Sans MT" pitchFamily="32" charset="0"/>
                          <a:cs typeface="Arial" charset="0"/>
                        </a:rPr>
                        <a:t>Voltmeter in </a:t>
                      </a:r>
                      <a:r>
                        <a:rPr kumimoji="0" lang="en-GB" sz="1800" b="0" i="0" u="none" strike="noStrike" cap="none" normalizeH="0" baseline="0">
                          <a:ln>
                            <a:noFill/>
                          </a:ln>
                          <a:solidFill>
                            <a:srgbClr val="000000"/>
                          </a:solidFill>
                          <a:effectLst/>
                          <a:latin typeface="Gill Sans MT" pitchFamily="32" charset="0"/>
                          <a:cs typeface="Arial" charset="0"/>
                        </a:rPr>
                        <a:t>parallel, to </a:t>
                      </a:r>
                      <a:r>
                        <a:rPr kumimoji="0" lang="en-GB" sz="1800" b="0" i="0" u="none" strike="noStrike" cap="none" normalizeH="0" baseline="0" dirty="0">
                          <a:ln>
                            <a:noFill/>
                          </a:ln>
                          <a:solidFill>
                            <a:srgbClr val="000000"/>
                          </a:solidFill>
                          <a:effectLst/>
                          <a:latin typeface="Gill Sans MT" pitchFamily="32" charset="0"/>
                          <a:cs typeface="Arial" charset="0"/>
                        </a:rPr>
                        <a:t>measure potential difference</a:t>
                      </a:r>
                    </a:p>
                    <a:p>
                      <a:pPr marL="0" marR="0" lvl="0" indent="0" algn="l" defTabSz="449263" rtl="0" eaLnBrk="1" fontAlgn="base" latinLnBrk="0" hangingPunct="1">
                        <a:lnSpc>
                          <a:spcPct val="87000"/>
                        </a:lnSpc>
                        <a:spcBef>
                          <a:spcPct val="0"/>
                        </a:spcBef>
                        <a:spcAft>
                          <a:spcPct val="0"/>
                        </a:spcAft>
                        <a:buClr>
                          <a:srgbClr val="000000"/>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GB" sz="1800" b="0" i="0" u="none" strike="noStrike" cap="none" normalizeH="0" baseline="0" dirty="0">
                        <a:ln>
                          <a:noFill/>
                        </a:ln>
                        <a:solidFill>
                          <a:srgbClr val="000000"/>
                        </a:solidFill>
                        <a:effectLst/>
                        <a:latin typeface="Gill Sans MT" pitchFamily="32" charset="0"/>
                        <a:cs typeface="Arial" charset="0"/>
                      </a:endParaRPr>
                    </a:p>
                    <a:p>
                      <a:pPr marL="0" marR="0" lvl="0" indent="0" algn="l" defTabSz="449263" rtl="0" eaLnBrk="1" fontAlgn="base" latinLnBrk="0" hangingPunct="1">
                        <a:lnSpc>
                          <a:spcPct val="87000"/>
                        </a:lnSpc>
                        <a:spcBef>
                          <a:spcPct val="0"/>
                        </a:spcBef>
                        <a:spcAft>
                          <a:spcPct val="0"/>
                        </a:spcAft>
                        <a:buClr>
                          <a:srgbClr val="000000"/>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GB" sz="1800" b="0" i="0" u="none" strike="noStrike" cap="none" normalizeH="0" baseline="0" dirty="0">
                          <a:ln>
                            <a:noFill/>
                          </a:ln>
                          <a:solidFill>
                            <a:srgbClr val="000000"/>
                          </a:solidFill>
                          <a:effectLst/>
                          <a:latin typeface="Gill Sans MT" pitchFamily="32" charset="0"/>
                          <a:cs typeface="Arial" charset="0"/>
                        </a:rPr>
                        <a:t>Potential divider</a:t>
                      </a:r>
                    </a:p>
                    <a:p>
                      <a:pPr marL="0" marR="0" lvl="0" indent="0" algn="l" defTabSz="449263" rtl="0" eaLnBrk="1" fontAlgn="base" latinLnBrk="0" hangingPunct="1">
                        <a:lnSpc>
                          <a:spcPct val="87000"/>
                        </a:lnSpc>
                        <a:spcBef>
                          <a:spcPct val="0"/>
                        </a:spcBef>
                        <a:spcAft>
                          <a:spcPct val="0"/>
                        </a:spcAft>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GB" sz="1800" b="0" i="0" u="none" strike="noStrike" cap="none" normalizeH="0" baseline="0" dirty="0">
                          <a:ln>
                            <a:noFill/>
                          </a:ln>
                          <a:solidFill>
                            <a:srgbClr val="000000"/>
                          </a:solidFill>
                          <a:effectLst/>
                          <a:latin typeface="Gill Sans MT" pitchFamily="32" charset="0"/>
                          <a:cs typeface="Arial" charset="0"/>
                        </a:rPr>
                        <a:t>used to change values of current and voltage</a:t>
                      </a:r>
                    </a:p>
                    <a:p>
                      <a:pPr marL="0" marR="0" lvl="0" indent="0" algn="l" defTabSz="449263" rtl="0" eaLnBrk="1" fontAlgn="base" latinLnBrk="0" hangingPunct="1">
                        <a:lnSpc>
                          <a:spcPct val="87000"/>
                        </a:lnSpc>
                        <a:spcBef>
                          <a:spcPct val="0"/>
                        </a:spcBef>
                        <a:spcAft>
                          <a:spcPct val="0"/>
                        </a:spcAft>
                        <a:buClr>
                          <a:srgbClr val="000000"/>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GB" sz="1800" b="0" i="0" u="none" strike="noStrike" cap="none" normalizeH="0" baseline="0" dirty="0">
                          <a:ln>
                            <a:noFill/>
                          </a:ln>
                          <a:solidFill>
                            <a:srgbClr val="000000"/>
                          </a:solidFill>
                          <a:effectLst/>
                          <a:latin typeface="Gill Sans MT" pitchFamily="32" charset="0"/>
                          <a:cs typeface="Arial" charset="0"/>
                        </a:rPr>
                        <a:t>Readings taken for whole range of potential divider</a:t>
                      </a:r>
                    </a:p>
                    <a:p>
                      <a:pPr marL="0" marR="0" lvl="0" indent="0" algn="l" defTabSz="449263" rtl="0" eaLnBrk="1" fontAlgn="base" latinLnBrk="0" hangingPunct="1">
                        <a:lnSpc>
                          <a:spcPct val="87000"/>
                        </a:lnSpc>
                        <a:spcBef>
                          <a:spcPct val="0"/>
                        </a:spcBef>
                        <a:spcAft>
                          <a:spcPct val="0"/>
                        </a:spcAft>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GB" sz="1800" b="0" i="0" u="none" strike="noStrike" cap="none" normalizeH="0" baseline="0" dirty="0">
                        <a:ln>
                          <a:noFill/>
                        </a:ln>
                        <a:solidFill>
                          <a:srgbClr val="000000"/>
                        </a:solidFill>
                        <a:effectLst/>
                        <a:latin typeface="Gill Sans MT" pitchFamily="32" charset="0"/>
                        <a:cs typeface="Arial" charset="0"/>
                      </a:endParaRPr>
                    </a:p>
                    <a:p>
                      <a:pPr marL="0" marR="0" lvl="0" indent="0" algn="l" defTabSz="449263" rtl="0" eaLnBrk="1" fontAlgn="base" latinLnBrk="0" hangingPunct="1">
                        <a:lnSpc>
                          <a:spcPct val="87000"/>
                        </a:lnSpc>
                        <a:spcBef>
                          <a:spcPct val="0"/>
                        </a:spcBef>
                        <a:spcAft>
                          <a:spcPct val="0"/>
                        </a:spcAft>
                        <a:buClr>
                          <a:srgbClr val="000000"/>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GB" sz="1800" b="0" i="0" u="none" strike="noStrike" cap="none" normalizeH="0" baseline="0" dirty="0">
                          <a:ln>
                            <a:noFill/>
                          </a:ln>
                          <a:solidFill>
                            <a:srgbClr val="000000"/>
                          </a:solidFill>
                          <a:effectLst/>
                          <a:latin typeface="Gill Sans MT" pitchFamily="32" charset="0"/>
                          <a:cs typeface="Arial" charset="0"/>
                        </a:rPr>
                        <a:t>Graph plotted of voltage against current</a:t>
                      </a:r>
                    </a:p>
                    <a:p>
                      <a:pPr marL="0" marR="0" lvl="0" indent="0" algn="l" defTabSz="449263" rtl="0" eaLnBrk="1" fontAlgn="base" latinLnBrk="0" hangingPunct="1">
                        <a:lnSpc>
                          <a:spcPct val="87000"/>
                        </a:lnSpc>
                        <a:spcBef>
                          <a:spcPct val="0"/>
                        </a:spcBef>
                        <a:spcAft>
                          <a:spcPct val="0"/>
                        </a:spcAft>
                        <a:buClr>
                          <a:srgbClr val="000000"/>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GB" sz="1800" b="0" i="0" u="none" strike="noStrike" cap="none" normalizeH="0" baseline="0" dirty="0">
                          <a:ln>
                            <a:noFill/>
                          </a:ln>
                          <a:solidFill>
                            <a:srgbClr val="000000"/>
                          </a:solidFill>
                          <a:effectLst/>
                          <a:latin typeface="Gill Sans MT" pitchFamily="32" charset="0"/>
                          <a:cs typeface="Arial" charset="0"/>
                        </a:rPr>
                        <a:t>Straight line through origin</a:t>
                      </a:r>
                    </a:p>
                    <a:p>
                      <a:pPr marL="0" marR="0" lvl="0" indent="0" algn="l" defTabSz="449263" rtl="0" eaLnBrk="1" fontAlgn="base" latinLnBrk="0" hangingPunct="1">
                        <a:lnSpc>
                          <a:spcPct val="87000"/>
                        </a:lnSpc>
                        <a:spcBef>
                          <a:spcPct val="0"/>
                        </a:spcBef>
                        <a:spcAft>
                          <a:spcPct val="0"/>
                        </a:spcAft>
                        <a:buClr>
                          <a:srgbClr val="000000"/>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GB" sz="1800" b="0" i="0" u="none" strike="noStrike" cap="none" normalizeH="0" baseline="0" dirty="0">
                          <a:ln>
                            <a:noFill/>
                          </a:ln>
                          <a:solidFill>
                            <a:srgbClr val="000000"/>
                          </a:solidFill>
                          <a:effectLst/>
                          <a:latin typeface="Gill Sans MT" pitchFamily="32" charset="0"/>
                          <a:cs typeface="Arial" charset="0"/>
                        </a:rPr>
                        <a:t>Proving directly proportional</a:t>
                      </a:r>
                    </a:p>
                    <a:p>
                      <a:pPr marL="0" marR="0" lvl="0" indent="0" algn="l" defTabSz="449263" rtl="0" eaLnBrk="1" fontAlgn="base" latinLnBrk="0" hangingPunct="1">
                        <a:lnSpc>
                          <a:spcPct val="87000"/>
                        </a:lnSpc>
                        <a:spcBef>
                          <a:spcPct val="0"/>
                        </a:spcBef>
                        <a:spcAft>
                          <a:spcPct val="0"/>
                        </a:spcAft>
                        <a:buClr>
                          <a:srgbClr val="000000"/>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GB" sz="1800" b="0" i="0" u="none" strike="noStrike" cap="none" normalizeH="0" baseline="0" dirty="0">
                          <a:ln>
                            <a:noFill/>
                          </a:ln>
                          <a:solidFill>
                            <a:srgbClr val="000000"/>
                          </a:solidFill>
                          <a:effectLst/>
                          <a:latin typeface="Gill Sans MT" pitchFamily="32" charset="0"/>
                          <a:cs typeface="Arial" charset="0"/>
                        </a:rPr>
                        <a:t>Gradient of graph is resistance of resistor</a:t>
                      </a:r>
                    </a:p>
                    <a:p>
                      <a:pPr marL="0" marR="0" lvl="0" indent="0" algn="l" defTabSz="449263" rtl="0" eaLnBrk="1" fontAlgn="base" latinLnBrk="0" hangingPunct="1">
                        <a:lnSpc>
                          <a:spcPct val="87000"/>
                        </a:lnSpc>
                        <a:spcBef>
                          <a:spcPct val="0"/>
                        </a:spcBef>
                        <a:spcAft>
                          <a:spcPct val="0"/>
                        </a:spcAft>
                        <a:buClr>
                          <a:srgbClr val="000000"/>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GB" sz="1800" b="0" i="0" u="none" strike="noStrike" cap="none" normalizeH="0" baseline="0" dirty="0">
                        <a:ln>
                          <a:noFill/>
                        </a:ln>
                        <a:solidFill>
                          <a:srgbClr val="000000"/>
                        </a:solidFill>
                        <a:effectLst/>
                        <a:latin typeface="Gill Sans MT" pitchFamily="32" charset="0"/>
                        <a:cs typeface="Arial" charset="0"/>
                      </a:endParaRPr>
                    </a:p>
                    <a:p>
                      <a:pPr marL="0" marR="0" lvl="0" indent="0" algn="l" defTabSz="449263" rtl="0" eaLnBrk="1" fontAlgn="base" latinLnBrk="0" hangingPunct="1">
                        <a:lnSpc>
                          <a:spcPct val="87000"/>
                        </a:lnSpc>
                        <a:spcBef>
                          <a:spcPct val="0"/>
                        </a:spcBef>
                        <a:spcAft>
                          <a:spcPct val="0"/>
                        </a:spcAft>
                        <a:buClr>
                          <a:srgbClr val="000000"/>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GB" sz="1800" b="0" i="0" u="none" strike="noStrike" cap="none" normalizeH="0" baseline="0" dirty="0">
                        <a:ln>
                          <a:noFill/>
                        </a:ln>
                        <a:solidFill>
                          <a:srgbClr val="000000"/>
                        </a:solidFill>
                        <a:effectLst/>
                        <a:latin typeface="Gill Sans MT" pitchFamily="32" charset="0"/>
                        <a:cs typeface="Arial" charset="0"/>
                      </a:endParaRPr>
                    </a:p>
                    <a:p>
                      <a:pPr marL="0" marR="0" lvl="0" indent="0" algn="l" defTabSz="449263" rtl="0" eaLnBrk="1" fontAlgn="base" latinLnBrk="0" hangingPunct="1">
                        <a:lnSpc>
                          <a:spcPct val="87000"/>
                        </a:lnSpc>
                        <a:spcBef>
                          <a:spcPct val="0"/>
                        </a:spcBef>
                        <a:spcAft>
                          <a:spcPct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GB" sz="1800" b="0" i="0" u="none" strike="noStrike" cap="none" normalizeH="0" baseline="0" dirty="0">
                        <a:ln>
                          <a:noFill/>
                        </a:ln>
                        <a:solidFill>
                          <a:srgbClr val="000000"/>
                        </a:solidFill>
                        <a:effectLst/>
                        <a:latin typeface="Gill Sans MT" pitchFamily="32" charset="0"/>
                        <a:cs typeface="Arial" charset="0"/>
                      </a:endParaRPr>
                    </a:p>
                  </a:txBody>
                  <a:tcPr marT="29483" anchor="ctr" horzOverflow="overflow">
                    <a:lnL w="12600" cap="flat" cmpd="sng" algn="ctr">
                      <a:solidFill>
                        <a:srgbClr val="000000"/>
                      </a:solidFill>
                      <a:prstDash val="solid"/>
                      <a:round/>
                      <a:headEnd type="none" w="med" len="med"/>
                      <a:tailEnd type="none" w="med" len="med"/>
                    </a:lnL>
                    <a:lnR cap="flat">
                      <a:noFill/>
                    </a:lnR>
                    <a:lnT w="25560" cap="flat" cmpd="sng" algn="ctr">
                      <a:solidFill>
                        <a:srgbClr val="000000"/>
                      </a:solidFill>
                      <a:prstDash val="solid"/>
                      <a:round/>
                      <a:headEnd type="none" w="med" len="med"/>
                      <a:tailEnd type="none" w="med" len="med"/>
                    </a:lnT>
                    <a:lnB w="2556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58066049"/>
      </p:ext>
    </p:extLst>
  </p:cSld>
  <p:clrMapOvr>
    <a:masterClrMapping/>
  </p:clrMapOvr>
  <p:transition>
    <p:wheel spokes="8"/>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ster">
  <a:themeElements>
    <a:clrScheme name="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aster">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GB" sz="2200" b="0" i="0" u="none" strike="noStrike" cap="none" normalizeH="0" baseline="0" smtClean="0">
            <a:ln>
              <a:noFill/>
            </a:ln>
            <a:solidFill>
              <a:srgbClr val="00FFFF"/>
            </a:solidFill>
            <a:effectLst/>
            <a:latin typeface="Arial" charset="0"/>
            <a:sym typeface="Monotype Sorts" pitchFamily="2" charset="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GB" sz="2200" b="0" i="0" u="none" strike="noStrike" cap="none" normalizeH="0" baseline="0" smtClean="0">
            <a:ln>
              <a:noFill/>
            </a:ln>
            <a:solidFill>
              <a:srgbClr val="00FFFF"/>
            </a:solidFill>
            <a:effectLst/>
            <a:latin typeface="Arial" charset="0"/>
            <a:sym typeface="Monotype Sorts" pitchFamily="2" charset="2"/>
          </a:defRPr>
        </a:defPPr>
      </a:lstStyle>
    </a:lnDef>
  </a:objectDefaults>
  <a:extraClrSchemeLst>
    <a:extraClrScheme>
      <a:clrScheme name="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aste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aste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aste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aste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aste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aste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aste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aste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aste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aste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aste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30077</TotalTime>
  <Words>815</Words>
  <Application>Microsoft Macintosh PowerPoint</Application>
  <PresentationFormat>On-screen Show (4:3)</PresentationFormat>
  <Paragraphs>96</Paragraphs>
  <Slides>8</Slides>
  <Notes>2</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8</vt:i4>
      </vt:variant>
    </vt:vector>
  </HeadingPairs>
  <TitlesOfParts>
    <vt:vector size="16" baseType="lpstr">
      <vt:lpstr>Arial</vt:lpstr>
      <vt:lpstr>Calibri</vt:lpstr>
      <vt:lpstr>Comic Sans MS</vt:lpstr>
      <vt:lpstr>Gill Sans MT</vt:lpstr>
      <vt:lpstr>Times New Roman</vt:lpstr>
      <vt:lpstr>master</vt:lpstr>
      <vt:lpstr>Office Theme</vt:lpstr>
      <vt:lpstr>3_Office Theme</vt:lpstr>
      <vt:lpstr>PowerPoint Presentation</vt:lpstr>
      <vt:lpstr>PowerPoint Presentation</vt:lpstr>
      <vt:lpstr>PowerPoint Presentation</vt:lpstr>
      <vt:lpstr>PowerPoint Presentation</vt:lpstr>
      <vt:lpstr>Ohmic and non-Ohmic components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7F Simple Chemical Reactions</dc:title>
  <dc:subject>KS3 Chemistry</dc:subject>
  <dc:creator>Boardworks Ltd</dc:creator>
  <cp:lastModifiedBy>Taher Miah</cp:lastModifiedBy>
  <cp:revision>674</cp:revision>
  <cp:lastPrinted>2000-09-06T14:07:33Z</cp:lastPrinted>
  <dcterms:created xsi:type="dcterms:W3CDTF">2000-07-23T14:30:27Z</dcterms:created>
  <dcterms:modified xsi:type="dcterms:W3CDTF">2023-11-02T12:48:59Z</dcterms:modified>
</cp:coreProperties>
</file>