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Lst>
  <p:sldSz cx="45720000" cy="3657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20" d="100"/>
          <a:sy n="20" d="100"/>
        </p:scale>
        <p:origin x="974"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5985937"/>
            <a:ext cx="38862000" cy="12733867"/>
          </a:xfrm>
        </p:spPr>
        <p:txBody>
          <a:bodyPr anchor="b"/>
          <a:lstStyle>
            <a:lvl1pPr algn="ctr">
              <a:defRPr sz="30000"/>
            </a:lvl1pPr>
          </a:lstStyle>
          <a:p>
            <a:r>
              <a:rPr lang="en-US"/>
              <a:t>Click to edit Master title style</a:t>
            </a:r>
            <a:endParaRPr lang="en-US" dirty="0"/>
          </a:p>
        </p:txBody>
      </p:sp>
      <p:sp>
        <p:nvSpPr>
          <p:cNvPr id="3" name="Subtitle 2"/>
          <p:cNvSpPr>
            <a:spLocks noGrp="1"/>
          </p:cNvSpPr>
          <p:nvPr>
            <p:ph type="subTitle" idx="1"/>
          </p:nvPr>
        </p:nvSpPr>
        <p:spPr>
          <a:xfrm>
            <a:off x="5715000" y="19210869"/>
            <a:ext cx="34290000" cy="8830731"/>
          </a:xfrm>
        </p:spPr>
        <p:txBody>
          <a:bodyPr/>
          <a:lstStyle>
            <a:lvl1pPr marL="0" indent="0" algn="ctr">
              <a:buNone/>
              <a:defRPr sz="12000"/>
            </a:lvl1pPr>
            <a:lvl2pPr marL="2286029" indent="0" algn="ctr">
              <a:buNone/>
              <a:defRPr sz="10000"/>
            </a:lvl2pPr>
            <a:lvl3pPr marL="4572057" indent="0" algn="ctr">
              <a:buNone/>
              <a:defRPr sz="9000"/>
            </a:lvl3pPr>
            <a:lvl4pPr marL="6858086" indent="0" algn="ctr">
              <a:buNone/>
              <a:defRPr sz="8000"/>
            </a:lvl4pPr>
            <a:lvl5pPr marL="9144114" indent="0" algn="ctr">
              <a:buNone/>
              <a:defRPr sz="8000"/>
            </a:lvl5pPr>
            <a:lvl6pPr marL="11430143" indent="0" algn="ctr">
              <a:buNone/>
              <a:defRPr sz="8000"/>
            </a:lvl6pPr>
            <a:lvl7pPr marL="13716171" indent="0" algn="ctr">
              <a:buNone/>
              <a:defRPr sz="8000"/>
            </a:lvl7pPr>
            <a:lvl8pPr marL="16002200" indent="0" algn="ctr">
              <a:buNone/>
              <a:defRPr sz="8000"/>
            </a:lvl8pPr>
            <a:lvl9pPr marL="18288229" indent="0" algn="ctr">
              <a:buNone/>
              <a:defRPr sz="8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39FE56-CACE-460B-8464-4AA4F7C71362}"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28667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9FE56-CACE-460B-8464-4AA4F7C71362}"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162665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718379" y="1947334"/>
            <a:ext cx="985837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143254" y="1947334"/>
            <a:ext cx="2900362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9FE56-CACE-460B-8464-4AA4F7C71362}"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362082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9FE56-CACE-460B-8464-4AA4F7C71362}"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201218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19442" y="9118612"/>
            <a:ext cx="39433500" cy="15214597"/>
          </a:xfrm>
        </p:spPr>
        <p:txBody>
          <a:bodyPr anchor="b"/>
          <a:lstStyle>
            <a:lvl1pPr>
              <a:defRPr sz="30000"/>
            </a:lvl1pPr>
          </a:lstStyle>
          <a:p>
            <a:r>
              <a:rPr lang="en-US"/>
              <a:t>Click to edit Master title style</a:t>
            </a:r>
            <a:endParaRPr lang="en-US" dirty="0"/>
          </a:p>
        </p:txBody>
      </p:sp>
      <p:sp>
        <p:nvSpPr>
          <p:cNvPr id="3" name="Text Placeholder 2"/>
          <p:cNvSpPr>
            <a:spLocks noGrp="1"/>
          </p:cNvSpPr>
          <p:nvPr>
            <p:ph type="body" idx="1"/>
          </p:nvPr>
        </p:nvSpPr>
        <p:spPr>
          <a:xfrm>
            <a:off x="3119442" y="24477144"/>
            <a:ext cx="39433500" cy="8000997"/>
          </a:xfrm>
        </p:spPr>
        <p:txBody>
          <a:bodyPr/>
          <a:lstStyle>
            <a:lvl1pPr marL="0" indent="0">
              <a:buNone/>
              <a:defRPr sz="12000">
                <a:solidFill>
                  <a:schemeClr val="tx1"/>
                </a:solidFill>
              </a:defRPr>
            </a:lvl1pPr>
            <a:lvl2pPr marL="2286029" indent="0">
              <a:buNone/>
              <a:defRPr sz="10000">
                <a:solidFill>
                  <a:schemeClr val="tx1">
                    <a:tint val="75000"/>
                  </a:schemeClr>
                </a:solidFill>
              </a:defRPr>
            </a:lvl2pPr>
            <a:lvl3pPr marL="4572057" indent="0">
              <a:buNone/>
              <a:defRPr sz="9000">
                <a:solidFill>
                  <a:schemeClr val="tx1">
                    <a:tint val="75000"/>
                  </a:schemeClr>
                </a:solidFill>
              </a:defRPr>
            </a:lvl3pPr>
            <a:lvl4pPr marL="6858086" indent="0">
              <a:buNone/>
              <a:defRPr sz="8000">
                <a:solidFill>
                  <a:schemeClr val="tx1">
                    <a:tint val="75000"/>
                  </a:schemeClr>
                </a:solidFill>
              </a:defRPr>
            </a:lvl4pPr>
            <a:lvl5pPr marL="9144114" indent="0">
              <a:buNone/>
              <a:defRPr sz="8000">
                <a:solidFill>
                  <a:schemeClr val="tx1">
                    <a:tint val="75000"/>
                  </a:schemeClr>
                </a:solidFill>
              </a:defRPr>
            </a:lvl5pPr>
            <a:lvl6pPr marL="11430143" indent="0">
              <a:buNone/>
              <a:defRPr sz="8000">
                <a:solidFill>
                  <a:schemeClr val="tx1">
                    <a:tint val="75000"/>
                  </a:schemeClr>
                </a:solidFill>
              </a:defRPr>
            </a:lvl6pPr>
            <a:lvl7pPr marL="13716171" indent="0">
              <a:buNone/>
              <a:defRPr sz="8000">
                <a:solidFill>
                  <a:schemeClr val="tx1">
                    <a:tint val="75000"/>
                  </a:schemeClr>
                </a:solidFill>
              </a:defRPr>
            </a:lvl7pPr>
            <a:lvl8pPr marL="16002200" indent="0">
              <a:buNone/>
              <a:defRPr sz="8000">
                <a:solidFill>
                  <a:schemeClr val="tx1">
                    <a:tint val="75000"/>
                  </a:schemeClr>
                </a:solidFill>
              </a:defRPr>
            </a:lvl8pPr>
            <a:lvl9pPr marL="18288229" indent="0">
              <a:buNone/>
              <a:defRPr sz="8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9FE56-CACE-460B-8464-4AA4F7C71362}"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226145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43250" y="9736667"/>
            <a:ext cx="194310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145750" y="9736667"/>
            <a:ext cx="194310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39FE56-CACE-460B-8464-4AA4F7C71362}"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247153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49208" y="1947342"/>
            <a:ext cx="394335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3149208" y="8966204"/>
            <a:ext cx="19341700" cy="4394197"/>
          </a:xfrm>
        </p:spPr>
        <p:txBody>
          <a:bodyPr anchor="b"/>
          <a:lstStyle>
            <a:lvl1pPr marL="0" indent="0">
              <a:buNone/>
              <a:defRPr sz="12000" b="1"/>
            </a:lvl1pPr>
            <a:lvl2pPr marL="2286029" indent="0">
              <a:buNone/>
              <a:defRPr sz="10000" b="1"/>
            </a:lvl2pPr>
            <a:lvl3pPr marL="4572057" indent="0">
              <a:buNone/>
              <a:defRPr sz="9000" b="1"/>
            </a:lvl3pPr>
            <a:lvl4pPr marL="6858086" indent="0">
              <a:buNone/>
              <a:defRPr sz="8000" b="1"/>
            </a:lvl4pPr>
            <a:lvl5pPr marL="9144114" indent="0">
              <a:buNone/>
              <a:defRPr sz="8000" b="1"/>
            </a:lvl5pPr>
            <a:lvl6pPr marL="11430143" indent="0">
              <a:buNone/>
              <a:defRPr sz="8000" b="1"/>
            </a:lvl6pPr>
            <a:lvl7pPr marL="13716171" indent="0">
              <a:buNone/>
              <a:defRPr sz="8000" b="1"/>
            </a:lvl7pPr>
            <a:lvl8pPr marL="16002200" indent="0">
              <a:buNone/>
              <a:defRPr sz="8000" b="1"/>
            </a:lvl8pPr>
            <a:lvl9pPr marL="18288229" indent="0">
              <a:buNone/>
              <a:defRPr sz="8000" b="1"/>
            </a:lvl9pPr>
          </a:lstStyle>
          <a:p>
            <a:pPr lvl="0"/>
            <a:r>
              <a:rPr lang="en-US"/>
              <a:t>Click to edit Master text styles</a:t>
            </a:r>
          </a:p>
        </p:txBody>
      </p:sp>
      <p:sp>
        <p:nvSpPr>
          <p:cNvPr id="4" name="Content Placeholder 3"/>
          <p:cNvSpPr>
            <a:spLocks noGrp="1"/>
          </p:cNvSpPr>
          <p:nvPr>
            <p:ph sz="half" idx="2"/>
          </p:nvPr>
        </p:nvSpPr>
        <p:spPr>
          <a:xfrm>
            <a:off x="3149208" y="13360400"/>
            <a:ext cx="1934170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145754" y="8966204"/>
            <a:ext cx="19436958" cy="4394197"/>
          </a:xfrm>
        </p:spPr>
        <p:txBody>
          <a:bodyPr anchor="b"/>
          <a:lstStyle>
            <a:lvl1pPr marL="0" indent="0">
              <a:buNone/>
              <a:defRPr sz="12000" b="1"/>
            </a:lvl1pPr>
            <a:lvl2pPr marL="2286029" indent="0">
              <a:buNone/>
              <a:defRPr sz="10000" b="1"/>
            </a:lvl2pPr>
            <a:lvl3pPr marL="4572057" indent="0">
              <a:buNone/>
              <a:defRPr sz="9000" b="1"/>
            </a:lvl3pPr>
            <a:lvl4pPr marL="6858086" indent="0">
              <a:buNone/>
              <a:defRPr sz="8000" b="1"/>
            </a:lvl4pPr>
            <a:lvl5pPr marL="9144114" indent="0">
              <a:buNone/>
              <a:defRPr sz="8000" b="1"/>
            </a:lvl5pPr>
            <a:lvl6pPr marL="11430143" indent="0">
              <a:buNone/>
              <a:defRPr sz="8000" b="1"/>
            </a:lvl6pPr>
            <a:lvl7pPr marL="13716171" indent="0">
              <a:buNone/>
              <a:defRPr sz="8000" b="1"/>
            </a:lvl7pPr>
            <a:lvl8pPr marL="16002200" indent="0">
              <a:buNone/>
              <a:defRPr sz="8000" b="1"/>
            </a:lvl8pPr>
            <a:lvl9pPr marL="18288229" indent="0">
              <a:buNone/>
              <a:defRPr sz="8000" b="1"/>
            </a:lvl9pPr>
          </a:lstStyle>
          <a:p>
            <a:pPr lvl="0"/>
            <a:r>
              <a:rPr lang="en-US"/>
              <a:t>Click to edit Master text styles</a:t>
            </a:r>
          </a:p>
        </p:txBody>
      </p:sp>
      <p:sp>
        <p:nvSpPr>
          <p:cNvPr id="6" name="Content Placeholder 5"/>
          <p:cNvSpPr>
            <a:spLocks noGrp="1"/>
          </p:cNvSpPr>
          <p:nvPr>
            <p:ph sz="quarter" idx="4"/>
          </p:nvPr>
        </p:nvSpPr>
        <p:spPr>
          <a:xfrm>
            <a:off x="23145754" y="13360400"/>
            <a:ext cx="19436958"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39FE56-CACE-460B-8464-4AA4F7C71362}"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97955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39FE56-CACE-460B-8464-4AA4F7C71362}"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83182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9FE56-CACE-460B-8464-4AA4F7C71362}"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90811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212" y="2438400"/>
            <a:ext cx="14745892" cy="8534400"/>
          </a:xfrm>
        </p:spPr>
        <p:txBody>
          <a:bodyPr anchor="b"/>
          <a:lstStyle>
            <a:lvl1pPr>
              <a:defRPr sz="16000"/>
            </a:lvl1pPr>
          </a:lstStyle>
          <a:p>
            <a:r>
              <a:rPr lang="en-US"/>
              <a:t>Click to edit Master title style</a:t>
            </a:r>
            <a:endParaRPr lang="en-US" dirty="0"/>
          </a:p>
        </p:txBody>
      </p:sp>
      <p:sp>
        <p:nvSpPr>
          <p:cNvPr id="3" name="Content Placeholder 2"/>
          <p:cNvSpPr>
            <a:spLocks noGrp="1"/>
          </p:cNvSpPr>
          <p:nvPr>
            <p:ph idx="1"/>
          </p:nvPr>
        </p:nvSpPr>
        <p:spPr>
          <a:xfrm>
            <a:off x="19436958" y="5266275"/>
            <a:ext cx="23145750" cy="25992667"/>
          </a:xfrm>
        </p:spPr>
        <p:txBody>
          <a:bodyPr/>
          <a:lstStyle>
            <a:lvl1pPr>
              <a:defRPr sz="16000"/>
            </a:lvl1pPr>
            <a:lvl2pPr>
              <a:defRPr sz="14000"/>
            </a:lvl2pPr>
            <a:lvl3pPr>
              <a:defRPr sz="12000"/>
            </a:lvl3pPr>
            <a:lvl4pPr>
              <a:defRPr sz="10000"/>
            </a:lvl4pPr>
            <a:lvl5pPr>
              <a:defRPr sz="10000"/>
            </a:lvl5pPr>
            <a:lvl6pPr>
              <a:defRPr sz="10000"/>
            </a:lvl6pPr>
            <a:lvl7pPr>
              <a:defRPr sz="10000"/>
            </a:lvl7pPr>
            <a:lvl8pPr>
              <a:defRPr sz="10000"/>
            </a:lvl8pPr>
            <a:lvl9pPr>
              <a:defRPr sz="10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49212" y="10972800"/>
            <a:ext cx="14745892" cy="20328469"/>
          </a:xfrm>
        </p:spPr>
        <p:txBody>
          <a:bodyPr/>
          <a:lstStyle>
            <a:lvl1pPr marL="0" indent="0">
              <a:buNone/>
              <a:defRPr sz="8000"/>
            </a:lvl1pPr>
            <a:lvl2pPr marL="2286029" indent="0">
              <a:buNone/>
              <a:defRPr sz="7000"/>
            </a:lvl2pPr>
            <a:lvl3pPr marL="4572057" indent="0">
              <a:buNone/>
              <a:defRPr sz="6000"/>
            </a:lvl3pPr>
            <a:lvl4pPr marL="6858086" indent="0">
              <a:buNone/>
              <a:defRPr sz="5000"/>
            </a:lvl4pPr>
            <a:lvl5pPr marL="9144114" indent="0">
              <a:buNone/>
              <a:defRPr sz="5000"/>
            </a:lvl5pPr>
            <a:lvl6pPr marL="11430143" indent="0">
              <a:buNone/>
              <a:defRPr sz="5000"/>
            </a:lvl6pPr>
            <a:lvl7pPr marL="13716171" indent="0">
              <a:buNone/>
              <a:defRPr sz="5000"/>
            </a:lvl7pPr>
            <a:lvl8pPr marL="16002200" indent="0">
              <a:buNone/>
              <a:defRPr sz="5000"/>
            </a:lvl8pPr>
            <a:lvl9pPr marL="18288229"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A239FE56-CACE-460B-8464-4AA4F7C71362}"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341415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212" y="2438400"/>
            <a:ext cx="14745892" cy="8534400"/>
          </a:xfrm>
        </p:spPr>
        <p:txBody>
          <a:bodyPr anchor="b"/>
          <a:lstStyle>
            <a:lvl1pPr>
              <a:defRPr sz="16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36958" y="5266275"/>
            <a:ext cx="23145750" cy="25992667"/>
          </a:xfrm>
        </p:spPr>
        <p:txBody>
          <a:bodyPr anchor="t"/>
          <a:lstStyle>
            <a:lvl1pPr marL="0" indent="0">
              <a:buNone/>
              <a:defRPr sz="16000"/>
            </a:lvl1pPr>
            <a:lvl2pPr marL="2286029" indent="0">
              <a:buNone/>
              <a:defRPr sz="14000"/>
            </a:lvl2pPr>
            <a:lvl3pPr marL="4572057" indent="0">
              <a:buNone/>
              <a:defRPr sz="12000"/>
            </a:lvl3pPr>
            <a:lvl4pPr marL="6858086" indent="0">
              <a:buNone/>
              <a:defRPr sz="10000"/>
            </a:lvl4pPr>
            <a:lvl5pPr marL="9144114" indent="0">
              <a:buNone/>
              <a:defRPr sz="10000"/>
            </a:lvl5pPr>
            <a:lvl6pPr marL="11430143" indent="0">
              <a:buNone/>
              <a:defRPr sz="10000"/>
            </a:lvl6pPr>
            <a:lvl7pPr marL="13716171" indent="0">
              <a:buNone/>
              <a:defRPr sz="10000"/>
            </a:lvl7pPr>
            <a:lvl8pPr marL="16002200" indent="0">
              <a:buNone/>
              <a:defRPr sz="10000"/>
            </a:lvl8pPr>
            <a:lvl9pPr marL="18288229" indent="0">
              <a:buNone/>
              <a:defRPr sz="10000"/>
            </a:lvl9pPr>
          </a:lstStyle>
          <a:p>
            <a:r>
              <a:rPr lang="en-US"/>
              <a:t>Click icon to add picture</a:t>
            </a:r>
            <a:endParaRPr lang="en-US" dirty="0"/>
          </a:p>
        </p:txBody>
      </p:sp>
      <p:sp>
        <p:nvSpPr>
          <p:cNvPr id="4" name="Text Placeholder 3"/>
          <p:cNvSpPr>
            <a:spLocks noGrp="1"/>
          </p:cNvSpPr>
          <p:nvPr>
            <p:ph type="body" sz="half" idx="2"/>
          </p:nvPr>
        </p:nvSpPr>
        <p:spPr>
          <a:xfrm>
            <a:off x="3149212" y="10972800"/>
            <a:ext cx="14745892" cy="20328469"/>
          </a:xfrm>
        </p:spPr>
        <p:txBody>
          <a:bodyPr/>
          <a:lstStyle>
            <a:lvl1pPr marL="0" indent="0">
              <a:buNone/>
              <a:defRPr sz="8000"/>
            </a:lvl1pPr>
            <a:lvl2pPr marL="2286029" indent="0">
              <a:buNone/>
              <a:defRPr sz="7000"/>
            </a:lvl2pPr>
            <a:lvl3pPr marL="4572057" indent="0">
              <a:buNone/>
              <a:defRPr sz="6000"/>
            </a:lvl3pPr>
            <a:lvl4pPr marL="6858086" indent="0">
              <a:buNone/>
              <a:defRPr sz="5000"/>
            </a:lvl4pPr>
            <a:lvl5pPr marL="9144114" indent="0">
              <a:buNone/>
              <a:defRPr sz="5000"/>
            </a:lvl5pPr>
            <a:lvl6pPr marL="11430143" indent="0">
              <a:buNone/>
              <a:defRPr sz="5000"/>
            </a:lvl6pPr>
            <a:lvl7pPr marL="13716171" indent="0">
              <a:buNone/>
              <a:defRPr sz="5000"/>
            </a:lvl7pPr>
            <a:lvl8pPr marL="16002200" indent="0">
              <a:buNone/>
              <a:defRPr sz="5000"/>
            </a:lvl8pPr>
            <a:lvl9pPr marL="18288229" indent="0">
              <a:buNone/>
              <a:defRPr sz="5000"/>
            </a:lvl9pPr>
          </a:lstStyle>
          <a:p>
            <a:pPr lvl="0"/>
            <a:r>
              <a:rPr lang="en-US"/>
              <a:t>Click to edit Master text styles</a:t>
            </a:r>
          </a:p>
        </p:txBody>
      </p:sp>
      <p:sp>
        <p:nvSpPr>
          <p:cNvPr id="5" name="Date Placeholder 4"/>
          <p:cNvSpPr>
            <a:spLocks noGrp="1"/>
          </p:cNvSpPr>
          <p:nvPr>
            <p:ph type="dt" sz="half" idx="10"/>
          </p:nvPr>
        </p:nvSpPr>
        <p:spPr/>
        <p:txBody>
          <a:bodyPr/>
          <a:lstStyle/>
          <a:p>
            <a:fld id="{A239FE56-CACE-460B-8464-4AA4F7C71362}"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DB8D0A-F05F-4A36-BEBC-01E2E3E1ED56}" type="slidenum">
              <a:rPr lang="en-IN" smtClean="0"/>
              <a:t>‹#›</a:t>
            </a:fld>
            <a:endParaRPr lang="en-IN"/>
          </a:p>
        </p:txBody>
      </p:sp>
    </p:spTree>
    <p:extLst>
      <p:ext uri="{BB962C8B-B14F-4D97-AF65-F5344CB8AC3E}">
        <p14:creationId xmlns:p14="http://schemas.microsoft.com/office/powerpoint/2010/main" val="10717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0" y="1947342"/>
            <a:ext cx="394335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43250" y="9736667"/>
            <a:ext cx="394335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143250" y="33900542"/>
            <a:ext cx="10287000" cy="1947333"/>
          </a:xfrm>
          <a:prstGeom prst="rect">
            <a:avLst/>
          </a:prstGeom>
        </p:spPr>
        <p:txBody>
          <a:bodyPr vert="horz" lIns="91440" tIns="45720" rIns="91440" bIns="45720" rtlCol="0" anchor="ctr"/>
          <a:lstStyle>
            <a:lvl1pPr algn="l">
              <a:defRPr sz="6000">
                <a:solidFill>
                  <a:schemeClr val="tx1">
                    <a:tint val="75000"/>
                  </a:schemeClr>
                </a:solidFill>
              </a:defRPr>
            </a:lvl1pPr>
          </a:lstStyle>
          <a:p>
            <a:fld id="{A239FE56-CACE-460B-8464-4AA4F7C71362}" type="datetimeFigureOut">
              <a:rPr lang="en-IN" smtClean="0"/>
              <a:t>31-03-2024</a:t>
            </a:fld>
            <a:endParaRPr lang="en-IN"/>
          </a:p>
        </p:txBody>
      </p:sp>
      <p:sp>
        <p:nvSpPr>
          <p:cNvPr id="5" name="Footer Placeholder 4"/>
          <p:cNvSpPr>
            <a:spLocks noGrp="1"/>
          </p:cNvSpPr>
          <p:nvPr>
            <p:ph type="ftr" sz="quarter" idx="3"/>
          </p:nvPr>
        </p:nvSpPr>
        <p:spPr>
          <a:xfrm>
            <a:off x="15144750" y="33900542"/>
            <a:ext cx="15430500" cy="1947333"/>
          </a:xfrm>
          <a:prstGeom prst="rect">
            <a:avLst/>
          </a:prstGeom>
        </p:spPr>
        <p:txBody>
          <a:bodyPr vert="horz" lIns="91440" tIns="45720" rIns="91440" bIns="45720" rtlCol="0" anchor="ctr"/>
          <a:lstStyle>
            <a:lvl1pPr algn="ctr">
              <a:defRPr sz="6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2289750" y="33900542"/>
            <a:ext cx="10287000" cy="1947333"/>
          </a:xfrm>
          <a:prstGeom prst="rect">
            <a:avLst/>
          </a:prstGeom>
        </p:spPr>
        <p:txBody>
          <a:bodyPr vert="horz" lIns="91440" tIns="45720" rIns="91440" bIns="45720" rtlCol="0" anchor="ctr"/>
          <a:lstStyle>
            <a:lvl1pPr algn="r">
              <a:defRPr sz="6000">
                <a:solidFill>
                  <a:schemeClr val="tx1">
                    <a:tint val="75000"/>
                  </a:schemeClr>
                </a:solidFill>
              </a:defRPr>
            </a:lvl1pPr>
          </a:lstStyle>
          <a:p>
            <a:fld id="{10DB8D0A-F05F-4A36-BEBC-01E2E3E1ED56}" type="slidenum">
              <a:rPr lang="en-IN" smtClean="0"/>
              <a:t>‹#›</a:t>
            </a:fld>
            <a:endParaRPr lang="en-IN"/>
          </a:p>
        </p:txBody>
      </p:sp>
    </p:spTree>
    <p:extLst>
      <p:ext uri="{BB962C8B-B14F-4D97-AF65-F5344CB8AC3E}">
        <p14:creationId xmlns:p14="http://schemas.microsoft.com/office/powerpoint/2010/main" val="3795420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57" rtl="0" eaLnBrk="1" latinLnBrk="0" hangingPunct="1">
        <a:lnSpc>
          <a:spcPct val="90000"/>
        </a:lnSpc>
        <a:spcBef>
          <a:spcPct val="0"/>
        </a:spcBef>
        <a:buNone/>
        <a:defRPr sz="22000" kern="1200">
          <a:solidFill>
            <a:schemeClr val="tx1"/>
          </a:solidFill>
          <a:latin typeface="+mj-lt"/>
          <a:ea typeface="+mj-ea"/>
          <a:cs typeface="+mj-cs"/>
        </a:defRPr>
      </a:lvl1pPr>
    </p:titleStyle>
    <p:bodyStyle>
      <a:lvl1pPr marL="1143014" indent="-1143014" algn="l" defTabSz="4572057" rtl="0" eaLnBrk="1" latinLnBrk="0" hangingPunct="1">
        <a:lnSpc>
          <a:spcPct val="90000"/>
        </a:lnSpc>
        <a:spcBef>
          <a:spcPts val="5000"/>
        </a:spcBef>
        <a:buFont typeface="Arial" panose="020B0604020202020204" pitchFamily="34" charset="0"/>
        <a:buChar char="•"/>
        <a:defRPr sz="14000" kern="1200">
          <a:solidFill>
            <a:schemeClr val="tx1"/>
          </a:solidFill>
          <a:latin typeface="+mn-lt"/>
          <a:ea typeface="+mn-ea"/>
          <a:cs typeface="+mn-cs"/>
        </a:defRPr>
      </a:lvl1pPr>
      <a:lvl2pPr marL="3429043" indent="-1143014" algn="l" defTabSz="4572057" rtl="0" eaLnBrk="1" latinLnBrk="0" hangingPunct="1">
        <a:lnSpc>
          <a:spcPct val="90000"/>
        </a:lnSpc>
        <a:spcBef>
          <a:spcPts val="2500"/>
        </a:spcBef>
        <a:buFont typeface="Arial" panose="020B0604020202020204" pitchFamily="34" charset="0"/>
        <a:buChar char="•"/>
        <a:defRPr sz="12000" kern="1200">
          <a:solidFill>
            <a:schemeClr val="tx1"/>
          </a:solidFill>
          <a:latin typeface="+mn-lt"/>
          <a:ea typeface="+mn-ea"/>
          <a:cs typeface="+mn-cs"/>
        </a:defRPr>
      </a:lvl2pPr>
      <a:lvl3pPr marL="5715071" indent="-1143014" algn="l" defTabSz="4572057" rtl="0" eaLnBrk="1" latinLnBrk="0" hangingPunct="1">
        <a:lnSpc>
          <a:spcPct val="90000"/>
        </a:lnSpc>
        <a:spcBef>
          <a:spcPts val="2500"/>
        </a:spcBef>
        <a:buFont typeface="Arial" panose="020B0604020202020204" pitchFamily="34" charset="0"/>
        <a:buChar char="•"/>
        <a:defRPr sz="10000" kern="1200">
          <a:solidFill>
            <a:schemeClr val="tx1"/>
          </a:solidFill>
          <a:latin typeface="+mn-lt"/>
          <a:ea typeface="+mn-ea"/>
          <a:cs typeface="+mn-cs"/>
        </a:defRPr>
      </a:lvl3pPr>
      <a:lvl4pPr marL="8001100" indent="-1143014" algn="l" defTabSz="4572057" rtl="0" eaLnBrk="1" latinLnBrk="0" hangingPunct="1">
        <a:lnSpc>
          <a:spcPct val="90000"/>
        </a:lnSpc>
        <a:spcBef>
          <a:spcPts val="2500"/>
        </a:spcBef>
        <a:buFont typeface="Arial" panose="020B0604020202020204" pitchFamily="34" charset="0"/>
        <a:buChar char="•"/>
        <a:defRPr sz="9000" kern="1200">
          <a:solidFill>
            <a:schemeClr val="tx1"/>
          </a:solidFill>
          <a:latin typeface="+mn-lt"/>
          <a:ea typeface="+mn-ea"/>
          <a:cs typeface="+mn-cs"/>
        </a:defRPr>
      </a:lvl4pPr>
      <a:lvl5pPr marL="10287129" indent="-1143014" algn="l" defTabSz="4572057" rtl="0" eaLnBrk="1" latinLnBrk="0" hangingPunct="1">
        <a:lnSpc>
          <a:spcPct val="90000"/>
        </a:lnSpc>
        <a:spcBef>
          <a:spcPts val="2500"/>
        </a:spcBef>
        <a:buFont typeface="Arial" panose="020B0604020202020204" pitchFamily="34" charset="0"/>
        <a:buChar char="•"/>
        <a:defRPr sz="9000" kern="1200">
          <a:solidFill>
            <a:schemeClr val="tx1"/>
          </a:solidFill>
          <a:latin typeface="+mn-lt"/>
          <a:ea typeface="+mn-ea"/>
          <a:cs typeface="+mn-cs"/>
        </a:defRPr>
      </a:lvl5pPr>
      <a:lvl6pPr marL="12573157" indent="-1143014" algn="l" defTabSz="4572057" rtl="0" eaLnBrk="1" latinLnBrk="0" hangingPunct="1">
        <a:lnSpc>
          <a:spcPct val="90000"/>
        </a:lnSpc>
        <a:spcBef>
          <a:spcPts val="2500"/>
        </a:spcBef>
        <a:buFont typeface="Arial" panose="020B0604020202020204" pitchFamily="34" charset="0"/>
        <a:buChar char="•"/>
        <a:defRPr sz="9000" kern="1200">
          <a:solidFill>
            <a:schemeClr val="tx1"/>
          </a:solidFill>
          <a:latin typeface="+mn-lt"/>
          <a:ea typeface="+mn-ea"/>
          <a:cs typeface="+mn-cs"/>
        </a:defRPr>
      </a:lvl6pPr>
      <a:lvl7pPr marL="14859186" indent="-1143014" algn="l" defTabSz="4572057" rtl="0" eaLnBrk="1" latinLnBrk="0" hangingPunct="1">
        <a:lnSpc>
          <a:spcPct val="90000"/>
        </a:lnSpc>
        <a:spcBef>
          <a:spcPts val="2500"/>
        </a:spcBef>
        <a:buFont typeface="Arial" panose="020B0604020202020204" pitchFamily="34" charset="0"/>
        <a:buChar char="•"/>
        <a:defRPr sz="9000" kern="1200">
          <a:solidFill>
            <a:schemeClr val="tx1"/>
          </a:solidFill>
          <a:latin typeface="+mn-lt"/>
          <a:ea typeface="+mn-ea"/>
          <a:cs typeface="+mn-cs"/>
        </a:defRPr>
      </a:lvl7pPr>
      <a:lvl8pPr marL="17145214" indent="-1143014" algn="l" defTabSz="4572057" rtl="0" eaLnBrk="1" latinLnBrk="0" hangingPunct="1">
        <a:lnSpc>
          <a:spcPct val="90000"/>
        </a:lnSpc>
        <a:spcBef>
          <a:spcPts val="2500"/>
        </a:spcBef>
        <a:buFont typeface="Arial" panose="020B0604020202020204" pitchFamily="34" charset="0"/>
        <a:buChar char="•"/>
        <a:defRPr sz="9000" kern="1200">
          <a:solidFill>
            <a:schemeClr val="tx1"/>
          </a:solidFill>
          <a:latin typeface="+mn-lt"/>
          <a:ea typeface="+mn-ea"/>
          <a:cs typeface="+mn-cs"/>
        </a:defRPr>
      </a:lvl8pPr>
      <a:lvl9pPr marL="19431243" indent="-1143014" algn="l" defTabSz="4572057" rtl="0" eaLnBrk="1" latinLnBrk="0" hangingPunct="1">
        <a:lnSpc>
          <a:spcPct val="90000"/>
        </a:lnSpc>
        <a:spcBef>
          <a:spcPts val="2500"/>
        </a:spcBef>
        <a:buFont typeface="Arial" panose="020B0604020202020204" pitchFamily="34" charset="0"/>
        <a:buChar char="•"/>
        <a:defRPr sz="9000" kern="1200">
          <a:solidFill>
            <a:schemeClr val="tx1"/>
          </a:solidFill>
          <a:latin typeface="+mn-lt"/>
          <a:ea typeface="+mn-ea"/>
          <a:cs typeface="+mn-cs"/>
        </a:defRPr>
      </a:lvl9pPr>
    </p:bodyStyle>
    <p:otherStyle>
      <a:defPPr>
        <a:defRPr lang="en-US"/>
      </a:defPPr>
      <a:lvl1pPr marL="0" algn="l" defTabSz="4572057" rtl="0" eaLnBrk="1" latinLnBrk="0" hangingPunct="1">
        <a:defRPr sz="9000" kern="1200">
          <a:solidFill>
            <a:schemeClr val="tx1"/>
          </a:solidFill>
          <a:latin typeface="+mn-lt"/>
          <a:ea typeface="+mn-ea"/>
          <a:cs typeface="+mn-cs"/>
        </a:defRPr>
      </a:lvl1pPr>
      <a:lvl2pPr marL="2286029" algn="l" defTabSz="4572057" rtl="0" eaLnBrk="1" latinLnBrk="0" hangingPunct="1">
        <a:defRPr sz="9000" kern="1200">
          <a:solidFill>
            <a:schemeClr val="tx1"/>
          </a:solidFill>
          <a:latin typeface="+mn-lt"/>
          <a:ea typeface="+mn-ea"/>
          <a:cs typeface="+mn-cs"/>
        </a:defRPr>
      </a:lvl2pPr>
      <a:lvl3pPr marL="4572057" algn="l" defTabSz="4572057" rtl="0" eaLnBrk="1" latinLnBrk="0" hangingPunct="1">
        <a:defRPr sz="9000" kern="1200">
          <a:solidFill>
            <a:schemeClr val="tx1"/>
          </a:solidFill>
          <a:latin typeface="+mn-lt"/>
          <a:ea typeface="+mn-ea"/>
          <a:cs typeface="+mn-cs"/>
        </a:defRPr>
      </a:lvl3pPr>
      <a:lvl4pPr marL="6858086" algn="l" defTabSz="4572057" rtl="0" eaLnBrk="1" latinLnBrk="0" hangingPunct="1">
        <a:defRPr sz="9000" kern="1200">
          <a:solidFill>
            <a:schemeClr val="tx1"/>
          </a:solidFill>
          <a:latin typeface="+mn-lt"/>
          <a:ea typeface="+mn-ea"/>
          <a:cs typeface="+mn-cs"/>
        </a:defRPr>
      </a:lvl4pPr>
      <a:lvl5pPr marL="9144114" algn="l" defTabSz="4572057" rtl="0" eaLnBrk="1" latinLnBrk="0" hangingPunct="1">
        <a:defRPr sz="9000" kern="1200">
          <a:solidFill>
            <a:schemeClr val="tx1"/>
          </a:solidFill>
          <a:latin typeface="+mn-lt"/>
          <a:ea typeface="+mn-ea"/>
          <a:cs typeface="+mn-cs"/>
        </a:defRPr>
      </a:lvl5pPr>
      <a:lvl6pPr marL="11430143" algn="l" defTabSz="4572057" rtl="0" eaLnBrk="1" latinLnBrk="0" hangingPunct="1">
        <a:defRPr sz="9000" kern="1200">
          <a:solidFill>
            <a:schemeClr val="tx1"/>
          </a:solidFill>
          <a:latin typeface="+mn-lt"/>
          <a:ea typeface="+mn-ea"/>
          <a:cs typeface="+mn-cs"/>
        </a:defRPr>
      </a:lvl6pPr>
      <a:lvl7pPr marL="13716171" algn="l" defTabSz="4572057" rtl="0" eaLnBrk="1" latinLnBrk="0" hangingPunct="1">
        <a:defRPr sz="9000" kern="1200">
          <a:solidFill>
            <a:schemeClr val="tx1"/>
          </a:solidFill>
          <a:latin typeface="+mn-lt"/>
          <a:ea typeface="+mn-ea"/>
          <a:cs typeface="+mn-cs"/>
        </a:defRPr>
      </a:lvl7pPr>
      <a:lvl8pPr marL="16002200" algn="l" defTabSz="4572057" rtl="0" eaLnBrk="1" latinLnBrk="0" hangingPunct="1">
        <a:defRPr sz="9000" kern="1200">
          <a:solidFill>
            <a:schemeClr val="tx1"/>
          </a:solidFill>
          <a:latin typeface="+mn-lt"/>
          <a:ea typeface="+mn-ea"/>
          <a:cs typeface="+mn-cs"/>
        </a:defRPr>
      </a:lvl8pPr>
      <a:lvl9pPr marL="18288229" algn="l" defTabSz="4572057" rtl="0" eaLnBrk="1" latinLnBrk="0" hangingPunct="1">
        <a:defRPr sz="9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ED97143-356A-AC54-3006-75657FA68D9B}"/>
              </a:ext>
            </a:extLst>
          </p:cNvPr>
          <p:cNvGrpSpPr/>
          <p:nvPr/>
        </p:nvGrpSpPr>
        <p:grpSpPr>
          <a:xfrm>
            <a:off x="32656514" y="21247015"/>
            <a:ext cx="12004710" cy="2608491"/>
            <a:chOff x="8538869" y="3728671"/>
            <a:chExt cx="2885723" cy="512068"/>
          </a:xfrm>
        </p:grpSpPr>
        <p:sp>
          <p:nvSpPr>
            <p:cNvPr id="6" name="Text Placeholder 5">
              <a:extLst>
                <a:ext uri="{FF2B5EF4-FFF2-40B4-BE49-F238E27FC236}">
                  <a16:creationId xmlns:a16="http://schemas.microsoft.com/office/drawing/2014/main" id="{01C7BDE1-2663-A55C-8F4B-7C586594A84D}"/>
                </a:ext>
              </a:extLst>
            </p:cNvPr>
            <p:cNvSpPr txBox="1">
              <a:spLocks/>
            </p:cNvSpPr>
            <p:nvPr/>
          </p:nvSpPr>
          <p:spPr>
            <a:xfrm>
              <a:off x="8538869" y="4046840"/>
              <a:ext cx="2885723" cy="193899"/>
            </a:xfrm>
            <a:prstGeom prst="rect">
              <a:avLst/>
            </a:prstGeom>
          </p:spPr>
          <p:txBody>
            <a:bodyPr>
              <a:spAutoFit/>
            </a:bodyPr>
            <a:lst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4501"/>
                </a:spcBef>
                <a:buNone/>
              </a:pPr>
              <a:endParaRPr lang="en-US" sz="4125" dirty="0">
                <a:latin typeface="Segoe UI" panose="020B0502040204020203" pitchFamily="34" charset="0"/>
                <a:cs typeface="Segoe UI" panose="020B0502040204020203" pitchFamily="34" charset="0"/>
              </a:endParaRPr>
            </a:p>
          </p:txBody>
        </p:sp>
        <p:sp>
          <p:nvSpPr>
            <p:cNvPr id="7" name="Text Placeholder 10">
              <a:extLst>
                <a:ext uri="{FF2B5EF4-FFF2-40B4-BE49-F238E27FC236}">
                  <a16:creationId xmlns:a16="http://schemas.microsoft.com/office/drawing/2014/main" id="{BD09F251-D9F6-D839-D8E1-6B18D4846163}"/>
                </a:ext>
              </a:extLst>
            </p:cNvPr>
            <p:cNvSpPr txBox="1">
              <a:spLocks/>
            </p:cNvSpPr>
            <p:nvPr/>
          </p:nvSpPr>
          <p:spPr>
            <a:xfrm>
              <a:off x="8538870" y="3728671"/>
              <a:ext cx="2885722" cy="227755"/>
            </a:xfrm>
            <a:prstGeom prst="rect">
              <a:avLst/>
            </a:prstGeom>
          </p:spPr>
          <p:txBody>
            <a:bodyPr tIns="0">
              <a:spAutoFit/>
            </a:bodyPr>
            <a:lst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5250" b="1" dirty="0">
                <a:latin typeface="Segoe UI" panose="020B0502040204020203" pitchFamily="34" charset="0"/>
                <a:cs typeface="Segoe UI" panose="020B0502040204020203" pitchFamily="34" charset="0"/>
              </a:endParaRPr>
            </a:p>
          </p:txBody>
        </p:sp>
      </p:grpSp>
      <p:sp>
        <p:nvSpPr>
          <p:cNvPr id="8" name="TextBox 7">
            <a:extLst>
              <a:ext uri="{FF2B5EF4-FFF2-40B4-BE49-F238E27FC236}">
                <a16:creationId xmlns:a16="http://schemas.microsoft.com/office/drawing/2014/main" id="{45EBEF5C-E6D7-3672-5736-8D79004F842D}"/>
              </a:ext>
            </a:extLst>
          </p:cNvPr>
          <p:cNvSpPr txBox="1"/>
          <p:nvPr/>
        </p:nvSpPr>
        <p:spPr>
          <a:xfrm>
            <a:off x="-23446" y="700187"/>
            <a:ext cx="45720000" cy="3223959"/>
          </a:xfrm>
          <a:prstGeom prst="rect">
            <a:avLst/>
          </a:prstGeom>
          <a:noFill/>
        </p:spPr>
        <p:txBody>
          <a:bodyPr wrap="square" rtlCol="0">
            <a:spAutoFit/>
          </a:bodyPr>
          <a:lstStyle/>
          <a:p>
            <a:pPr algn="ctr"/>
            <a:r>
              <a:rPr lang="en-US" sz="8800" b="1" dirty="0">
                <a:solidFill>
                  <a:srgbClr val="0D0D0D"/>
                </a:solidFill>
                <a:latin typeface="Arial" panose="020B0604020202020204" pitchFamily="34" charset="0"/>
                <a:cs typeface="Arial" panose="020B0604020202020204" pitchFamily="34" charset="0"/>
              </a:rPr>
              <a:t>Storm Dynamics:</a:t>
            </a:r>
            <a:r>
              <a:rPr lang="en-US" sz="8800" b="1" dirty="0">
                <a:solidFill>
                  <a:srgbClr val="000000"/>
                </a:solidFill>
                <a:latin typeface="Arial" panose="020B0604020202020204" pitchFamily="34" charset="0"/>
                <a:cs typeface="Arial" panose="020B0604020202020204" pitchFamily="34" charset="0"/>
              </a:rPr>
              <a:t>​</a:t>
            </a:r>
            <a:br>
              <a:rPr lang="en-US" sz="8800" b="1" dirty="0">
                <a:solidFill>
                  <a:srgbClr val="000000"/>
                </a:solidFill>
                <a:latin typeface="Arial" panose="020B0604020202020204" pitchFamily="34" charset="0"/>
                <a:cs typeface="Arial" panose="020B0604020202020204" pitchFamily="34" charset="0"/>
              </a:rPr>
            </a:br>
            <a:r>
              <a:rPr lang="en-US" sz="6750" dirty="0">
                <a:solidFill>
                  <a:srgbClr val="0D0D0D"/>
                </a:solidFill>
                <a:latin typeface="Arial" panose="020B0604020202020204" pitchFamily="34" charset="0"/>
                <a:cs typeface="Arial" panose="020B0604020202020204" pitchFamily="34" charset="0"/>
              </a:rPr>
              <a:t>An Analysis of Impact, Trends, and Predictive Patterns of storm events Across the USA</a:t>
            </a:r>
            <a:r>
              <a:rPr lang="en-US" sz="6600" b="1" dirty="0">
                <a:solidFill>
                  <a:srgbClr val="000000"/>
                </a:solidFill>
                <a:latin typeface="Arial" panose="020B0604020202020204" pitchFamily="34" charset="0"/>
                <a:cs typeface="Arial" panose="020B0604020202020204" pitchFamily="34" charset="0"/>
              </a:rPr>
              <a:t>​</a:t>
            </a:r>
            <a:br>
              <a:rPr lang="en-US" sz="6600" b="1" dirty="0">
                <a:solidFill>
                  <a:srgbClr val="000000"/>
                </a:solidFill>
                <a:latin typeface="Arial" panose="020B0604020202020204" pitchFamily="34" charset="0"/>
                <a:cs typeface="Arial" panose="020B0604020202020204" pitchFamily="34" charset="0"/>
              </a:rPr>
            </a:br>
            <a:r>
              <a:rPr lang="en-US" sz="4800" dirty="0">
                <a:solidFill>
                  <a:srgbClr val="000000"/>
                </a:solidFill>
                <a:latin typeface="Arial" panose="020B0604020202020204" pitchFamily="34" charset="0"/>
                <a:cs typeface="Arial" panose="020B0604020202020204" pitchFamily="34" charset="0"/>
              </a:rPr>
              <a:t>Drafted By: Reyhaneh Bolouri, Md </a:t>
            </a:r>
            <a:r>
              <a:rPr lang="en-US" sz="4800" dirty="0" err="1">
                <a:solidFill>
                  <a:srgbClr val="000000"/>
                </a:solidFill>
                <a:latin typeface="Arial" panose="020B0604020202020204" pitchFamily="34" charset="0"/>
                <a:cs typeface="Arial" panose="020B0604020202020204" pitchFamily="34" charset="0"/>
              </a:rPr>
              <a:t>Tahidul</a:t>
            </a:r>
            <a:r>
              <a:rPr lang="en-US" sz="4800" dirty="0">
                <a:solidFill>
                  <a:srgbClr val="000000"/>
                </a:solidFill>
                <a:latin typeface="Arial" panose="020B0604020202020204" pitchFamily="34" charset="0"/>
                <a:cs typeface="Arial" panose="020B0604020202020204" pitchFamily="34" charset="0"/>
              </a:rPr>
              <a:t> Islam, Sai Varsha </a:t>
            </a:r>
            <a:r>
              <a:rPr lang="en-US" sz="4800" dirty="0" err="1">
                <a:solidFill>
                  <a:srgbClr val="000000"/>
                </a:solidFill>
                <a:latin typeface="Arial" panose="020B0604020202020204" pitchFamily="34" charset="0"/>
                <a:cs typeface="Arial" panose="020B0604020202020204" pitchFamily="34" charset="0"/>
              </a:rPr>
              <a:t>Sreeperumbudur</a:t>
            </a:r>
            <a:r>
              <a:rPr lang="en-US" sz="4800" dirty="0">
                <a:solidFill>
                  <a:srgbClr val="000000"/>
                </a:solidFill>
                <a:latin typeface="Arial" panose="020B0604020202020204" pitchFamily="34" charset="0"/>
                <a:cs typeface="Arial" panose="020B0604020202020204" pitchFamily="34" charset="0"/>
              </a:rPr>
              <a:t>​</a:t>
            </a:r>
            <a:endParaRPr lang="en-IN" sz="3750"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1" name="Picture 10" descr="A map of the united states&#10;&#10;Description automatically generated">
            <a:extLst>
              <a:ext uri="{FF2B5EF4-FFF2-40B4-BE49-F238E27FC236}">
                <a16:creationId xmlns:a16="http://schemas.microsoft.com/office/drawing/2014/main" id="{CA753B5F-B1C6-59A6-AFBA-2F98322B4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62" y="26285939"/>
            <a:ext cx="12642920" cy="7818090"/>
          </a:xfrm>
          <a:prstGeom prst="rect">
            <a:avLst/>
          </a:prstGeom>
        </p:spPr>
      </p:pic>
      <p:pic>
        <p:nvPicPr>
          <p:cNvPr id="13" name="Picture 12" descr="A graph of different colored bars&#10;&#10;Description automatically generated">
            <a:extLst>
              <a:ext uri="{FF2B5EF4-FFF2-40B4-BE49-F238E27FC236}">
                <a16:creationId xmlns:a16="http://schemas.microsoft.com/office/drawing/2014/main" id="{B610F07E-7E90-BE4C-D865-C747A0019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5952" y="12183256"/>
            <a:ext cx="15992162" cy="6566342"/>
          </a:xfrm>
          <a:prstGeom prst="rect">
            <a:avLst/>
          </a:prstGeom>
        </p:spPr>
      </p:pic>
      <p:pic>
        <p:nvPicPr>
          <p:cNvPr id="15" name="Picture 14" descr="A screenshot of a video game&#10;&#10;Description automatically generated">
            <a:extLst>
              <a:ext uri="{FF2B5EF4-FFF2-40B4-BE49-F238E27FC236}">
                <a16:creationId xmlns:a16="http://schemas.microsoft.com/office/drawing/2014/main" id="{6EAF7FF5-9808-6BE0-D349-6B7DEDFA3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5952" y="4676673"/>
            <a:ext cx="15992162" cy="6842693"/>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A64F567E-691E-1168-38D5-F91C1BE9B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36784" y="10972786"/>
            <a:ext cx="12801624" cy="7315214"/>
          </a:xfrm>
          <a:prstGeom prst="rect">
            <a:avLst/>
          </a:prstGeom>
        </p:spPr>
      </p:pic>
      <p:pic>
        <p:nvPicPr>
          <p:cNvPr id="12" name="Picture 11" descr="A map of the united states&#10;&#10;Description automatically generated">
            <a:extLst>
              <a:ext uri="{FF2B5EF4-FFF2-40B4-BE49-F238E27FC236}">
                <a16:creationId xmlns:a16="http://schemas.microsoft.com/office/drawing/2014/main" id="{17D29D7F-9D53-F957-DA76-B57DC20B51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156" y="18749598"/>
            <a:ext cx="12801626" cy="7315215"/>
          </a:xfrm>
          <a:prstGeom prst="rect">
            <a:avLst/>
          </a:prstGeom>
        </p:spPr>
      </p:pic>
      <p:pic>
        <p:nvPicPr>
          <p:cNvPr id="16" name="Picture 15" descr="A map of the united states&#10;&#10;Description automatically generated">
            <a:extLst>
              <a:ext uri="{FF2B5EF4-FFF2-40B4-BE49-F238E27FC236}">
                <a16:creationId xmlns:a16="http://schemas.microsoft.com/office/drawing/2014/main" id="{799D4D51-021B-11F3-D1FF-45AE2CFFE9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36782" y="18749598"/>
            <a:ext cx="12801626" cy="7315215"/>
          </a:xfrm>
          <a:prstGeom prst="rect">
            <a:avLst/>
          </a:prstGeom>
        </p:spPr>
      </p:pic>
      <p:pic>
        <p:nvPicPr>
          <p:cNvPr id="22" name="Picture 21" descr="A map of the united states">
            <a:extLst>
              <a:ext uri="{FF2B5EF4-FFF2-40B4-BE49-F238E27FC236}">
                <a16:creationId xmlns:a16="http://schemas.microsoft.com/office/drawing/2014/main" id="{DC443A79-99DF-7D8C-5074-771F3A0885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5156" y="10972786"/>
            <a:ext cx="12801626" cy="7315215"/>
          </a:xfrm>
          <a:prstGeom prst="rect">
            <a:avLst/>
          </a:prstGeom>
        </p:spPr>
      </p:pic>
      <p:pic>
        <p:nvPicPr>
          <p:cNvPr id="24" name="Picture 23" descr="A black screen with white lines&#10;&#10;Description automatically generated">
            <a:extLst>
              <a:ext uri="{FF2B5EF4-FFF2-40B4-BE49-F238E27FC236}">
                <a16:creationId xmlns:a16="http://schemas.microsoft.com/office/drawing/2014/main" id="{CDA0797B-6A39-3786-6A53-A627BA2854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21509" y="26399284"/>
            <a:ext cx="18198491" cy="7678228"/>
          </a:xfrm>
          <a:prstGeom prst="rect">
            <a:avLst/>
          </a:prstGeom>
        </p:spPr>
      </p:pic>
      <p:pic>
        <p:nvPicPr>
          <p:cNvPr id="3" name="Picture 2" descr="A map of the united states&#10;&#10;Description automatically generated">
            <a:extLst>
              <a:ext uri="{FF2B5EF4-FFF2-40B4-BE49-F238E27FC236}">
                <a16:creationId xmlns:a16="http://schemas.microsoft.com/office/drawing/2014/main" id="{3452C42C-EB6B-0E8C-0F7B-EDDDC5904A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36782" y="26399284"/>
            <a:ext cx="12801625" cy="7704745"/>
          </a:xfrm>
          <a:prstGeom prst="rect">
            <a:avLst/>
          </a:prstGeom>
        </p:spPr>
      </p:pic>
      <p:sp>
        <p:nvSpPr>
          <p:cNvPr id="9" name="TextBox 8">
            <a:extLst>
              <a:ext uri="{FF2B5EF4-FFF2-40B4-BE49-F238E27FC236}">
                <a16:creationId xmlns:a16="http://schemas.microsoft.com/office/drawing/2014/main" id="{8CFBB7D8-B3CA-2EE6-DEC2-8288262C1732}"/>
              </a:ext>
            </a:extLst>
          </p:cNvPr>
          <p:cNvSpPr txBox="1"/>
          <p:nvPr/>
        </p:nvSpPr>
        <p:spPr>
          <a:xfrm>
            <a:off x="581886" y="5264726"/>
            <a:ext cx="24314728" cy="3416320"/>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Storm events have always had a significant impact on human lives, property, and agriculture across the USA. This study analyzes the temporal and spatial patterns of these events using data from The National Oceanic and Atmospheric Administration (NOAA) Storm Events Database, which logs significant weather events from January 1950 to present, capturing impacts on life, property, and commerce. Employing data preparation, time series analysis, and dynamic mapping methods, we looked for geospatial maps and tried to identify trends to enhance our understanding of storm dynamics and provide insights for future forecasting.</a:t>
            </a:r>
          </a:p>
        </p:txBody>
      </p:sp>
      <p:sp>
        <p:nvSpPr>
          <p:cNvPr id="14" name="TextBox 13">
            <a:extLst>
              <a:ext uri="{FF2B5EF4-FFF2-40B4-BE49-F238E27FC236}">
                <a16:creationId xmlns:a16="http://schemas.microsoft.com/office/drawing/2014/main" id="{BFBE2AF3-A3B5-0D02-9241-8002150DB737}"/>
              </a:ext>
            </a:extLst>
          </p:cNvPr>
          <p:cNvSpPr txBox="1"/>
          <p:nvPr/>
        </p:nvSpPr>
        <p:spPr>
          <a:xfrm>
            <a:off x="656493" y="4322730"/>
            <a:ext cx="3610707"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Overview</a:t>
            </a:r>
            <a:endParaRPr lang="en-US" sz="4000" dirty="0"/>
          </a:p>
        </p:txBody>
      </p:sp>
      <p:sp>
        <p:nvSpPr>
          <p:cNvPr id="17" name="TextBox 16">
            <a:extLst>
              <a:ext uri="{FF2B5EF4-FFF2-40B4-BE49-F238E27FC236}">
                <a16:creationId xmlns:a16="http://schemas.microsoft.com/office/drawing/2014/main" id="{CA1A6B92-729F-4CE8-D805-E129FBC4810D}"/>
              </a:ext>
            </a:extLst>
          </p:cNvPr>
          <p:cNvSpPr txBox="1"/>
          <p:nvPr/>
        </p:nvSpPr>
        <p:spPr>
          <a:xfrm>
            <a:off x="29145952" y="21483330"/>
            <a:ext cx="15438892" cy="2308324"/>
          </a:xfrm>
          <a:prstGeom prst="rect">
            <a:avLst/>
          </a:prstGeom>
          <a:noFill/>
        </p:spPr>
        <p:txBody>
          <a:bodyPr wrap="square" rtlCol="0">
            <a:spAutoFit/>
          </a:bodyPr>
          <a:lstStyle/>
          <a:p>
            <a:pPr algn="just"/>
            <a:r>
              <a:rPr lang="en-US" sz="3600" dirty="0"/>
              <a:t>In our project, we utilize ARIMA modeling to forecast storm patterns for the next three years, exploring the relationship between global temperature shifts (data to be sourced) and storm dynamics in the U.S. We aim to identify correlations and insights into future weather patterns</a:t>
            </a:r>
          </a:p>
        </p:txBody>
      </p:sp>
      <p:sp>
        <p:nvSpPr>
          <p:cNvPr id="18" name="TextBox 17">
            <a:extLst>
              <a:ext uri="{FF2B5EF4-FFF2-40B4-BE49-F238E27FC236}">
                <a16:creationId xmlns:a16="http://schemas.microsoft.com/office/drawing/2014/main" id="{9DCCB0B8-DCE6-082C-A149-45EDB6C1523E}"/>
              </a:ext>
            </a:extLst>
          </p:cNvPr>
          <p:cNvSpPr txBox="1"/>
          <p:nvPr/>
        </p:nvSpPr>
        <p:spPr>
          <a:xfrm>
            <a:off x="29145952" y="20640361"/>
            <a:ext cx="4458248" cy="707886"/>
          </a:xfrm>
          <a:prstGeom prst="rect">
            <a:avLst/>
          </a:prstGeom>
          <a:noFill/>
        </p:spPr>
        <p:txBody>
          <a:bodyPr wrap="square" rtlCol="0">
            <a:spAutoFit/>
          </a:bodyPr>
          <a:lstStyle/>
          <a:p>
            <a:r>
              <a:rPr lang="en-US" sz="4000" b="1" dirty="0"/>
              <a:t>Future Directions</a:t>
            </a:r>
          </a:p>
        </p:txBody>
      </p:sp>
    </p:spTree>
    <p:extLst>
      <p:ext uri="{BB962C8B-B14F-4D97-AF65-F5344CB8AC3E}">
        <p14:creationId xmlns:p14="http://schemas.microsoft.com/office/powerpoint/2010/main" val="291006898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47d0c80-a759-46db-96f4-f8845e331f1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AC7F65BFCA7B429EE0659908E3CA54" ma:contentTypeVersion="8" ma:contentTypeDescription="Create a new document." ma:contentTypeScope="" ma:versionID="a7eb6846b89f6ac566c93fb25eb70d3a">
  <xsd:schema xmlns:xsd="http://www.w3.org/2001/XMLSchema" xmlns:xs="http://www.w3.org/2001/XMLSchema" xmlns:p="http://schemas.microsoft.com/office/2006/metadata/properties" xmlns:ns3="647d0c80-a759-46db-96f4-f8845e331f1e" xmlns:ns4="348f6af7-63c1-4acb-bd8e-2caeb0288769" targetNamespace="http://schemas.microsoft.com/office/2006/metadata/properties" ma:root="true" ma:fieldsID="a21ff1bd779ced93f0fbc1ab30917edb" ns3:_="" ns4:_="">
    <xsd:import namespace="647d0c80-a759-46db-96f4-f8845e331f1e"/>
    <xsd:import namespace="348f6af7-63c1-4acb-bd8e-2caeb028876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7d0c80-a759-46db-96f4-f8845e331f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48f6af7-63c1-4acb-bd8e-2caeb028876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1862EE-53DD-4145-B352-A76E90DF8E5F}">
  <ds:schemaRefs>
    <ds:schemaRef ds:uri="http://purl.org/dc/terms/"/>
    <ds:schemaRef ds:uri="647d0c80-a759-46db-96f4-f8845e331f1e"/>
    <ds:schemaRef ds:uri="http://purl.org/dc/elements/1.1/"/>
    <ds:schemaRef ds:uri="http://www.w3.org/XML/1998/namespace"/>
    <ds:schemaRef ds:uri="http://schemas.microsoft.com/office/2006/documentManagement/types"/>
    <ds:schemaRef ds:uri="348f6af7-63c1-4acb-bd8e-2caeb0288769"/>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CE43D1E0-AFE2-42BE-BC68-6003E5549D35}">
  <ds:schemaRefs>
    <ds:schemaRef ds:uri="http://schemas.microsoft.com/sharepoint/v3/contenttype/forms"/>
  </ds:schemaRefs>
</ds:datastoreItem>
</file>

<file path=customXml/itemProps3.xml><?xml version="1.0" encoding="utf-8"?>
<ds:datastoreItem xmlns:ds="http://schemas.openxmlformats.org/officeDocument/2006/customXml" ds:itemID="{FF716697-762F-44BD-A98E-3746A9E6D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7d0c80-a759-46db-96f4-f8845e331f1e"/>
    <ds:schemaRef ds:uri="348f6af7-63c1-4acb-bd8e-2caeb02887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488</TotalTime>
  <Words>196</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Savari</dc:creator>
  <cp:lastModifiedBy>Reyhaneh Bolouri</cp:lastModifiedBy>
  <cp:revision>23</cp:revision>
  <dcterms:created xsi:type="dcterms:W3CDTF">2019-06-20T10:04:13Z</dcterms:created>
  <dcterms:modified xsi:type="dcterms:W3CDTF">2024-04-01T04:06:42Z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0x0101004EAC7F65BFCA7B429EE0659908E3CA54</vt:lpwstr>
  </property>
</Properties>
</file>