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6858000" cy="990282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1620836"/>
            <a:ext cx="5143500" cy="344799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1803"/>
            <a:ext cx="5143500" cy="239113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527287"/>
            <a:ext cx="1478756" cy="83930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287"/>
            <a:ext cx="4350544" cy="839303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080"/>
            <a:ext cx="5915025" cy="41197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7771"/>
            <a:ext cx="5915025" cy="21664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6436"/>
            <a:ext cx="2914650" cy="6283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6436"/>
            <a:ext cx="2914650" cy="6283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287"/>
            <a:ext cx="5915025" cy="19142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7814"/>
            <a:ext cx="2901255" cy="11898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7648"/>
            <a:ext cx="2901255" cy="532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7814"/>
            <a:ext cx="2915543" cy="11898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7648"/>
            <a:ext cx="2915543" cy="53210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55"/>
            <a:ext cx="2211883" cy="231089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5968"/>
            <a:ext cx="3471863" cy="703813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148"/>
            <a:ext cx="2211883" cy="55044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255"/>
            <a:ext cx="2211883" cy="231089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15543" y="1425968"/>
            <a:ext cx="3471863" cy="703813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148"/>
            <a:ext cx="2211883" cy="550442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287"/>
            <a:ext cx="5915025" cy="1914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6436"/>
            <a:ext cx="5915025" cy="6283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79381"/>
            <a:ext cx="1543050" cy="527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21-Feb-24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79381"/>
            <a:ext cx="2314575" cy="527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79381"/>
            <a:ext cx="1543050" cy="5272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0"/>
            <a:ext cx="2475865" cy="99034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673985" y="460375"/>
            <a:ext cx="3920490" cy="6388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b="1">
                <a:latin typeface="Bahnschrift" panose="020B0502040204020203" charset="0"/>
                <a:cs typeface="Bahnschrift" panose="020B0502040204020203" charset="0"/>
              </a:rPr>
              <a:t>Md. Mainul Islam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800985" y="1099185"/>
            <a:ext cx="2444750" cy="4146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>
                <a:latin typeface="Bahnschrift" panose="020B0502040204020203" charset="0"/>
                <a:cs typeface="Bahnschrift" panose="020B0502040204020203" charset="0"/>
              </a:rPr>
              <a:t>CSE Undergrad, KUET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800985" y="1634490"/>
            <a:ext cx="3873500" cy="1079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1" name="Picture 10" descr="OIP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" y="318135"/>
            <a:ext cx="1760855" cy="1753870"/>
          </a:xfrm>
          <a:prstGeom prst="ellipse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357505" y="2365375"/>
            <a:ext cx="1714500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>
                <a:cs typeface="+mn-lt"/>
              </a:rPr>
              <a:t>Contact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8610" y="2796540"/>
            <a:ext cx="1746885" cy="13335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Text Box 13"/>
          <p:cNvSpPr txBox="1"/>
          <p:nvPr/>
        </p:nvSpPr>
        <p:spPr>
          <a:xfrm>
            <a:off x="178435" y="3042920"/>
            <a:ext cx="2118995" cy="1795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+8801670408405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tahimislam@gmail.com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</p:txBody>
      </p:sp>
      <p:sp>
        <p:nvSpPr>
          <p:cNvPr id="15" name="Text Box 14"/>
          <p:cNvSpPr txBox="1"/>
          <p:nvPr/>
        </p:nvSpPr>
        <p:spPr>
          <a:xfrm>
            <a:off x="2673985" y="1951990"/>
            <a:ext cx="2301875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2673985" y="2514600"/>
            <a:ext cx="3756025" cy="3006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/>
              <a:t>Computer Science and Engineering</a:t>
            </a:r>
          </a:p>
          <a:p>
            <a:r>
              <a:rPr lang="en-US" sz="1600" b="1"/>
              <a:t>Khulna University of Engineering and Technology</a:t>
            </a:r>
          </a:p>
          <a:p>
            <a:r>
              <a:rPr lang="en-US" sz="1600"/>
              <a:t>From: January, 2020 	To: December, 2024</a:t>
            </a:r>
          </a:p>
          <a:p>
            <a:r>
              <a:rPr lang="en-US" sz="1600"/>
              <a:t>CGPA: 3.70</a:t>
            </a:r>
          </a:p>
          <a:p>
            <a:endParaRPr lang="en-US" sz="1600"/>
          </a:p>
          <a:p>
            <a:r>
              <a:rPr lang="en-US" sz="1600"/>
              <a:t>Higher Secondary School Certificate</a:t>
            </a:r>
          </a:p>
          <a:p>
            <a:r>
              <a:rPr lang="en-US" sz="1600"/>
              <a:t>Science</a:t>
            </a:r>
          </a:p>
          <a:p>
            <a:r>
              <a:rPr lang="en-US" sz="1600" b="1"/>
              <a:t>Govt. Science College</a:t>
            </a:r>
          </a:p>
          <a:p>
            <a:r>
              <a:rPr lang="en-US" sz="1600">
                <a:sym typeface="+mn-ea"/>
              </a:rPr>
              <a:t>From: July, 2017 	To: November, 2019</a:t>
            </a:r>
            <a:endParaRPr lang="en-US" sz="1600"/>
          </a:p>
          <a:p>
            <a:r>
              <a:rPr lang="en-US" sz="1600"/>
              <a:t>Grade: 5.00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2800985" y="2349500"/>
            <a:ext cx="3334385" cy="1587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2673985" y="5765165"/>
            <a:ext cx="3335020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PERSONAL PROJECTS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800985" y="6390005"/>
            <a:ext cx="3756025" cy="3006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 err="1">
                <a:latin typeface="Bahnschrift" panose="020B0502040204020203" charset="0"/>
                <a:cs typeface="Bahnschrift" panose="020B0502040204020203" charset="0"/>
              </a:rPr>
              <a:t>BOOKt</a:t>
            </a:r>
            <a:endParaRPr lang="en-US" dirty="0"/>
          </a:p>
          <a:p>
            <a:r>
              <a:rPr lang="en-US" sz="1600" dirty="0"/>
              <a:t>Android Mobile Application</a:t>
            </a:r>
          </a:p>
          <a:p>
            <a:r>
              <a:rPr lang="en-US" sz="1600" dirty="0"/>
              <a:t>From: January, 2022 	To: July, 2022</a:t>
            </a:r>
          </a:p>
          <a:p>
            <a:endParaRPr lang="en-US" sz="1600" dirty="0"/>
          </a:p>
          <a:p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FoodFrenzy</a:t>
            </a:r>
            <a:endParaRPr lang="en-US" dirty="0"/>
          </a:p>
          <a:p>
            <a:r>
              <a:rPr lang="en-US" sz="1600" dirty="0">
                <a:sym typeface="+mn-ea"/>
              </a:rPr>
              <a:t>Web Application (</a:t>
            </a:r>
            <a:r>
              <a:rPr lang="en-US" sz="1600" b="1" dirty="0">
                <a:sym typeface="+mn-ea"/>
              </a:rPr>
              <a:t>ASP.NET</a:t>
            </a:r>
            <a:r>
              <a:rPr lang="en-US" sz="1600" dirty="0">
                <a:sym typeface="+mn-ea"/>
              </a:rPr>
              <a:t>)</a:t>
            </a:r>
          </a:p>
          <a:p>
            <a:r>
              <a:rPr lang="en-US" sz="1600" dirty="0">
                <a:sym typeface="+mn-ea"/>
              </a:rPr>
              <a:t>From: July, 2023 	To: August, 2023</a:t>
            </a:r>
          </a:p>
          <a:p>
            <a:endParaRPr lang="en-US" sz="1600" dirty="0"/>
          </a:p>
          <a:p>
            <a:r>
              <a:rPr lang="en-US" b="1" dirty="0">
                <a:latin typeface="Bahnschrift" panose="020B0502040204020203" charset="0"/>
                <a:cs typeface="Bahnschrift" panose="020B0502040204020203" charset="0"/>
              </a:rPr>
              <a:t>School Management System</a:t>
            </a:r>
            <a:endParaRPr lang="en-US" dirty="0"/>
          </a:p>
          <a:p>
            <a:r>
              <a:rPr lang="en-US" sz="1600" dirty="0">
                <a:sym typeface="+mn-ea"/>
              </a:rPr>
              <a:t>Oracle Database</a:t>
            </a:r>
          </a:p>
          <a:p>
            <a:r>
              <a:rPr lang="en-US" sz="1600" dirty="0">
                <a:sym typeface="+mn-ea"/>
              </a:rPr>
              <a:t>From: July, 2023 	To: August, 2023</a:t>
            </a:r>
            <a:endParaRPr lang="en-US" sz="1600" dirty="0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2800985" y="6205220"/>
            <a:ext cx="3382010" cy="5080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292100" y="5132070"/>
            <a:ext cx="1714500" cy="384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>
                <a:cs typeface="+mn-lt"/>
              </a:rPr>
              <a:t>Skills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92100" y="5563235"/>
            <a:ext cx="1746885" cy="13335"/>
          </a:xfrm>
          <a:prstGeom prst="line">
            <a:avLst/>
          </a:prstGeom>
          <a:ln w="22225" cmpd="sng">
            <a:solidFill>
              <a:schemeClr val="tx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61925" y="5809615"/>
            <a:ext cx="2118995" cy="38741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Problem Solving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Teamwork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0" y="0"/>
            <a:ext cx="2475865" cy="99034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943860" y="542925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2546985" y="466090"/>
            <a:ext cx="3985260" cy="413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AWARDS AND ACHIEVEMENTS</a:t>
            </a:r>
          </a:p>
        </p:txBody>
      </p:sp>
      <p:sp>
        <p:nvSpPr>
          <p:cNvPr id="19" name="Text Box 18"/>
          <p:cNvSpPr txBox="1"/>
          <p:nvPr/>
        </p:nvSpPr>
        <p:spPr>
          <a:xfrm>
            <a:off x="2673985" y="1090930"/>
            <a:ext cx="3756025" cy="3196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b="1"/>
              <a:t>Dean’s Award</a:t>
            </a:r>
          </a:p>
          <a:p>
            <a:r>
              <a:rPr lang="en-US" sz="1600"/>
              <a:t>For academic excellence in 1st year examination</a:t>
            </a:r>
          </a:p>
          <a:p>
            <a:r>
              <a:rPr lang="en-US" sz="1600"/>
              <a:t>GPA: 3.81</a:t>
            </a:r>
          </a:p>
          <a:p>
            <a:endParaRPr lang="en-US" sz="1600"/>
          </a:p>
          <a:p>
            <a:r>
              <a:rPr lang="en-US" sz="2000" b="1"/>
              <a:t>Champion</a:t>
            </a:r>
            <a:endParaRPr lang="en-US" sz="1600"/>
          </a:p>
          <a:p>
            <a:r>
              <a:rPr lang="en-US" sz="1600"/>
              <a:t>Intra KUET Programming Contest, 2023</a:t>
            </a:r>
          </a:p>
          <a:p>
            <a:endParaRPr lang="en-US" sz="1600"/>
          </a:p>
          <a:p>
            <a:r>
              <a:rPr lang="en-US" b="1"/>
              <a:t>Solved 1300+ Competitive Programming Problems at Codeforces</a:t>
            </a:r>
          </a:p>
          <a:p>
            <a:endParaRPr lang="en-US" b="1"/>
          </a:p>
        </p:txBody>
      </p:sp>
      <p:cxnSp>
        <p:nvCxnSpPr>
          <p:cNvPr id="20" name="Straight Connector 19"/>
          <p:cNvCxnSpPr/>
          <p:nvPr/>
        </p:nvCxnSpPr>
        <p:spPr>
          <a:xfrm>
            <a:off x="2673985" y="911225"/>
            <a:ext cx="3890010" cy="9525"/>
          </a:xfrm>
          <a:prstGeom prst="line">
            <a:avLst/>
          </a:prstGeom>
          <a:ln w="25400" cmpd="sng">
            <a:solidFill>
              <a:schemeClr val="tx1"/>
            </a:solidFill>
            <a:prstDash val="soli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161</Words>
  <Application>Microsoft Office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Tahim Islam</cp:lastModifiedBy>
  <cp:revision>4</cp:revision>
  <dcterms:created xsi:type="dcterms:W3CDTF">2024-02-08T06:31:39Z</dcterms:created>
  <dcterms:modified xsi:type="dcterms:W3CDTF">2024-02-21T17:52:40Z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92D26FB32DD44E16BBC171D0C3030297_13</vt:lpwstr>
  </property>
  <property fmtid="{D5CDD505-2E9C-101B-9397-08002B2CF9AE}" pid="3" name="KSOProductBuildVer">
    <vt:lpwstr>1033-12.2.0.13431</vt:lpwstr>
  </property>
</Properties>
</file>