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1" r:id="rId2"/>
    <p:sldId id="262" r:id="rId3"/>
    <p:sldId id="260" r:id="rId4"/>
    <p:sldId id="257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88BA11-2248-401A-9507-02925259C3B2}" v="1" dt="2024-03-23T10:36:24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hir Malik" userId="663bd424877bcdd7" providerId="LiveId" clId="{1388BA11-2248-401A-9507-02925259C3B2}"/>
    <pc:docChg chg="custSel modSld">
      <pc:chgData name="Tahir Malik" userId="663bd424877bcdd7" providerId="LiveId" clId="{1388BA11-2248-401A-9507-02925259C3B2}" dt="2024-03-23T10:36:43.710" v="7" actId="1076"/>
      <pc:docMkLst>
        <pc:docMk/>
      </pc:docMkLst>
      <pc:sldChg chg="addSp delSp modSp mod">
        <pc:chgData name="Tahir Malik" userId="663bd424877bcdd7" providerId="LiveId" clId="{1388BA11-2248-401A-9507-02925259C3B2}" dt="2024-03-23T10:36:43.710" v="7" actId="1076"/>
        <pc:sldMkLst>
          <pc:docMk/>
          <pc:sldMk cId="3530746443" sldId="265"/>
        </pc:sldMkLst>
        <pc:spChg chg="add del mod">
          <ac:chgData name="Tahir Malik" userId="663bd424877bcdd7" providerId="LiveId" clId="{1388BA11-2248-401A-9507-02925259C3B2}" dt="2024-03-23T10:36:24.730" v="1" actId="931"/>
          <ac:spMkLst>
            <pc:docMk/>
            <pc:sldMk cId="3530746443" sldId="265"/>
            <ac:spMk id="4" creationId="{212B882E-D4CE-9E9A-0A56-B7212E9FE834}"/>
          </ac:spMkLst>
        </pc:spChg>
        <pc:picChg chg="del">
          <ac:chgData name="Tahir Malik" userId="663bd424877bcdd7" providerId="LiveId" clId="{1388BA11-2248-401A-9507-02925259C3B2}" dt="2024-03-23T10:36:11.147" v="0" actId="478"/>
          <ac:picMkLst>
            <pc:docMk/>
            <pc:sldMk cId="3530746443" sldId="265"/>
            <ac:picMk id="5" creationId="{DFA3DDBF-0B3F-E921-AA17-F262E158010C}"/>
          </ac:picMkLst>
        </pc:picChg>
        <pc:picChg chg="add mod">
          <ac:chgData name="Tahir Malik" userId="663bd424877bcdd7" providerId="LiveId" clId="{1388BA11-2248-401A-9507-02925259C3B2}" dt="2024-03-23T10:36:43.710" v="7" actId="1076"/>
          <ac:picMkLst>
            <pc:docMk/>
            <pc:sldMk cId="3530746443" sldId="265"/>
            <ac:picMk id="7" creationId="{2A7CDCF5-3D27-7536-6F22-7F1993FC6B9A}"/>
          </ac:picMkLst>
        </pc:picChg>
      </pc:sldChg>
    </pc:docChg>
  </pc:docChgLst>
  <pc:docChgLst>
    <pc:chgData name="Tahir Malik" userId="663bd424877bcdd7" providerId="LiveId" clId="{50DE6F53-F588-44C4-BB50-FB886A68D811}"/>
    <pc:docChg chg="undo custSel addSld delSld modSld sldOrd">
      <pc:chgData name="Tahir Malik" userId="663bd424877bcdd7" providerId="LiveId" clId="{50DE6F53-F588-44C4-BB50-FB886A68D811}" dt="2024-03-19T06:18:05.582" v="1543"/>
      <pc:docMkLst>
        <pc:docMk/>
      </pc:docMkLst>
      <pc:sldChg chg="addSp delSp modSp mod">
        <pc:chgData name="Tahir Malik" userId="663bd424877bcdd7" providerId="LiveId" clId="{50DE6F53-F588-44C4-BB50-FB886A68D811}" dt="2024-03-19T05:44:16.844" v="1209" actId="20577"/>
        <pc:sldMkLst>
          <pc:docMk/>
          <pc:sldMk cId="2008233606" sldId="257"/>
        </pc:sldMkLst>
        <pc:spChg chg="mod">
          <ac:chgData name="Tahir Malik" userId="663bd424877bcdd7" providerId="LiveId" clId="{50DE6F53-F588-44C4-BB50-FB886A68D811}" dt="2024-03-18T15:18:22.992" v="41"/>
          <ac:spMkLst>
            <pc:docMk/>
            <pc:sldMk cId="2008233606" sldId="257"/>
            <ac:spMk id="2" creationId="{697F995B-CACB-9830-159E-209DB8E7114F}"/>
          </ac:spMkLst>
        </pc:spChg>
        <pc:spChg chg="mod">
          <ac:chgData name="Tahir Malik" userId="663bd424877bcdd7" providerId="LiveId" clId="{50DE6F53-F588-44C4-BB50-FB886A68D811}" dt="2024-03-19T05:44:16.844" v="1209" actId="20577"/>
          <ac:spMkLst>
            <pc:docMk/>
            <pc:sldMk cId="2008233606" sldId="257"/>
            <ac:spMk id="3" creationId="{60E83C57-8572-5F7C-4234-2909D8BB3A9E}"/>
          </ac:spMkLst>
        </pc:spChg>
        <pc:spChg chg="add mod">
          <ac:chgData name="Tahir Malik" userId="663bd424877bcdd7" providerId="LiveId" clId="{50DE6F53-F588-44C4-BB50-FB886A68D811}" dt="2024-03-19T05:26:31.520" v="764" actId="1076"/>
          <ac:spMkLst>
            <pc:docMk/>
            <pc:sldMk cId="2008233606" sldId="257"/>
            <ac:spMk id="6" creationId="{60747F38-808F-A800-7ACC-5230AF0F4BFA}"/>
          </ac:spMkLst>
        </pc:spChg>
        <pc:spChg chg="del mod">
          <ac:chgData name="Tahir Malik" userId="663bd424877bcdd7" providerId="LiveId" clId="{50DE6F53-F588-44C4-BB50-FB886A68D811}" dt="2024-03-19T05:26:10.262" v="760" actId="478"/>
          <ac:spMkLst>
            <pc:docMk/>
            <pc:sldMk cId="2008233606" sldId="257"/>
            <ac:spMk id="9" creationId="{744D56D0-BEEE-5FFE-18F7-0B08C62FB1D7}"/>
          </ac:spMkLst>
        </pc:spChg>
        <pc:picChg chg="del">
          <ac:chgData name="Tahir Malik" userId="663bd424877bcdd7" providerId="LiveId" clId="{50DE6F53-F588-44C4-BB50-FB886A68D811}" dt="2024-03-19T05:26:06.724" v="757" actId="478"/>
          <ac:picMkLst>
            <pc:docMk/>
            <pc:sldMk cId="2008233606" sldId="257"/>
            <ac:picMk id="4" creationId="{0767BB4F-D7E7-9CCB-902D-CFA84CB10353}"/>
          </ac:picMkLst>
        </pc:picChg>
        <pc:picChg chg="del">
          <ac:chgData name="Tahir Malik" userId="663bd424877bcdd7" providerId="LiveId" clId="{50DE6F53-F588-44C4-BB50-FB886A68D811}" dt="2024-03-19T05:26:07.190" v="758" actId="478"/>
          <ac:picMkLst>
            <pc:docMk/>
            <pc:sldMk cId="2008233606" sldId="257"/>
            <ac:picMk id="7" creationId="{E2F8D63C-4C7F-A344-15C6-FA873B280338}"/>
          </ac:picMkLst>
        </pc:picChg>
      </pc:sldChg>
      <pc:sldChg chg="modSp del">
        <pc:chgData name="Tahir Malik" userId="663bd424877bcdd7" providerId="LiveId" clId="{50DE6F53-F588-44C4-BB50-FB886A68D811}" dt="2024-03-19T05:30:59.996" v="1050" actId="2696"/>
        <pc:sldMkLst>
          <pc:docMk/>
          <pc:sldMk cId="34831683" sldId="258"/>
        </pc:sldMkLst>
        <pc:spChg chg="mod">
          <ac:chgData name="Tahir Malik" userId="663bd424877bcdd7" providerId="LiveId" clId="{50DE6F53-F588-44C4-BB50-FB886A68D811}" dt="2024-03-18T15:18:22.992" v="41"/>
          <ac:spMkLst>
            <pc:docMk/>
            <pc:sldMk cId="34831683" sldId="258"/>
            <ac:spMk id="2" creationId="{89B6E751-DE7D-9C92-6B5B-9FB4F9D619FC}"/>
          </ac:spMkLst>
        </pc:spChg>
        <pc:spChg chg="mod">
          <ac:chgData name="Tahir Malik" userId="663bd424877bcdd7" providerId="LiveId" clId="{50DE6F53-F588-44C4-BB50-FB886A68D811}" dt="2024-03-18T15:18:22.992" v="41"/>
          <ac:spMkLst>
            <pc:docMk/>
            <pc:sldMk cId="34831683" sldId="258"/>
            <ac:spMk id="3" creationId="{CCECA639-9FAC-6E71-60F0-235294D183F9}"/>
          </ac:spMkLst>
        </pc:spChg>
      </pc:sldChg>
      <pc:sldChg chg="modSp del">
        <pc:chgData name="Tahir Malik" userId="663bd424877bcdd7" providerId="LiveId" clId="{50DE6F53-F588-44C4-BB50-FB886A68D811}" dt="2024-03-19T05:31:02.246" v="1051" actId="2696"/>
        <pc:sldMkLst>
          <pc:docMk/>
          <pc:sldMk cId="2170399388" sldId="259"/>
        </pc:sldMkLst>
        <pc:spChg chg="mod">
          <ac:chgData name="Tahir Malik" userId="663bd424877bcdd7" providerId="LiveId" clId="{50DE6F53-F588-44C4-BB50-FB886A68D811}" dt="2024-03-18T15:18:22.992" v="41"/>
          <ac:spMkLst>
            <pc:docMk/>
            <pc:sldMk cId="2170399388" sldId="259"/>
            <ac:spMk id="2" creationId="{D0427A9B-B0E4-8C4F-4E47-A3C4070865A6}"/>
          </ac:spMkLst>
        </pc:spChg>
        <pc:spChg chg="mod">
          <ac:chgData name="Tahir Malik" userId="663bd424877bcdd7" providerId="LiveId" clId="{50DE6F53-F588-44C4-BB50-FB886A68D811}" dt="2024-03-18T15:18:22.992" v="41"/>
          <ac:spMkLst>
            <pc:docMk/>
            <pc:sldMk cId="2170399388" sldId="259"/>
            <ac:spMk id="3" creationId="{E8A482D3-246D-F351-648A-58B2B337B1DB}"/>
          </ac:spMkLst>
        </pc:spChg>
      </pc:sldChg>
      <pc:sldChg chg="addSp delSp modSp mod">
        <pc:chgData name="Tahir Malik" userId="663bd424877bcdd7" providerId="LiveId" clId="{50DE6F53-F588-44C4-BB50-FB886A68D811}" dt="2024-03-19T05:27:06.422" v="784" actId="20577"/>
        <pc:sldMkLst>
          <pc:docMk/>
          <pc:sldMk cId="3373729114" sldId="260"/>
        </pc:sldMkLst>
        <pc:spChg chg="mod">
          <ac:chgData name="Tahir Malik" userId="663bd424877bcdd7" providerId="LiveId" clId="{50DE6F53-F588-44C4-BB50-FB886A68D811}" dt="2024-03-18T15:18:22.992" v="41"/>
          <ac:spMkLst>
            <pc:docMk/>
            <pc:sldMk cId="3373729114" sldId="260"/>
            <ac:spMk id="2" creationId="{0CD14127-A76E-99A3-20DE-46C5CEFE6084}"/>
          </ac:spMkLst>
        </pc:spChg>
        <pc:spChg chg="mod">
          <ac:chgData name="Tahir Malik" userId="663bd424877bcdd7" providerId="LiveId" clId="{50DE6F53-F588-44C4-BB50-FB886A68D811}" dt="2024-03-19T05:27:06.422" v="784" actId="20577"/>
          <ac:spMkLst>
            <pc:docMk/>
            <pc:sldMk cId="3373729114" sldId="260"/>
            <ac:spMk id="3" creationId="{CDEC0126-665D-B374-8633-8ABDC3322D92}"/>
          </ac:spMkLst>
        </pc:spChg>
        <pc:spChg chg="del mod">
          <ac:chgData name="Tahir Malik" userId="663bd424877bcdd7" providerId="LiveId" clId="{50DE6F53-F588-44C4-BB50-FB886A68D811}" dt="2024-03-19T05:07:27.969" v="118"/>
          <ac:spMkLst>
            <pc:docMk/>
            <pc:sldMk cId="3373729114" sldId="260"/>
            <ac:spMk id="6" creationId="{7D6DB8BC-6F05-0BD7-6389-C42118593C9A}"/>
          </ac:spMkLst>
        </pc:spChg>
        <pc:spChg chg="add mod">
          <ac:chgData name="Tahir Malik" userId="663bd424877bcdd7" providerId="LiveId" clId="{50DE6F53-F588-44C4-BB50-FB886A68D811}" dt="2024-03-19T05:07:58.999" v="131" actId="20577"/>
          <ac:spMkLst>
            <pc:docMk/>
            <pc:sldMk cId="3373729114" sldId="260"/>
            <ac:spMk id="8" creationId="{52119DF6-602F-869E-C5D5-78F5FEBFB989}"/>
          </ac:spMkLst>
        </pc:spChg>
        <pc:picChg chg="del mod">
          <ac:chgData name="Tahir Malik" userId="663bd424877bcdd7" providerId="LiveId" clId="{50DE6F53-F588-44C4-BB50-FB886A68D811}" dt="2024-03-19T05:07:20.904" v="113" actId="478"/>
          <ac:picMkLst>
            <pc:docMk/>
            <pc:sldMk cId="3373729114" sldId="260"/>
            <ac:picMk id="4" creationId="{21D071BB-E343-1F93-0D58-5E5342D4E8F0}"/>
          </ac:picMkLst>
        </pc:picChg>
        <pc:picChg chg="del">
          <ac:chgData name="Tahir Malik" userId="663bd424877bcdd7" providerId="LiveId" clId="{50DE6F53-F588-44C4-BB50-FB886A68D811}" dt="2024-03-19T05:07:21.580" v="114" actId="478"/>
          <ac:picMkLst>
            <pc:docMk/>
            <pc:sldMk cId="3373729114" sldId="260"/>
            <ac:picMk id="5" creationId="{770CBA30-AF80-8C0B-8401-39EDE98A3AF7}"/>
          </ac:picMkLst>
        </pc:picChg>
      </pc:sldChg>
      <pc:sldChg chg="addSp delSp modSp new mod ord">
        <pc:chgData name="Tahir Malik" userId="663bd424877bcdd7" providerId="LiveId" clId="{50DE6F53-F588-44C4-BB50-FB886A68D811}" dt="2024-03-19T05:47:12.479" v="1286" actId="255"/>
        <pc:sldMkLst>
          <pc:docMk/>
          <pc:sldMk cId="1304184744" sldId="261"/>
        </pc:sldMkLst>
        <pc:spChg chg="mod">
          <ac:chgData name="Tahir Malik" userId="663bd424877bcdd7" providerId="LiveId" clId="{50DE6F53-F588-44C4-BB50-FB886A68D811}" dt="2024-03-19T05:47:12.479" v="1286" actId="255"/>
          <ac:spMkLst>
            <pc:docMk/>
            <pc:sldMk cId="1304184744" sldId="261"/>
            <ac:spMk id="2" creationId="{8EA6B5C6-2296-3D58-85B8-B4733AFA408B}"/>
          </ac:spMkLst>
        </pc:spChg>
        <pc:spChg chg="del mod">
          <ac:chgData name="Tahir Malik" userId="663bd424877bcdd7" providerId="LiveId" clId="{50DE6F53-F588-44C4-BB50-FB886A68D811}" dt="2024-03-18T15:16:06.023" v="29" actId="21"/>
          <ac:spMkLst>
            <pc:docMk/>
            <pc:sldMk cId="1304184744" sldId="261"/>
            <ac:spMk id="3" creationId="{225178DA-ABA7-76A1-A83B-6072576A729D}"/>
          </ac:spMkLst>
        </pc:spChg>
        <pc:spChg chg="add del mod">
          <ac:chgData name="Tahir Malik" userId="663bd424877bcdd7" providerId="LiveId" clId="{50DE6F53-F588-44C4-BB50-FB886A68D811}" dt="2024-03-18T15:16:09.916" v="30" actId="21"/>
          <ac:spMkLst>
            <pc:docMk/>
            <pc:sldMk cId="1304184744" sldId="261"/>
            <ac:spMk id="5" creationId="{34F604B4-4377-70BA-81F1-C7E9625179F8}"/>
          </ac:spMkLst>
        </pc:spChg>
      </pc:sldChg>
      <pc:sldChg chg="modSp new mod ord">
        <pc:chgData name="Tahir Malik" userId="663bd424877bcdd7" providerId="LiveId" clId="{50DE6F53-F588-44C4-BB50-FB886A68D811}" dt="2024-03-19T05:47:01.439" v="1284" actId="255"/>
        <pc:sldMkLst>
          <pc:docMk/>
          <pc:sldMk cId="1981983620" sldId="262"/>
        </pc:sldMkLst>
        <pc:spChg chg="mod">
          <ac:chgData name="Tahir Malik" userId="663bd424877bcdd7" providerId="LiveId" clId="{50DE6F53-F588-44C4-BB50-FB886A68D811}" dt="2024-03-19T05:47:01.439" v="1284" actId="255"/>
          <ac:spMkLst>
            <pc:docMk/>
            <pc:sldMk cId="1981983620" sldId="262"/>
            <ac:spMk id="2" creationId="{00888965-77C7-9351-0B4E-4CDAF6CE471A}"/>
          </ac:spMkLst>
        </pc:spChg>
        <pc:spChg chg="mod">
          <ac:chgData name="Tahir Malik" userId="663bd424877bcdd7" providerId="LiveId" clId="{50DE6F53-F588-44C4-BB50-FB886A68D811}" dt="2024-03-19T05:06:54.538" v="110" actId="5793"/>
          <ac:spMkLst>
            <pc:docMk/>
            <pc:sldMk cId="1981983620" sldId="262"/>
            <ac:spMk id="3" creationId="{20B279F4-F1BC-F628-67E4-34CFADE8E507}"/>
          </ac:spMkLst>
        </pc:spChg>
      </pc:sldChg>
      <pc:sldChg chg="modSp new mod">
        <pc:chgData name="Tahir Malik" userId="663bd424877bcdd7" providerId="LiveId" clId="{50DE6F53-F588-44C4-BB50-FB886A68D811}" dt="2024-03-19T05:46:47.926" v="1282" actId="255"/>
        <pc:sldMkLst>
          <pc:docMk/>
          <pc:sldMk cId="400576262" sldId="263"/>
        </pc:sldMkLst>
        <pc:spChg chg="mod">
          <ac:chgData name="Tahir Malik" userId="663bd424877bcdd7" providerId="LiveId" clId="{50DE6F53-F588-44C4-BB50-FB886A68D811}" dt="2024-03-19T05:46:47.926" v="1282" actId="255"/>
          <ac:spMkLst>
            <pc:docMk/>
            <pc:sldMk cId="400576262" sldId="263"/>
            <ac:spMk id="2" creationId="{76509C35-8718-B63B-A09B-DF6662C07E18}"/>
          </ac:spMkLst>
        </pc:spChg>
        <pc:spChg chg="mod">
          <ac:chgData name="Tahir Malik" userId="663bd424877bcdd7" providerId="LiveId" clId="{50DE6F53-F588-44C4-BB50-FB886A68D811}" dt="2024-03-19T05:44:39.007" v="1215" actId="313"/>
          <ac:spMkLst>
            <pc:docMk/>
            <pc:sldMk cId="400576262" sldId="263"/>
            <ac:spMk id="3" creationId="{B0E40B5F-4B8D-8F5D-A09E-A56CA40708B5}"/>
          </ac:spMkLst>
        </pc:spChg>
      </pc:sldChg>
      <pc:sldChg chg="modSp new mod">
        <pc:chgData name="Tahir Malik" userId="663bd424877bcdd7" providerId="LiveId" clId="{50DE6F53-F588-44C4-BB50-FB886A68D811}" dt="2024-03-19T05:47:37.340" v="1301" actId="20577"/>
        <pc:sldMkLst>
          <pc:docMk/>
          <pc:sldMk cId="1245849543" sldId="264"/>
        </pc:sldMkLst>
        <pc:spChg chg="mod">
          <ac:chgData name="Tahir Malik" userId="663bd424877bcdd7" providerId="LiveId" clId="{50DE6F53-F588-44C4-BB50-FB886A68D811}" dt="2024-03-19T05:46:52.591" v="1283" actId="255"/>
          <ac:spMkLst>
            <pc:docMk/>
            <pc:sldMk cId="1245849543" sldId="264"/>
            <ac:spMk id="2" creationId="{7F78E0C2-C862-4E8A-8826-B70F833677F4}"/>
          </ac:spMkLst>
        </pc:spChg>
        <pc:spChg chg="mod">
          <ac:chgData name="Tahir Malik" userId="663bd424877bcdd7" providerId="LiveId" clId="{50DE6F53-F588-44C4-BB50-FB886A68D811}" dt="2024-03-19T05:47:37.340" v="1301" actId="20577"/>
          <ac:spMkLst>
            <pc:docMk/>
            <pc:sldMk cId="1245849543" sldId="264"/>
            <ac:spMk id="3" creationId="{1EFA61DD-E630-9BFC-DAC7-CC55B41E3356}"/>
          </ac:spMkLst>
        </pc:spChg>
      </pc:sldChg>
      <pc:sldChg chg="addSp delSp modSp new mod">
        <pc:chgData name="Tahir Malik" userId="663bd424877bcdd7" providerId="LiveId" clId="{50DE6F53-F588-44C4-BB50-FB886A68D811}" dt="2024-03-19T05:54:15.779" v="1326" actId="1076"/>
        <pc:sldMkLst>
          <pc:docMk/>
          <pc:sldMk cId="3530746443" sldId="265"/>
        </pc:sldMkLst>
        <pc:spChg chg="mod">
          <ac:chgData name="Tahir Malik" userId="663bd424877bcdd7" providerId="LiveId" clId="{50DE6F53-F588-44C4-BB50-FB886A68D811}" dt="2024-03-19T05:53:42.306" v="1322" actId="13926"/>
          <ac:spMkLst>
            <pc:docMk/>
            <pc:sldMk cId="3530746443" sldId="265"/>
            <ac:spMk id="2" creationId="{227617A1-E110-CA81-23BF-1A097BD9166E}"/>
          </ac:spMkLst>
        </pc:spChg>
        <pc:spChg chg="del">
          <ac:chgData name="Tahir Malik" userId="663bd424877bcdd7" providerId="LiveId" clId="{50DE6F53-F588-44C4-BB50-FB886A68D811}" dt="2024-03-19T05:51:18.739" v="1317" actId="22"/>
          <ac:spMkLst>
            <pc:docMk/>
            <pc:sldMk cId="3530746443" sldId="265"/>
            <ac:spMk id="3" creationId="{4CED4C2C-E9FA-F60B-D754-967D443AEA52}"/>
          </ac:spMkLst>
        </pc:spChg>
        <pc:picChg chg="add mod ord">
          <ac:chgData name="Tahir Malik" userId="663bd424877bcdd7" providerId="LiveId" clId="{50DE6F53-F588-44C4-BB50-FB886A68D811}" dt="2024-03-19T05:54:15.779" v="1326" actId="1076"/>
          <ac:picMkLst>
            <pc:docMk/>
            <pc:sldMk cId="3530746443" sldId="265"/>
            <ac:picMk id="5" creationId="{DFA3DDBF-0B3F-E921-AA17-F262E158010C}"/>
          </ac:picMkLst>
        </pc:picChg>
      </pc:sldChg>
      <pc:sldChg chg="addSp delSp modSp new mod">
        <pc:chgData name="Tahir Malik" userId="663bd424877bcdd7" providerId="LiveId" clId="{50DE6F53-F588-44C4-BB50-FB886A68D811}" dt="2024-03-19T06:18:05.582" v="1543"/>
        <pc:sldMkLst>
          <pc:docMk/>
          <pc:sldMk cId="2043873971" sldId="266"/>
        </pc:sldMkLst>
        <pc:spChg chg="mod">
          <ac:chgData name="Tahir Malik" userId="663bd424877bcdd7" providerId="LiveId" clId="{50DE6F53-F588-44C4-BB50-FB886A68D811}" dt="2024-03-19T05:54:56.718" v="1343" actId="20577"/>
          <ac:spMkLst>
            <pc:docMk/>
            <pc:sldMk cId="2043873971" sldId="266"/>
            <ac:spMk id="2" creationId="{1E500666-FBFC-F9D5-882C-1E5EA33677CB}"/>
          </ac:spMkLst>
        </pc:spChg>
        <pc:spChg chg="del mod">
          <ac:chgData name="Tahir Malik" userId="663bd424877bcdd7" providerId="LiveId" clId="{50DE6F53-F588-44C4-BB50-FB886A68D811}" dt="2024-03-19T05:54:59.182" v="1345" actId="21"/>
          <ac:spMkLst>
            <pc:docMk/>
            <pc:sldMk cId="2043873971" sldId="266"/>
            <ac:spMk id="3" creationId="{7D6EE41B-E38E-3AB7-0A62-D444AC88C6BB}"/>
          </ac:spMkLst>
        </pc:spChg>
        <pc:spChg chg="add del mod">
          <ac:chgData name="Tahir Malik" userId="663bd424877bcdd7" providerId="LiveId" clId="{50DE6F53-F588-44C4-BB50-FB886A68D811}" dt="2024-03-19T05:55:03.049" v="1346" actId="478"/>
          <ac:spMkLst>
            <pc:docMk/>
            <pc:sldMk cId="2043873971" sldId="266"/>
            <ac:spMk id="5" creationId="{1CCFAD23-58E8-0505-9FAE-199474508CE6}"/>
          </ac:spMkLst>
        </pc:spChg>
        <pc:spChg chg="add del mod">
          <ac:chgData name="Tahir Malik" userId="663bd424877bcdd7" providerId="LiveId" clId="{50DE6F53-F588-44C4-BB50-FB886A68D811}" dt="2024-03-19T05:58:58.491" v="1423" actId="478"/>
          <ac:spMkLst>
            <pc:docMk/>
            <pc:sldMk cId="2043873971" sldId="266"/>
            <ac:spMk id="6" creationId="{C5472F09-B647-BBAE-64DF-5C202F84C963}"/>
          </ac:spMkLst>
        </pc:spChg>
        <pc:spChg chg="add del mod">
          <ac:chgData name="Tahir Malik" userId="663bd424877bcdd7" providerId="LiveId" clId="{50DE6F53-F588-44C4-BB50-FB886A68D811}" dt="2024-03-19T06:13:01.890" v="1521" actId="1076"/>
          <ac:spMkLst>
            <pc:docMk/>
            <pc:sldMk cId="2043873971" sldId="266"/>
            <ac:spMk id="9" creationId="{7F754FE9-53BD-830E-076E-558F8349787E}"/>
          </ac:spMkLst>
        </pc:spChg>
        <pc:spChg chg="add mod">
          <ac:chgData name="Tahir Malik" userId="663bd424877bcdd7" providerId="LiveId" clId="{50DE6F53-F588-44C4-BB50-FB886A68D811}" dt="2024-03-19T06:06:34.481" v="1502" actId="1076"/>
          <ac:spMkLst>
            <pc:docMk/>
            <pc:sldMk cId="2043873971" sldId="266"/>
            <ac:spMk id="11" creationId="{0F37A836-CF46-62F2-BF01-0D452BB17B0F}"/>
          </ac:spMkLst>
        </pc:spChg>
        <pc:spChg chg="add del mod">
          <ac:chgData name="Tahir Malik" userId="663bd424877bcdd7" providerId="LiveId" clId="{50DE6F53-F588-44C4-BB50-FB886A68D811}" dt="2024-03-19T06:07:54.225" v="1511" actId="11529"/>
          <ac:spMkLst>
            <pc:docMk/>
            <pc:sldMk cId="2043873971" sldId="266"/>
            <ac:spMk id="12" creationId="{E3E72E0B-C957-466E-142C-1CC9599749D4}"/>
          </ac:spMkLst>
        </pc:spChg>
        <pc:picChg chg="add del mod modCrop">
          <ac:chgData name="Tahir Malik" userId="663bd424877bcdd7" providerId="LiveId" clId="{50DE6F53-F588-44C4-BB50-FB886A68D811}" dt="2024-03-19T06:02:03.628" v="1479" actId="21"/>
          <ac:picMkLst>
            <pc:docMk/>
            <pc:sldMk cId="2043873971" sldId="266"/>
            <ac:picMk id="8" creationId="{859151F8-90BC-FF21-B7FD-90FA71ED8BBC}"/>
          </ac:picMkLst>
        </pc:picChg>
        <pc:picChg chg="add mod">
          <ac:chgData name="Tahir Malik" userId="663bd424877bcdd7" providerId="LiveId" clId="{50DE6F53-F588-44C4-BB50-FB886A68D811}" dt="2024-03-19T06:17:46.042" v="1542"/>
          <ac:picMkLst>
            <pc:docMk/>
            <pc:sldMk cId="2043873971" sldId="266"/>
            <ac:picMk id="14" creationId="{E5558855-A4F9-5B2F-B5FB-AE96CE516330}"/>
          </ac:picMkLst>
        </pc:picChg>
        <pc:picChg chg="add mod">
          <ac:chgData name="Tahir Malik" userId="663bd424877bcdd7" providerId="LiveId" clId="{50DE6F53-F588-44C4-BB50-FB886A68D811}" dt="2024-03-19T06:17:19.448" v="1541"/>
          <ac:picMkLst>
            <pc:docMk/>
            <pc:sldMk cId="2043873971" sldId="266"/>
            <ac:picMk id="16" creationId="{7541ED1B-EB87-4888-0C54-A799375113E9}"/>
          </ac:picMkLst>
        </pc:picChg>
        <pc:picChg chg="add mod">
          <ac:chgData name="Tahir Malik" userId="663bd424877bcdd7" providerId="LiveId" clId="{50DE6F53-F588-44C4-BB50-FB886A68D811}" dt="2024-03-19T06:18:05.582" v="1543"/>
          <ac:picMkLst>
            <pc:docMk/>
            <pc:sldMk cId="2043873971" sldId="266"/>
            <ac:picMk id="18" creationId="{9BA10C36-7994-6640-F552-98257FADB54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8D716A5-7DFC-4CE2-B782-A2778D7250D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45E01C7-7459-411D-8909-10BD6774EDC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83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16A5-7DFC-4CE2-B782-A2778D7250D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01C7-7459-411D-8909-10BD6774E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01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16A5-7DFC-4CE2-B782-A2778D7250D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01C7-7459-411D-8909-10BD6774EDC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13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16A5-7DFC-4CE2-B782-A2778D7250D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01C7-7459-411D-8909-10BD6774EDC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00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16A5-7DFC-4CE2-B782-A2778D7250D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01C7-7459-411D-8909-10BD6774E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373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16A5-7DFC-4CE2-B782-A2778D7250D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01C7-7459-411D-8909-10BD6774EDC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19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16A5-7DFC-4CE2-B782-A2778D7250D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01C7-7459-411D-8909-10BD6774EDC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184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16A5-7DFC-4CE2-B782-A2778D7250D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01C7-7459-411D-8909-10BD6774EDC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62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16A5-7DFC-4CE2-B782-A2778D7250D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01C7-7459-411D-8909-10BD6774EDC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26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16A5-7DFC-4CE2-B782-A2778D7250D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01C7-7459-411D-8909-10BD6774E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50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16A5-7DFC-4CE2-B782-A2778D7250D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01C7-7459-411D-8909-10BD6774EDC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08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16A5-7DFC-4CE2-B782-A2778D7250D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01C7-7459-411D-8909-10BD6774E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3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16A5-7DFC-4CE2-B782-A2778D7250D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01C7-7459-411D-8909-10BD6774EDCA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59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16A5-7DFC-4CE2-B782-A2778D7250D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01C7-7459-411D-8909-10BD6774EDC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2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16A5-7DFC-4CE2-B782-A2778D7250D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01C7-7459-411D-8909-10BD6774E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48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16A5-7DFC-4CE2-B782-A2778D7250D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01C7-7459-411D-8909-10BD6774EDC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20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16A5-7DFC-4CE2-B782-A2778D7250D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01C7-7459-411D-8909-10BD6774E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39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D716A5-7DFC-4CE2-B782-A2778D7250D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5E01C7-7459-411D-8909-10BD6774E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69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ublic.tableau.com/app/profile/tahir.malik/viz/financial-data-analysis/Dashboar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linkedin.com/in/tahir7malik/" TargetMode="External"/><Relationship Id="rId7" Type="http://schemas.openxmlformats.org/officeDocument/2006/relationships/hyperlink" Target="https://twitter.com/tahir7malik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github.com/tahir7malik/financial-data-analysis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B5C6-2296-3D58-85B8-B4733AFA4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>
            <a:normAutofit/>
          </a:bodyPr>
          <a:lstStyle/>
          <a:p>
            <a:r>
              <a:rPr lang="en-IN" sz="5400" dirty="0"/>
              <a:t>Financial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30418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965-77C7-9351-0B4E-4CDAF6CE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279F4-F1BC-F628-67E4-34CFADE8E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the ever-evolving landscape of business, the ability to navigate and thrive in a competitive environment is paramount for sustained success. Without a profound understanding of the competition, businesses face the risk of stagnation or even failure. </a:t>
            </a:r>
          </a:p>
          <a:p>
            <a:r>
              <a:rPr lang="en-GB" dirty="0"/>
              <a:t>I was tasked to analyse the competition for the management to provide better results. </a:t>
            </a:r>
          </a:p>
          <a:p>
            <a:r>
              <a:rPr lang="en-GB" dirty="0"/>
              <a:t>The dataset has information on the market capitalization &amp; quarterly sales of the top 500 companies in India.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198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4127-A76E-99A3-20DE-46C5CEFE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C0126-665D-B374-8633-8ABDC3322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I have followed 6 step data analysis approach for this financial data analytics project</a:t>
            </a:r>
          </a:p>
          <a:p>
            <a:r>
              <a:rPr lang="en-IN" dirty="0"/>
              <a:t>(ASK – PREPARE – PROCESS – ANALYSE – SHARE – ACT )</a:t>
            </a:r>
          </a:p>
          <a:p>
            <a:r>
              <a:rPr lang="en-IN" b="1" dirty="0"/>
              <a:t>Ask</a:t>
            </a:r>
            <a:r>
              <a:rPr lang="en-IN" dirty="0"/>
              <a:t> - prepared questions which I can answer during my analysis</a:t>
            </a:r>
          </a:p>
          <a:p>
            <a:r>
              <a:rPr lang="en-IN" b="1" dirty="0"/>
              <a:t>Prepare</a:t>
            </a:r>
            <a:r>
              <a:rPr lang="en-IN" dirty="0"/>
              <a:t> - I received the dataset from unified mentor management team</a:t>
            </a:r>
          </a:p>
          <a:p>
            <a:r>
              <a:rPr lang="en-IN" b="1" dirty="0"/>
              <a:t>Process</a:t>
            </a:r>
            <a:r>
              <a:rPr lang="en-IN" dirty="0"/>
              <a:t> -  renaming columns, checked null values, updated missing records with mean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119DF6-602F-869E-C5D5-78F5FEBFB989}"/>
              </a:ext>
            </a:extLst>
          </p:cNvPr>
          <p:cNvSpPr txBox="1"/>
          <p:nvPr/>
        </p:nvSpPr>
        <p:spPr>
          <a:xfrm>
            <a:off x="3037935" y="1172400"/>
            <a:ext cx="61161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5400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3373729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995B-CACB-9830-159E-209DB8E7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83C57-8572-5F7C-4234-2909D8BB3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b="1" dirty="0"/>
              <a:t>Analyse</a:t>
            </a:r>
            <a:r>
              <a:rPr lang="en-IN" dirty="0"/>
              <a:t> -  </a:t>
            </a:r>
          </a:p>
          <a:p>
            <a:r>
              <a:rPr lang="en-IN" dirty="0"/>
              <a:t>Sorting &amp; filtering data</a:t>
            </a:r>
          </a:p>
          <a:p>
            <a:r>
              <a:rPr lang="en-IN" dirty="0"/>
              <a:t>Created histogram charts for market cap &amp; quarterly sales distribution</a:t>
            </a:r>
          </a:p>
          <a:p>
            <a:r>
              <a:rPr lang="en-IN" dirty="0"/>
              <a:t>Added sales efficiency ratio column</a:t>
            </a:r>
          </a:p>
          <a:p>
            <a:r>
              <a:rPr lang="en-IN" dirty="0"/>
              <a:t>Visualized largest &amp; smallest companies based on market cap &amp; quarterly sales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47F38-808F-A800-7ACC-5230AF0F4BFA}"/>
              </a:ext>
            </a:extLst>
          </p:cNvPr>
          <p:cNvSpPr txBox="1"/>
          <p:nvPr/>
        </p:nvSpPr>
        <p:spPr>
          <a:xfrm>
            <a:off x="3037935" y="1172400"/>
            <a:ext cx="61161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5400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008233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9C35-8718-B63B-A09B-DF6662C0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40B5F-4B8D-8F5D-A09E-A56CA4070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/>
              <a:t>Share </a:t>
            </a:r>
            <a:r>
              <a:rPr lang="en-IN" dirty="0"/>
              <a:t>-</a:t>
            </a:r>
          </a:p>
          <a:p>
            <a:r>
              <a:rPr lang="en-GB" dirty="0"/>
              <a:t>Reliance Industries (5,83,436 Cr) has the biggest market cap share</a:t>
            </a:r>
          </a:p>
          <a:p>
            <a:r>
              <a:rPr lang="en-GB" dirty="0"/>
              <a:t>Natl. Fertilizers (3,017 Cr) has the smallest market share</a:t>
            </a:r>
          </a:p>
          <a:p>
            <a:r>
              <a:rPr lang="en-GB" dirty="0"/>
              <a:t>IOCL (1,10,666 Cr) has most quarterly sales</a:t>
            </a:r>
          </a:p>
          <a:p>
            <a:r>
              <a:rPr lang="en-GB" dirty="0"/>
              <a:t>Ujjivan Financial Services (0 Cr) has least quarterly sales</a:t>
            </a:r>
          </a:p>
          <a:p>
            <a:r>
              <a:rPr lang="en-GB" dirty="0"/>
              <a:t>SPARC (553.82) has the highest Sales Efficiency Ratio</a:t>
            </a:r>
          </a:p>
          <a:p>
            <a:r>
              <a:rPr lang="en-GB" dirty="0"/>
              <a:t>Ujjivan Financial Services (0.0) has the lowest Sales Efficiency Ratio</a:t>
            </a:r>
          </a:p>
          <a:p>
            <a:r>
              <a:rPr lang="en-GB" dirty="0"/>
              <a:t>Majority companies' market cap lies between 0 - 1,50,000 Cr</a:t>
            </a:r>
          </a:p>
          <a:p>
            <a:r>
              <a:rPr lang="en-GB" dirty="0"/>
              <a:t>Majority companies' quarterly sales lies between 0 - 27,500 Cr</a:t>
            </a:r>
          </a:p>
        </p:txBody>
      </p:sp>
    </p:spTree>
    <p:extLst>
      <p:ext uri="{BB962C8B-B14F-4D97-AF65-F5344CB8AC3E}">
        <p14:creationId xmlns:p14="http://schemas.microsoft.com/office/powerpoint/2010/main" val="400576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E0C2-C862-4E8A-8826-B70F8336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A61DD-E630-9BFC-DAC7-CC55B41E3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Conclusion (Act) </a:t>
            </a:r>
            <a:r>
              <a:rPr lang="en-IN" dirty="0"/>
              <a:t>-</a:t>
            </a:r>
            <a:endParaRPr lang="en-IN" b="1" dirty="0"/>
          </a:p>
          <a:p>
            <a:r>
              <a:rPr lang="en-GB" dirty="0"/>
              <a:t>Reliance Industries stands out with the largest market capitalization, while Ujjivan Financial Services appears to be struggling with both low quarterly sales and low sales efficiency</a:t>
            </a:r>
          </a:p>
          <a:p>
            <a:r>
              <a:rPr lang="en-GB" dirty="0"/>
              <a:t>Most companies fall within certain ranges of market capitalization and quarterly sales, indicating the typical distribution in the market</a:t>
            </a:r>
          </a:p>
          <a:p>
            <a:r>
              <a:rPr lang="en-GB" dirty="0"/>
              <a:t>Overall, these insights provide a snapshot of the market dynamics and the performance of different companies within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584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17A1-E110-CA81-23BF-1A097BD91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Dashboard</a:t>
            </a:r>
            <a:endParaRPr lang="en-IN" sz="5400" dirty="0">
              <a:solidFill>
                <a:schemeClr val="tx1"/>
              </a:solidFill>
            </a:endParaRPr>
          </a:p>
        </p:txBody>
      </p:sp>
      <p:pic>
        <p:nvPicPr>
          <p:cNvPr id="7" name="Content Placeholder 6" descr="A screenshot of a computer">
            <a:extLst>
              <a:ext uri="{FF2B5EF4-FFF2-40B4-BE49-F238E27FC236}">
                <a16:creationId xmlns:a16="http://schemas.microsoft.com/office/drawing/2014/main" id="{2A7CDCF5-3D27-7536-6F22-7F1993FC6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870" y="2548410"/>
            <a:ext cx="7138260" cy="3575827"/>
          </a:xfrm>
        </p:spPr>
      </p:pic>
    </p:spTree>
    <p:extLst>
      <p:ext uri="{BB962C8B-B14F-4D97-AF65-F5344CB8AC3E}">
        <p14:creationId xmlns:p14="http://schemas.microsoft.com/office/powerpoint/2010/main" val="3530746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0666-FBFC-F9D5-882C-1E5EA336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F754FE9-53BD-830E-076E-558F8349787E}"/>
              </a:ext>
            </a:extLst>
          </p:cNvPr>
          <p:cNvSpPr/>
          <p:nvPr/>
        </p:nvSpPr>
        <p:spPr>
          <a:xfrm>
            <a:off x="2300374" y="2988089"/>
            <a:ext cx="2593402" cy="2330924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7A836-CF46-62F2-BF01-0D452BB17B0F}"/>
              </a:ext>
            </a:extLst>
          </p:cNvPr>
          <p:cNvSpPr txBox="1"/>
          <p:nvPr/>
        </p:nvSpPr>
        <p:spPr>
          <a:xfrm>
            <a:off x="4469918" y="1172400"/>
            <a:ext cx="61161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dirty="0"/>
              <a:t>Thank You</a:t>
            </a:r>
          </a:p>
        </p:txBody>
      </p:sp>
      <p:pic>
        <p:nvPicPr>
          <p:cNvPr id="14" name="Picture 13">
            <a:hlinkClick r:id="rId3"/>
            <a:extLst>
              <a:ext uri="{FF2B5EF4-FFF2-40B4-BE49-F238E27FC236}">
                <a16:creationId xmlns:a16="http://schemas.microsoft.com/office/drawing/2014/main" id="{E5558855-A4F9-5B2F-B5FB-AE96CE516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317" y="3729418"/>
            <a:ext cx="424133" cy="424133"/>
          </a:xfrm>
          <a:prstGeom prst="rect">
            <a:avLst/>
          </a:prstGeom>
        </p:spPr>
      </p:pic>
      <p:pic>
        <p:nvPicPr>
          <p:cNvPr id="16" name="Picture 15">
            <a:hlinkClick r:id="rId5"/>
            <a:extLst>
              <a:ext uri="{FF2B5EF4-FFF2-40B4-BE49-F238E27FC236}">
                <a16:creationId xmlns:a16="http://schemas.microsoft.com/office/drawing/2014/main" id="{7541ED1B-EB87-4888-0C54-A799375113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718566"/>
            <a:ext cx="424133" cy="424133"/>
          </a:xfrm>
          <a:prstGeom prst="rect">
            <a:avLst/>
          </a:prstGeom>
        </p:spPr>
      </p:pic>
      <p:pic>
        <p:nvPicPr>
          <p:cNvPr id="18" name="Picture 17">
            <a:hlinkClick r:id="rId7"/>
            <a:extLst>
              <a:ext uri="{FF2B5EF4-FFF2-40B4-BE49-F238E27FC236}">
                <a16:creationId xmlns:a16="http://schemas.microsoft.com/office/drawing/2014/main" id="{9BA10C36-7994-6640-F552-98257FADB5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4634" y="3780389"/>
            <a:ext cx="362310" cy="3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73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99</TotalTime>
  <Words>350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Financial Data Analysis</vt:lpstr>
      <vt:lpstr>Introduction</vt:lpstr>
      <vt:lpstr> </vt:lpstr>
      <vt:lpstr> </vt:lpstr>
      <vt:lpstr>Approach</vt:lpstr>
      <vt:lpstr>Approach</vt:lpstr>
      <vt:lpstr>Dashboard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Tahir Malik</dc:creator>
  <cp:lastModifiedBy>Tahir Malik</cp:lastModifiedBy>
  <cp:revision>1</cp:revision>
  <dcterms:created xsi:type="dcterms:W3CDTF">2024-03-17T11:34:56Z</dcterms:created>
  <dcterms:modified xsi:type="dcterms:W3CDTF">2024-03-23T10:36:52Z</dcterms:modified>
</cp:coreProperties>
</file>