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0704-9F19-F283-E88E-3C7660851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52B02-FBE6-5221-A2D2-DCF628F4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4F16-0B4D-6A32-1865-7A61E9E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20E3-3C58-9A27-357A-BBA8BD3F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B805-FF7F-BABB-2042-B4F9A230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A47E-3EEF-95AE-8BA3-C5CC3623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B80AF-D4EA-796A-359C-6653326B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861D-B5EB-B7EB-7948-8C38E919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59CD-AC5B-ECAA-AFA8-890AB246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24A9-755A-E24F-095F-56705675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7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36A5F-5A62-91CC-9A39-E440D4F2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A1203-B4C9-FA6D-F6EE-B4960F32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6318-F1F8-12CC-2031-215806E0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CD87-A74D-3CA8-D9ED-97813781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0391-71C9-8D13-C488-EE904FD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3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13A1-FBBE-D4C1-0AFA-9FC52750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3573-E5A8-3DD8-3F18-7D135223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B090-E194-5BDC-83E9-123BB4FD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A713-6CC0-ABEE-69ED-8DEF7CC2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3C40-61BE-C52E-A5CD-A173F79A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41AA-CF3F-8F22-5A22-EBA679A6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B7A51-221D-595C-EB83-7A27AD1D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CA19-C962-4002-7410-85077BCC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C38A-9B6F-A84B-811B-48046152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DFA1-80DF-8723-C1A0-BC2726DE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8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C22E-CC32-AB50-8C70-B6A32AB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B0CA-3F9B-CED5-C2AC-2DB89B119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1CF67-31C9-E740-5EB3-C5345B4E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69763-2211-65E8-04FC-09B5E41E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3AF0-F40D-4217-EC1B-E1453177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8211-8FBF-D4BD-9E5B-4E630D92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BBA6-E68A-E5B2-5170-77E40161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B661-402D-D380-28CE-4ECE07B3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63F7-B601-CBF0-CF4B-67D31AAD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07D6-FF6F-A204-B4D2-7861B40E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2AEE7-FB37-A544-DCE4-38B2B80E0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EDAC3-5D26-65DD-7955-59174E15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BE218-DECA-6CB6-FFAF-87B62D19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92FBB-E035-7274-8DEF-E136B0EE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1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45CE-253E-8385-5C50-0088D798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7DF52-FCBC-2C39-66B9-004610A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23819-18A8-4B65-DC8A-1ED266D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4352A-B6CD-2B1F-C859-5E2268D7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B20DB-ECA4-4CD4-ECB3-CE3BE09F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337D7-E1AE-98DA-EAA5-744893D7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D0E69-A177-F1F8-139E-DF1D0C6D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1ECD-372A-4E97-AE33-7710FD90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F81-EBA8-BBFF-8A04-7FFF160F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E564-A2B5-75A8-8C91-FF9D6D85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29C6-ADAE-2A1E-0335-877D4983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5E632-8E20-A1BD-3507-CB4717C1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189E3-E1A1-C767-FFBD-4794E268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14C-1BAF-7CB1-2870-43F82AC0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A960C-DB58-B2ED-E8ED-4E7F6B76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1E9A5-4C1A-6714-8761-A76B654C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5513-0B8A-CBF6-7658-67C3A324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6133-2F17-C4AF-8374-207E1957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7FE6-078B-E7BD-C150-D21D337F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62303-CD20-F11F-BA75-FFE82D9A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239E-850A-3712-6237-FC1D687D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C632-336F-30FF-7784-0A74FE6AE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16A5-7DFC-4CE2-B782-A2778D7250D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66EC-78CA-1C29-A637-65A33FA3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5EC2-8C7E-5F90-AC83-78B93D76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01C7-7459-411D-8909-10BD6774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6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4127-A76E-99A3-20DE-46C5CEFE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126-665D-B374-8633-8ABDC332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 descr="A chart with a yellow rectangular bar">
            <a:extLst>
              <a:ext uri="{FF2B5EF4-FFF2-40B4-BE49-F238E27FC236}">
                <a16:creationId xmlns:a16="http://schemas.microsoft.com/office/drawing/2014/main" id="{21D071BB-E343-1F93-0D58-5E5342D4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54"/>
            <a:ext cx="6187492" cy="4751042"/>
          </a:xfrm>
          <a:prstGeom prst="rect">
            <a:avLst/>
          </a:prstGeom>
        </p:spPr>
      </p:pic>
      <p:pic>
        <p:nvPicPr>
          <p:cNvPr id="5" name="Picture 4" descr="A yellow rectangular bar graph">
            <a:extLst>
              <a:ext uri="{FF2B5EF4-FFF2-40B4-BE49-F238E27FC236}">
                <a16:creationId xmlns:a16="http://schemas.microsoft.com/office/drawing/2014/main" id="{770CBA30-AF80-8C0B-8401-39EDE98A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81" y="1564654"/>
            <a:ext cx="5744191" cy="4751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6DB8BC-6F05-0BD7-6389-C42118593C9A}"/>
              </a:ext>
            </a:extLst>
          </p:cNvPr>
          <p:cNvSpPr/>
          <p:nvPr/>
        </p:nvSpPr>
        <p:spPr>
          <a:xfrm>
            <a:off x="1014642" y="373162"/>
            <a:ext cx="10418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Market Cap &amp; Qt. Sales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737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995B-CACB-9830-159E-209DB8E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3C57-8572-5F7C-4234-2909D8BB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 descr="A graph of the largest company">
            <a:extLst>
              <a:ext uri="{FF2B5EF4-FFF2-40B4-BE49-F238E27FC236}">
                <a16:creationId xmlns:a16="http://schemas.microsoft.com/office/drawing/2014/main" id="{0767BB4F-D7E7-9CCB-902D-CFA84CB1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5" y="1099916"/>
            <a:ext cx="5712072" cy="5373380"/>
          </a:xfrm>
          <a:prstGeom prst="rect">
            <a:avLst/>
          </a:prstGeom>
        </p:spPr>
      </p:pic>
      <p:pic>
        <p:nvPicPr>
          <p:cNvPr id="7" name="Picture 6" descr="A graph of the smallest companies&#10;&#10;Description automatically generated">
            <a:extLst>
              <a:ext uri="{FF2B5EF4-FFF2-40B4-BE49-F238E27FC236}">
                <a16:creationId xmlns:a16="http://schemas.microsoft.com/office/drawing/2014/main" id="{E2F8D63C-4C7F-A344-15C6-FA873B28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24" y="1099916"/>
            <a:ext cx="5367615" cy="5239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4D56D0-BEEE-5FFE-18F7-0B08C62FB1D7}"/>
              </a:ext>
            </a:extLst>
          </p:cNvPr>
          <p:cNvSpPr/>
          <p:nvPr/>
        </p:nvSpPr>
        <p:spPr>
          <a:xfrm>
            <a:off x="2546011" y="104576"/>
            <a:ext cx="7704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Companies by Market Cap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2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E751-DE7D-9C92-6B5B-9FB4F9D6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639-9FAC-6E71-60F0-235294D1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 descr="A graph of a number of companies">
            <a:extLst>
              <a:ext uri="{FF2B5EF4-FFF2-40B4-BE49-F238E27FC236}">
                <a16:creationId xmlns:a16="http://schemas.microsoft.com/office/drawing/2014/main" id="{6022CDD8-7E95-C380-F926-F3D8FAB8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1" y="1122039"/>
            <a:ext cx="5713412" cy="5370836"/>
          </a:xfrm>
          <a:prstGeom prst="rect">
            <a:avLst/>
          </a:prstGeom>
        </p:spPr>
      </p:pic>
      <p:pic>
        <p:nvPicPr>
          <p:cNvPr id="7" name="Picture 6" descr="A graph of sales">
            <a:extLst>
              <a:ext uri="{FF2B5EF4-FFF2-40B4-BE49-F238E27FC236}">
                <a16:creationId xmlns:a16="http://schemas.microsoft.com/office/drawing/2014/main" id="{A80F861C-A8BE-FA74-8D4F-1EBFD9E37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4226"/>
            <a:ext cx="5257800" cy="52394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CD09DE-9B3F-DEC3-2A6D-36AA76DCE9A5}"/>
              </a:ext>
            </a:extLst>
          </p:cNvPr>
          <p:cNvSpPr/>
          <p:nvPr/>
        </p:nvSpPr>
        <p:spPr>
          <a:xfrm>
            <a:off x="2020645" y="104576"/>
            <a:ext cx="8754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Companies by Quarterly Sales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7A9B-B0E4-8C4F-4E47-A3C40708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82D3-246D-F351-648A-58B2B337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 descr="A graph with green bars">
            <a:extLst>
              <a:ext uri="{FF2B5EF4-FFF2-40B4-BE49-F238E27FC236}">
                <a16:creationId xmlns:a16="http://schemas.microsoft.com/office/drawing/2014/main" id="{4F6B9422-A298-EEC8-0F07-F185F9650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7" y="1107098"/>
            <a:ext cx="5474124" cy="5385777"/>
          </a:xfrm>
          <a:prstGeom prst="rect">
            <a:avLst/>
          </a:prstGeom>
        </p:spPr>
      </p:pic>
      <p:pic>
        <p:nvPicPr>
          <p:cNvPr id="5" name="Picture 4" descr="A graph of sales efficiency ratio">
            <a:extLst>
              <a:ext uri="{FF2B5EF4-FFF2-40B4-BE49-F238E27FC236}">
                <a16:creationId xmlns:a16="http://schemas.microsoft.com/office/drawing/2014/main" id="{7501B9C3-90F3-1941-004D-D4E5BAC87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31" y="1107098"/>
            <a:ext cx="5474122" cy="5351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456BF8-3BF7-C422-8C97-33577042AA06}"/>
              </a:ext>
            </a:extLst>
          </p:cNvPr>
          <p:cNvSpPr/>
          <p:nvPr/>
        </p:nvSpPr>
        <p:spPr>
          <a:xfrm>
            <a:off x="2115639" y="104576"/>
            <a:ext cx="8564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Companies by Sales Eff. Ratio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3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Tahir Malik</dc:creator>
  <cp:lastModifiedBy>Tahir Malik</cp:lastModifiedBy>
  <cp:revision>1</cp:revision>
  <dcterms:created xsi:type="dcterms:W3CDTF">2024-03-17T11:34:56Z</dcterms:created>
  <dcterms:modified xsi:type="dcterms:W3CDTF">2024-03-17T11:56:05Z</dcterms:modified>
</cp:coreProperties>
</file>