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1" r:id="rId2"/>
    <p:sldId id="262" r:id="rId3"/>
    <p:sldId id="260" r:id="rId4"/>
    <p:sldId id="257" r:id="rId5"/>
    <p:sldId id="263"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C23008-17DC-4140-AF6F-B590B8655C4D}" v="8" dt="2024-03-23T05:28:42.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ir Malik" userId="663bd424877bcdd7" providerId="LiveId" clId="{BAC23008-17DC-4140-AF6F-B590B8655C4D}"/>
    <pc:docChg chg="undo redo custSel modSld">
      <pc:chgData name="Tahir Malik" userId="663bd424877bcdd7" providerId="LiveId" clId="{BAC23008-17DC-4140-AF6F-B590B8655C4D}" dt="2024-03-23T05:29:24.736" v="233" actId="1076"/>
      <pc:docMkLst>
        <pc:docMk/>
      </pc:docMkLst>
      <pc:sldChg chg="modSp mod">
        <pc:chgData name="Tahir Malik" userId="663bd424877bcdd7" providerId="LiveId" clId="{BAC23008-17DC-4140-AF6F-B590B8655C4D}" dt="2024-03-23T05:28:42.161" v="225" actId="27636"/>
        <pc:sldMkLst>
          <pc:docMk/>
          <pc:sldMk cId="2008233606" sldId="257"/>
        </pc:sldMkLst>
        <pc:spChg chg="mod">
          <ac:chgData name="Tahir Malik" userId="663bd424877bcdd7" providerId="LiveId" clId="{BAC23008-17DC-4140-AF6F-B590B8655C4D}" dt="2024-03-23T05:28:42.093" v="224"/>
          <ac:spMkLst>
            <pc:docMk/>
            <pc:sldMk cId="2008233606" sldId="257"/>
            <ac:spMk id="2" creationId="{697F995B-CACB-9830-159E-209DB8E7114F}"/>
          </ac:spMkLst>
        </pc:spChg>
        <pc:spChg chg="mod">
          <ac:chgData name="Tahir Malik" userId="663bd424877bcdd7" providerId="LiveId" clId="{BAC23008-17DC-4140-AF6F-B590B8655C4D}" dt="2024-03-23T05:28:42.161" v="225" actId="27636"/>
          <ac:spMkLst>
            <pc:docMk/>
            <pc:sldMk cId="2008233606" sldId="257"/>
            <ac:spMk id="3" creationId="{60E83C57-8572-5F7C-4234-2909D8BB3A9E}"/>
          </ac:spMkLst>
        </pc:spChg>
        <pc:spChg chg="mod">
          <ac:chgData name="Tahir Malik" userId="663bd424877bcdd7" providerId="LiveId" clId="{BAC23008-17DC-4140-AF6F-B590B8655C4D}" dt="2024-03-23T05:21:05.752" v="192" actId="1076"/>
          <ac:spMkLst>
            <pc:docMk/>
            <pc:sldMk cId="2008233606" sldId="257"/>
            <ac:spMk id="6" creationId="{60747F38-808F-A800-7ACC-5230AF0F4BFA}"/>
          </ac:spMkLst>
        </pc:spChg>
      </pc:sldChg>
      <pc:sldChg chg="modSp mod">
        <pc:chgData name="Tahir Malik" userId="663bd424877bcdd7" providerId="LiveId" clId="{BAC23008-17DC-4140-AF6F-B590B8655C4D}" dt="2024-03-23T05:28:42.093" v="224"/>
        <pc:sldMkLst>
          <pc:docMk/>
          <pc:sldMk cId="3373729114" sldId="260"/>
        </pc:sldMkLst>
        <pc:spChg chg="mod">
          <ac:chgData name="Tahir Malik" userId="663bd424877bcdd7" providerId="LiveId" clId="{BAC23008-17DC-4140-AF6F-B590B8655C4D}" dt="2024-03-23T05:28:42.093" v="224"/>
          <ac:spMkLst>
            <pc:docMk/>
            <pc:sldMk cId="3373729114" sldId="260"/>
            <ac:spMk id="2" creationId="{0CD14127-A76E-99A3-20DE-46C5CEFE6084}"/>
          </ac:spMkLst>
        </pc:spChg>
        <pc:spChg chg="mod">
          <ac:chgData name="Tahir Malik" userId="663bd424877bcdd7" providerId="LiveId" clId="{BAC23008-17DC-4140-AF6F-B590B8655C4D}" dt="2024-03-23T05:28:42.093" v="224"/>
          <ac:spMkLst>
            <pc:docMk/>
            <pc:sldMk cId="3373729114" sldId="260"/>
            <ac:spMk id="3" creationId="{CDEC0126-665D-B374-8633-8ABDC3322D92}"/>
          </ac:spMkLst>
        </pc:spChg>
        <pc:spChg chg="mod">
          <ac:chgData name="Tahir Malik" userId="663bd424877bcdd7" providerId="LiveId" clId="{BAC23008-17DC-4140-AF6F-B590B8655C4D}" dt="2024-03-23T05:20:55.081" v="190" actId="1076"/>
          <ac:spMkLst>
            <pc:docMk/>
            <pc:sldMk cId="3373729114" sldId="260"/>
            <ac:spMk id="8" creationId="{52119DF6-602F-869E-C5D5-78F5FEBFB989}"/>
          </ac:spMkLst>
        </pc:spChg>
      </pc:sldChg>
      <pc:sldChg chg="modSp mod">
        <pc:chgData name="Tahir Malik" userId="663bd424877bcdd7" providerId="LiveId" clId="{BAC23008-17DC-4140-AF6F-B590B8655C4D}" dt="2024-03-23T05:08:35.473" v="36" actId="20577"/>
        <pc:sldMkLst>
          <pc:docMk/>
          <pc:sldMk cId="1304184744" sldId="261"/>
        </pc:sldMkLst>
        <pc:spChg chg="mod">
          <ac:chgData name="Tahir Malik" userId="663bd424877bcdd7" providerId="LiveId" clId="{BAC23008-17DC-4140-AF6F-B590B8655C4D}" dt="2024-03-23T05:08:35.473" v="36" actId="20577"/>
          <ac:spMkLst>
            <pc:docMk/>
            <pc:sldMk cId="1304184744" sldId="261"/>
            <ac:spMk id="2" creationId="{8EA6B5C6-2296-3D58-85B8-B4733AFA408B}"/>
          </ac:spMkLst>
        </pc:spChg>
      </pc:sldChg>
      <pc:sldChg chg="modSp mod">
        <pc:chgData name="Tahir Malik" userId="663bd424877bcdd7" providerId="LiveId" clId="{BAC23008-17DC-4140-AF6F-B590B8655C4D}" dt="2024-03-23T05:28:42.093" v="224"/>
        <pc:sldMkLst>
          <pc:docMk/>
          <pc:sldMk cId="1981983620" sldId="262"/>
        </pc:sldMkLst>
        <pc:spChg chg="mod">
          <ac:chgData name="Tahir Malik" userId="663bd424877bcdd7" providerId="LiveId" clId="{BAC23008-17DC-4140-AF6F-B590B8655C4D}" dt="2024-03-23T05:28:42.093" v="224"/>
          <ac:spMkLst>
            <pc:docMk/>
            <pc:sldMk cId="1981983620" sldId="262"/>
            <ac:spMk id="2" creationId="{00888965-77C7-9351-0B4E-4CDAF6CE471A}"/>
          </ac:spMkLst>
        </pc:spChg>
        <pc:spChg chg="mod">
          <ac:chgData name="Tahir Malik" userId="663bd424877bcdd7" providerId="LiveId" clId="{BAC23008-17DC-4140-AF6F-B590B8655C4D}" dt="2024-03-23T05:28:42.093" v="224"/>
          <ac:spMkLst>
            <pc:docMk/>
            <pc:sldMk cId="1981983620" sldId="262"/>
            <ac:spMk id="3" creationId="{20B279F4-F1BC-F628-67E4-34CFADE8E507}"/>
          </ac:spMkLst>
        </pc:spChg>
      </pc:sldChg>
      <pc:sldChg chg="modSp mod">
        <pc:chgData name="Tahir Malik" userId="663bd424877bcdd7" providerId="LiveId" clId="{BAC23008-17DC-4140-AF6F-B590B8655C4D}" dt="2024-03-23T05:28:42.167" v="226" actId="27636"/>
        <pc:sldMkLst>
          <pc:docMk/>
          <pc:sldMk cId="400576262" sldId="263"/>
        </pc:sldMkLst>
        <pc:spChg chg="mod">
          <ac:chgData name="Tahir Malik" userId="663bd424877bcdd7" providerId="LiveId" clId="{BAC23008-17DC-4140-AF6F-B590B8655C4D}" dt="2024-03-23T05:28:42.093" v="224"/>
          <ac:spMkLst>
            <pc:docMk/>
            <pc:sldMk cId="400576262" sldId="263"/>
            <ac:spMk id="2" creationId="{76509C35-8718-B63B-A09B-DF6662C07E18}"/>
          </ac:spMkLst>
        </pc:spChg>
        <pc:spChg chg="mod">
          <ac:chgData name="Tahir Malik" userId="663bd424877bcdd7" providerId="LiveId" clId="{BAC23008-17DC-4140-AF6F-B590B8655C4D}" dt="2024-03-23T05:28:42.167" v="226" actId="27636"/>
          <ac:spMkLst>
            <pc:docMk/>
            <pc:sldMk cId="400576262" sldId="263"/>
            <ac:spMk id="3" creationId="{B0E40B5F-4B8D-8F5D-A09E-A56CA40708B5}"/>
          </ac:spMkLst>
        </pc:spChg>
      </pc:sldChg>
      <pc:sldChg chg="modSp mod">
        <pc:chgData name="Tahir Malik" userId="663bd424877bcdd7" providerId="LiveId" clId="{BAC23008-17DC-4140-AF6F-B590B8655C4D}" dt="2024-03-23T05:28:42.170" v="227" actId="27636"/>
        <pc:sldMkLst>
          <pc:docMk/>
          <pc:sldMk cId="1245849543" sldId="264"/>
        </pc:sldMkLst>
        <pc:spChg chg="mod">
          <ac:chgData name="Tahir Malik" userId="663bd424877bcdd7" providerId="LiveId" clId="{BAC23008-17DC-4140-AF6F-B590B8655C4D}" dt="2024-03-23T05:28:42.093" v="224"/>
          <ac:spMkLst>
            <pc:docMk/>
            <pc:sldMk cId="1245849543" sldId="264"/>
            <ac:spMk id="2" creationId="{7F78E0C2-C862-4E8A-8826-B70F833677F4}"/>
          </ac:spMkLst>
        </pc:spChg>
        <pc:spChg chg="mod">
          <ac:chgData name="Tahir Malik" userId="663bd424877bcdd7" providerId="LiveId" clId="{BAC23008-17DC-4140-AF6F-B590B8655C4D}" dt="2024-03-23T05:28:42.170" v="227" actId="27636"/>
          <ac:spMkLst>
            <pc:docMk/>
            <pc:sldMk cId="1245849543" sldId="264"/>
            <ac:spMk id="3" creationId="{1EFA61DD-E630-9BFC-DAC7-CC55B41E3356}"/>
          </ac:spMkLst>
        </pc:spChg>
      </pc:sldChg>
      <pc:sldChg chg="addSp delSp modSp mod">
        <pc:chgData name="Tahir Malik" userId="663bd424877bcdd7" providerId="LiveId" clId="{BAC23008-17DC-4140-AF6F-B590B8655C4D}" dt="2024-03-23T05:29:24.736" v="233" actId="1076"/>
        <pc:sldMkLst>
          <pc:docMk/>
          <pc:sldMk cId="3530746443" sldId="265"/>
        </pc:sldMkLst>
        <pc:spChg chg="mod">
          <ac:chgData name="Tahir Malik" userId="663bd424877bcdd7" providerId="LiveId" clId="{BAC23008-17DC-4140-AF6F-B590B8655C4D}" dt="2024-03-23T05:29:24.736" v="233" actId="1076"/>
          <ac:spMkLst>
            <pc:docMk/>
            <pc:sldMk cId="3530746443" sldId="265"/>
            <ac:spMk id="2" creationId="{227617A1-E110-CA81-23BF-1A097BD9166E}"/>
          </ac:spMkLst>
        </pc:spChg>
        <pc:spChg chg="add del mod">
          <ac:chgData name="Tahir Malik" userId="663bd424877bcdd7" providerId="LiveId" clId="{BAC23008-17DC-4140-AF6F-B590B8655C4D}" dt="2024-03-23T05:18:34.041" v="179" actId="931"/>
          <ac:spMkLst>
            <pc:docMk/>
            <pc:sldMk cId="3530746443" sldId="265"/>
            <ac:spMk id="4" creationId="{6926F8C9-A672-8F0E-0F96-B7147953826F}"/>
          </ac:spMkLst>
        </pc:spChg>
        <pc:picChg chg="del">
          <ac:chgData name="Tahir Malik" userId="663bd424877bcdd7" providerId="LiveId" clId="{BAC23008-17DC-4140-AF6F-B590B8655C4D}" dt="2024-03-23T05:17:06.749" v="178" actId="478"/>
          <ac:picMkLst>
            <pc:docMk/>
            <pc:sldMk cId="3530746443" sldId="265"/>
            <ac:picMk id="5" creationId="{DFA3DDBF-0B3F-E921-AA17-F262E158010C}"/>
          </ac:picMkLst>
        </pc:picChg>
        <pc:picChg chg="add mod">
          <ac:chgData name="Tahir Malik" userId="663bd424877bcdd7" providerId="LiveId" clId="{BAC23008-17DC-4140-AF6F-B590B8655C4D}" dt="2024-03-23T05:28:42.093" v="224"/>
          <ac:picMkLst>
            <pc:docMk/>
            <pc:sldMk cId="3530746443" sldId="265"/>
            <ac:picMk id="7" creationId="{CE7402CF-058B-AC06-D9B1-FE90E83AFB9F}"/>
          </ac:picMkLst>
        </pc:picChg>
      </pc:sldChg>
      <pc:sldChg chg="modSp mod">
        <pc:chgData name="Tahir Malik" userId="663bd424877bcdd7" providerId="LiveId" clId="{BAC23008-17DC-4140-AF6F-B590B8655C4D}" dt="2024-03-23T05:29:12.080" v="231" actId="1076"/>
        <pc:sldMkLst>
          <pc:docMk/>
          <pc:sldMk cId="2043873971" sldId="266"/>
        </pc:sldMkLst>
        <pc:spChg chg="mod">
          <ac:chgData name="Tahir Malik" userId="663bd424877bcdd7" providerId="LiveId" clId="{BAC23008-17DC-4140-AF6F-B590B8655C4D}" dt="2024-03-23T05:28:42.093" v="224"/>
          <ac:spMkLst>
            <pc:docMk/>
            <pc:sldMk cId="2043873971" sldId="266"/>
            <ac:spMk id="2" creationId="{1E500666-FBFC-F9D5-882C-1E5EA33677CB}"/>
          </ac:spMkLst>
        </pc:spChg>
        <pc:spChg chg="mod">
          <ac:chgData name="Tahir Malik" userId="663bd424877bcdd7" providerId="LiveId" clId="{BAC23008-17DC-4140-AF6F-B590B8655C4D}" dt="2024-03-23T05:29:12.080" v="231" actId="1076"/>
          <ac:spMkLst>
            <pc:docMk/>
            <pc:sldMk cId="2043873971" sldId="266"/>
            <ac:spMk id="11" creationId="{0F37A836-CF46-62F2-BF01-0D452BB17B0F}"/>
          </ac:spMkLst>
        </pc:spChg>
        <pc:picChg chg="mod">
          <ac:chgData name="Tahir Malik" userId="663bd424877bcdd7" providerId="LiveId" clId="{BAC23008-17DC-4140-AF6F-B590B8655C4D}" dt="2024-03-23T05:20:05.748" v="183"/>
          <ac:picMkLst>
            <pc:docMk/>
            <pc:sldMk cId="2043873971" sldId="266"/>
            <ac:picMk id="16" creationId="{7541ED1B-EB87-4888-0C54-A799375113E9}"/>
          </ac:picMkLst>
        </pc:picChg>
      </pc:sldChg>
    </pc:docChg>
  </pc:docChgLst>
  <pc:docChgLst>
    <pc:chgData name="Tahir Malik" userId="663bd424877bcdd7" providerId="LiveId" clId="{50DE6F53-F588-44C4-BB50-FB886A68D811}"/>
    <pc:docChg chg="undo custSel addSld delSld modSld sldOrd">
      <pc:chgData name="Tahir Malik" userId="663bd424877bcdd7" providerId="LiveId" clId="{50DE6F53-F588-44C4-BB50-FB886A68D811}" dt="2024-03-19T06:18:05.582" v="1543"/>
      <pc:docMkLst>
        <pc:docMk/>
      </pc:docMkLst>
      <pc:sldChg chg="addSp delSp modSp mod">
        <pc:chgData name="Tahir Malik" userId="663bd424877bcdd7" providerId="LiveId" clId="{50DE6F53-F588-44C4-BB50-FB886A68D811}" dt="2024-03-19T05:44:16.844" v="1209" actId="20577"/>
        <pc:sldMkLst>
          <pc:docMk/>
          <pc:sldMk cId="2008233606" sldId="257"/>
        </pc:sldMkLst>
        <pc:spChg chg="mod">
          <ac:chgData name="Tahir Malik" userId="663bd424877bcdd7" providerId="LiveId" clId="{50DE6F53-F588-44C4-BB50-FB886A68D811}" dt="2024-03-18T15:18:22.992" v="41"/>
          <ac:spMkLst>
            <pc:docMk/>
            <pc:sldMk cId="2008233606" sldId="257"/>
            <ac:spMk id="2" creationId="{697F995B-CACB-9830-159E-209DB8E7114F}"/>
          </ac:spMkLst>
        </pc:spChg>
        <pc:spChg chg="mod">
          <ac:chgData name="Tahir Malik" userId="663bd424877bcdd7" providerId="LiveId" clId="{50DE6F53-F588-44C4-BB50-FB886A68D811}" dt="2024-03-19T05:44:16.844" v="1209" actId="20577"/>
          <ac:spMkLst>
            <pc:docMk/>
            <pc:sldMk cId="2008233606" sldId="257"/>
            <ac:spMk id="3" creationId="{60E83C57-8572-5F7C-4234-2909D8BB3A9E}"/>
          </ac:spMkLst>
        </pc:spChg>
        <pc:spChg chg="add mod">
          <ac:chgData name="Tahir Malik" userId="663bd424877bcdd7" providerId="LiveId" clId="{50DE6F53-F588-44C4-BB50-FB886A68D811}" dt="2024-03-19T05:26:31.520" v="764" actId="1076"/>
          <ac:spMkLst>
            <pc:docMk/>
            <pc:sldMk cId="2008233606" sldId="257"/>
            <ac:spMk id="6" creationId="{60747F38-808F-A800-7ACC-5230AF0F4BFA}"/>
          </ac:spMkLst>
        </pc:spChg>
        <pc:spChg chg="del mod">
          <ac:chgData name="Tahir Malik" userId="663bd424877bcdd7" providerId="LiveId" clId="{50DE6F53-F588-44C4-BB50-FB886A68D811}" dt="2024-03-19T05:26:10.262" v="760" actId="478"/>
          <ac:spMkLst>
            <pc:docMk/>
            <pc:sldMk cId="2008233606" sldId="257"/>
            <ac:spMk id="9" creationId="{744D56D0-BEEE-5FFE-18F7-0B08C62FB1D7}"/>
          </ac:spMkLst>
        </pc:spChg>
        <pc:picChg chg="del">
          <ac:chgData name="Tahir Malik" userId="663bd424877bcdd7" providerId="LiveId" clId="{50DE6F53-F588-44C4-BB50-FB886A68D811}" dt="2024-03-19T05:26:06.724" v="757" actId="478"/>
          <ac:picMkLst>
            <pc:docMk/>
            <pc:sldMk cId="2008233606" sldId="257"/>
            <ac:picMk id="4" creationId="{0767BB4F-D7E7-9CCB-902D-CFA84CB10353}"/>
          </ac:picMkLst>
        </pc:picChg>
        <pc:picChg chg="del">
          <ac:chgData name="Tahir Malik" userId="663bd424877bcdd7" providerId="LiveId" clId="{50DE6F53-F588-44C4-BB50-FB886A68D811}" dt="2024-03-19T05:26:07.190" v="758" actId="478"/>
          <ac:picMkLst>
            <pc:docMk/>
            <pc:sldMk cId="2008233606" sldId="257"/>
            <ac:picMk id="7" creationId="{E2F8D63C-4C7F-A344-15C6-FA873B280338}"/>
          </ac:picMkLst>
        </pc:picChg>
      </pc:sldChg>
      <pc:sldChg chg="modSp del">
        <pc:chgData name="Tahir Malik" userId="663bd424877bcdd7" providerId="LiveId" clId="{50DE6F53-F588-44C4-BB50-FB886A68D811}" dt="2024-03-19T05:30:59.996" v="1050" actId="2696"/>
        <pc:sldMkLst>
          <pc:docMk/>
          <pc:sldMk cId="34831683" sldId="258"/>
        </pc:sldMkLst>
        <pc:spChg chg="mod">
          <ac:chgData name="Tahir Malik" userId="663bd424877bcdd7" providerId="LiveId" clId="{50DE6F53-F588-44C4-BB50-FB886A68D811}" dt="2024-03-18T15:18:22.992" v="41"/>
          <ac:spMkLst>
            <pc:docMk/>
            <pc:sldMk cId="34831683" sldId="258"/>
            <ac:spMk id="2" creationId="{89B6E751-DE7D-9C92-6B5B-9FB4F9D619FC}"/>
          </ac:spMkLst>
        </pc:spChg>
        <pc:spChg chg="mod">
          <ac:chgData name="Tahir Malik" userId="663bd424877bcdd7" providerId="LiveId" clId="{50DE6F53-F588-44C4-BB50-FB886A68D811}" dt="2024-03-18T15:18:22.992" v="41"/>
          <ac:spMkLst>
            <pc:docMk/>
            <pc:sldMk cId="34831683" sldId="258"/>
            <ac:spMk id="3" creationId="{CCECA639-9FAC-6E71-60F0-235294D183F9}"/>
          </ac:spMkLst>
        </pc:spChg>
      </pc:sldChg>
      <pc:sldChg chg="modSp del">
        <pc:chgData name="Tahir Malik" userId="663bd424877bcdd7" providerId="LiveId" clId="{50DE6F53-F588-44C4-BB50-FB886A68D811}" dt="2024-03-19T05:31:02.246" v="1051" actId="2696"/>
        <pc:sldMkLst>
          <pc:docMk/>
          <pc:sldMk cId="2170399388" sldId="259"/>
        </pc:sldMkLst>
        <pc:spChg chg="mod">
          <ac:chgData name="Tahir Malik" userId="663bd424877bcdd7" providerId="LiveId" clId="{50DE6F53-F588-44C4-BB50-FB886A68D811}" dt="2024-03-18T15:18:22.992" v="41"/>
          <ac:spMkLst>
            <pc:docMk/>
            <pc:sldMk cId="2170399388" sldId="259"/>
            <ac:spMk id="2" creationId="{D0427A9B-B0E4-8C4F-4E47-A3C4070865A6}"/>
          </ac:spMkLst>
        </pc:spChg>
        <pc:spChg chg="mod">
          <ac:chgData name="Tahir Malik" userId="663bd424877bcdd7" providerId="LiveId" clId="{50DE6F53-F588-44C4-BB50-FB886A68D811}" dt="2024-03-18T15:18:22.992" v="41"/>
          <ac:spMkLst>
            <pc:docMk/>
            <pc:sldMk cId="2170399388" sldId="259"/>
            <ac:spMk id="3" creationId="{E8A482D3-246D-F351-648A-58B2B337B1DB}"/>
          </ac:spMkLst>
        </pc:spChg>
      </pc:sldChg>
      <pc:sldChg chg="addSp delSp modSp mod">
        <pc:chgData name="Tahir Malik" userId="663bd424877bcdd7" providerId="LiveId" clId="{50DE6F53-F588-44C4-BB50-FB886A68D811}" dt="2024-03-19T05:27:06.422" v="784" actId="20577"/>
        <pc:sldMkLst>
          <pc:docMk/>
          <pc:sldMk cId="3373729114" sldId="260"/>
        </pc:sldMkLst>
        <pc:spChg chg="mod">
          <ac:chgData name="Tahir Malik" userId="663bd424877bcdd7" providerId="LiveId" clId="{50DE6F53-F588-44C4-BB50-FB886A68D811}" dt="2024-03-18T15:18:22.992" v="41"/>
          <ac:spMkLst>
            <pc:docMk/>
            <pc:sldMk cId="3373729114" sldId="260"/>
            <ac:spMk id="2" creationId="{0CD14127-A76E-99A3-20DE-46C5CEFE6084}"/>
          </ac:spMkLst>
        </pc:spChg>
        <pc:spChg chg="mod">
          <ac:chgData name="Tahir Malik" userId="663bd424877bcdd7" providerId="LiveId" clId="{50DE6F53-F588-44C4-BB50-FB886A68D811}" dt="2024-03-19T05:27:06.422" v="784" actId="20577"/>
          <ac:spMkLst>
            <pc:docMk/>
            <pc:sldMk cId="3373729114" sldId="260"/>
            <ac:spMk id="3" creationId="{CDEC0126-665D-B374-8633-8ABDC3322D92}"/>
          </ac:spMkLst>
        </pc:spChg>
        <pc:spChg chg="del mod">
          <ac:chgData name="Tahir Malik" userId="663bd424877bcdd7" providerId="LiveId" clId="{50DE6F53-F588-44C4-BB50-FB886A68D811}" dt="2024-03-19T05:07:27.969" v="118"/>
          <ac:spMkLst>
            <pc:docMk/>
            <pc:sldMk cId="3373729114" sldId="260"/>
            <ac:spMk id="6" creationId="{7D6DB8BC-6F05-0BD7-6389-C42118593C9A}"/>
          </ac:spMkLst>
        </pc:spChg>
        <pc:spChg chg="add mod">
          <ac:chgData name="Tahir Malik" userId="663bd424877bcdd7" providerId="LiveId" clId="{50DE6F53-F588-44C4-BB50-FB886A68D811}" dt="2024-03-19T05:07:58.999" v="131" actId="20577"/>
          <ac:spMkLst>
            <pc:docMk/>
            <pc:sldMk cId="3373729114" sldId="260"/>
            <ac:spMk id="8" creationId="{52119DF6-602F-869E-C5D5-78F5FEBFB989}"/>
          </ac:spMkLst>
        </pc:spChg>
        <pc:picChg chg="del mod">
          <ac:chgData name="Tahir Malik" userId="663bd424877bcdd7" providerId="LiveId" clId="{50DE6F53-F588-44C4-BB50-FB886A68D811}" dt="2024-03-19T05:07:20.904" v="113" actId="478"/>
          <ac:picMkLst>
            <pc:docMk/>
            <pc:sldMk cId="3373729114" sldId="260"/>
            <ac:picMk id="4" creationId="{21D071BB-E343-1F93-0D58-5E5342D4E8F0}"/>
          </ac:picMkLst>
        </pc:picChg>
        <pc:picChg chg="del">
          <ac:chgData name="Tahir Malik" userId="663bd424877bcdd7" providerId="LiveId" clId="{50DE6F53-F588-44C4-BB50-FB886A68D811}" dt="2024-03-19T05:07:21.580" v="114" actId="478"/>
          <ac:picMkLst>
            <pc:docMk/>
            <pc:sldMk cId="3373729114" sldId="260"/>
            <ac:picMk id="5" creationId="{770CBA30-AF80-8C0B-8401-39EDE98A3AF7}"/>
          </ac:picMkLst>
        </pc:picChg>
      </pc:sldChg>
      <pc:sldChg chg="addSp delSp modSp new mod ord">
        <pc:chgData name="Tahir Malik" userId="663bd424877bcdd7" providerId="LiveId" clId="{50DE6F53-F588-44C4-BB50-FB886A68D811}" dt="2024-03-19T05:47:12.479" v="1286" actId="255"/>
        <pc:sldMkLst>
          <pc:docMk/>
          <pc:sldMk cId="1304184744" sldId="261"/>
        </pc:sldMkLst>
        <pc:spChg chg="mod">
          <ac:chgData name="Tahir Malik" userId="663bd424877bcdd7" providerId="LiveId" clId="{50DE6F53-F588-44C4-BB50-FB886A68D811}" dt="2024-03-19T05:47:12.479" v="1286" actId="255"/>
          <ac:spMkLst>
            <pc:docMk/>
            <pc:sldMk cId="1304184744" sldId="261"/>
            <ac:spMk id="2" creationId="{8EA6B5C6-2296-3D58-85B8-B4733AFA408B}"/>
          </ac:spMkLst>
        </pc:spChg>
        <pc:spChg chg="del mod">
          <ac:chgData name="Tahir Malik" userId="663bd424877bcdd7" providerId="LiveId" clId="{50DE6F53-F588-44C4-BB50-FB886A68D811}" dt="2024-03-18T15:16:06.023" v="29" actId="21"/>
          <ac:spMkLst>
            <pc:docMk/>
            <pc:sldMk cId="1304184744" sldId="261"/>
            <ac:spMk id="3" creationId="{225178DA-ABA7-76A1-A83B-6072576A729D}"/>
          </ac:spMkLst>
        </pc:spChg>
        <pc:spChg chg="add del mod">
          <ac:chgData name="Tahir Malik" userId="663bd424877bcdd7" providerId="LiveId" clId="{50DE6F53-F588-44C4-BB50-FB886A68D811}" dt="2024-03-18T15:16:09.916" v="30" actId="21"/>
          <ac:spMkLst>
            <pc:docMk/>
            <pc:sldMk cId="1304184744" sldId="261"/>
            <ac:spMk id="5" creationId="{34F604B4-4377-70BA-81F1-C7E9625179F8}"/>
          </ac:spMkLst>
        </pc:spChg>
      </pc:sldChg>
      <pc:sldChg chg="modSp new mod ord">
        <pc:chgData name="Tahir Malik" userId="663bd424877bcdd7" providerId="LiveId" clId="{50DE6F53-F588-44C4-BB50-FB886A68D811}" dt="2024-03-19T05:47:01.439" v="1284" actId="255"/>
        <pc:sldMkLst>
          <pc:docMk/>
          <pc:sldMk cId="1981983620" sldId="262"/>
        </pc:sldMkLst>
        <pc:spChg chg="mod">
          <ac:chgData name="Tahir Malik" userId="663bd424877bcdd7" providerId="LiveId" clId="{50DE6F53-F588-44C4-BB50-FB886A68D811}" dt="2024-03-19T05:47:01.439" v="1284" actId="255"/>
          <ac:spMkLst>
            <pc:docMk/>
            <pc:sldMk cId="1981983620" sldId="262"/>
            <ac:spMk id="2" creationId="{00888965-77C7-9351-0B4E-4CDAF6CE471A}"/>
          </ac:spMkLst>
        </pc:spChg>
        <pc:spChg chg="mod">
          <ac:chgData name="Tahir Malik" userId="663bd424877bcdd7" providerId="LiveId" clId="{50DE6F53-F588-44C4-BB50-FB886A68D811}" dt="2024-03-19T05:06:54.538" v="110" actId="5793"/>
          <ac:spMkLst>
            <pc:docMk/>
            <pc:sldMk cId="1981983620" sldId="262"/>
            <ac:spMk id="3" creationId="{20B279F4-F1BC-F628-67E4-34CFADE8E507}"/>
          </ac:spMkLst>
        </pc:spChg>
      </pc:sldChg>
      <pc:sldChg chg="modSp new mod">
        <pc:chgData name="Tahir Malik" userId="663bd424877bcdd7" providerId="LiveId" clId="{50DE6F53-F588-44C4-BB50-FB886A68D811}" dt="2024-03-19T05:46:47.926" v="1282" actId="255"/>
        <pc:sldMkLst>
          <pc:docMk/>
          <pc:sldMk cId="400576262" sldId="263"/>
        </pc:sldMkLst>
        <pc:spChg chg="mod">
          <ac:chgData name="Tahir Malik" userId="663bd424877bcdd7" providerId="LiveId" clId="{50DE6F53-F588-44C4-BB50-FB886A68D811}" dt="2024-03-19T05:46:47.926" v="1282" actId="255"/>
          <ac:spMkLst>
            <pc:docMk/>
            <pc:sldMk cId="400576262" sldId="263"/>
            <ac:spMk id="2" creationId="{76509C35-8718-B63B-A09B-DF6662C07E18}"/>
          </ac:spMkLst>
        </pc:spChg>
        <pc:spChg chg="mod">
          <ac:chgData name="Tahir Malik" userId="663bd424877bcdd7" providerId="LiveId" clId="{50DE6F53-F588-44C4-BB50-FB886A68D811}" dt="2024-03-19T05:44:39.007" v="1215" actId="313"/>
          <ac:spMkLst>
            <pc:docMk/>
            <pc:sldMk cId="400576262" sldId="263"/>
            <ac:spMk id="3" creationId="{B0E40B5F-4B8D-8F5D-A09E-A56CA40708B5}"/>
          </ac:spMkLst>
        </pc:spChg>
      </pc:sldChg>
      <pc:sldChg chg="modSp new mod">
        <pc:chgData name="Tahir Malik" userId="663bd424877bcdd7" providerId="LiveId" clId="{50DE6F53-F588-44C4-BB50-FB886A68D811}" dt="2024-03-19T05:47:37.340" v="1301" actId="20577"/>
        <pc:sldMkLst>
          <pc:docMk/>
          <pc:sldMk cId="1245849543" sldId="264"/>
        </pc:sldMkLst>
        <pc:spChg chg="mod">
          <ac:chgData name="Tahir Malik" userId="663bd424877bcdd7" providerId="LiveId" clId="{50DE6F53-F588-44C4-BB50-FB886A68D811}" dt="2024-03-19T05:46:52.591" v="1283" actId="255"/>
          <ac:spMkLst>
            <pc:docMk/>
            <pc:sldMk cId="1245849543" sldId="264"/>
            <ac:spMk id="2" creationId="{7F78E0C2-C862-4E8A-8826-B70F833677F4}"/>
          </ac:spMkLst>
        </pc:spChg>
        <pc:spChg chg="mod">
          <ac:chgData name="Tahir Malik" userId="663bd424877bcdd7" providerId="LiveId" clId="{50DE6F53-F588-44C4-BB50-FB886A68D811}" dt="2024-03-19T05:47:37.340" v="1301" actId="20577"/>
          <ac:spMkLst>
            <pc:docMk/>
            <pc:sldMk cId="1245849543" sldId="264"/>
            <ac:spMk id="3" creationId="{1EFA61DD-E630-9BFC-DAC7-CC55B41E3356}"/>
          </ac:spMkLst>
        </pc:spChg>
      </pc:sldChg>
      <pc:sldChg chg="addSp delSp modSp new mod">
        <pc:chgData name="Tahir Malik" userId="663bd424877bcdd7" providerId="LiveId" clId="{50DE6F53-F588-44C4-BB50-FB886A68D811}" dt="2024-03-19T05:54:15.779" v="1326" actId="1076"/>
        <pc:sldMkLst>
          <pc:docMk/>
          <pc:sldMk cId="3530746443" sldId="265"/>
        </pc:sldMkLst>
        <pc:spChg chg="mod">
          <ac:chgData name="Tahir Malik" userId="663bd424877bcdd7" providerId="LiveId" clId="{50DE6F53-F588-44C4-BB50-FB886A68D811}" dt="2024-03-19T05:53:42.306" v="1322" actId="13926"/>
          <ac:spMkLst>
            <pc:docMk/>
            <pc:sldMk cId="3530746443" sldId="265"/>
            <ac:spMk id="2" creationId="{227617A1-E110-CA81-23BF-1A097BD9166E}"/>
          </ac:spMkLst>
        </pc:spChg>
        <pc:spChg chg="del">
          <ac:chgData name="Tahir Malik" userId="663bd424877bcdd7" providerId="LiveId" clId="{50DE6F53-F588-44C4-BB50-FB886A68D811}" dt="2024-03-19T05:51:18.739" v="1317" actId="22"/>
          <ac:spMkLst>
            <pc:docMk/>
            <pc:sldMk cId="3530746443" sldId="265"/>
            <ac:spMk id="3" creationId="{4CED4C2C-E9FA-F60B-D754-967D443AEA52}"/>
          </ac:spMkLst>
        </pc:spChg>
        <pc:picChg chg="add mod ord">
          <ac:chgData name="Tahir Malik" userId="663bd424877bcdd7" providerId="LiveId" clId="{50DE6F53-F588-44C4-BB50-FB886A68D811}" dt="2024-03-19T05:54:15.779" v="1326" actId="1076"/>
          <ac:picMkLst>
            <pc:docMk/>
            <pc:sldMk cId="3530746443" sldId="265"/>
            <ac:picMk id="5" creationId="{DFA3DDBF-0B3F-E921-AA17-F262E158010C}"/>
          </ac:picMkLst>
        </pc:picChg>
      </pc:sldChg>
      <pc:sldChg chg="addSp delSp modSp new mod">
        <pc:chgData name="Tahir Malik" userId="663bd424877bcdd7" providerId="LiveId" clId="{50DE6F53-F588-44C4-BB50-FB886A68D811}" dt="2024-03-19T06:18:05.582" v="1543"/>
        <pc:sldMkLst>
          <pc:docMk/>
          <pc:sldMk cId="2043873971" sldId="266"/>
        </pc:sldMkLst>
        <pc:spChg chg="mod">
          <ac:chgData name="Tahir Malik" userId="663bd424877bcdd7" providerId="LiveId" clId="{50DE6F53-F588-44C4-BB50-FB886A68D811}" dt="2024-03-19T05:54:56.718" v="1343" actId="20577"/>
          <ac:spMkLst>
            <pc:docMk/>
            <pc:sldMk cId="2043873971" sldId="266"/>
            <ac:spMk id="2" creationId="{1E500666-FBFC-F9D5-882C-1E5EA33677CB}"/>
          </ac:spMkLst>
        </pc:spChg>
        <pc:spChg chg="del mod">
          <ac:chgData name="Tahir Malik" userId="663bd424877bcdd7" providerId="LiveId" clId="{50DE6F53-F588-44C4-BB50-FB886A68D811}" dt="2024-03-19T05:54:59.182" v="1345" actId="21"/>
          <ac:spMkLst>
            <pc:docMk/>
            <pc:sldMk cId="2043873971" sldId="266"/>
            <ac:spMk id="3" creationId="{7D6EE41B-E38E-3AB7-0A62-D444AC88C6BB}"/>
          </ac:spMkLst>
        </pc:spChg>
        <pc:spChg chg="add del mod">
          <ac:chgData name="Tahir Malik" userId="663bd424877bcdd7" providerId="LiveId" clId="{50DE6F53-F588-44C4-BB50-FB886A68D811}" dt="2024-03-19T05:55:03.049" v="1346" actId="478"/>
          <ac:spMkLst>
            <pc:docMk/>
            <pc:sldMk cId="2043873971" sldId="266"/>
            <ac:spMk id="5" creationId="{1CCFAD23-58E8-0505-9FAE-199474508CE6}"/>
          </ac:spMkLst>
        </pc:spChg>
        <pc:spChg chg="add del mod">
          <ac:chgData name="Tahir Malik" userId="663bd424877bcdd7" providerId="LiveId" clId="{50DE6F53-F588-44C4-BB50-FB886A68D811}" dt="2024-03-19T05:58:58.491" v="1423" actId="478"/>
          <ac:spMkLst>
            <pc:docMk/>
            <pc:sldMk cId="2043873971" sldId="266"/>
            <ac:spMk id="6" creationId="{C5472F09-B647-BBAE-64DF-5C202F84C963}"/>
          </ac:spMkLst>
        </pc:spChg>
        <pc:spChg chg="add del mod">
          <ac:chgData name="Tahir Malik" userId="663bd424877bcdd7" providerId="LiveId" clId="{50DE6F53-F588-44C4-BB50-FB886A68D811}" dt="2024-03-19T06:13:01.890" v="1521" actId="1076"/>
          <ac:spMkLst>
            <pc:docMk/>
            <pc:sldMk cId="2043873971" sldId="266"/>
            <ac:spMk id="9" creationId="{7F754FE9-53BD-830E-076E-558F8349787E}"/>
          </ac:spMkLst>
        </pc:spChg>
        <pc:spChg chg="add mod">
          <ac:chgData name="Tahir Malik" userId="663bd424877bcdd7" providerId="LiveId" clId="{50DE6F53-F588-44C4-BB50-FB886A68D811}" dt="2024-03-19T06:06:34.481" v="1502" actId="1076"/>
          <ac:spMkLst>
            <pc:docMk/>
            <pc:sldMk cId="2043873971" sldId="266"/>
            <ac:spMk id="11" creationId="{0F37A836-CF46-62F2-BF01-0D452BB17B0F}"/>
          </ac:spMkLst>
        </pc:spChg>
        <pc:spChg chg="add del mod">
          <ac:chgData name="Tahir Malik" userId="663bd424877bcdd7" providerId="LiveId" clId="{50DE6F53-F588-44C4-BB50-FB886A68D811}" dt="2024-03-19T06:07:54.225" v="1511" actId="11529"/>
          <ac:spMkLst>
            <pc:docMk/>
            <pc:sldMk cId="2043873971" sldId="266"/>
            <ac:spMk id="12" creationId="{E3E72E0B-C957-466E-142C-1CC9599749D4}"/>
          </ac:spMkLst>
        </pc:spChg>
        <pc:picChg chg="add del mod modCrop">
          <ac:chgData name="Tahir Malik" userId="663bd424877bcdd7" providerId="LiveId" clId="{50DE6F53-F588-44C4-BB50-FB886A68D811}" dt="2024-03-19T06:02:03.628" v="1479" actId="21"/>
          <ac:picMkLst>
            <pc:docMk/>
            <pc:sldMk cId="2043873971" sldId="266"/>
            <ac:picMk id="8" creationId="{859151F8-90BC-FF21-B7FD-90FA71ED8BBC}"/>
          </ac:picMkLst>
        </pc:picChg>
        <pc:picChg chg="add mod">
          <ac:chgData name="Tahir Malik" userId="663bd424877bcdd7" providerId="LiveId" clId="{50DE6F53-F588-44C4-BB50-FB886A68D811}" dt="2024-03-19T06:17:46.042" v="1542"/>
          <ac:picMkLst>
            <pc:docMk/>
            <pc:sldMk cId="2043873971" sldId="266"/>
            <ac:picMk id="14" creationId="{E5558855-A4F9-5B2F-B5FB-AE96CE516330}"/>
          </ac:picMkLst>
        </pc:picChg>
        <pc:picChg chg="add mod">
          <ac:chgData name="Tahir Malik" userId="663bd424877bcdd7" providerId="LiveId" clId="{50DE6F53-F588-44C4-BB50-FB886A68D811}" dt="2024-03-19T06:17:19.448" v="1541"/>
          <ac:picMkLst>
            <pc:docMk/>
            <pc:sldMk cId="2043873971" sldId="266"/>
            <ac:picMk id="16" creationId="{7541ED1B-EB87-4888-0C54-A799375113E9}"/>
          </ac:picMkLst>
        </pc:picChg>
        <pc:picChg chg="add mod">
          <ac:chgData name="Tahir Malik" userId="663bd424877bcdd7" providerId="LiveId" clId="{50DE6F53-F588-44C4-BB50-FB886A68D811}" dt="2024-03-19T06:18:05.582" v="1543"/>
          <ac:picMkLst>
            <pc:docMk/>
            <pc:sldMk cId="2043873971" sldId="266"/>
            <ac:picMk id="18" creationId="{9BA10C36-7994-6640-F552-98257FADB54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16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48441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182727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78513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716A5-7DFC-4CE2-B782-A2778D7250D8}" type="datetimeFigureOut">
              <a:rPr lang="en-IN" smtClean="0"/>
              <a:t>23-03-2024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2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716A5-7DFC-4CE2-B782-A2778D7250D8}" type="datetimeFigureOut">
              <a:rPr lang="en-IN" smtClean="0"/>
              <a:t>23-03-2024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413850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D716A5-7DFC-4CE2-B782-A2778D7250D8}" type="datetimeFigureOut">
              <a:rPr lang="en-IN" smtClean="0"/>
              <a:t>23-03-2024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238445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716A5-7DFC-4CE2-B782-A2778D7250D8}" type="datetimeFigureOut">
              <a:rPr lang="en-IN" smtClean="0"/>
              <a:t>23-03-2024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28247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D716A5-7DFC-4CE2-B782-A2778D7250D8}" type="datetimeFigureOut">
              <a:rPr lang="en-IN" smtClean="0"/>
              <a:t>23-03-2024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10997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D716A5-7DFC-4CE2-B782-A2778D7250D8}" type="datetimeFigureOut">
              <a:rPr lang="en-IN" smtClean="0"/>
              <a:t>23-03-2024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5E01C7-7459-411D-8909-10BD6774EDCA}" type="slidenum">
              <a:rPr lang="en-IN" smtClean="0"/>
              <a:t>‹#›</a:t>
            </a:fld>
            <a:endParaRPr lang="en-IN"/>
          </a:p>
        </p:txBody>
      </p:sp>
    </p:spTree>
    <p:extLst>
      <p:ext uri="{BB962C8B-B14F-4D97-AF65-F5344CB8AC3E}">
        <p14:creationId xmlns:p14="http://schemas.microsoft.com/office/powerpoint/2010/main" val="353104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716A5-7DFC-4CE2-B782-A2778D7250D8}" type="datetimeFigureOut">
              <a:rPr lang="en-IN" smtClean="0"/>
              <a:t>23-03-2024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83049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D716A5-7DFC-4CE2-B782-A2778D7250D8}" type="datetimeFigureOut">
              <a:rPr lang="en-IN" smtClean="0"/>
              <a:t>23-03-2024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5E01C7-7459-411D-8909-10BD6774EDC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0787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ublic.tableau.com/app/profile/tahir.malik/viz/heart-rate-diagnose-data-analysis/Dashboar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linkedin.com/in/tahir7malik/" TargetMode="External"/><Relationship Id="rId7" Type="http://schemas.openxmlformats.org/officeDocument/2006/relationships/hyperlink" Target="https://twitter.com/tahir7malik"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github.com/tahir7malik/"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B5C6-2296-3D58-85B8-B4733AFA408B}"/>
              </a:ext>
            </a:extLst>
          </p:cNvPr>
          <p:cNvSpPr>
            <a:spLocks noGrp="1"/>
          </p:cNvSpPr>
          <p:nvPr>
            <p:ph type="title"/>
          </p:nvPr>
        </p:nvSpPr>
        <p:spPr>
          <a:xfrm>
            <a:off x="1066800" y="2624328"/>
            <a:ext cx="10058400" cy="1609344"/>
          </a:xfrm>
        </p:spPr>
        <p:txBody>
          <a:bodyPr>
            <a:normAutofit/>
          </a:bodyPr>
          <a:lstStyle/>
          <a:p>
            <a:r>
              <a:rPr lang="en-IN" sz="5400" dirty="0"/>
              <a:t>Heart Rate Diagnose Data Analysis</a:t>
            </a:r>
          </a:p>
        </p:txBody>
      </p:sp>
    </p:spTree>
    <p:extLst>
      <p:ext uri="{BB962C8B-B14F-4D97-AF65-F5344CB8AC3E}">
        <p14:creationId xmlns:p14="http://schemas.microsoft.com/office/powerpoint/2010/main" val="130418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8965-77C7-9351-0B4E-4CDAF6CE471A}"/>
              </a:ext>
            </a:extLst>
          </p:cNvPr>
          <p:cNvSpPr>
            <a:spLocks noGrp="1"/>
          </p:cNvSpPr>
          <p:nvPr>
            <p:ph type="title"/>
          </p:nvPr>
        </p:nvSpPr>
        <p:spPr/>
        <p:txBody>
          <a:bodyPr>
            <a:normAutofit/>
          </a:bodyPr>
          <a:lstStyle/>
          <a:p>
            <a:pPr algn="ctr"/>
            <a:r>
              <a:rPr lang="en-IN" sz="5400" dirty="0"/>
              <a:t>Introduction</a:t>
            </a:r>
          </a:p>
        </p:txBody>
      </p:sp>
      <p:sp>
        <p:nvSpPr>
          <p:cNvPr id="3" name="Content Placeholder 2">
            <a:extLst>
              <a:ext uri="{FF2B5EF4-FFF2-40B4-BE49-F238E27FC236}">
                <a16:creationId xmlns:a16="http://schemas.microsoft.com/office/drawing/2014/main" id="{20B279F4-F1BC-F628-67E4-34CFADE8E507}"/>
              </a:ext>
            </a:extLst>
          </p:cNvPr>
          <p:cNvSpPr>
            <a:spLocks noGrp="1"/>
          </p:cNvSpPr>
          <p:nvPr>
            <p:ph idx="1"/>
          </p:nvPr>
        </p:nvSpPr>
        <p:spPr/>
        <p:txBody>
          <a:bodyPr>
            <a:normAutofit/>
          </a:bodyPr>
          <a:lstStyle/>
          <a:p>
            <a:r>
              <a:rPr lang="en-GB" dirty="0"/>
              <a:t>Health is real wealth in the pandemic time we all realized the brute effects of covid-19 on all irrespective of any status.</a:t>
            </a:r>
          </a:p>
          <a:p>
            <a:pPr marL="0" indent="0">
              <a:buNone/>
            </a:pPr>
            <a:endParaRPr lang="en-GB" dirty="0"/>
          </a:p>
          <a:p>
            <a:r>
              <a:rPr lang="en-GB" dirty="0"/>
              <a:t>As being a Data Analyst, I was asked to analyze the health and medical data &amp; produce meaningful insights.</a:t>
            </a:r>
            <a:endParaRPr lang="en-IN" dirty="0"/>
          </a:p>
        </p:txBody>
      </p:sp>
    </p:spTree>
    <p:extLst>
      <p:ext uri="{BB962C8B-B14F-4D97-AF65-F5344CB8AC3E}">
        <p14:creationId xmlns:p14="http://schemas.microsoft.com/office/powerpoint/2010/main" val="198198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4127-A76E-99A3-20DE-46C5CEFE608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DEC0126-665D-B374-8633-8ABDC3322D92}"/>
              </a:ext>
            </a:extLst>
          </p:cNvPr>
          <p:cNvSpPr>
            <a:spLocks noGrp="1"/>
          </p:cNvSpPr>
          <p:nvPr>
            <p:ph idx="1"/>
          </p:nvPr>
        </p:nvSpPr>
        <p:spPr/>
        <p:txBody>
          <a:bodyPr/>
          <a:lstStyle/>
          <a:p>
            <a:r>
              <a:rPr lang="en-IN" dirty="0"/>
              <a:t> I have followed 6 step data analysis approach for this financial data analytics project</a:t>
            </a:r>
          </a:p>
          <a:p>
            <a:r>
              <a:rPr lang="en-IN" dirty="0"/>
              <a:t>(ASK – PREPARE – PROCESS – ANALYSE – SHARE – ACT )</a:t>
            </a:r>
          </a:p>
          <a:p>
            <a:r>
              <a:rPr lang="en-IN" b="1" dirty="0"/>
              <a:t>Ask</a:t>
            </a:r>
            <a:r>
              <a:rPr lang="en-IN" dirty="0"/>
              <a:t> - prepared questions which I can answer during my analysis</a:t>
            </a:r>
          </a:p>
          <a:p>
            <a:r>
              <a:rPr lang="en-IN" b="1" dirty="0"/>
              <a:t>Prepare</a:t>
            </a:r>
            <a:r>
              <a:rPr lang="en-IN" dirty="0"/>
              <a:t> - I received the dataset from unified mentor management team</a:t>
            </a:r>
          </a:p>
          <a:p>
            <a:r>
              <a:rPr lang="en-IN" b="1" dirty="0"/>
              <a:t>Process</a:t>
            </a:r>
            <a:r>
              <a:rPr lang="en-IN" dirty="0"/>
              <a:t> -  renaming columns, checked null values, we found out rest of the dataset was well organized</a:t>
            </a:r>
          </a:p>
        </p:txBody>
      </p:sp>
      <p:sp>
        <p:nvSpPr>
          <p:cNvPr id="8" name="TextBox 7">
            <a:extLst>
              <a:ext uri="{FF2B5EF4-FFF2-40B4-BE49-F238E27FC236}">
                <a16:creationId xmlns:a16="http://schemas.microsoft.com/office/drawing/2014/main" id="{52119DF6-602F-869E-C5D5-78F5FEBFB989}"/>
              </a:ext>
            </a:extLst>
          </p:cNvPr>
          <p:cNvSpPr txBox="1"/>
          <p:nvPr/>
        </p:nvSpPr>
        <p:spPr>
          <a:xfrm>
            <a:off x="3037936" y="747528"/>
            <a:ext cx="6116128" cy="1754326"/>
          </a:xfrm>
          <a:prstGeom prst="rect">
            <a:avLst/>
          </a:prstGeom>
          <a:noFill/>
        </p:spPr>
        <p:txBody>
          <a:bodyPr wrap="square">
            <a:spAutoFit/>
          </a:bodyPr>
          <a:lstStyle/>
          <a:p>
            <a:pPr algn="ctr"/>
            <a:r>
              <a:rPr lang="en-IN" sz="5400" dirty="0"/>
              <a:t>Approach</a:t>
            </a:r>
          </a:p>
          <a:p>
            <a:pPr algn="ctr"/>
            <a:endParaRPr lang="en-IN" sz="5400" dirty="0"/>
          </a:p>
        </p:txBody>
      </p:sp>
    </p:spTree>
    <p:extLst>
      <p:ext uri="{BB962C8B-B14F-4D97-AF65-F5344CB8AC3E}">
        <p14:creationId xmlns:p14="http://schemas.microsoft.com/office/powerpoint/2010/main" val="337372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995B-CACB-9830-159E-209DB8E7114F}"/>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0E83C57-8572-5F7C-4234-2909D8BB3A9E}"/>
              </a:ext>
            </a:extLst>
          </p:cNvPr>
          <p:cNvSpPr>
            <a:spLocks noGrp="1"/>
          </p:cNvSpPr>
          <p:nvPr>
            <p:ph idx="1"/>
          </p:nvPr>
        </p:nvSpPr>
        <p:spPr/>
        <p:txBody>
          <a:bodyPr>
            <a:normAutofit/>
          </a:bodyPr>
          <a:lstStyle/>
          <a:p>
            <a:r>
              <a:rPr lang="en-IN" dirty="0"/>
              <a:t> </a:t>
            </a:r>
            <a:r>
              <a:rPr lang="en-IN" b="1" dirty="0"/>
              <a:t>Analyse</a:t>
            </a:r>
            <a:r>
              <a:rPr lang="en-IN" dirty="0"/>
              <a:t> -  </a:t>
            </a:r>
          </a:p>
          <a:p>
            <a:r>
              <a:rPr lang="en-IN" dirty="0"/>
              <a:t>Sorting &amp; filtering data</a:t>
            </a:r>
          </a:p>
          <a:p>
            <a:r>
              <a:rPr lang="en-GB" dirty="0"/>
              <a:t>Calculated heart disease prevalence rate throughout the dataset</a:t>
            </a:r>
          </a:p>
          <a:p>
            <a:r>
              <a:rPr lang="en-GB" dirty="0"/>
              <a:t>Calculated avg. age</a:t>
            </a:r>
          </a:p>
          <a:p>
            <a:r>
              <a:rPr lang="en-GB" dirty="0"/>
              <a:t>Calculated avg. resting blood pressure</a:t>
            </a:r>
          </a:p>
          <a:p>
            <a:r>
              <a:rPr lang="en-GB" dirty="0"/>
              <a:t>Calculated avg. serum cholesterol</a:t>
            </a:r>
          </a:p>
          <a:p>
            <a:r>
              <a:rPr lang="en-GB" dirty="0"/>
              <a:t>Calculated % individual of high fasting blood sugar level</a:t>
            </a:r>
          </a:p>
          <a:p>
            <a:r>
              <a:rPr lang="en-GB" dirty="0"/>
              <a:t>Calculated peak heart rate in both genders</a:t>
            </a:r>
          </a:p>
          <a:p>
            <a:r>
              <a:rPr lang="en-GB" dirty="0"/>
              <a:t>Calculated avg. ST depression etc ..</a:t>
            </a:r>
            <a:endParaRPr lang="en-IN" dirty="0"/>
          </a:p>
        </p:txBody>
      </p:sp>
      <p:sp>
        <p:nvSpPr>
          <p:cNvPr id="6" name="TextBox 5">
            <a:extLst>
              <a:ext uri="{FF2B5EF4-FFF2-40B4-BE49-F238E27FC236}">
                <a16:creationId xmlns:a16="http://schemas.microsoft.com/office/drawing/2014/main" id="{60747F38-808F-A800-7ACC-5230AF0F4BFA}"/>
              </a:ext>
            </a:extLst>
          </p:cNvPr>
          <p:cNvSpPr txBox="1"/>
          <p:nvPr/>
        </p:nvSpPr>
        <p:spPr>
          <a:xfrm>
            <a:off x="3037936" y="767358"/>
            <a:ext cx="6116128" cy="923330"/>
          </a:xfrm>
          <a:prstGeom prst="rect">
            <a:avLst/>
          </a:prstGeom>
          <a:noFill/>
        </p:spPr>
        <p:txBody>
          <a:bodyPr wrap="square">
            <a:spAutoFit/>
          </a:bodyPr>
          <a:lstStyle/>
          <a:p>
            <a:pPr algn="ctr"/>
            <a:r>
              <a:rPr lang="en-IN" sz="5400" dirty="0"/>
              <a:t>Approach</a:t>
            </a:r>
          </a:p>
        </p:txBody>
      </p:sp>
    </p:spTree>
    <p:extLst>
      <p:ext uri="{BB962C8B-B14F-4D97-AF65-F5344CB8AC3E}">
        <p14:creationId xmlns:p14="http://schemas.microsoft.com/office/powerpoint/2010/main" val="200823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9C35-8718-B63B-A09B-DF6662C07E18}"/>
              </a:ext>
            </a:extLst>
          </p:cNvPr>
          <p:cNvSpPr>
            <a:spLocks noGrp="1"/>
          </p:cNvSpPr>
          <p:nvPr>
            <p:ph type="title"/>
          </p:nvPr>
        </p:nvSpPr>
        <p:spPr/>
        <p:txBody>
          <a:bodyPr>
            <a:normAutofit/>
          </a:bodyPr>
          <a:lstStyle/>
          <a:p>
            <a:pPr algn="ctr"/>
            <a:r>
              <a:rPr lang="en-IN" sz="5400" dirty="0"/>
              <a:t>Approach</a:t>
            </a:r>
          </a:p>
        </p:txBody>
      </p:sp>
      <p:sp>
        <p:nvSpPr>
          <p:cNvPr id="3" name="Content Placeholder 2">
            <a:extLst>
              <a:ext uri="{FF2B5EF4-FFF2-40B4-BE49-F238E27FC236}">
                <a16:creationId xmlns:a16="http://schemas.microsoft.com/office/drawing/2014/main" id="{B0E40B5F-4B8D-8F5D-A09E-A56CA40708B5}"/>
              </a:ext>
            </a:extLst>
          </p:cNvPr>
          <p:cNvSpPr>
            <a:spLocks noGrp="1"/>
          </p:cNvSpPr>
          <p:nvPr>
            <p:ph idx="1"/>
          </p:nvPr>
        </p:nvSpPr>
        <p:spPr/>
        <p:txBody>
          <a:bodyPr>
            <a:normAutofit fontScale="47500" lnSpcReduction="20000"/>
          </a:bodyPr>
          <a:lstStyle/>
          <a:p>
            <a:r>
              <a:rPr lang="en-IN" sz="4000" b="1" dirty="0"/>
              <a:t>Share</a:t>
            </a:r>
            <a:r>
              <a:rPr lang="en-IN" b="1" dirty="0"/>
              <a:t> -</a:t>
            </a:r>
          </a:p>
          <a:p>
            <a:r>
              <a:rPr lang="en-IN" sz="3400" dirty="0"/>
              <a:t>Heart Patient: 526, Non-Heart Patient: 499, Total Patients: 1025</a:t>
            </a:r>
          </a:p>
          <a:p>
            <a:r>
              <a:rPr lang="en-IN" sz="3400" dirty="0"/>
              <a:t>Heart Disease Prevalence Rate: 51.3 %</a:t>
            </a:r>
          </a:p>
          <a:p>
            <a:r>
              <a:rPr lang="en-IN" sz="3400" dirty="0"/>
              <a:t>Average age in dataset: 54 years</a:t>
            </a:r>
          </a:p>
          <a:p>
            <a:r>
              <a:rPr lang="en-IN" sz="3400" dirty="0"/>
              <a:t>Average resting blood pressure: 131 BPM</a:t>
            </a:r>
          </a:p>
          <a:p>
            <a:r>
              <a:rPr lang="en-IN" sz="3400" dirty="0"/>
              <a:t>Average serum cholesterol: 246 mg/dl</a:t>
            </a:r>
          </a:p>
          <a:p>
            <a:r>
              <a:rPr lang="en-IN" sz="3400" dirty="0"/>
              <a:t>High fasting blood sugar rate: 14.9 %</a:t>
            </a:r>
          </a:p>
          <a:p>
            <a:r>
              <a:rPr lang="en-IN" sz="3400" dirty="0"/>
              <a:t>Females in dataset: 312, Males in dataset: 713</a:t>
            </a:r>
          </a:p>
          <a:p>
            <a:r>
              <a:rPr lang="en-IN" sz="3400" dirty="0"/>
              <a:t>Max Heart Rate (female): 192 BPM, Max Heart Rate (male): 202 BPM</a:t>
            </a:r>
          </a:p>
          <a:p>
            <a:r>
              <a:rPr lang="en-IN" sz="3400" dirty="0"/>
              <a:t>Exercise Induced Angina Rate: 33.7 %</a:t>
            </a:r>
          </a:p>
          <a:p>
            <a:r>
              <a:rPr lang="en-IN" sz="3400" dirty="0"/>
              <a:t>Abnormal Resting Electrocardiographic Rate: 51.5 %</a:t>
            </a:r>
          </a:p>
        </p:txBody>
      </p:sp>
    </p:spTree>
    <p:extLst>
      <p:ext uri="{BB962C8B-B14F-4D97-AF65-F5344CB8AC3E}">
        <p14:creationId xmlns:p14="http://schemas.microsoft.com/office/powerpoint/2010/main" val="40057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E0C2-C862-4E8A-8826-B70F833677F4}"/>
              </a:ext>
            </a:extLst>
          </p:cNvPr>
          <p:cNvSpPr>
            <a:spLocks noGrp="1"/>
          </p:cNvSpPr>
          <p:nvPr>
            <p:ph type="title"/>
          </p:nvPr>
        </p:nvSpPr>
        <p:spPr/>
        <p:txBody>
          <a:bodyPr>
            <a:normAutofit/>
          </a:bodyPr>
          <a:lstStyle/>
          <a:p>
            <a:pPr algn="ctr"/>
            <a:r>
              <a:rPr lang="en-IN" sz="5400" dirty="0"/>
              <a:t>Approach</a:t>
            </a:r>
          </a:p>
        </p:txBody>
      </p:sp>
      <p:sp>
        <p:nvSpPr>
          <p:cNvPr id="3" name="Content Placeholder 2">
            <a:extLst>
              <a:ext uri="{FF2B5EF4-FFF2-40B4-BE49-F238E27FC236}">
                <a16:creationId xmlns:a16="http://schemas.microsoft.com/office/drawing/2014/main" id="{1EFA61DD-E630-9BFC-DAC7-CC55B41E3356}"/>
              </a:ext>
            </a:extLst>
          </p:cNvPr>
          <p:cNvSpPr>
            <a:spLocks noGrp="1"/>
          </p:cNvSpPr>
          <p:nvPr>
            <p:ph idx="1"/>
          </p:nvPr>
        </p:nvSpPr>
        <p:spPr/>
        <p:txBody>
          <a:bodyPr>
            <a:normAutofit fontScale="92500" lnSpcReduction="20000"/>
          </a:bodyPr>
          <a:lstStyle/>
          <a:p>
            <a:r>
              <a:rPr lang="en-IN" b="1" dirty="0"/>
              <a:t>Conclusion (Act) </a:t>
            </a:r>
            <a:r>
              <a:rPr lang="en-IN" dirty="0"/>
              <a:t>-</a:t>
            </a:r>
          </a:p>
          <a:p>
            <a:r>
              <a:rPr lang="en-GB" sz="1900" b="1" dirty="0"/>
              <a:t>Heart Disease Prevalence</a:t>
            </a:r>
            <a:r>
              <a:rPr lang="en-GB" sz="1900" dirty="0"/>
              <a:t>: The prevalence of heart disease in the dataset is relatively high at 51.3%, indicating that heart disease is a significant health concern among the patients included in the study.</a:t>
            </a:r>
          </a:p>
          <a:p>
            <a:r>
              <a:rPr lang="en-GB" sz="1900" b="1" dirty="0"/>
              <a:t>Demographic Distribution</a:t>
            </a:r>
            <a:r>
              <a:rPr lang="en-GB" sz="1900" dirty="0"/>
              <a:t>: The dataset consists of 312 females and 713 males, suggesting a higher representation of males. This may indicate either a higher prevalence of heart disease among males or a higher proportion of males seeking medical attention for heart-related issues.</a:t>
            </a:r>
          </a:p>
          <a:p>
            <a:r>
              <a:rPr lang="en-GB" sz="1900" b="1" dirty="0"/>
              <a:t>Resting Blood Pressure and Serum Cholesterol</a:t>
            </a:r>
            <a:r>
              <a:rPr lang="en-GB" sz="1900" dirty="0"/>
              <a:t>: The average resting blood pressure and serum cholesterol levels are 131 BPM and 246 mg/dl, respectively. Elevated levels of both indicators are associated with an increased risk of heart disease, highlighting the importance of monitoring these parameters for early detection and prevention.</a:t>
            </a:r>
          </a:p>
          <a:p>
            <a:r>
              <a:rPr lang="en-GB" sz="1900" b="1" dirty="0"/>
              <a:t>Exercise Induced Angina and Abnormal Resting Electrocardiographic Rate</a:t>
            </a:r>
            <a:r>
              <a:rPr lang="en-GB" sz="1900" dirty="0"/>
              <a:t>: The rates of exercise-induced angina (33.7%) and abnormal resting electrocardiographic findings (51.5%) are both relatively high. These findings indicate that a significant portion of the patient population experiences symptoms during physical activity and may have abnormal heart rhythms at rest, further emphasizing the prevalence and severity of heart disease in the dataset.</a:t>
            </a:r>
            <a:endParaRPr lang="en-IN" sz="1900" dirty="0"/>
          </a:p>
        </p:txBody>
      </p:sp>
    </p:spTree>
    <p:extLst>
      <p:ext uri="{BB962C8B-B14F-4D97-AF65-F5344CB8AC3E}">
        <p14:creationId xmlns:p14="http://schemas.microsoft.com/office/powerpoint/2010/main" val="1245849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17A1-E110-CA81-23BF-1A097BD9166E}"/>
              </a:ext>
            </a:extLst>
          </p:cNvPr>
          <p:cNvSpPr>
            <a:spLocks noGrp="1"/>
          </p:cNvSpPr>
          <p:nvPr>
            <p:ph type="title"/>
          </p:nvPr>
        </p:nvSpPr>
        <p:spPr>
          <a:xfrm>
            <a:off x="1096963" y="163902"/>
            <a:ext cx="10058400" cy="1450757"/>
          </a:xfrm>
        </p:spPr>
        <p:txBody>
          <a:bodyPr>
            <a:normAutofit/>
          </a:bodyPr>
          <a:lstStyle/>
          <a:p>
            <a:pPr algn="ctr"/>
            <a:r>
              <a:rPr lang="en-IN" sz="5400" dirty="0">
                <a:solidFill>
                  <a:schemeClr val="tx1"/>
                </a:solidFill>
                <a:hlinkClick r:id="rId2">
                  <a:extLst>
                    <a:ext uri="{A12FA001-AC4F-418D-AE19-62706E023703}">
                      <ahyp:hlinkClr xmlns:ahyp="http://schemas.microsoft.com/office/drawing/2018/hyperlinkcolor" val="tx"/>
                    </a:ext>
                  </a:extLst>
                </a:hlinkClick>
              </a:rPr>
              <a:t>Dashboard</a:t>
            </a:r>
            <a:endParaRPr lang="en-IN" sz="5400" dirty="0">
              <a:solidFill>
                <a:schemeClr val="tx1"/>
              </a:solidFill>
            </a:endParaRPr>
          </a:p>
        </p:txBody>
      </p:sp>
      <p:pic>
        <p:nvPicPr>
          <p:cNvPr id="7" name="Content Placeholder 6" descr="A screenshot of a graph&#10;&#10;Description automatically generated">
            <a:extLst>
              <a:ext uri="{FF2B5EF4-FFF2-40B4-BE49-F238E27FC236}">
                <a16:creationId xmlns:a16="http://schemas.microsoft.com/office/drawing/2014/main" id="{CE7402CF-058B-AC06-D9B1-FE90E83AFB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1855530"/>
            <a:ext cx="10058400" cy="4004191"/>
          </a:xfrm>
        </p:spPr>
      </p:pic>
    </p:spTree>
    <p:extLst>
      <p:ext uri="{BB962C8B-B14F-4D97-AF65-F5344CB8AC3E}">
        <p14:creationId xmlns:p14="http://schemas.microsoft.com/office/powerpoint/2010/main" val="353074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0666-FBFC-F9D5-882C-1E5EA33677CB}"/>
              </a:ext>
            </a:extLst>
          </p:cNvPr>
          <p:cNvSpPr>
            <a:spLocks noGrp="1"/>
          </p:cNvSpPr>
          <p:nvPr>
            <p:ph type="title"/>
          </p:nvPr>
        </p:nvSpPr>
        <p:spPr/>
        <p:txBody>
          <a:bodyPr/>
          <a:lstStyle/>
          <a:p>
            <a:r>
              <a:rPr lang="en-IN" dirty="0"/>
              <a:t> </a:t>
            </a:r>
          </a:p>
        </p:txBody>
      </p:sp>
      <p:sp>
        <p:nvSpPr>
          <p:cNvPr id="9" name="Oval 8">
            <a:extLst>
              <a:ext uri="{FF2B5EF4-FFF2-40B4-BE49-F238E27FC236}">
                <a16:creationId xmlns:a16="http://schemas.microsoft.com/office/drawing/2014/main" id="{7F754FE9-53BD-830E-076E-558F8349787E}"/>
              </a:ext>
            </a:extLst>
          </p:cNvPr>
          <p:cNvSpPr/>
          <p:nvPr/>
        </p:nvSpPr>
        <p:spPr>
          <a:xfrm>
            <a:off x="2300374" y="2988089"/>
            <a:ext cx="2593402" cy="2330924"/>
          </a:xfrm>
          <a:prstGeom prst="ellipse">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0F37A836-CF46-62F2-BF01-0D452BB17B0F}"/>
              </a:ext>
            </a:extLst>
          </p:cNvPr>
          <p:cNvSpPr txBox="1"/>
          <p:nvPr/>
        </p:nvSpPr>
        <p:spPr>
          <a:xfrm>
            <a:off x="3037936" y="615657"/>
            <a:ext cx="6116128" cy="923330"/>
          </a:xfrm>
          <a:prstGeom prst="rect">
            <a:avLst/>
          </a:prstGeom>
          <a:noFill/>
        </p:spPr>
        <p:txBody>
          <a:bodyPr wrap="square">
            <a:spAutoFit/>
          </a:bodyPr>
          <a:lstStyle/>
          <a:p>
            <a:pPr algn="ctr"/>
            <a:r>
              <a:rPr lang="en-IN" sz="5400" dirty="0"/>
              <a:t>Thank You</a:t>
            </a:r>
          </a:p>
        </p:txBody>
      </p:sp>
      <p:pic>
        <p:nvPicPr>
          <p:cNvPr id="14" name="Picture 13">
            <a:hlinkClick r:id="rId3"/>
            <a:extLst>
              <a:ext uri="{FF2B5EF4-FFF2-40B4-BE49-F238E27FC236}">
                <a16:creationId xmlns:a16="http://schemas.microsoft.com/office/drawing/2014/main" id="{E5558855-A4F9-5B2F-B5FB-AE96CE516330}"/>
              </a:ext>
            </a:extLst>
          </p:cNvPr>
          <p:cNvPicPr>
            <a:picLocks noChangeAspect="1"/>
          </p:cNvPicPr>
          <p:nvPr/>
        </p:nvPicPr>
        <p:blipFill>
          <a:blip r:embed="rId4"/>
          <a:stretch>
            <a:fillRect/>
          </a:stretch>
        </p:blipFill>
        <p:spPr>
          <a:xfrm>
            <a:off x="6885317" y="3729418"/>
            <a:ext cx="424133" cy="424133"/>
          </a:xfrm>
          <a:prstGeom prst="rect">
            <a:avLst/>
          </a:prstGeom>
        </p:spPr>
      </p:pic>
      <p:pic>
        <p:nvPicPr>
          <p:cNvPr id="16" name="Picture 15">
            <a:hlinkClick r:id="rId5"/>
            <a:extLst>
              <a:ext uri="{FF2B5EF4-FFF2-40B4-BE49-F238E27FC236}">
                <a16:creationId xmlns:a16="http://schemas.microsoft.com/office/drawing/2014/main" id="{7541ED1B-EB87-4888-0C54-A799375113E9}"/>
              </a:ext>
            </a:extLst>
          </p:cNvPr>
          <p:cNvPicPr>
            <a:picLocks noChangeAspect="1"/>
          </p:cNvPicPr>
          <p:nvPr/>
        </p:nvPicPr>
        <p:blipFill>
          <a:blip r:embed="rId6"/>
          <a:stretch>
            <a:fillRect/>
          </a:stretch>
        </p:blipFill>
        <p:spPr>
          <a:xfrm>
            <a:off x="6096000" y="3718566"/>
            <a:ext cx="424133" cy="424133"/>
          </a:xfrm>
          <a:prstGeom prst="rect">
            <a:avLst/>
          </a:prstGeom>
        </p:spPr>
      </p:pic>
      <p:pic>
        <p:nvPicPr>
          <p:cNvPr id="18" name="Picture 17">
            <a:hlinkClick r:id="rId7"/>
            <a:extLst>
              <a:ext uri="{FF2B5EF4-FFF2-40B4-BE49-F238E27FC236}">
                <a16:creationId xmlns:a16="http://schemas.microsoft.com/office/drawing/2014/main" id="{9BA10C36-7994-6640-F552-98257FADB54C}"/>
              </a:ext>
            </a:extLst>
          </p:cNvPr>
          <p:cNvPicPr>
            <a:picLocks noChangeAspect="1"/>
          </p:cNvPicPr>
          <p:nvPr/>
        </p:nvPicPr>
        <p:blipFill>
          <a:blip r:embed="rId8"/>
          <a:stretch>
            <a:fillRect/>
          </a:stretch>
        </p:blipFill>
        <p:spPr>
          <a:xfrm>
            <a:off x="7674634" y="3780389"/>
            <a:ext cx="362310" cy="362310"/>
          </a:xfrm>
          <a:prstGeom prst="rect">
            <a:avLst/>
          </a:prstGeom>
        </p:spPr>
      </p:pic>
    </p:spTree>
    <p:extLst>
      <p:ext uri="{BB962C8B-B14F-4D97-AF65-F5344CB8AC3E}">
        <p14:creationId xmlns:p14="http://schemas.microsoft.com/office/powerpoint/2010/main" val="20438739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120</TotalTime>
  <Words>485</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Heart Rate Diagnose Data Analysis</vt:lpstr>
      <vt:lpstr>Introduction</vt:lpstr>
      <vt:lpstr> </vt:lpstr>
      <vt:lpstr> </vt:lpstr>
      <vt:lpstr>Approach</vt:lpstr>
      <vt:lpstr>Approach</vt:lpstr>
      <vt:lpstr>Dashboard</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Tahir Malik</dc:creator>
  <cp:lastModifiedBy>Tahir Malik</cp:lastModifiedBy>
  <cp:revision>1</cp:revision>
  <dcterms:created xsi:type="dcterms:W3CDTF">2024-03-17T11:34:56Z</dcterms:created>
  <dcterms:modified xsi:type="dcterms:W3CDTF">2024-03-23T05:29:26Z</dcterms:modified>
</cp:coreProperties>
</file>