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58" r:id="rId6"/>
    <p:sldId id="257" r:id="rId7"/>
    <p:sldId id="262" r:id="rId8"/>
    <p:sldId id="265" r:id="rId9"/>
    <p:sldId id="260" r:id="rId10"/>
    <p:sldId id="259" r:id="rId11"/>
    <p:sldId id="271" r:id="rId12"/>
    <p:sldId id="266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704" autoAdjust="0"/>
  </p:normalViewPr>
  <p:slideViewPr>
    <p:cSldViewPr snapToGrid="0">
      <p:cViewPr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s with icons&#10;&#10;Description automatically generated">
            <a:extLst>
              <a:ext uri="{FF2B5EF4-FFF2-40B4-BE49-F238E27FC236}">
                <a16:creationId xmlns:a16="http://schemas.microsoft.com/office/drawing/2014/main" id="{A036992E-3D06-47FD-C5A9-14DCD262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3" t="4489" r="3406" b="10214"/>
          <a:stretch/>
        </p:blipFill>
        <p:spPr>
          <a:xfrm>
            <a:off x="6562165" y="3025588"/>
            <a:ext cx="5629835" cy="3832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7DA25-5984-2176-EE97-33EA1339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06" y="4182818"/>
            <a:ext cx="6717631" cy="2128042"/>
          </a:xfrm>
        </p:spPr>
        <p:txBody>
          <a:bodyPr/>
          <a:lstStyle/>
          <a:p>
            <a:r>
              <a:rPr lang="en-US" dirty="0"/>
              <a:t>Revolutionizing Smart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Energy </a:t>
            </a:r>
            <a:r>
              <a:rPr lang="en-US" dirty="0"/>
              <a:t>Grids with Autonomous AI</a:t>
            </a:r>
          </a:p>
        </p:txBody>
      </p:sp>
    </p:spTree>
    <p:extLst>
      <p:ext uri="{BB962C8B-B14F-4D97-AF65-F5344CB8AC3E}">
        <p14:creationId xmlns:p14="http://schemas.microsoft.com/office/powerpoint/2010/main" val="280854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884E-C273-C32A-B480-7AD0B565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1F5DD-2964-2AD4-8A68-988B749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7B1C91ED-5E54-26CF-8EBA-0CA0D0FDC6C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Closing Remarks: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Emphasize the positive impact on efficiency, cost savings, and sustainability.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Call to Action: </a:t>
            </a:r>
          </a:p>
          <a:p>
            <a:pPr marL="0" indent="0">
              <a:buNone/>
            </a:pPr>
            <a:r>
              <a:rPr lang="en-US" sz="2400" dirty="0"/>
              <a:t>Embrace Autonomous AI for a smarter and greener energy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0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91D1-F0F0-5BB2-A245-D848F2DF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22967-B606-D549-775E-FE7A9759F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4961686"/>
            <a:ext cx="6696074" cy="674290"/>
          </a:xfrm>
        </p:spPr>
        <p:txBody>
          <a:bodyPr>
            <a:normAutofit/>
          </a:bodyPr>
          <a:lstStyle/>
          <a:p>
            <a:r>
              <a:rPr lang="en-US" b="1" dirty="0"/>
              <a:t>Tahira Kanwal</a:t>
            </a:r>
          </a:p>
          <a:p>
            <a:r>
              <a:rPr lang="en-US" b="1" dirty="0"/>
              <a:t>Linkedin.com/tahirakanwal2k16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63B11-B2AF-A5EC-D4EE-A079EBBA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7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241333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721115"/>
            <a:ext cx="6316196" cy="25232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Overview: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The proposed autonomous AI targets the optimization of a smart energy grid, overcoming challenges in traditional control methods.</a:t>
            </a:r>
          </a:p>
          <a:p>
            <a:pPr algn="just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Enhances energy efficiency, cuts costs, and promotes sustainability.</a:t>
            </a:r>
          </a:p>
          <a:p>
            <a:pPr algn="just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24" y="2216651"/>
            <a:ext cx="4045324" cy="718914"/>
          </a:xfrm>
        </p:spPr>
        <p:txBody>
          <a:bodyPr/>
          <a:lstStyle/>
          <a:p>
            <a:r>
              <a:rPr lang="en-US" dirty="0"/>
              <a:t>Current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5" y="3267634"/>
            <a:ext cx="5611100" cy="27566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Control Theory (PID, MPC): </a:t>
            </a:r>
            <a:r>
              <a:rPr lang="en-US" sz="2000" dirty="0"/>
              <a:t>Basic grid control.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Optimization Techniques: </a:t>
            </a:r>
            <a:r>
              <a:rPr lang="en-US" sz="2000" dirty="0"/>
              <a:t>Resource allocation.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Human Operator/Engineer:</a:t>
            </a:r>
            <a:r>
              <a:rPr lang="en-US" sz="2000" dirty="0"/>
              <a:t> Manages operations.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1788459"/>
            <a:ext cx="4179570" cy="784995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49" y="3011360"/>
            <a:ext cx="4734485" cy="25463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Difficulty</a:t>
            </a:r>
            <a:r>
              <a:rPr lang="en-US" sz="2000" dirty="0"/>
              <a:t> adapting to changing energy demand and supply.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Inconsistency</a:t>
            </a:r>
            <a:r>
              <a:rPr lang="en-US" sz="2000" dirty="0"/>
              <a:t> across human operators in dynamic scenarios.</a:t>
            </a:r>
          </a:p>
          <a:p>
            <a:r>
              <a:rPr lang="en-US" sz="2000" dirty="0"/>
              <a:t>Challenges in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optimizing</a:t>
            </a:r>
            <a:r>
              <a:rPr lang="en-US" sz="2000" dirty="0"/>
              <a:t> for multiple goals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obot with a hand on his chin&#10;&#10;Description automatically generated">
            <a:extLst>
              <a:ext uri="{FF2B5EF4-FFF2-40B4-BE49-F238E27FC236}">
                <a16:creationId xmlns:a16="http://schemas.microsoft.com/office/drawing/2014/main" id="{19626140-DFE8-EE1E-519E-9B044C0A8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6"/>
          <a:stretch/>
        </p:blipFill>
        <p:spPr>
          <a:xfrm>
            <a:off x="5472952" y="1"/>
            <a:ext cx="6719047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488188"/>
            <a:ext cx="8421688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Autonomous AI Components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674847"/>
            <a:ext cx="3924300" cy="823912"/>
          </a:xfrm>
        </p:spPr>
        <p:txBody>
          <a:bodyPr/>
          <a:lstStyle/>
          <a:p>
            <a:r>
              <a:rPr lang="en-US" sz="2800" b="1" dirty="0"/>
              <a:t>Overview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2"/>
          </p:nvPr>
        </p:nvSpPr>
        <p:spPr>
          <a:xfrm>
            <a:off x="2933700" y="3643383"/>
            <a:ext cx="3924300" cy="1997867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Autonomous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will dynamically adjust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energy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distribution, predict demand patterns, and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optimize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overall performance.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b="1" dirty="0"/>
              <a:t>OPTIMIZATION 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Maximize 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energy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efficiency, ensure grid reliability, and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minimize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costs.</a:t>
            </a: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AI Components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26814" y="1684213"/>
            <a:ext cx="7391535" cy="1010842"/>
          </a:xfrm>
        </p:spPr>
        <p:txBody>
          <a:bodyPr>
            <a:normAutofit/>
          </a:bodyPr>
          <a:lstStyle/>
          <a:p>
            <a:r>
              <a:rPr lang="en-US" sz="2000" b="1" dirty="0"/>
              <a:t>Machine Learning</a:t>
            </a:r>
            <a:r>
              <a:rPr lang="en-US" sz="2000" dirty="0"/>
              <a:t>: </a:t>
            </a:r>
          </a:p>
          <a:p>
            <a:r>
              <a:rPr lang="en-US" sz="2000" dirty="0"/>
              <a:t>Predicting energy demand patterns.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2657" y="2923579"/>
            <a:ext cx="6139679" cy="1010842"/>
          </a:xfrm>
        </p:spPr>
        <p:txBody>
          <a:bodyPr>
            <a:normAutofit/>
          </a:bodyPr>
          <a:lstStyle/>
          <a:p>
            <a:r>
              <a:rPr lang="en-US" sz="2000" b="1" dirty="0"/>
              <a:t>Deep Reinforcement Learning</a:t>
            </a:r>
            <a:r>
              <a:rPr lang="en-US" sz="2000" dirty="0"/>
              <a:t>: </a:t>
            </a:r>
          </a:p>
          <a:p>
            <a:r>
              <a:rPr lang="en-US" sz="2000" dirty="0"/>
              <a:t>Adapting to changing scenarios in real-time.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person holding a light&#10;&#10;Description automatically generated">
            <a:extLst>
              <a:ext uri="{FF2B5EF4-FFF2-40B4-BE49-F238E27FC236}">
                <a16:creationId xmlns:a16="http://schemas.microsoft.com/office/drawing/2014/main" id="{B6A2C9CB-4CDE-6B80-0669-494130CAA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42033"/>
              </a:clrFrom>
              <a:clrTo>
                <a:srgbClr val="142033">
                  <a:alpha val="0"/>
                </a:srgbClr>
              </a:clrTo>
            </a:clrChange>
            <a:grayscl/>
          </a:blip>
          <a:srcRect l="7384" r="11886"/>
          <a:stretch/>
        </p:blipFill>
        <p:spPr>
          <a:xfrm>
            <a:off x="4881281" y="1531164"/>
            <a:ext cx="5809129" cy="4237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118" y="1525599"/>
            <a:ext cx="5111750" cy="714585"/>
          </a:xfrm>
        </p:spPr>
        <p:txBody>
          <a:bodyPr>
            <a:normAutofit/>
          </a:bodyPr>
          <a:lstStyle/>
          <a:p>
            <a:r>
              <a:rPr lang="en-US" sz="3200" dirty="0"/>
              <a:t>Superpowers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7118" y="2755400"/>
            <a:ext cx="6441141" cy="3724834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Makes human-like decisions:</a:t>
            </a:r>
            <a:r>
              <a:rPr lang="en-US" sz="1800" dirty="0"/>
              <a:t> Adapting strategies akin to expert human operators.</a:t>
            </a:r>
          </a:p>
          <a:p>
            <a:pPr algn="just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Perceives, then acts:</a:t>
            </a:r>
            <a:r>
              <a:rPr lang="en-US" sz="1800" dirty="0"/>
              <a:t> Utilizing machine learning for advanced perception.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Learns and adapts:</a:t>
            </a:r>
            <a:r>
              <a:rPr lang="en-US" sz="1800" dirty="0"/>
              <a:t> Incorporating deep reinforcement learning for real-time adaptation.</a:t>
            </a:r>
            <a:endParaRPr lang="en-US" sz="1800" b="1" dirty="0"/>
          </a:p>
          <a:p>
            <a:pPr algn="just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Spots patterns:</a:t>
            </a:r>
            <a:r>
              <a:rPr lang="en-US" sz="1800" dirty="0"/>
              <a:t> Identifying energy consumption patterns through machine learning.</a:t>
            </a:r>
          </a:p>
          <a:p>
            <a:pPr algn="just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Infers from experience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800" dirty="0"/>
              <a:t> Learning from past scenarios to enhance decision-making.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{0C63EC74-AFD7-4272-BA54-F008F59EB7F9}tf67328976_win32</Template>
  <TotalTime>90</TotalTime>
  <Words>262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Tenorite</vt:lpstr>
      <vt:lpstr>Office Theme</vt:lpstr>
      <vt:lpstr>Revolutionizing Smart Energy Grids with Autonomous AI</vt:lpstr>
      <vt:lpstr>INTRODUCTION</vt:lpstr>
      <vt:lpstr>Current Methods:</vt:lpstr>
      <vt:lpstr>Limitations</vt:lpstr>
      <vt:lpstr>PowerPoint Presentation</vt:lpstr>
      <vt:lpstr>Autonomous AI Components</vt:lpstr>
      <vt:lpstr>AI Components</vt:lpstr>
      <vt:lpstr>PowerPoint Presentation</vt:lpstr>
      <vt:lpstr>Superpowers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Smart Energy Grids with Autonomous AI</dc:title>
  <dc:creator>Tahira K</dc:creator>
  <cp:lastModifiedBy>Tahira K</cp:lastModifiedBy>
  <cp:revision>3</cp:revision>
  <dcterms:created xsi:type="dcterms:W3CDTF">2023-12-21T02:56:55Z</dcterms:created>
  <dcterms:modified xsi:type="dcterms:W3CDTF">2023-12-21T04:26:59Z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