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7"/>
  </p:notesMasterIdLst>
  <p:sldIdLst>
    <p:sldId id="256" r:id="rId2"/>
    <p:sldId id="280" r:id="rId3"/>
    <p:sldId id="257" r:id="rId4"/>
    <p:sldId id="258" r:id="rId5"/>
    <p:sldId id="259" r:id="rId6"/>
    <p:sldId id="262" r:id="rId7"/>
    <p:sldId id="295" r:id="rId8"/>
    <p:sldId id="263" r:id="rId9"/>
    <p:sldId id="285" r:id="rId10"/>
    <p:sldId id="275" r:id="rId11"/>
    <p:sldId id="276" r:id="rId12"/>
    <p:sldId id="281" r:id="rId13"/>
    <p:sldId id="282" r:id="rId14"/>
    <p:sldId id="283" r:id="rId15"/>
    <p:sldId id="284" r:id="rId16"/>
    <p:sldId id="286" r:id="rId17"/>
    <p:sldId id="287" r:id="rId18"/>
    <p:sldId id="293" r:id="rId19"/>
    <p:sldId id="294" r:id="rId20"/>
    <p:sldId id="288" r:id="rId21"/>
    <p:sldId id="291" r:id="rId22"/>
    <p:sldId id="290" r:id="rId23"/>
    <p:sldId id="289" r:id="rId24"/>
    <p:sldId id="292" r:id="rId25"/>
    <p:sldId id="279"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
      <p:font typeface="Lexend Deca" panose="020B0604020202020204" charset="0"/>
      <p:regular r:id="rId32"/>
      <p:bold r:id="rId33"/>
    </p:embeddedFont>
    <p:embeddedFont>
      <p:font typeface="Montserrat" panose="00000500000000000000"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TZLI48p0rLQk+IBmb0WcpXOH9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035c63913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g2035c639134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037052339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20370523398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035c63913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g2035c639134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037052339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20370523398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035c63913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2035c639134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14744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035c63913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2035c639134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4301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08779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035c63913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2035c639134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035c639134_0_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2035c639134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75889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9"/>
        <p:cNvGrpSpPr/>
        <p:nvPr/>
      </p:nvGrpSpPr>
      <p:grpSpPr>
        <a:xfrm>
          <a:off x="0" y="0"/>
          <a:ext cx="0" cy="0"/>
          <a:chOff x="0" y="0"/>
          <a:chExt cx="0" cy="0"/>
        </a:xfrm>
      </p:grpSpPr>
      <p:pic>
        <p:nvPicPr>
          <p:cNvPr id="10" name="Google Shape;10;g2035c639134_0_874"/>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g2035c639134_0_874"/>
          <p:cNvSpPr txBox="1">
            <a:spLocks noGrp="1"/>
          </p:cNvSpPr>
          <p:nvPr>
            <p:ph type="ctrTitle"/>
          </p:nvPr>
        </p:nvSpPr>
        <p:spPr>
          <a:xfrm>
            <a:off x="685800" y="1991825"/>
            <a:ext cx="45390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grpSp>
        <p:nvGrpSpPr>
          <p:cNvPr id="79" name="Google Shape;79;g2035c639134_0_785"/>
          <p:cNvGrpSpPr/>
          <p:nvPr/>
        </p:nvGrpSpPr>
        <p:grpSpPr>
          <a:xfrm>
            <a:off x="0" y="381001"/>
            <a:ext cx="1037850" cy="1016288"/>
            <a:chOff x="0" y="381001"/>
            <a:chExt cx="1037850" cy="1016288"/>
          </a:xfrm>
        </p:grpSpPr>
        <p:sp>
          <p:nvSpPr>
            <p:cNvPr id="80" name="Google Shape;80;g2035c639134_0_78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g2035c639134_0_78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 name="Google Shape;82;g2035c639134_0_78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3" name="Google Shape;83;g2035c639134_0_785"/>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84" name="Google Shape;84;g2035c639134_0_7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5"/>
        <p:cNvGrpSpPr/>
        <p:nvPr/>
      </p:nvGrpSpPr>
      <p:grpSpPr>
        <a:xfrm>
          <a:off x="0" y="0"/>
          <a:ext cx="0" cy="0"/>
          <a:chOff x="0" y="0"/>
          <a:chExt cx="0" cy="0"/>
        </a:xfrm>
      </p:grpSpPr>
      <p:grpSp>
        <p:nvGrpSpPr>
          <p:cNvPr id="86" name="Google Shape;86;g2035c639134_0_806"/>
          <p:cNvGrpSpPr/>
          <p:nvPr/>
        </p:nvGrpSpPr>
        <p:grpSpPr>
          <a:xfrm>
            <a:off x="0" y="381001"/>
            <a:ext cx="1037850" cy="1016288"/>
            <a:chOff x="0" y="381001"/>
            <a:chExt cx="1037850" cy="1016288"/>
          </a:xfrm>
        </p:grpSpPr>
        <p:sp>
          <p:nvSpPr>
            <p:cNvPr id="87" name="Google Shape;87;g2035c639134_0_80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2035c639134_0_80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g2035c639134_0_806"/>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0" name="Google Shape;90;g2035c639134_0_806"/>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1" name="Google Shape;91;g2035c639134_0_80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2"/>
        <p:cNvGrpSpPr/>
        <p:nvPr/>
      </p:nvGrpSpPr>
      <p:grpSpPr>
        <a:xfrm>
          <a:off x="0" y="0"/>
          <a:ext cx="0" cy="0"/>
          <a:chOff x="0" y="0"/>
          <a:chExt cx="0" cy="0"/>
        </a:xfrm>
      </p:grpSpPr>
      <p:grpSp>
        <p:nvGrpSpPr>
          <p:cNvPr id="93" name="Google Shape;93;g2035c639134_0_813"/>
          <p:cNvGrpSpPr/>
          <p:nvPr/>
        </p:nvGrpSpPr>
        <p:grpSpPr>
          <a:xfrm>
            <a:off x="4406400" y="0"/>
            <a:ext cx="4737600" cy="5143500"/>
            <a:chOff x="4406400" y="0"/>
            <a:chExt cx="4737600" cy="5143500"/>
          </a:xfrm>
        </p:grpSpPr>
        <p:sp>
          <p:nvSpPr>
            <p:cNvPr id="94" name="Google Shape;94;g2035c639134_0_813"/>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2035c639134_0_813"/>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2035c639134_0_813"/>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g2035c639134_0_813"/>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2035c639134_0_813"/>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2035c639134_0_813"/>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2035c639134_0_813"/>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2035c639134_0_813"/>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2035c639134_0_813"/>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g2035c639134_0_813"/>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2035c639134_0_813"/>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2035c639134_0_813"/>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2035c639134_0_813"/>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2035c639134_0_813"/>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2035c639134_0_813"/>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2035c639134_0_813"/>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2035c639134_0_813"/>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2035c639134_0_813"/>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 name="Google Shape;112;g2035c639134_0_813"/>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3" name="Google Shape;113;g2035c639134_0_8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grpSp>
        <p:nvGrpSpPr>
          <p:cNvPr id="115" name="Google Shape;115;g2035c639134_0_835"/>
          <p:cNvGrpSpPr/>
          <p:nvPr/>
        </p:nvGrpSpPr>
        <p:grpSpPr>
          <a:xfrm>
            <a:off x="0" y="381001"/>
            <a:ext cx="1037850" cy="1016288"/>
            <a:chOff x="0" y="381001"/>
            <a:chExt cx="1037850" cy="1016288"/>
          </a:xfrm>
        </p:grpSpPr>
        <p:sp>
          <p:nvSpPr>
            <p:cNvPr id="116" name="Google Shape;116;g2035c639134_0_83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2035c639134_0_83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 name="Google Shape;118;g2035c639134_0_835"/>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19" name="Google Shape;119;g2035c639134_0_835"/>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20" name="Google Shape;120;g2035c639134_0_835"/>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21" name="Google Shape;121;g2035c639134_0_8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2"/>
        <p:cNvGrpSpPr/>
        <p:nvPr/>
      </p:nvGrpSpPr>
      <p:grpSpPr>
        <a:xfrm>
          <a:off x="0" y="0"/>
          <a:ext cx="0" cy="0"/>
          <a:chOff x="0" y="0"/>
          <a:chExt cx="0" cy="0"/>
        </a:xfrm>
      </p:grpSpPr>
      <p:grpSp>
        <p:nvGrpSpPr>
          <p:cNvPr id="123" name="Google Shape;123;g2035c639134_0_843"/>
          <p:cNvGrpSpPr/>
          <p:nvPr/>
        </p:nvGrpSpPr>
        <p:grpSpPr>
          <a:xfrm>
            <a:off x="0" y="4128572"/>
            <a:ext cx="698925" cy="684657"/>
            <a:chOff x="0" y="3785672"/>
            <a:chExt cx="698925" cy="684657"/>
          </a:xfrm>
        </p:grpSpPr>
        <p:sp>
          <p:nvSpPr>
            <p:cNvPr id="124" name="Google Shape;124;g2035c639134_0_843"/>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2035c639134_0_843"/>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6" name="Google Shape;126;g2035c639134_0_843"/>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27" name="Google Shape;127;g2035c639134_0_8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8"/>
        <p:cNvGrpSpPr/>
        <p:nvPr/>
      </p:nvGrpSpPr>
      <p:grpSpPr>
        <a:xfrm>
          <a:off x="0" y="0"/>
          <a:ext cx="0" cy="0"/>
          <a:chOff x="0" y="0"/>
          <a:chExt cx="0" cy="0"/>
        </a:xfrm>
      </p:grpSpPr>
      <p:grpSp>
        <p:nvGrpSpPr>
          <p:cNvPr id="129" name="Google Shape;129;g2035c639134_0_849"/>
          <p:cNvGrpSpPr/>
          <p:nvPr/>
        </p:nvGrpSpPr>
        <p:grpSpPr>
          <a:xfrm>
            <a:off x="4406400" y="0"/>
            <a:ext cx="4737600" cy="5143065"/>
            <a:chOff x="4406400" y="0"/>
            <a:chExt cx="4737600" cy="5143065"/>
          </a:xfrm>
        </p:grpSpPr>
        <p:sp>
          <p:nvSpPr>
            <p:cNvPr id="130" name="Google Shape;130;g2035c639134_0_849"/>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2035c639134_0_849"/>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2035c639134_0_849"/>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2035c639134_0_849"/>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2035c639134_0_849"/>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2035c639134_0_849"/>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2035c639134_0_849"/>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2035c639134_0_849"/>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g2035c639134_0_849"/>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2035c639134_0_849"/>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2035c639134_0_849"/>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2035c639134_0_849"/>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2035c639134_0_849"/>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g2035c639134_0_849"/>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g2035c639134_0_849"/>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g2035c639134_0_849"/>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2035c639134_0_849"/>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g2035c639134_0_849"/>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8" name="Google Shape;148;g2035c639134_0_849"/>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49" name="Google Shape;149;g2035c639134_0_849"/>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50" name="Google Shape;150;g2035c639134_0_8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grpSp>
        <p:nvGrpSpPr>
          <p:cNvPr id="13" name="Google Shape;13;g2035c639134_0_800"/>
          <p:cNvGrpSpPr/>
          <p:nvPr/>
        </p:nvGrpSpPr>
        <p:grpSpPr>
          <a:xfrm>
            <a:off x="0" y="381001"/>
            <a:ext cx="1037850" cy="1016288"/>
            <a:chOff x="0" y="381001"/>
            <a:chExt cx="1037850" cy="1016288"/>
          </a:xfrm>
        </p:grpSpPr>
        <p:sp>
          <p:nvSpPr>
            <p:cNvPr id="14" name="Google Shape;14;g2035c639134_0_80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2035c639134_0_800"/>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g2035c639134_0_80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7" name="Google Shape;17;g2035c639134_0_80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grpSp>
        <p:nvGrpSpPr>
          <p:cNvPr id="19" name="Google Shape;19;g2035c639134_0_792"/>
          <p:cNvGrpSpPr/>
          <p:nvPr/>
        </p:nvGrpSpPr>
        <p:grpSpPr>
          <a:xfrm>
            <a:off x="0" y="381001"/>
            <a:ext cx="1037850" cy="1016288"/>
            <a:chOff x="0" y="381001"/>
            <a:chExt cx="1037850" cy="1016288"/>
          </a:xfrm>
        </p:grpSpPr>
        <p:sp>
          <p:nvSpPr>
            <p:cNvPr id="20" name="Google Shape;20;g2035c639134_0_792"/>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g2035c639134_0_792"/>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g2035c639134_0_79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g2035c639134_0_792"/>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 name="Google Shape;24;g2035c639134_0_792"/>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g2035c639134_0_79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26"/>
        <p:cNvGrpSpPr/>
        <p:nvPr/>
      </p:nvGrpSpPr>
      <p:grpSpPr>
        <a:xfrm>
          <a:off x="0" y="0"/>
          <a:ext cx="0" cy="0"/>
          <a:chOff x="0" y="0"/>
          <a:chExt cx="0" cy="0"/>
        </a:xfrm>
      </p:grpSpPr>
      <p:pic>
        <p:nvPicPr>
          <p:cNvPr id="27" name="Google Shape;27;g2035c639134_0_87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8" name="Google Shape;28;g2035c639134_0_87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g2035c639134_0_88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1" name="Google Shape;31;g2035c639134_0_880"/>
          <p:cNvSpPr/>
          <p:nvPr/>
        </p:nvSpPr>
        <p:spPr>
          <a:xfrm>
            <a:off x="42525" y="42525"/>
            <a:ext cx="2000100" cy="2000100"/>
          </a:xfrm>
          <a:prstGeom prst="ellipse">
            <a:avLst/>
          </a:prstGeom>
          <a:gradFill>
            <a:gsLst>
              <a:gs pos="0">
                <a:srgbClr val="00FFFF">
                  <a:alpha val="53333"/>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2035c639134_0_880"/>
          <p:cNvSpPr txBox="1">
            <a:spLocks noGrp="1"/>
          </p:cNvSpPr>
          <p:nvPr>
            <p:ph type="body" idx="1"/>
          </p:nvPr>
        </p:nvSpPr>
        <p:spPr>
          <a:xfrm>
            <a:off x="1343850" y="866400"/>
            <a:ext cx="4185600" cy="3693600"/>
          </a:xfrm>
          <a:prstGeom prst="rect">
            <a:avLst/>
          </a:prstGeom>
          <a:noFill/>
          <a:ln>
            <a:noFill/>
          </a:ln>
        </p:spPr>
        <p:txBody>
          <a:bodyPr spcFirstLastPara="1" wrap="square" lIns="0" tIns="0" rIns="0" bIns="0" anchor="t" anchorCtr="0">
            <a:noAutofit/>
          </a:bodyPr>
          <a:lstStyle>
            <a:lvl1pPr marL="457200" lvl="0" indent="-419100" algn="l">
              <a:lnSpc>
                <a:spcPct val="115000"/>
              </a:lnSpc>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lgn="l">
              <a:lnSpc>
                <a:spcPct val="115000"/>
              </a:lnSpc>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33" name="Google Shape;33;g2035c639134_0_880"/>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0" i="0" u="none" strike="noStrike" cap="none">
                <a:solidFill>
                  <a:schemeClr val="lt1"/>
                </a:solidFill>
                <a:latin typeface="Arial"/>
                <a:ea typeface="Arial"/>
                <a:cs typeface="Arial"/>
                <a:sym typeface="Arial"/>
              </a:rPr>
              <a:t>“</a:t>
            </a:r>
            <a:endParaRPr sz="7200" b="0" i="0" u="none" strike="noStrike" cap="none">
              <a:solidFill>
                <a:schemeClr val="lt1"/>
              </a:solidFill>
              <a:latin typeface="Arial"/>
              <a:ea typeface="Arial"/>
              <a:cs typeface="Arial"/>
              <a:sym typeface="Arial"/>
            </a:endParaRPr>
          </a:p>
        </p:txBody>
      </p:sp>
      <p:sp>
        <p:nvSpPr>
          <p:cNvPr id="34" name="Google Shape;34;g2035c639134_0_88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1">
  <p:cSld name="BLANK_1_1">
    <p:spTree>
      <p:nvGrpSpPr>
        <p:cNvPr id="1" name="Shape 35"/>
        <p:cNvGrpSpPr/>
        <p:nvPr/>
      </p:nvGrpSpPr>
      <p:grpSpPr>
        <a:xfrm>
          <a:off x="0" y="0"/>
          <a:ext cx="0" cy="0"/>
          <a:chOff x="0" y="0"/>
          <a:chExt cx="0" cy="0"/>
        </a:xfrm>
      </p:grpSpPr>
      <p:sp>
        <p:nvSpPr>
          <p:cNvPr id="36" name="Google Shape;36;g2035c639134_0_88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g2035c639134_0_8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6"/>
        <p:cNvGrpSpPr/>
        <p:nvPr/>
      </p:nvGrpSpPr>
      <p:grpSpPr>
        <a:xfrm>
          <a:off x="0" y="0"/>
          <a:ext cx="0" cy="0"/>
          <a:chOff x="0" y="0"/>
          <a:chExt cx="0" cy="0"/>
        </a:xfrm>
      </p:grpSpPr>
      <p:sp>
        <p:nvSpPr>
          <p:cNvPr id="47" name="Google Shape;47;g2035c639134_0_753"/>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 name="Google Shape;48;g2035c639134_0_753"/>
          <p:cNvGrpSpPr/>
          <p:nvPr/>
        </p:nvGrpSpPr>
        <p:grpSpPr>
          <a:xfrm>
            <a:off x="0" y="490"/>
            <a:ext cx="5153705" cy="5134399"/>
            <a:chOff x="0" y="75"/>
            <a:chExt cx="5153705" cy="5152950"/>
          </a:xfrm>
        </p:grpSpPr>
        <p:sp>
          <p:nvSpPr>
            <p:cNvPr id="49" name="Google Shape;49;g2035c639134_0_753"/>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g2035c639134_0_753"/>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g2035c639134_0_753"/>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g2035c639134_0_753"/>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g2035c639134_0_753"/>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54" name="Google Shape;54;g2035c639134_0_753"/>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55" name="Google Shape;55;g2035c639134_0_7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grpSp>
        <p:nvGrpSpPr>
          <p:cNvPr id="57" name="Google Shape;57;g2035c639134_0_763"/>
          <p:cNvGrpSpPr/>
          <p:nvPr/>
        </p:nvGrpSpPr>
        <p:grpSpPr>
          <a:xfrm>
            <a:off x="4406400" y="0"/>
            <a:ext cx="4737600" cy="5143065"/>
            <a:chOff x="4406400" y="0"/>
            <a:chExt cx="4737600" cy="5143065"/>
          </a:xfrm>
        </p:grpSpPr>
        <p:sp>
          <p:nvSpPr>
            <p:cNvPr id="58" name="Google Shape;58;g2035c639134_0_763"/>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g2035c639134_0_763"/>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g2035c639134_0_763"/>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2035c639134_0_763"/>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g2035c639134_0_763"/>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g2035c639134_0_763"/>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g2035c639134_0_763"/>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g2035c639134_0_76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g2035c639134_0_763"/>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g2035c639134_0_763"/>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g2035c639134_0_763"/>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g2035c639134_0_763"/>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g2035c639134_0_763"/>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2035c639134_0_76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g2035c639134_0_763"/>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2035c639134_0_763"/>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2035c639134_0_763"/>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2035c639134_0_763"/>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g2035c639134_0_763"/>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7" name="Google Shape;77;g2035c639134_0_7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g2035c639134_0_7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g2035c639134_0_7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g2035c639134_0_7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9" name="Google Shape;159;p1"/>
          <p:cNvPicPr preferRelativeResize="0"/>
          <p:nvPr/>
        </p:nvPicPr>
        <p:blipFill rotWithShape="1">
          <a:blip r:embed="rId3">
            <a:alphaModFix/>
          </a:blip>
          <a:srcRect/>
          <a:stretch/>
        </p:blipFill>
        <p:spPr>
          <a:xfrm>
            <a:off x="6390817" y="3757876"/>
            <a:ext cx="586165" cy="686300"/>
          </a:xfrm>
          <a:prstGeom prst="rect">
            <a:avLst/>
          </a:prstGeom>
          <a:noFill/>
          <a:ln>
            <a:noFill/>
          </a:ln>
        </p:spPr>
      </p:pic>
      <p:pic>
        <p:nvPicPr>
          <p:cNvPr id="160" name="Google Shape;160;p1"/>
          <p:cNvPicPr preferRelativeResize="0"/>
          <p:nvPr/>
        </p:nvPicPr>
        <p:blipFill rotWithShape="1">
          <a:blip r:embed="rId4">
            <a:alphaModFix/>
          </a:blip>
          <a:srcRect/>
          <a:stretch/>
        </p:blipFill>
        <p:spPr>
          <a:xfrm>
            <a:off x="8005999" y="3433214"/>
            <a:ext cx="321850" cy="448425"/>
          </a:xfrm>
          <a:prstGeom prst="rect">
            <a:avLst/>
          </a:prstGeom>
          <a:noFill/>
          <a:ln>
            <a:noFill/>
          </a:ln>
        </p:spPr>
      </p:pic>
      <p:pic>
        <p:nvPicPr>
          <p:cNvPr id="161" name="Google Shape;161;p1"/>
          <p:cNvPicPr preferRelativeResize="0"/>
          <p:nvPr/>
        </p:nvPicPr>
        <p:blipFill rotWithShape="1">
          <a:blip r:embed="rId4">
            <a:alphaModFix/>
          </a:blip>
          <a:srcRect/>
          <a:stretch/>
        </p:blipFill>
        <p:spPr>
          <a:xfrm>
            <a:off x="8664593" y="3757882"/>
            <a:ext cx="321850" cy="448425"/>
          </a:xfrm>
          <a:prstGeom prst="rect">
            <a:avLst/>
          </a:prstGeom>
          <a:noFill/>
          <a:ln>
            <a:noFill/>
          </a:ln>
        </p:spPr>
      </p:pic>
      <p:pic>
        <p:nvPicPr>
          <p:cNvPr id="7" name="Picture 6">
            <a:extLst>
              <a:ext uri="{FF2B5EF4-FFF2-40B4-BE49-F238E27FC236}">
                <a16:creationId xmlns:a16="http://schemas.microsoft.com/office/drawing/2014/main" id="{97E26B3A-E920-4FD6-A5CA-9A6C7DA5AA3E}"/>
              </a:ext>
            </a:extLst>
          </p:cNvPr>
          <p:cNvPicPr>
            <a:picLocks noChangeAspect="1"/>
          </p:cNvPicPr>
          <p:nvPr/>
        </p:nvPicPr>
        <p:blipFill>
          <a:blip r:embed="rId5"/>
          <a:stretch>
            <a:fillRect/>
          </a:stretch>
        </p:blipFill>
        <p:spPr>
          <a:xfrm>
            <a:off x="615186" y="980067"/>
            <a:ext cx="4270131" cy="2453147"/>
          </a:xfrm>
          <a:prstGeom prst="rect">
            <a:avLst/>
          </a:prstGeom>
        </p:spPr>
      </p:pic>
      <p:pic>
        <p:nvPicPr>
          <p:cNvPr id="9" name="Picture 8">
            <a:extLst>
              <a:ext uri="{FF2B5EF4-FFF2-40B4-BE49-F238E27FC236}">
                <a16:creationId xmlns:a16="http://schemas.microsoft.com/office/drawing/2014/main" id="{984669E8-9436-434E-B703-45535C5FAA58}"/>
              </a:ext>
            </a:extLst>
          </p:cNvPr>
          <p:cNvPicPr>
            <a:picLocks noChangeAspect="1"/>
          </p:cNvPicPr>
          <p:nvPr/>
        </p:nvPicPr>
        <p:blipFill>
          <a:blip r:embed="rId6"/>
          <a:stretch>
            <a:fillRect/>
          </a:stretch>
        </p:blipFill>
        <p:spPr>
          <a:xfrm>
            <a:off x="5608594" y="230345"/>
            <a:ext cx="2431077" cy="25140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g2035c639134_0_87"/>
          <p:cNvPicPr preferRelativeResize="0"/>
          <p:nvPr/>
        </p:nvPicPr>
        <p:blipFill rotWithShape="1">
          <a:blip r:embed="rId3">
            <a:alphaModFix/>
          </a:blip>
          <a:srcRect/>
          <a:stretch/>
        </p:blipFill>
        <p:spPr>
          <a:xfrm>
            <a:off x="5210416" y="2211062"/>
            <a:ext cx="2017495" cy="1209250"/>
          </a:xfrm>
          <a:prstGeom prst="rect">
            <a:avLst/>
          </a:prstGeom>
          <a:noFill/>
          <a:ln>
            <a:noFill/>
          </a:ln>
        </p:spPr>
      </p:pic>
      <p:sp>
        <p:nvSpPr>
          <p:cNvPr id="332" name="Google Shape;332;g2035c639134_0_8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10</a:t>
            </a:fld>
            <a:endParaRPr/>
          </a:p>
        </p:txBody>
      </p:sp>
      <p:pic>
        <p:nvPicPr>
          <p:cNvPr id="333" name="Google Shape;333;g2035c639134_0_87"/>
          <p:cNvPicPr preferRelativeResize="0"/>
          <p:nvPr/>
        </p:nvPicPr>
        <p:blipFill rotWithShape="1">
          <a:blip r:embed="rId4">
            <a:alphaModFix/>
          </a:blip>
          <a:srcRect/>
          <a:stretch/>
        </p:blipFill>
        <p:spPr>
          <a:xfrm>
            <a:off x="4386955" y="1434470"/>
            <a:ext cx="481900" cy="555275"/>
          </a:xfrm>
          <a:prstGeom prst="rect">
            <a:avLst/>
          </a:prstGeom>
          <a:noFill/>
          <a:ln>
            <a:noFill/>
          </a:ln>
        </p:spPr>
      </p:pic>
      <p:pic>
        <p:nvPicPr>
          <p:cNvPr id="334" name="Google Shape;334;g2035c639134_0_87"/>
          <p:cNvPicPr preferRelativeResize="0"/>
          <p:nvPr/>
        </p:nvPicPr>
        <p:blipFill rotWithShape="1">
          <a:blip r:embed="rId5">
            <a:alphaModFix/>
          </a:blip>
          <a:srcRect/>
          <a:stretch/>
        </p:blipFill>
        <p:spPr>
          <a:xfrm>
            <a:off x="4569684" y="1556163"/>
            <a:ext cx="481900" cy="555275"/>
          </a:xfrm>
          <a:prstGeom prst="rect">
            <a:avLst/>
          </a:prstGeom>
          <a:noFill/>
          <a:ln>
            <a:noFill/>
          </a:ln>
        </p:spPr>
      </p:pic>
      <p:pic>
        <p:nvPicPr>
          <p:cNvPr id="335" name="Google Shape;335;g2035c639134_0_87"/>
          <p:cNvPicPr preferRelativeResize="0"/>
          <p:nvPr/>
        </p:nvPicPr>
        <p:blipFill rotWithShape="1">
          <a:blip r:embed="rId6">
            <a:alphaModFix/>
          </a:blip>
          <a:srcRect/>
          <a:stretch/>
        </p:blipFill>
        <p:spPr>
          <a:xfrm>
            <a:off x="5654025" y="2170138"/>
            <a:ext cx="1111472" cy="961913"/>
          </a:xfrm>
          <a:prstGeom prst="rect">
            <a:avLst/>
          </a:prstGeom>
          <a:noFill/>
          <a:ln>
            <a:noFill/>
          </a:ln>
        </p:spPr>
      </p:pic>
      <p:pic>
        <p:nvPicPr>
          <p:cNvPr id="336" name="Google Shape;336;g2035c639134_0_87"/>
          <p:cNvPicPr preferRelativeResize="0"/>
          <p:nvPr/>
        </p:nvPicPr>
        <p:blipFill rotWithShape="1">
          <a:blip r:embed="rId6">
            <a:alphaModFix/>
          </a:blip>
          <a:srcRect/>
          <a:stretch/>
        </p:blipFill>
        <p:spPr>
          <a:xfrm>
            <a:off x="5654025" y="1777572"/>
            <a:ext cx="1111472" cy="961913"/>
          </a:xfrm>
          <a:prstGeom prst="rect">
            <a:avLst/>
          </a:prstGeom>
          <a:noFill/>
          <a:ln>
            <a:noFill/>
          </a:ln>
        </p:spPr>
      </p:pic>
      <p:pic>
        <p:nvPicPr>
          <p:cNvPr id="337" name="Google Shape;337;g2035c639134_0_87"/>
          <p:cNvPicPr preferRelativeResize="0"/>
          <p:nvPr/>
        </p:nvPicPr>
        <p:blipFill rotWithShape="1">
          <a:blip r:embed="rId7">
            <a:alphaModFix/>
          </a:blip>
          <a:srcRect/>
          <a:stretch/>
        </p:blipFill>
        <p:spPr>
          <a:xfrm>
            <a:off x="5587011" y="756240"/>
            <a:ext cx="1245500" cy="799942"/>
          </a:xfrm>
          <a:prstGeom prst="rect">
            <a:avLst/>
          </a:prstGeom>
          <a:noFill/>
          <a:ln>
            <a:noFill/>
          </a:ln>
        </p:spPr>
      </p:pic>
      <p:pic>
        <p:nvPicPr>
          <p:cNvPr id="338" name="Google Shape;338;g2035c639134_0_87"/>
          <p:cNvPicPr preferRelativeResize="0"/>
          <p:nvPr/>
        </p:nvPicPr>
        <p:blipFill rotWithShape="1">
          <a:blip r:embed="rId8">
            <a:alphaModFix/>
          </a:blip>
          <a:srcRect/>
          <a:stretch/>
        </p:blipFill>
        <p:spPr>
          <a:xfrm>
            <a:off x="7380302" y="1666762"/>
            <a:ext cx="848475" cy="555275"/>
          </a:xfrm>
          <a:prstGeom prst="rect">
            <a:avLst/>
          </a:prstGeom>
          <a:noFill/>
          <a:ln>
            <a:noFill/>
          </a:ln>
        </p:spPr>
      </p:pic>
      <p:cxnSp>
        <p:nvCxnSpPr>
          <p:cNvPr id="339" name="Google Shape;339;g2035c639134_0_87"/>
          <p:cNvCxnSpPr/>
          <p:nvPr/>
        </p:nvCxnSpPr>
        <p:spPr>
          <a:xfrm>
            <a:off x="6958825" y="3257288"/>
            <a:ext cx="664200" cy="383400"/>
          </a:xfrm>
          <a:prstGeom prst="straightConnector1">
            <a:avLst/>
          </a:prstGeom>
          <a:noFill/>
          <a:ln w="19050" cap="rnd" cmpd="sng">
            <a:solidFill>
              <a:schemeClr val="accent3"/>
            </a:solidFill>
            <a:prstDash val="dash"/>
            <a:round/>
            <a:headEnd type="none" w="sm" len="sm"/>
            <a:tailEnd type="none" w="sm" len="sm"/>
          </a:ln>
        </p:spPr>
      </p:cxnSp>
      <p:cxnSp>
        <p:nvCxnSpPr>
          <p:cNvPr id="340" name="Google Shape;340;g2035c639134_0_87"/>
          <p:cNvCxnSpPr/>
          <p:nvPr/>
        </p:nvCxnSpPr>
        <p:spPr>
          <a:xfrm>
            <a:off x="4910575" y="2035238"/>
            <a:ext cx="559800" cy="323100"/>
          </a:xfrm>
          <a:prstGeom prst="straightConnector1">
            <a:avLst/>
          </a:prstGeom>
          <a:noFill/>
          <a:ln w="19050" cap="rnd" cmpd="sng">
            <a:solidFill>
              <a:schemeClr val="accent6"/>
            </a:solidFill>
            <a:prstDash val="dash"/>
            <a:round/>
            <a:headEnd type="none" w="sm" len="sm"/>
            <a:tailEnd type="none" w="sm" len="sm"/>
          </a:ln>
        </p:spPr>
      </p:cxnSp>
      <p:pic>
        <p:nvPicPr>
          <p:cNvPr id="341" name="Google Shape;341;g2035c639134_0_87"/>
          <p:cNvPicPr preferRelativeResize="0"/>
          <p:nvPr/>
        </p:nvPicPr>
        <p:blipFill rotWithShape="1">
          <a:blip r:embed="rId9">
            <a:alphaModFix/>
          </a:blip>
          <a:srcRect/>
          <a:stretch/>
        </p:blipFill>
        <p:spPr>
          <a:xfrm>
            <a:off x="7703038" y="1370716"/>
            <a:ext cx="190716" cy="555275"/>
          </a:xfrm>
          <a:prstGeom prst="rect">
            <a:avLst/>
          </a:prstGeom>
          <a:noFill/>
          <a:ln>
            <a:noFill/>
          </a:ln>
        </p:spPr>
      </p:pic>
      <p:cxnSp>
        <p:nvCxnSpPr>
          <p:cNvPr id="342" name="Google Shape;342;g2035c639134_0_87"/>
          <p:cNvCxnSpPr/>
          <p:nvPr/>
        </p:nvCxnSpPr>
        <p:spPr>
          <a:xfrm flipH="1">
            <a:off x="4637575" y="3181088"/>
            <a:ext cx="936600" cy="540900"/>
          </a:xfrm>
          <a:prstGeom prst="straightConnector1">
            <a:avLst/>
          </a:prstGeom>
          <a:noFill/>
          <a:ln w="19050" cap="rnd" cmpd="sng">
            <a:solidFill>
              <a:schemeClr val="accent3"/>
            </a:solidFill>
            <a:prstDash val="dash"/>
            <a:round/>
            <a:headEnd type="none" w="sm" len="sm"/>
            <a:tailEnd type="none" w="sm" len="sm"/>
          </a:ln>
        </p:spPr>
      </p:cxnSp>
      <p:cxnSp>
        <p:nvCxnSpPr>
          <p:cNvPr id="343" name="Google Shape;343;g2035c639134_0_87"/>
          <p:cNvCxnSpPr/>
          <p:nvPr/>
        </p:nvCxnSpPr>
        <p:spPr>
          <a:xfrm flipH="1">
            <a:off x="6910225" y="2111438"/>
            <a:ext cx="559800" cy="323100"/>
          </a:xfrm>
          <a:prstGeom prst="straightConnector1">
            <a:avLst/>
          </a:prstGeom>
          <a:noFill/>
          <a:ln w="19050" cap="rnd" cmpd="sng">
            <a:solidFill>
              <a:schemeClr val="accent1"/>
            </a:solidFill>
            <a:prstDash val="dash"/>
            <a:round/>
            <a:headEnd type="none" w="sm" len="sm"/>
            <a:tailEnd type="none" w="sm" len="sm"/>
          </a:ln>
        </p:spPr>
      </p:cxnSp>
      <p:pic>
        <p:nvPicPr>
          <p:cNvPr id="344" name="Google Shape;344;g2035c639134_0_87"/>
          <p:cNvPicPr preferRelativeResize="0"/>
          <p:nvPr/>
        </p:nvPicPr>
        <p:blipFill rotWithShape="1">
          <a:blip r:embed="rId10">
            <a:alphaModFix/>
          </a:blip>
          <a:srcRect/>
          <a:stretch/>
        </p:blipFill>
        <p:spPr>
          <a:xfrm>
            <a:off x="4422863" y="2732996"/>
            <a:ext cx="1019495" cy="1122001"/>
          </a:xfrm>
          <a:prstGeom prst="rect">
            <a:avLst/>
          </a:prstGeom>
          <a:noFill/>
          <a:ln>
            <a:noFill/>
          </a:ln>
        </p:spPr>
      </p:pic>
      <p:pic>
        <p:nvPicPr>
          <p:cNvPr id="345" name="Google Shape;345;g2035c639134_0_87"/>
          <p:cNvPicPr preferRelativeResize="0"/>
          <p:nvPr/>
        </p:nvPicPr>
        <p:blipFill rotWithShape="1">
          <a:blip r:embed="rId11">
            <a:alphaModFix/>
          </a:blip>
          <a:srcRect/>
          <a:stretch/>
        </p:blipFill>
        <p:spPr>
          <a:xfrm>
            <a:off x="7660716" y="3287994"/>
            <a:ext cx="430025" cy="599150"/>
          </a:xfrm>
          <a:prstGeom prst="rect">
            <a:avLst/>
          </a:prstGeom>
          <a:noFill/>
          <a:ln>
            <a:noFill/>
          </a:ln>
        </p:spPr>
      </p:pic>
      <p:pic>
        <p:nvPicPr>
          <p:cNvPr id="346" name="Google Shape;346;g2035c639134_0_87"/>
          <p:cNvPicPr preferRelativeResize="0"/>
          <p:nvPr/>
        </p:nvPicPr>
        <p:blipFill rotWithShape="1">
          <a:blip r:embed="rId12">
            <a:alphaModFix/>
          </a:blip>
          <a:srcRect/>
          <a:stretch/>
        </p:blipFill>
        <p:spPr>
          <a:xfrm>
            <a:off x="8034133" y="3448355"/>
            <a:ext cx="430025" cy="599150"/>
          </a:xfrm>
          <a:prstGeom prst="rect">
            <a:avLst/>
          </a:prstGeom>
          <a:noFill/>
          <a:ln>
            <a:noFill/>
          </a:ln>
        </p:spPr>
      </p:pic>
      <p:sp>
        <p:nvSpPr>
          <p:cNvPr id="347" name="Google Shape;347;g2035c639134_0_87"/>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g2035c639134_0_87"/>
          <p:cNvSpPr txBox="1">
            <a:spLocks noGrp="1"/>
          </p:cNvSpPr>
          <p:nvPr>
            <p:ph type="ctrTitle" idx="4294967295"/>
          </p:nvPr>
        </p:nvSpPr>
        <p:spPr>
          <a:xfrm>
            <a:off x="316088" y="1125529"/>
            <a:ext cx="4935900" cy="1835183"/>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lt1"/>
              </a:buClr>
              <a:buSzPts val="3200"/>
              <a:buFont typeface="Lexend Deca"/>
              <a:buNone/>
            </a:pPr>
            <a:r>
              <a:rPr lang="en-US" sz="3700" b="1" i="0" u="none" strike="noStrike" cap="none" dirty="0">
                <a:solidFill>
                  <a:schemeClr val="lt1"/>
                </a:solidFill>
                <a:latin typeface="Lexend Deca"/>
                <a:ea typeface="Lexend Deca"/>
                <a:cs typeface="Lexend Deca"/>
                <a:sym typeface="Lexend Deca"/>
              </a:rPr>
              <a:t>Libraries Used </a:t>
            </a:r>
            <a:br>
              <a:rPr lang="en-US" sz="3700" b="1" dirty="0">
                <a:latin typeface="Lexend Deca"/>
                <a:ea typeface="Lexend Deca"/>
                <a:cs typeface="Lexend Deca"/>
                <a:sym typeface="Lexend Deca"/>
              </a:rPr>
            </a:br>
            <a:r>
              <a:rPr lang="en-US" sz="3700" b="1" dirty="0">
                <a:latin typeface="Lexend Deca"/>
                <a:ea typeface="Lexend Deca"/>
                <a:cs typeface="Lexend Deca"/>
                <a:sym typeface="Lexend Deca"/>
              </a:rPr>
              <a:t>in the Project</a:t>
            </a:r>
            <a:endParaRPr sz="3700" b="1" i="0" u="none" strike="noStrike" cap="none" dirty="0">
              <a:solidFill>
                <a:schemeClr val="lt1"/>
              </a:solidFill>
              <a:latin typeface="Lexend Deca"/>
              <a:ea typeface="Lexend Deca"/>
              <a:cs typeface="Lexend Deca"/>
              <a:sym typeface="Lexend Dec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20370523398_0_27"/>
          <p:cNvSpPr txBox="1">
            <a:spLocks noGrp="1"/>
          </p:cNvSpPr>
          <p:nvPr>
            <p:ph type="body" idx="1"/>
          </p:nvPr>
        </p:nvSpPr>
        <p:spPr>
          <a:xfrm>
            <a:off x="1436302" y="2016551"/>
            <a:ext cx="6134079" cy="2123059"/>
          </a:xfrm>
          <a:prstGeom prst="rect">
            <a:avLst/>
          </a:prstGeom>
          <a:noFill/>
          <a:ln>
            <a:noFill/>
          </a:ln>
        </p:spPr>
        <p:txBody>
          <a:bodyPr spcFirstLastPara="1" wrap="square" lIns="0" tIns="0" rIns="0" bIns="0" anchor="t" anchorCtr="0">
            <a:noAutofit/>
          </a:bodyPr>
          <a:lstStyle/>
          <a:p>
            <a:pPr lvl="0" indent="-304800">
              <a:spcBef>
                <a:spcPts val="0"/>
              </a:spcBef>
              <a:buSzPts val="1200"/>
              <a:buFont typeface="Roboto"/>
              <a:buChar char="❖"/>
            </a:pPr>
            <a:r>
              <a:rPr lang="en-US" sz="1200" dirty="0">
                <a:latin typeface="Roboto"/>
                <a:ea typeface="Roboto"/>
                <a:cs typeface="Roboto"/>
                <a:sym typeface="Roboto"/>
              </a:rPr>
              <a:t>LiquidCrystall2C.h</a:t>
            </a:r>
          </a:p>
          <a:p>
            <a:pPr lvl="0" indent="-304800">
              <a:spcBef>
                <a:spcPts val="0"/>
              </a:spcBef>
              <a:buSzPts val="1200"/>
              <a:buFont typeface="Roboto"/>
              <a:buChar char="❖"/>
            </a:pPr>
            <a:r>
              <a:rPr lang="en-US" sz="1200" dirty="0" err="1">
                <a:latin typeface="Roboto"/>
                <a:ea typeface="Roboto"/>
                <a:cs typeface="Roboto"/>
                <a:sym typeface="Roboto"/>
              </a:rPr>
              <a:t>Dht.h</a:t>
            </a:r>
            <a:endParaRPr lang="en-US" sz="1200" dirty="0">
              <a:latin typeface="Roboto"/>
              <a:ea typeface="Roboto"/>
              <a:cs typeface="Roboto"/>
              <a:sym typeface="Roboto"/>
            </a:endParaRPr>
          </a:p>
          <a:p>
            <a:pPr lvl="0" indent="-304800">
              <a:spcBef>
                <a:spcPts val="0"/>
              </a:spcBef>
              <a:buSzPts val="1200"/>
              <a:buFont typeface="Roboto"/>
              <a:buChar char="❖"/>
            </a:pPr>
            <a:r>
              <a:rPr lang="en-US" sz="1200" dirty="0" err="1">
                <a:latin typeface="Roboto"/>
                <a:ea typeface="Roboto"/>
                <a:cs typeface="Roboto"/>
                <a:sym typeface="Roboto"/>
              </a:rPr>
              <a:t>Tkinter</a:t>
            </a:r>
            <a:endParaRPr lang="en-US" sz="1200" dirty="0">
              <a:latin typeface="Roboto"/>
              <a:ea typeface="Roboto"/>
              <a:cs typeface="Roboto"/>
              <a:sym typeface="Roboto"/>
            </a:endParaRPr>
          </a:p>
          <a:p>
            <a:pPr lvl="0" indent="-304800">
              <a:spcBef>
                <a:spcPts val="0"/>
              </a:spcBef>
              <a:buSzPts val="1200"/>
              <a:buFont typeface="Roboto"/>
              <a:buChar char="❖"/>
            </a:pPr>
            <a:r>
              <a:rPr lang="en-US" sz="1200" dirty="0">
                <a:latin typeface="Roboto"/>
                <a:ea typeface="Roboto"/>
                <a:cs typeface="Roboto"/>
                <a:sym typeface="Roboto"/>
              </a:rPr>
              <a:t>Serial</a:t>
            </a:r>
          </a:p>
          <a:p>
            <a:pPr lvl="0" indent="-304800">
              <a:spcBef>
                <a:spcPts val="0"/>
              </a:spcBef>
              <a:buSzPts val="1200"/>
              <a:buFont typeface="Roboto"/>
              <a:buChar char="❖"/>
            </a:pPr>
            <a:r>
              <a:rPr lang="en-US" sz="1200" dirty="0" err="1">
                <a:latin typeface="Roboto"/>
                <a:ea typeface="Roboto"/>
                <a:cs typeface="Roboto"/>
                <a:sym typeface="Roboto"/>
              </a:rPr>
              <a:t>Mysql.connector</a:t>
            </a:r>
            <a:endParaRPr lang="en-US" sz="1200" dirty="0">
              <a:latin typeface="Roboto"/>
              <a:ea typeface="Roboto"/>
              <a:cs typeface="Roboto"/>
              <a:sym typeface="Roboto"/>
            </a:endParaRPr>
          </a:p>
          <a:p>
            <a:pPr lvl="0" indent="-304800">
              <a:spcBef>
                <a:spcPts val="0"/>
              </a:spcBef>
              <a:buSzPts val="1200"/>
              <a:buFont typeface="Roboto"/>
              <a:buChar char="❖"/>
            </a:pPr>
            <a:endParaRPr lang="en-US" sz="1200" dirty="0">
              <a:latin typeface="Roboto"/>
              <a:ea typeface="Roboto"/>
              <a:cs typeface="Roboto"/>
              <a:sym typeface="Roboto"/>
            </a:endParaRPr>
          </a:p>
          <a:p>
            <a:pPr lvl="0" indent="-304800">
              <a:spcBef>
                <a:spcPts val="0"/>
              </a:spcBef>
              <a:buSzPts val="1200"/>
              <a:buFont typeface="Roboto"/>
              <a:buChar char="❖"/>
            </a:pPr>
            <a:endParaRPr lang="en-US" sz="1200" dirty="0">
              <a:latin typeface="Roboto"/>
              <a:ea typeface="Roboto"/>
              <a:cs typeface="Roboto"/>
              <a:sym typeface="Roboto"/>
            </a:endParaRPr>
          </a:p>
          <a:p>
            <a:pPr lvl="0" indent="-304800">
              <a:spcBef>
                <a:spcPts val="0"/>
              </a:spcBef>
              <a:buSzPts val="1200"/>
              <a:buFont typeface="Roboto"/>
              <a:buChar char="❖"/>
            </a:pPr>
            <a:endParaRPr lang="en-US" sz="1200" dirty="0">
              <a:latin typeface="Roboto"/>
              <a:ea typeface="Roboto"/>
              <a:cs typeface="Roboto"/>
              <a:sym typeface="Roboto"/>
            </a:endParaRPr>
          </a:p>
          <a:p>
            <a:pPr marL="457200" lvl="0" indent="-304800" algn="l" rtl="0">
              <a:spcBef>
                <a:spcPts val="0"/>
              </a:spcBef>
              <a:spcAft>
                <a:spcPts val="0"/>
              </a:spcAft>
              <a:buSzPts val="1200"/>
              <a:buFont typeface="Roboto"/>
              <a:buChar char="❖"/>
            </a:pPr>
            <a:endParaRPr sz="1200" dirty="0">
              <a:latin typeface="Roboto"/>
              <a:ea typeface="Roboto"/>
              <a:cs typeface="Roboto"/>
              <a:sym typeface="Roboto"/>
            </a:endParaRPr>
          </a:p>
        </p:txBody>
      </p:sp>
      <p:sp>
        <p:nvSpPr>
          <p:cNvPr id="354" name="Google Shape;354;g20370523398_0_2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11</a:t>
            </a:fld>
            <a:endParaRPr/>
          </a:p>
        </p:txBody>
      </p:sp>
      <p:sp>
        <p:nvSpPr>
          <p:cNvPr id="355" name="Google Shape;355;g20370523398_0_27"/>
          <p:cNvSpPr txBox="1"/>
          <p:nvPr/>
        </p:nvSpPr>
        <p:spPr>
          <a:xfrm>
            <a:off x="1315800" y="563350"/>
            <a:ext cx="38112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endParaRPr sz="1400" b="0" i="0" u="none" strike="noStrike" cap="none" dirty="0">
              <a:solidFill>
                <a:srgbClr val="000000"/>
              </a:solidFill>
              <a:latin typeface="Arial"/>
              <a:ea typeface="Arial"/>
              <a:cs typeface="Arial"/>
              <a:sym typeface="Arial"/>
            </a:endParaRPr>
          </a:p>
        </p:txBody>
      </p:sp>
      <p:sp>
        <p:nvSpPr>
          <p:cNvPr id="5" name="Google Shape;355;g20370523398_0_27">
            <a:extLst>
              <a:ext uri="{FF2B5EF4-FFF2-40B4-BE49-F238E27FC236}">
                <a16:creationId xmlns:a16="http://schemas.microsoft.com/office/drawing/2014/main" id="{1873F010-AC08-48F1-8AE0-97CD3829646D}"/>
              </a:ext>
            </a:extLst>
          </p:cNvPr>
          <p:cNvSpPr txBox="1"/>
          <p:nvPr/>
        </p:nvSpPr>
        <p:spPr>
          <a:xfrm>
            <a:off x="1315800" y="694029"/>
            <a:ext cx="6878358" cy="89252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1" dirty="0">
                <a:solidFill>
                  <a:schemeClr val="lt1"/>
                </a:solidFill>
                <a:latin typeface="Lexend Deca"/>
                <a:ea typeface="Lexend Deca"/>
                <a:cs typeface="Lexend Deca"/>
                <a:sym typeface="Lexend Deca"/>
              </a:rPr>
              <a:t>SOME IMPORTANT LIBRARIES USED IN OUR PROJECT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07B6C8-CD29-4199-B461-A6E7E3C507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Google Shape;377;g20370523398_0_6">
            <a:extLst>
              <a:ext uri="{FF2B5EF4-FFF2-40B4-BE49-F238E27FC236}">
                <a16:creationId xmlns:a16="http://schemas.microsoft.com/office/drawing/2014/main" id="{CB8106DC-4BE1-4440-BFA8-BF389E121BB9}"/>
              </a:ext>
            </a:extLst>
          </p:cNvPr>
          <p:cNvSpPr txBox="1">
            <a:spLocks/>
          </p:cNvSpPr>
          <p:nvPr/>
        </p:nvSpPr>
        <p:spPr>
          <a:xfrm>
            <a:off x="646675" y="1556175"/>
            <a:ext cx="4263900" cy="1719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a:buSzPts val="3200"/>
              <a:buFont typeface="Lexend Deca"/>
              <a:buNone/>
            </a:pPr>
            <a:r>
              <a:rPr lang="en-US" sz="3700" b="1" dirty="0">
                <a:latin typeface="Lexend Deca"/>
                <a:ea typeface="Lexend Deca"/>
                <a:cs typeface="Lexend Deca"/>
                <a:sym typeface="Lexend Deca"/>
              </a:rPr>
              <a:t>WORKFLOW DIAGRAM</a:t>
            </a:r>
          </a:p>
          <a:p>
            <a:pPr>
              <a:buSzPts val="3200"/>
              <a:buFont typeface="Lexend Deca"/>
              <a:buNone/>
            </a:pPr>
            <a:endParaRPr lang="en-US" sz="3700" b="1" dirty="0">
              <a:latin typeface="Lexend Deca"/>
              <a:ea typeface="Lexend Deca"/>
              <a:cs typeface="Lexend Deca"/>
              <a:sym typeface="Lexend Deca"/>
            </a:endParaRPr>
          </a:p>
        </p:txBody>
      </p:sp>
      <p:pic>
        <p:nvPicPr>
          <p:cNvPr id="4" name="Google Shape;360;g20370523398_0_6">
            <a:extLst>
              <a:ext uri="{FF2B5EF4-FFF2-40B4-BE49-F238E27FC236}">
                <a16:creationId xmlns:a16="http://schemas.microsoft.com/office/drawing/2014/main" id="{8FE2D789-802F-4F79-818C-15EF33DE6C4B}"/>
              </a:ext>
            </a:extLst>
          </p:cNvPr>
          <p:cNvPicPr preferRelativeResize="0"/>
          <p:nvPr/>
        </p:nvPicPr>
        <p:blipFill rotWithShape="1">
          <a:blip r:embed="rId2">
            <a:alphaModFix/>
          </a:blip>
          <a:srcRect/>
          <a:stretch/>
        </p:blipFill>
        <p:spPr>
          <a:xfrm>
            <a:off x="5210416" y="2211062"/>
            <a:ext cx="2017495" cy="1209250"/>
          </a:xfrm>
          <a:prstGeom prst="rect">
            <a:avLst/>
          </a:prstGeom>
          <a:noFill/>
          <a:ln>
            <a:noFill/>
          </a:ln>
        </p:spPr>
      </p:pic>
      <p:pic>
        <p:nvPicPr>
          <p:cNvPr id="5" name="Google Shape;362;g20370523398_0_6">
            <a:extLst>
              <a:ext uri="{FF2B5EF4-FFF2-40B4-BE49-F238E27FC236}">
                <a16:creationId xmlns:a16="http://schemas.microsoft.com/office/drawing/2014/main" id="{424988AF-EDB2-4082-8EE3-78FCE58AA65E}"/>
              </a:ext>
            </a:extLst>
          </p:cNvPr>
          <p:cNvPicPr preferRelativeResize="0"/>
          <p:nvPr/>
        </p:nvPicPr>
        <p:blipFill rotWithShape="1">
          <a:blip r:embed="rId3">
            <a:alphaModFix/>
          </a:blip>
          <a:srcRect/>
          <a:stretch/>
        </p:blipFill>
        <p:spPr>
          <a:xfrm>
            <a:off x="4386955" y="1434470"/>
            <a:ext cx="481900" cy="555275"/>
          </a:xfrm>
          <a:prstGeom prst="rect">
            <a:avLst/>
          </a:prstGeom>
          <a:noFill/>
          <a:ln>
            <a:noFill/>
          </a:ln>
        </p:spPr>
      </p:pic>
      <p:pic>
        <p:nvPicPr>
          <p:cNvPr id="6" name="Google Shape;363;g20370523398_0_6">
            <a:extLst>
              <a:ext uri="{FF2B5EF4-FFF2-40B4-BE49-F238E27FC236}">
                <a16:creationId xmlns:a16="http://schemas.microsoft.com/office/drawing/2014/main" id="{1529F3C8-66DB-48F5-8C71-27C91183C4A3}"/>
              </a:ext>
            </a:extLst>
          </p:cNvPr>
          <p:cNvPicPr preferRelativeResize="0"/>
          <p:nvPr/>
        </p:nvPicPr>
        <p:blipFill rotWithShape="1">
          <a:blip r:embed="rId4">
            <a:alphaModFix/>
          </a:blip>
          <a:srcRect/>
          <a:stretch/>
        </p:blipFill>
        <p:spPr>
          <a:xfrm>
            <a:off x="4569684" y="1556163"/>
            <a:ext cx="481900" cy="555275"/>
          </a:xfrm>
          <a:prstGeom prst="rect">
            <a:avLst/>
          </a:prstGeom>
          <a:noFill/>
          <a:ln>
            <a:noFill/>
          </a:ln>
        </p:spPr>
      </p:pic>
      <p:pic>
        <p:nvPicPr>
          <p:cNvPr id="7" name="Google Shape;364;g20370523398_0_6">
            <a:extLst>
              <a:ext uri="{FF2B5EF4-FFF2-40B4-BE49-F238E27FC236}">
                <a16:creationId xmlns:a16="http://schemas.microsoft.com/office/drawing/2014/main" id="{7637BCCB-0D5F-4359-81B6-CCDAC366C769}"/>
              </a:ext>
            </a:extLst>
          </p:cNvPr>
          <p:cNvPicPr preferRelativeResize="0"/>
          <p:nvPr/>
        </p:nvPicPr>
        <p:blipFill rotWithShape="1">
          <a:blip r:embed="rId5">
            <a:alphaModFix/>
          </a:blip>
          <a:srcRect/>
          <a:stretch/>
        </p:blipFill>
        <p:spPr>
          <a:xfrm>
            <a:off x="5654025" y="2170138"/>
            <a:ext cx="1111472" cy="961913"/>
          </a:xfrm>
          <a:prstGeom prst="rect">
            <a:avLst/>
          </a:prstGeom>
          <a:noFill/>
          <a:ln>
            <a:noFill/>
          </a:ln>
        </p:spPr>
      </p:pic>
      <p:pic>
        <p:nvPicPr>
          <p:cNvPr id="8" name="Google Shape;365;g20370523398_0_6">
            <a:extLst>
              <a:ext uri="{FF2B5EF4-FFF2-40B4-BE49-F238E27FC236}">
                <a16:creationId xmlns:a16="http://schemas.microsoft.com/office/drawing/2014/main" id="{C56A8237-2B68-46F9-AD74-6615CA076502}"/>
              </a:ext>
            </a:extLst>
          </p:cNvPr>
          <p:cNvPicPr preferRelativeResize="0"/>
          <p:nvPr/>
        </p:nvPicPr>
        <p:blipFill rotWithShape="1">
          <a:blip r:embed="rId5">
            <a:alphaModFix/>
          </a:blip>
          <a:srcRect/>
          <a:stretch/>
        </p:blipFill>
        <p:spPr>
          <a:xfrm>
            <a:off x="5654025" y="1777572"/>
            <a:ext cx="1111472" cy="961913"/>
          </a:xfrm>
          <a:prstGeom prst="rect">
            <a:avLst/>
          </a:prstGeom>
          <a:noFill/>
          <a:ln>
            <a:noFill/>
          </a:ln>
        </p:spPr>
      </p:pic>
      <p:pic>
        <p:nvPicPr>
          <p:cNvPr id="9" name="Google Shape;366;g20370523398_0_6">
            <a:extLst>
              <a:ext uri="{FF2B5EF4-FFF2-40B4-BE49-F238E27FC236}">
                <a16:creationId xmlns:a16="http://schemas.microsoft.com/office/drawing/2014/main" id="{226BAD8A-E252-4686-8CA8-8B9E79D566D9}"/>
              </a:ext>
            </a:extLst>
          </p:cNvPr>
          <p:cNvPicPr preferRelativeResize="0"/>
          <p:nvPr/>
        </p:nvPicPr>
        <p:blipFill rotWithShape="1">
          <a:blip r:embed="rId6">
            <a:alphaModFix/>
          </a:blip>
          <a:srcRect/>
          <a:stretch/>
        </p:blipFill>
        <p:spPr>
          <a:xfrm>
            <a:off x="5587011" y="756240"/>
            <a:ext cx="1245500" cy="799942"/>
          </a:xfrm>
          <a:prstGeom prst="rect">
            <a:avLst/>
          </a:prstGeom>
          <a:noFill/>
          <a:ln>
            <a:noFill/>
          </a:ln>
        </p:spPr>
      </p:pic>
      <p:pic>
        <p:nvPicPr>
          <p:cNvPr id="10" name="Google Shape;367;g20370523398_0_6">
            <a:extLst>
              <a:ext uri="{FF2B5EF4-FFF2-40B4-BE49-F238E27FC236}">
                <a16:creationId xmlns:a16="http://schemas.microsoft.com/office/drawing/2014/main" id="{4ADCC1F6-7E98-474B-BBAE-EE6C34C31F2E}"/>
              </a:ext>
            </a:extLst>
          </p:cNvPr>
          <p:cNvPicPr preferRelativeResize="0"/>
          <p:nvPr/>
        </p:nvPicPr>
        <p:blipFill rotWithShape="1">
          <a:blip r:embed="rId7">
            <a:alphaModFix/>
          </a:blip>
          <a:srcRect/>
          <a:stretch/>
        </p:blipFill>
        <p:spPr>
          <a:xfrm>
            <a:off x="7380302" y="1666762"/>
            <a:ext cx="848475" cy="555275"/>
          </a:xfrm>
          <a:prstGeom prst="rect">
            <a:avLst/>
          </a:prstGeom>
          <a:noFill/>
          <a:ln>
            <a:noFill/>
          </a:ln>
        </p:spPr>
      </p:pic>
      <p:cxnSp>
        <p:nvCxnSpPr>
          <p:cNvPr id="11" name="Google Shape;368;g20370523398_0_6">
            <a:extLst>
              <a:ext uri="{FF2B5EF4-FFF2-40B4-BE49-F238E27FC236}">
                <a16:creationId xmlns:a16="http://schemas.microsoft.com/office/drawing/2014/main" id="{09418BD6-5F62-44A2-8243-1B5EA6116C55}"/>
              </a:ext>
            </a:extLst>
          </p:cNvPr>
          <p:cNvCxnSpPr/>
          <p:nvPr/>
        </p:nvCxnSpPr>
        <p:spPr>
          <a:xfrm>
            <a:off x="6958825" y="3257288"/>
            <a:ext cx="664200" cy="383400"/>
          </a:xfrm>
          <a:prstGeom prst="straightConnector1">
            <a:avLst/>
          </a:prstGeom>
          <a:noFill/>
          <a:ln w="19050" cap="rnd" cmpd="sng">
            <a:solidFill>
              <a:schemeClr val="accent3"/>
            </a:solidFill>
            <a:prstDash val="dash"/>
            <a:round/>
            <a:headEnd type="none" w="sm" len="sm"/>
            <a:tailEnd type="none" w="sm" len="sm"/>
          </a:ln>
        </p:spPr>
      </p:cxnSp>
      <p:cxnSp>
        <p:nvCxnSpPr>
          <p:cNvPr id="12" name="Google Shape;369;g20370523398_0_6">
            <a:extLst>
              <a:ext uri="{FF2B5EF4-FFF2-40B4-BE49-F238E27FC236}">
                <a16:creationId xmlns:a16="http://schemas.microsoft.com/office/drawing/2014/main" id="{17ED726F-7799-4D38-87B6-420EE02AFDC7}"/>
              </a:ext>
            </a:extLst>
          </p:cNvPr>
          <p:cNvCxnSpPr/>
          <p:nvPr/>
        </p:nvCxnSpPr>
        <p:spPr>
          <a:xfrm>
            <a:off x="4910575" y="2035238"/>
            <a:ext cx="559800" cy="323100"/>
          </a:xfrm>
          <a:prstGeom prst="straightConnector1">
            <a:avLst/>
          </a:prstGeom>
          <a:noFill/>
          <a:ln w="19050" cap="rnd" cmpd="sng">
            <a:solidFill>
              <a:schemeClr val="accent6"/>
            </a:solidFill>
            <a:prstDash val="dash"/>
            <a:round/>
            <a:headEnd type="none" w="sm" len="sm"/>
            <a:tailEnd type="none" w="sm" len="sm"/>
          </a:ln>
        </p:spPr>
      </p:cxnSp>
      <p:pic>
        <p:nvPicPr>
          <p:cNvPr id="13" name="Google Shape;370;g20370523398_0_6">
            <a:extLst>
              <a:ext uri="{FF2B5EF4-FFF2-40B4-BE49-F238E27FC236}">
                <a16:creationId xmlns:a16="http://schemas.microsoft.com/office/drawing/2014/main" id="{EA6E9E79-0727-4C56-AF47-652FF82D5B0C}"/>
              </a:ext>
            </a:extLst>
          </p:cNvPr>
          <p:cNvPicPr preferRelativeResize="0"/>
          <p:nvPr/>
        </p:nvPicPr>
        <p:blipFill rotWithShape="1">
          <a:blip r:embed="rId8">
            <a:alphaModFix/>
          </a:blip>
          <a:srcRect/>
          <a:stretch/>
        </p:blipFill>
        <p:spPr>
          <a:xfrm>
            <a:off x="7703038" y="1370716"/>
            <a:ext cx="190716" cy="555275"/>
          </a:xfrm>
          <a:prstGeom prst="rect">
            <a:avLst/>
          </a:prstGeom>
          <a:noFill/>
          <a:ln>
            <a:noFill/>
          </a:ln>
        </p:spPr>
      </p:pic>
      <p:cxnSp>
        <p:nvCxnSpPr>
          <p:cNvPr id="14" name="Google Shape;371;g20370523398_0_6">
            <a:extLst>
              <a:ext uri="{FF2B5EF4-FFF2-40B4-BE49-F238E27FC236}">
                <a16:creationId xmlns:a16="http://schemas.microsoft.com/office/drawing/2014/main" id="{4D2C6EB9-5225-489C-BB0D-A8E1537B7638}"/>
              </a:ext>
            </a:extLst>
          </p:cNvPr>
          <p:cNvCxnSpPr/>
          <p:nvPr/>
        </p:nvCxnSpPr>
        <p:spPr>
          <a:xfrm flipH="1">
            <a:off x="4637575" y="3181088"/>
            <a:ext cx="936600" cy="540900"/>
          </a:xfrm>
          <a:prstGeom prst="straightConnector1">
            <a:avLst/>
          </a:prstGeom>
          <a:noFill/>
          <a:ln w="19050" cap="rnd" cmpd="sng">
            <a:solidFill>
              <a:schemeClr val="accent3"/>
            </a:solidFill>
            <a:prstDash val="dash"/>
            <a:round/>
            <a:headEnd type="none" w="sm" len="sm"/>
            <a:tailEnd type="none" w="sm" len="sm"/>
          </a:ln>
        </p:spPr>
      </p:cxnSp>
      <p:cxnSp>
        <p:nvCxnSpPr>
          <p:cNvPr id="15" name="Google Shape;372;g20370523398_0_6">
            <a:extLst>
              <a:ext uri="{FF2B5EF4-FFF2-40B4-BE49-F238E27FC236}">
                <a16:creationId xmlns:a16="http://schemas.microsoft.com/office/drawing/2014/main" id="{D8D7FA5B-FEB8-4A9F-B009-1E74DCF1AE39}"/>
              </a:ext>
            </a:extLst>
          </p:cNvPr>
          <p:cNvCxnSpPr/>
          <p:nvPr/>
        </p:nvCxnSpPr>
        <p:spPr>
          <a:xfrm flipH="1">
            <a:off x="6910225" y="2111438"/>
            <a:ext cx="559800" cy="323100"/>
          </a:xfrm>
          <a:prstGeom prst="straightConnector1">
            <a:avLst/>
          </a:prstGeom>
          <a:noFill/>
          <a:ln w="19050" cap="rnd" cmpd="sng">
            <a:solidFill>
              <a:schemeClr val="accent1"/>
            </a:solidFill>
            <a:prstDash val="dash"/>
            <a:round/>
            <a:headEnd type="none" w="sm" len="sm"/>
            <a:tailEnd type="none" w="sm" len="sm"/>
          </a:ln>
        </p:spPr>
      </p:cxnSp>
      <p:pic>
        <p:nvPicPr>
          <p:cNvPr id="16" name="Google Shape;373;g20370523398_0_6">
            <a:extLst>
              <a:ext uri="{FF2B5EF4-FFF2-40B4-BE49-F238E27FC236}">
                <a16:creationId xmlns:a16="http://schemas.microsoft.com/office/drawing/2014/main" id="{89354419-77D8-45F6-8AC8-7C5DF700A21D}"/>
              </a:ext>
            </a:extLst>
          </p:cNvPr>
          <p:cNvPicPr preferRelativeResize="0"/>
          <p:nvPr/>
        </p:nvPicPr>
        <p:blipFill rotWithShape="1">
          <a:blip r:embed="rId9">
            <a:alphaModFix/>
          </a:blip>
          <a:srcRect/>
          <a:stretch/>
        </p:blipFill>
        <p:spPr>
          <a:xfrm>
            <a:off x="4422863" y="2732996"/>
            <a:ext cx="1019495" cy="1122001"/>
          </a:xfrm>
          <a:prstGeom prst="rect">
            <a:avLst/>
          </a:prstGeom>
          <a:noFill/>
          <a:ln>
            <a:noFill/>
          </a:ln>
        </p:spPr>
      </p:pic>
      <p:pic>
        <p:nvPicPr>
          <p:cNvPr id="17" name="Google Shape;374;g20370523398_0_6">
            <a:extLst>
              <a:ext uri="{FF2B5EF4-FFF2-40B4-BE49-F238E27FC236}">
                <a16:creationId xmlns:a16="http://schemas.microsoft.com/office/drawing/2014/main" id="{78AF6821-8F46-4756-B0BD-7A8BE55AB5F8}"/>
              </a:ext>
            </a:extLst>
          </p:cNvPr>
          <p:cNvPicPr preferRelativeResize="0"/>
          <p:nvPr/>
        </p:nvPicPr>
        <p:blipFill rotWithShape="1">
          <a:blip r:embed="rId10">
            <a:alphaModFix/>
          </a:blip>
          <a:srcRect/>
          <a:stretch/>
        </p:blipFill>
        <p:spPr>
          <a:xfrm>
            <a:off x="7660716" y="3287994"/>
            <a:ext cx="430025" cy="599150"/>
          </a:xfrm>
          <a:prstGeom prst="rect">
            <a:avLst/>
          </a:prstGeom>
          <a:noFill/>
          <a:ln>
            <a:noFill/>
          </a:ln>
        </p:spPr>
      </p:pic>
      <p:pic>
        <p:nvPicPr>
          <p:cNvPr id="18" name="Google Shape;375;g20370523398_0_6">
            <a:extLst>
              <a:ext uri="{FF2B5EF4-FFF2-40B4-BE49-F238E27FC236}">
                <a16:creationId xmlns:a16="http://schemas.microsoft.com/office/drawing/2014/main" id="{16A10B63-6A00-49DF-9869-AF95303A8BB4}"/>
              </a:ext>
            </a:extLst>
          </p:cNvPr>
          <p:cNvPicPr preferRelativeResize="0"/>
          <p:nvPr/>
        </p:nvPicPr>
        <p:blipFill rotWithShape="1">
          <a:blip r:embed="rId11">
            <a:alphaModFix/>
          </a:blip>
          <a:srcRect/>
          <a:stretch/>
        </p:blipFill>
        <p:spPr>
          <a:xfrm>
            <a:off x="8034133" y="3448355"/>
            <a:ext cx="430025" cy="599150"/>
          </a:xfrm>
          <a:prstGeom prst="rect">
            <a:avLst/>
          </a:prstGeom>
          <a:noFill/>
          <a:ln>
            <a:noFill/>
          </a:ln>
        </p:spPr>
      </p:pic>
      <p:sp>
        <p:nvSpPr>
          <p:cNvPr id="19" name="Google Shape;376;g20370523398_0_6">
            <a:extLst>
              <a:ext uri="{FF2B5EF4-FFF2-40B4-BE49-F238E27FC236}">
                <a16:creationId xmlns:a16="http://schemas.microsoft.com/office/drawing/2014/main" id="{DD14A956-D395-48EA-A3C4-E505375F5FB7}"/>
              </a:ext>
            </a:extLst>
          </p:cNvPr>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1628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260C2D-AF70-42D0-98A5-E37150455C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3" name="Picture 2" descr="C:\Users\Administrator\Downloads\Untitled Diagram-3-3 (1).jpg">
            <a:extLst>
              <a:ext uri="{FF2B5EF4-FFF2-40B4-BE49-F238E27FC236}">
                <a16:creationId xmlns:a16="http://schemas.microsoft.com/office/drawing/2014/main" id="{855B3093-D775-48F4-AA99-0D07E12D7EF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8753111" cy="5143451"/>
          </a:xfrm>
          <a:prstGeom prst="rect">
            <a:avLst/>
          </a:prstGeom>
          <a:noFill/>
          <a:ln>
            <a:noFill/>
          </a:ln>
        </p:spPr>
      </p:pic>
    </p:spTree>
    <p:extLst>
      <p:ext uri="{BB962C8B-B14F-4D97-AF65-F5344CB8AC3E}">
        <p14:creationId xmlns:p14="http://schemas.microsoft.com/office/powerpoint/2010/main" val="2020567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2C591-CA65-4BBA-BD0C-CD7304EEF9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Google Shape;377;g20370523398_0_6">
            <a:extLst>
              <a:ext uri="{FF2B5EF4-FFF2-40B4-BE49-F238E27FC236}">
                <a16:creationId xmlns:a16="http://schemas.microsoft.com/office/drawing/2014/main" id="{6644D167-8BE7-43EC-B943-B1873D76285F}"/>
              </a:ext>
            </a:extLst>
          </p:cNvPr>
          <p:cNvSpPr txBox="1">
            <a:spLocks/>
          </p:cNvSpPr>
          <p:nvPr/>
        </p:nvSpPr>
        <p:spPr>
          <a:xfrm>
            <a:off x="646675" y="1556175"/>
            <a:ext cx="4263900" cy="1719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a:buSzPts val="3200"/>
              <a:buFont typeface="Lexend Deca"/>
              <a:buNone/>
            </a:pPr>
            <a:r>
              <a:rPr lang="en-US" sz="3700" b="1" dirty="0">
                <a:latin typeface="Lexend Deca"/>
                <a:ea typeface="Lexend Deca"/>
                <a:cs typeface="Lexend Deca"/>
                <a:sym typeface="Lexend Deca"/>
              </a:rPr>
              <a:t>CIRCUIT DIAGRAM</a:t>
            </a:r>
          </a:p>
        </p:txBody>
      </p:sp>
      <p:pic>
        <p:nvPicPr>
          <p:cNvPr id="4" name="Google Shape;360;g20370523398_0_6">
            <a:extLst>
              <a:ext uri="{FF2B5EF4-FFF2-40B4-BE49-F238E27FC236}">
                <a16:creationId xmlns:a16="http://schemas.microsoft.com/office/drawing/2014/main" id="{3ED57F61-B830-4168-BFFC-39BFC6DFF70C}"/>
              </a:ext>
            </a:extLst>
          </p:cNvPr>
          <p:cNvPicPr preferRelativeResize="0"/>
          <p:nvPr/>
        </p:nvPicPr>
        <p:blipFill rotWithShape="1">
          <a:blip r:embed="rId2">
            <a:alphaModFix/>
          </a:blip>
          <a:srcRect/>
          <a:stretch/>
        </p:blipFill>
        <p:spPr>
          <a:xfrm>
            <a:off x="5210416" y="2211062"/>
            <a:ext cx="2017495" cy="1209250"/>
          </a:xfrm>
          <a:prstGeom prst="rect">
            <a:avLst/>
          </a:prstGeom>
          <a:noFill/>
          <a:ln>
            <a:noFill/>
          </a:ln>
        </p:spPr>
      </p:pic>
      <p:pic>
        <p:nvPicPr>
          <p:cNvPr id="5" name="Google Shape;362;g20370523398_0_6">
            <a:extLst>
              <a:ext uri="{FF2B5EF4-FFF2-40B4-BE49-F238E27FC236}">
                <a16:creationId xmlns:a16="http://schemas.microsoft.com/office/drawing/2014/main" id="{F223CB42-5A18-47D6-8C79-888511A22BA9}"/>
              </a:ext>
            </a:extLst>
          </p:cNvPr>
          <p:cNvPicPr preferRelativeResize="0"/>
          <p:nvPr/>
        </p:nvPicPr>
        <p:blipFill rotWithShape="1">
          <a:blip r:embed="rId3">
            <a:alphaModFix/>
          </a:blip>
          <a:srcRect/>
          <a:stretch/>
        </p:blipFill>
        <p:spPr>
          <a:xfrm>
            <a:off x="4386955" y="1434470"/>
            <a:ext cx="481900" cy="555275"/>
          </a:xfrm>
          <a:prstGeom prst="rect">
            <a:avLst/>
          </a:prstGeom>
          <a:noFill/>
          <a:ln>
            <a:noFill/>
          </a:ln>
        </p:spPr>
      </p:pic>
      <p:pic>
        <p:nvPicPr>
          <p:cNvPr id="6" name="Google Shape;363;g20370523398_0_6">
            <a:extLst>
              <a:ext uri="{FF2B5EF4-FFF2-40B4-BE49-F238E27FC236}">
                <a16:creationId xmlns:a16="http://schemas.microsoft.com/office/drawing/2014/main" id="{7AB9E3A0-0A4A-4CEB-A3F4-B9457B457639}"/>
              </a:ext>
            </a:extLst>
          </p:cNvPr>
          <p:cNvPicPr preferRelativeResize="0"/>
          <p:nvPr/>
        </p:nvPicPr>
        <p:blipFill rotWithShape="1">
          <a:blip r:embed="rId4">
            <a:alphaModFix/>
          </a:blip>
          <a:srcRect/>
          <a:stretch/>
        </p:blipFill>
        <p:spPr>
          <a:xfrm>
            <a:off x="4569684" y="1556163"/>
            <a:ext cx="481900" cy="555275"/>
          </a:xfrm>
          <a:prstGeom prst="rect">
            <a:avLst/>
          </a:prstGeom>
          <a:noFill/>
          <a:ln>
            <a:noFill/>
          </a:ln>
        </p:spPr>
      </p:pic>
      <p:pic>
        <p:nvPicPr>
          <p:cNvPr id="7" name="Google Shape;364;g20370523398_0_6">
            <a:extLst>
              <a:ext uri="{FF2B5EF4-FFF2-40B4-BE49-F238E27FC236}">
                <a16:creationId xmlns:a16="http://schemas.microsoft.com/office/drawing/2014/main" id="{A56E0204-DA96-4D8C-A42B-B05F841941DB}"/>
              </a:ext>
            </a:extLst>
          </p:cNvPr>
          <p:cNvPicPr preferRelativeResize="0"/>
          <p:nvPr/>
        </p:nvPicPr>
        <p:blipFill rotWithShape="1">
          <a:blip r:embed="rId5">
            <a:alphaModFix/>
          </a:blip>
          <a:srcRect/>
          <a:stretch/>
        </p:blipFill>
        <p:spPr>
          <a:xfrm>
            <a:off x="5654025" y="2170138"/>
            <a:ext cx="1111472" cy="961913"/>
          </a:xfrm>
          <a:prstGeom prst="rect">
            <a:avLst/>
          </a:prstGeom>
          <a:noFill/>
          <a:ln>
            <a:noFill/>
          </a:ln>
        </p:spPr>
      </p:pic>
      <p:pic>
        <p:nvPicPr>
          <p:cNvPr id="8" name="Google Shape;365;g20370523398_0_6">
            <a:extLst>
              <a:ext uri="{FF2B5EF4-FFF2-40B4-BE49-F238E27FC236}">
                <a16:creationId xmlns:a16="http://schemas.microsoft.com/office/drawing/2014/main" id="{447B3288-7B4D-4687-A4F0-44C9B4F82F5D}"/>
              </a:ext>
            </a:extLst>
          </p:cNvPr>
          <p:cNvPicPr preferRelativeResize="0"/>
          <p:nvPr/>
        </p:nvPicPr>
        <p:blipFill rotWithShape="1">
          <a:blip r:embed="rId5">
            <a:alphaModFix/>
          </a:blip>
          <a:srcRect/>
          <a:stretch/>
        </p:blipFill>
        <p:spPr>
          <a:xfrm>
            <a:off x="5654025" y="1777572"/>
            <a:ext cx="1111472" cy="961913"/>
          </a:xfrm>
          <a:prstGeom prst="rect">
            <a:avLst/>
          </a:prstGeom>
          <a:noFill/>
          <a:ln>
            <a:noFill/>
          </a:ln>
        </p:spPr>
      </p:pic>
      <p:pic>
        <p:nvPicPr>
          <p:cNvPr id="9" name="Google Shape;366;g20370523398_0_6">
            <a:extLst>
              <a:ext uri="{FF2B5EF4-FFF2-40B4-BE49-F238E27FC236}">
                <a16:creationId xmlns:a16="http://schemas.microsoft.com/office/drawing/2014/main" id="{3FABC33E-0312-463D-A6C6-A3A26AF38E06}"/>
              </a:ext>
            </a:extLst>
          </p:cNvPr>
          <p:cNvPicPr preferRelativeResize="0"/>
          <p:nvPr/>
        </p:nvPicPr>
        <p:blipFill rotWithShape="1">
          <a:blip r:embed="rId6">
            <a:alphaModFix/>
          </a:blip>
          <a:srcRect/>
          <a:stretch/>
        </p:blipFill>
        <p:spPr>
          <a:xfrm>
            <a:off x="5587011" y="756240"/>
            <a:ext cx="1245500" cy="799942"/>
          </a:xfrm>
          <a:prstGeom prst="rect">
            <a:avLst/>
          </a:prstGeom>
          <a:noFill/>
          <a:ln>
            <a:noFill/>
          </a:ln>
        </p:spPr>
      </p:pic>
      <p:pic>
        <p:nvPicPr>
          <p:cNvPr id="10" name="Google Shape;367;g20370523398_0_6">
            <a:extLst>
              <a:ext uri="{FF2B5EF4-FFF2-40B4-BE49-F238E27FC236}">
                <a16:creationId xmlns:a16="http://schemas.microsoft.com/office/drawing/2014/main" id="{18939FE9-B1C5-4E4D-B0C0-2E8E08905648}"/>
              </a:ext>
            </a:extLst>
          </p:cNvPr>
          <p:cNvPicPr preferRelativeResize="0"/>
          <p:nvPr/>
        </p:nvPicPr>
        <p:blipFill rotWithShape="1">
          <a:blip r:embed="rId7">
            <a:alphaModFix/>
          </a:blip>
          <a:srcRect/>
          <a:stretch/>
        </p:blipFill>
        <p:spPr>
          <a:xfrm>
            <a:off x="7380302" y="1666762"/>
            <a:ext cx="848475" cy="555275"/>
          </a:xfrm>
          <a:prstGeom prst="rect">
            <a:avLst/>
          </a:prstGeom>
          <a:noFill/>
          <a:ln>
            <a:noFill/>
          </a:ln>
        </p:spPr>
      </p:pic>
      <p:cxnSp>
        <p:nvCxnSpPr>
          <p:cNvPr id="11" name="Google Shape;368;g20370523398_0_6">
            <a:extLst>
              <a:ext uri="{FF2B5EF4-FFF2-40B4-BE49-F238E27FC236}">
                <a16:creationId xmlns:a16="http://schemas.microsoft.com/office/drawing/2014/main" id="{1925CC3F-E714-4E38-B154-8C34DEC05287}"/>
              </a:ext>
            </a:extLst>
          </p:cNvPr>
          <p:cNvCxnSpPr/>
          <p:nvPr/>
        </p:nvCxnSpPr>
        <p:spPr>
          <a:xfrm>
            <a:off x="6958825" y="3257288"/>
            <a:ext cx="664200" cy="383400"/>
          </a:xfrm>
          <a:prstGeom prst="straightConnector1">
            <a:avLst/>
          </a:prstGeom>
          <a:noFill/>
          <a:ln w="19050" cap="rnd" cmpd="sng">
            <a:solidFill>
              <a:schemeClr val="accent3"/>
            </a:solidFill>
            <a:prstDash val="dash"/>
            <a:round/>
            <a:headEnd type="none" w="sm" len="sm"/>
            <a:tailEnd type="none" w="sm" len="sm"/>
          </a:ln>
        </p:spPr>
      </p:cxnSp>
      <p:cxnSp>
        <p:nvCxnSpPr>
          <p:cNvPr id="12" name="Google Shape;369;g20370523398_0_6">
            <a:extLst>
              <a:ext uri="{FF2B5EF4-FFF2-40B4-BE49-F238E27FC236}">
                <a16:creationId xmlns:a16="http://schemas.microsoft.com/office/drawing/2014/main" id="{9A4335E3-1E75-41AC-8D56-391ADE96B356}"/>
              </a:ext>
            </a:extLst>
          </p:cNvPr>
          <p:cNvCxnSpPr/>
          <p:nvPr/>
        </p:nvCxnSpPr>
        <p:spPr>
          <a:xfrm>
            <a:off x="4910575" y="2035238"/>
            <a:ext cx="559800" cy="323100"/>
          </a:xfrm>
          <a:prstGeom prst="straightConnector1">
            <a:avLst/>
          </a:prstGeom>
          <a:noFill/>
          <a:ln w="19050" cap="rnd" cmpd="sng">
            <a:solidFill>
              <a:schemeClr val="accent6"/>
            </a:solidFill>
            <a:prstDash val="dash"/>
            <a:round/>
            <a:headEnd type="none" w="sm" len="sm"/>
            <a:tailEnd type="none" w="sm" len="sm"/>
          </a:ln>
        </p:spPr>
      </p:cxnSp>
      <p:pic>
        <p:nvPicPr>
          <p:cNvPr id="13" name="Google Shape;370;g20370523398_0_6">
            <a:extLst>
              <a:ext uri="{FF2B5EF4-FFF2-40B4-BE49-F238E27FC236}">
                <a16:creationId xmlns:a16="http://schemas.microsoft.com/office/drawing/2014/main" id="{4F69F3AD-D7E5-4873-A640-63CE5CE8F493}"/>
              </a:ext>
            </a:extLst>
          </p:cNvPr>
          <p:cNvPicPr preferRelativeResize="0"/>
          <p:nvPr/>
        </p:nvPicPr>
        <p:blipFill rotWithShape="1">
          <a:blip r:embed="rId8">
            <a:alphaModFix/>
          </a:blip>
          <a:srcRect/>
          <a:stretch/>
        </p:blipFill>
        <p:spPr>
          <a:xfrm>
            <a:off x="7703038" y="1370716"/>
            <a:ext cx="190716" cy="555275"/>
          </a:xfrm>
          <a:prstGeom prst="rect">
            <a:avLst/>
          </a:prstGeom>
          <a:noFill/>
          <a:ln>
            <a:noFill/>
          </a:ln>
        </p:spPr>
      </p:pic>
      <p:cxnSp>
        <p:nvCxnSpPr>
          <p:cNvPr id="14" name="Google Shape;371;g20370523398_0_6">
            <a:extLst>
              <a:ext uri="{FF2B5EF4-FFF2-40B4-BE49-F238E27FC236}">
                <a16:creationId xmlns:a16="http://schemas.microsoft.com/office/drawing/2014/main" id="{89B10FA5-5301-43FA-A1E3-921E3E0AED51}"/>
              </a:ext>
            </a:extLst>
          </p:cNvPr>
          <p:cNvCxnSpPr/>
          <p:nvPr/>
        </p:nvCxnSpPr>
        <p:spPr>
          <a:xfrm flipH="1">
            <a:off x="4637575" y="3181088"/>
            <a:ext cx="936600" cy="540900"/>
          </a:xfrm>
          <a:prstGeom prst="straightConnector1">
            <a:avLst/>
          </a:prstGeom>
          <a:noFill/>
          <a:ln w="19050" cap="rnd" cmpd="sng">
            <a:solidFill>
              <a:schemeClr val="accent3"/>
            </a:solidFill>
            <a:prstDash val="dash"/>
            <a:round/>
            <a:headEnd type="none" w="sm" len="sm"/>
            <a:tailEnd type="none" w="sm" len="sm"/>
          </a:ln>
        </p:spPr>
      </p:cxnSp>
      <p:cxnSp>
        <p:nvCxnSpPr>
          <p:cNvPr id="15" name="Google Shape;372;g20370523398_0_6">
            <a:extLst>
              <a:ext uri="{FF2B5EF4-FFF2-40B4-BE49-F238E27FC236}">
                <a16:creationId xmlns:a16="http://schemas.microsoft.com/office/drawing/2014/main" id="{B1CB35D9-F7D3-4D21-B34F-8C6521785CEE}"/>
              </a:ext>
            </a:extLst>
          </p:cNvPr>
          <p:cNvCxnSpPr/>
          <p:nvPr/>
        </p:nvCxnSpPr>
        <p:spPr>
          <a:xfrm flipH="1">
            <a:off x="6910225" y="2111438"/>
            <a:ext cx="559800" cy="323100"/>
          </a:xfrm>
          <a:prstGeom prst="straightConnector1">
            <a:avLst/>
          </a:prstGeom>
          <a:noFill/>
          <a:ln w="19050" cap="rnd" cmpd="sng">
            <a:solidFill>
              <a:schemeClr val="accent1"/>
            </a:solidFill>
            <a:prstDash val="dash"/>
            <a:round/>
            <a:headEnd type="none" w="sm" len="sm"/>
            <a:tailEnd type="none" w="sm" len="sm"/>
          </a:ln>
        </p:spPr>
      </p:cxnSp>
      <p:pic>
        <p:nvPicPr>
          <p:cNvPr id="16" name="Google Shape;373;g20370523398_0_6">
            <a:extLst>
              <a:ext uri="{FF2B5EF4-FFF2-40B4-BE49-F238E27FC236}">
                <a16:creationId xmlns:a16="http://schemas.microsoft.com/office/drawing/2014/main" id="{4FF4934B-B1F9-46B5-B464-079501EE99AD}"/>
              </a:ext>
            </a:extLst>
          </p:cNvPr>
          <p:cNvPicPr preferRelativeResize="0"/>
          <p:nvPr/>
        </p:nvPicPr>
        <p:blipFill rotWithShape="1">
          <a:blip r:embed="rId9">
            <a:alphaModFix/>
          </a:blip>
          <a:srcRect/>
          <a:stretch/>
        </p:blipFill>
        <p:spPr>
          <a:xfrm>
            <a:off x="4422863" y="2732996"/>
            <a:ext cx="1019495" cy="1122001"/>
          </a:xfrm>
          <a:prstGeom prst="rect">
            <a:avLst/>
          </a:prstGeom>
          <a:noFill/>
          <a:ln>
            <a:noFill/>
          </a:ln>
        </p:spPr>
      </p:pic>
      <p:pic>
        <p:nvPicPr>
          <p:cNvPr id="17" name="Google Shape;374;g20370523398_0_6">
            <a:extLst>
              <a:ext uri="{FF2B5EF4-FFF2-40B4-BE49-F238E27FC236}">
                <a16:creationId xmlns:a16="http://schemas.microsoft.com/office/drawing/2014/main" id="{CE04A521-B10B-4F1E-B7FE-3C83E02FA879}"/>
              </a:ext>
            </a:extLst>
          </p:cNvPr>
          <p:cNvPicPr preferRelativeResize="0"/>
          <p:nvPr/>
        </p:nvPicPr>
        <p:blipFill rotWithShape="1">
          <a:blip r:embed="rId10">
            <a:alphaModFix/>
          </a:blip>
          <a:srcRect/>
          <a:stretch/>
        </p:blipFill>
        <p:spPr>
          <a:xfrm>
            <a:off x="7660716" y="3287994"/>
            <a:ext cx="430025" cy="599150"/>
          </a:xfrm>
          <a:prstGeom prst="rect">
            <a:avLst/>
          </a:prstGeom>
          <a:noFill/>
          <a:ln>
            <a:noFill/>
          </a:ln>
        </p:spPr>
      </p:pic>
      <p:pic>
        <p:nvPicPr>
          <p:cNvPr id="18" name="Google Shape;375;g20370523398_0_6">
            <a:extLst>
              <a:ext uri="{FF2B5EF4-FFF2-40B4-BE49-F238E27FC236}">
                <a16:creationId xmlns:a16="http://schemas.microsoft.com/office/drawing/2014/main" id="{5B20998C-ACD8-48B7-AB87-19F74E23C17A}"/>
              </a:ext>
            </a:extLst>
          </p:cNvPr>
          <p:cNvPicPr preferRelativeResize="0"/>
          <p:nvPr/>
        </p:nvPicPr>
        <p:blipFill rotWithShape="1">
          <a:blip r:embed="rId11">
            <a:alphaModFix/>
          </a:blip>
          <a:srcRect/>
          <a:stretch/>
        </p:blipFill>
        <p:spPr>
          <a:xfrm>
            <a:off x="8034133" y="3448355"/>
            <a:ext cx="430025" cy="599150"/>
          </a:xfrm>
          <a:prstGeom prst="rect">
            <a:avLst/>
          </a:prstGeom>
          <a:noFill/>
          <a:ln>
            <a:noFill/>
          </a:ln>
        </p:spPr>
      </p:pic>
      <p:sp>
        <p:nvSpPr>
          <p:cNvPr id="19" name="Google Shape;376;g20370523398_0_6">
            <a:extLst>
              <a:ext uri="{FF2B5EF4-FFF2-40B4-BE49-F238E27FC236}">
                <a16:creationId xmlns:a16="http://schemas.microsoft.com/office/drawing/2014/main" id="{5C6D74FB-5A4F-4761-AA21-664CE67C0F2B}"/>
              </a:ext>
            </a:extLst>
          </p:cNvPr>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1290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734049-45CF-478B-9BF9-0560EC04AD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3" name="Picture 2">
            <a:extLst>
              <a:ext uri="{FF2B5EF4-FFF2-40B4-BE49-F238E27FC236}">
                <a16:creationId xmlns:a16="http://schemas.microsoft.com/office/drawing/2014/main" id="{64275FAD-62AD-46AD-9733-16978FDFFB5B}"/>
              </a:ext>
            </a:extLst>
          </p:cNvPr>
          <p:cNvPicPr/>
          <p:nvPr/>
        </p:nvPicPr>
        <p:blipFill rotWithShape="1">
          <a:blip r:embed="rId2">
            <a:extLst>
              <a:ext uri="{28A0092B-C50C-407E-A947-70E740481C1C}">
                <a14:useLocalDpi xmlns:a14="http://schemas.microsoft.com/office/drawing/2010/main" val="0"/>
              </a:ext>
            </a:extLst>
          </a:blip>
          <a:srcRect l="9268" t="3938" r="6278" b="24016"/>
          <a:stretch/>
        </p:blipFill>
        <p:spPr bwMode="auto">
          <a:xfrm>
            <a:off x="1563554" y="38301"/>
            <a:ext cx="5646943" cy="50668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585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2C591-CA65-4BBA-BD0C-CD7304EEF9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Google Shape;377;g20370523398_0_6">
            <a:extLst>
              <a:ext uri="{FF2B5EF4-FFF2-40B4-BE49-F238E27FC236}">
                <a16:creationId xmlns:a16="http://schemas.microsoft.com/office/drawing/2014/main" id="{6644D167-8BE7-43EC-B943-B1873D76285F}"/>
              </a:ext>
            </a:extLst>
          </p:cNvPr>
          <p:cNvSpPr txBox="1">
            <a:spLocks/>
          </p:cNvSpPr>
          <p:nvPr/>
        </p:nvSpPr>
        <p:spPr>
          <a:xfrm>
            <a:off x="646675" y="1556175"/>
            <a:ext cx="4263900" cy="1719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a:buSzPts val="3200"/>
              <a:buFont typeface="Lexend Deca"/>
              <a:buNone/>
            </a:pPr>
            <a:r>
              <a:rPr lang="en-US" sz="3700" b="1" dirty="0">
                <a:latin typeface="Lexend Deca"/>
                <a:ea typeface="Lexend Deca"/>
                <a:cs typeface="Lexend Deca"/>
                <a:sym typeface="Lexend Deca"/>
              </a:rPr>
              <a:t>Circuit </a:t>
            </a:r>
          </a:p>
          <a:p>
            <a:pPr>
              <a:buSzPts val="3200"/>
              <a:buFont typeface="Lexend Deca"/>
              <a:buNone/>
            </a:pPr>
            <a:r>
              <a:rPr lang="en-US" sz="3700" b="1" dirty="0">
                <a:latin typeface="Lexend Deca"/>
                <a:ea typeface="Lexend Deca"/>
                <a:cs typeface="Lexend Deca"/>
                <a:sym typeface="Lexend Deca"/>
              </a:rPr>
              <a:t>Image</a:t>
            </a:r>
          </a:p>
        </p:txBody>
      </p:sp>
      <p:pic>
        <p:nvPicPr>
          <p:cNvPr id="4" name="Google Shape;360;g20370523398_0_6">
            <a:extLst>
              <a:ext uri="{FF2B5EF4-FFF2-40B4-BE49-F238E27FC236}">
                <a16:creationId xmlns:a16="http://schemas.microsoft.com/office/drawing/2014/main" id="{3ED57F61-B830-4168-BFFC-39BFC6DFF70C}"/>
              </a:ext>
            </a:extLst>
          </p:cNvPr>
          <p:cNvPicPr preferRelativeResize="0"/>
          <p:nvPr/>
        </p:nvPicPr>
        <p:blipFill rotWithShape="1">
          <a:blip r:embed="rId2">
            <a:alphaModFix/>
          </a:blip>
          <a:srcRect/>
          <a:stretch/>
        </p:blipFill>
        <p:spPr>
          <a:xfrm>
            <a:off x="5210416" y="2211062"/>
            <a:ext cx="2017495" cy="1209250"/>
          </a:xfrm>
          <a:prstGeom prst="rect">
            <a:avLst/>
          </a:prstGeom>
          <a:noFill/>
          <a:ln>
            <a:noFill/>
          </a:ln>
        </p:spPr>
      </p:pic>
      <p:pic>
        <p:nvPicPr>
          <p:cNvPr id="5" name="Google Shape;362;g20370523398_0_6">
            <a:extLst>
              <a:ext uri="{FF2B5EF4-FFF2-40B4-BE49-F238E27FC236}">
                <a16:creationId xmlns:a16="http://schemas.microsoft.com/office/drawing/2014/main" id="{F223CB42-5A18-47D6-8C79-888511A22BA9}"/>
              </a:ext>
            </a:extLst>
          </p:cNvPr>
          <p:cNvPicPr preferRelativeResize="0"/>
          <p:nvPr/>
        </p:nvPicPr>
        <p:blipFill rotWithShape="1">
          <a:blip r:embed="rId3">
            <a:alphaModFix/>
          </a:blip>
          <a:srcRect/>
          <a:stretch/>
        </p:blipFill>
        <p:spPr>
          <a:xfrm>
            <a:off x="4386955" y="1434470"/>
            <a:ext cx="481900" cy="555275"/>
          </a:xfrm>
          <a:prstGeom prst="rect">
            <a:avLst/>
          </a:prstGeom>
          <a:noFill/>
          <a:ln>
            <a:noFill/>
          </a:ln>
        </p:spPr>
      </p:pic>
      <p:pic>
        <p:nvPicPr>
          <p:cNvPr id="6" name="Google Shape;363;g20370523398_0_6">
            <a:extLst>
              <a:ext uri="{FF2B5EF4-FFF2-40B4-BE49-F238E27FC236}">
                <a16:creationId xmlns:a16="http://schemas.microsoft.com/office/drawing/2014/main" id="{7AB9E3A0-0A4A-4CEB-A3F4-B9457B457639}"/>
              </a:ext>
            </a:extLst>
          </p:cNvPr>
          <p:cNvPicPr preferRelativeResize="0"/>
          <p:nvPr/>
        </p:nvPicPr>
        <p:blipFill rotWithShape="1">
          <a:blip r:embed="rId4">
            <a:alphaModFix/>
          </a:blip>
          <a:srcRect/>
          <a:stretch/>
        </p:blipFill>
        <p:spPr>
          <a:xfrm>
            <a:off x="4569684" y="1556163"/>
            <a:ext cx="481900" cy="555275"/>
          </a:xfrm>
          <a:prstGeom prst="rect">
            <a:avLst/>
          </a:prstGeom>
          <a:noFill/>
          <a:ln>
            <a:noFill/>
          </a:ln>
        </p:spPr>
      </p:pic>
      <p:pic>
        <p:nvPicPr>
          <p:cNvPr id="7" name="Google Shape;364;g20370523398_0_6">
            <a:extLst>
              <a:ext uri="{FF2B5EF4-FFF2-40B4-BE49-F238E27FC236}">
                <a16:creationId xmlns:a16="http://schemas.microsoft.com/office/drawing/2014/main" id="{A56E0204-DA96-4D8C-A42B-B05F841941DB}"/>
              </a:ext>
            </a:extLst>
          </p:cNvPr>
          <p:cNvPicPr preferRelativeResize="0"/>
          <p:nvPr/>
        </p:nvPicPr>
        <p:blipFill rotWithShape="1">
          <a:blip r:embed="rId5">
            <a:alphaModFix/>
          </a:blip>
          <a:srcRect/>
          <a:stretch/>
        </p:blipFill>
        <p:spPr>
          <a:xfrm>
            <a:off x="5654025" y="2170138"/>
            <a:ext cx="1111472" cy="961913"/>
          </a:xfrm>
          <a:prstGeom prst="rect">
            <a:avLst/>
          </a:prstGeom>
          <a:noFill/>
          <a:ln>
            <a:noFill/>
          </a:ln>
        </p:spPr>
      </p:pic>
      <p:pic>
        <p:nvPicPr>
          <p:cNvPr id="8" name="Google Shape;365;g20370523398_0_6">
            <a:extLst>
              <a:ext uri="{FF2B5EF4-FFF2-40B4-BE49-F238E27FC236}">
                <a16:creationId xmlns:a16="http://schemas.microsoft.com/office/drawing/2014/main" id="{447B3288-7B4D-4687-A4F0-44C9B4F82F5D}"/>
              </a:ext>
            </a:extLst>
          </p:cNvPr>
          <p:cNvPicPr preferRelativeResize="0"/>
          <p:nvPr/>
        </p:nvPicPr>
        <p:blipFill rotWithShape="1">
          <a:blip r:embed="rId5">
            <a:alphaModFix/>
          </a:blip>
          <a:srcRect/>
          <a:stretch/>
        </p:blipFill>
        <p:spPr>
          <a:xfrm>
            <a:off x="5654025" y="1777572"/>
            <a:ext cx="1111472" cy="961913"/>
          </a:xfrm>
          <a:prstGeom prst="rect">
            <a:avLst/>
          </a:prstGeom>
          <a:noFill/>
          <a:ln>
            <a:noFill/>
          </a:ln>
        </p:spPr>
      </p:pic>
      <p:pic>
        <p:nvPicPr>
          <p:cNvPr id="9" name="Google Shape;366;g20370523398_0_6">
            <a:extLst>
              <a:ext uri="{FF2B5EF4-FFF2-40B4-BE49-F238E27FC236}">
                <a16:creationId xmlns:a16="http://schemas.microsoft.com/office/drawing/2014/main" id="{3FABC33E-0312-463D-A6C6-A3A26AF38E06}"/>
              </a:ext>
            </a:extLst>
          </p:cNvPr>
          <p:cNvPicPr preferRelativeResize="0"/>
          <p:nvPr/>
        </p:nvPicPr>
        <p:blipFill rotWithShape="1">
          <a:blip r:embed="rId6">
            <a:alphaModFix/>
          </a:blip>
          <a:srcRect/>
          <a:stretch/>
        </p:blipFill>
        <p:spPr>
          <a:xfrm>
            <a:off x="5587011" y="756240"/>
            <a:ext cx="1245500" cy="799942"/>
          </a:xfrm>
          <a:prstGeom prst="rect">
            <a:avLst/>
          </a:prstGeom>
          <a:noFill/>
          <a:ln>
            <a:noFill/>
          </a:ln>
        </p:spPr>
      </p:pic>
      <p:pic>
        <p:nvPicPr>
          <p:cNvPr id="10" name="Google Shape;367;g20370523398_0_6">
            <a:extLst>
              <a:ext uri="{FF2B5EF4-FFF2-40B4-BE49-F238E27FC236}">
                <a16:creationId xmlns:a16="http://schemas.microsoft.com/office/drawing/2014/main" id="{18939FE9-B1C5-4E4D-B0C0-2E8E08905648}"/>
              </a:ext>
            </a:extLst>
          </p:cNvPr>
          <p:cNvPicPr preferRelativeResize="0"/>
          <p:nvPr/>
        </p:nvPicPr>
        <p:blipFill rotWithShape="1">
          <a:blip r:embed="rId7">
            <a:alphaModFix/>
          </a:blip>
          <a:srcRect/>
          <a:stretch/>
        </p:blipFill>
        <p:spPr>
          <a:xfrm>
            <a:off x="7380302" y="1666762"/>
            <a:ext cx="848475" cy="555275"/>
          </a:xfrm>
          <a:prstGeom prst="rect">
            <a:avLst/>
          </a:prstGeom>
          <a:noFill/>
          <a:ln>
            <a:noFill/>
          </a:ln>
        </p:spPr>
      </p:pic>
      <p:cxnSp>
        <p:nvCxnSpPr>
          <p:cNvPr id="11" name="Google Shape;368;g20370523398_0_6">
            <a:extLst>
              <a:ext uri="{FF2B5EF4-FFF2-40B4-BE49-F238E27FC236}">
                <a16:creationId xmlns:a16="http://schemas.microsoft.com/office/drawing/2014/main" id="{1925CC3F-E714-4E38-B154-8C34DEC05287}"/>
              </a:ext>
            </a:extLst>
          </p:cNvPr>
          <p:cNvCxnSpPr/>
          <p:nvPr/>
        </p:nvCxnSpPr>
        <p:spPr>
          <a:xfrm>
            <a:off x="6958825" y="3257288"/>
            <a:ext cx="664200" cy="383400"/>
          </a:xfrm>
          <a:prstGeom prst="straightConnector1">
            <a:avLst/>
          </a:prstGeom>
          <a:noFill/>
          <a:ln w="19050" cap="rnd" cmpd="sng">
            <a:solidFill>
              <a:schemeClr val="accent3"/>
            </a:solidFill>
            <a:prstDash val="dash"/>
            <a:round/>
            <a:headEnd type="none" w="sm" len="sm"/>
            <a:tailEnd type="none" w="sm" len="sm"/>
          </a:ln>
        </p:spPr>
      </p:cxnSp>
      <p:cxnSp>
        <p:nvCxnSpPr>
          <p:cNvPr id="12" name="Google Shape;369;g20370523398_0_6">
            <a:extLst>
              <a:ext uri="{FF2B5EF4-FFF2-40B4-BE49-F238E27FC236}">
                <a16:creationId xmlns:a16="http://schemas.microsoft.com/office/drawing/2014/main" id="{9A4335E3-1E75-41AC-8D56-391ADE96B356}"/>
              </a:ext>
            </a:extLst>
          </p:cNvPr>
          <p:cNvCxnSpPr/>
          <p:nvPr/>
        </p:nvCxnSpPr>
        <p:spPr>
          <a:xfrm>
            <a:off x="4910575" y="2035238"/>
            <a:ext cx="559800" cy="323100"/>
          </a:xfrm>
          <a:prstGeom prst="straightConnector1">
            <a:avLst/>
          </a:prstGeom>
          <a:noFill/>
          <a:ln w="19050" cap="rnd" cmpd="sng">
            <a:solidFill>
              <a:schemeClr val="accent6"/>
            </a:solidFill>
            <a:prstDash val="dash"/>
            <a:round/>
            <a:headEnd type="none" w="sm" len="sm"/>
            <a:tailEnd type="none" w="sm" len="sm"/>
          </a:ln>
        </p:spPr>
      </p:cxnSp>
      <p:pic>
        <p:nvPicPr>
          <p:cNvPr id="13" name="Google Shape;370;g20370523398_0_6">
            <a:extLst>
              <a:ext uri="{FF2B5EF4-FFF2-40B4-BE49-F238E27FC236}">
                <a16:creationId xmlns:a16="http://schemas.microsoft.com/office/drawing/2014/main" id="{4F69F3AD-D7E5-4873-A640-63CE5CE8F493}"/>
              </a:ext>
            </a:extLst>
          </p:cNvPr>
          <p:cNvPicPr preferRelativeResize="0"/>
          <p:nvPr/>
        </p:nvPicPr>
        <p:blipFill rotWithShape="1">
          <a:blip r:embed="rId8">
            <a:alphaModFix/>
          </a:blip>
          <a:srcRect/>
          <a:stretch/>
        </p:blipFill>
        <p:spPr>
          <a:xfrm>
            <a:off x="7703038" y="1370716"/>
            <a:ext cx="190716" cy="555275"/>
          </a:xfrm>
          <a:prstGeom prst="rect">
            <a:avLst/>
          </a:prstGeom>
          <a:noFill/>
          <a:ln>
            <a:noFill/>
          </a:ln>
        </p:spPr>
      </p:pic>
      <p:cxnSp>
        <p:nvCxnSpPr>
          <p:cNvPr id="14" name="Google Shape;371;g20370523398_0_6">
            <a:extLst>
              <a:ext uri="{FF2B5EF4-FFF2-40B4-BE49-F238E27FC236}">
                <a16:creationId xmlns:a16="http://schemas.microsoft.com/office/drawing/2014/main" id="{89B10FA5-5301-43FA-A1E3-921E3E0AED51}"/>
              </a:ext>
            </a:extLst>
          </p:cNvPr>
          <p:cNvCxnSpPr/>
          <p:nvPr/>
        </p:nvCxnSpPr>
        <p:spPr>
          <a:xfrm flipH="1">
            <a:off x="4637575" y="3181088"/>
            <a:ext cx="936600" cy="540900"/>
          </a:xfrm>
          <a:prstGeom prst="straightConnector1">
            <a:avLst/>
          </a:prstGeom>
          <a:noFill/>
          <a:ln w="19050" cap="rnd" cmpd="sng">
            <a:solidFill>
              <a:schemeClr val="accent3"/>
            </a:solidFill>
            <a:prstDash val="dash"/>
            <a:round/>
            <a:headEnd type="none" w="sm" len="sm"/>
            <a:tailEnd type="none" w="sm" len="sm"/>
          </a:ln>
        </p:spPr>
      </p:cxnSp>
      <p:cxnSp>
        <p:nvCxnSpPr>
          <p:cNvPr id="15" name="Google Shape;372;g20370523398_0_6">
            <a:extLst>
              <a:ext uri="{FF2B5EF4-FFF2-40B4-BE49-F238E27FC236}">
                <a16:creationId xmlns:a16="http://schemas.microsoft.com/office/drawing/2014/main" id="{B1CB35D9-F7D3-4D21-B34F-8C6521785CEE}"/>
              </a:ext>
            </a:extLst>
          </p:cNvPr>
          <p:cNvCxnSpPr/>
          <p:nvPr/>
        </p:nvCxnSpPr>
        <p:spPr>
          <a:xfrm flipH="1">
            <a:off x="6910225" y="2111438"/>
            <a:ext cx="559800" cy="323100"/>
          </a:xfrm>
          <a:prstGeom prst="straightConnector1">
            <a:avLst/>
          </a:prstGeom>
          <a:noFill/>
          <a:ln w="19050" cap="rnd" cmpd="sng">
            <a:solidFill>
              <a:schemeClr val="accent1"/>
            </a:solidFill>
            <a:prstDash val="dash"/>
            <a:round/>
            <a:headEnd type="none" w="sm" len="sm"/>
            <a:tailEnd type="none" w="sm" len="sm"/>
          </a:ln>
        </p:spPr>
      </p:cxnSp>
      <p:pic>
        <p:nvPicPr>
          <p:cNvPr id="16" name="Google Shape;373;g20370523398_0_6">
            <a:extLst>
              <a:ext uri="{FF2B5EF4-FFF2-40B4-BE49-F238E27FC236}">
                <a16:creationId xmlns:a16="http://schemas.microsoft.com/office/drawing/2014/main" id="{4FF4934B-B1F9-46B5-B464-079501EE99AD}"/>
              </a:ext>
            </a:extLst>
          </p:cNvPr>
          <p:cNvPicPr preferRelativeResize="0"/>
          <p:nvPr/>
        </p:nvPicPr>
        <p:blipFill rotWithShape="1">
          <a:blip r:embed="rId9">
            <a:alphaModFix/>
          </a:blip>
          <a:srcRect/>
          <a:stretch/>
        </p:blipFill>
        <p:spPr>
          <a:xfrm>
            <a:off x="4422863" y="2732996"/>
            <a:ext cx="1019495" cy="1122001"/>
          </a:xfrm>
          <a:prstGeom prst="rect">
            <a:avLst/>
          </a:prstGeom>
          <a:noFill/>
          <a:ln>
            <a:noFill/>
          </a:ln>
        </p:spPr>
      </p:pic>
      <p:pic>
        <p:nvPicPr>
          <p:cNvPr id="17" name="Google Shape;374;g20370523398_0_6">
            <a:extLst>
              <a:ext uri="{FF2B5EF4-FFF2-40B4-BE49-F238E27FC236}">
                <a16:creationId xmlns:a16="http://schemas.microsoft.com/office/drawing/2014/main" id="{CE04A521-B10B-4F1E-B7FE-3C83E02FA879}"/>
              </a:ext>
            </a:extLst>
          </p:cNvPr>
          <p:cNvPicPr preferRelativeResize="0"/>
          <p:nvPr/>
        </p:nvPicPr>
        <p:blipFill rotWithShape="1">
          <a:blip r:embed="rId10">
            <a:alphaModFix/>
          </a:blip>
          <a:srcRect/>
          <a:stretch/>
        </p:blipFill>
        <p:spPr>
          <a:xfrm>
            <a:off x="7660716" y="3287994"/>
            <a:ext cx="430025" cy="599150"/>
          </a:xfrm>
          <a:prstGeom prst="rect">
            <a:avLst/>
          </a:prstGeom>
          <a:noFill/>
          <a:ln>
            <a:noFill/>
          </a:ln>
        </p:spPr>
      </p:pic>
      <p:pic>
        <p:nvPicPr>
          <p:cNvPr id="18" name="Google Shape;375;g20370523398_0_6">
            <a:extLst>
              <a:ext uri="{FF2B5EF4-FFF2-40B4-BE49-F238E27FC236}">
                <a16:creationId xmlns:a16="http://schemas.microsoft.com/office/drawing/2014/main" id="{5B20998C-ACD8-48B7-AB87-19F74E23C17A}"/>
              </a:ext>
            </a:extLst>
          </p:cNvPr>
          <p:cNvPicPr preferRelativeResize="0"/>
          <p:nvPr/>
        </p:nvPicPr>
        <p:blipFill rotWithShape="1">
          <a:blip r:embed="rId11">
            <a:alphaModFix/>
          </a:blip>
          <a:srcRect/>
          <a:stretch/>
        </p:blipFill>
        <p:spPr>
          <a:xfrm>
            <a:off x="8034133" y="3448355"/>
            <a:ext cx="430025" cy="599150"/>
          </a:xfrm>
          <a:prstGeom prst="rect">
            <a:avLst/>
          </a:prstGeom>
          <a:noFill/>
          <a:ln>
            <a:noFill/>
          </a:ln>
        </p:spPr>
      </p:pic>
      <p:sp>
        <p:nvSpPr>
          <p:cNvPr id="19" name="Google Shape;376;g20370523398_0_6">
            <a:extLst>
              <a:ext uri="{FF2B5EF4-FFF2-40B4-BE49-F238E27FC236}">
                <a16:creationId xmlns:a16="http://schemas.microsoft.com/office/drawing/2014/main" id="{5C6D74FB-5A4F-4761-AA21-664CE67C0F2B}"/>
              </a:ext>
            </a:extLst>
          </p:cNvPr>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1640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734049-45CF-478B-9BF9-0560EC04AD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1026" name="Picture 2">
            <a:extLst>
              <a:ext uri="{FF2B5EF4-FFF2-40B4-BE49-F238E27FC236}">
                <a16:creationId xmlns:a16="http://schemas.microsoft.com/office/drawing/2014/main" id="{DAA6ACD8-4061-4FAD-B809-5BDF83BDA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454" y="0"/>
            <a:ext cx="7202560" cy="506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21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g2035c639134_0_87"/>
          <p:cNvPicPr preferRelativeResize="0"/>
          <p:nvPr/>
        </p:nvPicPr>
        <p:blipFill rotWithShape="1">
          <a:blip r:embed="rId3">
            <a:alphaModFix/>
          </a:blip>
          <a:srcRect/>
          <a:stretch/>
        </p:blipFill>
        <p:spPr>
          <a:xfrm>
            <a:off x="5210416" y="2211062"/>
            <a:ext cx="2017495" cy="1209250"/>
          </a:xfrm>
          <a:prstGeom prst="rect">
            <a:avLst/>
          </a:prstGeom>
          <a:noFill/>
          <a:ln>
            <a:noFill/>
          </a:ln>
        </p:spPr>
      </p:pic>
      <p:sp>
        <p:nvSpPr>
          <p:cNvPr id="332" name="Google Shape;332;g2035c639134_0_8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18</a:t>
            </a:fld>
            <a:endParaRPr/>
          </a:p>
        </p:txBody>
      </p:sp>
      <p:pic>
        <p:nvPicPr>
          <p:cNvPr id="333" name="Google Shape;333;g2035c639134_0_87"/>
          <p:cNvPicPr preferRelativeResize="0"/>
          <p:nvPr/>
        </p:nvPicPr>
        <p:blipFill rotWithShape="1">
          <a:blip r:embed="rId4">
            <a:alphaModFix/>
          </a:blip>
          <a:srcRect/>
          <a:stretch/>
        </p:blipFill>
        <p:spPr>
          <a:xfrm>
            <a:off x="4386955" y="1434470"/>
            <a:ext cx="481900" cy="555275"/>
          </a:xfrm>
          <a:prstGeom prst="rect">
            <a:avLst/>
          </a:prstGeom>
          <a:noFill/>
          <a:ln>
            <a:noFill/>
          </a:ln>
        </p:spPr>
      </p:pic>
      <p:pic>
        <p:nvPicPr>
          <p:cNvPr id="334" name="Google Shape;334;g2035c639134_0_87"/>
          <p:cNvPicPr preferRelativeResize="0"/>
          <p:nvPr/>
        </p:nvPicPr>
        <p:blipFill rotWithShape="1">
          <a:blip r:embed="rId5">
            <a:alphaModFix/>
          </a:blip>
          <a:srcRect/>
          <a:stretch/>
        </p:blipFill>
        <p:spPr>
          <a:xfrm>
            <a:off x="4569684" y="1556163"/>
            <a:ext cx="481900" cy="555275"/>
          </a:xfrm>
          <a:prstGeom prst="rect">
            <a:avLst/>
          </a:prstGeom>
          <a:noFill/>
          <a:ln>
            <a:noFill/>
          </a:ln>
        </p:spPr>
      </p:pic>
      <p:pic>
        <p:nvPicPr>
          <p:cNvPr id="335" name="Google Shape;335;g2035c639134_0_87"/>
          <p:cNvPicPr preferRelativeResize="0"/>
          <p:nvPr/>
        </p:nvPicPr>
        <p:blipFill rotWithShape="1">
          <a:blip r:embed="rId6">
            <a:alphaModFix/>
          </a:blip>
          <a:srcRect/>
          <a:stretch/>
        </p:blipFill>
        <p:spPr>
          <a:xfrm>
            <a:off x="5654025" y="2170138"/>
            <a:ext cx="1111472" cy="961913"/>
          </a:xfrm>
          <a:prstGeom prst="rect">
            <a:avLst/>
          </a:prstGeom>
          <a:noFill/>
          <a:ln>
            <a:noFill/>
          </a:ln>
        </p:spPr>
      </p:pic>
      <p:pic>
        <p:nvPicPr>
          <p:cNvPr id="336" name="Google Shape;336;g2035c639134_0_87"/>
          <p:cNvPicPr preferRelativeResize="0"/>
          <p:nvPr/>
        </p:nvPicPr>
        <p:blipFill rotWithShape="1">
          <a:blip r:embed="rId6">
            <a:alphaModFix/>
          </a:blip>
          <a:srcRect/>
          <a:stretch/>
        </p:blipFill>
        <p:spPr>
          <a:xfrm>
            <a:off x="5654025" y="1777572"/>
            <a:ext cx="1111472" cy="961913"/>
          </a:xfrm>
          <a:prstGeom prst="rect">
            <a:avLst/>
          </a:prstGeom>
          <a:noFill/>
          <a:ln>
            <a:noFill/>
          </a:ln>
        </p:spPr>
      </p:pic>
      <p:pic>
        <p:nvPicPr>
          <p:cNvPr id="337" name="Google Shape;337;g2035c639134_0_87"/>
          <p:cNvPicPr preferRelativeResize="0"/>
          <p:nvPr/>
        </p:nvPicPr>
        <p:blipFill rotWithShape="1">
          <a:blip r:embed="rId7">
            <a:alphaModFix/>
          </a:blip>
          <a:srcRect/>
          <a:stretch/>
        </p:blipFill>
        <p:spPr>
          <a:xfrm>
            <a:off x="5587011" y="756240"/>
            <a:ext cx="1245500" cy="799942"/>
          </a:xfrm>
          <a:prstGeom prst="rect">
            <a:avLst/>
          </a:prstGeom>
          <a:noFill/>
          <a:ln>
            <a:noFill/>
          </a:ln>
        </p:spPr>
      </p:pic>
      <p:pic>
        <p:nvPicPr>
          <p:cNvPr id="338" name="Google Shape;338;g2035c639134_0_87"/>
          <p:cNvPicPr preferRelativeResize="0"/>
          <p:nvPr/>
        </p:nvPicPr>
        <p:blipFill rotWithShape="1">
          <a:blip r:embed="rId8">
            <a:alphaModFix/>
          </a:blip>
          <a:srcRect/>
          <a:stretch/>
        </p:blipFill>
        <p:spPr>
          <a:xfrm>
            <a:off x="7380302" y="1666762"/>
            <a:ext cx="848475" cy="555275"/>
          </a:xfrm>
          <a:prstGeom prst="rect">
            <a:avLst/>
          </a:prstGeom>
          <a:noFill/>
          <a:ln>
            <a:noFill/>
          </a:ln>
        </p:spPr>
      </p:pic>
      <p:cxnSp>
        <p:nvCxnSpPr>
          <p:cNvPr id="339" name="Google Shape;339;g2035c639134_0_87"/>
          <p:cNvCxnSpPr/>
          <p:nvPr/>
        </p:nvCxnSpPr>
        <p:spPr>
          <a:xfrm>
            <a:off x="6958825" y="3257288"/>
            <a:ext cx="664200" cy="383400"/>
          </a:xfrm>
          <a:prstGeom prst="straightConnector1">
            <a:avLst/>
          </a:prstGeom>
          <a:noFill/>
          <a:ln w="19050" cap="rnd" cmpd="sng">
            <a:solidFill>
              <a:schemeClr val="accent3"/>
            </a:solidFill>
            <a:prstDash val="dash"/>
            <a:round/>
            <a:headEnd type="none" w="sm" len="sm"/>
            <a:tailEnd type="none" w="sm" len="sm"/>
          </a:ln>
        </p:spPr>
      </p:cxnSp>
      <p:cxnSp>
        <p:nvCxnSpPr>
          <p:cNvPr id="340" name="Google Shape;340;g2035c639134_0_87"/>
          <p:cNvCxnSpPr/>
          <p:nvPr/>
        </p:nvCxnSpPr>
        <p:spPr>
          <a:xfrm>
            <a:off x="4910575" y="2035238"/>
            <a:ext cx="559800" cy="323100"/>
          </a:xfrm>
          <a:prstGeom prst="straightConnector1">
            <a:avLst/>
          </a:prstGeom>
          <a:noFill/>
          <a:ln w="19050" cap="rnd" cmpd="sng">
            <a:solidFill>
              <a:schemeClr val="accent6"/>
            </a:solidFill>
            <a:prstDash val="dash"/>
            <a:round/>
            <a:headEnd type="none" w="sm" len="sm"/>
            <a:tailEnd type="none" w="sm" len="sm"/>
          </a:ln>
        </p:spPr>
      </p:cxnSp>
      <p:pic>
        <p:nvPicPr>
          <p:cNvPr id="341" name="Google Shape;341;g2035c639134_0_87"/>
          <p:cNvPicPr preferRelativeResize="0"/>
          <p:nvPr/>
        </p:nvPicPr>
        <p:blipFill rotWithShape="1">
          <a:blip r:embed="rId9">
            <a:alphaModFix/>
          </a:blip>
          <a:srcRect/>
          <a:stretch/>
        </p:blipFill>
        <p:spPr>
          <a:xfrm>
            <a:off x="7703038" y="1370716"/>
            <a:ext cx="190716" cy="555275"/>
          </a:xfrm>
          <a:prstGeom prst="rect">
            <a:avLst/>
          </a:prstGeom>
          <a:noFill/>
          <a:ln>
            <a:noFill/>
          </a:ln>
        </p:spPr>
      </p:pic>
      <p:cxnSp>
        <p:nvCxnSpPr>
          <p:cNvPr id="342" name="Google Shape;342;g2035c639134_0_87"/>
          <p:cNvCxnSpPr/>
          <p:nvPr/>
        </p:nvCxnSpPr>
        <p:spPr>
          <a:xfrm flipH="1">
            <a:off x="4637575" y="3181088"/>
            <a:ext cx="936600" cy="540900"/>
          </a:xfrm>
          <a:prstGeom prst="straightConnector1">
            <a:avLst/>
          </a:prstGeom>
          <a:noFill/>
          <a:ln w="19050" cap="rnd" cmpd="sng">
            <a:solidFill>
              <a:schemeClr val="accent3"/>
            </a:solidFill>
            <a:prstDash val="dash"/>
            <a:round/>
            <a:headEnd type="none" w="sm" len="sm"/>
            <a:tailEnd type="none" w="sm" len="sm"/>
          </a:ln>
        </p:spPr>
      </p:cxnSp>
      <p:cxnSp>
        <p:nvCxnSpPr>
          <p:cNvPr id="343" name="Google Shape;343;g2035c639134_0_87"/>
          <p:cNvCxnSpPr/>
          <p:nvPr/>
        </p:nvCxnSpPr>
        <p:spPr>
          <a:xfrm flipH="1">
            <a:off x="6910225" y="2111438"/>
            <a:ext cx="559800" cy="323100"/>
          </a:xfrm>
          <a:prstGeom prst="straightConnector1">
            <a:avLst/>
          </a:prstGeom>
          <a:noFill/>
          <a:ln w="19050" cap="rnd" cmpd="sng">
            <a:solidFill>
              <a:schemeClr val="accent1"/>
            </a:solidFill>
            <a:prstDash val="dash"/>
            <a:round/>
            <a:headEnd type="none" w="sm" len="sm"/>
            <a:tailEnd type="none" w="sm" len="sm"/>
          </a:ln>
        </p:spPr>
      </p:cxnSp>
      <p:pic>
        <p:nvPicPr>
          <p:cNvPr id="344" name="Google Shape;344;g2035c639134_0_87"/>
          <p:cNvPicPr preferRelativeResize="0"/>
          <p:nvPr/>
        </p:nvPicPr>
        <p:blipFill rotWithShape="1">
          <a:blip r:embed="rId10">
            <a:alphaModFix/>
          </a:blip>
          <a:srcRect/>
          <a:stretch/>
        </p:blipFill>
        <p:spPr>
          <a:xfrm>
            <a:off x="4422863" y="2732996"/>
            <a:ext cx="1019495" cy="1122001"/>
          </a:xfrm>
          <a:prstGeom prst="rect">
            <a:avLst/>
          </a:prstGeom>
          <a:noFill/>
          <a:ln>
            <a:noFill/>
          </a:ln>
        </p:spPr>
      </p:pic>
      <p:pic>
        <p:nvPicPr>
          <p:cNvPr id="345" name="Google Shape;345;g2035c639134_0_87"/>
          <p:cNvPicPr preferRelativeResize="0"/>
          <p:nvPr/>
        </p:nvPicPr>
        <p:blipFill rotWithShape="1">
          <a:blip r:embed="rId11">
            <a:alphaModFix/>
          </a:blip>
          <a:srcRect/>
          <a:stretch/>
        </p:blipFill>
        <p:spPr>
          <a:xfrm>
            <a:off x="7660716" y="3287994"/>
            <a:ext cx="430025" cy="599150"/>
          </a:xfrm>
          <a:prstGeom prst="rect">
            <a:avLst/>
          </a:prstGeom>
          <a:noFill/>
          <a:ln>
            <a:noFill/>
          </a:ln>
        </p:spPr>
      </p:pic>
      <p:pic>
        <p:nvPicPr>
          <p:cNvPr id="346" name="Google Shape;346;g2035c639134_0_87"/>
          <p:cNvPicPr preferRelativeResize="0"/>
          <p:nvPr/>
        </p:nvPicPr>
        <p:blipFill rotWithShape="1">
          <a:blip r:embed="rId12">
            <a:alphaModFix/>
          </a:blip>
          <a:srcRect/>
          <a:stretch/>
        </p:blipFill>
        <p:spPr>
          <a:xfrm>
            <a:off x="8034133" y="3448355"/>
            <a:ext cx="430025" cy="599150"/>
          </a:xfrm>
          <a:prstGeom prst="rect">
            <a:avLst/>
          </a:prstGeom>
          <a:noFill/>
          <a:ln>
            <a:noFill/>
          </a:ln>
        </p:spPr>
      </p:pic>
      <p:sp>
        <p:nvSpPr>
          <p:cNvPr id="347" name="Google Shape;347;g2035c639134_0_87"/>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g2035c639134_0_87"/>
          <p:cNvSpPr txBox="1">
            <a:spLocks noGrp="1"/>
          </p:cNvSpPr>
          <p:nvPr>
            <p:ph type="ctrTitle" idx="4294967295"/>
          </p:nvPr>
        </p:nvSpPr>
        <p:spPr>
          <a:xfrm>
            <a:off x="363700" y="1083800"/>
            <a:ext cx="4935900" cy="2556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lt1"/>
              </a:buClr>
              <a:buSzPts val="3200"/>
              <a:buFont typeface="Lexend Deca"/>
              <a:buNone/>
            </a:pPr>
            <a:endParaRPr sz="3700" b="1" i="0" u="none" strike="noStrike" cap="none" dirty="0">
              <a:solidFill>
                <a:schemeClr val="lt1"/>
              </a:solidFill>
              <a:latin typeface="Lexend Deca"/>
              <a:ea typeface="Lexend Deca"/>
              <a:cs typeface="Lexend Deca"/>
              <a:sym typeface="Lexend Deca"/>
            </a:endParaRPr>
          </a:p>
          <a:p>
            <a:pPr marL="0" marR="0" lvl="0" indent="0" algn="l" rtl="0">
              <a:lnSpc>
                <a:spcPct val="100000"/>
              </a:lnSpc>
              <a:spcBef>
                <a:spcPts val="0"/>
              </a:spcBef>
              <a:spcAft>
                <a:spcPts val="0"/>
              </a:spcAft>
              <a:buClr>
                <a:schemeClr val="lt1"/>
              </a:buClr>
              <a:buSzPts val="3200"/>
              <a:buFont typeface="Lexend Deca"/>
              <a:buNone/>
            </a:pPr>
            <a:endParaRPr sz="3700" b="1" i="0" u="none" strike="noStrike" cap="none" dirty="0">
              <a:solidFill>
                <a:schemeClr val="lt1"/>
              </a:solidFill>
              <a:latin typeface="Lexend Deca"/>
              <a:ea typeface="Lexend Deca"/>
              <a:cs typeface="Lexend Deca"/>
              <a:sym typeface="Lexend Deca"/>
            </a:endParaRPr>
          </a:p>
          <a:p>
            <a:pPr marL="0" marR="0" lvl="0" indent="0" algn="l" rtl="0">
              <a:lnSpc>
                <a:spcPct val="100000"/>
              </a:lnSpc>
              <a:spcBef>
                <a:spcPts val="0"/>
              </a:spcBef>
              <a:spcAft>
                <a:spcPts val="0"/>
              </a:spcAft>
              <a:buClr>
                <a:schemeClr val="lt1"/>
              </a:buClr>
              <a:buSzPts val="3200"/>
              <a:buFont typeface="Lexend Deca"/>
              <a:buNone/>
            </a:pPr>
            <a:r>
              <a:rPr lang="en" sz="3700" b="1" dirty="0">
                <a:latin typeface="Lexend Deca"/>
                <a:ea typeface="Lexend Deca"/>
                <a:cs typeface="Lexend Deca"/>
                <a:sym typeface="Lexend Deca"/>
              </a:rPr>
              <a:t>Image Processing Algorithms</a:t>
            </a:r>
            <a:endParaRPr sz="3700" b="1" i="0" u="none" strike="noStrike" cap="none" dirty="0">
              <a:solidFill>
                <a:schemeClr val="lt1"/>
              </a:solidFill>
              <a:latin typeface="Lexend Deca"/>
              <a:ea typeface="Lexend Deca"/>
              <a:cs typeface="Lexend Deca"/>
              <a:sym typeface="Lexend Deca"/>
            </a:endParaRPr>
          </a:p>
          <a:p>
            <a:pPr marL="0" marR="0" lvl="0" indent="0" algn="l" rtl="0">
              <a:lnSpc>
                <a:spcPct val="100000"/>
              </a:lnSpc>
              <a:spcBef>
                <a:spcPts val="0"/>
              </a:spcBef>
              <a:spcAft>
                <a:spcPts val="0"/>
              </a:spcAft>
              <a:buClr>
                <a:schemeClr val="lt1"/>
              </a:buClr>
              <a:buSzPts val="3200"/>
              <a:buFont typeface="Lexend Deca"/>
              <a:buNone/>
            </a:pPr>
            <a:endParaRPr sz="3700" b="1" i="0" u="none" strike="noStrike" cap="none" dirty="0">
              <a:solidFill>
                <a:schemeClr val="lt1"/>
              </a:solidFill>
              <a:latin typeface="Lexend Deca"/>
              <a:ea typeface="Lexend Deca"/>
              <a:cs typeface="Lexend Deca"/>
              <a:sym typeface="Lexend Dec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20370523398_0_27"/>
          <p:cNvSpPr txBox="1">
            <a:spLocks noGrp="1"/>
          </p:cNvSpPr>
          <p:nvPr>
            <p:ph type="body" idx="1"/>
          </p:nvPr>
        </p:nvSpPr>
        <p:spPr>
          <a:xfrm>
            <a:off x="1240625" y="1102150"/>
            <a:ext cx="7374600" cy="3693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a:latin typeface="Roboto"/>
                <a:ea typeface="Roboto"/>
                <a:cs typeface="Roboto"/>
                <a:sym typeface="Roboto"/>
              </a:rPr>
              <a:t>Some of the image processing algorithms that are commonly used in an AI-based and controlled smart agricultural field project to detect plant diseases include:</a:t>
            </a:r>
            <a:endParaRPr sz="1200">
              <a:latin typeface="Roboto"/>
              <a:ea typeface="Roboto"/>
              <a:cs typeface="Roboto"/>
              <a:sym typeface="Roboto"/>
            </a:endParaRPr>
          </a:p>
          <a:p>
            <a:pPr marL="457200" lvl="0" indent="-304800" algn="l" rtl="0">
              <a:lnSpc>
                <a:spcPct val="100000"/>
              </a:lnSpc>
              <a:spcBef>
                <a:spcPts val="1500"/>
              </a:spcBef>
              <a:spcAft>
                <a:spcPts val="0"/>
              </a:spcAft>
              <a:buSzPts val="1200"/>
              <a:buFont typeface="Roboto"/>
              <a:buChar char="❖"/>
            </a:pPr>
            <a:r>
              <a:rPr lang="en" sz="1200" b="1" u="sng">
                <a:latin typeface="Roboto"/>
                <a:ea typeface="Roboto"/>
                <a:cs typeface="Roboto"/>
                <a:sym typeface="Roboto"/>
              </a:rPr>
              <a:t>Convolutional Neural Networks (CNNs): </a:t>
            </a:r>
            <a:r>
              <a:rPr lang="en" sz="1200">
                <a:latin typeface="Roboto"/>
                <a:ea typeface="Roboto"/>
                <a:cs typeface="Roboto"/>
                <a:sym typeface="Roboto"/>
              </a:rPr>
              <a:t>These are deep learning algorithms that are particularly well-suited for image classification tasks. They can be trained on large datasets of images to identify the presence of diseases based on the visual symptoms.The machine learning approaches such as </a:t>
            </a:r>
            <a:r>
              <a:rPr lang="en" sz="1200" b="1" i="1">
                <a:latin typeface="Roboto"/>
                <a:ea typeface="Roboto"/>
                <a:cs typeface="Roboto"/>
                <a:sym typeface="Roboto"/>
              </a:rPr>
              <a:t>SVM</a:t>
            </a:r>
            <a:r>
              <a:rPr lang="en" sz="1200">
                <a:latin typeface="Roboto"/>
                <a:ea typeface="Roboto"/>
                <a:cs typeface="Roboto"/>
                <a:sym typeface="Roboto"/>
              </a:rPr>
              <a:t>, </a:t>
            </a:r>
            <a:r>
              <a:rPr lang="en" sz="1200" b="1" i="1">
                <a:latin typeface="Roboto"/>
                <a:ea typeface="Roboto"/>
                <a:cs typeface="Roboto"/>
                <a:sym typeface="Roboto"/>
              </a:rPr>
              <a:t>K-NN</a:t>
            </a:r>
            <a:r>
              <a:rPr lang="en" sz="1200">
                <a:latin typeface="Roboto"/>
                <a:ea typeface="Roboto"/>
                <a:cs typeface="Roboto"/>
                <a:sym typeface="Roboto"/>
              </a:rPr>
              <a:t> and </a:t>
            </a:r>
            <a:r>
              <a:rPr lang="en" sz="1200" b="1" i="1">
                <a:latin typeface="Roboto"/>
                <a:ea typeface="Roboto"/>
                <a:cs typeface="Roboto"/>
                <a:sym typeface="Roboto"/>
              </a:rPr>
              <a:t>CNN </a:t>
            </a:r>
            <a:r>
              <a:rPr lang="en" sz="1200">
                <a:latin typeface="Roboto"/>
                <a:ea typeface="Roboto"/>
                <a:cs typeface="Roboto"/>
                <a:sym typeface="Roboto"/>
              </a:rPr>
              <a:t>are used to distinguish diseased or non-diseased leaf. </a:t>
            </a:r>
            <a:endParaRPr sz="1200">
              <a:latin typeface="Roboto"/>
              <a:ea typeface="Roboto"/>
              <a:cs typeface="Roboto"/>
              <a:sym typeface="Roboto"/>
            </a:endParaRPr>
          </a:p>
          <a:p>
            <a:pPr marL="457200" lvl="0" indent="-304800" algn="l" rtl="0">
              <a:lnSpc>
                <a:spcPct val="100000"/>
              </a:lnSpc>
              <a:spcBef>
                <a:spcPts val="0"/>
              </a:spcBef>
              <a:spcAft>
                <a:spcPts val="0"/>
              </a:spcAft>
              <a:buSzPts val="1200"/>
              <a:buFont typeface="Roboto"/>
              <a:buChar char="❖"/>
            </a:pPr>
            <a:r>
              <a:rPr lang="en" sz="1200" b="1" u="sng">
                <a:latin typeface="Roboto"/>
                <a:ea typeface="Roboto"/>
                <a:cs typeface="Roboto"/>
                <a:sym typeface="Roboto"/>
              </a:rPr>
              <a:t>Transfer Learning: </a:t>
            </a:r>
            <a:r>
              <a:rPr lang="en" sz="1200">
                <a:latin typeface="Roboto"/>
                <a:ea typeface="Roboto"/>
                <a:cs typeface="Roboto"/>
                <a:sym typeface="Roboto"/>
              </a:rPr>
              <a:t>This involves using pre-trained CNNs that have already been trained on large image datasets and fine-tuning them to the specific task of plant disease detection.</a:t>
            </a:r>
            <a:endParaRPr sz="1200">
              <a:latin typeface="Roboto"/>
              <a:ea typeface="Roboto"/>
              <a:cs typeface="Roboto"/>
              <a:sym typeface="Roboto"/>
            </a:endParaRPr>
          </a:p>
          <a:p>
            <a:pPr marL="457200" lvl="0" indent="-304800" algn="l" rtl="0">
              <a:lnSpc>
                <a:spcPct val="100000"/>
              </a:lnSpc>
              <a:spcBef>
                <a:spcPts val="0"/>
              </a:spcBef>
              <a:spcAft>
                <a:spcPts val="0"/>
              </a:spcAft>
              <a:buSzPts val="1200"/>
              <a:buFont typeface="Roboto"/>
              <a:buChar char="❖"/>
            </a:pPr>
            <a:r>
              <a:rPr lang="en" sz="1200" b="1" u="sng">
                <a:latin typeface="Roboto"/>
                <a:ea typeface="Roboto"/>
                <a:cs typeface="Roboto"/>
                <a:sym typeface="Roboto"/>
              </a:rPr>
              <a:t>Image Segmentation: </a:t>
            </a:r>
            <a:r>
              <a:rPr lang="en" sz="1200">
                <a:latin typeface="Roboto"/>
                <a:ea typeface="Roboto"/>
                <a:cs typeface="Roboto"/>
                <a:sym typeface="Roboto"/>
              </a:rPr>
              <a:t>This technique involves separating the plants from the background in the images and isolating the relevant features, such as leaves and stems, for further analysis.</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b="1" u="sng">
                <a:latin typeface="Roboto"/>
                <a:ea typeface="Roboto"/>
                <a:cs typeface="Roboto"/>
                <a:sym typeface="Roboto"/>
              </a:rPr>
              <a:t>Object Detection: </a:t>
            </a:r>
            <a:r>
              <a:rPr lang="en" sz="1200">
                <a:latin typeface="Roboto"/>
                <a:ea typeface="Roboto"/>
                <a:cs typeface="Roboto"/>
                <a:sym typeface="Roboto"/>
              </a:rPr>
              <a:t>This technique involves detecting and locating the plants in the images and then classifying them based on the presence of disease symptoms.</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b="1" u="sng">
                <a:latin typeface="Roboto"/>
                <a:ea typeface="Roboto"/>
                <a:cs typeface="Roboto"/>
                <a:sym typeface="Roboto"/>
              </a:rPr>
              <a:t>Feature Extraction: </a:t>
            </a:r>
            <a:r>
              <a:rPr lang="en" sz="1200">
                <a:latin typeface="Roboto"/>
                <a:ea typeface="Roboto"/>
                <a:cs typeface="Roboto"/>
                <a:sym typeface="Roboto"/>
              </a:rPr>
              <a:t>This technique involves identifying and extracting relevant features from the images, such as color, texture, and shape, that can be used to distinguish between healthy and diseased plants.</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These algorithms can be combined and fine-tuned to achieve high accuracy in detecting plant diseases in an AI-based and controlled smart agricultural field project.</a:t>
            </a:r>
            <a:endParaRPr sz="1200">
              <a:latin typeface="Roboto"/>
              <a:ea typeface="Roboto"/>
              <a:cs typeface="Roboto"/>
              <a:sym typeface="Roboto"/>
            </a:endParaRPr>
          </a:p>
          <a:p>
            <a:pPr marL="457200" lvl="0" indent="0" algn="l" rtl="0">
              <a:lnSpc>
                <a:spcPct val="115000"/>
              </a:lnSpc>
              <a:spcBef>
                <a:spcPts val="0"/>
              </a:spcBef>
              <a:spcAft>
                <a:spcPts val="0"/>
              </a:spcAft>
              <a:buNone/>
            </a:pPr>
            <a:endParaRPr sz="1200" b="1" u="sng">
              <a:latin typeface="Roboto"/>
              <a:ea typeface="Roboto"/>
              <a:cs typeface="Roboto"/>
              <a:sym typeface="Roboto"/>
            </a:endParaRPr>
          </a:p>
        </p:txBody>
      </p:sp>
      <p:sp>
        <p:nvSpPr>
          <p:cNvPr id="354" name="Google Shape;354;g20370523398_0_2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19</a:t>
            </a:fld>
            <a:endParaRPr/>
          </a:p>
        </p:txBody>
      </p:sp>
      <p:sp>
        <p:nvSpPr>
          <p:cNvPr id="355" name="Google Shape;355;g20370523398_0_27"/>
          <p:cNvSpPr txBox="1"/>
          <p:nvPr/>
        </p:nvSpPr>
        <p:spPr>
          <a:xfrm>
            <a:off x="1315800" y="563350"/>
            <a:ext cx="38112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1" dirty="0">
                <a:solidFill>
                  <a:schemeClr val="lt1"/>
                </a:solidFill>
                <a:latin typeface="Lexend Deca"/>
                <a:ea typeface="Lexend Deca"/>
                <a:cs typeface="Lexend Deca"/>
                <a:sym typeface="Lexend Deca"/>
              </a:rPr>
              <a:t>Algorithms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
          <p:cNvSpPr txBox="1">
            <a:spLocks noGrp="1"/>
          </p:cNvSpPr>
          <p:nvPr>
            <p:ph type="ctrTitle"/>
          </p:nvPr>
        </p:nvSpPr>
        <p:spPr>
          <a:xfrm>
            <a:off x="253134" y="809297"/>
            <a:ext cx="5634300" cy="2841600"/>
          </a:xfrm>
          <a:prstGeom prst="rect">
            <a:avLst/>
          </a:prstGeom>
          <a:noFill/>
          <a:ln>
            <a:noFill/>
          </a:ln>
        </p:spPr>
        <p:txBody>
          <a:bodyPr spcFirstLastPara="1" wrap="square" lIns="0" tIns="0" rIns="0" bIns="0" anchor="ctr" anchorCtr="0">
            <a:noAutofit/>
          </a:bodyPr>
          <a:lstStyle/>
          <a:p>
            <a:pPr lvl="0"/>
            <a:r>
              <a:rPr lang="en" b="1"/>
              <a:t>AI-based and controlled smart agricultural field</a:t>
            </a:r>
            <a:endParaRPr b="1" dirty="0"/>
          </a:p>
        </p:txBody>
      </p:sp>
      <p:pic>
        <p:nvPicPr>
          <p:cNvPr id="156" name="Google Shape;156;p1"/>
          <p:cNvPicPr preferRelativeResize="0"/>
          <p:nvPr/>
        </p:nvPicPr>
        <p:blipFill rotWithShape="1">
          <a:blip r:embed="rId3">
            <a:alphaModFix/>
          </a:blip>
          <a:srcRect/>
          <a:stretch/>
        </p:blipFill>
        <p:spPr>
          <a:xfrm>
            <a:off x="6175075" y="782856"/>
            <a:ext cx="1782850" cy="2031750"/>
          </a:xfrm>
          <a:prstGeom prst="rect">
            <a:avLst/>
          </a:prstGeom>
          <a:noFill/>
          <a:ln>
            <a:noFill/>
          </a:ln>
        </p:spPr>
      </p:pic>
      <p:pic>
        <p:nvPicPr>
          <p:cNvPr id="157" name="Google Shape;157;p1"/>
          <p:cNvPicPr preferRelativeResize="0"/>
          <p:nvPr/>
        </p:nvPicPr>
        <p:blipFill rotWithShape="1">
          <a:blip r:embed="rId4">
            <a:alphaModFix/>
          </a:blip>
          <a:srcRect/>
          <a:stretch/>
        </p:blipFill>
        <p:spPr>
          <a:xfrm>
            <a:off x="5332924" y="525357"/>
            <a:ext cx="662500" cy="726550"/>
          </a:xfrm>
          <a:prstGeom prst="rect">
            <a:avLst/>
          </a:prstGeom>
          <a:noFill/>
          <a:ln>
            <a:noFill/>
          </a:ln>
        </p:spPr>
      </p:pic>
      <p:pic>
        <p:nvPicPr>
          <p:cNvPr id="158" name="Google Shape;158;p1"/>
          <p:cNvPicPr preferRelativeResize="0"/>
          <p:nvPr/>
        </p:nvPicPr>
        <p:blipFill rotWithShape="1">
          <a:blip r:embed="rId5">
            <a:alphaModFix/>
          </a:blip>
          <a:srcRect/>
          <a:stretch/>
        </p:blipFill>
        <p:spPr>
          <a:xfrm>
            <a:off x="8046220" y="876661"/>
            <a:ext cx="482075" cy="525200"/>
          </a:xfrm>
          <a:prstGeom prst="rect">
            <a:avLst/>
          </a:prstGeom>
          <a:noFill/>
          <a:ln>
            <a:noFill/>
          </a:ln>
        </p:spPr>
      </p:pic>
      <p:pic>
        <p:nvPicPr>
          <p:cNvPr id="159" name="Google Shape;159;p1"/>
          <p:cNvPicPr preferRelativeResize="0"/>
          <p:nvPr/>
        </p:nvPicPr>
        <p:blipFill rotWithShape="1">
          <a:blip r:embed="rId6">
            <a:alphaModFix/>
          </a:blip>
          <a:srcRect/>
          <a:stretch/>
        </p:blipFill>
        <p:spPr>
          <a:xfrm>
            <a:off x="6390817" y="3757876"/>
            <a:ext cx="586165" cy="686300"/>
          </a:xfrm>
          <a:prstGeom prst="rect">
            <a:avLst/>
          </a:prstGeom>
          <a:noFill/>
          <a:ln>
            <a:noFill/>
          </a:ln>
        </p:spPr>
      </p:pic>
      <p:pic>
        <p:nvPicPr>
          <p:cNvPr id="160" name="Google Shape;160;p1"/>
          <p:cNvPicPr preferRelativeResize="0"/>
          <p:nvPr/>
        </p:nvPicPr>
        <p:blipFill rotWithShape="1">
          <a:blip r:embed="rId7">
            <a:alphaModFix/>
          </a:blip>
          <a:srcRect/>
          <a:stretch/>
        </p:blipFill>
        <p:spPr>
          <a:xfrm>
            <a:off x="8005999" y="3433214"/>
            <a:ext cx="321850" cy="448425"/>
          </a:xfrm>
          <a:prstGeom prst="rect">
            <a:avLst/>
          </a:prstGeom>
          <a:noFill/>
          <a:ln>
            <a:noFill/>
          </a:ln>
        </p:spPr>
      </p:pic>
      <p:pic>
        <p:nvPicPr>
          <p:cNvPr id="161" name="Google Shape;161;p1"/>
          <p:cNvPicPr preferRelativeResize="0"/>
          <p:nvPr/>
        </p:nvPicPr>
        <p:blipFill rotWithShape="1">
          <a:blip r:embed="rId7">
            <a:alphaModFix/>
          </a:blip>
          <a:srcRect/>
          <a:stretch/>
        </p:blipFill>
        <p:spPr>
          <a:xfrm>
            <a:off x="8664593" y="3757882"/>
            <a:ext cx="321850" cy="448425"/>
          </a:xfrm>
          <a:prstGeom prst="rect">
            <a:avLst/>
          </a:prstGeom>
          <a:noFill/>
          <a:ln>
            <a:noFill/>
          </a:ln>
        </p:spPr>
      </p:pic>
      <p:sp>
        <p:nvSpPr>
          <p:cNvPr id="10" name="Google Shape;155;p1">
            <a:extLst>
              <a:ext uri="{FF2B5EF4-FFF2-40B4-BE49-F238E27FC236}">
                <a16:creationId xmlns:a16="http://schemas.microsoft.com/office/drawing/2014/main" id="{D90D3828-FF04-4590-A5B1-C6EDF6FB9F61}"/>
              </a:ext>
            </a:extLst>
          </p:cNvPr>
          <p:cNvSpPr txBox="1">
            <a:spLocks/>
          </p:cNvSpPr>
          <p:nvPr/>
        </p:nvSpPr>
        <p:spPr>
          <a:xfrm>
            <a:off x="405534" y="961697"/>
            <a:ext cx="5634300" cy="2841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Montserrat"/>
              <a:buNone/>
              <a:defRPr sz="50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5000"/>
              <a:buFont typeface="Montserrat"/>
              <a:buNone/>
              <a:defRPr sz="50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5000"/>
              <a:buFont typeface="Montserrat"/>
              <a:buNone/>
              <a:defRPr sz="50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5000"/>
              <a:buFont typeface="Montserrat"/>
              <a:buNone/>
              <a:defRPr sz="50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5000"/>
              <a:buFont typeface="Montserrat"/>
              <a:buNone/>
              <a:defRPr sz="50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5000"/>
              <a:buFont typeface="Montserrat"/>
              <a:buNone/>
              <a:defRPr sz="50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5000"/>
              <a:buFont typeface="Montserrat"/>
              <a:buNone/>
              <a:defRPr sz="50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5000"/>
              <a:buFont typeface="Montserrat"/>
              <a:buNone/>
              <a:defRPr sz="50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5000"/>
              <a:buFont typeface="Montserrat"/>
              <a:buNone/>
              <a:defRPr sz="5000" b="0" i="0" u="none" strike="noStrike" cap="none">
                <a:solidFill>
                  <a:schemeClr val="lt1"/>
                </a:solidFill>
                <a:latin typeface="Montserrat"/>
                <a:ea typeface="Montserrat"/>
                <a:cs typeface="Montserrat"/>
                <a:sym typeface="Montserrat"/>
              </a:defRPr>
            </a:lvl9pPr>
          </a:lstStyle>
          <a:p>
            <a:endParaRPr lang="en-US" sz="2400" b="1" dirty="0"/>
          </a:p>
        </p:txBody>
      </p:sp>
      <p:sp>
        <p:nvSpPr>
          <p:cNvPr id="3" name="Rectangle 2">
            <a:extLst>
              <a:ext uri="{FF2B5EF4-FFF2-40B4-BE49-F238E27FC236}">
                <a16:creationId xmlns:a16="http://schemas.microsoft.com/office/drawing/2014/main" id="{945C1E7F-6B0C-476A-BC84-7A2114997A30}"/>
              </a:ext>
            </a:extLst>
          </p:cNvPr>
          <p:cNvSpPr/>
          <p:nvPr/>
        </p:nvSpPr>
        <p:spPr>
          <a:xfrm>
            <a:off x="4572000" y="4729482"/>
            <a:ext cx="4471096" cy="307777"/>
          </a:xfrm>
          <a:prstGeom prst="rect">
            <a:avLst/>
          </a:prstGeom>
        </p:spPr>
        <p:txBody>
          <a:bodyPr wrap="none">
            <a:spAutoFit/>
          </a:bodyPr>
          <a:lstStyle/>
          <a:p>
            <a:r>
              <a:rPr lang="en-US" b="1" dirty="0">
                <a:solidFill>
                  <a:schemeClr val="bg1"/>
                </a:solidFill>
              </a:rPr>
              <a:t>Supervised by Dr. Muhammad </a:t>
            </a:r>
            <a:r>
              <a:rPr lang="en-US" b="1" dirty="0" err="1">
                <a:solidFill>
                  <a:schemeClr val="bg1"/>
                </a:solidFill>
              </a:rPr>
              <a:t>Zulqarnain</a:t>
            </a:r>
            <a:r>
              <a:rPr lang="en-US" b="1" dirty="0">
                <a:solidFill>
                  <a:schemeClr val="bg1"/>
                </a:solidFill>
              </a:rPr>
              <a:t> Siddiqui</a:t>
            </a:r>
          </a:p>
        </p:txBody>
      </p:sp>
    </p:spTree>
    <p:extLst>
      <p:ext uri="{BB962C8B-B14F-4D97-AF65-F5344CB8AC3E}">
        <p14:creationId xmlns:p14="http://schemas.microsoft.com/office/powerpoint/2010/main" val="3933495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2C591-CA65-4BBA-BD0C-CD7304EEF9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Google Shape;377;g20370523398_0_6">
            <a:extLst>
              <a:ext uri="{FF2B5EF4-FFF2-40B4-BE49-F238E27FC236}">
                <a16:creationId xmlns:a16="http://schemas.microsoft.com/office/drawing/2014/main" id="{6644D167-8BE7-43EC-B943-B1873D76285F}"/>
              </a:ext>
            </a:extLst>
          </p:cNvPr>
          <p:cNvSpPr txBox="1">
            <a:spLocks/>
          </p:cNvSpPr>
          <p:nvPr/>
        </p:nvSpPr>
        <p:spPr>
          <a:xfrm>
            <a:off x="646675" y="1556175"/>
            <a:ext cx="4263900" cy="1719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a:buSzPts val="3200"/>
              <a:buFont typeface="Lexend Deca"/>
              <a:buNone/>
            </a:pPr>
            <a:r>
              <a:rPr lang="en-US" sz="3700" b="1" dirty="0">
                <a:latin typeface="Lexend Deca"/>
                <a:ea typeface="Lexend Deca"/>
                <a:cs typeface="Lexend Deca"/>
                <a:sym typeface="Lexend Deca"/>
              </a:rPr>
              <a:t>Issues in </a:t>
            </a:r>
          </a:p>
          <a:p>
            <a:pPr>
              <a:buSzPts val="3200"/>
              <a:buFont typeface="Lexend Deca"/>
              <a:buNone/>
            </a:pPr>
            <a:r>
              <a:rPr lang="en-US" sz="3700" b="1" dirty="0">
                <a:latin typeface="Lexend Deca"/>
                <a:ea typeface="Lexend Deca"/>
                <a:cs typeface="Lexend Deca"/>
                <a:sym typeface="Lexend Deca"/>
              </a:rPr>
              <a:t>Project</a:t>
            </a:r>
          </a:p>
        </p:txBody>
      </p:sp>
      <p:pic>
        <p:nvPicPr>
          <p:cNvPr id="4" name="Google Shape;360;g20370523398_0_6">
            <a:extLst>
              <a:ext uri="{FF2B5EF4-FFF2-40B4-BE49-F238E27FC236}">
                <a16:creationId xmlns:a16="http://schemas.microsoft.com/office/drawing/2014/main" id="{3ED57F61-B830-4168-BFFC-39BFC6DFF70C}"/>
              </a:ext>
            </a:extLst>
          </p:cNvPr>
          <p:cNvPicPr preferRelativeResize="0"/>
          <p:nvPr/>
        </p:nvPicPr>
        <p:blipFill rotWithShape="1">
          <a:blip r:embed="rId2">
            <a:alphaModFix/>
          </a:blip>
          <a:srcRect/>
          <a:stretch/>
        </p:blipFill>
        <p:spPr>
          <a:xfrm>
            <a:off x="5210416" y="2211062"/>
            <a:ext cx="2017495" cy="1209250"/>
          </a:xfrm>
          <a:prstGeom prst="rect">
            <a:avLst/>
          </a:prstGeom>
          <a:noFill/>
          <a:ln>
            <a:noFill/>
          </a:ln>
        </p:spPr>
      </p:pic>
      <p:pic>
        <p:nvPicPr>
          <p:cNvPr id="5" name="Google Shape;362;g20370523398_0_6">
            <a:extLst>
              <a:ext uri="{FF2B5EF4-FFF2-40B4-BE49-F238E27FC236}">
                <a16:creationId xmlns:a16="http://schemas.microsoft.com/office/drawing/2014/main" id="{F223CB42-5A18-47D6-8C79-888511A22BA9}"/>
              </a:ext>
            </a:extLst>
          </p:cNvPr>
          <p:cNvPicPr preferRelativeResize="0"/>
          <p:nvPr/>
        </p:nvPicPr>
        <p:blipFill rotWithShape="1">
          <a:blip r:embed="rId3">
            <a:alphaModFix/>
          </a:blip>
          <a:srcRect/>
          <a:stretch/>
        </p:blipFill>
        <p:spPr>
          <a:xfrm>
            <a:off x="4386955" y="1434470"/>
            <a:ext cx="481900" cy="555275"/>
          </a:xfrm>
          <a:prstGeom prst="rect">
            <a:avLst/>
          </a:prstGeom>
          <a:noFill/>
          <a:ln>
            <a:noFill/>
          </a:ln>
        </p:spPr>
      </p:pic>
      <p:pic>
        <p:nvPicPr>
          <p:cNvPr id="6" name="Google Shape;363;g20370523398_0_6">
            <a:extLst>
              <a:ext uri="{FF2B5EF4-FFF2-40B4-BE49-F238E27FC236}">
                <a16:creationId xmlns:a16="http://schemas.microsoft.com/office/drawing/2014/main" id="{7AB9E3A0-0A4A-4CEB-A3F4-B9457B457639}"/>
              </a:ext>
            </a:extLst>
          </p:cNvPr>
          <p:cNvPicPr preferRelativeResize="0"/>
          <p:nvPr/>
        </p:nvPicPr>
        <p:blipFill rotWithShape="1">
          <a:blip r:embed="rId4">
            <a:alphaModFix/>
          </a:blip>
          <a:srcRect/>
          <a:stretch/>
        </p:blipFill>
        <p:spPr>
          <a:xfrm>
            <a:off x="4569684" y="1556163"/>
            <a:ext cx="481900" cy="555275"/>
          </a:xfrm>
          <a:prstGeom prst="rect">
            <a:avLst/>
          </a:prstGeom>
          <a:noFill/>
          <a:ln>
            <a:noFill/>
          </a:ln>
        </p:spPr>
      </p:pic>
      <p:pic>
        <p:nvPicPr>
          <p:cNvPr id="7" name="Google Shape;364;g20370523398_0_6">
            <a:extLst>
              <a:ext uri="{FF2B5EF4-FFF2-40B4-BE49-F238E27FC236}">
                <a16:creationId xmlns:a16="http://schemas.microsoft.com/office/drawing/2014/main" id="{A56E0204-DA96-4D8C-A42B-B05F841941DB}"/>
              </a:ext>
            </a:extLst>
          </p:cNvPr>
          <p:cNvPicPr preferRelativeResize="0"/>
          <p:nvPr/>
        </p:nvPicPr>
        <p:blipFill rotWithShape="1">
          <a:blip r:embed="rId5">
            <a:alphaModFix/>
          </a:blip>
          <a:srcRect/>
          <a:stretch/>
        </p:blipFill>
        <p:spPr>
          <a:xfrm>
            <a:off x="5654025" y="2170138"/>
            <a:ext cx="1111472" cy="961913"/>
          </a:xfrm>
          <a:prstGeom prst="rect">
            <a:avLst/>
          </a:prstGeom>
          <a:noFill/>
          <a:ln>
            <a:noFill/>
          </a:ln>
        </p:spPr>
      </p:pic>
      <p:pic>
        <p:nvPicPr>
          <p:cNvPr id="8" name="Google Shape;365;g20370523398_0_6">
            <a:extLst>
              <a:ext uri="{FF2B5EF4-FFF2-40B4-BE49-F238E27FC236}">
                <a16:creationId xmlns:a16="http://schemas.microsoft.com/office/drawing/2014/main" id="{447B3288-7B4D-4687-A4F0-44C9B4F82F5D}"/>
              </a:ext>
            </a:extLst>
          </p:cNvPr>
          <p:cNvPicPr preferRelativeResize="0"/>
          <p:nvPr/>
        </p:nvPicPr>
        <p:blipFill rotWithShape="1">
          <a:blip r:embed="rId5">
            <a:alphaModFix/>
          </a:blip>
          <a:srcRect/>
          <a:stretch/>
        </p:blipFill>
        <p:spPr>
          <a:xfrm>
            <a:off x="5654025" y="1777572"/>
            <a:ext cx="1111472" cy="961913"/>
          </a:xfrm>
          <a:prstGeom prst="rect">
            <a:avLst/>
          </a:prstGeom>
          <a:noFill/>
          <a:ln>
            <a:noFill/>
          </a:ln>
        </p:spPr>
      </p:pic>
      <p:pic>
        <p:nvPicPr>
          <p:cNvPr id="9" name="Google Shape;366;g20370523398_0_6">
            <a:extLst>
              <a:ext uri="{FF2B5EF4-FFF2-40B4-BE49-F238E27FC236}">
                <a16:creationId xmlns:a16="http://schemas.microsoft.com/office/drawing/2014/main" id="{3FABC33E-0312-463D-A6C6-A3A26AF38E06}"/>
              </a:ext>
            </a:extLst>
          </p:cNvPr>
          <p:cNvPicPr preferRelativeResize="0"/>
          <p:nvPr/>
        </p:nvPicPr>
        <p:blipFill rotWithShape="1">
          <a:blip r:embed="rId6">
            <a:alphaModFix/>
          </a:blip>
          <a:srcRect/>
          <a:stretch/>
        </p:blipFill>
        <p:spPr>
          <a:xfrm>
            <a:off x="5587011" y="756240"/>
            <a:ext cx="1245500" cy="799942"/>
          </a:xfrm>
          <a:prstGeom prst="rect">
            <a:avLst/>
          </a:prstGeom>
          <a:noFill/>
          <a:ln>
            <a:noFill/>
          </a:ln>
        </p:spPr>
      </p:pic>
      <p:pic>
        <p:nvPicPr>
          <p:cNvPr id="10" name="Google Shape;367;g20370523398_0_6">
            <a:extLst>
              <a:ext uri="{FF2B5EF4-FFF2-40B4-BE49-F238E27FC236}">
                <a16:creationId xmlns:a16="http://schemas.microsoft.com/office/drawing/2014/main" id="{18939FE9-B1C5-4E4D-B0C0-2E8E08905648}"/>
              </a:ext>
            </a:extLst>
          </p:cNvPr>
          <p:cNvPicPr preferRelativeResize="0"/>
          <p:nvPr/>
        </p:nvPicPr>
        <p:blipFill rotWithShape="1">
          <a:blip r:embed="rId7">
            <a:alphaModFix/>
          </a:blip>
          <a:srcRect/>
          <a:stretch/>
        </p:blipFill>
        <p:spPr>
          <a:xfrm>
            <a:off x="7380302" y="1666762"/>
            <a:ext cx="848475" cy="555275"/>
          </a:xfrm>
          <a:prstGeom prst="rect">
            <a:avLst/>
          </a:prstGeom>
          <a:noFill/>
          <a:ln>
            <a:noFill/>
          </a:ln>
        </p:spPr>
      </p:pic>
      <p:cxnSp>
        <p:nvCxnSpPr>
          <p:cNvPr id="11" name="Google Shape;368;g20370523398_0_6">
            <a:extLst>
              <a:ext uri="{FF2B5EF4-FFF2-40B4-BE49-F238E27FC236}">
                <a16:creationId xmlns:a16="http://schemas.microsoft.com/office/drawing/2014/main" id="{1925CC3F-E714-4E38-B154-8C34DEC05287}"/>
              </a:ext>
            </a:extLst>
          </p:cNvPr>
          <p:cNvCxnSpPr/>
          <p:nvPr/>
        </p:nvCxnSpPr>
        <p:spPr>
          <a:xfrm>
            <a:off x="6958825" y="3257288"/>
            <a:ext cx="664200" cy="383400"/>
          </a:xfrm>
          <a:prstGeom prst="straightConnector1">
            <a:avLst/>
          </a:prstGeom>
          <a:noFill/>
          <a:ln w="19050" cap="rnd" cmpd="sng">
            <a:solidFill>
              <a:schemeClr val="accent3"/>
            </a:solidFill>
            <a:prstDash val="dash"/>
            <a:round/>
            <a:headEnd type="none" w="sm" len="sm"/>
            <a:tailEnd type="none" w="sm" len="sm"/>
          </a:ln>
        </p:spPr>
      </p:cxnSp>
      <p:cxnSp>
        <p:nvCxnSpPr>
          <p:cNvPr id="12" name="Google Shape;369;g20370523398_0_6">
            <a:extLst>
              <a:ext uri="{FF2B5EF4-FFF2-40B4-BE49-F238E27FC236}">
                <a16:creationId xmlns:a16="http://schemas.microsoft.com/office/drawing/2014/main" id="{9A4335E3-1E75-41AC-8D56-391ADE96B356}"/>
              </a:ext>
            </a:extLst>
          </p:cNvPr>
          <p:cNvCxnSpPr/>
          <p:nvPr/>
        </p:nvCxnSpPr>
        <p:spPr>
          <a:xfrm>
            <a:off x="4910575" y="2035238"/>
            <a:ext cx="559800" cy="323100"/>
          </a:xfrm>
          <a:prstGeom prst="straightConnector1">
            <a:avLst/>
          </a:prstGeom>
          <a:noFill/>
          <a:ln w="19050" cap="rnd" cmpd="sng">
            <a:solidFill>
              <a:schemeClr val="accent6"/>
            </a:solidFill>
            <a:prstDash val="dash"/>
            <a:round/>
            <a:headEnd type="none" w="sm" len="sm"/>
            <a:tailEnd type="none" w="sm" len="sm"/>
          </a:ln>
        </p:spPr>
      </p:cxnSp>
      <p:pic>
        <p:nvPicPr>
          <p:cNvPr id="13" name="Google Shape;370;g20370523398_0_6">
            <a:extLst>
              <a:ext uri="{FF2B5EF4-FFF2-40B4-BE49-F238E27FC236}">
                <a16:creationId xmlns:a16="http://schemas.microsoft.com/office/drawing/2014/main" id="{4F69F3AD-D7E5-4873-A640-63CE5CE8F493}"/>
              </a:ext>
            </a:extLst>
          </p:cNvPr>
          <p:cNvPicPr preferRelativeResize="0"/>
          <p:nvPr/>
        </p:nvPicPr>
        <p:blipFill rotWithShape="1">
          <a:blip r:embed="rId8">
            <a:alphaModFix/>
          </a:blip>
          <a:srcRect/>
          <a:stretch/>
        </p:blipFill>
        <p:spPr>
          <a:xfrm>
            <a:off x="7703038" y="1370716"/>
            <a:ext cx="190716" cy="555275"/>
          </a:xfrm>
          <a:prstGeom prst="rect">
            <a:avLst/>
          </a:prstGeom>
          <a:noFill/>
          <a:ln>
            <a:noFill/>
          </a:ln>
        </p:spPr>
      </p:pic>
      <p:cxnSp>
        <p:nvCxnSpPr>
          <p:cNvPr id="14" name="Google Shape;371;g20370523398_0_6">
            <a:extLst>
              <a:ext uri="{FF2B5EF4-FFF2-40B4-BE49-F238E27FC236}">
                <a16:creationId xmlns:a16="http://schemas.microsoft.com/office/drawing/2014/main" id="{89B10FA5-5301-43FA-A1E3-921E3E0AED51}"/>
              </a:ext>
            </a:extLst>
          </p:cNvPr>
          <p:cNvCxnSpPr/>
          <p:nvPr/>
        </p:nvCxnSpPr>
        <p:spPr>
          <a:xfrm flipH="1">
            <a:off x="4637575" y="3181088"/>
            <a:ext cx="936600" cy="540900"/>
          </a:xfrm>
          <a:prstGeom prst="straightConnector1">
            <a:avLst/>
          </a:prstGeom>
          <a:noFill/>
          <a:ln w="19050" cap="rnd" cmpd="sng">
            <a:solidFill>
              <a:schemeClr val="accent3"/>
            </a:solidFill>
            <a:prstDash val="dash"/>
            <a:round/>
            <a:headEnd type="none" w="sm" len="sm"/>
            <a:tailEnd type="none" w="sm" len="sm"/>
          </a:ln>
        </p:spPr>
      </p:cxnSp>
      <p:cxnSp>
        <p:nvCxnSpPr>
          <p:cNvPr id="15" name="Google Shape;372;g20370523398_0_6">
            <a:extLst>
              <a:ext uri="{FF2B5EF4-FFF2-40B4-BE49-F238E27FC236}">
                <a16:creationId xmlns:a16="http://schemas.microsoft.com/office/drawing/2014/main" id="{B1CB35D9-F7D3-4D21-B34F-8C6521785CEE}"/>
              </a:ext>
            </a:extLst>
          </p:cNvPr>
          <p:cNvCxnSpPr/>
          <p:nvPr/>
        </p:nvCxnSpPr>
        <p:spPr>
          <a:xfrm flipH="1">
            <a:off x="6910225" y="2111438"/>
            <a:ext cx="559800" cy="323100"/>
          </a:xfrm>
          <a:prstGeom prst="straightConnector1">
            <a:avLst/>
          </a:prstGeom>
          <a:noFill/>
          <a:ln w="19050" cap="rnd" cmpd="sng">
            <a:solidFill>
              <a:schemeClr val="accent1"/>
            </a:solidFill>
            <a:prstDash val="dash"/>
            <a:round/>
            <a:headEnd type="none" w="sm" len="sm"/>
            <a:tailEnd type="none" w="sm" len="sm"/>
          </a:ln>
        </p:spPr>
      </p:cxnSp>
      <p:pic>
        <p:nvPicPr>
          <p:cNvPr id="16" name="Google Shape;373;g20370523398_0_6">
            <a:extLst>
              <a:ext uri="{FF2B5EF4-FFF2-40B4-BE49-F238E27FC236}">
                <a16:creationId xmlns:a16="http://schemas.microsoft.com/office/drawing/2014/main" id="{4FF4934B-B1F9-46B5-B464-079501EE99AD}"/>
              </a:ext>
            </a:extLst>
          </p:cNvPr>
          <p:cNvPicPr preferRelativeResize="0"/>
          <p:nvPr/>
        </p:nvPicPr>
        <p:blipFill rotWithShape="1">
          <a:blip r:embed="rId9">
            <a:alphaModFix/>
          </a:blip>
          <a:srcRect/>
          <a:stretch/>
        </p:blipFill>
        <p:spPr>
          <a:xfrm>
            <a:off x="4422863" y="2732996"/>
            <a:ext cx="1019495" cy="1122001"/>
          </a:xfrm>
          <a:prstGeom prst="rect">
            <a:avLst/>
          </a:prstGeom>
          <a:noFill/>
          <a:ln>
            <a:noFill/>
          </a:ln>
        </p:spPr>
      </p:pic>
      <p:pic>
        <p:nvPicPr>
          <p:cNvPr id="17" name="Google Shape;374;g20370523398_0_6">
            <a:extLst>
              <a:ext uri="{FF2B5EF4-FFF2-40B4-BE49-F238E27FC236}">
                <a16:creationId xmlns:a16="http://schemas.microsoft.com/office/drawing/2014/main" id="{CE04A521-B10B-4F1E-B7FE-3C83E02FA879}"/>
              </a:ext>
            </a:extLst>
          </p:cNvPr>
          <p:cNvPicPr preferRelativeResize="0"/>
          <p:nvPr/>
        </p:nvPicPr>
        <p:blipFill rotWithShape="1">
          <a:blip r:embed="rId10">
            <a:alphaModFix/>
          </a:blip>
          <a:srcRect/>
          <a:stretch/>
        </p:blipFill>
        <p:spPr>
          <a:xfrm>
            <a:off x="7660716" y="3287994"/>
            <a:ext cx="430025" cy="599150"/>
          </a:xfrm>
          <a:prstGeom prst="rect">
            <a:avLst/>
          </a:prstGeom>
          <a:noFill/>
          <a:ln>
            <a:noFill/>
          </a:ln>
        </p:spPr>
      </p:pic>
      <p:pic>
        <p:nvPicPr>
          <p:cNvPr id="18" name="Google Shape;375;g20370523398_0_6">
            <a:extLst>
              <a:ext uri="{FF2B5EF4-FFF2-40B4-BE49-F238E27FC236}">
                <a16:creationId xmlns:a16="http://schemas.microsoft.com/office/drawing/2014/main" id="{5B20998C-ACD8-48B7-AB87-19F74E23C17A}"/>
              </a:ext>
            </a:extLst>
          </p:cNvPr>
          <p:cNvPicPr preferRelativeResize="0"/>
          <p:nvPr/>
        </p:nvPicPr>
        <p:blipFill rotWithShape="1">
          <a:blip r:embed="rId11">
            <a:alphaModFix/>
          </a:blip>
          <a:srcRect/>
          <a:stretch/>
        </p:blipFill>
        <p:spPr>
          <a:xfrm>
            <a:off x="8034133" y="3448355"/>
            <a:ext cx="430025" cy="599150"/>
          </a:xfrm>
          <a:prstGeom prst="rect">
            <a:avLst/>
          </a:prstGeom>
          <a:noFill/>
          <a:ln>
            <a:noFill/>
          </a:ln>
        </p:spPr>
      </p:pic>
      <p:sp>
        <p:nvSpPr>
          <p:cNvPr id="19" name="Google Shape;376;g20370523398_0_6">
            <a:extLst>
              <a:ext uri="{FF2B5EF4-FFF2-40B4-BE49-F238E27FC236}">
                <a16:creationId xmlns:a16="http://schemas.microsoft.com/office/drawing/2014/main" id="{5C6D74FB-5A4F-4761-AA21-664CE67C0F2B}"/>
              </a:ext>
            </a:extLst>
          </p:cNvPr>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08451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2035c639134_0_7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21</a:t>
            </a:fld>
            <a:endParaRPr/>
          </a:p>
        </p:txBody>
      </p:sp>
      <p:sp>
        <p:nvSpPr>
          <p:cNvPr id="205" name="Google Shape;205;g2035c639134_0_75"/>
          <p:cNvSpPr txBox="1">
            <a:spLocks noGrp="1"/>
          </p:cNvSpPr>
          <p:nvPr>
            <p:ph type="body" idx="1"/>
          </p:nvPr>
        </p:nvSpPr>
        <p:spPr>
          <a:xfrm>
            <a:off x="1105984" y="496268"/>
            <a:ext cx="7374600" cy="4408885"/>
          </a:xfrm>
          <a:prstGeom prst="rect">
            <a:avLst/>
          </a:prstGeom>
          <a:noFill/>
          <a:ln>
            <a:noFill/>
          </a:ln>
        </p:spPr>
        <p:txBody>
          <a:bodyPr spcFirstLastPara="1" wrap="square" lIns="0" tIns="0" rIns="0" bIns="0" anchor="t" anchorCtr="0">
            <a:noAutofit/>
          </a:bodyPr>
          <a:lstStyle/>
          <a:p>
            <a:pPr lvl="0" indent="-304800">
              <a:spcBef>
                <a:spcPts val="0"/>
              </a:spcBef>
              <a:buSzPts val="1200"/>
              <a:buFont typeface="Arial"/>
              <a:buChar char="●"/>
            </a:pPr>
            <a:endParaRPr lang="en-US" sz="1200" dirty="0">
              <a:latin typeface="Arial"/>
              <a:ea typeface="Arial"/>
              <a:cs typeface="Arial"/>
              <a:sym typeface="Arial"/>
            </a:endParaRPr>
          </a:p>
          <a:p>
            <a:pPr lvl="0" indent="-304800">
              <a:spcBef>
                <a:spcPts val="0"/>
              </a:spcBef>
              <a:buSzPts val="1200"/>
              <a:buFont typeface="Arial"/>
              <a:buChar char="●"/>
            </a:pPr>
            <a:r>
              <a:rPr lang="en-US" sz="1200" dirty="0">
                <a:latin typeface="Arial"/>
                <a:ea typeface="Arial"/>
                <a:cs typeface="Arial"/>
                <a:sym typeface="Arial"/>
              </a:rPr>
              <a:t>Server issue Due To many API’s running At the Same Time</a:t>
            </a:r>
          </a:p>
          <a:p>
            <a:pPr lvl="0" indent="-304800">
              <a:spcBef>
                <a:spcPts val="0"/>
              </a:spcBef>
              <a:buSzPts val="1200"/>
              <a:buFont typeface="Arial"/>
              <a:buChar char="●"/>
            </a:pPr>
            <a:endParaRPr lang="en-US" sz="1200" dirty="0">
              <a:latin typeface="Arial"/>
              <a:ea typeface="Arial"/>
              <a:cs typeface="Arial"/>
              <a:sym typeface="Arial"/>
            </a:endParaRPr>
          </a:p>
          <a:p>
            <a:pPr lvl="0" indent="-304800">
              <a:spcBef>
                <a:spcPts val="0"/>
              </a:spcBef>
              <a:buSzPts val="1200"/>
              <a:buFont typeface="Arial"/>
              <a:buChar char="●"/>
            </a:pPr>
            <a:r>
              <a:rPr lang="en-US" sz="1200" dirty="0">
                <a:latin typeface="Arial"/>
                <a:ea typeface="Arial"/>
                <a:cs typeface="Arial"/>
                <a:sym typeface="Arial"/>
              </a:rPr>
              <a:t>Obtaining high-quality and reliable data from various sensors and devices was challenging. Some sensors experienced calibration drift, and data inconsistency posed difficulties in accurately training the A.I. models.</a:t>
            </a:r>
          </a:p>
          <a:p>
            <a:pPr lvl="0" indent="-304800">
              <a:spcBef>
                <a:spcPts val="0"/>
              </a:spcBef>
              <a:buSzPts val="1200"/>
              <a:buFont typeface="Arial"/>
              <a:buChar char="●"/>
            </a:pPr>
            <a:endParaRPr lang="en-US" sz="1200" dirty="0">
              <a:latin typeface="Arial"/>
              <a:ea typeface="Arial"/>
              <a:cs typeface="Arial"/>
              <a:sym typeface="Arial"/>
            </a:endParaRPr>
          </a:p>
          <a:p>
            <a:pPr lvl="0" indent="-304800">
              <a:spcBef>
                <a:spcPts val="0"/>
              </a:spcBef>
              <a:buSzPts val="1200"/>
              <a:buFont typeface="Arial"/>
              <a:buChar char="●"/>
            </a:pPr>
            <a:r>
              <a:rPr lang="en-US" sz="1200" dirty="0">
                <a:latin typeface="Arial"/>
                <a:ea typeface="Arial"/>
                <a:cs typeface="Arial"/>
                <a:sym typeface="Arial"/>
              </a:rPr>
              <a:t>As the project involved sensitive agricultural data, ensuring data privacy and protection against unauthorized access or cyber threats was a paramount concern.</a:t>
            </a:r>
          </a:p>
          <a:p>
            <a:pPr lvl="0" indent="-304800">
              <a:spcBef>
                <a:spcPts val="0"/>
              </a:spcBef>
              <a:buSzPts val="1200"/>
              <a:buFont typeface="Arial"/>
              <a:buChar char="●"/>
            </a:pPr>
            <a:endParaRPr lang="en-US" sz="1200" dirty="0">
              <a:latin typeface="Arial"/>
              <a:ea typeface="Arial"/>
              <a:cs typeface="Arial"/>
              <a:sym typeface="Arial"/>
            </a:endParaRPr>
          </a:p>
          <a:p>
            <a:pPr lvl="0" indent="-304800">
              <a:spcBef>
                <a:spcPts val="0"/>
              </a:spcBef>
              <a:buSzPts val="1200"/>
              <a:buFont typeface="Arial"/>
              <a:buChar char="●"/>
            </a:pPr>
            <a:r>
              <a:rPr lang="en-US" sz="1200" dirty="0">
                <a:latin typeface="Arial"/>
                <a:ea typeface="Arial"/>
                <a:cs typeface="Arial"/>
                <a:sym typeface="Arial"/>
              </a:rPr>
              <a:t>The reliance on power sources for A.I. computation and sensor operation raised concerns about energy efficiency and the field's sustainability, especially in remote or off-grid locations.</a:t>
            </a:r>
          </a:p>
          <a:p>
            <a:pPr lvl="0" indent="-304800">
              <a:spcBef>
                <a:spcPts val="0"/>
              </a:spcBef>
              <a:buSzPts val="1200"/>
              <a:buFont typeface="Arial"/>
              <a:buChar char="●"/>
            </a:pPr>
            <a:endParaRPr lang="en-US" sz="1200" dirty="0">
              <a:latin typeface="Arial"/>
              <a:ea typeface="Arial"/>
              <a:cs typeface="Arial"/>
              <a:sym typeface="Arial"/>
            </a:endParaRPr>
          </a:p>
          <a:p>
            <a:pPr lvl="0" indent="-304800">
              <a:spcBef>
                <a:spcPts val="0"/>
              </a:spcBef>
              <a:buSzPts val="1200"/>
              <a:buFont typeface="Arial"/>
              <a:buChar char="●"/>
            </a:pPr>
            <a:r>
              <a:rPr lang="en-US" sz="1200" dirty="0">
                <a:latin typeface="Arial"/>
                <a:ea typeface="Arial"/>
                <a:cs typeface="Arial"/>
                <a:sym typeface="Arial"/>
              </a:rPr>
              <a:t>Implementing the A.I. system on a larger scale or integrating it with existing agricultural infrastructures posed scalability challenges. Considerations of cost, compatibility, and adaptability were necessary.</a:t>
            </a:r>
          </a:p>
          <a:p>
            <a:pPr lvl="0" indent="-304800">
              <a:spcBef>
                <a:spcPts val="0"/>
              </a:spcBef>
              <a:buSzPts val="1200"/>
              <a:buFont typeface="Arial"/>
              <a:buChar char="●"/>
            </a:pPr>
            <a:endParaRPr lang="en-US" sz="1200" dirty="0">
              <a:latin typeface="Arial"/>
              <a:ea typeface="Arial"/>
              <a:cs typeface="Arial"/>
              <a:sym typeface="Arial"/>
            </a:endParaRPr>
          </a:p>
          <a:p>
            <a:pPr lvl="0" indent="-304800">
              <a:spcBef>
                <a:spcPts val="0"/>
              </a:spcBef>
              <a:buSzPts val="1200"/>
              <a:buFont typeface="Arial"/>
              <a:buChar char="●"/>
            </a:pPr>
            <a:r>
              <a:rPr lang="en-US" sz="1200" dirty="0">
                <a:latin typeface="Arial"/>
                <a:ea typeface="Arial"/>
                <a:cs typeface="Arial"/>
                <a:sym typeface="Arial"/>
              </a:rPr>
              <a:t> Evaluating the cost-effectiveness of implementing the A.I. system compared to traditional agricultural practices was crucial for decision-making and widespread adoption.</a:t>
            </a:r>
          </a:p>
          <a:p>
            <a:pPr lvl="0" indent="-304800">
              <a:spcBef>
                <a:spcPts val="0"/>
              </a:spcBef>
              <a:buSzPts val="1200"/>
              <a:buFont typeface="Arial"/>
              <a:buChar char="●"/>
            </a:pPr>
            <a:endParaRPr lang="en-US" sz="1200" dirty="0">
              <a:latin typeface="Arial"/>
              <a:ea typeface="Arial"/>
              <a:cs typeface="Arial"/>
              <a:sym typeface="Arial"/>
            </a:endParaRPr>
          </a:p>
          <a:p>
            <a:pPr lvl="0" indent="-304800">
              <a:spcBef>
                <a:spcPts val="0"/>
              </a:spcBef>
              <a:buSzPts val="1200"/>
              <a:buFont typeface="Arial"/>
              <a:buChar char="●"/>
            </a:pPr>
            <a:r>
              <a:rPr lang="en-US" sz="1200" dirty="0">
                <a:latin typeface="Arial"/>
                <a:ea typeface="Arial"/>
                <a:cs typeface="Arial"/>
                <a:sym typeface="Arial"/>
              </a:rPr>
              <a:t>The complex nature of the A.I. system required skilled technical support for troubleshooting, regular maintenance, and timely updates to ensure smooth operations.</a:t>
            </a:r>
          </a:p>
          <a:p>
            <a:pPr lvl="0" indent="-304800">
              <a:spcBef>
                <a:spcPts val="0"/>
              </a:spcBef>
              <a:buSzPts val="1200"/>
              <a:buFont typeface="Arial"/>
              <a:buChar char="●"/>
            </a:pPr>
            <a:endParaRPr lang="en-US" sz="1200" dirty="0">
              <a:latin typeface="Arial"/>
              <a:ea typeface="Arial"/>
              <a:cs typeface="Arial"/>
              <a:sym typeface="Arial"/>
            </a:endParaRPr>
          </a:p>
        </p:txBody>
      </p:sp>
    </p:spTree>
    <p:extLst>
      <p:ext uri="{BB962C8B-B14F-4D97-AF65-F5344CB8AC3E}">
        <p14:creationId xmlns:p14="http://schemas.microsoft.com/office/powerpoint/2010/main" val="155076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2C591-CA65-4BBA-BD0C-CD7304EEF9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3" name="Google Shape;377;g20370523398_0_6">
            <a:extLst>
              <a:ext uri="{FF2B5EF4-FFF2-40B4-BE49-F238E27FC236}">
                <a16:creationId xmlns:a16="http://schemas.microsoft.com/office/drawing/2014/main" id="{6644D167-8BE7-43EC-B943-B1873D76285F}"/>
              </a:ext>
            </a:extLst>
          </p:cNvPr>
          <p:cNvSpPr txBox="1">
            <a:spLocks/>
          </p:cNvSpPr>
          <p:nvPr/>
        </p:nvSpPr>
        <p:spPr>
          <a:xfrm>
            <a:off x="646675" y="1556175"/>
            <a:ext cx="4263900" cy="1719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a:buSzPts val="3200"/>
              <a:buFont typeface="Lexend Deca"/>
              <a:buNone/>
            </a:pPr>
            <a:r>
              <a:rPr lang="en-US" sz="3700" b="1" dirty="0">
                <a:latin typeface="Lexend Deca"/>
                <a:ea typeface="Lexend Deca"/>
                <a:cs typeface="Lexend Deca"/>
                <a:sym typeface="Lexend Deca"/>
              </a:rPr>
              <a:t>B2B of this Project</a:t>
            </a:r>
          </a:p>
        </p:txBody>
      </p:sp>
      <p:pic>
        <p:nvPicPr>
          <p:cNvPr id="4" name="Google Shape;360;g20370523398_0_6">
            <a:extLst>
              <a:ext uri="{FF2B5EF4-FFF2-40B4-BE49-F238E27FC236}">
                <a16:creationId xmlns:a16="http://schemas.microsoft.com/office/drawing/2014/main" id="{3ED57F61-B830-4168-BFFC-39BFC6DFF70C}"/>
              </a:ext>
            </a:extLst>
          </p:cNvPr>
          <p:cNvPicPr preferRelativeResize="0"/>
          <p:nvPr/>
        </p:nvPicPr>
        <p:blipFill rotWithShape="1">
          <a:blip r:embed="rId2">
            <a:alphaModFix/>
          </a:blip>
          <a:srcRect/>
          <a:stretch/>
        </p:blipFill>
        <p:spPr>
          <a:xfrm>
            <a:off x="5210416" y="2211062"/>
            <a:ext cx="2017495" cy="1209250"/>
          </a:xfrm>
          <a:prstGeom prst="rect">
            <a:avLst/>
          </a:prstGeom>
          <a:noFill/>
          <a:ln>
            <a:noFill/>
          </a:ln>
        </p:spPr>
      </p:pic>
      <p:pic>
        <p:nvPicPr>
          <p:cNvPr id="5" name="Google Shape;362;g20370523398_0_6">
            <a:extLst>
              <a:ext uri="{FF2B5EF4-FFF2-40B4-BE49-F238E27FC236}">
                <a16:creationId xmlns:a16="http://schemas.microsoft.com/office/drawing/2014/main" id="{F223CB42-5A18-47D6-8C79-888511A22BA9}"/>
              </a:ext>
            </a:extLst>
          </p:cNvPr>
          <p:cNvPicPr preferRelativeResize="0"/>
          <p:nvPr/>
        </p:nvPicPr>
        <p:blipFill rotWithShape="1">
          <a:blip r:embed="rId3">
            <a:alphaModFix/>
          </a:blip>
          <a:srcRect/>
          <a:stretch/>
        </p:blipFill>
        <p:spPr>
          <a:xfrm>
            <a:off x="4386955" y="1434470"/>
            <a:ext cx="481900" cy="555275"/>
          </a:xfrm>
          <a:prstGeom prst="rect">
            <a:avLst/>
          </a:prstGeom>
          <a:noFill/>
          <a:ln>
            <a:noFill/>
          </a:ln>
        </p:spPr>
      </p:pic>
      <p:pic>
        <p:nvPicPr>
          <p:cNvPr id="6" name="Google Shape;363;g20370523398_0_6">
            <a:extLst>
              <a:ext uri="{FF2B5EF4-FFF2-40B4-BE49-F238E27FC236}">
                <a16:creationId xmlns:a16="http://schemas.microsoft.com/office/drawing/2014/main" id="{7AB9E3A0-0A4A-4CEB-A3F4-B9457B457639}"/>
              </a:ext>
            </a:extLst>
          </p:cNvPr>
          <p:cNvPicPr preferRelativeResize="0"/>
          <p:nvPr/>
        </p:nvPicPr>
        <p:blipFill rotWithShape="1">
          <a:blip r:embed="rId4">
            <a:alphaModFix/>
          </a:blip>
          <a:srcRect/>
          <a:stretch/>
        </p:blipFill>
        <p:spPr>
          <a:xfrm>
            <a:off x="4569684" y="1556163"/>
            <a:ext cx="481900" cy="555275"/>
          </a:xfrm>
          <a:prstGeom prst="rect">
            <a:avLst/>
          </a:prstGeom>
          <a:noFill/>
          <a:ln>
            <a:noFill/>
          </a:ln>
        </p:spPr>
      </p:pic>
      <p:pic>
        <p:nvPicPr>
          <p:cNvPr id="7" name="Google Shape;364;g20370523398_0_6">
            <a:extLst>
              <a:ext uri="{FF2B5EF4-FFF2-40B4-BE49-F238E27FC236}">
                <a16:creationId xmlns:a16="http://schemas.microsoft.com/office/drawing/2014/main" id="{A56E0204-DA96-4D8C-A42B-B05F841941DB}"/>
              </a:ext>
            </a:extLst>
          </p:cNvPr>
          <p:cNvPicPr preferRelativeResize="0"/>
          <p:nvPr/>
        </p:nvPicPr>
        <p:blipFill rotWithShape="1">
          <a:blip r:embed="rId5">
            <a:alphaModFix/>
          </a:blip>
          <a:srcRect/>
          <a:stretch/>
        </p:blipFill>
        <p:spPr>
          <a:xfrm>
            <a:off x="5654025" y="2170138"/>
            <a:ext cx="1111472" cy="961913"/>
          </a:xfrm>
          <a:prstGeom prst="rect">
            <a:avLst/>
          </a:prstGeom>
          <a:noFill/>
          <a:ln>
            <a:noFill/>
          </a:ln>
        </p:spPr>
      </p:pic>
      <p:pic>
        <p:nvPicPr>
          <p:cNvPr id="8" name="Google Shape;365;g20370523398_0_6">
            <a:extLst>
              <a:ext uri="{FF2B5EF4-FFF2-40B4-BE49-F238E27FC236}">
                <a16:creationId xmlns:a16="http://schemas.microsoft.com/office/drawing/2014/main" id="{447B3288-7B4D-4687-A4F0-44C9B4F82F5D}"/>
              </a:ext>
            </a:extLst>
          </p:cNvPr>
          <p:cNvPicPr preferRelativeResize="0"/>
          <p:nvPr/>
        </p:nvPicPr>
        <p:blipFill rotWithShape="1">
          <a:blip r:embed="rId5">
            <a:alphaModFix/>
          </a:blip>
          <a:srcRect/>
          <a:stretch/>
        </p:blipFill>
        <p:spPr>
          <a:xfrm>
            <a:off x="5654025" y="1777572"/>
            <a:ext cx="1111472" cy="961913"/>
          </a:xfrm>
          <a:prstGeom prst="rect">
            <a:avLst/>
          </a:prstGeom>
          <a:noFill/>
          <a:ln>
            <a:noFill/>
          </a:ln>
        </p:spPr>
      </p:pic>
      <p:pic>
        <p:nvPicPr>
          <p:cNvPr id="9" name="Google Shape;366;g20370523398_0_6">
            <a:extLst>
              <a:ext uri="{FF2B5EF4-FFF2-40B4-BE49-F238E27FC236}">
                <a16:creationId xmlns:a16="http://schemas.microsoft.com/office/drawing/2014/main" id="{3FABC33E-0312-463D-A6C6-A3A26AF38E06}"/>
              </a:ext>
            </a:extLst>
          </p:cNvPr>
          <p:cNvPicPr preferRelativeResize="0"/>
          <p:nvPr/>
        </p:nvPicPr>
        <p:blipFill rotWithShape="1">
          <a:blip r:embed="rId6">
            <a:alphaModFix/>
          </a:blip>
          <a:srcRect/>
          <a:stretch/>
        </p:blipFill>
        <p:spPr>
          <a:xfrm>
            <a:off x="5587011" y="756240"/>
            <a:ext cx="1245500" cy="799942"/>
          </a:xfrm>
          <a:prstGeom prst="rect">
            <a:avLst/>
          </a:prstGeom>
          <a:noFill/>
          <a:ln>
            <a:noFill/>
          </a:ln>
        </p:spPr>
      </p:pic>
      <p:pic>
        <p:nvPicPr>
          <p:cNvPr id="10" name="Google Shape;367;g20370523398_0_6">
            <a:extLst>
              <a:ext uri="{FF2B5EF4-FFF2-40B4-BE49-F238E27FC236}">
                <a16:creationId xmlns:a16="http://schemas.microsoft.com/office/drawing/2014/main" id="{18939FE9-B1C5-4E4D-B0C0-2E8E08905648}"/>
              </a:ext>
            </a:extLst>
          </p:cNvPr>
          <p:cNvPicPr preferRelativeResize="0"/>
          <p:nvPr/>
        </p:nvPicPr>
        <p:blipFill rotWithShape="1">
          <a:blip r:embed="rId7">
            <a:alphaModFix/>
          </a:blip>
          <a:srcRect/>
          <a:stretch/>
        </p:blipFill>
        <p:spPr>
          <a:xfrm>
            <a:off x="7380302" y="1666762"/>
            <a:ext cx="848475" cy="555275"/>
          </a:xfrm>
          <a:prstGeom prst="rect">
            <a:avLst/>
          </a:prstGeom>
          <a:noFill/>
          <a:ln>
            <a:noFill/>
          </a:ln>
        </p:spPr>
      </p:pic>
      <p:cxnSp>
        <p:nvCxnSpPr>
          <p:cNvPr id="11" name="Google Shape;368;g20370523398_0_6">
            <a:extLst>
              <a:ext uri="{FF2B5EF4-FFF2-40B4-BE49-F238E27FC236}">
                <a16:creationId xmlns:a16="http://schemas.microsoft.com/office/drawing/2014/main" id="{1925CC3F-E714-4E38-B154-8C34DEC05287}"/>
              </a:ext>
            </a:extLst>
          </p:cNvPr>
          <p:cNvCxnSpPr/>
          <p:nvPr/>
        </p:nvCxnSpPr>
        <p:spPr>
          <a:xfrm>
            <a:off x="6958825" y="3257288"/>
            <a:ext cx="664200" cy="383400"/>
          </a:xfrm>
          <a:prstGeom prst="straightConnector1">
            <a:avLst/>
          </a:prstGeom>
          <a:noFill/>
          <a:ln w="19050" cap="rnd" cmpd="sng">
            <a:solidFill>
              <a:schemeClr val="accent3"/>
            </a:solidFill>
            <a:prstDash val="dash"/>
            <a:round/>
            <a:headEnd type="none" w="sm" len="sm"/>
            <a:tailEnd type="none" w="sm" len="sm"/>
          </a:ln>
        </p:spPr>
      </p:cxnSp>
      <p:cxnSp>
        <p:nvCxnSpPr>
          <p:cNvPr id="12" name="Google Shape;369;g20370523398_0_6">
            <a:extLst>
              <a:ext uri="{FF2B5EF4-FFF2-40B4-BE49-F238E27FC236}">
                <a16:creationId xmlns:a16="http://schemas.microsoft.com/office/drawing/2014/main" id="{9A4335E3-1E75-41AC-8D56-391ADE96B356}"/>
              </a:ext>
            </a:extLst>
          </p:cNvPr>
          <p:cNvCxnSpPr/>
          <p:nvPr/>
        </p:nvCxnSpPr>
        <p:spPr>
          <a:xfrm>
            <a:off x="4910575" y="2035238"/>
            <a:ext cx="559800" cy="323100"/>
          </a:xfrm>
          <a:prstGeom prst="straightConnector1">
            <a:avLst/>
          </a:prstGeom>
          <a:noFill/>
          <a:ln w="19050" cap="rnd" cmpd="sng">
            <a:solidFill>
              <a:schemeClr val="accent6"/>
            </a:solidFill>
            <a:prstDash val="dash"/>
            <a:round/>
            <a:headEnd type="none" w="sm" len="sm"/>
            <a:tailEnd type="none" w="sm" len="sm"/>
          </a:ln>
        </p:spPr>
      </p:cxnSp>
      <p:pic>
        <p:nvPicPr>
          <p:cNvPr id="13" name="Google Shape;370;g20370523398_0_6">
            <a:extLst>
              <a:ext uri="{FF2B5EF4-FFF2-40B4-BE49-F238E27FC236}">
                <a16:creationId xmlns:a16="http://schemas.microsoft.com/office/drawing/2014/main" id="{4F69F3AD-D7E5-4873-A640-63CE5CE8F493}"/>
              </a:ext>
            </a:extLst>
          </p:cNvPr>
          <p:cNvPicPr preferRelativeResize="0"/>
          <p:nvPr/>
        </p:nvPicPr>
        <p:blipFill rotWithShape="1">
          <a:blip r:embed="rId8">
            <a:alphaModFix/>
          </a:blip>
          <a:srcRect/>
          <a:stretch/>
        </p:blipFill>
        <p:spPr>
          <a:xfrm>
            <a:off x="7703038" y="1370716"/>
            <a:ext cx="190716" cy="555275"/>
          </a:xfrm>
          <a:prstGeom prst="rect">
            <a:avLst/>
          </a:prstGeom>
          <a:noFill/>
          <a:ln>
            <a:noFill/>
          </a:ln>
        </p:spPr>
      </p:pic>
      <p:cxnSp>
        <p:nvCxnSpPr>
          <p:cNvPr id="14" name="Google Shape;371;g20370523398_0_6">
            <a:extLst>
              <a:ext uri="{FF2B5EF4-FFF2-40B4-BE49-F238E27FC236}">
                <a16:creationId xmlns:a16="http://schemas.microsoft.com/office/drawing/2014/main" id="{89B10FA5-5301-43FA-A1E3-921E3E0AED51}"/>
              </a:ext>
            </a:extLst>
          </p:cNvPr>
          <p:cNvCxnSpPr/>
          <p:nvPr/>
        </p:nvCxnSpPr>
        <p:spPr>
          <a:xfrm flipH="1">
            <a:off x="4637575" y="3181088"/>
            <a:ext cx="936600" cy="540900"/>
          </a:xfrm>
          <a:prstGeom prst="straightConnector1">
            <a:avLst/>
          </a:prstGeom>
          <a:noFill/>
          <a:ln w="19050" cap="rnd" cmpd="sng">
            <a:solidFill>
              <a:schemeClr val="accent3"/>
            </a:solidFill>
            <a:prstDash val="dash"/>
            <a:round/>
            <a:headEnd type="none" w="sm" len="sm"/>
            <a:tailEnd type="none" w="sm" len="sm"/>
          </a:ln>
        </p:spPr>
      </p:cxnSp>
      <p:cxnSp>
        <p:nvCxnSpPr>
          <p:cNvPr id="15" name="Google Shape;372;g20370523398_0_6">
            <a:extLst>
              <a:ext uri="{FF2B5EF4-FFF2-40B4-BE49-F238E27FC236}">
                <a16:creationId xmlns:a16="http://schemas.microsoft.com/office/drawing/2014/main" id="{B1CB35D9-F7D3-4D21-B34F-8C6521785CEE}"/>
              </a:ext>
            </a:extLst>
          </p:cNvPr>
          <p:cNvCxnSpPr/>
          <p:nvPr/>
        </p:nvCxnSpPr>
        <p:spPr>
          <a:xfrm flipH="1">
            <a:off x="6910225" y="2111438"/>
            <a:ext cx="559800" cy="323100"/>
          </a:xfrm>
          <a:prstGeom prst="straightConnector1">
            <a:avLst/>
          </a:prstGeom>
          <a:noFill/>
          <a:ln w="19050" cap="rnd" cmpd="sng">
            <a:solidFill>
              <a:schemeClr val="accent1"/>
            </a:solidFill>
            <a:prstDash val="dash"/>
            <a:round/>
            <a:headEnd type="none" w="sm" len="sm"/>
            <a:tailEnd type="none" w="sm" len="sm"/>
          </a:ln>
        </p:spPr>
      </p:cxnSp>
      <p:pic>
        <p:nvPicPr>
          <p:cNvPr id="16" name="Google Shape;373;g20370523398_0_6">
            <a:extLst>
              <a:ext uri="{FF2B5EF4-FFF2-40B4-BE49-F238E27FC236}">
                <a16:creationId xmlns:a16="http://schemas.microsoft.com/office/drawing/2014/main" id="{4FF4934B-B1F9-46B5-B464-079501EE99AD}"/>
              </a:ext>
            </a:extLst>
          </p:cNvPr>
          <p:cNvPicPr preferRelativeResize="0"/>
          <p:nvPr/>
        </p:nvPicPr>
        <p:blipFill rotWithShape="1">
          <a:blip r:embed="rId9">
            <a:alphaModFix/>
          </a:blip>
          <a:srcRect/>
          <a:stretch/>
        </p:blipFill>
        <p:spPr>
          <a:xfrm>
            <a:off x="4422863" y="2732996"/>
            <a:ext cx="1019495" cy="1122001"/>
          </a:xfrm>
          <a:prstGeom prst="rect">
            <a:avLst/>
          </a:prstGeom>
          <a:noFill/>
          <a:ln>
            <a:noFill/>
          </a:ln>
        </p:spPr>
      </p:pic>
      <p:pic>
        <p:nvPicPr>
          <p:cNvPr id="17" name="Google Shape;374;g20370523398_0_6">
            <a:extLst>
              <a:ext uri="{FF2B5EF4-FFF2-40B4-BE49-F238E27FC236}">
                <a16:creationId xmlns:a16="http://schemas.microsoft.com/office/drawing/2014/main" id="{CE04A521-B10B-4F1E-B7FE-3C83E02FA879}"/>
              </a:ext>
            </a:extLst>
          </p:cNvPr>
          <p:cNvPicPr preferRelativeResize="0"/>
          <p:nvPr/>
        </p:nvPicPr>
        <p:blipFill rotWithShape="1">
          <a:blip r:embed="rId10">
            <a:alphaModFix/>
          </a:blip>
          <a:srcRect/>
          <a:stretch/>
        </p:blipFill>
        <p:spPr>
          <a:xfrm>
            <a:off x="7660716" y="3287994"/>
            <a:ext cx="430025" cy="599150"/>
          </a:xfrm>
          <a:prstGeom prst="rect">
            <a:avLst/>
          </a:prstGeom>
          <a:noFill/>
          <a:ln>
            <a:noFill/>
          </a:ln>
        </p:spPr>
      </p:pic>
      <p:pic>
        <p:nvPicPr>
          <p:cNvPr id="18" name="Google Shape;375;g20370523398_0_6">
            <a:extLst>
              <a:ext uri="{FF2B5EF4-FFF2-40B4-BE49-F238E27FC236}">
                <a16:creationId xmlns:a16="http://schemas.microsoft.com/office/drawing/2014/main" id="{5B20998C-ACD8-48B7-AB87-19F74E23C17A}"/>
              </a:ext>
            </a:extLst>
          </p:cNvPr>
          <p:cNvPicPr preferRelativeResize="0"/>
          <p:nvPr/>
        </p:nvPicPr>
        <p:blipFill rotWithShape="1">
          <a:blip r:embed="rId11">
            <a:alphaModFix/>
          </a:blip>
          <a:srcRect/>
          <a:stretch/>
        </p:blipFill>
        <p:spPr>
          <a:xfrm>
            <a:off x="8034133" y="3448355"/>
            <a:ext cx="430025" cy="599150"/>
          </a:xfrm>
          <a:prstGeom prst="rect">
            <a:avLst/>
          </a:prstGeom>
          <a:noFill/>
          <a:ln>
            <a:noFill/>
          </a:ln>
        </p:spPr>
      </p:pic>
      <p:sp>
        <p:nvSpPr>
          <p:cNvPr id="19" name="Google Shape;376;g20370523398_0_6">
            <a:extLst>
              <a:ext uri="{FF2B5EF4-FFF2-40B4-BE49-F238E27FC236}">
                <a16:creationId xmlns:a16="http://schemas.microsoft.com/office/drawing/2014/main" id="{5C6D74FB-5A4F-4761-AA21-664CE67C0F2B}"/>
              </a:ext>
            </a:extLst>
          </p:cNvPr>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3504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2035c639134_0_7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23</a:t>
            </a:fld>
            <a:endParaRPr/>
          </a:p>
        </p:txBody>
      </p:sp>
      <p:sp>
        <p:nvSpPr>
          <p:cNvPr id="205" name="Google Shape;205;g2035c639134_0_75"/>
          <p:cNvSpPr txBox="1">
            <a:spLocks noGrp="1"/>
          </p:cNvSpPr>
          <p:nvPr>
            <p:ph type="body" idx="1"/>
          </p:nvPr>
        </p:nvSpPr>
        <p:spPr>
          <a:xfrm>
            <a:off x="1256500" y="1056250"/>
            <a:ext cx="7374600" cy="3693600"/>
          </a:xfrm>
          <a:prstGeom prst="rect">
            <a:avLst/>
          </a:prstGeom>
          <a:noFill/>
          <a:ln>
            <a:noFill/>
          </a:ln>
        </p:spPr>
        <p:txBody>
          <a:bodyPr spcFirstLastPara="1" wrap="square" lIns="0" tIns="0" rIns="0" bIns="0" anchor="t" anchorCtr="0">
            <a:noAutofit/>
          </a:bodyPr>
          <a:lstStyle/>
          <a:p>
            <a:pPr lvl="0" indent="-304800">
              <a:spcBef>
                <a:spcPts val="0"/>
              </a:spcBef>
              <a:buSzPts val="1200"/>
              <a:buFont typeface="Arial"/>
              <a:buChar char="●"/>
            </a:pPr>
            <a:r>
              <a:rPr lang="en-US" sz="1200" dirty="0">
                <a:latin typeface="Arial"/>
                <a:ea typeface="Arial"/>
                <a:cs typeface="Arial"/>
                <a:sym typeface="Arial"/>
              </a:rPr>
              <a:t>The project's business-to-business (B2B) component entails making the AI-based smart agriculture system available to other players in the agricultural sector. Partnerships with agricultural technology firms, farming cooperatives, agricultural research facilities, and agribusinesses may fall under this category. Real-time field monitoring, automated decision-making, and user-controlled interventions are just a few of the system's features that might be packaged into a comprehensive solution suited to the particular requirements of these B2B clients. To improve agricultural productivity, sustainability, and profitability on a broader scale, the system might be integrated into their current operations, offering them advanced insights, resource optimization, and data-driven decision assistance.</a:t>
            </a:r>
          </a:p>
        </p:txBody>
      </p:sp>
    </p:spTree>
    <p:extLst>
      <p:ext uri="{BB962C8B-B14F-4D97-AF65-F5344CB8AC3E}">
        <p14:creationId xmlns:p14="http://schemas.microsoft.com/office/powerpoint/2010/main" val="1649346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2C591-CA65-4BBA-BD0C-CD7304EEF9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Google Shape;377;g20370523398_0_6">
            <a:extLst>
              <a:ext uri="{FF2B5EF4-FFF2-40B4-BE49-F238E27FC236}">
                <a16:creationId xmlns:a16="http://schemas.microsoft.com/office/drawing/2014/main" id="{6644D167-8BE7-43EC-B943-B1873D76285F}"/>
              </a:ext>
            </a:extLst>
          </p:cNvPr>
          <p:cNvSpPr txBox="1">
            <a:spLocks/>
          </p:cNvSpPr>
          <p:nvPr/>
        </p:nvSpPr>
        <p:spPr>
          <a:xfrm>
            <a:off x="646675" y="1556175"/>
            <a:ext cx="4263900" cy="1719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a:buSzPts val="3200"/>
              <a:buFont typeface="Lexend Deca"/>
              <a:buNone/>
            </a:pPr>
            <a:r>
              <a:rPr lang="en-US" sz="3700" b="1" dirty="0">
                <a:latin typeface="Lexend Deca"/>
                <a:ea typeface="Lexend Deca"/>
                <a:cs typeface="Lexend Deca"/>
                <a:sym typeface="Lexend Deca"/>
              </a:rPr>
              <a:t>Questions and Answers</a:t>
            </a:r>
          </a:p>
        </p:txBody>
      </p:sp>
      <p:pic>
        <p:nvPicPr>
          <p:cNvPr id="20" name="Google Shape;391;p24">
            <a:extLst>
              <a:ext uri="{FF2B5EF4-FFF2-40B4-BE49-F238E27FC236}">
                <a16:creationId xmlns:a16="http://schemas.microsoft.com/office/drawing/2014/main" id="{3670C9B6-A0AA-407B-8DF7-C6949FA8CA2A}"/>
              </a:ext>
            </a:extLst>
          </p:cNvPr>
          <p:cNvPicPr preferRelativeResize="0"/>
          <p:nvPr/>
        </p:nvPicPr>
        <p:blipFill rotWithShape="1">
          <a:blip r:embed="rId2">
            <a:alphaModFix/>
          </a:blip>
          <a:srcRect/>
          <a:stretch/>
        </p:blipFill>
        <p:spPr>
          <a:xfrm>
            <a:off x="4770656" y="2838189"/>
            <a:ext cx="3171324" cy="1889775"/>
          </a:xfrm>
          <a:prstGeom prst="rect">
            <a:avLst/>
          </a:prstGeom>
          <a:noFill/>
          <a:ln>
            <a:noFill/>
          </a:ln>
        </p:spPr>
      </p:pic>
      <p:pic>
        <p:nvPicPr>
          <p:cNvPr id="21" name="Google Shape;392;p24">
            <a:extLst>
              <a:ext uri="{FF2B5EF4-FFF2-40B4-BE49-F238E27FC236}">
                <a16:creationId xmlns:a16="http://schemas.microsoft.com/office/drawing/2014/main" id="{EBDD4C9C-FA62-42F1-AEA6-8ACEDA9E4BE8}"/>
              </a:ext>
            </a:extLst>
          </p:cNvPr>
          <p:cNvPicPr preferRelativeResize="0"/>
          <p:nvPr/>
        </p:nvPicPr>
        <p:blipFill rotWithShape="1">
          <a:blip r:embed="rId3">
            <a:alphaModFix/>
          </a:blip>
          <a:srcRect/>
          <a:stretch/>
        </p:blipFill>
        <p:spPr>
          <a:xfrm>
            <a:off x="6081968" y="1907423"/>
            <a:ext cx="548700" cy="1597701"/>
          </a:xfrm>
          <a:prstGeom prst="rect">
            <a:avLst/>
          </a:prstGeom>
          <a:noFill/>
          <a:ln>
            <a:noFill/>
          </a:ln>
        </p:spPr>
      </p:pic>
      <p:pic>
        <p:nvPicPr>
          <p:cNvPr id="22" name="Google Shape;393;p24">
            <a:extLst>
              <a:ext uri="{FF2B5EF4-FFF2-40B4-BE49-F238E27FC236}">
                <a16:creationId xmlns:a16="http://schemas.microsoft.com/office/drawing/2014/main" id="{7365D666-DFE1-46AD-9E3B-4B019767AD5F}"/>
              </a:ext>
            </a:extLst>
          </p:cNvPr>
          <p:cNvPicPr preferRelativeResize="0"/>
          <p:nvPr/>
        </p:nvPicPr>
        <p:blipFill rotWithShape="1">
          <a:blip r:embed="rId4">
            <a:alphaModFix/>
          </a:blip>
          <a:srcRect/>
          <a:stretch/>
        </p:blipFill>
        <p:spPr>
          <a:xfrm>
            <a:off x="5990818" y="807037"/>
            <a:ext cx="1279700" cy="1498275"/>
          </a:xfrm>
          <a:prstGeom prst="rect">
            <a:avLst/>
          </a:prstGeom>
          <a:noFill/>
          <a:ln>
            <a:noFill/>
          </a:ln>
        </p:spPr>
      </p:pic>
    </p:spTree>
    <p:extLst>
      <p:ext uri="{BB962C8B-B14F-4D97-AF65-F5344CB8AC3E}">
        <p14:creationId xmlns:p14="http://schemas.microsoft.com/office/powerpoint/2010/main" val="1120143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4"/>
          <p:cNvSpPr txBox="1">
            <a:spLocks noGrp="1"/>
          </p:cNvSpPr>
          <p:nvPr>
            <p:ph type="sldNum" idx="12"/>
          </p:nvPr>
        </p:nvSpPr>
        <p:spPr>
          <a:xfrm>
            <a:off x="8472458" y="4663217"/>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rPr>
              <a:t>25</a:t>
            </a:fld>
            <a:endParaRPr>
              <a:solidFill>
                <a:schemeClr val="lt1"/>
              </a:solidFill>
            </a:endParaRPr>
          </a:p>
        </p:txBody>
      </p:sp>
      <p:sp>
        <p:nvSpPr>
          <p:cNvPr id="390" name="Google Shape;390;p24"/>
          <p:cNvSpPr txBox="1">
            <a:spLocks noGrp="1"/>
          </p:cNvSpPr>
          <p:nvPr>
            <p:ph type="ctrTitle" idx="4294967295"/>
          </p:nvPr>
        </p:nvSpPr>
        <p:spPr>
          <a:xfrm>
            <a:off x="542300" y="1517850"/>
            <a:ext cx="4460100" cy="21078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lt1"/>
              </a:buClr>
              <a:buSzPts val="3200"/>
              <a:buFont typeface="Lexend Deca"/>
              <a:buNone/>
            </a:pPr>
            <a:r>
              <a:rPr lang="en" sz="7200" b="1" i="0" u="none" strike="noStrike" cap="none" dirty="0">
                <a:solidFill>
                  <a:schemeClr val="lt1"/>
                </a:solidFill>
                <a:latin typeface="Lexend Deca"/>
                <a:ea typeface="Lexend Deca"/>
                <a:cs typeface="Lexend Deca"/>
                <a:sym typeface="Lexend Deca"/>
              </a:rPr>
              <a:t>Thank You</a:t>
            </a:r>
            <a:endParaRPr sz="7200" b="1" i="0" u="none" strike="noStrike" cap="none" dirty="0">
              <a:solidFill>
                <a:schemeClr val="lt1"/>
              </a:solidFill>
              <a:latin typeface="Lexend Deca"/>
              <a:ea typeface="Lexend Deca"/>
              <a:cs typeface="Lexend Deca"/>
              <a:sym typeface="Lexend Deca"/>
            </a:endParaRPr>
          </a:p>
        </p:txBody>
      </p:sp>
      <p:pic>
        <p:nvPicPr>
          <p:cNvPr id="7" name="Google Shape;360;g20370523398_0_6">
            <a:extLst>
              <a:ext uri="{FF2B5EF4-FFF2-40B4-BE49-F238E27FC236}">
                <a16:creationId xmlns:a16="http://schemas.microsoft.com/office/drawing/2014/main" id="{A860F188-8E20-4A64-9D02-9264207E3B17}"/>
              </a:ext>
            </a:extLst>
          </p:cNvPr>
          <p:cNvPicPr preferRelativeResize="0"/>
          <p:nvPr/>
        </p:nvPicPr>
        <p:blipFill rotWithShape="1">
          <a:blip r:embed="rId3">
            <a:alphaModFix/>
          </a:blip>
          <a:srcRect/>
          <a:stretch/>
        </p:blipFill>
        <p:spPr>
          <a:xfrm>
            <a:off x="5210416" y="2211062"/>
            <a:ext cx="2017495" cy="1209250"/>
          </a:xfrm>
          <a:prstGeom prst="rect">
            <a:avLst/>
          </a:prstGeom>
          <a:noFill/>
          <a:ln>
            <a:noFill/>
          </a:ln>
        </p:spPr>
      </p:pic>
      <p:pic>
        <p:nvPicPr>
          <p:cNvPr id="8" name="Google Shape;362;g20370523398_0_6">
            <a:extLst>
              <a:ext uri="{FF2B5EF4-FFF2-40B4-BE49-F238E27FC236}">
                <a16:creationId xmlns:a16="http://schemas.microsoft.com/office/drawing/2014/main" id="{EFD5F1CF-010F-4EE3-8BF4-9965A7BA4FC1}"/>
              </a:ext>
            </a:extLst>
          </p:cNvPr>
          <p:cNvPicPr preferRelativeResize="0"/>
          <p:nvPr/>
        </p:nvPicPr>
        <p:blipFill rotWithShape="1">
          <a:blip r:embed="rId4">
            <a:alphaModFix/>
          </a:blip>
          <a:srcRect/>
          <a:stretch/>
        </p:blipFill>
        <p:spPr>
          <a:xfrm>
            <a:off x="4386955" y="1434470"/>
            <a:ext cx="481900" cy="555275"/>
          </a:xfrm>
          <a:prstGeom prst="rect">
            <a:avLst/>
          </a:prstGeom>
          <a:noFill/>
          <a:ln>
            <a:noFill/>
          </a:ln>
        </p:spPr>
      </p:pic>
      <p:pic>
        <p:nvPicPr>
          <p:cNvPr id="9" name="Google Shape;363;g20370523398_0_6">
            <a:extLst>
              <a:ext uri="{FF2B5EF4-FFF2-40B4-BE49-F238E27FC236}">
                <a16:creationId xmlns:a16="http://schemas.microsoft.com/office/drawing/2014/main" id="{D7BC6F24-9BC1-43FF-BE85-0EC6C6058258}"/>
              </a:ext>
            </a:extLst>
          </p:cNvPr>
          <p:cNvPicPr preferRelativeResize="0"/>
          <p:nvPr/>
        </p:nvPicPr>
        <p:blipFill rotWithShape="1">
          <a:blip r:embed="rId5">
            <a:alphaModFix/>
          </a:blip>
          <a:srcRect/>
          <a:stretch/>
        </p:blipFill>
        <p:spPr>
          <a:xfrm>
            <a:off x="4569684" y="1556163"/>
            <a:ext cx="481900" cy="555275"/>
          </a:xfrm>
          <a:prstGeom prst="rect">
            <a:avLst/>
          </a:prstGeom>
          <a:noFill/>
          <a:ln>
            <a:noFill/>
          </a:ln>
        </p:spPr>
      </p:pic>
      <p:pic>
        <p:nvPicPr>
          <p:cNvPr id="10" name="Google Shape;364;g20370523398_0_6">
            <a:extLst>
              <a:ext uri="{FF2B5EF4-FFF2-40B4-BE49-F238E27FC236}">
                <a16:creationId xmlns:a16="http://schemas.microsoft.com/office/drawing/2014/main" id="{AFFFADD6-C8A0-48C1-ACE7-3C073E110BBF}"/>
              </a:ext>
            </a:extLst>
          </p:cNvPr>
          <p:cNvPicPr preferRelativeResize="0"/>
          <p:nvPr/>
        </p:nvPicPr>
        <p:blipFill rotWithShape="1">
          <a:blip r:embed="rId6">
            <a:alphaModFix/>
          </a:blip>
          <a:srcRect/>
          <a:stretch/>
        </p:blipFill>
        <p:spPr>
          <a:xfrm>
            <a:off x="5654025" y="2170138"/>
            <a:ext cx="1111472" cy="961913"/>
          </a:xfrm>
          <a:prstGeom prst="rect">
            <a:avLst/>
          </a:prstGeom>
          <a:noFill/>
          <a:ln>
            <a:noFill/>
          </a:ln>
        </p:spPr>
      </p:pic>
      <p:pic>
        <p:nvPicPr>
          <p:cNvPr id="11" name="Google Shape;365;g20370523398_0_6">
            <a:extLst>
              <a:ext uri="{FF2B5EF4-FFF2-40B4-BE49-F238E27FC236}">
                <a16:creationId xmlns:a16="http://schemas.microsoft.com/office/drawing/2014/main" id="{9D32E9C0-DBE8-4B4D-ABAD-EE602CD7D489}"/>
              </a:ext>
            </a:extLst>
          </p:cNvPr>
          <p:cNvPicPr preferRelativeResize="0"/>
          <p:nvPr/>
        </p:nvPicPr>
        <p:blipFill rotWithShape="1">
          <a:blip r:embed="rId6">
            <a:alphaModFix/>
          </a:blip>
          <a:srcRect/>
          <a:stretch/>
        </p:blipFill>
        <p:spPr>
          <a:xfrm>
            <a:off x="5654025" y="1777572"/>
            <a:ext cx="1111472" cy="961913"/>
          </a:xfrm>
          <a:prstGeom prst="rect">
            <a:avLst/>
          </a:prstGeom>
          <a:noFill/>
          <a:ln>
            <a:noFill/>
          </a:ln>
        </p:spPr>
      </p:pic>
      <p:pic>
        <p:nvPicPr>
          <p:cNvPr id="12" name="Google Shape;366;g20370523398_0_6">
            <a:extLst>
              <a:ext uri="{FF2B5EF4-FFF2-40B4-BE49-F238E27FC236}">
                <a16:creationId xmlns:a16="http://schemas.microsoft.com/office/drawing/2014/main" id="{8796833F-A118-472A-8118-2B1AD8C2C105}"/>
              </a:ext>
            </a:extLst>
          </p:cNvPr>
          <p:cNvPicPr preferRelativeResize="0"/>
          <p:nvPr/>
        </p:nvPicPr>
        <p:blipFill rotWithShape="1">
          <a:blip r:embed="rId7">
            <a:alphaModFix/>
          </a:blip>
          <a:srcRect/>
          <a:stretch/>
        </p:blipFill>
        <p:spPr>
          <a:xfrm>
            <a:off x="5587011" y="756240"/>
            <a:ext cx="1245500" cy="799942"/>
          </a:xfrm>
          <a:prstGeom prst="rect">
            <a:avLst/>
          </a:prstGeom>
          <a:noFill/>
          <a:ln>
            <a:noFill/>
          </a:ln>
        </p:spPr>
      </p:pic>
      <p:pic>
        <p:nvPicPr>
          <p:cNvPr id="13" name="Google Shape;367;g20370523398_0_6">
            <a:extLst>
              <a:ext uri="{FF2B5EF4-FFF2-40B4-BE49-F238E27FC236}">
                <a16:creationId xmlns:a16="http://schemas.microsoft.com/office/drawing/2014/main" id="{7197956C-A7D3-406E-8740-3301E1CF4938}"/>
              </a:ext>
            </a:extLst>
          </p:cNvPr>
          <p:cNvPicPr preferRelativeResize="0"/>
          <p:nvPr/>
        </p:nvPicPr>
        <p:blipFill rotWithShape="1">
          <a:blip r:embed="rId8">
            <a:alphaModFix/>
          </a:blip>
          <a:srcRect/>
          <a:stretch/>
        </p:blipFill>
        <p:spPr>
          <a:xfrm>
            <a:off x="7380302" y="1666762"/>
            <a:ext cx="848475" cy="555275"/>
          </a:xfrm>
          <a:prstGeom prst="rect">
            <a:avLst/>
          </a:prstGeom>
          <a:noFill/>
          <a:ln>
            <a:noFill/>
          </a:ln>
        </p:spPr>
      </p:pic>
      <p:cxnSp>
        <p:nvCxnSpPr>
          <p:cNvPr id="14" name="Google Shape;368;g20370523398_0_6">
            <a:extLst>
              <a:ext uri="{FF2B5EF4-FFF2-40B4-BE49-F238E27FC236}">
                <a16:creationId xmlns:a16="http://schemas.microsoft.com/office/drawing/2014/main" id="{B374A406-DAEC-4107-BD36-D0F650745043}"/>
              </a:ext>
            </a:extLst>
          </p:cNvPr>
          <p:cNvCxnSpPr/>
          <p:nvPr/>
        </p:nvCxnSpPr>
        <p:spPr>
          <a:xfrm>
            <a:off x="6958825" y="3257288"/>
            <a:ext cx="664200" cy="383400"/>
          </a:xfrm>
          <a:prstGeom prst="straightConnector1">
            <a:avLst/>
          </a:prstGeom>
          <a:noFill/>
          <a:ln w="19050" cap="rnd" cmpd="sng">
            <a:solidFill>
              <a:schemeClr val="accent3"/>
            </a:solidFill>
            <a:prstDash val="dash"/>
            <a:round/>
            <a:headEnd type="none" w="sm" len="sm"/>
            <a:tailEnd type="none" w="sm" len="sm"/>
          </a:ln>
        </p:spPr>
      </p:cxnSp>
      <p:cxnSp>
        <p:nvCxnSpPr>
          <p:cNvPr id="15" name="Google Shape;369;g20370523398_0_6">
            <a:extLst>
              <a:ext uri="{FF2B5EF4-FFF2-40B4-BE49-F238E27FC236}">
                <a16:creationId xmlns:a16="http://schemas.microsoft.com/office/drawing/2014/main" id="{B263D7CD-6AAE-4654-A67D-23EBEC47BA2A}"/>
              </a:ext>
            </a:extLst>
          </p:cNvPr>
          <p:cNvCxnSpPr/>
          <p:nvPr/>
        </p:nvCxnSpPr>
        <p:spPr>
          <a:xfrm>
            <a:off x="4910575" y="2035238"/>
            <a:ext cx="559800" cy="323100"/>
          </a:xfrm>
          <a:prstGeom prst="straightConnector1">
            <a:avLst/>
          </a:prstGeom>
          <a:noFill/>
          <a:ln w="19050" cap="rnd" cmpd="sng">
            <a:solidFill>
              <a:schemeClr val="accent6"/>
            </a:solidFill>
            <a:prstDash val="dash"/>
            <a:round/>
            <a:headEnd type="none" w="sm" len="sm"/>
            <a:tailEnd type="none" w="sm" len="sm"/>
          </a:ln>
        </p:spPr>
      </p:cxnSp>
      <p:pic>
        <p:nvPicPr>
          <p:cNvPr id="16" name="Google Shape;370;g20370523398_0_6">
            <a:extLst>
              <a:ext uri="{FF2B5EF4-FFF2-40B4-BE49-F238E27FC236}">
                <a16:creationId xmlns:a16="http://schemas.microsoft.com/office/drawing/2014/main" id="{B284340D-42D0-4EA2-90AC-96E8B41C22A9}"/>
              </a:ext>
            </a:extLst>
          </p:cNvPr>
          <p:cNvPicPr preferRelativeResize="0"/>
          <p:nvPr/>
        </p:nvPicPr>
        <p:blipFill rotWithShape="1">
          <a:blip r:embed="rId9">
            <a:alphaModFix/>
          </a:blip>
          <a:srcRect/>
          <a:stretch/>
        </p:blipFill>
        <p:spPr>
          <a:xfrm>
            <a:off x="7703038" y="1370716"/>
            <a:ext cx="190716" cy="555275"/>
          </a:xfrm>
          <a:prstGeom prst="rect">
            <a:avLst/>
          </a:prstGeom>
          <a:noFill/>
          <a:ln>
            <a:noFill/>
          </a:ln>
        </p:spPr>
      </p:pic>
      <p:cxnSp>
        <p:nvCxnSpPr>
          <p:cNvPr id="17" name="Google Shape;371;g20370523398_0_6">
            <a:extLst>
              <a:ext uri="{FF2B5EF4-FFF2-40B4-BE49-F238E27FC236}">
                <a16:creationId xmlns:a16="http://schemas.microsoft.com/office/drawing/2014/main" id="{9A5B73CC-8EBE-4ECD-90DD-D4B397806A3F}"/>
              </a:ext>
            </a:extLst>
          </p:cNvPr>
          <p:cNvCxnSpPr/>
          <p:nvPr/>
        </p:nvCxnSpPr>
        <p:spPr>
          <a:xfrm flipH="1">
            <a:off x="4637575" y="3181088"/>
            <a:ext cx="936600" cy="540900"/>
          </a:xfrm>
          <a:prstGeom prst="straightConnector1">
            <a:avLst/>
          </a:prstGeom>
          <a:noFill/>
          <a:ln w="19050" cap="rnd" cmpd="sng">
            <a:solidFill>
              <a:schemeClr val="accent3"/>
            </a:solidFill>
            <a:prstDash val="dash"/>
            <a:round/>
            <a:headEnd type="none" w="sm" len="sm"/>
            <a:tailEnd type="none" w="sm" len="sm"/>
          </a:ln>
        </p:spPr>
      </p:cxnSp>
      <p:cxnSp>
        <p:nvCxnSpPr>
          <p:cNvPr id="18" name="Google Shape;372;g20370523398_0_6">
            <a:extLst>
              <a:ext uri="{FF2B5EF4-FFF2-40B4-BE49-F238E27FC236}">
                <a16:creationId xmlns:a16="http://schemas.microsoft.com/office/drawing/2014/main" id="{9F86A0B4-24C4-41A5-A912-8F0ED3EE47F3}"/>
              </a:ext>
            </a:extLst>
          </p:cNvPr>
          <p:cNvCxnSpPr/>
          <p:nvPr/>
        </p:nvCxnSpPr>
        <p:spPr>
          <a:xfrm flipH="1">
            <a:off x="6910225" y="2111438"/>
            <a:ext cx="559800" cy="323100"/>
          </a:xfrm>
          <a:prstGeom prst="straightConnector1">
            <a:avLst/>
          </a:prstGeom>
          <a:noFill/>
          <a:ln w="19050" cap="rnd" cmpd="sng">
            <a:solidFill>
              <a:schemeClr val="accent1"/>
            </a:solidFill>
            <a:prstDash val="dash"/>
            <a:round/>
            <a:headEnd type="none" w="sm" len="sm"/>
            <a:tailEnd type="none" w="sm" len="sm"/>
          </a:ln>
        </p:spPr>
      </p:cxnSp>
      <p:pic>
        <p:nvPicPr>
          <p:cNvPr id="19" name="Google Shape;373;g20370523398_0_6">
            <a:extLst>
              <a:ext uri="{FF2B5EF4-FFF2-40B4-BE49-F238E27FC236}">
                <a16:creationId xmlns:a16="http://schemas.microsoft.com/office/drawing/2014/main" id="{D394EA77-1A0F-4A2B-87C7-AFA51A84D3F5}"/>
              </a:ext>
            </a:extLst>
          </p:cNvPr>
          <p:cNvPicPr preferRelativeResize="0"/>
          <p:nvPr/>
        </p:nvPicPr>
        <p:blipFill rotWithShape="1">
          <a:blip r:embed="rId10">
            <a:alphaModFix/>
          </a:blip>
          <a:srcRect/>
          <a:stretch/>
        </p:blipFill>
        <p:spPr>
          <a:xfrm>
            <a:off x="4422863" y="2732996"/>
            <a:ext cx="1019495" cy="1122001"/>
          </a:xfrm>
          <a:prstGeom prst="rect">
            <a:avLst/>
          </a:prstGeom>
          <a:noFill/>
          <a:ln>
            <a:noFill/>
          </a:ln>
        </p:spPr>
      </p:pic>
      <p:pic>
        <p:nvPicPr>
          <p:cNvPr id="20" name="Google Shape;374;g20370523398_0_6">
            <a:extLst>
              <a:ext uri="{FF2B5EF4-FFF2-40B4-BE49-F238E27FC236}">
                <a16:creationId xmlns:a16="http://schemas.microsoft.com/office/drawing/2014/main" id="{6E52D9CE-B57D-4A59-A62F-14680336DD5D}"/>
              </a:ext>
            </a:extLst>
          </p:cNvPr>
          <p:cNvPicPr preferRelativeResize="0"/>
          <p:nvPr/>
        </p:nvPicPr>
        <p:blipFill rotWithShape="1">
          <a:blip r:embed="rId11">
            <a:alphaModFix/>
          </a:blip>
          <a:srcRect/>
          <a:stretch/>
        </p:blipFill>
        <p:spPr>
          <a:xfrm>
            <a:off x="7660716" y="3287994"/>
            <a:ext cx="430025" cy="599150"/>
          </a:xfrm>
          <a:prstGeom prst="rect">
            <a:avLst/>
          </a:prstGeom>
          <a:noFill/>
          <a:ln>
            <a:noFill/>
          </a:ln>
        </p:spPr>
      </p:pic>
      <p:pic>
        <p:nvPicPr>
          <p:cNvPr id="21" name="Google Shape;375;g20370523398_0_6">
            <a:extLst>
              <a:ext uri="{FF2B5EF4-FFF2-40B4-BE49-F238E27FC236}">
                <a16:creationId xmlns:a16="http://schemas.microsoft.com/office/drawing/2014/main" id="{AD218419-A1AA-4CF1-B36B-5A37EB943C52}"/>
              </a:ext>
            </a:extLst>
          </p:cNvPr>
          <p:cNvPicPr preferRelativeResize="0"/>
          <p:nvPr/>
        </p:nvPicPr>
        <p:blipFill rotWithShape="1">
          <a:blip r:embed="rId12">
            <a:alphaModFix/>
          </a:blip>
          <a:srcRect/>
          <a:stretch/>
        </p:blipFill>
        <p:spPr>
          <a:xfrm>
            <a:off x="8034133" y="3448355"/>
            <a:ext cx="430025" cy="599150"/>
          </a:xfrm>
          <a:prstGeom prst="rect">
            <a:avLst/>
          </a:prstGeom>
          <a:noFill/>
          <a:ln>
            <a:noFill/>
          </a:ln>
        </p:spPr>
      </p:pic>
      <p:sp>
        <p:nvSpPr>
          <p:cNvPr id="22" name="Google Shape;376;g20370523398_0_6">
            <a:extLst>
              <a:ext uri="{FF2B5EF4-FFF2-40B4-BE49-F238E27FC236}">
                <a16:creationId xmlns:a16="http://schemas.microsoft.com/office/drawing/2014/main" id="{02310885-FC0C-46A9-A2E3-6CF846234609}"/>
              </a:ext>
            </a:extLst>
          </p:cNvPr>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
          <p:cNvSpPr txBox="1">
            <a:spLocks noGrp="1"/>
          </p:cNvSpPr>
          <p:nvPr>
            <p:ph type="title"/>
          </p:nvPr>
        </p:nvSpPr>
        <p:spPr>
          <a:xfrm>
            <a:off x="1297500" y="393750"/>
            <a:ext cx="7038900" cy="914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 b="1"/>
              <a:t>Group Members</a:t>
            </a:r>
            <a:endParaRPr b="1"/>
          </a:p>
        </p:txBody>
      </p:sp>
      <p:sp>
        <p:nvSpPr>
          <p:cNvPr id="167" name="Google Shape;167;p2"/>
          <p:cNvSpPr txBox="1">
            <a:spLocks noGrp="1"/>
          </p:cNvSpPr>
          <p:nvPr>
            <p:ph type="sldNum" idx="12"/>
          </p:nvPr>
        </p:nvSpPr>
        <p:spPr>
          <a:xfrm>
            <a:off x="8472458" y="4663217"/>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rPr>
              <a:t>3</a:t>
            </a:fld>
            <a:endParaRPr>
              <a:solidFill>
                <a:schemeClr val="lt1"/>
              </a:solidFill>
            </a:endParaRPr>
          </a:p>
        </p:txBody>
      </p:sp>
      <p:sp>
        <p:nvSpPr>
          <p:cNvPr id="168" name="Google Shape;168;p2"/>
          <p:cNvSpPr txBox="1"/>
          <p:nvPr/>
        </p:nvSpPr>
        <p:spPr>
          <a:xfrm>
            <a:off x="1469475" y="2141350"/>
            <a:ext cx="5566500" cy="13446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None/>
            </a:pPr>
            <a:r>
              <a:rPr lang="en" sz="1300" i="0" u="none" strike="noStrike" cap="none" dirty="0">
                <a:solidFill>
                  <a:schemeClr val="lt1"/>
                </a:solidFill>
              </a:rPr>
              <a:t>Hussain Saleem</a:t>
            </a:r>
            <a:r>
              <a:rPr lang="en" sz="1300" dirty="0">
                <a:solidFill>
                  <a:schemeClr val="lt1"/>
                </a:solidFill>
              </a:rPr>
              <a:t>       (</a:t>
            </a:r>
            <a:r>
              <a:rPr lang="en" sz="1300" i="0" u="none" strike="noStrike" cap="none" dirty="0">
                <a:solidFill>
                  <a:schemeClr val="lt1"/>
                </a:solidFill>
              </a:rPr>
              <a:t>13079)</a:t>
            </a:r>
            <a:endParaRPr sz="1300" dirty="0">
              <a:solidFill>
                <a:schemeClr val="lt1"/>
              </a:solidFill>
            </a:endParaRPr>
          </a:p>
          <a:p>
            <a:pPr marL="0" lvl="0" indent="0" algn="ctr" rtl="0">
              <a:lnSpc>
                <a:spcPct val="150000"/>
              </a:lnSpc>
              <a:spcBef>
                <a:spcPts val="0"/>
              </a:spcBef>
              <a:spcAft>
                <a:spcPts val="0"/>
              </a:spcAft>
              <a:buNone/>
            </a:pPr>
            <a:r>
              <a:rPr lang="en" sz="1300" dirty="0">
                <a:solidFill>
                  <a:schemeClr val="lt1"/>
                </a:solidFill>
              </a:rPr>
              <a:t>Hamza Siddiqui        (12626)</a:t>
            </a:r>
            <a:endParaRPr sz="1300" dirty="0">
              <a:solidFill>
                <a:schemeClr val="lt1"/>
              </a:solidFill>
            </a:endParaRPr>
          </a:p>
          <a:p>
            <a:pPr marL="0" lvl="0" indent="0" algn="ctr" rtl="0">
              <a:lnSpc>
                <a:spcPct val="150000"/>
              </a:lnSpc>
              <a:spcBef>
                <a:spcPts val="0"/>
              </a:spcBef>
              <a:spcAft>
                <a:spcPts val="0"/>
              </a:spcAft>
              <a:buNone/>
            </a:pPr>
            <a:r>
              <a:rPr lang="en" sz="1300" dirty="0">
                <a:solidFill>
                  <a:schemeClr val="lt1"/>
                </a:solidFill>
              </a:rPr>
              <a:t>Muhammad Osama   (13088) </a:t>
            </a:r>
            <a:br>
              <a:rPr lang="en" sz="1300" dirty="0">
                <a:solidFill>
                  <a:schemeClr val="lt1"/>
                </a:solidFill>
              </a:rPr>
            </a:br>
            <a:r>
              <a:rPr lang="en" sz="1300" dirty="0">
                <a:solidFill>
                  <a:schemeClr val="lt1"/>
                </a:solidFill>
              </a:rPr>
              <a:t>Syed Tahir Abbas      (12868)</a:t>
            </a:r>
            <a:endParaRPr sz="1300" dirty="0">
              <a:solidFill>
                <a:schemeClr val="lt1"/>
              </a:solidFill>
            </a:endParaRPr>
          </a:p>
          <a:p>
            <a:pPr marL="0" lvl="0" indent="0" algn="l" rtl="0">
              <a:spcBef>
                <a:spcPts val="0"/>
              </a:spcBef>
              <a:spcAft>
                <a:spcPts val="0"/>
              </a:spcAft>
              <a:buClr>
                <a:srgbClr val="000000"/>
              </a:buClr>
              <a:buSzPts val="1200"/>
              <a:buFont typeface="Arial"/>
              <a:buNone/>
            </a:pPr>
            <a:endParaRPr sz="800" dirty="0">
              <a:solidFill>
                <a:schemeClr val="lt1"/>
              </a:solidFill>
            </a:endParaRPr>
          </a:p>
          <a:p>
            <a:pPr marL="0" lvl="0" indent="0" algn="ctr" rtl="0">
              <a:spcBef>
                <a:spcPts val="0"/>
              </a:spcBef>
              <a:spcAft>
                <a:spcPts val="0"/>
              </a:spcAft>
              <a:buClr>
                <a:srgbClr val="000000"/>
              </a:buClr>
              <a:buSzPts val="1200"/>
              <a:buFont typeface="Arial"/>
              <a:buNone/>
            </a:pPr>
            <a:endParaRPr sz="800" dirty="0">
              <a:solidFill>
                <a:schemeClr val="lt1"/>
              </a:solidFill>
            </a:endParaRPr>
          </a:p>
          <a:p>
            <a:pPr marL="0" marR="0" lvl="0" indent="0" algn="ctr" rtl="0">
              <a:lnSpc>
                <a:spcPct val="100000"/>
              </a:lnSpc>
              <a:spcBef>
                <a:spcPts val="0"/>
              </a:spcBef>
              <a:spcAft>
                <a:spcPts val="0"/>
              </a:spcAft>
              <a:buClr>
                <a:srgbClr val="000000"/>
              </a:buClr>
              <a:buSzPts val="1200"/>
              <a:buFont typeface="Arial"/>
              <a:buNone/>
            </a:pPr>
            <a:endParaRPr sz="800" dirty="0">
              <a:solidFill>
                <a:schemeClr val="lt1"/>
              </a:solidFill>
            </a:endParaRPr>
          </a:p>
          <a:p>
            <a:pPr marL="0" marR="0" lvl="0" indent="0" algn="l" rtl="0">
              <a:lnSpc>
                <a:spcPct val="100000"/>
              </a:lnSpc>
              <a:spcBef>
                <a:spcPts val="400"/>
              </a:spcBef>
              <a:spcAft>
                <a:spcPts val="40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169" name="Google Shape;169;p2"/>
          <p:cNvSpPr txBox="1"/>
          <p:nvPr/>
        </p:nvSpPr>
        <p:spPr>
          <a:xfrm>
            <a:off x="2621275" y="3065375"/>
            <a:ext cx="1489200" cy="73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40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0" name="Google Shape;170;p2"/>
          <p:cNvSpPr txBox="1"/>
          <p:nvPr/>
        </p:nvSpPr>
        <p:spPr>
          <a:xfrm>
            <a:off x="6303525" y="3065375"/>
            <a:ext cx="1489200" cy="73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40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400"/>
              </a:spcBef>
              <a:spcAft>
                <a:spcPts val="400"/>
              </a:spcAft>
              <a:buClr>
                <a:srgbClr val="000000"/>
              </a:buClr>
              <a:buSzPts val="1200"/>
              <a:buFont typeface="Arial"/>
              <a:buNone/>
            </a:pPr>
            <a:endParaRPr sz="1200" b="1" i="0" u="none" strike="noStrike" cap="none">
              <a:solidFill>
                <a:schemeClr val="lt1"/>
              </a:solidFill>
              <a:latin typeface="Arial"/>
              <a:ea typeface="Arial"/>
              <a:cs typeface="Arial"/>
              <a:sym typeface="Arial"/>
            </a:endParaRPr>
          </a:p>
        </p:txBody>
      </p:sp>
      <p:sp>
        <p:nvSpPr>
          <p:cNvPr id="171" name="Google Shape;171;p2"/>
          <p:cNvSpPr txBox="1"/>
          <p:nvPr/>
        </p:nvSpPr>
        <p:spPr>
          <a:xfrm>
            <a:off x="8020150" y="2919425"/>
            <a:ext cx="1489200" cy="666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40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400"/>
              </a:spcBef>
              <a:spcAft>
                <a:spcPts val="40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297500" y="393750"/>
            <a:ext cx="7038900" cy="914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 b="1" dirty="0"/>
              <a:t>Contents</a:t>
            </a:r>
            <a:r>
              <a:rPr lang="en" dirty="0"/>
              <a:t> </a:t>
            </a:r>
            <a:endParaRPr dirty="0"/>
          </a:p>
        </p:txBody>
      </p:sp>
      <p:sp>
        <p:nvSpPr>
          <p:cNvPr id="177" name="Google Shape;177;p3"/>
          <p:cNvSpPr txBox="1">
            <a:spLocks noGrp="1"/>
          </p:cNvSpPr>
          <p:nvPr>
            <p:ph type="body" idx="1"/>
          </p:nvPr>
        </p:nvSpPr>
        <p:spPr>
          <a:xfrm>
            <a:off x="1229975" y="1508125"/>
            <a:ext cx="3541800" cy="3155100"/>
          </a:xfrm>
          <a:prstGeom prst="rect">
            <a:avLst/>
          </a:prstGeom>
          <a:noFill/>
          <a:ln>
            <a:noFill/>
          </a:ln>
        </p:spPr>
        <p:txBody>
          <a:bodyPr spcFirstLastPara="1" wrap="square" lIns="0" tIns="0" rIns="0" bIns="0" anchor="t" anchorCtr="0">
            <a:noAutofit/>
          </a:bodyPr>
          <a:lstStyle/>
          <a:p>
            <a:pPr marL="457200" lvl="0" indent="-317500" algn="l" rtl="0">
              <a:lnSpc>
                <a:spcPct val="115000"/>
              </a:lnSpc>
              <a:spcBef>
                <a:spcPts val="600"/>
              </a:spcBef>
              <a:spcAft>
                <a:spcPts val="0"/>
              </a:spcAft>
              <a:buSzPts val="1400"/>
              <a:buFont typeface="Arial"/>
              <a:buChar char="❖"/>
            </a:pPr>
            <a:r>
              <a:rPr lang="en" sz="1400" dirty="0">
                <a:latin typeface="Arial"/>
                <a:ea typeface="Arial"/>
                <a:cs typeface="Arial"/>
                <a:sym typeface="Arial"/>
              </a:rPr>
              <a:t>Introduction</a:t>
            </a:r>
            <a:endParaRPr sz="1400" dirty="0"/>
          </a:p>
          <a:p>
            <a:pPr marL="457200" lvl="0" indent="-317500" algn="l" rtl="0">
              <a:lnSpc>
                <a:spcPct val="115000"/>
              </a:lnSpc>
              <a:spcBef>
                <a:spcPts val="0"/>
              </a:spcBef>
              <a:spcAft>
                <a:spcPts val="0"/>
              </a:spcAft>
              <a:buSzPts val="1400"/>
              <a:buChar char="❖"/>
            </a:pPr>
            <a:r>
              <a:rPr lang="en" sz="1400" dirty="0"/>
              <a:t>Features</a:t>
            </a:r>
            <a:endParaRPr sz="1400" dirty="0"/>
          </a:p>
          <a:p>
            <a:pPr marL="457200" lvl="0" indent="-317500" algn="l" rtl="0">
              <a:lnSpc>
                <a:spcPct val="115000"/>
              </a:lnSpc>
              <a:spcBef>
                <a:spcPts val="0"/>
              </a:spcBef>
              <a:spcAft>
                <a:spcPts val="0"/>
              </a:spcAft>
              <a:buSzPts val="1400"/>
              <a:buFont typeface="Arial"/>
              <a:buChar char="❖"/>
            </a:pPr>
            <a:r>
              <a:rPr lang="en" sz="1400" dirty="0"/>
              <a:t>Hardware </a:t>
            </a:r>
            <a:r>
              <a:rPr lang="en" sz="1400" dirty="0">
                <a:latin typeface="Arial"/>
                <a:ea typeface="Arial"/>
                <a:cs typeface="Arial"/>
                <a:sym typeface="Arial"/>
              </a:rPr>
              <a:t>Requirements</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dirty="0"/>
              <a:t>Software Requirements</a:t>
            </a:r>
            <a:endParaRPr sz="1400" dirty="0"/>
          </a:p>
          <a:p>
            <a:pPr marL="457200" lvl="0" indent="-317500" algn="l" rtl="0">
              <a:lnSpc>
                <a:spcPct val="115000"/>
              </a:lnSpc>
              <a:spcBef>
                <a:spcPts val="0"/>
              </a:spcBef>
              <a:spcAft>
                <a:spcPts val="0"/>
              </a:spcAft>
              <a:buSzPts val="1400"/>
              <a:buFont typeface="Arial"/>
              <a:buChar char="❖"/>
            </a:pPr>
            <a:r>
              <a:rPr lang="en" sz="1400" dirty="0"/>
              <a:t>Libraries </a:t>
            </a:r>
            <a:endParaRPr sz="1400" dirty="0"/>
          </a:p>
          <a:p>
            <a:pPr marL="457200" lvl="0" indent="-317500" algn="l" rtl="0">
              <a:lnSpc>
                <a:spcPct val="115000"/>
              </a:lnSpc>
              <a:spcBef>
                <a:spcPts val="0"/>
              </a:spcBef>
              <a:spcAft>
                <a:spcPts val="0"/>
              </a:spcAft>
              <a:buSzPts val="1400"/>
              <a:buChar char="❖"/>
            </a:pPr>
            <a:r>
              <a:rPr lang="en" sz="1400" dirty="0"/>
              <a:t>Workflow Diagram</a:t>
            </a:r>
            <a:endParaRPr sz="1400" dirty="0"/>
          </a:p>
          <a:p>
            <a:pPr marL="457200" lvl="0" indent="-317500" algn="l" rtl="0">
              <a:lnSpc>
                <a:spcPct val="115000"/>
              </a:lnSpc>
              <a:spcBef>
                <a:spcPts val="0"/>
              </a:spcBef>
              <a:spcAft>
                <a:spcPts val="0"/>
              </a:spcAft>
              <a:buSzPts val="1400"/>
              <a:buFont typeface="Arial"/>
              <a:buChar char="❖"/>
            </a:pPr>
            <a:r>
              <a:rPr lang="en" sz="1400" dirty="0"/>
              <a:t>Circuit Diagram</a:t>
            </a:r>
          </a:p>
          <a:p>
            <a:pPr marL="457200" lvl="0" indent="-317500" algn="l" rtl="0">
              <a:lnSpc>
                <a:spcPct val="115000"/>
              </a:lnSpc>
              <a:spcBef>
                <a:spcPts val="0"/>
              </a:spcBef>
              <a:spcAft>
                <a:spcPts val="0"/>
              </a:spcAft>
              <a:buSzPts val="1400"/>
              <a:buFont typeface="Arial"/>
              <a:buChar char="❖"/>
            </a:pPr>
            <a:r>
              <a:rPr lang="en" sz="1400" dirty="0"/>
              <a:t>Circuit Image</a:t>
            </a:r>
          </a:p>
          <a:p>
            <a:pPr marL="457200" lvl="0" indent="-317500" algn="l" rtl="0">
              <a:lnSpc>
                <a:spcPct val="115000"/>
              </a:lnSpc>
              <a:spcBef>
                <a:spcPts val="0"/>
              </a:spcBef>
              <a:spcAft>
                <a:spcPts val="0"/>
              </a:spcAft>
              <a:buSzPts val="1400"/>
              <a:buFont typeface="Arial"/>
              <a:buChar char="❖"/>
            </a:pPr>
            <a:r>
              <a:rPr lang="en" sz="1400" dirty="0"/>
              <a:t>Algorithms</a:t>
            </a:r>
          </a:p>
          <a:p>
            <a:pPr marL="457200" lvl="0" indent="-317500" algn="l" rtl="0">
              <a:lnSpc>
                <a:spcPct val="115000"/>
              </a:lnSpc>
              <a:spcBef>
                <a:spcPts val="0"/>
              </a:spcBef>
              <a:spcAft>
                <a:spcPts val="0"/>
              </a:spcAft>
              <a:buSzPts val="1400"/>
              <a:buFont typeface="Arial"/>
              <a:buChar char="❖"/>
            </a:pPr>
            <a:r>
              <a:rPr lang="en" sz="1400" dirty="0"/>
              <a:t>Issues</a:t>
            </a:r>
          </a:p>
          <a:p>
            <a:pPr marL="457200" lvl="0" indent="-317500" algn="l" rtl="0">
              <a:lnSpc>
                <a:spcPct val="115000"/>
              </a:lnSpc>
              <a:spcBef>
                <a:spcPts val="0"/>
              </a:spcBef>
              <a:spcAft>
                <a:spcPts val="0"/>
              </a:spcAft>
              <a:buSzPts val="1400"/>
              <a:buFont typeface="Arial"/>
              <a:buChar char="❖"/>
            </a:pPr>
            <a:r>
              <a:rPr lang="en" sz="1400" dirty="0"/>
              <a:t>B2B of Project</a:t>
            </a:r>
            <a:endParaRPr lang="en-US" sz="1400" dirty="0"/>
          </a:p>
          <a:p>
            <a:pPr marL="457200" lvl="0" indent="-317500" algn="l" rtl="0">
              <a:lnSpc>
                <a:spcPct val="115000"/>
              </a:lnSpc>
              <a:spcBef>
                <a:spcPts val="0"/>
              </a:spcBef>
              <a:spcAft>
                <a:spcPts val="0"/>
              </a:spcAft>
              <a:buSzPts val="1400"/>
              <a:buFont typeface="Arial"/>
              <a:buChar char="❖"/>
            </a:pPr>
            <a:endParaRPr lang="en-US" sz="1400" dirty="0">
              <a:latin typeface="Arial"/>
              <a:ea typeface="Arial"/>
              <a:cs typeface="Arial"/>
              <a:sym typeface="Arial"/>
            </a:endParaRPr>
          </a:p>
          <a:p>
            <a:pPr marL="457200" lvl="0" indent="0" algn="l" rtl="0">
              <a:lnSpc>
                <a:spcPct val="115000"/>
              </a:lnSpc>
              <a:spcBef>
                <a:spcPts val="600"/>
              </a:spcBef>
              <a:spcAft>
                <a:spcPts val="0"/>
              </a:spcAft>
              <a:buSzPts val="2000"/>
              <a:buNone/>
            </a:pPr>
            <a:endParaRPr sz="1400" b="1" dirty="0">
              <a:latin typeface="Arial"/>
              <a:ea typeface="Arial"/>
              <a:cs typeface="Arial"/>
              <a:sym typeface="Arial"/>
            </a:endParaRPr>
          </a:p>
          <a:p>
            <a:pPr marL="457200" lvl="0" indent="0" algn="l" rtl="0">
              <a:lnSpc>
                <a:spcPct val="115000"/>
              </a:lnSpc>
              <a:spcBef>
                <a:spcPts val="600"/>
              </a:spcBef>
              <a:spcAft>
                <a:spcPts val="0"/>
              </a:spcAft>
              <a:buSzPts val="2000"/>
              <a:buNone/>
            </a:pPr>
            <a:endParaRPr sz="1400" b="1" dirty="0">
              <a:latin typeface="Arial"/>
              <a:ea typeface="Arial"/>
              <a:cs typeface="Arial"/>
              <a:sym typeface="Arial"/>
            </a:endParaRPr>
          </a:p>
        </p:txBody>
      </p:sp>
      <p:sp>
        <p:nvSpPr>
          <p:cNvPr id="178" name="Google Shape;178;p3"/>
          <p:cNvSpPr txBox="1">
            <a:spLocks noGrp="1"/>
          </p:cNvSpPr>
          <p:nvPr>
            <p:ph type="sldNum" idx="12"/>
          </p:nvPr>
        </p:nvSpPr>
        <p:spPr>
          <a:xfrm>
            <a:off x="8472458" y="4663217"/>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rPr>
              <a:t>4</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
          <p:cNvSpPr txBox="1">
            <a:spLocks noGrp="1"/>
          </p:cNvSpPr>
          <p:nvPr>
            <p:ph type="ctrTitle" idx="4294967295"/>
          </p:nvPr>
        </p:nvSpPr>
        <p:spPr>
          <a:xfrm>
            <a:off x="1115875" y="2188675"/>
            <a:ext cx="6821700" cy="9285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lt1"/>
              </a:buClr>
              <a:buSzPts val="3200"/>
              <a:buFont typeface="Lexend Deca"/>
              <a:buNone/>
            </a:pPr>
            <a:r>
              <a:rPr lang="en" sz="6200" b="1" i="0" u="none" strike="noStrike" cap="none">
                <a:solidFill>
                  <a:schemeClr val="lt1"/>
                </a:solidFill>
                <a:latin typeface="Lexend Deca"/>
                <a:ea typeface="Lexend Deca"/>
                <a:cs typeface="Lexend Deca"/>
                <a:sym typeface="Lexend Deca"/>
              </a:rPr>
              <a:t>INTRODUCTION</a:t>
            </a:r>
            <a:endParaRPr sz="6200" b="1" i="0" u="none" strike="noStrike" cap="none">
              <a:solidFill>
                <a:schemeClr val="lt1"/>
              </a:solidFill>
              <a:latin typeface="Lexend Deca"/>
              <a:ea typeface="Lexend Deca"/>
              <a:cs typeface="Lexend Deca"/>
              <a:sym typeface="Lexend Deca"/>
            </a:endParaRPr>
          </a:p>
        </p:txBody>
      </p:sp>
      <p:sp>
        <p:nvSpPr>
          <p:cNvPr id="184" name="Google Shape;184;p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2035c639134_0_7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6</a:t>
            </a:fld>
            <a:endParaRPr/>
          </a:p>
        </p:txBody>
      </p:sp>
      <p:sp>
        <p:nvSpPr>
          <p:cNvPr id="205" name="Google Shape;205;g2035c639134_0_75"/>
          <p:cNvSpPr txBox="1">
            <a:spLocks noGrp="1"/>
          </p:cNvSpPr>
          <p:nvPr>
            <p:ph type="body" idx="1"/>
          </p:nvPr>
        </p:nvSpPr>
        <p:spPr>
          <a:xfrm>
            <a:off x="958788" y="673478"/>
            <a:ext cx="7374600" cy="3693600"/>
          </a:xfrm>
          <a:prstGeom prst="rect">
            <a:avLst/>
          </a:prstGeom>
          <a:noFill/>
          <a:ln>
            <a:noFill/>
          </a:ln>
        </p:spPr>
        <p:txBody>
          <a:bodyPr spcFirstLastPara="1" wrap="square" lIns="0" tIns="0" rIns="0" bIns="0" anchor="t" anchorCtr="0">
            <a:noAutofit/>
          </a:bodyPr>
          <a:lstStyle/>
          <a:p>
            <a:pPr marL="457200" lvl="0" indent="-304800" algn="l" rtl="0">
              <a:lnSpc>
                <a:spcPct val="115000"/>
              </a:lnSpc>
              <a:spcBef>
                <a:spcPts val="0"/>
              </a:spcBef>
              <a:spcAft>
                <a:spcPts val="0"/>
              </a:spcAft>
              <a:buSzPts val="1200"/>
              <a:buFont typeface="Arial"/>
              <a:buChar char="●"/>
            </a:pPr>
            <a:r>
              <a:rPr lang="en-US" sz="1200" b="0" i="0" dirty="0">
                <a:solidFill>
                  <a:srgbClr val="D1D5DB"/>
                </a:solidFill>
                <a:effectLst/>
                <a:latin typeface="+mj-lt"/>
              </a:rPr>
              <a:t>Welcome to the future of farming - an era where artificial intelligence (AI) takes the reins of agriculture, ushering in a new era of efficiency, sustainability, and productivity. In this A.I.-based and controlled Smart Agricultural field, traditional farming practices meld seamlessly with cutting-edge technology. By harnessing the power of advanced algorithms, real-time data analysis, and automation, we are transforming how we cultivate the land and nurture our crops. From precision planting and irrigation management to pest detection and crop health monitoring, our Smart Agricultural field represents a harmonious blend of nature and innovation. </a:t>
            </a:r>
          </a:p>
          <a:p>
            <a:pPr marL="457200" lvl="0" indent="-304800" algn="l" rtl="0">
              <a:lnSpc>
                <a:spcPct val="115000"/>
              </a:lnSpc>
              <a:spcBef>
                <a:spcPts val="0"/>
              </a:spcBef>
              <a:spcAft>
                <a:spcPts val="0"/>
              </a:spcAft>
              <a:buSzPts val="1200"/>
              <a:buFont typeface="Arial"/>
              <a:buChar char="●"/>
            </a:pPr>
            <a:endParaRPr lang="en-US" sz="1200" dirty="0">
              <a:solidFill>
                <a:srgbClr val="D1D5DB"/>
              </a:solidFill>
              <a:latin typeface="+mj-lt"/>
              <a:ea typeface="Arial"/>
              <a:cs typeface="Arial"/>
              <a:sym typeface="Arial"/>
            </a:endParaRPr>
          </a:p>
          <a:p>
            <a:pPr marL="457200" lvl="0" indent="-304800" algn="l" rtl="0">
              <a:lnSpc>
                <a:spcPct val="115000"/>
              </a:lnSpc>
              <a:spcBef>
                <a:spcPts val="0"/>
              </a:spcBef>
              <a:spcAft>
                <a:spcPts val="0"/>
              </a:spcAft>
              <a:buSzPts val="1200"/>
              <a:buFont typeface="Arial"/>
              <a:buChar char="●"/>
            </a:pPr>
            <a:r>
              <a:rPr lang="en-US" sz="1200" b="0" i="0" dirty="0">
                <a:solidFill>
                  <a:srgbClr val="D1D5DB"/>
                </a:solidFill>
                <a:effectLst/>
                <a:latin typeface="+mn-lt"/>
              </a:rPr>
              <a:t>Step into the forefront of modern agriculture, where the fusion of artificial intelligence and farming expertise has birthed the remarkable A.I.-based and controlled Smart Agricultural field. </a:t>
            </a:r>
          </a:p>
          <a:p>
            <a:pPr marL="457200" lvl="0" indent="-304800" algn="l" rtl="0">
              <a:lnSpc>
                <a:spcPct val="115000"/>
              </a:lnSpc>
              <a:spcBef>
                <a:spcPts val="0"/>
              </a:spcBef>
              <a:spcAft>
                <a:spcPts val="0"/>
              </a:spcAft>
              <a:buSzPts val="1200"/>
              <a:buFont typeface="Arial"/>
              <a:buChar char="●"/>
            </a:pPr>
            <a:endParaRPr lang="en-US" sz="1200" dirty="0">
              <a:solidFill>
                <a:srgbClr val="D1D5DB"/>
              </a:solidFill>
              <a:latin typeface="Söhne"/>
              <a:ea typeface="Arial"/>
              <a:cs typeface="Arial"/>
              <a:sym typeface="Arial"/>
            </a:endParaRPr>
          </a:p>
          <a:p>
            <a:pPr marL="457200" lvl="0" indent="-304800" algn="l" rtl="0">
              <a:lnSpc>
                <a:spcPct val="115000"/>
              </a:lnSpc>
              <a:spcBef>
                <a:spcPts val="0"/>
              </a:spcBef>
              <a:spcAft>
                <a:spcPts val="0"/>
              </a:spcAft>
              <a:buSzPts val="1200"/>
              <a:buFont typeface="Arial"/>
              <a:buChar char="●"/>
            </a:pPr>
            <a:r>
              <a:rPr lang="en-US" sz="1200" b="0" i="0" dirty="0">
                <a:solidFill>
                  <a:srgbClr val="D1D5DB"/>
                </a:solidFill>
                <a:effectLst/>
                <a:latin typeface="+mn-lt"/>
              </a:rPr>
              <a:t>This groundbreaking innovation redefines the agricultural landscape, imbuing it with unparalleled precision, sustainability, and optimization. Guided by the intricate dance of data-driven insights and autonomous decision-making, this field epitomizes the synergy between technology and nature. From intelligent planting and vigilant pest management to resource-efficient irrigation and real-time crop monitoring, our Smart Agricultural domain exemplifies a harmonious coexistence of human ingenuity and advanced algorithms. </a:t>
            </a:r>
            <a:endParaRPr sz="2000" dirty="0">
              <a:latin typeface="+mn-lt"/>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035c639134_0_75"/>
          <p:cNvSpPr txBox="1">
            <a:spLocks noGrp="1"/>
          </p:cNvSpPr>
          <p:nvPr>
            <p:ph type="body" idx="1"/>
          </p:nvPr>
        </p:nvSpPr>
        <p:spPr>
          <a:xfrm rot="10800000">
            <a:off x="9823550" y="285850"/>
            <a:ext cx="50700" cy="770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3000"/>
              <a:buNone/>
            </a:pPr>
            <a:endParaRPr/>
          </a:p>
        </p:txBody>
      </p:sp>
      <p:sp>
        <p:nvSpPr>
          <p:cNvPr id="204" name="Google Shape;204;g2035c639134_0_7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7</a:t>
            </a:fld>
            <a:endParaRPr/>
          </a:p>
        </p:txBody>
      </p:sp>
      <p:sp>
        <p:nvSpPr>
          <p:cNvPr id="205" name="Google Shape;205;g2035c639134_0_75"/>
          <p:cNvSpPr txBox="1">
            <a:spLocks noGrp="1"/>
          </p:cNvSpPr>
          <p:nvPr>
            <p:ph type="body" idx="1"/>
          </p:nvPr>
        </p:nvSpPr>
        <p:spPr>
          <a:xfrm>
            <a:off x="1256500" y="1056250"/>
            <a:ext cx="7374600" cy="3693600"/>
          </a:xfrm>
          <a:prstGeom prst="rect">
            <a:avLst/>
          </a:prstGeom>
          <a:noFill/>
          <a:ln>
            <a:noFill/>
          </a:ln>
        </p:spPr>
        <p:txBody>
          <a:bodyPr spcFirstLastPara="1" wrap="square" lIns="0" tIns="0" rIns="0" bIns="0" anchor="t" anchorCtr="0">
            <a:noAutofit/>
          </a:bodyPr>
          <a:lstStyle/>
          <a:p>
            <a:pPr marL="457200" lvl="0" indent="-304800" algn="l" rtl="0">
              <a:lnSpc>
                <a:spcPct val="115000"/>
              </a:lnSpc>
              <a:spcBef>
                <a:spcPts val="0"/>
              </a:spcBef>
              <a:spcAft>
                <a:spcPts val="0"/>
              </a:spcAft>
              <a:buSzPts val="1200"/>
              <a:buFont typeface="Arial"/>
              <a:buChar char="●"/>
            </a:pPr>
            <a:r>
              <a:rPr lang="en" sz="1200" dirty="0">
                <a:latin typeface="Arial"/>
                <a:ea typeface="Arial"/>
                <a:cs typeface="Arial"/>
                <a:sym typeface="Arial"/>
              </a:rPr>
              <a:t>It performs Automatic operation of Farming With the help of image recognition it can detect Diseases in farming products like plants, vegetables and fruits.We can get a complete Information of Bugs and Diseases in our online servers.It display all information on web pages related to the Field</a:t>
            </a:r>
            <a:endParaRPr sz="1200" dirty="0">
              <a:latin typeface="Arial"/>
              <a:ea typeface="Arial"/>
              <a:cs typeface="Arial"/>
              <a:sym typeface="Arial"/>
            </a:endParaRPr>
          </a:p>
          <a:p>
            <a:pPr marL="457200" lvl="0" indent="-304800" algn="l" rtl="0">
              <a:lnSpc>
                <a:spcPct val="115000"/>
              </a:lnSpc>
              <a:spcBef>
                <a:spcPts val="0"/>
              </a:spcBef>
              <a:spcAft>
                <a:spcPts val="0"/>
              </a:spcAft>
              <a:buSzPts val="1200"/>
              <a:buFont typeface="Arial"/>
              <a:buChar char="●"/>
            </a:pPr>
            <a:r>
              <a:rPr lang="en" sz="1200" dirty="0">
                <a:latin typeface="Arial"/>
                <a:ea typeface="Arial"/>
                <a:cs typeface="Arial"/>
                <a:sym typeface="Arial"/>
              </a:rPr>
              <a:t>Smart agriculture is an emerging concept, because IOT sensors are capable of providing information about agriculture fields and so touch supported the user input. Smart farming refers to the use of technology and data analysis to optimize and improve agricultural practices. Some examples of smart farming technologies include precision agriculture, which uses sensors and GPS to collect data on soil conditions, crop health, and weather patterns, and then uses that data to optimize irrigation,fertilization, and pest control; and precision livestock farming, which uses sensors and other technologies to monitor the health and welfare of livestock and optimize their feeding, housing, and care.</a:t>
            </a:r>
            <a:endParaRPr sz="1200" dirty="0">
              <a:latin typeface="Arial"/>
              <a:ea typeface="Arial"/>
              <a:cs typeface="Arial"/>
              <a:sym typeface="Arial"/>
            </a:endParaRPr>
          </a:p>
          <a:p>
            <a:pPr marL="457200" lvl="0" indent="-304800" algn="l" rtl="0">
              <a:lnSpc>
                <a:spcPct val="115000"/>
              </a:lnSpc>
              <a:spcBef>
                <a:spcPts val="0"/>
              </a:spcBef>
              <a:spcAft>
                <a:spcPts val="0"/>
              </a:spcAft>
              <a:buSzPts val="1200"/>
              <a:buFont typeface="Arial"/>
              <a:buChar char="●"/>
            </a:pPr>
            <a:r>
              <a:rPr lang="en" sz="1200" dirty="0">
                <a:latin typeface="Arial"/>
                <a:ea typeface="Arial"/>
                <a:cs typeface="Arial"/>
                <a:sym typeface="Arial"/>
              </a:rPr>
              <a:t>One way that image processing could be used in a smart farming project is for disease detection in crops or livestock. By analyzing images of crops or animals, it may be possible to identify signs of disease or stress, such as changes in color, texture, or shape. This information could be used to take early action to prevent the spread of Disease or to treat affected plants or animals. There are many other ways that image processing could be used in a smart farming project. For example, it could be used to monitor the growth and development of crops, to identify weeds or pests, or to assess the quality of produce.</a:t>
            </a:r>
            <a:endParaRPr sz="1200" dirty="0">
              <a:latin typeface="Arial"/>
              <a:ea typeface="Arial"/>
              <a:cs typeface="Arial"/>
              <a:sym typeface="Arial"/>
            </a:endParaRPr>
          </a:p>
        </p:txBody>
      </p:sp>
      <p:sp>
        <p:nvSpPr>
          <p:cNvPr id="206" name="Google Shape;206;g2035c639134_0_75"/>
          <p:cNvSpPr txBox="1"/>
          <p:nvPr/>
        </p:nvSpPr>
        <p:spPr>
          <a:xfrm>
            <a:off x="1299925" y="517450"/>
            <a:ext cx="38112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1">
                <a:solidFill>
                  <a:schemeClr val="lt1"/>
                </a:solidFill>
                <a:latin typeface="Lexend Deca"/>
                <a:ea typeface="Lexend Deca"/>
                <a:cs typeface="Lexend Deca"/>
                <a:sym typeface="Lexend Deca"/>
              </a:rPr>
              <a:t>Features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9"/>
          <p:cNvSpPr txBox="1">
            <a:spLocks noGrp="1"/>
          </p:cNvSpPr>
          <p:nvPr>
            <p:ph type="body" idx="1"/>
          </p:nvPr>
        </p:nvSpPr>
        <p:spPr>
          <a:xfrm>
            <a:off x="1264425" y="1395725"/>
            <a:ext cx="7374600" cy="3176400"/>
          </a:xfrm>
          <a:prstGeom prst="rect">
            <a:avLst/>
          </a:prstGeom>
          <a:noFill/>
          <a:ln>
            <a:noFill/>
          </a:ln>
        </p:spPr>
        <p:txBody>
          <a:bodyPr spcFirstLastPara="1" wrap="square" lIns="0" tIns="0" rIns="0" bIns="0" anchor="t" anchorCtr="0">
            <a:noAutofit/>
          </a:bodyPr>
          <a:lstStyle/>
          <a:p>
            <a:pPr marL="457200" lvl="0" indent="-317500" algn="l" rtl="0">
              <a:lnSpc>
                <a:spcPct val="115000"/>
              </a:lnSpc>
              <a:spcBef>
                <a:spcPts val="600"/>
              </a:spcBef>
              <a:spcAft>
                <a:spcPts val="0"/>
              </a:spcAft>
              <a:buSzPts val="1400"/>
              <a:buFont typeface="Arial"/>
              <a:buChar char="❖"/>
            </a:pPr>
            <a:r>
              <a:rPr lang="en" sz="1400">
                <a:latin typeface="Arial"/>
                <a:ea typeface="Arial"/>
                <a:cs typeface="Arial"/>
                <a:sym typeface="Arial"/>
              </a:rPr>
              <a:t>Raspberry pi</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Soil moisture sensor</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Soil pH sensor</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Temperature &amp; Moisture sensor (DHT11)</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LDR sensor</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Submersible-mini Water pump</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Pi camera</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Four-channel Relay module</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12 Fan</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LCD 16*2</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Barometric pressure sensor</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Analog to digital converter (mcp3008)</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Gas sensor</a:t>
            </a:r>
            <a:endParaRPr sz="1400">
              <a:latin typeface="Arial"/>
              <a:ea typeface="Arial"/>
              <a:cs typeface="Arial"/>
              <a:sym typeface="Arial"/>
            </a:endParaRPr>
          </a:p>
          <a:p>
            <a:pPr marL="457200" lvl="0" indent="0" algn="l" rtl="0">
              <a:lnSpc>
                <a:spcPct val="115000"/>
              </a:lnSpc>
              <a:spcBef>
                <a:spcPts val="600"/>
              </a:spcBef>
              <a:spcAft>
                <a:spcPts val="0"/>
              </a:spcAft>
              <a:buSzPts val="3000"/>
              <a:buNone/>
            </a:pPr>
            <a:endParaRPr sz="1400" b="1">
              <a:latin typeface="Arial"/>
              <a:ea typeface="Arial"/>
              <a:cs typeface="Arial"/>
              <a:sym typeface="Arial"/>
            </a:endParaRPr>
          </a:p>
        </p:txBody>
      </p:sp>
      <p:sp>
        <p:nvSpPr>
          <p:cNvPr id="212" name="Google Shape;212;p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8</a:t>
            </a:fld>
            <a:endParaRPr/>
          </a:p>
        </p:txBody>
      </p:sp>
      <p:sp>
        <p:nvSpPr>
          <p:cNvPr id="213" name="Google Shape;213;p9"/>
          <p:cNvSpPr txBox="1"/>
          <p:nvPr/>
        </p:nvSpPr>
        <p:spPr>
          <a:xfrm>
            <a:off x="1307850" y="809400"/>
            <a:ext cx="57702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1" dirty="0">
                <a:solidFill>
                  <a:schemeClr val="lt1"/>
                </a:solidFill>
                <a:latin typeface="Lexend Deca"/>
                <a:ea typeface="Lexend Deca"/>
                <a:cs typeface="Lexend Deca"/>
                <a:sym typeface="Lexend Deca"/>
              </a:rPr>
              <a:t>Hardware Requirement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9"/>
          <p:cNvSpPr txBox="1">
            <a:spLocks noGrp="1"/>
          </p:cNvSpPr>
          <p:nvPr>
            <p:ph type="body" idx="1"/>
          </p:nvPr>
        </p:nvSpPr>
        <p:spPr>
          <a:xfrm>
            <a:off x="1264425" y="1395725"/>
            <a:ext cx="7374600" cy="3176400"/>
          </a:xfrm>
          <a:prstGeom prst="rect">
            <a:avLst/>
          </a:prstGeom>
          <a:noFill/>
          <a:ln>
            <a:noFill/>
          </a:ln>
        </p:spPr>
        <p:txBody>
          <a:bodyPr spcFirstLastPara="1" wrap="square" lIns="0" tIns="0" rIns="0" bIns="0" anchor="t" anchorCtr="0">
            <a:noAutofit/>
          </a:bodyPr>
          <a:lstStyle/>
          <a:p>
            <a:pPr marL="457200" lvl="0" indent="-317500" algn="l" rtl="0">
              <a:lnSpc>
                <a:spcPct val="115000"/>
              </a:lnSpc>
              <a:spcBef>
                <a:spcPts val="600"/>
              </a:spcBef>
              <a:spcAft>
                <a:spcPts val="0"/>
              </a:spcAft>
              <a:buSzPts val="1400"/>
              <a:buFont typeface="Arial"/>
              <a:buChar char="❖"/>
            </a:pPr>
            <a:r>
              <a:rPr lang="en-US" sz="1400" dirty="0">
                <a:latin typeface="Arial"/>
                <a:ea typeface="Arial"/>
                <a:cs typeface="Arial"/>
                <a:sym typeface="Arial"/>
              </a:rPr>
              <a:t>VS Code</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US" sz="1400" dirty="0">
                <a:latin typeface="Arial"/>
                <a:ea typeface="Arial"/>
                <a:cs typeface="Arial"/>
                <a:sym typeface="Arial"/>
              </a:rPr>
              <a:t>Laravel</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US" sz="1400" dirty="0" err="1">
                <a:latin typeface="Arial"/>
                <a:ea typeface="Arial"/>
                <a:cs typeface="Arial"/>
                <a:sym typeface="Arial"/>
              </a:rPr>
              <a:t>Xampp</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US" sz="1400" dirty="0">
                <a:latin typeface="Arial"/>
                <a:ea typeface="Arial"/>
                <a:cs typeface="Arial"/>
                <a:sym typeface="Arial"/>
              </a:rPr>
              <a:t>Arduino IDE</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US" sz="1400" dirty="0">
                <a:latin typeface="Arial"/>
                <a:ea typeface="Arial"/>
                <a:cs typeface="Arial"/>
                <a:sym typeface="Arial"/>
              </a:rPr>
              <a:t>Arduino Create Agent</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US" sz="1400" dirty="0">
                <a:latin typeface="Arial"/>
                <a:ea typeface="Arial"/>
                <a:cs typeface="Arial"/>
                <a:sym typeface="Arial"/>
              </a:rPr>
              <a:t>B</a:t>
            </a:r>
            <a:r>
              <a:rPr lang="en" sz="1400" dirty="0">
                <a:latin typeface="Arial"/>
                <a:ea typeface="Arial"/>
                <a:cs typeface="Arial"/>
                <a:sym typeface="Arial"/>
              </a:rPr>
              <a:t>aki osama se puch ke laga lena</a:t>
            </a:r>
          </a:p>
          <a:p>
            <a:pPr marL="457200" lvl="0" indent="-317500" algn="l" rtl="0">
              <a:lnSpc>
                <a:spcPct val="115000"/>
              </a:lnSpc>
              <a:spcBef>
                <a:spcPts val="0"/>
              </a:spcBef>
              <a:spcAft>
                <a:spcPts val="0"/>
              </a:spcAft>
              <a:buSzPts val="1400"/>
              <a:buFont typeface="Arial"/>
              <a:buChar char="❖"/>
            </a:pPr>
            <a:endParaRPr sz="1400" dirty="0">
              <a:latin typeface="Arial"/>
              <a:ea typeface="Arial"/>
              <a:cs typeface="Arial"/>
              <a:sym typeface="Arial"/>
            </a:endParaRPr>
          </a:p>
        </p:txBody>
      </p:sp>
      <p:sp>
        <p:nvSpPr>
          <p:cNvPr id="212" name="Google Shape;212;p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9</a:t>
            </a:fld>
            <a:endParaRPr/>
          </a:p>
        </p:txBody>
      </p:sp>
      <p:sp>
        <p:nvSpPr>
          <p:cNvPr id="213" name="Google Shape;213;p9"/>
          <p:cNvSpPr txBox="1"/>
          <p:nvPr/>
        </p:nvSpPr>
        <p:spPr>
          <a:xfrm>
            <a:off x="1307850" y="809400"/>
            <a:ext cx="57702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1" dirty="0">
                <a:solidFill>
                  <a:schemeClr val="lt1"/>
                </a:solidFill>
                <a:latin typeface="Lexend Deca"/>
                <a:ea typeface="Lexend Deca"/>
                <a:cs typeface="Lexend Deca"/>
                <a:sym typeface="Lexend Deca"/>
              </a:rPr>
              <a:t>Software</a:t>
            </a:r>
            <a:r>
              <a:rPr lang="en" sz="2300" b="1" dirty="0">
                <a:solidFill>
                  <a:schemeClr val="lt1"/>
                </a:solidFill>
                <a:latin typeface="Lexend Deca"/>
                <a:ea typeface="Lexend Deca"/>
                <a:cs typeface="Lexend Deca"/>
                <a:sym typeface="Lexend Deca"/>
              </a:rPr>
              <a:t> Requirement</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01501090"/>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1231</Words>
  <Application>Microsoft Office PowerPoint</Application>
  <PresentationFormat>On-screen Show (16:9)</PresentationFormat>
  <Paragraphs>120</Paragraphs>
  <Slides>25</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Montserrat</vt:lpstr>
      <vt:lpstr>Roboto</vt:lpstr>
      <vt:lpstr>Lexend Deca</vt:lpstr>
      <vt:lpstr>Arial</vt:lpstr>
      <vt:lpstr>Lato</vt:lpstr>
      <vt:lpstr>Söhne</vt:lpstr>
      <vt:lpstr>Focus</vt:lpstr>
      <vt:lpstr>PowerPoint Presentation</vt:lpstr>
      <vt:lpstr>AI-based and controlled smart agricultural field</vt:lpstr>
      <vt:lpstr>Group Members</vt:lpstr>
      <vt:lpstr>Contents </vt:lpstr>
      <vt:lpstr>INTRODUCTION</vt:lpstr>
      <vt:lpstr>PowerPoint Presentation</vt:lpstr>
      <vt:lpstr>PowerPoint Presentation</vt:lpstr>
      <vt:lpstr>PowerPoint Presentation</vt:lpstr>
      <vt:lpstr>PowerPoint Presentation</vt:lpstr>
      <vt:lpstr>Libraries Used  in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Image Processing Algorithms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AI-based and controlled smart agricultural field</dc:title>
  <dc:creator>Hussain Saleem</dc:creator>
  <cp:lastModifiedBy>ADMIN</cp:lastModifiedBy>
  <cp:revision>34</cp:revision>
  <dcterms:modified xsi:type="dcterms:W3CDTF">2023-08-08T01:27:39Z</dcterms:modified>
</cp:coreProperties>
</file>