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B0196-761B-4D71-9B69-6810201DA0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400C83-71A5-4C72-AD2E-5812699DC17B}">
      <dgm:prSet/>
      <dgm:spPr/>
      <dgm:t>
        <a:bodyPr/>
        <a:lstStyle/>
        <a:p>
          <a:pPr rtl="0"/>
          <a:r>
            <a:rPr lang="en-US" dirty="0" smtClean="0"/>
            <a:t>Group Member’s Name</a:t>
          </a:r>
          <a:endParaRPr lang="en-US" dirty="0"/>
        </a:p>
      </dgm:t>
    </dgm:pt>
    <dgm:pt modelId="{AD927168-8379-48CF-85C0-DEC601E6D103}" type="parTrans" cxnId="{06522701-3161-401D-9E36-A4E7E770CE23}">
      <dgm:prSet/>
      <dgm:spPr/>
      <dgm:t>
        <a:bodyPr/>
        <a:lstStyle/>
        <a:p>
          <a:endParaRPr lang="en-US"/>
        </a:p>
      </dgm:t>
    </dgm:pt>
    <dgm:pt modelId="{1FCC5297-3DC2-4593-A6BC-1427B2B75F62}" type="sibTrans" cxnId="{06522701-3161-401D-9E36-A4E7E770CE23}">
      <dgm:prSet/>
      <dgm:spPr/>
      <dgm:t>
        <a:bodyPr/>
        <a:lstStyle/>
        <a:p>
          <a:endParaRPr lang="en-US"/>
        </a:p>
      </dgm:t>
    </dgm:pt>
    <dgm:pt modelId="{29204FDF-E4A3-49D7-9AA0-CAC71E92F522}" type="pres">
      <dgm:prSet presAssocID="{3B5B0196-761B-4D71-9B69-6810201DA0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8DE755-808D-4734-BF5B-22027087C7C0}" type="pres">
      <dgm:prSet presAssocID="{F6400C83-71A5-4C72-AD2E-5812699DC1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FD2034-D287-492C-8248-62D8CCC010D7}" type="presOf" srcId="{F6400C83-71A5-4C72-AD2E-5812699DC17B}" destId="{288DE755-808D-4734-BF5B-22027087C7C0}" srcOrd="0" destOrd="0" presId="urn:microsoft.com/office/officeart/2005/8/layout/vList2"/>
    <dgm:cxn modelId="{B17C6646-92C4-40DC-97EA-0B23596EEB99}" type="presOf" srcId="{3B5B0196-761B-4D71-9B69-6810201DA0F9}" destId="{29204FDF-E4A3-49D7-9AA0-CAC71E92F522}" srcOrd="0" destOrd="0" presId="urn:microsoft.com/office/officeart/2005/8/layout/vList2"/>
    <dgm:cxn modelId="{06522701-3161-401D-9E36-A4E7E770CE23}" srcId="{3B5B0196-761B-4D71-9B69-6810201DA0F9}" destId="{F6400C83-71A5-4C72-AD2E-5812699DC17B}" srcOrd="0" destOrd="0" parTransId="{AD927168-8379-48CF-85C0-DEC601E6D103}" sibTransId="{1FCC5297-3DC2-4593-A6BC-1427B2B75F62}"/>
    <dgm:cxn modelId="{06293282-C555-4A30-8069-56A00BD3F30B}" type="presParOf" srcId="{29204FDF-E4A3-49D7-9AA0-CAC71E92F522}" destId="{288DE755-808D-4734-BF5B-22027087C7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E39D88-1D5B-4DE0-9793-AC43CA46D50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79EA82-5EB6-43DB-810C-1D6CE183404E}">
      <dgm:prSet/>
      <dgm:spPr/>
      <dgm:t>
        <a:bodyPr/>
        <a:lstStyle/>
        <a:p>
          <a:pPr rtl="0"/>
          <a:r>
            <a:rPr lang="en-US" smtClean="0"/>
            <a:t>The average grade for each student is calculated using the ‘AVERAGE ‘ function.</a:t>
          </a:r>
          <a:endParaRPr lang="en-US"/>
        </a:p>
      </dgm:t>
    </dgm:pt>
    <dgm:pt modelId="{E96A6279-C89A-462C-9195-15D90A1EEECB}" type="parTrans" cxnId="{3DBEA531-98E8-41CC-81DE-B68A7A144DA0}">
      <dgm:prSet/>
      <dgm:spPr/>
      <dgm:t>
        <a:bodyPr/>
        <a:lstStyle/>
        <a:p>
          <a:endParaRPr lang="en-US"/>
        </a:p>
      </dgm:t>
    </dgm:pt>
    <dgm:pt modelId="{018CDAC3-7681-40D5-BD8D-B02653B3670A}" type="sibTrans" cxnId="{3DBEA531-98E8-41CC-81DE-B68A7A144DA0}">
      <dgm:prSet/>
      <dgm:spPr/>
      <dgm:t>
        <a:bodyPr/>
        <a:lstStyle/>
        <a:p>
          <a:endParaRPr lang="en-US"/>
        </a:p>
      </dgm:t>
    </dgm:pt>
    <dgm:pt modelId="{DB9896E6-131A-4513-99ED-0D51529B8F3A}">
      <dgm:prSet/>
      <dgm:spPr/>
      <dgm:t>
        <a:bodyPr/>
        <a:lstStyle/>
        <a:p>
          <a:pPr rtl="0"/>
          <a:r>
            <a:rPr lang="en-US" smtClean="0"/>
            <a:t>Formula example</a:t>
          </a:r>
          <a:endParaRPr lang="en-US"/>
        </a:p>
      </dgm:t>
    </dgm:pt>
    <dgm:pt modelId="{93682D31-809D-455C-88E4-D60A37FD7164}" type="parTrans" cxnId="{7B7960BE-473A-4FFB-BA89-C5F209BEE57C}">
      <dgm:prSet/>
      <dgm:spPr/>
      <dgm:t>
        <a:bodyPr/>
        <a:lstStyle/>
        <a:p>
          <a:endParaRPr lang="en-US"/>
        </a:p>
      </dgm:t>
    </dgm:pt>
    <dgm:pt modelId="{22231942-A474-4AC5-9E87-1B4CCFE96E49}" type="sibTrans" cxnId="{7B7960BE-473A-4FFB-BA89-C5F209BEE57C}">
      <dgm:prSet/>
      <dgm:spPr/>
      <dgm:t>
        <a:bodyPr/>
        <a:lstStyle/>
        <a:p>
          <a:endParaRPr lang="en-US"/>
        </a:p>
      </dgm:t>
    </dgm:pt>
    <dgm:pt modelId="{99F7879B-AA91-40B2-99B7-234C898170A7}">
      <dgm:prSet/>
      <dgm:spPr/>
      <dgm:t>
        <a:bodyPr/>
        <a:lstStyle/>
        <a:p>
          <a:pPr rtl="0"/>
          <a:r>
            <a:rPr lang="en-US" smtClean="0"/>
            <a:t>=AVERAGE(B2:F2)</a:t>
          </a:r>
          <a:endParaRPr lang="en-US"/>
        </a:p>
      </dgm:t>
    </dgm:pt>
    <dgm:pt modelId="{F748CE31-4ABF-4C74-9E71-EE103A23E8E8}" type="parTrans" cxnId="{D15DD352-FC64-44E1-A031-ABFB8DD5E2E2}">
      <dgm:prSet/>
      <dgm:spPr/>
      <dgm:t>
        <a:bodyPr/>
        <a:lstStyle/>
        <a:p>
          <a:endParaRPr lang="en-US"/>
        </a:p>
      </dgm:t>
    </dgm:pt>
    <dgm:pt modelId="{B5072663-B62E-4799-B166-311204360FBE}" type="sibTrans" cxnId="{D15DD352-FC64-44E1-A031-ABFB8DD5E2E2}">
      <dgm:prSet/>
      <dgm:spPr/>
      <dgm:t>
        <a:bodyPr/>
        <a:lstStyle/>
        <a:p>
          <a:endParaRPr lang="en-US"/>
        </a:p>
      </dgm:t>
    </dgm:pt>
    <dgm:pt modelId="{1E3AE892-A63C-4D68-AEB7-4C4BD1B642E1}" type="pres">
      <dgm:prSet presAssocID="{8FE39D88-1D5B-4DE0-9793-AC43CA46D5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92B27-F7DA-47EE-87D0-0AAB9C004F22}" type="pres">
      <dgm:prSet presAssocID="{A079EA82-5EB6-43DB-810C-1D6CE183404E}" presName="circle1" presStyleLbl="node1" presStyleIdx="0" presStyleCnt="3"/>
      <dgm:spPr/>
    </dgm:pt>
    <dgm:pt modelId="{BC2F022C-9D10-4594-80A2-0CC12E4EB9E8}" type="pres">
      <dgm:prSet presAssocID="{A079EA82-5EB6-43DB-810C-1D6CE183404E}" presName="space" presStyleCnt="0"/>
      <dgm:spPr/>
    </dgm:pt>
    <dgm:pt modelId="{0971FC7E-A270-4A82-AFCE-B41408B8E9E7}" type="pres">
      <dgm:prSet presAssocID="{A079EA82-5EB6-43DB-810C-1D6CE183404E}" presName="rect1" presStyleLbl="alignAcc1" presStyleIdx="0" presStyleCnt="3"/>
      <dgm:spPr/>
      <dgm:t>
        <a:bodyPr/>
        <a:lstStyle/>
        <a:p>
          <a:endParaRPr lang="en-US"/>
        </a:p>
      </dgm:t>
    </dgm:pt>
    <dgm:pt modelId="{4ED33943-9B3E-4C3B-8AE7-3690E687F31F}" type="pres">
      <dgm:prSet presAssocID="{DB9896E6-131A-4513-99ED-0D51529B8F3A}" presName="vertSpace2" presStyleLbl="node1" presStyleIdx="0" presStyleCnt="3"/>
      <dgm:spPr/>
    </dgm:pt>
    <dgm:pt modelId="{16F5D5AC-7DF9-43F5-84CE-DE57CB381098}" type="pres">
      <dgm:prSet presAssocID="{DB9896E6-131A-4513-99ED-0D51529B8F3A}" presName="circle2" presStyleLbl="node1" presStyleIdx="1" presStyleCnt="3"/>
      <dgm:spPr/>
    </dgm:pt>
    <dgm:pt modelId="{7B636390-6137-462E-9C87-18DFC4106E3A}" type="pres">
      <dgm:prSet presAssocID="{DB9896E6-131A-4513-99ED-0D51529B8F3A}" presName="rect2" presStyleLbl="alignAcc1" presStyleIdx="1" presStyleCnt="3"/>
      <dgm:spPr/>
      <dgm:t>
        <a:bodyPr/>
        <a:lstStyle/>
        <a:p>
          <a:endParaRPr lang="en-US"/>
        </a:p>
      </dgm:t>
    </dgm:pt>
    <dgm:pt modelId="{C988018E-4937-4E8A-A2E3-E12E19822717}" type="pres">
      <dgm:prSet presAssocID="{99F7879B-AA91-40B2-99B7-234C898170A7}" presName="vertSpace3" presStyleLbl="node1" presStyleIdx="1" presStyleCnt="3"/>
      <dgm:spPr/>
    </dgm:pt>
    <dgm:pt modelId="{6F209AE9-93F5-4650-9F7E-D0B31CDD57E3}" type="pres">
      <dgm:prSet presAssocID="{99F7879B-AA91-40B2-99B7-234C898170A7}" presName="circle3" presStyleLbl="node1" presStyleIdx="2" presStyleCnt="3"/>
      <dgm:spPr/>
    </dgm:pt>
    <dgm:pt modelId="{44D09A4B-9642-40F8-A2D1-21282BF24A88}" type="pres">
      <dgm:prSet presAssocID="{99F7879B-AA91-40B2-99B7-234C898170A7}" presName="rect3" presStyleLbl="alignAcc1" presStyleIdx="2" presStyleCnt="3"/>
      <dgm:spPr/>
      <dgm:t>
        <a:bodyPr/>
        <a:lstStyle/>
        <a:p>
          <a:endParaRPr lang="en-US"/>
        </a:p>
      </dgm:t>
    </dgm:pt>
    <dgm:pt modelId="{1C0AB5B5-E5FA-4E4B-818D-02003FD2F593}" type="pres">
      <dgm:prSet presAssocID="{A079EA82-5EB6-43DB-810C-1D6CE183404E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47287-F848-4EF2-86F4-E0A318875828}" type="pres">
      <dgm:prSet presAssocID="{DB9896E6-131A-4513-99ED-0D51529B8F3A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BE872-6351-4C78-9A3E-3942251DD6D4}" type="pres">
      <dgm:prSet presAssocID="{99F7879B-AA91-40B2-99B7-234C898170A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4F8FA-F976-4DDB-8253-0E8ACEDBAECD}" type="presOf" srcId="{DB9896E6-131A-4513-99ED-0D51529B8F3A}" destId="{7B636390-6137-462E-9C87-18DFC4106E3A}" srcOrd="0" destOrd="0" presId="urn:microsoft.com/office/officeart/2005/8/layout/target3"/>
    <dgm:cxn modelId="{7B7960BE-473A-4FFB-BA89-C5F209BEE57C}" srcId="{8FE39D88-1D5B-4DE0-9793-AC43CA46D507}" destId="{DB9896E6-131A-4513-99ED-0D51529B8F3A}" srcOrd="1" destOrd="0" parTransId="{93682D31-809D-455C-88E4-D60A37FD7164}" sibTransId="{22231942-A474-4AC5-9E87-1B4CCFE96E49}"/>
    <dgm:cxn modelId="{FCD9723F-37AB-49C1-BC13-E1FB087463E9}" type="presOf" srcId="{DB9896E6-131A-4513-99ED-0D51529B8F3A}" destId="{70247287-F848-4EF2-86F4-E0A318875828}" srcOrd="1" destOrd="0" presId="urn:microsoft.com/office/officeart/2005/8/layout/target3"/>
    <dgm:cxn modelId="{A3A7E426-636F-4E9B-8439-FCB4FDC32184}" type="presOf" srcId="{8FE39D88-1D5B-4DE0-9793-AC43CA46D507}" destId="{1E3AE892-A63C-4D68-AEB7-4C4BD1B642E1}" srcOrd="0" destOrd="0" presId="urn:microsoft.com/office/officeart/2005/8/layout/target3"/>
    <dgm:cxn modelId="{AA3180C5-7F8E-4CB1-9B39-C1C980455309}" type="presOf" srcId="{A079EA82-5EB6-43DB-810C-1D6CE183404E}" destId="{1C0AB5B5-E5FA-4E4B-818D-02003FD2F593}" srcOrd="1" destOrd="0" presId="urn:microsoft.com/office/officeart/2005/8/layout/target3"/>
    <dgm:cxn modelId="{3DBEA531-98E8-41CC-81DE-B68A7A144DA0}" srcId="{8FE39D88-1D5B-4DE0-9793-AC43CA46D507}" destId="{A079EA82-5EB6-43DB-810C-1D6CE183404E}" srcOrd="0" destOrd="0" parTransId="{E96A6279-C89A-462C-9195-15D90A1EEECB}" sibTransId="{018CDAC3-7681-40D5-BD8D-B02653B3670A}"/>
    <dgm:cxn modelId="{5D274449-29E5-4453-85F8-EA13C2C54E5A}" type="presOf" srcId="{99F7879B-AA91-40B2-99B7-234C898170A7}" destId="{11BBE872-6351-4C78-9A3E-3942251DD6D4}" srcOrd="1" destOrd="0" presId="urn:microsoft.com/office/officeart/2005/8/layout/target3"/>
    <dgm:cxn modelId="{D15DD352-FC64-44E1-A031-ABFB8DD5E2E2}" srcId="{8FE39D88-1D5B-4DE0-9793-AC43CA46D507}" destId="{99F7879B-AA91-40B2-99B7-234C898170A7}" srcOrd="2" destOrd="0" parTransId="{F748CE31-4ABF-4C74-9E71-EE103A23E8E8}" sibTransId="{B5072663-B62E-4799-B166-311204360FBE}"/>
    <dgm:cxn modelId="{D3085B47-4241-4ECC-A1F4-0FE2EE7FA0E1}" type="presOf" srcId="{99F7879B-AA91-40B2-99B7-234C898170A7}" destId="{44D09A4B-9642-40F8-A2D1-21282BF24A88}" srcOrd="0" destOrd="0" presId="urn:microsoft.com/office/officeart/2005/8/layout/target3"/>
    <dgm:cxn modelId="{1B05533B-6DAC-4D35-8312-26CC43095B72}" type="presOf" srcId="{A079EA82-5EB6-43DB-810C-1D6CE183404E}" destId="{0971FC7E-A270-4A82-AFCE-B41408B8E9E7}" srcOrd="0" destOrd="0" presId="urn:microsoft.com/office/officeart/2005/8/layout/target3"/>
    <dgm:cxn modelId="{43D427E2-281E-480F-B8A9-5D0BDC1E1DC2}" type="presParOf" srcId="{1E3AE892-A63C-4D68-AEB7-4C4BD1B642E1}" destId="{AED92B27-F7DA-47EE-87D0-0AAB9C004F22}" srcOrd="0" destOrd="0" presId="urn:microsoft.com/office/officeart/2005/8/layout/target3"/>
    <dgm:cxn modelId="{47A825E9-1558-4C69-986A-91E045BF6A36}" type="presParOf" srcId="{1E3AE892-A63C-4D68-AEB7-4C4BD1B642E1}" destId="{BC2F022C-9D10-4594-80A2-0CC12E4EB9E8}" srcOrd="1" destOrd="0" presId="urn:microsoft.com/office/officeart/2005/8/layout/target3"/>
    <dgm:cxn modelId="{C13F36F1-2128-4453-9228-0873EA1D7534}" type="presParOf" srcId="{1E3AE892-A63C-4D68-AEB7-4C4BD1B642E1}" destId="{0971FC7E-A270-4A82-AFCE-B41408B8E9E7}" srcOrd="2" destOrd="0" presId="urn:microsoft.com/office/officeart/2005/8/layout/target3"/>
    <dgm:cxn modelId="{6C538F3B-AC08-45CF-91DD-8CC6530DF33F}" type="presParOf" srcId="{1E3AE892-A63C-4D68-AEB7-4C4BD1B642E1}" destId="{4ED33943-9B3E-4C3B-8AE7-3690E687F31F}" srcOrd="3" destOrd="0" presId="urn:microsoft.com/office/officeart/2005/8/layout/target3"/>
    <dgm:cxn modelId="{7C123908-A0B5-46A7-8061-7C3086A5E483}" type="presParOf" srcId="{1E3AE892-A63C-4D68-AEB7-4C4BD1B642E1}" destId="{16F5D5AC-7DF9-43F5-84CE-DE57CB381098}" srcOrd="4" destOrd="0" presId="urn:microsoft.com/office/officeart/2005/8/layout/target3"/>
    <dgm:cxn modelId="{2B2E96C8-A6AC-433E-8408-3B8D2C16BADF}" type="presParOf" srcId="{1E3AE892-A63C-4D68-AEB7-4C4BD1B642E1}" destId="{7B636390-6137-462E-9C87-18DFC4106E3A}" srcOrd="5" destOrd="0" presId="urn:microsoft.com/office/officeart/2005/8/layout/target3"/>
    <dgm:cxn modelId="{6B8D5845-5A18-4FF4-9155-EF628EAB4596}" type="presParOf" srcId="{1E3AE892-A63C-4D68-AEB7-4C4BD1B642E1}" destId="{C988018E-4937-4E8A-A2E3-E12E19822717}" srcOrd="6" destOrd="0" presId="urn:microsoft.com/office/officeart/2005/8/layout/target3"/>
    <dgm:cxn modelId="{FA9421CD-FB67-43C7-B446-A02F27363F80}" type="presParOf" srcId="{1E3AE892-A63C-4D68-AEB7-4C4BD1B642E1}" destId="{6F209AE9-93F5-4650-9F7E-D0B31CDD57E3}" srcOrd="7" destOrd="0" presId="urn:microsoft.com/office/officeart/2005/8/layout/target3"/>
    <dgm:cxn modelId="{DA867722-68C5-4C9E-A733-04E9E90B40C9}" type="presParOf" srcId="{1E3AE892-A63C-4D68-AEB7-4C4BD1B642E1}" destId="{44D09A4B-9642-40F8-A2D1-21282BF24A88}" srcOrd="8" destOrd="0" presId="urn:microsoft.com/office/officeart/2005/8/layout/target3"/>
    <dgm:cxn modelId="{5D094651-5665-40B8-8257-70C57EFA7B1A}" type="presParOf" srcId="{1E3AE892-A63C-4D68-AEB7-4C4BD1B642E1}" destId="{1C0AB5B5-E5FA-4E4B-818D-02003FD2F593}" srcOrd="9" destOrd="0" presId="urn:microsoft.com/office/officeart/2005/8/layout/target3"/>
    <dgm:cxn modelId="{FD3D9001-2D59-4956-881D-CB98D5359815}" type="presParOf" srcId="{1E3AE892-A63C-4D68-AEB7-4C4BD1B642E1}" destId="{70247287-F848-4EF2-86F4-E0A318875828}" srcOrd="10" destOrd="0" presId="urn:microsoft.com/office/officeart/2005/8/layout/target3"/>
    <dgm:cxn modelId="{D03243F8-70C7-449F-A2C1-7261CD6E3516}" type="presParOf" srcId="{1E3AE892-A63C-4D68-AEB7-4C4BD1B642E1}" destId="{11BBE872-6351-4C78-9A3E-3942251DD6D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16A16D-CA52-4B81-A303-5DFB00E83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D5B83-9DC6-4092-A5DE-DBCBF0D67773}">
      <dgm:prSet/>
      <dgm:spPr/>
      <dgm:t>
        <a:bodyPr/>
        <a:lstStyle/>
        <a:p>
          <a:pPr rtl="0"/>
          <a:r>
            <a:rPr lang="en-US" dirty="0" smtClean="0"/>
            <a:t>Highest and Lowest grades calculation slide</a:t>
          </a:r>
          <a:endParaRPr lang="en-US" dirty="0"/>
        </a:p>
      </dgm:t>
    </dgm:pt>
    <dgm:pt modelId="{2E5B9D57-7074-419A-A8D8-AE52D2DE294A}" type="parTrans" cxnId="{4DA8922B-2284-493A-890A-C6C32E83AB9F}">
      <dgm:prSet/>
      <dgm:spPr/>
      <dgm:t>
        <a:bodyPr/>
        <a:lstStyle/>
        <a:p>
          <a:endParaRPr lang="en-US"/>
        </a:p>
      </dgm:t>
    </dgm:pt>
    <dgm:pt modelId="{0DD9ACC3-F3DF-4F7D-90A4-497AC49C55EB}" type="sibTrans" cxnId="{4DA8922B-2284-493A-890A-C6C32E83AB9F}">
      <dgm:prSet/>
      <dgm:spPr/>
      <dgm:t>
        <a:bodyPr/>
        <a:lstStyle/>
        <a:p>
          <a:endParaRPr lang="en-US"/>
        </a:p>
      </dgm:t>
    </dgm:pt>
    <dgm:pt modelId="{E2F0647B-44A4-4661-9F35-BB05FC4195AF}" type="pres">
      <dgm:prSet presAssocID="{F916A16D-CA52-4B81-A303-5DFB00E833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FC424-7777-4B2F-8988-2DF06DC89838}" type="pres">
      <dgm:prSet presAssocID="{C0CD5B83-9DC6-4092-A5DE-DBCBF0D677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0EFA54-BCEC-4016-A9A7-6F8472C6BD17}" type="presOf" srcId="{C0CD5B83-9DC6-4092-A5DE-DBCBF0D67773}" destId="{2DDFC424-7777-4B2F-8988-2DF06DC89838}" srcOrd="0" destOrd="0" presId="urn:microsoft.com/office/officeart/2005/8/layout/vList2"/>
    <dgm:cxn modelId="{4DA8922B-2284-493A-890A-C6C32E83AB9F}" srcId="{F916A16D-CA52-4B81-A303-5DFB00E8336A}" destId="{C0CD5B83-9DC6-4092-A5DE-DBCBF0D67773}" srcOrd="0" destOrd="0" parTransId="{2E5B9D57-7074-419A-A8D8-AE52D2DE294A}" sibTransId="{0DD9ACC3-F3DF-4F7D-90A4-497AC49C55EB}"/>
    <dgm:cxn modelId="{914F0162-F41F-4994-B4DB-4FB01A9BD1C7}" type="presOf" srcId="{F916A16D-CA52-4B81-A303-5DFB00E8336A}" destId="{E2F0647B-44A4-4661-9F35-BB05FC4195AF}" srcOrd="0" destOrd="0" presId="urn:microsoft.com/office/officeart/2005/8/layout/vList2"/>
    <dgm:cxn modelId="{D4350B22-B2E9-451C-8286-49498CFA360E}" type="presParOf" srcId="{E2F0647B-44A4-4661-9F35-BB05FC4195AF}" destId="{2DDFC424-7777-4B2F-8988-2DF06DC898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4808B2-8ED5-4F0A-990A-78B53E1A31A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D087D-CDBA-4822-A249-BFEEFC752709}">
      <dgm:prSet custT="1"/>
      <dgm:spPr/>
      <dgm:t>
        <a:bodyPr/>
        <a:lstStyle/>
        <a:p>
          <a:pPr rtl="0"/>
          <a:r>
            <a:rPr lang="en-US" sz="1400" b="1" dirty="0" smtClean="0"/>
            <a:t>The highest grade for each student is calculated using the ‘MAX’ function</a:t>
          </a:r>
          <a:endParaRPr lang="en-US" sz="1400" b="1" dirty="0"/>
        </a:p>
      </dgm:t>
    </dgm:pt>
    <dgm:pt modelId="{02A0DBDE-32EA-4013-9846-6E8867E0531C}" type="parTrans" cxnId="{1AB5D17E-A108-4C02-BCBB-1CFB991E075C}">
      <dgm:prSet/>
      <dgm:spPr/>
      <dgm:t>
        <a:bodyPr/>
        <a:lstStyle/>
        <a:p>
          <a:endParaRPr lang="en-US" sz="1100" b="1"/>
        </a:p>
      </dgm:t>
    </dgm:pt>
    <dgm:pt modelId="{E75F5D2A-6A8C-4487-9D7B-F0961C714AC3}" type="sibTrans" cxnId="{1AB5D17E-A108-4C02-BCBB-1CFB991E075C}">
      <dgm:prSet/>
      <dgm:spPr/>
      <dgm:t>
        <a:bodyPr/>
        <a:lstStyle/>
        <a:p>
          <a:endParaRPr lang="en-US" sz="1100" b="1"/>
        </a:p>
      </dgm:t>
    </dgm:pt>
    <dgm:pt modelId="{6F459897-2684-45BC-90C2-A35F8A5A4B3D}">
      <dgm:prSet custT="1"/>
      <dgm:spPr/>
      <dgm:t>
        <a:bodyPr/>
        <a:lstStyle/>
        <a:p>
          <a:pPr rtl="0"/>
          <a:r>
            <a:rPr lang="en-US" sz="1400" b="1" smtClean="0"/>
            <a:t>Formula example</a:t>
          </a:r>
          <a:endParaRPr lang="en-US" sz="1400" b="1"/>
        </a:p>
      </dgm:t>
    </dgm:pt>
    <dgm:pt modelId="{4D26A09F-CAB1-43FB-9DC1-A5C8AEDE0C95}" type="parTrans" cxnId="{EAE28D1A-4A8B-46DF-B595-9B1341D4AFFF}">
      <dgm:prSet/>
      <dgm:spPr/>
      <dgm:t>
        <a:bodyPr/>
        <a:lstStyle/>
        <a:p>
          <a:endParaRPr lang="en-US" sz="1100" b="1"/>
        </a:p>
      </dgm:t>
    </dgm:pt>
    <dgm:pt modelId="{6B7E7EFB-4E3B-4CF8-A8F8-16A756DE0DAC}" type="sibTrans" cxnId="{EAE28D1A-4A8B-46DF-B595-9B1341D4AFFF}">
      <dgm:prSet/>
      <dgm:spPr/>
      <dgm:t>
        <a:bodyPr/>
        <a:lstStyle/>
        <a:p>
          <a:endParaRPr lang="en-US" sz="1100" b="1"/>
        </a:p>
      </dgm:t>
    </dgm:pt>
    <dgm:pt modelId="{D7864829-3112-4D07-ACF7-5B71D48891E9}">
      <dgm:prSet custT="1"/>
      <dgm:spPr/>
      <dgm:t>
        <a:bodyPr/>
        <a:lstStyle/>
        <a:p>
          <a:pPr rtl="0"/>
          <a:r>
            <a:rPr lang="en-US" sz="1400" b="1" smtClean="0"/>
            <a:t>=MAX(B2:F2)</a:t>
          </a:r>
          <a:endParaRPr lang="en-US" sz="1400" b="1"/>
        </a:p>
      </dgm:t>
    </dgm:pt>
    <dgm:pt modelId="{A66FD533-0767-409E-A5DD-25801E1B2C27}" type="parTrans" cxnId="{90465216-1E73-4908-B893-F00CEFD57909}">
      <dgm:prSet/>
      <dgm:spPr/>
      <dgm:t>
        <a:bodyPr/>
        <a:lstStyle/>
        <a:p>
          <a:endParaRPr lang="en-US" sz="1100" b="1"/>
        </a:p>
      </dgm:t>
    </dgm:pt>
    <dgm:pt modelId="{C3916D37-24C9-440C-ADFB-A3B071D69A85}" type="sibTrans" cxnId="{90465216-1E73-4908-B893-F00CEFD57909}">
      <dgm:prSet/>
      <dgm:spPr/>
      <dgm:t>
        <a:bodyPr/>
        <a:lstStyle/>
        <a:p>
          <a:endParaRPr lang="en-US" sz="1100" b="1"/>
        </a:p>
      </dgm:t>
    </dgm:pt>
    <dgm:pt modelId="{CA2F14F3-EB3C-40CE-B201-B5FF7D14FCA8}">
      <dgm:prSet custT="1"/>
      <dgm:spPr/>
      <dgm:t>
        <a:bodyPr/>
        <a:lstStyle/>
        <a:p>
          <a:pPr rtl="0"/>
          <a:r>
            <a:rPr lang="en-US" sz="1400" b="1" dirty="0" smtClean="0"/>
            <a:t>The lowest grade for each student is calculated using the ‘MIN’ function</a:t>
          </a:r>
          <a:endParaRPr lang="en-US" sz="1400" b="1" dirty="0"/>
        </a:p>
      </dgm:t>
    </dgm:pt>
    <dgm:pt modelId="{D23B44D4-A147-4153-A1C3-C95751BE7467}" type="parTrans" cxnId="{9175F5FC-334F-4C0C-881E-7BB904AFD4D8}">
      <dgm:prSet/>
      <dgm:spPr/>
      <dgm:t>
        <a:bodyPr/>
        <a:lstStyle/>
        <a:p>
          <a:endParaRPr lang="en-US" sz="1100" b="1"/>
        </a:p>
      </dgm:t>
    </dgm:pt>
    <dgm:pt modelId="{A7744C0F-D8B1-49E9-942D-6A8DED8F18D9}" type="sibTrans" cxnId="{9175F5FC-334F-4C0C-881E-7BB904AFD4D8}">
      <dgm:prSet/>
      <dgm:spPr/>
      <dgm:t>
        <a:bodyPr/>
        <a:lstStyle/>
        <a:p>
          <a:endParaRPr lang="en-US" sz="1100" b="1"/>
        </a:p>
      </dgm:t>
    </dgm:pt>
    <dgm:pt modelId="{4A02A4B3-56AF-4017-9D44-EF32B9641D5B}">
      <dgm:prSet custT="1"/>
      <dgm:spPr/>
      <dgm:t>
        <a:bodyPr/>
        <a:lstStyle/>
        <a:p>
          <a:pPr rtl="0"/>
          <a:r>
            <a:rPr lang="en-US" sz="1400" b="1" dirty="0" smtClean="0"/>
            <a:t>Formula example</a:t>
          </a:r>
          <a:endParaRPr lang="en-US" sz="1400" b="1" dirty="0"/>
        </a:p>
      </dgm:t>
    </dgm:pt>
    <dgm:pt modelId="{E028D6C4-F957-49CD-BB75-545D20DEF07C}" type="parTrans" cxnId="{9CF88FB1-E520-48D7-8FC3-E5F85E016C2C}">
      <dgm:prSet/>
      <dgm:spPr/>
      <dgm:t>
        <a:bodyPr/>
        <a:lstStyle/>
        <a:p>
          <a:endParaRPr lang="en-US" sz="1100" b="1"/>
        </a:p>
      </dgm:t>
    </dgm:pt>
    <dgm:pt modelId="{6F9F4619-1251-47A3-A265-A992A7239E58}" type="sibTrans" cxnId="{9CF88FB1-E520-48D7-8FC3-E5F85E016C2C}">
      <dgm:prSet/>
      <dgm:spPr/>
      <dgm:t>
        <a:bodyPr/>
        <a:lstStyle/>
        <a:p>
          <a:endParaRPr lang="en-US" sz="1100" b="1"/>
        </a:p>
      </dgm:t>
    </dgm:pt>
    <dgm:pt modelId="{83684754-08CA-4570-AA4A-F5670349A6CE}">
      <dgm:prSet custT="1"/>
      <dgm:spPr/>
      <dgm:t>
        <a:bodyPr/>
        <a:lstStyle/>
        <a:p>
          <a:pPr rtl="0"/>
          <a:r>
            <a:rPr lang="en-US" sz="1400" b="1" smtClean="0"/>
            <a:t>=MIN(B2:F2)</a:t>
          </a:r>
          <a:endParaRPr lang="en-US" sz="1400" b="1"/>
        </a:p>
      </dgm:t>
    </dgm:pt>
    <dgm:pt modelId="{CE4098CE-36D9-4DF8-92E1-A02E46DA700B}" type="parTrans" cxnId="{363E5778-987C-4840-88E4-1996C4D1809D}">
      <dgm:prSet/>
      <dgm:spPr/>
      <dgm:t>
        <a:bodyPr/>
        <a:lstStyle/>
        <a:p>
          <a:endParaRPr lang="en-US" sz="1100" b="1"/>
        </a:p>
      </dgm:t>
    </dgm:pt>
    <dgm:pt modelId="{0A9A3C19-7222-4D41-BC23-0701B2BA88D1}" type="sibTrans" cxnId="{363E5778-987C-4840-88E4-1996C4D1809D}">
      <dgm:prSet/>
      <dgm:spPr/>
      <dgm:t>
        <a:bodyPr/>
        <a:lstStyle/>
        <a:p>
          <a:endParaRPr lang="en-US" sz="1100" b="1"/>
        </a:p>
      </dgm:t>
    </dgm:pt>
    <dgm:pt modelId="{2E5E070A-F1DB-414C-9BC2-C38EB87CB3F3}" type="pres">
      <dgm:prSet presAssocID="{2A4808B2-8ED5-4F0A-990A-78B53E1A31A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2C68EE7-DD61-4EC1-B999-2DB9BF65AB2F}" type="pres">
      <dgm:prSet presAssocID="{2A4808B2-8ED5-4F0A-990A-78B53E1A31A4}" presName="pyramid" presStyleLbl="node1" presStyleIdx="0" presStyleCnt="1" custLinFactNeighborX="-799" custLinFactNeighborY="-399"/>
      <dgm:spPr/>
    </dgm:pt>
    <dgm:pt modelId="{B7D2714D-F173-4C64-93C5-81F1F05FAE31}" type="pres">
      <dgm:prSet presAssocID="{2A4808B2-8ED5-4F0A-990A-78B53E1A31A4}" presName="theList" presStyleCnt="0"/>
      <dgm:spPr/>
    </dgm:pt>
    <dgm:pt modelId="{6E0C8498-93A4-4E33-8706-B6AA8B03CBBF}" type="pres">
      <dgm:prSet presAssocID="{494D087D-CDBA-4822-A249-BFEEFC752709}" presName="aNode" presStyleLbl="fgAcc1" presStyleIdx="0" presStyleCnt="6" custScaleX="124876" custScaleY="1287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B9769-687A-4446-99EE-019FBB94EBFB}" type="pres">
      <dgm:prSet presAssocID="{494D087D-CDBA-4822-A249-BFEEFC752709}" presName="aSpace" presStyleCnt="0"/>
      <dgm:spPr/>
    </dgm:pt>
    <dgm:pt modelId="{03D187F8-6791-4743-9766-410F786160B6}" type="pres">
      <dgm:prSet presAssocID="{6F459897-2684-45BC-90C2-A35F8A5A4B3D}" presName="aNode" presStyleLbl="fgAcc1" presStyleIdx="1" presStyleCnt="6" custScaleX="117157" custScaleY="5737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03252-C524-4EAB-8B0E-5E89BEBB660C}" type="pres">
      <dgm:prSet presAssocID="{6F459897-2684-45BC-90C2-A35F8A5A4B3D}" presName="aSpace" presStyleCnt="0"/>
      <dgm:spPr/>
    </dgm:pt>
    <dgm:pt modelId="{8897F4EF-EB0C-4EB9-86A5-6E5972F5AEF0}" type="pres">
      <dgm:prSet presAssocID="{D7864829-3112-4D07-ACF7-5B71D48891E9}" presName="aNode" presStyleLbl="fgAcc1" presStyleIdx="2" presStyleCnt="6" custScaleX="122074" custScaleY="648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1B2C7-3368-4A86-9135-0B63FE66A477}" type="pres">
      <dgm:prSet presAssocID="{D7864829-3112-4D07-ACF7-5B71D48891E9}" presName="aSpace" presStyleCnt="0"/>
      <dgm:spPr/>
    </dgm:pt>
    <dgm:pt modelId="{D3BE0D17-96E2-45F7-9073-5983F9A1E4A0}" type="pres">
      <dgm:prSet presAssocID="{CA2F14F3-EB3C-40CE-B201-B5FF7D14FCA8}" presName="aNode" presStyleLbl="fgAcc1" presStyleIdx="3" presStyleCnt="6" custScaleX="119959" custScaleY="1084943" custLinFactY="2241" custLinFactNeighborX="-18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45474-B74B-4335-A6E3-7FA11C6CDC00}" type="pres">
      <dgm:prSet presAssocID="{CA2F14F3-EB3C-40CE-B201-B5FF7D14FCA8}" presName="aSpace" presStyleCnt="0"/>
      <dgm:spPr/>
    </dgm:pt>
    <dgm:pt modelId="{3C5B1AD6-989B-45FC-8CBE-FE1000FFE598}" type="pres">
      <dgm:prSet presAssocID="{4A02A4B3-56AF-4017-9D44-EF32B9641D5B}" presName="aNode" presStyleLbl="fgAcc1" presStyleIdx="4" presStyleCnt="6" custScaleX="111355" custScaleY="1019469" custLinFactY="-8083" custLinFactNeighborX="-245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9D6B0-5666-45BB-AC54-D913DF77F0D1}" type="pres">
      <dgm:prSet presAssocID="{4A02A4B3-56AF-4017-9D44-EF32B9641D5B}" presName="aSpace" presStyleCnt="0"/>
      <dgm:spPr/>
    </dgm:pt>
    <dgm:pt modelId="{7D488059-5DA6-455C-A7B4-FCABB0D50457}" type="pres">
      <dgm:prSet presAssocID="{83684754-08CA-4570-AA4A-F5670349A6CE}" presName="aNode" presStyleLbl="fgAcc1" presStyleIdx="5" presStyleCnt="6" custScaleX="101865" custScaleY="656782" custLinFactNeighborY="-49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7FA73-7126-4BFA-BC1D-CDCD6806BDAA}" type="pres">
      <dgm:prSet presAssocID="{83684754-08CA-4570-AA4A-F5670349A6CE}" presName="aSpace" presStyleCnt="0"/>
      <dgm:spPr/>
    </dgm:pt>
  </dgm:ptLst>
  <dgm:cxnLst>
    <dgm:cxn modelId="{CF39A2FC-A8C2-48C2-838C-7380C2D74AF0}" type="presOf" srcId="{494D087D-CDBA-4822-A249-BFEEFC752709}" destId="{6E0C8498-93A4-4E33-8706-B6AA8B03CBBF}" srcOrd="0" destOrd="0" presId="urn:microsoft.com/office/officeart/2005/8/layout/pyramid2"/>
    <dgm:cxn modelId="{8E6C8AC3-B05A-4FF5-AF58-585D3D719F06}" type="presOf" srcId="{2A4808B2-8ED5-4F0A-990A-78B53E1A31A4}" destId="{2E5E070A-F1DB-414C-9BC2-C38EB87CB3F3}" srcOrd="0" destOrd="0" presId="urn:microsoft.com/office/officeart/2005/8/layout/pyramid2"/>
    <dgm:cxn modelId="{BB6BE1D3-3915-4D0B-B7A9-4AA215893E2F}" type="presOf" srcId="{CA2F14F3-EB3C-40CE-B201-B5FF7D14FCA8}" destId="{D3BE0D17-96E2-45F7-9073-5983F9A1E4A0}" srcOrd="0" destOrd="0" presId="urn:microsoft.com/office/officeart/2005/8/layout/pyramid2"/>
    <dgm:cxn modelId="{EAE28D1A-4A8B-46DF-B595-9B1341D4AFFF}" srcId="{2A4808B2-8ED5-4F0A-990A-78B53E1A31A4}" destId="{6F459897-2684-45BC-90C2-A35F8A5A4B3D}" srcOrd="1" destOrd="0" parTransId="{4D26A09F-CAB1-43FB-9DC1-A5C8AEDE0C95}" sibTransId="{6B7E7EFB-4E3B-4CF8-A8F8-16A756DE0DAC}"/>
    <dgm:cxn modelId="{9CF88FB1-E520-48D7-8FC3-E5F85E016C2C}" srcId="{2A4808B2-8ED5-4F0A-990A-78B53E1A31A4}" destId="{4A02A4B3-56AF-4017-9D44-EF32B9641D5B}" srcOrd="4" destOrd="0" parTransId="{E028D6C4-F957-49CD-BB75-545D20DEF07C}" sibTransId="{6F9F4619-1251-47A3-A265-A992A7239E58}"/>
    <dgm:cxn modelId="{D887B2AF-C1F3-4349-986F-C859DA7921E8}" type="presOf" srcId="{D7864829-3112-4D07-ACF7-5B71D48891E9}" destId="{8897F4EF-EB0C-4EB9-86A5-6E5972F5AEF0}" srcOrd="0" destOrd="0" presId="urn:microsoft.com/office/officeart/2005/8/layout/pyramid2"/>
    <dgm:cxn modelId="{0EC5773A-B6A7-45EC-AB1C-E1226F5CFE0D}" type="presOf" srcId="{4A02A4B3-56AF-4017-9D44-EF32B9641D5B}" destId="{3C5B1AD6-989B-45FC-8CBE-FE1000FFE598}" srcOrd="0" destOrd="0" presId="urn:microsoft.com/office/officeart/2005/8/layout/pyramid2"/>
    <dgm:cxn modelId="{363E5778-987C-4840-88E4-1996C4D1809D}" srcId="{2A4808B2-8ED5-4F0A-990A-78B53E1A31A4}" destId="{83684754-08CA-4570-AA4A-F5670349A6CE}" srcOrd="5" destOrd="0" parTransId="{CE4098CE-36D9-4DF8-92E1-A02E46DA700B}" sibTransId="{0A9A3C19-7222-4D41-BC23-0701B2BA88D1}"/>
    <dgm:cxn modelId="{9175F5FC-334F-4C0C-881E-7BB904AFD4D8}" srcId="{2A4808B2-8ED5-4F0A-990A-78B53E1A31A4}" destId="{CA2F14F3-EB3C-40CE-B201-B5FF7D14FCA8}" srcOrd="3" destOrd="0" parTransId="{D23B44D4-A147-4153-A1C3-C95751BE7467}" sibTransId="{A7744C0F-D8B1-49E9-942D-6A8DED8F18D9}"/>
    <dgm:cxn modelId="{90465216-1E73-4908-B893-F00CEFD57909}" srcId="{2A4808B2-8ED5-4F0A-990A-78B53E1A31A4}" destId="{D7864829-3112-4D07-ACF7-5B71D48891E9}" srcOrd="2" destOrd="0" parTransId="{A66FD533-0767-409E-A5DD-25801E1B2C27}" sibTransId="{C3916D37-24C9-440C-ADFB-A3B071D69A85}"/>
    <dgm:cxn modelId="{1894DC04-B20D-4E31-96B2-1F2A8432AAA4}" type="presOf" srcId="{83684754-08CA-4570-AA4A-F5670349A6CE}" destId="{7D488059-5DA6-455C-A7B4-FCABB0D50457}" srcOrd="0" destOrd="0" presId="urn:microsoft.com/office/officeart/2005/8/layout/pyramid2"/>
    <dgm:cxn modelId="{1AB5D17E-A108-4C02-BCBB-1CFB991E075C}" srcId="{2A4808B2-8ED5-4F0A-990A-78B53E1A31A4}" destId="{494D087D-CDBA-4822-A249-BFEEFC752709}" srcOrd="0" destOrd="0" parTransId="{02A0DBDE-32EA-4013-9846-6E8867E0531C}" sibTransId="{E75F5D2A-6A8C-4487-9D7B-F0961C714AC3}"/>
    <dgm:cxn modelId="{BCDE41BC-5EFE-434B-B74B-894E7C8DB7FF}" type="presOf" srcId="{6F459897-2684-45BC-90C2-A35F8A5A4B3D}" destId="{03D187F8-6791-4743-9766-410F786160B6}" srcOrd="0" destOrd="0" presId="urn:microsoft.com/office/officeart/2005/8/layout/pyramid2"/>
    <dgm:cxn modelId="{07B8D9E1-3D81-48B3-A78B-66806CBEEA9F}" type="presParOf" srcId="{2E5E070A-F1DB-414C-9BC2-C38EB87CB3F3}" destId="{52C68EE7-DD61-4EC1-B999-2DB9BF65AB2F}" srcOrd="0" destOrd="0" presId="urn:microsoft.com/office/officeart/2005/8/layout/pyramid2"/>
    <dgm:cxn modelId="{13D3B99E-B3F9-4F78-97C3-B61FCF5483C2}" type="presParOf" srcId="{2E5E070A-F1DB-414C-9BC2-C38EB87CB3F3}" destId="{B7D2714D-F173-4C64-93C5-81F1F05FAE31}" srcOrd="1" destOrd="0" presId="urn:microsoft.com/office/officeart/2005/8/layout/pyramid2"/>
    <dgm:cxn modelId="{7B514882-FCBB-4D33-AFF5-FC232ECE6057}" type="presParOf" srcId="{B7D2714D-F173-4C64-93C5-81F1F05FAE31}" destId="{6E0C8498-93A4-4E33-8706-B6AA8B03CBBF}" srcOrd="0" destOrd="0" presId="urn:microsoft.com/office/officeart/2005/8/layout/pyramid2"/>
    <dgm:cxn modelId="{2138EE77-BFC2-484B-B7BD-991CB958A351}" type="presParOf" srcId="{B7D2714D-F173-4C64-93C5-81F1F05FAE31}" destId="{76BB9769-687A-4446-99EE-019FBB94EBFB}" srcOrd="1" destOrd="0" presId="urn:microsoft.com/office/officeart/2005/8/layout/pyramid2"/>
    <dgm:cxn modelId="{FB46735F-7684-4CE1-A0CF-BB50639B69FA}" type="presParOf" srcId="{B7D2714D-F173-4C64-93C5-81F1F05FAE31}" destId="{03D187F8-6791-4743-9766-410F786160B6}" srcOrd="2" destOrd="0" presId="urn:microsoft.com/office/officeart/2005/8/layout/pyramid2"/>
    <dgm:cxn modelId="{3BE238FB-8EC3-4ECA-B0EA-7112B806E4EB}" type="presParOf" srcId="{B7D2714D-F173-4C64-93C5-81F1F05FAE31}" destId="{7A603252-C524-4EAB-8B0E-5E89BEBB660C}" srcOrd="3" destOrd="0" presId="urn:microsoft.com/office/officeart/2005/8/layout/pyramid2"/>
    <dgm:cxn modelId="{BC4F513C-9269-4A59-A6F1-535C6C04BEF5}" type="presParOf" srcId="{B7D2714D-F173-4C64-93C5-81F1F05FAE31}" destId="{8897F4EF-EB0C-4EB9-86A5-6E5972F5AEF0}" srcOrd="4" destOrd="0" presId="urn:microsoft.com/office/officeart/2005/8/layout/pyramid2"/>
    <dgm:cxn modelId="{1886220A-FFDC-492B-B0CF-76232AB64D06}" type="presParOf" srcId="{B7D2714D-F173-4C64-93C5-81F1F05FAE31}" destId="{B231B2C7-3368-4A86-9135-0B63FE66A477}" srcOrd="5" destOrd="0" presId="urn:microsoft.com/office/officeart/2005/8/layout/pyramid2"/>
    <dgm:cxn modelId="{13FEB492-5CA9-4F8C-BAFA-D0A7317B264F}" type="presParOf" srcId="{B7D2714D-F173-4C64-93C5-81F1F05FAE31}" destId="{D3BE0D17-96E2-45F7-9073-5983F9A1E4A0}" srcOrd="6" destOrd="0" presId="urn:microsoft.com/office/officeart/2005/8/layout/pyramid2"/>
    <dgm:cxn modelId="{A3E7F8ED-88A2-462F-BB70-DFD89067BDE3}" type="presParOf" srcId="{B7D2714D-F173-4C64-93C5-81F1F05FAE31}" destId="{CC945474-B74B-4335-A6E3-7FA11C6CDC00}" srcOrd="7" destOrd="0" presId="urn:microsoft.com/office/officeart/2005/8/layout/pyramid2"/>
    <dgm:cxn modelId="{44BA5F4B-11FC-4320-A841-CA7E81868C05}" type="presParOf" srcId="{B7D2714D-F173-4C64-93C5-81F1F05FAE31}" destId="{3C5B1AD6-989B-45FC-8CBE-FE1000FFE598}" srcOrd="8" destOrd="0" presId="urn:microsoft.com/office/officeart/2005/8/layout/pyramid2"/>
    <dgm:cxn modelId="{75AAA319-9367-458C-A09A-4383F37BA880}" type="presParOf" srcId="{B7D2714D-F173-4C64-93C5-81F1F05FAE31}" destId="{2F39D6B0-5666-45BB-AC54-D913DF77F0D1}" srcOrd="9" destOrd="0" presId="urn:microsoft.com/office/officeart/2005/8/layout/pyramid2"/>
    <dgm:cxn modelId="{D2AC4ED6-A086-4244-9163-834C133A0708}" type="presParOf" srcId="{B7D2714D-F173-4C64-93C5-81F1F05FAE31}" destId="{7D488059-5DA6-455C-A7B4-FCABB0D50457}" srcOrd="10" destOrd="0" presId="urn:microsoft.com/office/officeart/2005/8/layout/pyramid2"/>
    <dgm:cxn modelId="{E69831A0-7F87-4722-B518-DC18856E5952}" type="presParOf" srcId="{B7D2714D-F173-4C64-93C5-81F1F05FAE31}" destId="{2367FA73-7126-4BFA-BC1D-CDCD6806BDAA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C372-B3CA-4E00-BFE8-56884E0939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DC1047-AB22-44D6-979B-B38AE45A55C7}">
      <dgm:prSet/>
      <dgm:spPr/>
      <dgm:t>
        <a:bodyPr/>
        <a:lstStyle/>
        <a:p>
          <a:pPr rtl="0"/>
          <a:r>
            <a:rPr lang="en-US" sz="1700" smtClean="0"/>
            <a:t>Group leader :</a:t>
          </a:r>
          <a:endParaRPr lang="en-US" sz="1700"/>
        </a:p>
      </dgm:t>
    </dgm:pt>
    <dgm:pt modelId="{54A3D6F3-B54C-4580-8C20-02D68016A78F}" type="parTrans" cxnId="{F3EBD803-D9B6-4890-9466-8B49B860AB80}">
      <dgm:prSet/>
      <dgm:spPr/>
      <dgm:t>
        <a:bodyPr/>
        <a:lstStyle/>
        <a:p>
          <a:endParaRPr lang="en-US"/>
        </a:p>
      </dgm:t>
    </dgm:pt>
    <dgm:pt modelId="{EFAEACCA-A23E-4BA7-BCC6-C65A9DA13762}" type="sibTrans" cxnId="{F3EBD803-D9B6-4890-9466-8B49B860AB80}">
      <dgm:prSet/>
      <dgm:spPr/>
      <dgm:t>
        <a:bodyPr/>
        <a:lstStyle/>
        <a:p>
          <a:endParaRPr lang="en-US"/>
        </a:p>
      </dgm:t>
    </dgm:pt>
    <dgm:pt modelId="{2F17FD31-914F-455A-A1B4-9F75E049C93A}">
      <dgm:prSet custT="1"/>
      <dgm:spPr/>
      <dgm:t>
        <a:bodyPr/>
        <a:lstStyle/>
        <a:p>
          <a:pPr rtl="0"/>
          <a:r>
            <a:rPr lang="en-US" sz="1400" b="1" dirty="0" smtClean="0"/>
            <a:t>Aiman Tahir </a:t>
          </a:r>
          <a:endParaRPr lang="en-US" sz="1400" b="1" dirty="0"/>
        </a:p>
      </dgm:t>
    </dgm:pt>
    <dgm:pt modelId="{58CD9292-E50B-4078-AC62-7C586B8E4D4F}" type="parTrans" cxnId="{01E6BFAF-3BF4-4A3C-94A8-098E0AAB3043}">
      <dgm:prSet/>
      <dgm:spPr/>
      <dgm:t>
        <a:bodyPr/>
        <a:lstStyle/>
        <a:p>
          <a:endParaRPr lang="en-US"/>
        </a:p>
      </dgm:t>
    </dgm:pt>
    <dgm:pt modelId="{FD8C2C27-BD6A-43B7-A1FF-D3BA66AF6253}" type="sibTrans" cxnId="{01E6BFAF-3BF4-4A3C-94A8-098E0AAB3043}">
      <dgm:prSet/>
      <dgm:spPr/>
      <dgm:t>
        <a:bodyPr/>
        <a:lstStyle/>
        <a:p>
          <a:endParaRPr lang="en-US"/>
        </a:p>
      </dgm:t>
    </dgm:pt>
    <dgm:pt modelId="{AA007450-9A4D-4C6C-AFCD-833E3AF91582}">
      <dgm:prSet/>
      <dgm:spPr/>
      <dgm:t>
        <a:bodyPr/>
        <a:lstStyle/>
        <a:p>
          <a:pPr rtl="0"/>
          <a:r>
            <a:rPr lang="en-US" smtClean="0"/>
            <a:t>Challan Number: 245524</a:t>
          </a:r>
          <a:endParaRPr lang="en-US"/>
        </a:p>
      </dgm:t>
    </dgm:pt>
    <dgm:pt modelId="{5CFD6D59-D16D-43F2-BFED-1A6D266109C6}" type="parTrans" cxnId="{681230B3-E5FD-402E-8D9D-9265F8F8D212}">
      <dgm:prSet/>
      <dgm:spPr/>
      <dgm:t>
        <a:bodyPr/>
        <a:lstStyle/>
        <a:p>
          <a:endParaRPr lang="en-US"/>
        </a:p>
      </dgm:t>
    </dgm:pt>
    <dgm:pt modelId="{16A1F0E5-A23E-44F6-8E9D-6D30168B385C}" type="sibTrans" cxnId="{681230B3-E5FD-402E-8D9D-9265F8F8D212}">
      <dgm:prSet/>
      <dgm:spPr/>
      <dgm:t>
        <a:bodyPr/>
        <a:lstStyle/>
        <a:p>
          <a:endParaRPr lang="en-US"/>
        </a:p>
      </dgm:t>
    </dgm:pt>
    <dgm:pt modelId="{8875DC7E-E5D9-40CD-85C9-17BB502FC3C6}">
      <dgm:prSet/>
      <dgm:spPr/>
      <dgm:t>
        <a:bodyPr/>
        <a:lstStyle/>
        <a:p>
          <a:pPr rtl="0"/>
          <a:r>
            <a:rPr lang="en-US" smtClean="0"/>
            <a:t>2.           Laiba Aftab</a:t>
          </a:r>
          <a:endParaRPr lang="en-US"/>
        </a:p>
      </dgm:t>
    </dgm:pt>
    <dgm:pt modelId="{16C4ED00-4FBF-46A6-A264-3DD492465481}" type="parTrans" cxnId="{B79B8992-4FA1-4D6A-A81F-C91A498EFACA}">
      <dgm:prSet/>
      <dgm:spPr/>
      <dgm:t>
        <a:bodyPr/>
        <a:lstStyle/>
        <a:p>
          <a:endParaRPr lang="en-US"/>
        </a:p>
      </dgm:t>
    </dgm:pt>
    <dgm:pt modelId="{B2E3B5C2-5E29-42EF-AB64-2115B4670D7A}" type="sibTrans" cxnId="{B79B8992-4FA1-4D6A-A81F-C91A498EFACA}">
      <dgm:prSet/>
      <dgm:spPr/>
      <dgm:t>
        <a:bodyPr/>
        <a:lstStyle/>
        <a:p>
          <a:endParaRPr lang="en-US"/>
        </a:p>
      </dgm:t>
    </dgm:pt>
    <dgm:pt modelId="{941198A3-E61C-4B0D-9AAD-5580A91FB5E5}">
      <dgm:prSet/>
      <dgm:spPr/>
      <dgm:t>
        <a:bodyPr/>
        <a:lstStyle/>
        <a:p>
          <a:pPr rtl="0"/>
          <a:r>
            <a:rPr lang="en-US" smtClean="0"/>
            <a:t>Challan Number : 242326</a:t>
          </a:r>
          <a:endParaRPr lang="en-US"/>
        </a:p>
      </dgm:t>
    </dgm:pt>
    <dgm:pt modelId="{B998E5D1-4A89-4A39-B985-9D554C5AD61F}" type="parTrans" cxnId="{3EF8C153-E505-4E57-A43B-AEF3E812DB11}">
      <dgm:prSet/>
      <dgm:spPr/>
      <dgm:t>
        <a:bodyPr/>
        <a:lstStyle/>
        <a:p>
          <a:endParaRPr lang="en-US"/>
        </a:p>
      </dgm:t>
    </dgm:pt>
    <dgm:pt modelId="{28202880-D920-469E-8FF8-C5A51FB8E532}" type="sibTrans" cxnId="{3EF8C153-E505-4E57-A43B-AEF3E812DB11}">
      <dgm:prSet/>
      <dgm:spPr/>
      <dgm:t>
        <a:bodyPr/>
        <a:lstStyle/>
        <a:p>
          <a:endParaRPr lang="en-US"/>
        </a:p>
      </dgm:t>
    </dgm:pt>
    <dgm:pt modelId="{305903D2-825F-4A37-9228-415866F590ED}">
      <dgm:prSet/>
      <dgm:spPr/>
      <dgm:t>
        <a:bodyPr/>
        <a:lstStyle/>
        <a:p>
          <a:pPr rtl="0"/>
          <a:r>
            <a:rPr lang="en-US" smtClean="0"/>
            <a:t>3.                   Aibah</a:t>
          </a:r>
          <a:endParaRPr lang="en-US"/>
        </a:p>
      </dgm:t>
    </dgm:pt>
    <dgm:pt modelId="{5999D979-9022-4E1B-8553-698BE298CE41}" type="parTrans" cxnId="{A34E7E78-824C-49BB-BEE8-E7837630EF22}">
      <dgm:prSet/>
      <dgm:spPr/>
      <dgm:t>
        <a:bodyPr/>
        <a:lstStyle/>
        <a:p>
          <a:endParaRPr lang="en-US"/>
        </a:p>
      </dgm:t>
    </dgm:pt>
    <dgm:pt modelId="{2F4AE15B-2EAB-406B-8554-92364E057B4C}" type="sibTrans" cxnId="{A34E7E78-824C-49BB-BEE8-E7837630EF22}">
      <dgm:prSet/>
      <dgm:spPr/>
      <dgm:t>
        <a:bodyPr/>
        <a:lstStyle/>
        <a:p>
          <a:endParaRPr lang="en-US"/>
        </a:p>
      </dgm:t>
    </dgm:pt>
    <dgm:pt modelId="{C5E225C8-3A48-466C-AE0E-52B65C406B70}">
      <dgm:prSet/>
      <dgm:spPr/>
      <dgm:t>
        <a:bodyPr/>
        <a:lstStyle/>
        <a:p>
          <a:pPr rtl="0"/>
          <a:r>
            <a:rPr lang="en-US" smtClean="0"/>
            <a:t>Challan Number : 241111 </a:t>
          </a:r>
          <a:endParaRPr lang="en-US"/>
        </a:p>
      </dgm:t>
    </dgm:pt>
    <dgm:pt modelId="{E8524314-40F9-4805-B5C5-C0AE4505FEE9}" type="parTrans" cxnId="{C36BDCD5-83AD-45FE-A594-CEE9D6DAF695}">
      <dgm:prSet/>
      <dgm:spPr/>
      <dgm:t>
        <a:bodyPr/>
        <a:lstStyle/>
        <a:p>
          <a:endParaRPr lang="en-US"/>
        </a:p>
      </dgm:t>
    </dgm:pt>
    <dgm:pt modelId="{9BF8A433-85BC-44B3-B54F-D3DFE95E4CAB}" type="sibTrans" cxnId="{C36BDCD5-83AD-45FE-A594-CEE9D6DAF695}">
      <dgm:prSet/>
      <dgm:spPr/>
      <dgm:t>
        <a:bodyPr/>
        <a:lstStyle/>
        <a:p>
          <a:endParaRPr lang="en-US"/>
        </a:p>
      </dgm:t>
    </dgm:pt>
    <dgm:pt modelId="{933946AD-DCB6-4656-B429-CD6BA20E88BF}" type="pres">
      <dgm:prSet presAssocID="{EDD2C372-B3CA-4E00-BFE8-56884E0939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F68DF-E3FC-4111-9D5D-1CDF171891B4}" type="pres">
      <dgm:prSet presAssocID="{EDDC1047-AB22-44D6-979B-B38AE45A55C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1B83-867C-45B2-9769-15AC73FE662B}" type="pres">
      <dgm:prSet presAssocID="{EFAEACCA-A23E-4BA7-BCC6-C65A9DA1376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1611F57-5BDB-43B3-830F-F7B99AA5DE22}" type="pres">
      <dgm:prSet presAssocID="{EFAEACCA-A23E-4BA7-BCC6-C65A9DA1376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F3D54C2-1188-4E4B-9A16-4E88B751550D}" type="pres">
      <dgm:prSet presAssocID="{AA007450-9A4D-4C6C-AFCD-833E3AF9158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46EB7-D424-4850-BBA4-45FED3306FB2}" type="pres">
      <dgm:prSet presAssocID="{16A1F0E5-A23E-44F6-8E9D-6D30168B385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64DA723-6ABF-4960-9C0B-B56D77B5176D}" type="pres">
      <dgm:prSet presAssocID="{16A1F0E5-A23E-44F6-8E9D-6D30168B385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05C3D7-ECFB-4CA5-8D93-81EA804E2B60}" type="pres">
      <dgm:prSet presAssocID="{8875DC7E-E5D9-40CD-85C9-17BB502FC3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61B80-439D-47AF-BA68-91C1584E0DE1}" type="pres">
      <dgm:prSet presAssocID="{B2E3B5C2-5E29-42EF-AB64-2115B4670D7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7B727C5-8996-44A8-9437-40D8ABB3B1D0}" type="pres">
      <dgm:prSet presAssocID="{B2E3B5C2-5E29-42EF-AB64-2115B4670D7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6C7583F-1127-441B-B3F8-285F8828DB06}" type="pres">
      <dgm:prSet presAssocID="{941198A3-E61C-4B0D-9AAD-5580A91FB5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DB94F-FB83-4E8E-9E29-6BB9B083368B}" type="pres">
      <dgm:prSet presAssocID="{28202880-D920-469E-8FF8-C5A51FB8E53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D68A431-E530-494F-A39B-48243991E64C}" type="pres">
      <dgm:prSet presAssocID="{28202880-D920-469E-8FF8-C5A51FB8E53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B6A497B-3F10-4A41-848A-3D9BFF7F572F}" type="pres">
      <dgm:prSet presAssocID="{305903D2-825F-4A37-9228-415866F590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6530-9B5E-4930-AAD1-C15867CB8B54}" type="pres">
      <dgm:prSet presAssocID="{2F4AE15B-2EAB-406B-8554-92364E057B4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726DDAE-FC9D-47E6-909B-E7600873D70F}" type="pres">
      <dgm:prSet presAssocID="{2F4AE15B-2EAB-406B-8554-92364E057B4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945764A-42C7-4662-B447-C63D23B35247}" type="pres">
      <dgm:prSet presAssocID="{C5E225C8-3A48-466C-AE0E-52B65C406B7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BDCD5-83AD-45FE-A594-CEE9D6DAF695}" srcId="{EDD2C372-B3CA-4E00-BFE8-56884E09397D}" destId="{C5E225C8-3A48-466C-AE0E-52B65C406B70}" srcOrd="5" destOrd="0" parTransId="{E8524314-40F9-4805-B5C5-C0AE4505FEE9}" sibTransId="{9BF8A433-85BC-44B3-B54F-D3DFE95E4CAB}"/>
    <dgm:cxn modelId="{4FE5D831-AE39-4C4D-9861-38B50A1C5F41}" type="presOf" srcId="{EFAEACCA-A23E-4BA7-BCC6-C65A9DA13762}" destId="{61611F57-5BDB-43B3-830F-F7B99AA5DE22}" srcOrd="1" destOrd="0" presId="urn:microsoft.com/office/officeart/2005/8/layout/process1"/>
    <dgm:cxn modelId="{44592533-A070-44F1-B54D-52F839BD587A}" type="presOf" srcId="{941198A3-E61C-4B0D-9AAD-5580A91FB5E5}" destId="{56C7583F-1127-441B-B3F8-285F8828DB06}" srcOrd="0" destOrd="0" presId="urn:microsoft.com/office/officeart/2005/8/layout/process1"/>
    <dgm:cxn modelId="{6511DF90-63F4-428E-BF14-E84EE060CEB3}" type="presOf" srcId="{28202880-D920-469E-8FF8-C5A51FB8E532}" destId="{BD68A431-E530-494F-A39B-48243991E64C}" srcOrd="1" destOrd="0" presId="urn:microsoft.com/office/officeart/2005/8/layout/process1"/>
    <dgm:cxn modelId="{07FAB48F-9D0D-4D71-A9EF-E13406AD0FEA}" type="presOf" srcId="{AA007450-9A4D-4C6C-AFCD-833E3AF91582}" destId="{6F3D54C2-1188-4E4B-9A16-4E88B751550D}" srcOrd="0" destOrd="0" presId="urn:microsoft.com/office/officeart/2005/8/layout/process1"/>
    <dgm:cxn modelId="{99CF9BB0-05E1-4185-B923-CB81DE821AAC}" type="presOf" srcId="{EFAEACCA-A23E-4BA7-BCC6-C65A9DA13762}" destId="{F13A1B83-867C-45B2-9769-15AC73FE662B}" srcOrd="0" destOrd="0" presId="urn:microsoft.com/office/officeart/2005/8/layout/process1"/>
    <dgm:cxn modelId="{3C03E55C-F8D2-4F72-B42D-A8CB9F5F4E45}" type="presOf" srcId="{16A1F0E5-A23E-44F6-8E9D-6D30168B385C}" destId="{D64DA723-6ABF-4960-9C0B-B56D77B5176D}" srcOrd="1" destOrd="0" presId="urn:microsoft.com/office/officeart/2005/8/layout/process1"/>
    <dgm:cxn modelId="{A34E7E78-824C-49BB-BEE8-E7837630EF22}" srcId="{EDD2C372-B3CA-4E00-BFE8-56884E09397D}" destId="{305903D2-825F-4A37-9228-415866F590ED}" srcOrd="4" destOrd="0" parTransId="{5999D979-9022-4E1B-8553-698BE298CE41}" sibTransId="{2F4AE15B-2EAB-406B-8554-92364E057B4C}"/>
    <dgm:cxn modelId="{183932FA-F1A8-40A2-A4CD-FFA12C51FFF8}" type="presOf" srcId="{B2E3B5C2-5E29-42EF-AB64-2115B4670D7A}" destId="{37B727C5-8996-44A8-9437-40D8ABB3B1D0}" srcOrd="1" destOrd="0" presId="urn:microsoft.com/office/officeart/2005/8/layout/process1"/>
    <dgm:cxn modelId="{207EF56D-48DA-416B-848F-FF3C4DF053A5}" type="presOf" srcId="{8875DC7E-E5D9-40CD-85C9-17BB502FC3C6}" destId="{8605C3D7-ECFB-4CA5-8D93-81EA804E2B60}" srcOrd="0" destOrd="0" presId="urn:microsoft.com/office/officeart/2005/8/layout/process1"/>
    <dgm:cxn modelId="{A39D689A-3F38-4A71-A5DE-B801B576834C}" type="presOf" srcId="{16A1F0E5-A23E-44F6-8E9D-6D30168B385C}" destId="{79E46EB7-D424-4850-BBA4-45FED3306FB2}" srcOrd="0" destOrd="0" presId="urn:microsoft.com/office/officeart/2005/8/layout/process1"/>
    <dgm:cxn modelId="{63FDC08C-12CE-4076-8399-27A5960230E9}" type="presOf" srcId="{305903D2-825F-4A37-9228-415866F590ED}" destId="{8B6A497B-3F10-4A41-848A-3D9BFF7F572F}" srcOrd="0" destOrd="0" presId="urn:microsoft.com/office/officeart/2005/8/layout/process1"/>
    <dgm:cxn modelId="{24F7781E-6DE5-484C-9861-3BC7F9422CC5}" type="presOf" srcId="{EDDC1047-AB22-44D6-979B-B38AE45A55C7}" destId="{4CAF68DF-E3FC-4111-9D5D-1CDF171891B4}" srcOrd="0" destOrd="0" presId="urn:microsoft.com/office/officeart/2005/8/layout/process1"/>
    <dgm:cxn modelId="{646FFD12-A2B7-4E49-BC36-02A31C5B1B6F}" type="presOf" srcId="{2F17FD31-914F-455A-A1B4-9F75E049C93A}" destId="{4CAF68DF-E3FC-4111-9D5D-1CDF171891B4}" srcOrd="0" destOrd="1" presId="urn:microsoft.com/office/officeart/2005/8/layout/process1"/>
    <dgm:cxn modelId="{681230B3-E5FD-402E-8D9D-9265F8F8D212}" srcId="{EDD2C372-B3CA-4E00-BFE8-56884E09397D}" destId="{AA007450-9A4D-4C6C-AFCD-833E3AF91582}" srcOrd="1" destOrd="0" parTransId="{5CFD6D59-D16D-43F2-BFED-1A6D266109C6}" sibTransId="{16A1F0E5-A23E-44F6-8E9D-6D30168B385C}"/>
    <dgm:cxn modelId="{09571582-171C-4EB5-B93A-8C3D5AC6CB26}" type="presOf" srcId="{28202880-D920-469E-8FF8-C5A51FB8E532}" destId="{0FCDB94F-FB83-4E8E-9E29-6BB9B083368B}" srcOrd="0" destOrd="0" presId="urn:microsoft.com/office/officeart/2005/8/layout/process1"/>
    <dgm:cxn modelId="{B79B8992-4FA1-4D6A-A81F-C91A498EFACA}" srcId="{EDD2C372-B3CA-4E00-BFE8-56884E09397D}" destId="{8875DC7E-E5D9-40CD-85C9-17BB502FC3C6}" srcOrd="2" destOrd="0" parTransId="{16C4ED00-4FBF-46A6-A264-3DD492465481}" sibTransId="{B2E3B5C2-5E29-42EF-AB64-2115B4670D7A}"/>
    <dgm:cxn modelId="{3F5F0126-8B7D-4A68-B8DA-D4B9F1759FBA}" type="presOf" srcId="{2F4AE15B-2EAB-406B-8554-92364E057B4C}" destId="{B726DDAE-FC9D-47E6-909B-E7600873D70F}" srcOrd="1" destOrd="0" presId="urn:microsoft.com/office/officeart/2005/8/layout/process1"/>
    <dgm:cxn modelId="{3EF8C153-E505-4E57-A43B-AEF3E812DB11}" srcId="{EDD2C372-B3CA-4E00-BFE8-56884E09397D}" destId="{941198A3-E61C-4B0D-9AAD-5580A91FB5E5}" srcOrd="3" destOrd="0" parTransId="{B998E5D1-4A89-4A39-B985-9D554C5AD61F}" sibTransId="{28202880-D920-469E-8FF8-C5A51FB8E532}"/>
    <dgm:cxn modelId="{F3EBD803-D9B6-4890-9466-8B49B860AB80}" srcId="{EDD2C372-B3CA-4E00-BFE8-56884E09397D}" destId="{EDDC1047-AB22-44D6-979B-B38AE45A55C7}" srcOrd="0" destOrd="0" parTransId="{54A3D6F3-B54C-4580-8C20-02D68016A78F}" sibTransId="{EFAEACCA-A23E-4BA7-BCC6-C65A9DA13762}"/>
    <dgm:cxn modelId="{ECD495A3-375F-4784-98DC-85C39A558D74}" type="presOf" srcId="{C5E225C8-3A48-466C-AE0E-52B65C406B70}" destId="{2945764A-42C7-4662-B447-C63D23B35247}" srcOrd="0" destOrd="0" presId="urn:microsoft.com/office/officeart/2005/8/layout/process1"/>
    <dgm:cxn modelId="{151D2BD8-8EB2-4764-B1EE-B53185527AA5}" type="presOf" srcId="{EDD2C372-B3CA-4E00-BFE8-56884E09397D}" destId="{933946AD-DCB6-4656-B429-CD6BA20E88BF}" srcOrd="0" destOrd="0" presId="urn:microsoft.com/office/officeart/2005/8/layout/process1"/>
    <dgm:cxn modelId="{97B4AA61-6A0C-4F16-8930-F8505588844D}" type="presOf" srcId="{B2E3B5C2-5E29-42EF-AB64-2115B4670D7A}" destId="{81061B80-439D-47AF-BA68-91C1584E0DE1}" srcOrd="0" destOrd="0" presId="urn:microsoft.com/office/officeart/2005/8/layout/process1"/>
    <dgm:cxn modelId="{71C3C52A-47D1-47C7-BA57-E185B8722AAB}" type="presOf" srcId="{2F4AE15B-2EAB-406B-8554-92364E057B4C}" destId="{75F76530-9B5E-4930-AAD1-C15867CB8B54}" srcOrd="0" destOrd="0" presId="urn:microsoft.com/office/officeart/2005/8/layout/process1"/>
    <dgm:cxn modelId="{01E6BFAF-3BF4-4A3C-94A8-098E0AAB3043}" srcId="{EDDC1047-AB22-44D6-979B-B38AE45A55C7}" destId="{2F17FD31-914F-455A-A1B4-9F75E049C93A}" srcOrd="0" destOrd="0" parTransId="{58CD9292-E50B-4078-AC62-7C586B8E4D4F}" sibTransId="{FD8C2C27-BD6A-43B7-A1FF-D3BA66AF6253}"/>
    <dgm:cxn modelId="{C001B898-B06D-4A1D-A52C-16E980C567C7}" type="presParOf" srcId="{933946AD-DCB6-4656-B429-CD6BA20E88BF}" destId="{4CAF68DF-E3FC-4111-9D5D-1CDF171891B4}" srcOrd="0" destOrd="0" presId="urn:microsoft.com/office/officeart/2005/8/layout/process1"/>
    <dgm:cxn modelId="{3D32C0C8-7564-4139-B193-C58DBB7257AC}" type="presParOf" srcId="{933946AD-DCB6-4656-B429-CD6BA20E88BF}" destId="{F13A1B83-867C-45B2-9769-15AC73FE662B}" srcOrd="1" destOrd="0" presId="urn:microsoft.com/office/officeart/2005/8/layout/process1"/>
    <dgm:cxn modelId="{BA50817E-476E-42AC-AE5E-F5ADA643E580}" type="presParOf" srcId="{F13A1B83-867C-45B2-9769-15AC73FE662B}" destId="{61611F57-5BDB-43B3-830F-F7B99AA5DE22}" srcOrd="0" destOrd="0" presId="urn:microsoft.com/office/officeart/2005/8/layout/process1"/>
    <dgm:cxn modelId="{90CBDCB8-485E-48DA-A0EA-56C640A72538}" type="presParOf" srcId="{933946AD-DCB6-4656-B429-CD6BA20E88BF}" destId="{6F3D54C2-1188-4E4B-9A16-4E88B751550D}" srcOrd="2" destOrd="0" presId="urn:microsoft.com/office/officeart/2005/8/layout/process1"/>
    <dgm:cxn modelId="{5103DA9B-7E74-4929-99E4-8F23D991F2FD}" type="presParOf" srcId="{933946AD-DCB6-4656-B429-CD6BA20E88BF}" destId="{79E46EB7-D424-4850-BBA4-45FED3306FB2}" srcOrd="3" destOrd="0" presId="urn:microsoft.com/office/officeart/2005/8/layout/process1"/>
    <dgm:cxn modelId="{5BDAD9D5-E856-4A59-8B7F-19DFE80997F3}" type="presParOf" srcId="{79E46EB7-D424-4850-BBA4-45FED3306FB2}" destId="{D64DA723-6ABF-4960-9C0B-B56D77B5176D}" srcOrd="0" destOrd="0" presId="urn:microsoft.com/office/officeart/2005/8/layout/process1"/>
    <dgm:cxn modelId="{3FACEBA5-77AE-4113-96AF-4E1F7207D086}" type="presParOf" srcId="{933946AD-DCB6-4656-B429-CD6BA20E88BF}" destId="{8605C3D7-ECFB-4CA5-8D93-81EA804E2B60}" srcOrd="4" destOrd="0" presId="urn:microsoft.com/office/officeart/2005/8/layout/process1"/>
    <dgm:cxn modelId="{78E6FDAA-1BDD-4358-93AF-49302ABEF966}" type="presParOf" srcId="{933946AD-DCB6-4656-B429-CD6BA20E88BF}" destId="{81061B80-439D-47AF-BA68-91C1584E0DE1}" srcOrd="5" destOrd="0" presId="urn:microsoft.com/office/officeart/2005/8/layout/process1"/>
    <dgm:cxn modelId="{AA799E86-7485-487F-A60A-EEDC914755BD}" type="presParOf" srcId="{81061B80-439D-47AF-BA68-91C1584E0DE1}" destId="{37B727C5-8996-44A8-9437-40D8ABB3B1D0}" srcOrd="0" destOrd="0" presId="urn:microsoft.com/office/officeart/2005/8/layout/process1"/>
    <dgm:cxn modelId="{464B6F40-BE44-466B-A2E7-7EE61DFD3C6D}" type="presParOf" srcId="{933946AD-DCB6-4656-B429-CD6BA20E88BF}" destId="{56C7583F-1127-441B-B3F8-285F8828DB06}" srcOrd="6" destOrd="0" presId="urn:microsoft.com/office/officeart/2005/8/layout/process1"/>
    <dgm:cxn modelId="{4497C2D6-3B10-41BC-802C-F3C917CF6834}" type="presParOf" srcId="{933946AD-DCB6-4656-B429-CD6BA20E88BF}" destId="{0FCDB94F-FB83-4E8E-9E29-6BB9B083368B}" srcOrd="7" destOrd="0" presId="urn:microsoft.com/office/officeart/2005/8/layout/process1"/>
    <dgm:cxn modelId="{BCFD434B-D224-4180-A419-9326179E931A}" type="presParOf" srcId="{0FCDB94F-FB83-4E8E-9E29-6BB9B083368B}" destId="{BD68A431-E530-494F-A39B-48243991E64C}" srcOrd="0" destOrd="0" presId="urn:microsoft.com/office/officeart/2005/8/layout/process1"/>
    <dgm:cxn modelId="{D2AAC316-9294-461C-A418-78CFDEC35118}" type="presParOf" srcId="{933946AD-DCB6-4656-B429-CD6BA20E88BF}" destId="{8B6A497B-3F10-4A41-848A-3D9BFF7F572F}" srcOrd="8" destOrd="0" presId="urn:microsoft.com/office/officeart/2005/8/layout/process1"/>
    <dgm:cxn modelId="{1745EB7B-AA7D-4B0A-9C37-3C21B2D52150}" type="presParOf" srcId="{933946AD-DCB6-4656-B429-CD6BA20E88BF}" destId="{75F76530-9B5E-4930-AAD1-C15867CB8B54}" srcOrd="9" destOrd="0" presId="urn:microsoft.com/office/officeart/2005/8/layout/process1"/>
    <dgm:cxn modelId="{D4025305-2B02-4932-8417-0380486BCD70}" type="presParOf" srcId="{75F76530-9B5E-4930-AAD1-C15867CB8B54}" destId="{B726DDAE-FC9D-47E6-909B-E7600873D70F}" srcOrd="0" destOrd="0" presId="urn:microsoft.com/office/officeart/2005/8/layout/process1"/>
    <dgm:cxn modelId="{44DDDA6B-5DBA-4BC4-8CE1-9D15963A9857}" type="presParOf" srcId="{933946AD-DCB6-4656-B429-CD6BA20E88BF}" destId="{2945764A-42C7-4662-B447-C63D23B3524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88600-AA97-4166-80BF-5339F712D85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45BC8B-D46F-4B0D-8DDB-EA4E4395D69D}">
      <dgm:prSet/>
      <dgm:spPr/>
      <dgm:t>
        <a:bodyPr/>
        <a:lstStyle/>
        <a:p>
          <a:pPr rtl="0"/>
          <a:r>
            <a:rPr lang="en-US" b="1" dirty="0" smtClean="0"/>
            <a:t>Title slide: Grade tracker presentation</a:t>
          </a:r>
          <a:endParaRPr lang="en-US" dirty="0"/>
        </a:p>
      </dgm:t>
    </dgm:pt>
    <dgm:pt modelId="{07F6C084-A0E6-4C37-90FE-DAA3590FA548}" type="parTrans" cxnId="{6A620DDA-B1D4-4A8F-9351-EE1291A97E2F}">
      <dgm:prSet/>
      <dgm:spPr/>
      <dgm:t>
        <a:bodyPr/>
        <a:lstStyle/>
        <a:p>
          <a:endParaRPr lang="en-US"/>
        </a:p>
      </dgm:t>
    </dgm:pt>
    <dgm:pt modelId="{49F53453-BC0D-4357-8C93-9A7AAE5AB586}" type="sibTrans" cxnId="{6A620DDA-B1D4-4A8F-9351-EE1291A97E2F}">
      <dgm:prSet/>
      <dgm:spPr/>
      <dgm:t>
        <a:bodyPr/>
        <a:lstStyle/>
        <a:p>
          <a:endParaRPr lang="en-US"/>
        </a:p>
      </dgm:t>
    </dgm:pt>
    <dgm:pt modelId="{ACC65445-35A6-4EB4-8232-E8847DBC3D76}" type="pres">
      <dgm:prSet presAssocID="{81B88600-AA97-4166-80BF-5339F712D8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741D9-A5AE-4087-A98A-07E9AB3E9D54}" type="pres">
      <dgm:prSet presAssocID="{8845BC8B-D46F-4B0D-8DDB-EA4E4395D69D}" presName="parTxOnly" presStyleLbl="node1" presStyleIdx="0" presStyleCnt="1" custLinFactNeighborX="287" custLinFactNeighborY="5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1C583-FBEC-4CB4-B48E-ED166453F4D1}" type="presOf" srcId="{8845BC8B-D46F-4B0D-8DDB-EA4E4395D69D}" destId="{8B8741D9-A5AE-4087-A98A-07E9AB3E9D54}" srcOrd="0" destOrd="0" presId="urn:microsoft.com/office/officeart/2005/8/layout/hChevron3"/>
    <dgm:cxn modelId="{19CB8AED-70CC-47CC-8FF0-0039590FE77E}" type="presOf" srcId="{81B88600-AA97-4166-80BF-5339F712D85D}" destId="{ACC65445-35A6-4EB4-8232-E8847DBC3D76}" srcOrd="0" destOrd="0" presId="urn:microsoft.com/office/officeart/2005/8/layout/hChevron3"/>
    <dgm:cxn modelId="{6A620DDA-B1D4-4A8F-9351-EE1291A97E2F}" srcId="{81B88600-AA97-4166-80BF-5339F712D85D}" destId="{8845BC8B-D46F-4B0D-8DDB-EA4E4395D69D}" srcOrd="0" destOrd="0" parTransId="{07F6C084-A0E6-4C37-90FE-DAA3590FA548}" sibTransId="{49F53453-BC0D-4357-8C93-9A7AAE5AB586}"/>
    <dgm:cxn modelId="{67647078-A4FB-4C08-9E0A-5ED8A4AF3D17}" type="presParOf" srcId="{ACC65445-35A6-4EB4-8232-E8847DBC3D76}" destId="{8B8741D9-A5AE-4087-A98A-07E9AB3E9D5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36CA5-920D-4C74-8451-226419087AB2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0D223D-FB54-4254-A2B6-5AD832E05C2B}">
      <dgm:prSet/>
      <dgm:spPr/>
      <dgm:t>
        <a:bodyPr/>
        <a:lstStyle/>
        <a:p>
          <a:pPr rtl="0"/>
          <a:r>
            <a:rPr lang="en-US" b="1" dirty="0" smtClean="0"/>
            <a:t>Subtitle: Tracking and Analyzing student grades </a:t>
          </a:r>
          <a:endParaRPr lang="en-US" dirty="0"/>
        </a:p>
      </dgm:t>
    </dgm:pt>
    <dgm:pt modelId="{81BC650F-D854-4A41-814D-F8E4DE15708F}" type="parTrans" cxnId="{42C80C08-B0F8-4D95-A66D-FEF8C7676895}">
      <dgm:prSet/>
      <dgm:spPr/>
      <dgm:t>
        <a:bodyPr/>
        <a:lstStyle/>
        <a:p>
          <a:endParaRPr lang="en-US"/>
        </a:p>
      </dgm:t>
    </dgm:pt>
    <dgm:pt modelId="{2BF5F0FD-4721-461B-AE6F-A0A9766A543B}" type="sibTrans" cxnId="{42C80C08-B0F8-4D95-A66D-FEF8C7676895}">
      <dgm:prSet/>
      <dgm:spPr/>
      <dgm:t>
        <a:bodyPr/>
        <a:lstStyle/>
        <a:p>
          <a:endParaRPr lang="en-US"/>
        </a:p>
      </dgm:t>
    </dgm:pt>
    <dgm:pt modelId="{B6C8FB4C-5489-4118-8CC6-7B9CD02C2BC3}" type="pres">
      <dgm:prSet presAssocID="{42736CA5-920D-4C74-8451-226419087A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636C8-A492-4B8C-8EED-2796D145B3CC}" type="pres">
      <dgm:prSet presAssocID="{E90D223D-FB54-4254-A2B6-5AD832E05C2B}" presName="linNode" presStyleCnt="0"/>
      <dgm:spPr/>
    </dgm:pt>
    <dgm:pt modelId="{C673EB2F-594B-442C-AF72-538F0D7801DD}" type="pres">
      <dgm:prSet presAssocID="{E90D223D-FB54-4254-A2B6-5AD832E05C2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1D9FE-F397-4395-B01C-60F645480D04}" type="presOf" srcId="{42736CA5-920D-4C74-8451-226419087AB2}" destId="{B6C8FB4C-5489-4118-8CC6-7B9CD02C2BC3}" srcOrd="0" destOrd="0" presId="urn:microsoft.com/office/officeart/2005/8/layout/vList5"/>
    <dgm:cxn modelId="{42C80C08-B0F8-4D95-A66D-FEF8C7676895}" srcId="{42736CA5-920D-4C74-8451-226419087AB2}" destId="{E90D223D-FB54-4254-A2B6-5AD832E05C2B}" srcOrd="0" destOrd="0" parTransId="{81BC650F-D854-4A41-814D-F8E4DE15708F}" sibTransId="{2BF5F0FD-4721-461B-AE6F-A0A9766A543B}"/>
    <dgm:cxn modelId="{7C4BB636-A7A9-4528-B2FA-C6E771C0F74A}" type="presOf" srcId="{E90D223D-FB54-4254-A2B6-5AD832E05C2B}" destId="{C673EB2F-594B-442C-AF72-538F0D7801DD}" srcOrd="0" destOrd="0" presId="urn:microsoft.com/office/officeart/2005/8/layout/vList5"/>
    <dgm:cxn modelId="{47DD3F8F-4B8A-43CC-B960-DE30E8765373}" type="presParOf" srcId="{B6C8FB4C-5489-4118-8CC6-7B9CD02C2BC3}" destId="{52B636C8-A492-4B8C-8EED-2796D145B3CC}" srcOrd="0" destOrd="0" presId="urn:microsoft.com/office/officeart/2005/8/layout/vList5"/>
    <dgm:cxn modelId="{23462E45-FD32-4D4E-8557-ACC4822400E9}" type="presParOf" srcId="{52B636C8-A492-4B8C-8EED-2796D145B3CC}" destId="{C673EB2F-594B-442C-AF72-538F0D7801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FEB635-8586-4AF0-8579-1CF123B65B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B22069-69FB-40AB-9F4C-8CDB40E56F8D}">
      <dgm:prSet/>
      <dgm:spPr/>
      <dgm:t>
        <a:bodyPr/>
        <a:lstStyle/>
        <a:p>
          <a:pPr rtl="0"/>
          <a:r>
            <a:rPr lang="en-US" b="1" smtClean="0"/>
            <a:t>Grade tracker overview</a:t>
          </a:r>
          <a:endParaRPr lang="en-US"/>
        </a:p>
      </dgm:t>
    </dgm:pt>
    <dgm:pt modelId="{8068560E-E96A-4512-9F64-9AE831B68259}" type="parTrans" cxnId="{A0570B24-7E53-4B23-B84C-2E11DAD68006}">
      <dgm:prSet/>
      <dgm:spPr/>
      <dgm:t>
        <a:bodyPr/>
        <a:lstStyle/>
        <a:p>
          <a:endParaRPr lang="en-US"/>
        </a:p>
      </dgm:t>
    </dgm:pt>
    <dgm:pt modelId="{E2A4DE8E-EA07-4466-82AA-FF04F589C870}" type="sibTrans" cxnId="{A0570B24-7E53-4B23-B84C-2E11DAD68006}">
      <dgm:prSet/>
      <dgm:spPr/>
      <dgm:t>
        <a:bodyPr/>
        <a:lstStyle/>
        <a:p>
          <a:endParaRPr lang="en-US"/>
        </a:p>
      </dgm:t>
    </dgm:pt>
    <dgm:pt modelId="{623064E7-BA81-4CB9-835F-5554356A3FAA}" type="pres">
      <dgm:prSet presAssocID="{F6FEB635-8586-4AF0-8579-1CF123B65B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EF7778-9DCB-42C0-B8DC-4F58EF82D393}" type="pres">
      <dgm:prSet presAssocID="{2AB22069-69FB-40AB-9F4C-8CDB40E56F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70B24-7E53-4B23-B84C-2E11DAD68006}" srcId="{F6FEB635-8586-4AF0-8579-1CF123B65B42}" destId="{2AB22069-69FB-40AB-9F4C-8CDB40E56F8D}" srcOrd="0" destOrd="0" parTransId="{8068560E-E96A-4512-9F64-9AE831B68259}" sibTransId="{E2A4DE8E-EA07-4466-82AA-FF04F589C870}"/>
    <dgm:cxn modelId="{0CCC6B85-DA10-46AB-B8EA-539951B5F327}" type="presOf" srcId="{2AB22069-69FB-40AB-9F4C-8CDB40E56F8D}" destId="{F5EF7778-9DCB-42C0-B8DC-4F58EF82D393}" srcOrd="0" destOrd="0" presId="urn:microsoft.com/office/officeart/2005/8/layout/vList2"/>
    <dgm:cxn modelId="{C20E8185-A03A-4BDF-9A65-6FCCCFDDC8CD}" type="presOf" srcId="{F6FEB635-8586-4AF0-8579-1CF123B65B42}" destId="{623064E7-BA81-4CB9-835F-5554356A3FAA}" srcOrd="0" destOrd="0" presId="urn:microsoft.com/office/officeart/2005/8/layout/vList2"/>
    <dgm:cxn modelId="{F23A182B-E27C-4801-8D06-302D2570FADC}" type="presParOf" srcId="{623064E7-BA81-4CB9-835F-5554356A3FAA}" destId="{F5EF7778-9DCB-42C0-B8DC-4F58EF82D3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72A87-FF94-4429-B51A-0861F0464B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9C1799-8262-4AAC-BCA6-96CD496E949C}">
      <dgm:prSet/>
      <dgm:spPr/>
      <dgm:t>
        <a:bodyPr/>
        <a:lstStyle/>
        <a:p>
          <a:pPr rtl="0"/>
          <a:r>
            <a:rPr lang="en-US" smtClean="0"/>
            <a:t>Content :</a:t>
          </a:r>
          <a:endParaRPr lang="en-US"/>
        </a:p>
      </dgm:t>
    </dgm:pt>
    <dgm:pt modelId="{203E85D1-3BBF-4EFB-BC02-F8FF472EFDE4}" type="parTrans" cxnId="{8C60033B-57DC-42C4-A86E-CE53A4673D60}">
      <dgm:prSet/>
      <dgm:spPr/>
      <dgm:t>
        <a:bodyPr/>
        <a:lstStyle/>
        <a:p>
          <a:endParaRPr lang="en-US"/>
        </a:p>
      </dgm:t>
    </dgm:pt>
    <dgm:pt modelId="{FA1A6B9A-2794-4353-85F0-622FE95FF35E}" type="sibTrans" cxnId="{8C60033B-57DC-42C4-A86E-CE53A4673D60}">
      <dgm:prSet/>
      <dgm:spPr/>
      <dgm:t>
        <a:bodyPr/>
        <a:lstStyle/>
        <a:p>
          <a:endParaRPr lang="en-US"/>
        </a:p>
      </dgm:t>
    </dgm:pt>
    <dgm:pt modelId="{2C20E064-F673-4F1B-B74A-870F95122A16}">
      <dgm:prSet/>
      <dgm:spPr/>
      <dgm:t>
        <a:bodyPr/>
        <a:lstStyle/>
        <a:p>
          <a:pPr rtl="0"/>
          <a:r>
            <a:rPr lang="en-US" smtClean="0"/>
            <a:t>This grade tracker includes:</a:t>
          </a:r>
          <a:endParaRPr lang="en-US"/>
        </a:p>
      </dgm:t>
    </dgm:pt>
    <dgm:pt modelId="{2A6D13C9-898A-476A-BC40-057FC902E6A7}" type="parTrans" cxnId="{EB836FAB-D0B2-4BB5-B752-CECAF29221D3}">
      <dgm:prSet/>
      <dgm:spPr/>
      <dgm:t>
        <a:bodyPr/>
        <a:lstStyle/>
        <a:p>
          <a:endParaRPr lang="en-US"/>
        </a:p>
      </dgm:t>
    </dgm:pt>
    <dgm:pt modelId="{FE71D603-6AE2-4E9E-A57E-97798F63D115}" type="sibTrans" cxnId="{EB836FAB-D0B2-4BB5-B752-CECAF29221D3}">
      <dgm:prSet/>
      <dgm:spPr/>
      <dgm:t>
        <a:bodyPr/>
        <a:lstStyle/>
        <a:p>
          <a:endParaRPr lang="en-US"/>
        </a:p>
      </dgm:t>
    </dgm:pt>
    <dgm:pt modelId="{D01888C8-845C-4AED-88F7-47E7BA9067E3}">
      <dgm:prSet/>
      <dgm:spPr/>
      <dgm:t>
        <a:bodyPr/>
        <a:lstStyle/>
        <a:p>
          <a:pPr rtl="0"/>
          <a:r>
            <a:rPr lang="en-US" dirty="0" smtClean="0"/>
            <a:t>Grades for 5 assignments for 10 students.</a:t>
          </a:r>
          <a:endParaRPr lang="en-US" dirty="0"/>
        </a:p>
      </dgm:t>
    </dgm:pt>
    <dgm:pt modelId="{28012EE5-226D-417A-B58E-7C8856D1D5E6}" type="parTrans" cxnId="{0DA2A261-9661-4C7E-AA26-8CA4FCCEC2B9}">
      <dgm:prSet/>
      <dgm:spPr/>
      <dgm:t>
        <a:bodyPr/>
        <a:lstStyle/>
        <a:p>
          <a:endParaRPr lang="en-US"/>
        </a:p>
      </dgm:t>
    </dgm:pt>
    <dgm:pt modelId="{DA988BAB-6F22-4902-A76E-686EA2FE16BE}" type="sibTrans" cxnId="{0DA2A261-9661-4C7E-AA26-8CA4FCCEC2B9}">
      <dgm:prSet/>
      <dgm:spPr/>
      <dgm:t>
        <a:bodyPr/>
        <a:lstStyle/>
        <a:p>
          <a:endParaRPr lang="en-US"/>
        </a:p>
      </dgm:t>
    </dgm:pt>
    <dgm:pt modelId="{7CD65EDA-7827-496B-A228-206B1FC0098F}">
      <dgm:prSet/>
      <dgm:spPr/>
      <dgm:t>
        <a:bodyPr/>
        <a:lstStyle/>
        <a:p>
          <a:pPr rtl="0"/>
          <a:r>
            <a:rPr lang="en-US" smtClean="0"/>
            <a:t>Calculation of the highest ,lowest and average grades for each student </a:t>
          </a:r>
          <a:endParaRPr lang="en-US"/>
        </a:p>
      </dgm:t>
    </dgm:pt>
    <dgm:pt modelId="{8ACED8EC-6470-43F7-BB2F-999E6E2C13B9}" type="parTrans" cxnId="{7EAA5524-75DB-4DDF-AC4B-EECA25DBA566}">
      <dgm:prSet/>
      <dgm:spPr/>
      <dgm:t>
        <a:bodyPr/>
        <a:lstStyle/>
        <a:p>
          <a:endParaRPr lang="en-US"/>
        </a:p>
      </dgm:t>
    </dgm:pt>
    <dgm:pt modelId="{775BEB61-C979-4C07-ABF9-E4948547B6FF}" type="sibTrans" cxnId="{7EAA5524-75DB-4DDF-AC4B-EECA25DBA566}">
      <dgm:prSet/>
      <dgm:spPr/>
      <dgm:t>
        <a:bodyPr/>
        <a:lstStyle/>
        <a:p>
          <a:endParaRPr lang="en-US"/>
        </a:p>
      </dgm:t>
    </dgm:pt>
    <dgm:pt modelId="{4CF9A49B-27D3-41DA-826F-750CD9435FA9}">
      <dgm:prSet/>
      <dgm:spPr/>
      <dgm:t>
        <a:bodyPr/>
        <a:lstStyle/>
        <a:p>
          <a:pPr rtl="0"/>
          <a:r>
            <a:rPr lang="en-US" smtClean="0"/>
            <a:t>Summary of key findings.</a:t>
          </a:r>
          <a:endParaRPr lang="en-US"/>
        </a:p>
      </dgm:t>
    </dgm:pt>
    <dgm:pt modelId="{5E2953AE-9281-40CF-B6B8-1AC32D39F3C3}" type="parTrans" cxnId="{27FBF44E-E9AF-4BCE-81C3-17A485A73753}">
      <dgm:prSet/>
      <dgm:spPr/>
      <dgm:t>
        <a:bodyPr/>
        <a:lstStyle/>
        <a:p>
          <a:endParaRPr lang="en-US"/>
        </a:p>
      </dgm:t>
    </dgm:pt>
    <dgm:pt modelId="{E421847B-E68D-453B-985C-765FE6FBFD20}" type="sibTrans" cxnId="{27FBF44E-E9AF-4BCE-81C3-17A485A73753}">
      <dgm:prSet/>
      <dgm:spPr/>
      <dgm:t>
        <a:bodyPr/>
        <a:lstStyle/>
        <a:p>
          <a:endParaRPr lang="en-US"/>
        </a:p>
      </dgm:t>
    </dgm:pt>
    <dgm:pt modelId="{002BB2B0-D56A-4E42-8997-43FB07B18057}" type="pres">
      <dgm:prSet presAssocID="{B7672A87-FF94-4429-B51A-0861F0464B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1ACBF0-C72F-4EB1-A004-CD292AC4AE17}" type="pres">
      <dgm:prSet presAssocID="{239C1799-8262-4AAC-BCA6-96CD496E949C}" presName="composite" presStyleCnt="0"/>
      <dgm:spPr/>
    </dgm:pt>
    <dgm:pt modelId="{92A3451B-10FC-48E0-AC46-F507D4CFF354}" type="pres">
      <dgm:prSet presAssocID="{239C1799-8262-4AAC-BCA6-96CD496E949C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390AE-E8F7-408C-B7C5-B7A076402A8A}" type="pres">
      <dgm:prSet presAssocID="{239C1799-8262-4AAC-BCA6-96CD496E949C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1E83F4-F4E8-4E2E-B40A-BB025CD70D3E}" type="presOf" srcId="{7CD65EDA-7827-496B-A228-206B1FC0098F}" destId="{5BB390AE-E8F7-408C-B7C5-B7A076402A8A}" srcOrd="0" destOrd="2" presId="urn:microsoft.com/office/officeart/2005/8/layout/chevron2"/>
    <dgm:cxn modelId="{0DA2A261-9661-4C7E-AA26-8CA4FCCEC2B9}" srcId="{239C1799-8262-4AAC-BCA6-96CD496E949C}" destId="{D01888C8-845C-4AED-88F7-47E7BA9067E3}" srcOrd="1" destOrd="0" parTransId="{28012EE5-226D-417A-B58E-7C8856D1D5E6}" sibTransId="{DA988BAB-6F22-4902-A76E-686EA2FE16BE}"/>
    <dgm:cxn modelId="{7EAA5524-75DB-4DDF-AC4B-EECA25DBA566}" srcId="{239C1799-8262-4AAC-BCA6-96CD496E949C}" destId="{7CD65EDA-7827-496B-A228-206B1FC0098F}" srcOrd="2" destOrd="0" parTransId="{8ACED8EC-6470-43F7-BB2F-999E6E2C13B9}" sibTransId="{775BEB61-C979-4C07-ABF9-E4948547B6FF}"/>
    <dgm:cxn modelId="{06548E3C-6015-4AAD-B7AE-8A6318362E9B}" type="presOf" srcId="{D01888C8-845C-4AED-88F7-47E7BA9067E3}" destId="{5BB390AE-E8F7-408C-B7C5-B7A076402A8A}" srcOrd="0" destOrd="1" presId="urn:microsoft.com/office/officeart/2005/8/layout/chevron2"/>
    <dgm:cxn modelId="{20621494-8DE7-42E5-AADB-CA5A6F579FEF}" type="presOf" srcId="{2C20E064-F673-4F1B-B74A-870F95122A16}" destId="{5BB390AE-E8F7-408C-B7C5-B7A076402A8A}" srcOrd="0" destOrd="0" presId="urn:microsoft.com/office/officeart/2005/8/layout/chevron2"/>
    <dgm:cxn modelId="{B61BA8DB-B2EF-4844-B227-1C5C7FA38388}" type="presOf" srcId="{B7672A87-FF94-4429-B51A-0861F0464BC0}" destId="{002BB2B0-D56A-4E42-8997-43FB07B18057}" srcOrd="0" destOrd="0" presId="urn:microsoft.com/office/officeart/2005/8/layout/chevron2"/>
    <dgm:cxn modelId="{EB836FAB-D0B2-4BB5-B752-CECAF29221D3}" srcId="{239C1799-8262-4AAC-BCA6-96CD496E949C}" destId="{2C20E064-F673-4F1B-B74A-870F95122A16}" srcOrd="0" destOrd="0" parTransId="{2A6D13C9-898A-476A-BC40-057FC902E6A7}" sibTransId="{FE71D603-6AE2-4E9E-A57E-97798F63D115}"/>
    <dgm:cxn modelId="{38F06467-6164-490C-BDB1-FF282CEB2039}" type="presOf" srcId="{4CF9A49B-27D3-41DA-826F-750CD9435FA9}" destId="{5BB390AE-E8F7-408C-B7C5-B7A076402A8A}" srcOrd="0" destOrd="3" presId="urn:microsoft.com/office/officeart/2005/8/layout/chevron2"/>
    <dgm:cxn modelId="{8C60033B-57DC-42C4-A86E-CE53A4673D60}" srcId="{B7672A87-FF94-4429-B51A-0861F0464BC0}" destId="{239C1799-8262-4AAC-BCA6-96CD496E949C}" srcOrd="0" destOrd="0" parTransId="{203E85D1-3BBF-4EFB-BC02-F8FF472EFDE4}" sibTransId="{FA1A6B9A-2794-4353-85F0-622FE95FF35E}"/>
    <dgm:cxn modelId="{27FBF44E-E9AF-4BCE-81C3-17A485A73753}" srcId="{239C1799-8262-4AAC-BCA6-96CD496E949C}" destId="{4CF9A49B-27D3-41DA-826F-750CD9435FA9}" srcOrd="3" destOrd="0" parTransId="{5E2953AE-9281-40CF-B6B8-1AC32D39F3C3}" sibTransId="{E421847B-E68D-453B-985C-765FE6FBFD20}"/>
    <dgm:cxn modelId="{E808C9A6-561B-4FAD-8AE4-96D1FD6F618A}" type="presOf" srcId="{239C1799-8262-4AAC-BCA6-96CD496E949C}" destId="{92A3451B-10FC-48E0-AC46-F507D4CFF354}" srcOrd="0" destOrd="0" presId="urn:microsoft.com/office/officeart/2005/8/layout/chevron2"/>
    <dgm:cxn modelId="{E94A1434-744A-4DB7-AE1F-F1F80DEE1F3B}" type="presParOf" srcId="{002BB2B0-D56A-4E42-8997-43FB07B18057}" destId="{BB1ACBF0-C72F-4EB1-A004-CD292AC4AE17}" srcOrd="0" destOrd="0" presId="urn:microsoft.com/office/officeart/2005/8/layout/chevron2"/>
    <dgm:cxn modelId="{48E52207-9FDD-49CF-8902-E842A4BDFAE2}" type="presParOf" srcId="{BB1ACBF0-C72F-4EB1-A004-CD292AC4AE17}" destId="{92A3451B-10FC-48E0-AC46-F507D4CFF354}" srcOrd="0" destOrd="0" presId="urn:microsoft.com/office/officeart/2005/8/layout/chevron2"/>
    <dgm:cxn modelId="{D7DE0007-AD04-48EB-B117-C7966654BBB1}" type="presParOf" srcId="{BB1ACBF0-C72F-4EB1-A004-CD292AC4AE17}" destId="{5BB390AE-E8F7-408C-B7C5-B7A076402A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84018F-3AB6-4350-80BB-08A51345F9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C42A48-B2DD-4619-A37C-EB72C324BB9E}">
      <dgm:prSet/>
      <dgm:spPr/>
      <dgm:t>
        <a:bodyPr/>
        <a:lstStyle/>
        <a:p>
          <a:pPr rtl="0"/>
          <a:r>
            <a:rPr lang="en-US" dirty="0" smtClean="0"/>
            <a:t>Data Entry Slide </a:t>
          </a:r>
          <a:endParaRPr lang="en-US" dirty="0"/>
        </a:p>
      </dgm:t>
    </dgm:pt>
    <dgm:pt modelId="{D76B08C5-AFB9-4E5B-9482-3434E2488662}" type="parTrans" cxnId="{F572CF16-2294-4A51-B9D3-708D07152378}">
      <dgm:prSet/>
      <dgm:spPr/>
      <dgm:t>
        <a:bodyPr/>
        <a:lstStyle/>
        <a:p>
          <a:endParaRPr lang="en-US"/>
        </a:p>
      </dgm:t>
    </dgm:pt>
    <dgm:pt modelId="{6D6BA431-B356-402C-8DC1-6B279AFD44B8}" type="sibTrans" cxnId="{F572CF16-2294-4A51-B9D3-708D07152378}">
      <dgm:prSet/>
      <dgm:spPr/>
      <dgm:t>
        <a:bodyPr/>
        <a:lstStyle/>
        <a:p>
          <a:endParaRPr lang="en-US"/>
        </a:p>
      </dgm:t>
    </dgm:pt>
    <dgm:pt modelId="{306B448A-1473-495F-9FFD-6A34F276C47A}" type="pres">
      <dgm:prSet presAssocID="{9E84018F-3AB6-4350-80BB-08A51345F9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FE11A9-537F-44DE-9618-C3BE9740DB79}" type="pres">
      <dgm:prSet presAssocID="{86C42A48-B2DD-4619-A37C-EB72C324BB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72CF16-2294-4A51-B9D3-708D07152378}" srcId="{9E84018F-3AB6-4350-80BB-08A51345F92A}" destId="{86C42A48-B2DD-4619-A37C-EB72C324BB9E}" srcOrd="0" destOrd="0" parTransId="{D76B08C5-AFB9-4E5B-9482-3434E2488662}" sibTransId="{6D6BA431-B356-402C-8DC1-6B279AFD44B8}"/>
    <dgm:cxn modelId="{6A62A8EE-90B9-40B8-A0FB-ECF89D4ADE99}" type="presOf" srcId="{86C42A48-B2DD-4619-A37C-EB72C324BB9E}" destId="{D5FE11A9-537F-44DE-9618-C3BE9740DB79}" srcOrd="0" destOrd="0" presId="urn:microsoft.com/office/officeart/2005/8/layout/vList2"/>
    <dgm:cxn modelId="{D5E7D72A-EFE7-4436-B6CC-CB19C1F64C05}" type="presOf" srcId="{9E84018F-3AB6-4350-80BB-08A51345F92A}" destId="{306B448A-1473-495F-9FFD-6A34F276C47A}" srcOrd="0" destOrd="0" presId="urn:microsoft.com/office/officeart/2005/8/layout/vList2"/>
    <dgm:cxn modelId="{FD641669-DEDE-40FE-88FA-418211DBA66E}" type="presParOf" srcId="{306B448A-1473-495F-9FFD-6A34F276C47A}" destId="{D5FE11A9-537F-44DE-9618-C3BE9740D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6DB71E-440E-423C-896F-6B40184309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5A14E7-432B-43D5-8B7E-6E720A1F312A}">
      <dgm:prSet/>
      <dgm:spPr/>
      <dgm:t>
        <a:bodyPr/>
        <a:lstStyle/>
        <a:p>
          <a:pPr rtl="0"/>
          <a:r>
            <a:rPr lang="en-US" dirty="0" smtClean="0"/>
            <a:t>The grade tracker contains columns for each assignment and rows for each student .</a:t>
          </a:r>
          <a:endParaRPr lang="en-US" dirty="0"/>
        </a:p>
      </dgm:t>
    </dgm:pt>
    <dgm:pt modelId="{EBA789E9-17BE-43D1-8FAD-F5BE5F7D9D10}" type="parTrans" cxnId="{A0F53BE9-071E-4D00-8018-72C35E48B10E}">
      <dgm:prSet/>
      <dgm:spPr/>
      <dgm:t>
        <a:bodyPr/>
        <a:lstStyle/>
        <a:p>
          <a:endParaRPr lang="en-US"/>
        </a:p>
      </dgm:t>
    </dgm:pt>
    <dgm:pt modelId="{B5CA5259-FEE9-4DD6-8F3C-1DB3B66F5E55}" type="sibTrans" cxnId="{A0F53BE9-071E-4D00-8018-72C35E48B10E}">
      <dgm:prSet/>
      <dgm:spPr/>
      <dgm:t>
        <a:bodyPr/>
        <a:lstStyle/>
        <a:p>
          <a:endParaRPr lang="en-US"/>
        </a:p>
      </dgm:t>
    </dgm:pt>
    <dgm:pt modelId="{888E15DC-396B-4FA1-B114-93F440F44E35}">
      <dgm:prSet/>
      <dgm:spPr/>
      <dgm:t>
        <a:bodyPr/>
        <a:lstStyle/>
        <a:p>
          <a:pPr rtl="0"/>
          <a:r>
            <a:rPr lang="en-US" smtClean="0"/>
            <a:t>Grades are entered manually or can be randomly using the ‘RANDBETWEEN’ function .</a:t>
          </a:r>
          <a:endParaRPr lang="en-US"/>
        </a:p>
      </dgm:t>
    </dgm:pt>
    <dgm:pt modelId="{C8242421-221A-41BE-8E4C-9C62ED2891AF}" type="parTrans" cxnId="{AB1D16F7-4BD8-45C1-8ED7-B6E3E8E53C67}">
      <dgm:prSet/>
      <dgm:spPr/>
      <dgm:t>
        <a:bodyPr/>
        <a:lstStyle/>
        <a:p>
          <a:endParaRPr lang="en-US"/>
        </a:p>
      </dgm:t>
    </dgm:pt>
    <dgm:pt modelId="{221C1116-C4FC-41A2-A9B5-8080BC05A9B6}" type="sibTrans" cxnId="{AB1D16F7-4BD8-45C1-8ED7-B6E3E8E53C67}">
      <dgm:prSet/>
      <dgm:spPr/>
      <dgm:t>
        <a:bodyPr/>
        <a:lstStyle/>
        <a:p>
          <a:endParaRPr lang="en-US"/>
        </a:p>
      </dgm:t>
    </dgm:pt>
    <dgm:pt modelId="{0547AB13-9FBF-457E-88FE-EB3D44BC75A9}">
      <dgm:prSet/>
      <dgm:spPr/>
      <dgm:t>
        <a:bodyPr/>
        <a:lstStyle/>
        <a:p>
          <a:pPr rtl="0"/>
          <a:r>
            <a:rPr lang="en-US" smtClean="0"/>
            <a:t>Example formula to generate random grades between 60 and 100.</a:t>
          </a:r>
          <a:endParaRPr lang="en-US"/>
        </a:p>
      </dgm:t>
    </dgm:pt>
    <dgm:pt modelId="{6D6BE48F-F81E-44F7-B070-100782531C0E}" type="parTrans" cxnId="{52C6539B-C9F7-45F2-BBAF-4ED437AF722A}">
      <dgm:prSet/>
      <dgm:spPr/>
      <dgm:t>
        <a:bodyPr/>
        <a:lstStyle/>
        <a:p>
          <a:endParaRPr lang="en-US"/>
        </a:p>
      </dgm:t>
    </dgm:pt>
    <dgm:pt modelId="{E33C950A-F2A1-46B2-A481-2F31FA6CF982}" type="sibTrans" cxnId="{52C6539B-C9F7-45F2-BBAF-4ED437AF722A}">
      <dgm:prSet/>
      <dgm:spPr/>
      <dgm:t>
        <a:bodyPr/>
        <a:lstStyle/>
        <a:p>
          <a:endParaRPr lang="en-US"/>
        </a:p>
      </dgm:t>
    </dgm:pt>
    <dgm:pt modelId="{2F8A16F1-D9AB-4CCC-8C15-AA72EC38B183}" type="pres">
      <dgm:prSet presAssocID="{556DB71E-440E-423C-896F-6B40184309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B00301-FF80-47A8-8418-A698A4B874CB}" type="pres">
      <dgm:prSet presAssocID="{8A5A14E7-432B-43D5-8B7E-6E720A1F312A}" presName="root" presStyleCnt="0"/>
      <dgm:spPr/>
    </dgm:pt>
    <dgm:pt modelId="{DF21855B-0CA2-49E3-991E-F086FCE5BD54}" type="pres">
      <dgm:prSet presAssocID="{8A5A14E7-432B-43D5-8B7E-6E720A1F312A}" presName="rootComposite" presStyleCnt="0"/>
      <dgm:spPr/>
    </dgm:pt>
    <dgm:pt modelId="{D0B570AB-44DF-43CA-9EFA-E30484856CF4}" type="pres">
      <dgm:prSet presAssocID="{8A5A14E7-432B-43D5-8B7E-6E720A1F312A}" presName="rootText" presStyleLbl="node1" presStyleIdx="0" presStyleCnt="3"/>
      <dgm:spPr/>
      <dgm:t>
        <a:bodyPr/>
        <a:lstStyle/>
        <a:p>
          <a:endParaRPr lang="en-US"/>
        </a:p>
      </dgm:t>
    </dgm:pt>
    <dgm:pt modelId="{37E73F06-6014-48A2-9F7B-410B88497E95}" type="pres">
      <dgm:prSet presAssocID="{8A5A14E7-432B-43D5-8B7E-6E720A1F312A}" presName="rootConnector" presStyleLbl="node1" presStyleIdx="0" presStyleCnt="3"/>
      <dgm:spPr/>
      <dgm:t>
        <a:bodyPr/>
        <a:lstStyle/>
        <a:p>
          <a:endParaRPr lang="en-US"/>
        </a:p>
      </dgm:t>
    </dgm:pt>
    <dgm:pt modelId="{4A905BF5-CF0D-42A0-B49C-680879B8D7FC}" type="pres">
      <dgm:prSet presAssocID="{8A5A14E7-432B-43D5-8B7E-6E720A1F312A}" presName="childShape" presStyleCnt="0"/>
      <dgm:spPr/>
    </dgm:pt>
    <dgm:pt modelId="{6CDD1F30-36FD-4DAE-802E-44CCC0C830B0}" type="pres">
      <dgm:prSet presAssocID="{888E15DC-396B-4FA1-B114-93F440F44E35}" presName="root" presStyleCnt="0"/>
      <dgm:spPr/>
    </dgm:pt>
    <dgm:pt modelId="{E2411A25-DCE1-41FF-81B0-CC9E72C57768}" type="pres">
      <dgm:prSet presAssocID="{888E15DC-396B-4FA1-B114-93F440F44E35}" presName="rootComposite" presStyleCnt="0"/>
      <dgm:spPr/>
    </dgm:pt>
    <dgm:pt modelId="{D2BA3749-8EDD-4788-AF7D-5F6E37261AB7}" type="pres">
      <dgm:prSet presAssocID="{888E15DC-396B-4FA1-B114-93F440F44E35}" presName="rootText" presStyleLbl="node1" presStyleIdx="1" presStyleCnt="3"/>
      <dgm:spPr/>
      <dgm:t>
        <a:bodyPr/>
        <a:lstStyle/>
        <a:p>
          <a:endParaRPr lang="en-US"/>
        </a:p>
      </dgm:t>
    </dgm:pt>
    <dgm:pt modelId="{723507F3-6C76-498A-B344-F9A8F7F61FC2}" type="pres">
      <dgm:prSet presAssocID="{888E15DC-396B-4FA1-B114-93F440F44E35}" presName="rootConnector" presStyleLbl="node1" presStyleIdx="1" presStyleCnt="3"/>
      <dgm:spPr/>
      <dgm:t>
        <a:bodyPr/>
        <a:lstStyle/>
        <a:p>
          <a:endParaRPr lang="en-US"/>
        </a:p>
      </dgm:t>
    </dgm:pt>
    <dgm:pt modelId="{B76F786E-66D9-4286-B915-96EBB0C67B53}" type="pres">
      <dgm:prSet presAssocID="{888E15DC-396B-4FA1-B114-93F440F44E35}" presName="childShape" presStyleCnt="0"/>
      <dgm:spPr/>
    </dgm:pt>
    <dgm:pt modelId="{5D3B6B3E-B0A0-49C7-BC27-3CE6652DE5CB}" type="pres">
      <dgm:prSet presAssocID="{0547AB13-9FBF-457E-88FE-EB3D44BC75A9}" presName="root" presStyleCnt="0"/>
      <dgm:spPr/>
    </dgm:pt>
    <dgm:pt modelId="{698C49FC-F384-4C6B-8033-E5D5085E7243}" type="pres">
      <dgm:prSet presAssocID="{0547AB13-9FBF-457E-88FE-EB3D44BC75A9}" presName="rootComposite" presStyleCnt="0"/>
      <dgm:spPr/>
    </dgm:pt>
    <dgm:pt modelId="{778EBE9F-1752-4604-8BBD-E9976635D19F}" type="pres">
      <dgm:prSet presAssocID="{0547AB13-9FBF-457E-88FE-EB3D44BC75A9}" presName="rootText" presStyleLbl="node1" presStyleIdx="2" presStyleCnt="3"/>
      <dgm:spPr/>
      <dgm:t>
        <a:bodyPr/>
        <a:lstStyle/>
        <a:p>
          <a:endParaRPr lang="en-US"/>
        </a:p>
      </dgm:t>
    </dgm:pt>
    <dgm:pt modelId="{DA8374D7-0987-4420-B168-BC5419267797}" type="pres">
      <dgm:prSet presAssocID="{0547AB13-9FBF-457E-88FE-EB3D44BC75A9}" presName="rootConnector" presStyleLbl="node1" presStyleIdx="2" presStyleCnt="3"/>
      <dgm:spPr/>
      <dgm:t>
        <a:bodyPr/>
        <a:lstStyle/>
        <a:p>
          <a:endParaRPr lang="en-US"/>
        </a:p>
      </dgm:t>
    </dgm:pt>
    <dgm:pt modelId="{29C97EDA-D942-4880-939E-AD603646F909}" type="pres">
      <dgm:prSet presAssocID="{0547AB13-9FBF-457E-88FE-EB3D44BC75A9}" presName="childShape" presStyleCnt="0"/>
      <dgm:spPr/>
    </dgm:pt>
  </dgm:ptLst>
  <dgm:cxnLst>
    <dgm:cxn modelId="{F2244D62-3543-4D1E-9798-D99CB5BD70BC}" type="presOf" srcId="{0547AB13-9FBF-457E-88FE-EB3D44BC75A9}" destId="{778EBE9F-1752-4604-8BBD-E9976635D19F}" srcOrd="0" destOrd="0" presId="urn:microsoft.com/office/officeart/2005/8/layout/hierarchy3"/>
    <dgm:cxn modelId="{EA5BD45C-70C3-43D1-8434-521F603A0BD4}" type="presOf" srcId="{8A5A14E7-432B-43D5-8B7E-6E720A1F312A}" destId="{37E73F06-6014-48A2-9F7B-410B88497E95}" srcOrd="1" destOrd="0" presId="urn:microsoft.com/office/officeart/2005/8/layout/hierarchy3"/>
    <dgm:cxn modelId="{7D73720B-2829-4C79-881D-B6924A57F5F2}" type="presOf" srcId="{556DB71E-440E-423C-896F-6B4018430965}" destId="{2F8A16F1-D9AB-4CCC-8C15-AA72EC38B183}" srcOrd="0" destOrd="0" presId="urn:microsoft.com/office/officeart/2005/8/layout/hierarchy3"/>
    <dgm:cxn modelId="{7CDAF71E-37CE-448F-8472-30768619A563}" type="presOf" srcId="{888E15DC-396B-4FA1-B114-93F440F44E35}" destId="{723507F3-6C76-498A-B344-F9A8F7F61FC2}" srcOrd="1" destOrd="0" presId="urn:microsoft.com/office/officeart/2005/8/layout/hierarchy3"/>
    <dgm:cxn modelId="{AB1D16F7-4BD8-45C1-8ED7-B6E3E8E53C67}" srcId="{556DB71E-440E-423C-896F-6B4018430965}" destId="{888E15DC-396B-4FA1-B114-93F440F44E35}" srcOrd="1" destOrd="0" parTransId="{C8242421-221A-41BE-8E4C-9C62ED2891AF}" sibTransId="{221C1116-C4FC-41A2-A9B5-8080BC05A9B6}"/>
    <dgm:cxn modelId="{84D79607-4EAE-49A5-958C-23FE26B6F314}" type="presOf" srcId="{8A5A14E7-432B-43D5-8B7E-6E720A1F312A}" destId="{D0B570AB-44DF-43CA-9EFA-E30484856CF4}" srcOrd="0" destOrd="0" presId="urn:microsoft.com/office/officeart/2005/8/layout/hierarchy3"/>
    <dgm:cxn modelId="{245FCC57-4E8E-49D0-8C75-0BC605E32F95}" type="presOf" srcId="{888E15DC-396B-4FA1-B114-93F440F44E35}" destId="{D2BA3749-8EDD-4788-AF7D-5F6E37261AB7}" srcOrd="0" destOrd="0" presId="urn:microsoft.com/office/officeart/2005/8/layout/hierarchy3"/>
    <dgm:cxn modelId="{A0F53BE9-071E-4D00-8018-72C35E48B10E}" srcId="{556DB71E-440E-423C-896F-6B4018430965}" destId="{8A5A14E7-432B-43D5-8B7E-6E720A1F312A}" srcOrd="0" destOrd="0" parTransId="{EBA789E9-17BE-43D1-8FAD-F5BE5F7D9D10}" sibTransId="{B5CA5259-FEE9-4DD6-8F3C-1DB3B66F5E55}"/>
    <dgm:cxn modelId="{8D8829E4-189E-47F5-A393-F187EE1C5518}" type="presOf" srcId="{0547AB13-9FBF-457E-88FE-EB3D44BC75A9}" destId="{DA8374D7-0987-4420-B168-BC5419267797}" srcOrd="1" destOrd="0" presId="urn:microsoft.com/office/officeart/2005/8/layout/hierarchy3"/>
    <dgm:cxn modelId="{52C6539B-C9F7-45F2-BBAF-4ED437AF722A}" srcId="{556DB71E-440E-423C-896F-6B4018430965}" destId="{0547AB13-9FBF-457E-88FE-EB3D44BC75A9}" srcOrd="2" destOrd="0" parTransId="{6D6BE48F-F81E-44F7-B070-100782531C0E}" sibTransId="{E33C950A-F2A1-46B2-A481-2F31FA6CF982}"/>
    <dgm:cxn modelId="{4EDBAD6D-2888-4313-984E-6D185149CD47}" type="presParOf" srcId="{2F8A16F1-D9AB-4CCC-8C15-AA72EC38B183}" destId="{7BB00301-FF80-47A8-8418-A698A4B874CB}" srcOrd="0" destOrd="0" presId="urn:microsoft.com/office/officeart/2005/8/layout/hierarchy3"/>
    <dgm:cxn modelId="{3404E051-82CE-4B28-BA87-E49A8279CD8B}" type="presParOf" srcId="{7BB00301-FF80-47A8-8418-A698A4B874CB}" destId="{DF21855B-0CA2-49E3-991E-F086FCE5BD54}" srcOrd="0" destOrd="0" presId="urn:microsoft.com/office/officeart/2005/8/layout/hierarchy3"/>
    <dgm:cxn modelId="{7E642FCC-5C65-489C-9C6E-BFC2348BCEA0}" type="presParOf" srcId="{DF21855B-0CA2-49E3-991E-F086FCE5BD54}" destId="{D0B570AB-44DF-43CA-9EFA-E30484856CF4}" srcOrd="0" destOrd="0" presId="urn:microsoft.com/office/officeart/2005/8/layout/hierarchy3"/>
    <dgm:cxn modelId="{80C93ADA-FDE4-4EF4-AD8A-C6EA472F268C}" type="presParOf" srcId="{DF21855B-0CA2-49E3-991E-F086FCE5BD54}" destId="{37E73F06-6014-48A2-9F7B-410B88497E95}" srcOrd="1" destOrd="0" presId="urn:microsoft.com/office/officeart/2005/8/layout/hierarchy3"/>
    <dgm:cxn modelId="{7DEDBA0F-A42F-4A97-8DE3-388A345100DD}" type="presParOf" srcId="{7BB00301-FF80-47A8-8418-A698A4B874CB}" destId="{4A905BF5-CF0D-42A0-B49C-680879B8D7FC}" srcOrd="1" destOrd="0" presId="urn:microsoft.com/office/officeart/2005/8/layout/hierarchy3"/>
    <dgm:cxn modelId="{D8456900-EBE6-405F-BB68-1F703114F7FF}" type="presParOf" srcId="{2F8A16F1-D9AB-4CCC-8C15-AA72EC38B183}" destId="{6CDD1F30-36FD-4DAE-802E-44CCC0C830B0}" srcOrd="1" destOrd="0" presId="urn:microsoft.com/office/officeart/2005/8/layout/hierarchy3"/>
    <dgm:cxn modelId="{011C3B40-2A78-479A-B011-533F2673E95A}" type="presParOf" srcId="{6CDD1F30-36FD-4DAE-802E-44CCC0C830B0}" destId="{E2411A25-DCE1-41FF-81B0-CC9E72C57768}" srcOrd="0" destOrd="0" presId="urn:microsoft.com/office/officeart/2005/8/layout/hierarchy3"/>
    <dgm:cxn modelId="{6471E10F-D4FD-4D06-8BD4-E22D2DC087BC}" type="presParOf" srcId="{E2411A25-DCE1-41FF-81B0-CC9E72C57768}" destId="{D2BA3749-8EDD-4788-AF7D-5F6E37261AB7}" srcOrd="0" destOrd="0" presId="urn:microsoft.com/office/officeart/2005/8/layout/hierarchy3"/>
    <dgm:cxn modelId="{727A447F-628A-4CEC-8FB1-E19DC262F8CB}" type="presParOf" srcId="{E2411A25-DCE1-41FF-81B0-CC9E72C57768}" destId="{723507F3-6C76-498A-B344-F9A8F7F61FC2}" srcOrd="1" destOrd="0" presId="urn:microsoft.com/office/officeart/2005/8/layout/hierarchy3"/>
    <dgm:cxn modelId="{3CE4B3C7-FF4C-4070-B389-36BF5FA66A4A}" type="presParOf" srcId="{6CDD1F30-36FD-4DAE-802E-44CCC0C830B0}" destId="{B76F786E-66D9-4286-B915-96EBB0C67B53}" srcOrd="1" destOrd="0" presId="urn:microsoft.com/office/officeart/2005/8/layout/hierarchy3"/>
    <dgm:cxn modelId="{88B3A1D4-4523-4F1E-8B5D-355AD5C29E35}" type="presParOf" srcId="{2F8A16F1-D9AB-4CCC-8C15-AA72EC38B183}" destId="{5D3B6B3E-B0A0-49C7-BC27-3CE6652DE5CB}" srcOrd="2" destOrd="0" presId="urn:microsoft.com/office/officeart/2005/8/layout/hierarchy3"/>
    <dgm:cxn modelId="{8E10ECF3-273B-4ABE-9812-1828A5878718}" type="presParOf" srcId="{5D3B6B3E-B0A0-49C7-BC27-3CE6652DE5CB}" destId="{698C49FC-F384-4C6B-8033-E5D5085E7243}" srcOrd="0" destOrd="0" presId="urn:microsoft.com/office/officeart/2005/8/layout/hierarchy3"/>
    <dgm:cxn modelId="{81DB6406-4037-4FC8-8215-1D21DA231D03}" type="presParOf" srcId="{698C49FC-F384-4C6B-8033-E5D5085E7243}" destId="{778EBE9F-1752-4604-8BBD-E9976635D19F}" srcOrd="0" destOrd="0" presId="urn:microsoft.com/office/officeart/2005/8/layout/hierarchy3"/>
    <dgm:cxn modelId="{D0A675D8-A0CB-4D13-99B9-8DEE222F0832}" type="presParOf" srcId="{698C49FC-F384-4C6B-8033-E5D5085E7243}" destId="{DA8374D7-0987-4420-B168-BC5419267797}" srcOrd="1" destOrd="0" presId="urn:microsoft.com/office/officeart/2005/8/layout/hierarchy3"/>
    <dgm:cxn modelId="{1A2C999C-F59D-4F8A-96B7-D0F76FF9D2FB}" type="presParOf" srcId="{5D3B6B3E-B0A0-49C7-BC27-3CE6652DE5CB}" destId="{29C97EDA-D942-4880-939E-AD603646F90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006F16-268D-4DCD-AF19-9751DBC516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A4646A-8210-4C75-A73F-0C68C91374C0}">
      <dgm:prSet/>
      <dgm:spPr/>
      <dgm:t>
        <a:bodyPr/>
        <a:lstStyle/>
        <a:p>
          <a:pPr rtl="0"/>
          <a:r>
            <a:rPr lang="en-US" dirty="0" smtClean="0"/>
            <a:t>Calculating Average grade </a:t>
          </a:r>
          <a:endParaRPr lang="en-US" dirty="0"/>
        </a:p>
      </dgm:t>
    </dgm:pt>
    <dgm:pt modelId="{706805A1-E673-4E62-B3F1-ABD91DF87B89}" type="parTrans" cxnId="{477AB008-29E4-4ABC-B877-4765A60DCD42}">
      <dgm:prSet/>
      <dgm:spPr/>
      <dgm:t>
        <a:bodyPr/>
        <a:lstStyle/>
        <a:p>
          <a:endParaRPr lang="en-US"/>
        </a:p>
      </dgm:t>
    </dgm:pt>
    <dgm:pt modelId="{17CDA0DE-326A-4240-910C-D0B9BA9A90BA}" type="sibTrans" cxnId="{477AB008-29E4-4ABC-B877-4765A60DCD42}">
      <dgm:prSet/>
      <dgm:spPr/>
      <dgm:t>
        <a:bodyPr/>
        <a:lstStyle/>
        <a:p>
          <a:endParaRPr lang="en-US"/>
        </a:p>
      </dgm:t>
    </dgm:pt>
    <dgm:pt modelId="{3DBEBB27-ED1C-4567-93B0-0D207D46BC7F}" type="pres">
      <dgm:prSet presAssocID="{6F006F16-268D-4DCD-AF19-9751DBC516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141A16-9A89-48DB-AF49-151BE92FE338}" type="pres">
      <dgm:prSet presAssocID="{02A4646A-8210-4C75-A73F-0C68C91374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7AB008-29E4-4ABC-B877-4765A60DCD42}" srcId="{6F006F16-268D-4DCD-AF19-9751DBC51683}" destId="{02A4646A-8210-4C75-A73F-0C68C91374C0}" srcOrd="0" destOrd="0" parTransId="{706805A1-E673-4E62-B3F1-ABD91DF87B89}" sibTransId="{17CDA0DE-326A-4240-910C-D0B9BA9A90BA}"/>
    <dgm:cxn modelId="{A974D584-2E88-4CE9-A8FC-CDE55A03AABA}" type="presOf" srcId="{02A4646A-8210-4C75-A73F-0C68C91374C0}" destId="{F3141A16-9A89-48DB-AF49-151BE92FE338}" srcOrd="0" destOrd="0" presId="urn:microsoft.com/office/officeart/2005/8/layout/vList2"/>
    <dgm:cxn modelId="{AEAE35E7-899E-4837-A633-74A8BE7DC3F6}" type="presOf" srcId="{6F006F16-268D-4DCD-AF19-9751DBC51683}" destId="{3DBEBB27-ED1C-4567-93B0-0D207D46BC7F}" srcOrd="0" destOrd="0" presId="urn:microsoft.com/office/officeart/2005/8/layout/vList2"/>
    <dgm:cxn modelId="{A2DE35D7-2C9F-4264-AD0E-A51F81DCD3EF}" type="presParOf" srcId="{3DBEBB27-ED1C-4567-93B0-0D207D46BC7F}" destId="{F3141A16-9A89-48DB-AF49-151BE92FE3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DE755-808D-4734-BF5B-22027087C7C0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Group Member’s Name</a:t>
          </a:r>
          <a:endParaRPr lang="en-US" sz="6000" kern="1200" dirty="0"/>
        </a:p>
      </dsp:txBody>
      <dsp:txXfrm>
        <a:off x="116514" y="116914"/>
        <a:ext cx="8910972" cy="2153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F68DF-E3FC-4111-9D5D-1CDF171891B4}">
      <dsp:nvSpPr>
        <dsp:cNvPr id="0" name=""/>
        <dsp:cNvSpPr/>
      </dsp:nvSpPr>
      <dsp:spPr>
        <a:xfrm>
          <a:off x="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Group leader :</a:t>
          </a:r>
          <a:endParaRPr lang="en-US" sz="17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Aiman Tahir </a:t>
          </a:r>
          <a:endParaRPr lang="en-US" sz="1400" b="1" kern="1200" dirty="0"/>
        </a:p>
      </dsp:txBody>
      <dsp:txXfrm>
        <a:off x="33268" y="293220"/>
        <a:ext cx="1076464" cy="1069320"/>
      </dsp:txXfrm>
    </dsp:sp>
    <dsp:sp modelId="{F13A1B83-867C-45B2-9769-15AC73FE662B}">
      <dsp:nvSpPr>
        <dsp:cNvPr id="0" name=""/>
        <dsp:cNvSpPr/>
      </dsp:nvSpPr>
      <dsp:spPr>
        <a:xfrm>
          <a:off x="1257300" y="68614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57300" y="742841"/>
        <a:ext cx="169621" cy="170078"/>
      </dsp:txXfrm>
    </dsp:sp>
    <dsp:sp modelId="{6F3D54C2-1188-4E4B-9A16-4E88B751550D}">
      <dsp:nvSpPr>
        <dsp:cNvPr id="0" name=""/>
        <dsp:cNvSpPr/>
      </dsp:nvSpPr>
      <dsp:spPr>
        <a:xfrm>
          <a:off x="160020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Challan Number: 245524</a:t>
          </a:r>
          <a:endParaRPr lang="en-US" sz="1700" kern="1200"/>
        </a:p>
      </dsp:txBody>
      <dsp:txXfrm>
        <a:off x="1633468" y="293220"/>
        <a:ext cx="1076464" cy="1069320"/>
      </dsp:txXfrm>
    </dsp:sp>
    <dsp:sp modelId="{79E46EB7-D424-4850-BBA4-45FED3306FB2}">
      <dsp:nvSpPr>
        <dsp:cNvPr id="0" name=""/>
        <dsp:cNvSpPr/>
      </dsp:nvSpPr>
      <dsp:spPr>
        <a:xfrm>
          <a:off x="2857500" y="68614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7500" y="742841"/>
        <a:ext cx="169621" cy="170078"/>
      </dsp:txXfrm>
    </dsp:sp>
    <dsp:sp modelId="{8605C3D7-ECFB-4CA5-8D93-81EA804E2B60}">
      <dsp:nvSpPr>
        <dsp:cNvPr id="0" name=""/>
        <dsp:cNvSpPr/>
      </dsp:nvSpPr>
      <dsp:spPr>
        <a:xfrm>
          <a:off x="320040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2.           Laiba Aftab</a:t>
          </a:r>
          <a:endParaRPr lang="en-US" sz="1700" kern="1200"/>
        </a:p>
      </dsp:txBody>
      <dsp:txXfrm>
        <a:off x="3233668" y="293220"/>
        <a:ext cx="1076464" cy="1069320"/>
      </dsp:txXfrm>
    </dsp:sp>
    <dsp:sp modelId="{81061B80-439D-47AF-BA68-91C1584E0DE1}">
      <dsp:nvSpPr>
        <dsp:cNvPr id="0" name=""/>
        <dsp:cNvSpPr/>
      </dsp:nvSpPr>
      <dsp:spPr>
        <a:xfrm>
          <a:off x="4457700" y="68614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457700" y="742841"/>
        <a:ext cx="169621" cy="170078"/>
      </dsp:txXfrm>
    </dsp:sp>
    <dsp:sp modelId="{56C7583F-1127-441B-B3F8-285F8828DB06}">
      <dsp:nvSpPr>
        <dsp:cNvPr id="0" name=""/>
        <dsp:cNvSpPr/>
      </dsp:nvSpPr>
      <dsp:spPr>
        <a:xfrm>
          <a:off x="480060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Challan Number : 242326</a:t>
          </a:r>
          <a:endParaRPr lang="en-US" sz="1700" kern="1200"/>
        </a:p>
      </dsp:txBody>
      <dsp:txXfrm>
        <a:off x="4833868" y="293220"/>
        <a:ext cx="1076464" cy="1069320"/>
      </dsp:txXfrm>
    </dsp:sp>
    <dsp:sp modelId="{0FCDB94F-FB83-4E8E-9E29-6BB9B083368B}">
      <dsp:nvSpPr>
        <dsp:cNvPr id="0" name=""/>
        <dsp:cNvSpPr/>
      </dsp:nvSpPr>
      <dsp:spPr>
        <a:xfrm>
          <a:off x="6057900" y="686148"/>
          <a:ext cx="242315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057900" y="742841"/>
        <a:ext cx="169621" cy="170078"/>
      </dsp:txXfrm>
    </dsp:sp>
    <dsp:sp modelId="{8B6A497B-3F10-4A41-848A-3D9BFF7F572F}">
      <dsp:nvSpPr>
        <dsp:cNvPr id="0" name=""/>
        <dsp:cNvSpPr/>
      </dsp:nvSpPr>
      <dsp:spPr>
        <a:xfrm>
          <a:off x="640080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3.                   Aibah</a:t>
          </a:r>
          <a:endParaRPr lang="en-US" sz="1700" kern="1200"/>
        </a:p>
      </dsp:txBody>
      <dsp:txXfrm>
        <a:off x="6434068" y="293220"/>
        <a:ext cx="1076464" cy="1069320"/>
      </dsp:txXfrm>
    </dsp:sp>
    <dsp:sp modelId="{75F76530-9B5E-4930-AAD1-C15867CB8B54}">
      <dsp:nvSpPr>
        <dsp:cNvPr id="0" name=""/>
        <dsp:cNvSpPr/>
      </dsp:nvSpPr>
      <dsp:spPr>
        <a:xfrm>
          <a:off x="7658100" y="686148"/>
          <a:ext cx="242315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658100" y="742841"/>
        <a:ext cx="169621" cy="170078"/>
      </dsp:txXfrm>
    </dsp:sp>
    <dsp:sp modelId="{2945764A-42C7-4662-B447-C63D23B35247}">
      <dsp:nvSpPr>
        <dsp:cNvPr id="0" name=""/>
        <dsp:cNvSpPr/>
      </dsp:nvSpPr>
      <dsp:spPr>
        <a:xfrm>
          <a:off x="8001000" y="259952"/>
          <a:ext cx="1143000" cy="113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Challan Number : 241111 </a:t>
          </a:r>
          <a:endParaRPr lang="en-US" sz="1700" kern="1200"/>
        </a:p>
      </dsp:txBody>
      <dsp:txXfrm>
        <a:off x="8034268" y="293220"/>
        <a:ext cx="1076464" cy="106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0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6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1E7701-05BE-4B7C-9CED-549EDA637F8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8044E6-DA2A-4B3D-829D-25643A1E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audio" Target="../media/audio1.wav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audio" Target="../media/audio1.wav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audio" Target="../media/audio1.wav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audio" Target="../media/audio1.wav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audio" Target="../media/audio1.wav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0469532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631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Click="0" advTm="5000">
        <p15:prstTrans prst="curtains"/>
        <p:sndAc>
          <p:stSnd>
            <p:snd r:embed="rId2" name="breeze.wav"/>
          </p:stSnd>
        </p:sndAc>
      </p:transition>
    </mc:Choice>
    <mc:Fallback xmlns="">
      <p:transition spd="slow" advClick="0" advTm="5000">
        <p:fade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0274497"/>
              </p:ext>
            </p:extLst>
          </p:nvPr>
        </p:nvGraphicFramePr>
        <p:xfrm>
          <a:off x="802943" y="37877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672098"/>
              </p:ext>
            </p:extLst>
          </p:nvPr>
        </p:nvGraphicFramePr>
        <p:xfrm flipV="1">
          <a:off x="914400" y="2811439"/>
          <a:ext cx="10622507" cy="180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64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  <p:sndAc>
          <p:stSnd>
            <p:snd r:embed="rId2" name="breeze.wav"/>
          </p:stSnd>
        </p:sndAc>
      </p:transition>
    </mc:Choice>
    <mc:Fallback xmlns="">
      <p:transition spd="slow" advClick="0" advTm="5000">
        <p:push dir="u"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23836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992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Bar dir="vert"/>
        <p:sndAc>
          <p:stSnd>
            <p:snd r:embed="rId2" name="breeze.wav"/>
          </p:stSnd>
        </p:sndAc>
      </p:transition>
    </mc:Choice>
    <mc:Fallback xmlns="">
      <p:transition spd="slow" advClick="0" advTm="5000">
        <p:randomBar dir="vert"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33143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ectangle 3"/>
          <p:cNvSpPr/>
          <p:nvPr/>
        </p:nvSpPr>
        <p:spPr>
          <a:xfrm>
            <a:off x="3343701" y="4844954"/>
            <a:ext cx="5090616" cy="118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=RANDBETWEEN(60,100)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wheel spokes="1"/>
        <p:sndAc>
          <p:stSnd>
            <p:snd r:embed="rId2" name="breeze.wav"/>
          </p:stSnd>
        </p:sndAc>
      </p:transition>
    </mc:Choice>
    <mc:Fallback xmlns="">
      <p:transition spd="slow" advClick="0" advTm="5000">
        <p:wheel spokes="1"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3716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6543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Click="0" advTm="5000">
        <p15:prstTrans prst="fracture"/>
        <p:sndAc>
          <p:stSnd>
            <p:snd r:embed="rId2" name="breeze.wav"/>
          </p:stSnd>
        </p:sndAc>
      </p:transition>
    </mc:Choice>
    <mc:Fallback xmlns="">
      <p:transition spd="slow" advClick="0" advTm="5000">
        <p:fade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92B27-F7DA-47EE-87D0-0AAB9C004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AED92B27-F7DA-47EE-87D0-0AAB9C004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71FC7E-A270-4A82-AFCE-B41408B8E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971FC7E-A270-4A82-AFCE-B41408B8E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5D5AC-7DF9-43F5-84CE-DE57CB381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6F5D5AC-7DF9-43F5-84CE-DE57CB381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636390-6137-462E-9C87-18DFC4106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7B636390-6137-462E-9C87-18DFC4106E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209AE9-93F5-4650-9F7E-D0B31CDD5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F209AE9-93F5-4650-9F7E-D0B31CDD5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D09A4B-9642-40F8-A2D1-21282BF24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44D09A4B-9642-40F8-A2D1-21282BF24A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27988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9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switch dir="r"/>
        <p:sndAc>
          <p:stSnd>
            <p:snd r:embed="rId2" name="breeze.wav"/>
          </p:stSnd>
        </p:sndAc>
      </p:transition>
    </mc:Choice>
    <mc:Fallback xmlns="">
      <p:transition spd="slow" advClick="0" advTm="5000">
        <p:fade/>
        <p:sndAc>
          <p:stSnd>
            <p:snd r:embed="rId13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Summary of the highest , lowest and average grades for all assignments </a:t>
            </a:r>
          </a:p>
          <a:p>
            <a:r>
              <a:rPr lang="en-US" sz="2800" dirty="0" smtClean="0"/>
              <a:t>Examples</a:t>
            </a:r>
          </a:p>
          <a:p>
            <a:r>
              <a:rPr lang="en-US" sz="2800" dirty="0" smtClean="0"/>
              <a:t>Highest grade :J6(100)</a:t>
            </a:r>
          </a:p>
          <a:p>
            <a:r>
              <a:rPr lang="en-US" sz="2800" dirty="0" smtClean="0"/>
              <a:t>Lowest grade :K9(60)</a:t>
            </a:r>
          </a:p>
          <a:p>
            <a:r>
              <a:rPr lang="en-US" sz="2800" dirty="0" smtClean="0"/>
              <a:t>Average grade :I8(82.6)</a:t>
            </a:r>
          </a:p>
          <a:p>
            <a:r>
              <a:rPr lang="en-US" sz="2800" dirty="0" smtClean="0"/>
              <a:t>These metrics help in identifying top performers and areas that need improvement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reveal/>
        <p:sndAc>
          <p:stSnd>
            <p:snd r:embed="rId2" name="breeze.wav"/>
          </p:stSnd>
        </p:sndAc>
      </p:transition>
    </mc:Choice>
    <mc:Fallback xmlns="">
      <p:transition spd="slow" advClick="0" advTm="5000">
        <p:fade/>
        <p:sndAc>
          <p:stSnd>
            <p:snd r:embed="rId3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42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Click="0" advTm="5000">
        <p15:prstTrans prst="curtains"/>
        <p:sndAc>
          <p:stSnd>
            <p:snd r:embed="rId2" name="wind.wav"/>
          </p:stSnd>
        </p:sndAc>
      </p:transition>
    </mc:Choice>
    <mc:Fallback xmlns="">
      <p:transition spd="slow" advClick="0" advTm="5000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234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 slide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Member’s Name</dc:title>
  <dc:creator>user</dc:creator>
  <cp:lastModifiedBy>user</cp:lastModifiedBy>
  <cp:revision>12</cp:revision>
  <dcterms:created xsi:type="dcterms:W3CDTF">2024-08-07T15:16:08Z</dcterms:created>
  <dcterms:modified xsi:type="dcterms:W3CDTF">2024-08-07T18:54:22Z</dcterms:modified>
</cp:coreProperties>
</file>