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  <p:sldMasterId id="2147483828" r:id="rId3"/>
  </p:sldMasterIdLst>
  <p:notesMasterIdLst>
    <p:notesMasterId r:id="rId17"/>
  </p:notesMasterIdLst>
  <p:sldIdLst>
    <p:sldId id="256" r:id="rId4"/>
    <p:sldId id="267" r:id="rId5"/>
    <p:sldId id="281" r:id="rId6"/>
    <p:sldId id="258" r:id="rId7"/>
    <p:sldId id="259" r:id="rId8"/>
    <p:sldId id="280" r:id="rId9"/>
    <p:sldId id="276" r:id="rId10"/>
    <p:sldId id="277" r:id="rId11"/>
    <p:sldId id="278" r:id="rId12"/>
    <p:sldId id="282" r:id="rId13"/>
    <p:sldId id="264" r:id="rId14"/>
    <p:sldId id="26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C892F-E4FF-4B47-AD34-297EDD41705F}" type="doc">
      <dgm:prSet loTypeId="urn:microsoft.com/office/officeart/2005/8/layout/bProcess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824DA-3FF0-45D9-9CE9-8842DFE4DFD7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Objective</a:t>
          </a:r>
          <a:endParaRPr lang="en-US" sz="1400" dirty="0">
            <a:solidFill>
              <a:schemeClr val="tx1"/>
            </a:solidFill>
          </a:endParaRPr>
        </a:p>
      </dgm:t>
    </dgm:pt>
    <dgm:pt modelId="{2AA2CE45-1E84-45EC-8A4C-BA68EF154D77}" type="parTrans" cxnId="{05483AE8-710F-4B95-A47A-5654AB63D3F0}">
      <dgm:prSet/>
      <dgm:spPr/>
      <dgm:t>
        <a:bodyPr/>
        <a:lstStyle/>
        <a:p>
          <a:endParaRPr lang="en-US"/>
        </a:p>
      </dgm:t>
    </dgm:pt>
    <dgm:pt modelId="{8187D1B8-6302-40EA-8D4E-064529A58FFD}" type="sibTrans" cxnId="{05483AE8-710F-4B95-A47A-5654AB63D3F0}">
      <dgm:prSet/>
      <dgm:spPr/>
      <dgm:t>
        <a:bodyPr/>
        <a:lstStyle/>
        <a:p>
          <a:endParaRPr lang="en-US"/>
        </a:p>
      </dgm:t>
    </dgm:pt>
    <dgm:pt modelId="{57274101-DF39-4F47-8C22-1DD3AD33B904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Motivation</a:t>
          </a:r>
          <a:endParaRPr lang="en-US" sz="1400" dirty="0">
            <a:solidFill>
              <a:schemeClr val="tx1"/>
            </a:solidFill>
          </a:endParaRPr>
        </a:p>
      </dgm:t>
    </dgm:pt>
    <dgm:pt modelId="{3F673427-21BC-4186-9999-E2D6624D6D65}" type="parTrans" cxnId="{F41BFC14-3417-4D69-9254-C9EAFBA67FD7}">
      <dgm:prSet/>
      <dgm:spPr/>
      <dgm:t>
        <a:bodyPr/>
        <a:lstStyle/>
        <a:p>
          <a:endParaRPr lang="en-US"/>
        </a:p>
      </dgm:t>
    </dgm:pt>
    <dgm:pt modelId="{8E4A734C-C80C-4B5C-94A4-4B7FA34D4C88}" type="sibTrans" cxnId="{F41BFC14-3417-4D69-9254-C9EAFBA67FD7}">
      <dgm:prSet/>
      <dgm:spPr/>
      <dgm:t>
        <a:bodyPr/>
        <a:lstStyle/>
        <a:p>
          <a:endParaRPr lang="en-US"/>
        </a:p>
      </dgm:t>
    </dgm:pt>
    <dgm:pt modelId="{0D1A23AC-BE23-4BF8-BFF2-5B2678183A83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Code picture</a:t>
          </a:r>
          <a:endParaRPr lang="en-US" sz="1400" dirty="0">
            <a:solidFill>
              <a:schemeClr val="tx1"/>
            </a:solidFill>
          </a:endParaRPr>
        </a:p>
      </dgm:t>
    </dgm:pt>
    <dgm:pt modelId="{42BC6DC2-CA24-4D2D-94AF-B80E7D2C2793}" type="parTrans" cxnId="{BB205508-A86D-49B5-967F-1335DE7B3E2B}">
      <dgm:prSet/>
      <dgm:spPr/>
      <dgm:t>
        <a:bodyPr/>
        <a:lstStyle/>
        <a:p>
          <a:endParaRPr lang="en-US"/>
        </a:p>
      </dgm:t>
    </dgm:pt>
    <dgm:pt modelId="{74CD57CB-16C2-46FD-A6CC-9979FE98F8BF}" type="sibTrans" cxnId="{BB205508-A86D-49B5-967F-1335DE7B3E2B}">
      <dgm:prSet/>
      <dgm:spPr/>
      <dgm:t>
        <a:bodyPr/>
        <a:lstStyle/>
        <a:p>
          <a:endParaRPr lang="en-US"/>
        </a:p>
      </dgm:t>
    </dgm:pt>
    <dgm:pt modelId="{98E8A03C-F28B-4499-850E-58163D06C8AE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Code algorithm</a:t>
          </a:r>
          <a:endParaRPr lang="en-US" sz="1400" dirty="0">
            <a:solidFill>
              <a:schemeClr val="tx1"/>
            </a:solidFill>
          </a:endParaRPr>
        </a:p>
      </dgm:t>
    </dgm:pt>
    <dgm:pt modelId="{1271CFDB-6EA6-4EA1-BE44-183B75E0B5BE}" type="parTrans" cxnId="{AC95453A-9260-48A9-968F-D1D20CAD5E58}">
      <dgm:prSet/>
      <dgm:spPr/>
      <dgm:t>
        <a:bodyPr/>
        <a:lstStyle/>
        <a:p>
          <a:endParaRPr lang="en-US"/>
        </a:p>
      </dgm:t>
    </dgm:pt>
    <dgm:pt modelId="{B17F39EF-65E7-4246-ABD0-F9DC556A92EC}" type="sibTrans" cxnId="{AC95453A-9260-48A9-968F-D1D20CAD5E58}">
      <dgm:prSet/>
      <dgm:spPr/>
      <dgm:t>
        <a:bodyPr/>
        <a:lstStyle/>
        <a:p>
          <a:endParaRPr lang="en-US"/>
        </a:p>
      </dgm:t>
    </dgm:pt>
    <dgm:pt modelId="{114C88F0-840D-4930-9337-959035C5EBC9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Code output</a:t>
          </a:r>
          <a:endParaRPr lang="en-US" sz="1400" dirty="0">
            <a:solidFill>
              <a:schemeClr val="tx1"/>
            </a:solidFill>
          </a:endParaRPr>
        </a:p>
      </dgm:t>
    </dgm:pt>
    <dgm:pt modelId="{3358CB96-0E64-44BD-9F55-D69BF32A3708}" type="parTrans" cxnId="{8FCD44BC-3F36-4393-AAF6-162E9F867B40}">
      <dgm:prSet/>
      <dgm:spPr/>
      <dgm:t>
        <a:bodyPr/>
        <a:lstStyle/>
        <a:p>
          <a:endParaRPr lang="en-US"/>
        </a:p>
      </dgm:t>
    </dgm:pt>
    <dgm:pt modelId="{7BA7CB53-93DF-44B3-88D2-E92AB04B53B6}" type="sibTrans" cxnId="{8FCD44BC-3F36-4393-AAF6-162E9F867B40}">
      <dgm:prSet/>
      <dgm:spPr/>
      <dgm:t>
        <a:bodyPr/>
        <a:lstStyle/>
        <a:p>
          <a:endParaRPr lang="en-US"/>
        </a:p>
      </dgm:t>
    </dgm:pt>
    <dgm:pt modelId="{FF0641C3-713E-490B-BB29-B5D82DC37B9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Advantage</a:t>
          </a:r>
          <a:r>
            <a:rPr lang="en-US" sz="1100" dirty="0" smtClean="0"/>
            <a:t> </a:t>
          </a:r>
          <a:endParaRPr lang="en-US" sz="1100" dirty="0"/>
        </a:p>
      </dgm:t>
    </dgm:pt>
    <dgm:pt modelId="{FB295496-5940-4E03-BD58-C59B150F49A5}" type="parTrans" cxnId="{77FA69F5-D32B-439F-A0C8-3A2A75FDBB29}">
      <dgm:prSet/>
      <dgm:spPr/>
      <dgm:t>
        <a:bodyPr/>
        <a:lstStyle/>
        <a:p>
          <a:endParaRPr lang="en-US"/>
        </a:p>
      </dgm:t>
    </dgm:pt>
    <dgm:pt modelId="{B2CC219E-F36A-436F-88A3-3FF24D53924F}" type="sibTrans" cxnId="{77FA69F5-D32B-439F-A0C8-3A2A75FDBB29}">
      <dgm:prSet/>
      <dgm:spPr/>
      <dgm:t>
        <a:bodyPr/>
        <a:lstStyle/>
        <a:p>
          <a:endParaRPr lang="en-US"/>
        </a:p>
      </dgm:t>
    </dgm:pt>
    <dgm:pt modelId="{6E23B649-F37A-4CA8-B074-F34385557DCA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End </a:t>
          </a:r>
          <a:endParaRPr lang="en-US" sz="1600" dirty="0">
            <a:solidFill>
              <a:schemeClr val="tx1"/>
            </a:solidFill>
          </a:endParaRPr>
        </a:p>
      </dgm:t>
    </dgm:pt>
    <dgm:pt modelId="{E48D9A83-2EBD-40E2-90D3-6E4085723BBE}" type="parTrans" cxnId="{B264A6F5-D1F2-45C6-9B41-0ABA1FBC7381}">
      <dgm:prSet/>
      <dgm:spPr/>
      <dgm:t>
        <a:bodyPr/>
        <a:lstStyle/>
        <a:p>
          <a:endParaRPr lang="en-US"/>
        </a:p>
      </dgm:t>
    </dgm:pt>
    <dgm:pt modelId="{623E351A-DE03-4384-A2E3-3C338B20730A}" type="sibTrans" cxnId="{B264A6F5-D1F2-45C6-9B41-0ABA1FBC7381}">
      <dgm:prSet/>
      <dgm:spPr/>
      <dgm:t>
        <a:bodyPr/>
        <a:lstStyle/>
        <a:p>
          <a:endParaRPr lang="en-US"/>
        </a:p>
      </dgm:t>
    </dgm:pt>
    <dgm:pt modelId="{EB3D7BFC-540D-4353-A795-E18A01A50DAA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Disadvantage </a:t>
          </a:r>
          <a:endParaRPr lang="en-US" sz="1200" dirty="0">
            <a:solidFill>
              <a:schemeClr val="tx1"/>
            </a:solidFill>
          </a:endParaRPr>
        </a:p>
      </dgm:t>
    </dgm:pt>
    <dgm:pt modelId="{782F2E98-C6B8-445A-B124-AD6DC8D440A3}" type="parTrans" cxnId="{582D1AFD-8A65-4C54-932D-090FF8E9891C}">
      <dgm:prSet/>
      <dgm:spPr/>
      <dgm:t>
        <a:bodyPr/>
        <a:lstStyle/>
        <a:p>
          <a:endParaRPr lang="en-US"/>
        </a:p>
      </dgm:t>
    </dgm:pt>
    <dgm:pt modelId="{CD23466D-6814-4640-9C9F-38C0528F31F1}" type="sibTrans" cxnId="{582D1AFD-8A65-4C54-932D-090FF8E9891C}">
      <dgm:prSet/>
      <dgm:spPr/>
      <dgm:t>
        <a:bodyPr/>
        <a:lstStyle/>
        <a:p>
          <a:endParaRPr lang="en-US"/>
        </a:p>
      </dgm:t>
    </dgm:pt>
    <dgm:pt modelId="{FEE3AB1F-6970-4AB7-908F-18C97A121972}" type="pres">
      <dgm:prSet presAssocID="{33EC892F-E4FF-4B47-AD34-297EDD41705F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44DA4CC-76E4-4D22-8678-567DF2014AEC}" type="pres">
      <dgm:prSet presAssocID="{FB2824DA-3FF0-45D9-9CE9-8842DFE4DFD7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25349-84A9-4764-B6D1-528BC8F4CFDA}" type="pres">
      <dgm:prSet presAssocID="{8187D1B8-6302-40EA-8D4E-064529A58FF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C13060F5-6C92-498B-A5D1-575783D49A29}" type="pres">
      <dgm:prSet presAssocID="{57274101-DF39-4F47-8C22-1DD3AD33B904}" presName="middleNode" presStyleCnt="0"/>
      <dgm:spPr/>
    </dgm:pt>
    <dgm:pt modelId="{11127026-1F16-42A4-A402-EF39DDA83C15}" type="pres">
      <dgm:prSet presAssocID="{57274101-DF39-4F47-8C22-1DD3AD33B904}" presName="padding" presStyleLbl="node1" presStyleIdx="0" presStyleCnt="8"/>
      <dgm:spPr/>
    </dgm:pt>
    <dgm:pt modelId="{4382495C-540E-45DA-B900-873BFEB896E1}" type="pres">
      <dgm:prSet presAssocID="{57274101-DF39-4F47-8C22-1DD3AD33B904}" presName="shap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FA701-874F-4A7D-A99F-5A6957A2AF5B}" type="pres">
      <dgm:prSet presAssocID="{8E4A734C-C80C-4B5C-94A4-4B7FA34D4C88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2A2AACA-537B-4467-BB02-D85E1ED37C74}" type="pres">
      <dgm:prSet presAssocID="{0D1A23AC-BE23-4BF8-BFF2-5B2678183A83}" presName="middleNode" presStyleCnt="0"/>
      <dgm:spPr/>
    </dgm:pt>
    <dgm:pt modelId="{74989649-1331-4676-B53C-A795AD7768CE}" type="pres">
      <dgm:prSet presAssocID="{0D1A23AC-BE23-4BF8-BFF2-5B2678183A83}" presName="padding" presStyleLbl="node1" presStyleIdx="1" presStyleCnt="8"/>
      <dgm:spPr/>
    </dgm:pt>
    <dgm:pt modelId="{7A61835A-F82E-49BF-80C5-E844DA4AAC39}" type="pres">
      <dgm:prSet presAssocID="{0D1A23AC-BE23-4BF8-BFF2-5B2678183A83}" presName="shap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56527-C4E0-4694-BEFC-295E62B47C4D}" type="pres">
      <dgm:prSet presAssocID="{74CD57CB-16C2-46FD-A6CC-9979FE98F8BF}" presName="sibTrans" presStyleLbl="sibTrans2D1" presStyleIdx="2" presStyleCnt="7"/>
      <dgm:spPr/>
      <dgm:t>
        <a:bodyPr/>
        <a:lstStyle/>
        <a:p>
          <a:endParaRPr lang="en-US"/>
        </a:p>
      </dgm:t>
    </dgm:pt>
    <dgm:pt modelId="{C77C25B1-305C-4C32-A8FA-541CE7CE848E}" type="pres">
      <dgm:prSet presAssocID="{98E8A03C-F28B-4499-850E-58163D06C8AE}" presName="middleNode" presStyleCnt="0"/>
      <dgm:spPr/>
    </dgm:pt>
    <dgm:pt modelId="{DF889FE7-D259-4DAD-975F-78DAEC1F404F}" type="pres">
      <dgm:prSet presAssocID="{98E8A03C-F28B-4499-850E-58163D06C8AE}" presName="padding" presStyleLbl="node1" presStyleIdx="2" presStyleCnt="8"/>
      <dgm:spPr/>
    </dgm:pt>
    <dgm:pt modelId="{C4E1C042-D304-467B-ACB7-566EEAA9E712}" type="pres">
      <dgm:prSet presAssocID="{98E8A03C-F28B-4499-850E-58163D06C8AE}" presName="shap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C1047-7471-48FA-A31B-4F6DAD713B7A}" type="pres">
      <dgm:prSet presAssocID="{B17F39EF-65E7-4246-ABD0-F9DC556A92E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84B9D228-E638-40F3-80C5-837E957D515C}" type="pres">
      <dgm:prSet presAssocID="{114C88F0-840D-4930-9337-959035C5EBC9}" presName="middleNode" presStyleCnt="0"/>
      <dgm:spPr/>
    </dgm:pt>
    <dgm:pt modelId="{E913F4BF-6682-467C-A1D3-08B2987CA3B6}" type="pres">
      <dgm:prSet presAssocID="{114C88F0-840D-4930-9337-959035C5EBC9}" presName="padding" presStyleLbl="node1" presStyleIdx="3" presStyleCnt="8"/>
      <dgm:spPr/>
    </dgm:pt>
    <dgm:pt modelId="{68653F65-C925-4EDB-9184-7742055E2DC2}" type="pres">
      <dgm:prSet presAssocID="{114C88F0-840D-4930-9337-959035C5EBC9}" presName="shap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9CBAF-7890-45D9-B7FE-92134930EC73}" type="pres">
      <dgm:prSet presAssocID="{7BA7CB53-93DF-44B3-88D2-E92AB04B53B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61C1DDEB-1878-4EBA-A7DB-4A0C4F4C1069}" type="pres">
      <dgm:prSet presAssocID="{FF0641C3-713E-490B-BB29-B5D82DC37B91}" presName="middleNode" presStyleCnt="0"/>
      <dgm:spPr/>
    </dgm:pt>
    <dgm:pt modelId="{ED10F503-AE8C-48F5-A47D-5B6CD7713177}" type="pres">
      <dgm:prSet presAssocID="{FF0641C3-713E-490B-BB29-B5D82DC37B91}" presName="padding" presStyleLbl="node1" presStyleIdx="4" presStyleCnt="8"/>
      <dgm:spPr/>
    </dgm:pt>
    <dgm:pt modelId="{B47081E8-3961-4EA4-BE21-BCD5C2E0364D}" type="pres">
      <dgm:prSet presAssocID="{FF0641C3-713E-490B-BB29-B5D82DC37B91}" presName="shape" presStyleLbl="node1" presStyleIdx="5" presStyleCnt="8" custScaleX="126669" custScaleY="115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53538-23FD-4B37-AF23-A617C5E787D8}" type="pres">
      <dgm:prSet presAssocID="{B2CC219E-F36A-436F-88A3-3FF24D53924F}" presName="sibTrans" presStyleLbl="sibTrans2D1" presStyleIdx="5" presStyleCnt="7"/>
      <dgm:spPr/>
      <dgm:t>
        <a:bodyPr/>
        <a:lstStyle/>
        <a:p>
          <a:endParaRPr lang="en-US"/>
        </a:p>
      </dgm:t>
    </dgm:pt>
    <dgm:pt modelId="{7417A679-6B21-4623-B8DA-DE0EEBB244D1}" type="pres">
      <dgm:prSet presAssocID="{6E23B649-F37A-4CA8-B074-F34385557DCA}" presName="middleNode" presStyleCnt="0"/>
      <dgm:spPr/>
    </dgm:pt>
    <dgm:pt modelId="{0FA81124-7AF4-4923-97FB-24E00C7D8572}" type="pres">
      <dgm:prSet presAssocID="{6E23B649-F37A-4CA8-B074-F34385557DCA}" presName="padding" presStyleLbl="node1" presStyleIdx="5" presStyleCnt="8"/>
      <dgm:spPr/>
    </dgm:pt>
    <dgm:pt modelId="{836CA1ED-487C-47A6-98DE-BCF826B0E2CB}" type="pres">
      <dgm:prSet presAssocID="{6E23B649-F37A-4CA8-B074-F34385557DCA}" presName="shap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7A1F6-530A-4E9A-803C-23D1F6C5D68A}" type="pres">
      <dgm:prSet presAssocID="{623E351A-DE03-4384-A2E3-3C338B20730A}" presName="sibTrans" presStyleLbl="sibTrans2D1" presStyleIdx="6" presStyleCnt="7"/>
      <dgm:spPr/>
      <dgm:t>
        <a:bodyPr/>
        <a:lstStyle/>
        <a:p>
          <a:endParaRPr lang="en-US"/>
        </a:p>
      </dgm:t>
    </dgm:pt>
    <dgm:pt modelId="{459C18DD-F884-470D-945C-9E1ECB361F64}" type="pres">
      <dgm:prSet presAssocID="{EB3D7BFC-540D-4353-A795-E18A01A50DAA}" presName="las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E8DD1-5E39-4948-85F6-250CCC97BAB1}" type="presOf" srcId="{7BA7CB53-93DF-44B3-88D2-E92AB04B53B6}" destId="{6689CBAF-7890-45D9-B7FE-92134930EC73}" srcOrd="0" destOrd="0" presId="urn:microsoft.com/office/officeart/2005/8/layout/bProcess2"/>
    <dgm:cxn modelId="{B6AFB9E8-FB9B-401F-A02B-F9EA862DB1C8}" type="presOf" srcId="{33EC892F-E4FF-4B47-AD34-297EDD41705F}" destId="{FEE3AB1F-6970-4AB7-908F-18C97A121972}" srcOrd="0" destOrd="0" presId="urn:microsoft.com/office/officeart/2005/8/layout/bProcess2"/>
    <dgm:cxn modelId="{C42C0270-EC87-4D2E-BE16-F2198E2AB9D8}" type="presOf" srcId="{623E351A-DE03-4384-A2E3-3C338B20730A}" destId="{4A57A1F6-530A-4E9A-803C-23D1F6C5D68A}" srcOrd="0" destOrd="0" presId="urn:microsoft.com/office/officeart/2005/8/layout/bProcess2"/>
    <dgm:cxn modelId="{B47FC6BF-13A8-474B-AEBC-E25D1F066F50}" type="presOf" srcId="{6E23B649-F37A-4CA8-B074-F34385557DCA}" destId="{836CA1ED-487C-47A6-98DE-BCF826B0E2CB}" srcOrd="0" destOrd="0" presId="urn:microsoft.com/office/officeart/2005/8/layout/bProcess2"/>
    <dgm:cxn modelId="{77FA69F5-D32B-439F-A0C8-3A2A75FDBB29}" srcId="{33EC892F-E4FF-4B47-AD34-297EDD41705F}" destId="{FF0641C3-713E-490B-BB29-B5D82DC37B91}" srcOrd="5" destOrd="0" parTransId="{FB295496-5940-4E03-BD58-C59B150F49A5}" sibTransId="{B2CC219E-F36A-436F-88A3-3FF24D53924F}"/>
    <dgm:cxn modelId="{639C1409-A491-4578-9E84-06505A1350F0}" type="presOf" srcId="{FF0641C3-713E-490B-BB29-B5D82DC37B91}" destId="{B47081E8-3961-4EA4-BE21-BCD5C2E0364D}" srcOrd="0" destOrd="0" presId="urn:microsoft.com/office/officeart/2005/8/layout/bProcess2"/>
    <dgm:cxn modelId="{60D87FEA-4E76-4531-BDB5-F70351A0428E}" type="presOf" srcId="{FB2824DA-3FF0-45D9-9CE9-8842DFE4DFD7}" destId="{644DA4CC-76E4-4D22-8678-567DF2014AEC}" srcOrd="0" destOrd="0" presId="urn:microsoft.com/office/officeart/2005/8/layout/bProcess2"/>
    <dgm:cxn modelId="{582D1AFD-8A65-4C54-932D-090FF8E9891C}" srcId="{33EC892F-E4FF-4B47-AD34-297EDD41705F}" destId="{EB3D7BFC-540D-4353-A795-E18A01A50DAA}" srcOrd="7" destOrd="0" parTransId="{782F2E98-C6B8-445A-B124-AD6DC8D440A3}" sibTransId="{CD23466D-6814-4640-9C9F-38C0528F31F1}"/>
    <dgm:cxn modelId="{3F69EDE3-E88C-4168-BCA8-3D7BC9D26EB9}" type="presOf" srcId="{74CD57CB-16C2-46FD-A6CC-9979FE98F8BF}" destId="{DFB56527-C4E0-4694-BEFC-295E62B47C4D}" srcOrd="0" destOrd="0" presId="urn:microsoft.com/office/officeart/2005/8/layout/bProcess2"/>
    <dgm:cxn modelId="{ACE66099-26B3-4401-916A-8555D675AEB4}" type="presOf" srcId="{57274101-DF39-4F47-8C22-1DD3AD33B904}" destId="{4382495C-540E-45DA-B900-873BFEB896E1}" srcOrd="0" destOrd="0" presId="urn:microsoft.com/office/officeart/2005/8/layout/bProcess2"/>
    <dgm:cxn modelId="{63AA90CC-63C1-46B6-A5A2-A26EBD0EB34C}" type="presOf" srcId="{8E4A734C-C80C-4B5C-94A4-4B7FA34D4C88}" destId="{8ADFA701-874F-4A7D-A99F-5A6957A2AF5B}" srcOrd="0" destOrd="0" presId="urn:microsoft.com/office/officeart/2005/8/layout/bProcess2"/>
    <dgm:cxn modelId="{F41BFC14-3417-4D69-9254-C9EAFBA67FD7}" srcId="{33EC892F-E4FF-4B47-AD34-297EDD41705F}" destId="{57274101-DF39-4F47-8C22-1DD3AD33B904}" srcOrd="1" destOrd="0" parTransId="{3F673427-21BC-4186-9999-E2D6624D6D65}" sibTransId="{8E4A734C-C80C-4B5C-94A4-4B7FA34D4C88}"/>
    <dgm:cxn modelId="{AC95453A-9260-48A9-968F-D1D20CAD5E58}" srcId="{33EC892F-E4FF-4B47-AD34-297EDD41705F}" destId="{98E8A03C-F28B-4499-850E-58163D06C8AE}" srcOrd="3" destOrd="0" parTransId="{1271CFDB-6EA6-4EA1-BE44-183B75E0B5BE}" sibTransId="{B17F39EF-65E7-4246-ABD0-F9DC556A92EC}"/>
    <dgm:cxn modelId="{9632B463-E6E7-4699-9AF0-EE54E9723343}" type="presOf" srcId="{0D1A23AC-BE23-4BF8-BFF2-5B2678183A83}" destId="{7A61835A-F82E-49BF-80C5-E844DA4AAC39}" srcOrd="0" destOrd="0" presId="urn:microsoft.com/office/officeart/2005/8/layout/bProcess2"/>
    <dgm:cxn modelId="{37AE3519-ADA7-481C-81E0-A361787D4A0E}" type="presOf" srcId="{114C88F0-840D-4930-9337-959035C5EBC9}" destId="{68653F65-C925-4EDB-9184-7742055E2DC2}" srcOrd="0" destOrd="0" presId="urn:microsoft.com/office/officeart/2005/8/layout/bProcess2"/>
    <dgm:cxn modelId="{05483AE8-710F-4B95-A47A-5654AB63D3F0}" srcId="{33EC892F-E4FF-4B47-AD34-297EDD41705F}" destId="{FB2824DA-3FF0-45D9-9CE9-8842DFE4DFD7}" srcOrd="0" destOrd="0" parTransId="{2AA2CE45-1E84-45EC-8A4C-BA68EF154D77}" sibTransId="{8187D1B8-6302-40EA-8D4E-064529A58FFD}"/>
    <dgm:cxn modelId="{DC28566F-6365-4C51-8EEA-0405A4228942}" type="presOf" srcId="{8187D1B8-6302-40EA-8D4E-064529A58FFD}" destId="{52325349-84A9-4764-B6D1-528BC8F4CFDA}" srcOrd="0" destOrd="0" presId="urn:microsoft.com/office/officeart/2005/8/layout/bProcess2"/>
    <dgm:cxn modelId="{2F7B60CC-3E5C-4043-A2B0-1B944905FBAC}" type="presOf" srcId="{B2CC219E-F36A-436F-88A3-3FF24D53924F}" destId="{E4C53538-23FD-4B37-AF23-A617C5E787D8}" srcOrd="0" destOrd="0" presId="urn:microsoft.com/office/officeart/2005/8/layout/bProcess2"/>
    <dgm:cxn modelId="{BB205508-A86D-49B5-967F-1335DE7B3E2B}" srcId="{33EC892F-E4FF-4B47-AD34-297EDD41705F}" destId="{0D1A23AC-BE23-4BF8-BFF2-5B2678183A83}" srcOrd="2" destOrd="0" parTransId="{42BC6DC2-CA24-4D2D-94AF-B80E7D2C2793}" sibTransId="{74CD57CB-16C2-46FD-A6CC-9979FE98F8BF}"/>
    <dgm:cxn modelId="{8FCD44BC-3F36-4393-AAF6-162E9F867B40}" srcId="{33EC892F-E4FF-4B47-AD34-297EDD41705F}" destId="{114C88F0-840D-4930-9337-959035C5EBC9}" srcOrd="4" destOrd="0" parTransId="{3358CB96-0E64-44BD-9F55-D69BF32A3708}" sibTransId="{7BA7CB53-93DF-44B3-88D2-E92AB04B53B6}"/>
    <dgm:cxn modelId="{094808A2-7911-45CF-A19C-B2953DAA69E2}" type="presOf" srcId="{B17F39EF-65E7-4246-ABD0-F9DC556A92EC}" destId="{C93C1047-7471-48FA-A31B-4F6DAD713B7A}" srcOrd="0" destOrd="0" presId="urn:microsoft.com/office/officeart/2005/8/layout/bProcess2"/>
    <dgm:cxn modelId="{01E88516-B397-42C5-903E-AACC661B999F}" type="presOf" srcId="{98E8A03C-F28B-4499-850E-58163D06C8AE}" destId="{C4E1C042-D304-467B-ACB7-566EEAA9E712}" srcOrd="0" destOrd="0" presId="urn:microsoft.com/office/officeart/2005/8/layout/bProcess2"/>
    <dgm:cxn modelId="{3DCDC7CE-AC2E-45D0-8CDD-609AA4716F71}" type="presOf" srcId="{EB3D7BFC-540D-4353-A795-E18A01A50DAA}" destId="{459C18DD-F884-470D-945C-9E1ECB361F64}" srcOrd="0" destOrd="0" presId="urn:microsoft.com/office/officeart/2005/8/layout/bProcess2"/>
    <dgm:cxn modelId="{B264A6F5-D1F2-45C6-9B41-0ABA1FBC7381}" srcId="{33EC892F-E4FF-4B47-AD34-297EDD41705F}" destId="{6E23B649-F37A-4CA8-B074-F34385557DCA}" srcOrd="6" destOrd="0" parTransId="{E48D9A83-2EBD-40E2-90D3-6E4085723BBE}" sibTransId="{623E351A-DE03-4384-A2E3-3C338B20730A}"/>
    <dgm:cxn modelId="{AA7CFD52-CA67-4CD7-A2B4-E2BF3DA738B9}" type="presParOf" srcId="{FEE3AB1F-6970-4AB7-908F-18C97A121972}" destId="{644DA4CC-76E4-4D22-8678-567DF2014AEC}" srcOrd="0" destOrd="0" presId="urn:microsoft.com/office/officeart/2005/8/layout/bProcess2"/>
    <dgm:cxn modelId="{2589B890-8B30-4552-8B70-4E18CD6EA941}" type="presParOf" srcId="{FEE3AB1F-6970-4AB7-908F-18C97A121972}" destId="{52325349-84A9-4764-B6D1-528BC8F4CFDA}" srcOrd="1" destOrd="0" presId="urn:microsoft.com/office/officeart/2005/8/layout/bProcess2"/>
    <dgm:cxn modelId="{454A6542-CAB1-403A-B3A2-8E1EEAA69464}" type="presParOf" srcId="{FEE3AB1F-6970-4AB7-908F-18C97A121972}" destId="{C13060F5-6C92-498B-A5D1-575783D49A29}" srcOrd="2" destOrd="0" presId="urn:microsoft.com/office/officeart/2005/8/layout/bProcess2"/>
    <dgm:cxn modelId="{A8986B57-638A-45EB-950A-CE9C81729292}" type="presParOf" srcId="{C13060F5-6C92-498B-A5D1-575783D49A29}" destId="{11127026-1F16-42A4-A402-EF39DDA83C15}" srcOrd="0" destOrd="0" presId="urn:microsoft.com/office/officeart/2005/8/layout/bProcess2"/>
    <dgm:cxn modelId="{7453571A-893A-4ECE-8E73-62EEC5F80335}" type="presParOf" srcId="{C13060F5-6C92-498B-A5D1-575783D49A29}" destId="{4382495C-540E-45DA-B900-873BFEB896E1}" srcOrd="1" destOrd="0" presId="urn:microsoft.com/office/officeart/2005/8/layout/bProcess2"/>
    <dgm:cxn modelId="{320D8F78-0763-4345-B9BE-702F6DE498E2}" type="presParOf" srcId="{FEE3AB1F-6970-4AB7-908F-18C97A121972}" destId="{8ADFA701-874F-4A7D-A99F-5A6957A2AF5B}" srcOrd="3" destOrd="0" presId="urn:microsoft.com/office/officeart/2005/8/layout/bProcess2"/>
    <dgm:cxn modelId="{4FF05A01-550A-4759-94BF-C99617BBB6D5}" type="presParOf" srcId="{FEE3AB1F-6970-4AB7-908F-18C97A121972}" destId="{A2A2AACA-537B-4467-BB02-D85E1ED37C74}" srcOrd="4" destOrd="0" presId="urn:microsoft.com/office/officeart/2005/8/layout/bProcess2"/>
    <dgm:cxn modelId="{011E21E0-234C-4FF1-BFDE-9D03A6863696}" type="presParOf" srcId="{A2A2AACA-537B-4467-BB02-D85E1ED37C74}" destId="{74989649-1331-4676-B53C-A795AD7768CE}" srcOrd="0" destOrd="0" presId="urn:microsoft.com/office/officeart/2005/8/layout/bProcess2"/>
    <dgm:cxn modelId="{7C2028E2-DA94-4037-98E2-C9F3E14BEB4B}" type="presParOf" srcId="{A2A2AACA-537B-4467-BB02-D85E1ED37C74}" destId="{7A61835A-F82E-49BF-80C5-E844DA4AAC39}" srcOrd="1" destOrd="0" presId="urn:microsoft.com/office/officeart/2005/8/layout/bProcess2"/>
    <dgm:cxn modelId="{53C9E3C6-DDB1-49D1-A0F9-688DA534043B}" type="presParOf" srcId="{FEE3AB1F-6970-4AB7-908F-18C97A121972}" destId="{DFB56527-C4E0-4694-BEFC-295E62B47C4D}" srcOrd="5" destOrd="0" presId="urn:microsoft.com/office/officeart/2005/8/layout/bProcess2"/>
    <dgm:cxn modelId="{67F7B5E2-0485-416C-A6F6-6177B37AEB88}" type="presParOf" srcId="{FEE3AB1F-6970-4AB7-908F-18C97A121972}" destId="{C77C25B1-305C-4C32-A8FA-541CE7CE848E}" srcOrd="6" destOrd="0" presId="urn:microsoft.com/office/officeart/2005/8/layout/bProcess2"/>
    <dgm:cxn modelId="{0FFF7A06-FBCF-40AD-9CE6-845C3030E8DC}" type="presParOf" srcId="{C77C25B1-305C-4C32-A8FA-541CE7CE848E}" destId="{DF889FE7-D259-4DAD-975F-78DAEC1F404F}" srcOrd="0" destOrd="0" presId="urn:microsoft.com/office/officeart/2005/8/layout/bProcess2"/>
    <dgm:cxn modelId="{40C9E11B-3A04-4DCC-BC65-D177A87A4D9C}" type="presParOf" srcId="{C77C25B1-305C-4C32-A8FA-541CE7CE848E}" destId="{C4E1C042-D304-467B-ACB7-566EEAA9E712}" srcOrd="1" destOrd="0" presId="urn:microsoft.com/office/officeart/2005/8/layout/bProcess2"/>
    <dgm:cxn modelId="{E976F437-2794-45CA-A425-35DFA8498ED3}" type="presParOf" srcId="{FEE3AB1F-6970-4AB7-908F-18C97A121972}" destId="{C93C1047-7471-48FA-A31B-4F6DAD713B7A}" srcOrd="7" destOrd="0" presId="urn:microsoft.com/office/officeart/2005/8/layout/bProcess2"/>
    <dgm:cxn modelId="{507BCD00-57B1-4FFC-9EA2-E2DA4032585D}" type="presParOf" srcId="{FEE3AB1F-6970-4AB7-908F-18C97A121972}" destId="{84B9D228-E638-40F3-80C5-837E957D515C}" srcOrd="8" destOrd="0" presId="urn:microsoft.com/office/officeart/2005/8/layout/bProcess2"/>
    <dgm:cxn modelId="{F57C3D92-8CEC-40FD-B756-F750BA259DB5}" type="presParOf" srcId="{84B9D228-E638-40F3-80C5-837E957D515C}" destId="{E913F4BF-6682-467C-A1D3-08B2987CA3B6}" srcOrd="0" destOrd="0" presId="urn:microsoft.com/office/officeart/2005/8/layout/bProcess2"/>
    <dgm:cxn modelId="{D561604A-FE28-494C-ADA0-816FDA5DFA90}" type="presParOf" srcId="{84B9D228-E638-40F3-80C5-837E957D515C}" destId="{68653F65-C925-4EDB-9184-7742055E2DC2}" srcOrd="1" destOrd="0" presId="urn:microsoft.com/office/officeart/2005/8/layout/bProcess2"/>
    <dgm:cxn modelId="{63888958-D77F-4518-A8E0-C0DB8B28D5D9}" type="presParOf" srcId="{FEE3AB1F-6970-4AB7-908F-18C97A121972}" destId="{6689CBAF-7890-45D9-B7FE-92134930EC73}" srcOrd="9" destOrd="0" presId="urn:microsoft.com/office/officeart/2005/8/layout/bProcess2"/>
    <dgm:cxn modelId="{733B1A98-48D5-4E03-9A08-F6D66BFE7804}" type="presParOf" srcId="{FEE3AB1F-6970-4AB7-908F-18C97A121972}" destId="{61C1DDEB-1878-4EBA-A7DB-4A0C4F4C1069}" srcOrd="10" destOrd="0" presId="urn:microsoft.com/office/officeart/2005/8/layout/bProcess2"/>
    <dgm:cxn modelId="{3D54F34B-967F-415B-AF4D-2081438F8DF7}" type="presParOf" srcId="{61C1DDEB-1878-4EBA-A7DB-4A0C4F4C1069}" destId="{ED10F503-AE8C-48F5-A47D-5B6CD7713177}" srcOrd="0" destOrd="0" presId="urn:microsoft.com/office/officeart/2005/8/layout/bProcess2"/>
    <dgm:cxn modelId="{CE60A06A-BAA9-428E-ADC0-BA27404B3A93}" type="presParOf" srcId="{61C1DDEB-1878-4EBA-A7DB-4A0C4F4C1069}" destId="{B47081E8-3961-4EA4-BE21-BCD5C2E0364D}" srcOrd="1" destOrd="0" presId="urn:microsoft.com/office/officeart/2005/8/layout/bProcess2"/>
    <dgm:cxn modelId="{E0A6D359-0CEF-47D6-90E5-C7208B5F6C75}" type="presParOf" srcId="{FEE3AB1F-6970-4AB7-908F-18C97A121972}" destId="{E4C53538-23FD-4B37-AF23-A617C5E787D8}" srcOrd="11" destOrd="0" presId="urn:microsoft.com/office/officeart/2005/8/layout/bProcess2"/>
    <dgm:cxn modelId="{6B12E9B4-31C8-4FCC-9CD5-96B32EE270B1}" type="presParOf" srcId="{FEE3AB1F-6970-4AB7-908F-18C97A121972}" destId="{7417A679-6B21-4623-B8DA-DE0EEBB244D1}" srcOrd="12" destOrd="0" presId="urn:microsoft.com/office/officeart/2005/8/layout/bProcess2"/>
    <dgm:cxn modelId="{6EFA2ED5-72CD-4382-9626-A972F74BFEF2}" type="presParOf" srcId="{7417A679-6B21-4623-B8DA-DE0EEBB244D1}" destId="{0FA81124-7AF4-4923-97FB-24E00C7D8572}" srcOrd="0" destOrd="0" presId="urn:microsoft.com/office/officeart/2005/8/layout/bProcess2"/>
    <dgm:cxn modelId="{A799EA1E-0ABD-4C55-9D8D-5E3AB62FFF94}" type="presParOf" srcId="{7417A679-6B21-4623-B8DA-DE0EEBB244D1}" destId="{836CA1ED-487C-47A6-98DE-BCF826B0E2CB}" srcOrd="1" destOrd="0" presId="urn:microsoft.com/office/officeart/2005/8/layout/bProcess2"/>
    <dgm:cxn modelId="{A7E81F76-5EB4-42FD-96C8-C28C2EFE8DDC}" type="presParOf" srcId="{FEE3AB1F-6970-4AB7-908F-18C97A121972}" destId="{4A57A1F6-530A-4E9A-803C-23D1F6C5D68A}" srcOrd="13" destOrd="0" presId="urn:microsoft.com/office/officeart/2005/8/layout/bProcess2"/>
    <dgm:cxn modelId="{CE4AA2B0-DB64-4DD2-881D-F12A774E0584}" type="presParOf" srcId="{FEE3AB1F-6970-4AB7-908F-18C97A121972}" destId="{459C18DD-F884-470D-945C-9E1ECB361F64}" srcOrd="14" destOrd="0" presId="urn:microsoft.com/office/officeart/2005/8/layout/bProcess2"/>
  </dgm:cxnLst>
  <dgm:bg>
    <a:solidFill>
      <a:schemeClr val="accent4">
        <a:lumMod val="20000"/>
        <a:lumOff val="80000"/>
      </a:schemeClr>
    </a:solidFill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E9232C-7CD3-4174-AE5C-A5B5EB83F83E}" type="doc">
      <dgm:prSet loTypeId="urn:microsoft.com/office/officeart/2005/8/layout/matrix1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4A3EA-5DBA-4321-8226-80A107A46E28}">
      <dgm:prSet phldrT="[Text]"/>
      <dgm:spPr/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BE8A7A57-7300-4E08-A975-95B9FBD01B66}" type="parTrans" cxnId="{42DFD8A9-A6C1-422C-B1E7-6E76B6A3DD11}">
      <dgm:prSet/>
      <dgm:spPr/>
      <dgm:t>
        <a:bodyPr/>
        <a:lstStyle/>
        <a:p>
          <a:endParaRPr lang="en-US"/>
        </a:p>
      </dgm:t>
    </dgm:pt>
    <dgm:pt modelId="{C1EE59BB-DA97-4DEC-B90D-2D73B758B388}" type="sibTrans" cxnId="{42DFD8A9-A6C1-422C-B1E7-6E76B6A3DD11}">
      <dgm:prSet/>
      <dgm:spPr/>
      <dgm:t>
        <a:bodyPr/>
        <a:lstStyle/>
        <a:p>
          <a:endParaRPr lang="en-US"/>
        </a:p>
      </dgm:t>
    </dgm:pt>
    <dgm:pt modelId="{0C9CEF69-CE81-4F8F-9E4A-BC4AFAD26AC6}">
      <dgm:prSet phldrT="[Text]"/>
      <dgm:spPr/>
      <dgm:t>
        <a:bodyPr/>
        <a:lstStyle/>
        <a:p>
          <a:r>
            <a:rPr lang="en-US" dirty="0" smtClean="0"/>
            <a:t>Developing the registration and management of users information in a cyber environment.</a:t>
          </a:r>
          <a:endParaRPr lang="en-US" dirty="0"/>
        </a:p>
      </dgm:t>
    </dgm:pt>
    <dgm:pt modelId="{B9B54431-8AEB-40B7-B9D2-C69DAD35364C}" type="parTrans" cxnId="{69D00827-B692-4019-86D4-9527D4C582A8}">
      <dgm:prSet/>
      <dgm:spPr/>
      <dgm:t>
        <a:bodyPr/>
        <a:lstStyle/>
        <a:p>
          <a:endParaRPr lang="en-US"/>
        </a:p>
      </dgm:t>
    </dgm:pt>
    <dgm:pt modelId="{12DB2733-EA4F-49D6-91B4-E3DBEBB9812B}" type="sibTrans" cxnId="{69D00827-B692-4019-86D4-9527D4C582A8}">
      <dgm:prSet/>
      <dgm:spPr/>
      <dgm:t>
        <a:bodyPr/>
        <a:lstStyle/>
        <a:p>
          <a:endParaRPr lang="en-US"/>
        </a:p>
      </dgm:t>
    </dgm:pt>
    <dgm:pt modelId="{895C2CBE-C1A6-43D9-AFAD-005C9FF1BA0A}">
      <dgm:prSet phldrT="[Text]"/>
      <dgm:spPr/>
      <dgm:t>
        <a:bodyPr/>
        <a:lstStyle/>
        <a:p>
          <a:r>
            <a:rPr lang="en-US" dirty="0" smtClean="0"/>
            <a:t>Storing user data and displaying  were information.</a:t>
          </a:r>
          <a:endParaRPr lang="en-US" dirty="0"/>
        </a:p>
      </dgm:t>
    </dgm:pt>
    <dgm:pt modelId="{94FCECD6-AF3A-44D6-A7F3-3441CB9F30BB}" type="parTrans" cxnId="{4FA5783C-35E3-4465-AD01-EB6EA7CAE0B2}">
      <dgm:prSet/>
      <dgm:spPr/>
      <dgm:t>
        <a:bodyPr/>
        <a:lstStyle/>
        <a:p>
          <a:endParaRPr lang="en-US"/>
        </a:p>
      </dgm:t>
    </dgm:pt>
    <dgm:pt modelId="{DE61E81A-02B9-4A69-BD47-20D3B30E7428}" type="sibTrans" cxnId="{4FA5783C-35E3-4465-AD01-EB6EA7CAE0B2}">
      <dgm:prSet/>
      <dgm:spPr/>
      <dgm:t>
        <a:bodyPr/>
        <a:lstStyle/>
        <a:p>
          <a:endParaRPr lang="en-US"/>
        </a:p>
      </dgm:t>
    </dgm:pt>
    <dgm:pt modelId="{B255B9CD-37DA-4159-BC02-EAA40EE767B0}">
      <dgm:prSet phldrT="[Text]"/>
      <dgm:spPr/>
      <dgm:t>
        <a:bodyPr/>
        <a:lstStyle/>
        <a:p>
          <a:r>
            <a:rPr lang="en-US" dirty="0" smtClean="0"/>
            <a:t>To manage users information in a cyber environment.</a:t>
          </a:r>
          <a:endParaRPr lang="en-US" dirty="0"/>
        </a:p>
      </dgm:t>
    </dgm:pt>
    <dgm:pt modelId="{BA27BA61-34AB-4F6D-AEF0-C666DABDFFBB}" type="parTrans" cxnId="{CC02E42B-5C9E-40A9-9869-8582C7790891}">
      <dgm:prSet/>
      <dgm:spPr/>
      <dgm:t>
        <a:bodyPr/>
        <a:lstStyle/>
        <a:p>
          <a:endParaRPr lang="en-US"/>
        </a:p>
      </dgm:t>
    </dgm:pt>
    <dgm:pt modelId="{95CE5636-D4A6-4583-AAC1-692C806BD050}" type="sibTrans" cxnId="{CC02E42B-5C9E-40A9-9869-8582C7790891}">
      <dgm:prSet/>
      <dgm:spPr/>
      <dgm:t>
        <a:bodyPr/>
        <a:lstStyle/>
        <a:p>
          <a:endParaRPr lang="en-US"/>
        </a:p>
      </dgm:t>
    </dgm:pt>
    <dgm:pt modelId="{D72B2C1C-6D83-4BF4-92B1-22291CFDD10F}">
      <dgm:prSet/>
      <dgm:spPr/>
      <dgm:t>
        <a:bodyPr/>
        <a:lstStyle/>
        <a:p>
          <a:r>
            <a:rPr lang="en-US" dirty="0" smtClean="0"/>
            <a:t>Keeps personal emails and password private.</a:t>
          </a:r>
          <a:endParaRPr lang="en-US" dirty="0"/>
        </a:p>
      </dgm:t>
    </dgm:pt>
    <dgm:pt modelId="{20476163-C17C-47A4-AF6D-C7D7BDE4C462}" type="parTrans" cxnId="{8261D4CF-95C4-40B7-A4DE-6A592E8F130B}">
      <dgm:prSet/>
      <dgm:spPr/>
      <dgm:t>
        <a:bodyPr/>
        <a:lstStyle/>
        <a:p>
          <a:endParaRPr lang="en-US"/>
        </a:p>
      </dgm:t>
    </dgm:pt>
    <dgm:pt modelId="{90CC9592-F486-4948-BECE-820B66A3E199}" type="sibTrans" cxnId="{8261D4CF-95C4-40B7-A4DE-6A592E8F130B}">
      <dgm:prSet/>
      <dgm:spPr/>
      <dgm:t>
        <a:bodyPr/>
        <a:lstStyle/>
        <a:p>
          <a:endParaRPr lang="en-US"/>
        </a:p>
      </dgm:t>
    </dgm:pt>
    <dgm:pt modelId="{DADDB7A9-D67E-4AE2-A9E9-E21A2F20A13F}" type="pres">
      <dgm:prSet presAssocID="{E6E9232C-7CD3-4174-AE5C-A5B5EB83F83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A465DC-C40F-4661-9918-4A80AB108AEF}" type="pres">
      <dgm:prSet presAssocID="{E6E9232C-7CD3-4174-AE5C-A5B5EB83F83E}" presName="matrix" presStyleCnt="0"/>
      <dgm:spPr/>
    </dgm:pt>
    <dgm:pt modelId="{C5A6F0FF-E40D-4C20-8E1B-A603ADE77DA0}" type="pres">
      <dgm:prSet presAssocID="{E6E9232C-7CD3-4174-AE5C-A5B5EB83F83E}" presName="tile1" presStyleLbl="node1" presStyleIdx="0" presStyleCnt="4" custLinFactNeighborY="0"/>
      <dgm:spPr/>
      <dgm:t>
        <a:bodyPr/>
        <a:lstStyle/>
        <a:p>
          <a:endParaRPr lang="en-US"/>
        </a:p>
      </dgm:t>
    </dgm:pt>
    <dgm:pt modelId="{E84563EA-9B1F-4792-BEB3-C4AD9398B95D}" type="pres">
      <dgm:prSet presAssocID="{E6E9232C-7CD3-4174-AE5C-A5B5EB83F83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B6A23-3578-47FA-9D32-A32B4DDD8862}" type="pres">
      <dgm:prSet presAssocID="{E6E9232C-7CD3-4174-AE5C-A5B5EB83F83E}" presName="tile2" presStyleLbl="node1" presStyleIdx="1" presStyleCnt="4"/>
      <dgm:spPr/>
      <dgm:t>
        <a:bodyPr/>
        <a:lstStyle/>
        <a:p>
          <a:endParaRPr lang="en-US"/>
        </a:p>
      </dgm:t>
    </dgm:pt>
    <dgm:pt modelId="{0C2D5E34-8E8C-47EA-B18C-BB641EC9A94B}" type="pres">
      <dgm:prSet presAssocID="{E6E9232C-7CD3-4174-AE5C-A5B5EB83F83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B90A2-1107-41B7-BA43-CA754986DA8A}" type="pres">
      <dgm:prSet presAssocID="{E6E9232C-7CD3-4174-AE5C-A5B5EB83F83E}" presName="tile3" presStyleLbl="node1" presStyleIdx="2" presStyleCnt="4"/>
      <dgm:spPr/>
      <dgm:t>
        <a:bodyPr/>
        <a:lstStyle/>
        <a:p>
          <a:endParaRPr lang="en-US"/>
        </a:p>
      </dgm:t>
    </dgm:pt>
    <dgm:pt modelId="{3EC294D7-9B91-4B27-B721-447E36CDB5EE}" type="pres">
      <dgm:prSet presAssocID="{E6E9232C-7CD3-4174-AE5C-A5B5EB83F83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AE50D-2360-41E7-8B67-23F7CB9C9D78}" type="pres">
      <dgm:prSet presAssocID="{E6E9232C-7CD3-4174-AE5C-A5B5EB83F83E}" presName="tile4" presStyleLbl="node1" presStyleIdx="3" presStyleCnt="4"/>
      <dgm:spPr/>
      <dgm:t>
        <a:bodyPr/>
        <a:lstStyle/>
        <a:p>
          <a:endParaRPr lang="en-US"/>
        </a:p>
      </dgm:t>
    </dgm:pt>
    <dgm:pt modelId="{133F099C-7DEA-4F0F-B6F6-0C6AF4450742}" type="pres">
      <dgm:prSet presAssocID="{E6E9232C-7CD3-4174-AE5C-A5B5EB83F83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F2345-B188-4E26-B9D0-4A14A80E2D74}" type="pres">
      <dgm:prSet presAssocID="{E6E9232C-7CD3-4174-AE5C-A5B5EB83F83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5783C-35E3-4465-AD01-EB6EA7CAE0B2}" srcId="{7E84A3EA-5DBA-4321-8226-80A107A46E28}" destId="{895C2CBE-C1A6-43D9-AFAD-005C9FF1BA0A}" srcOrd="1" destOrd="0" parTransId="{94FCECD6-AF3A-44D6-A7F3-3441CB9F30BB}" sibTransId="{DE61E81A-02B9-4A69-BD47-20D3B30E7428}"/>
    <dgm:cxn modelId="{DF90D218-323A-4EB6-8852-9A2077035F75}" type="presOf" srcId="{D72B2C1C-6D83-4BF4-92B1-22291CFDD10F}" destId="{F6CAE50D-2360-41E7-8B67-23F7CB9C9D78}" srcOrd="0" destOrd="0" presId="urn:microsoft.com/office/officeart/2005/8/layout/matrix1"/>
    <dgm:cxn modelId="{8261D4CF-95C4-40B7-A4DE-6A592E8F130B}" srcId="{7E84A3EA-5DBA-4321-8226-80A107A46E28}" destId="{D72B2C1C-6D83-4BF4-92B1-22291CFDD10F}" srcOrd="3" destOrd="0" parTransId="{20476163-C17C-47A4-AF6D-C7D7BDE4C462}" sibTransId="{90CC9592-F486-4948-BECE-820B66A3E199}"/>
    <dgm:cxn modelId="{CC02E42B-5C9E-40A9-9869-8582C7790891}" srcId="{7E84A3EA-5DBA-4321-8226-80A107A46E28}" destId="{B255B9CD-37DA-4159-BC02-EAA40EE767B0}" srcOrd="2" destOrd="0" parTransId="{BA27BA61-34AB-4F6D-AEF0-C666DABDFFBB}" sibTransId="{95CE5636-D4A6-4583-AAC1-692C806BD050}"/>
    <dgm:cxn modelId="{CC69A3E9-E2A9-4233-A2C7-6B0D26193185}" type="presOf" srcId="{895C2CBE-C1A6-43D9-AFAD-005C9FF1BA0A}" destId="{36CB6A23-3578-47FA-9D32-A32B4DDD8862}" srcOrd="0" destOrd="0" presId="urn:microsoft.com/office/officeart/2005/8/layout/matrix1"/>
    <dgm:cxn modelId="{F215BAAB-A959-4495-A231-8BE2D4341EA9}" type="presOf" srcId="{B255B9CD-37DA-4159-BC02-EAA40EE767B0}" destId="{3EC294D7-9B91-4B27-B721-447E36CDB5EE}" srcOrd="1" destOrd="0" presId="urn:microsoft.com/office/officeart/2005/8/layout/matrix1"/>
    <dgm:cxn modelId="{69D00827-B692-4019-86D4-9527D4C582A8}" srcId="{7E84A3EA-5DBA-4321-8226-80A107A46E28}" destId="{0C9CEF69-CE81-4F8F-9E4A-BC4AFAD26AC6}" srcOrd="0" destOrd="0" parTransId="{B9B54431-8AEB-40B7-B9D2-C69DAD35364C}" sibTransId="{12DB2733-EA4F-49D6-91B4-E3DBEBB9812B}"/>
    <dgm:cxn modelId="{D5E4856B-88FA-4F50-9F83-680F73F00808}" type="presOf" srcId="{0C9CEF69-CE81-4F8F-9E4A-BC4AFAD26AC6}" destId="{C5A6F0FF-E40D-4C20-8E1B-A603ADE77DA0}" srcOrd="0" destOrd="0" presId="urn:microsoft.com/office/officeart/2005/8/layout/matrix1"/>
    <dgm:cxn modelId="{CEEAC412-E7E9-41C7-863E-0974D7C1AA9A}" type="presOf" srcId="{B255B9CD-37DA-4159-BC02-EAA40EE767B0}" destId="{A86B90A2-1107-41B7-BA43-CA754986DA8A}" srcOrd="0" destOrd="0" presId="urn:microsoft.com/office/officeart/2005/8/layout/matrix1"/>
    <dgm:cxn modelId="{8EEDF039-EB40-47E6-9BB2-F9EB511C6E9D}" type="presOf" srcId="{E6E9232C-7CD3-4174-AE5C-A5B5EB83F83E}" destId="{DADDB7A9-D67E-4AE2-A9E9-E21A2F20A13F}" srcOrd="0" destOrd="0" presId="urn:microsoft.com/office/officeart/2005/8/layout/matrix1"/>
    <dgm:cxn modelId="{42DFD8A9-A6C1-422C-B1E7-6E76B6A3DD11}" srcId="{E6E9232C-7CD3-4174-AE5C-A5B5EB83F83E}" destId="{7E84A3EA-5DBA-4321-8226-80A107A46E28}" srcOrd="0" destOrd="0" parTransId="{BE8A7A57-7300-4E08-A975-95B9FBD01B66}" sibTransId="{C1EE59BB-DA97-4DEC-B90D-2D73B758B388}"/>
    <dgm:cxn modelId="{109985C9-46FC-45D8-8474-699D41150B6F}" type="presOf" srcId="{D72B2C1C-6D83-4BF4-92B1-22291CFDD10F}" destId="{133F099C-7DEA-4F0F-B6F6-0C6AF4450742}" srcOrd="1" destOrd="0" presId="urn:microsoft.com/office/officeart/2005/8/layout/matrix1"/>
    <dgm:cxn modelId="{F3B29D3F-EF9B-42C8-8D05-1DACCA0FC3A9}" type="presOf" srcId="{0C9CEF69-CE81-4F8F-9E4A-BC4AFAD26AC6}" destId="{E84563EA-9B1F-4792-BEB3-C4AD9398B95D}" srcOrd="1" destOrd="0" presId="urn:microsoft.com/office/officeart/2005/8/layout/matrix1"/>
    <dgm:cxn modelId="{6EC804A9-0610-424C-90FE-383428895644}" type="presOf" srcId="{895C2CBE-C1A6-43D9-AFAD-005C9FF1BA0A}" destId="{0C2D5E34-8E8C-47EA-B18C-BB641EC9A94B}" srcOrd="1" destOrd="0" presId="urn:microsoft.com/office/officeart/2005/8/layout/matrix1"/>
    <dgm:cxn modelId="{180B3401-C70A-400C-95F6-E71D2D6FC2CF}" type="presOf" srcId="{7E84A3EA-5DBA-4321-8226-80A107A46E28}" destId="{FCCF2345-B188-4E26-B9D0-4A14A80E2D74}" srcOrd="0" destOrd="0" presId="urn:microsoft.com/office/officeart/2005/8/layout/matrix1"/>
    <dgm:cxn modelId="{C84FBB8C-D61D-418C-883D-A5A11F5B3FB8}" type="presParOf" srcId="{DADDB7A9-D67E-4AE2-A9E9-E21A2F20A13F}" destId="{A2A465DC-C40F-4661-9918-4A80AB108AEF}" srcOrd="0" destOrd="0" presId="urn:microsoft.com/office/officeart/2005/8/layout/matrix1"/>
    <dgm:cxn modelId="{2B4701E1-3E6C-4586-9F79-F7931232EA1D}" type="presParOf" srcId="{A2A465DC-C40F-4661-9918-4A80AB108AEF}" destId="{C5A6F0FF-E40D-4C20-8E1B-A603ADE77DA0}" srcOrd="0" destOrd="0" presId="urn:microsoft.com/office/officeart/2005/8/layout/matrix1"/>
    <dgm:cxn modelId="{88100CAF-123D-42D6-A74B-004321FAECEA}" type="presParOf" srcId="{A2A465DC-C40F-4661-9918-4A80AB108AEF}" destId="{E84563EA-9B1F-4792-BEB3-C4AD9398B95D}" srcOrd="1" destOrd="0" presId="urn:microsoft.com/office/officeart/2005/8/layout/matrix1"/>
    <dgm:cxn modelId="{D66DCD36-32FD-4374-88AB-C85932EF4B9E}" type="presParOf" srcId="{A2A465DC-C40F-4661-9918-4A80AB108AEF}" destId="{36CB6A23-3578-47FA-9D32-A32B4DDD8862}" srcOrd="2" destOrd="0" presId="urn:microsoft.com/office/officeart/2005/8/layout/matrix1"/>
    <dgm:cxn modelId="{9E558D59-CE26-4808-849D-630D74009473}" type="presParOf" srcId="{A2A465DC-C40F-4661-9918-4A80AB108AEF}" destId="{0C2D5E34-8E8C-47EA-B18C-BB641EC9A94B}" srcOrd="3" destOrd="0" presId="urn:microsoft.com/office/officeart/2005/8/layout/matrix1"/>
    <dgm:cxn modelId="{75C6BB85-E96B-4B90-BAFE-450865A359AB}" type="presParOf" srcId="{A2A465DC-C40F-4661-9918-4A80AB108AEF}" destId="{A86B90A2-1107-41B7-BA43-CA754986DA8A}" srcOrd="4" destOrd="0" presId="urn:microsoft.com/office/officeart/2005/8/layout/matrix1"/>
    <dgm:cxn modelId="{261E5020-8AC5-4DF5-A0D8-E9C50263A9CC}" type="presParOf" srcId="{A2A465DC-C40F-4661-9918-4A80AB108AEF}" destId="{3EC294D7-9B91-4B27-B721-447E36CDB5EE}" srcOrd="5" destOrd="0" presId="urn:microsoft.com/office/officeart/2005/8/layout/matrix1"/>
    <dgm:cxn modelId="{2F6DDEDC-C64E-4810-AAA3-5061147E44D0}" type="presParOf" srcId="{A2A465DC-C40F-4661-9918-4A80AB108AEF}" destId="{F6CAE50D-2360-41E7-8B67-23F7CB9C9D78}" srcOrd="6" destOrd="0" presId="urn:microsoft.com/office/officeart/2005/8/layout/matrix1"/>
    <dgm:cxn modelId="{FB030056-1ECB-484F-9617-BB37541CBCFD}" type="presParOf" srcId="{A2A465DC-C40F-4661-9918-4A80AB108AEF}" destId="{133F099C-7DEA-4F0F-B6F6-0C6AF4450742}" srcOrd="7" destOrd="0" presId="urn:microsoft.com/office/officeart/2005/8/layout/matrix1"/>
    <dgm:cxn modelId="{EC2BCB82-B763-4CA1-852E-2A584D863733}" type="presParOf" srcId="{DADDB7A9-D67E-4AE2-A9E9-E21A2F20A13F}" destId="{FCCF2345-B188-4E26-B9D0-4A14A80E2D74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B5367-13F9-4B1A-9452-F63C01CD4A5C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E6DBC-6771-4B09-B669-AC38D083A7EC}">
      <dgm:prSet custT="1"/>
      <dgm:spPr/>
      <dgm:t>
        <a:bodyPr/>
        <a:lstStyle/>
        <a:p>
          <a:pPr rtl="0"/>
          <a:r>
            <a:rPr lang="en-US" sz="1400" dirty="0" smtClean="0"/>
            <a:t>2.Registration of new users and record their details</a:t>
          </a:r>
          <a:r>
            <a:rPr lang="en-US" sz="1200" dirty="0" smtClean="0"/>
            <a:t>.</a:t>
          </a:r>
          <a:endParaRPr lang="en-US" sz="1200" dirty="0"/>
        </a:p>
      </dgm:t>
    </dgm:pt>
    <dgm:pt modelId="{3503CEBA-4978-407C-9985-D7691134E0E3}" type="parTrans" cxnId="{5D611B2A-5FA2-4D2B-80EF-955D6D0A3838}">
      <dgm:prSet/>
      <dgm:spPr/>
      <dgm:t>
        <a:bodyPr/>
        <a:lstStyle/>
        <a:p>
          <a:endParaRPr lang="en-US"/>
        </a:p>
      </dgm:t>
    </dgm:pt>
    <dgm:pt modelId="{44682064-BE74-4124-8A7C-292A7DE64685}" type="sibTrans" cxnId="{5D611B2A-5FA2-4D2B-80EF-955D6D0A3838}">
      <dgm:prSet/>
      <dgm:spPr/>
      <dgm:t>
        <a:bodyPr/>
        <a:lstStyle/>
        <a:p>
          <a:endParaRPr lang="en-US"/>
        </a:p>
      </dgm:t>
    </dgm:pt>
    <dgm:pt modelId="{76AD423A-FD1E-4328-8E36-455F24AA0492}">
      <dgm:prSet custT="1"/>
      <dgm:spPr/>
      <dgm:t>
        <a:bodyPr/>
        <a:lstStyle/>
        <a:p>
          <a:pPr rtl="0"/>
          <a:r>
            <a:rPr lang="en-US" sz="1400" dirty="0" smtClean="0"/>
            <a:t>1. This project simulate  a basic cyber management system</a:t>
          </a:r>
          <a:r>
            <a:rPr lang="en-US" sz="1200" dirty="0" smtClean="0"/>
            <a:t>.</a:t>
          </a:r>
          <a:endParaRPr lang="en-US" sz="900" dirty="0"/>
        </a:p>
      </dgm:t>
    </dgm:pt>
    <dgm:pt modelId="{1DB3DB93-2DD8-49B7-A0EC-3C2F65D37CA2}" type="parTrans" cxnId="{8BB7AB29-3F07-4297-BF03-A732CB681D91}">
      <dgm:prSet/>
      <dgm:spPr/>
      <dgm:t>
        <a:bodyPr/>
        <a:lstStyle/>
        <a:p>
          <a:endParaRPr lang="en-US"/>
        </a:p>
      </dgm:t>
    </dgm:pt>
    <dgm:pt modelId="{BA5F126D-B699-4075-B55D-9BE2DED33C79}" type="sibTrans" cxnId="{8BB7AB29-3F07-4297-BF03-A732CB681D91}">
      <dgm:prSet/>
      <dgm:spPr/>
      <dgm:t>
        <a:bodyPr/>
        <a:lstStyle/>
        <a:p>
          <a:endParaRPr lang="en-US"/>
        </a:p>
      </dgm:t>
    </dgm:pt>
    <dgm:pt modelId="{681F91A5-ACAE-48ED-841A-E8DA25E8BC32}">
      <dgm:prSet custT="1"/>
      <dgm:spPr/>
      <dgm:t>
        <a:bodyPr/>
        <a:lstStyle/>
        <a:p>
          <a:r>
            <a:rPr lang="en-US" sz="1400" dirty="0" smtClean="0"/>
            <a:t>3.Basic approach to securely managing users data</a:t>
          </a:r>
          <a:r>
            <a:rPr lang="en-US" sz="1700" dirty="0" smtClean="0"/>
            <a:t>.</a:t>
          </a:r>
          <a:endParaRPr lang="en-US" sz="1700" dirty="0"/>
        </a:p>
      </dgm:t>
    </dgm:pt>
    <dgm:pt modelId="{C79BC188-CD35-4F2B-BBB8-064AED364584}" type="parTrans" cxnId="{DEC96C4B-7E90-4D77-8013-6AD5625C8169}">
      <dgm:prSet/>
      <dgm:spPr/>
      <dgm:t>
        <a:bodyPr/>
        <a:lstStyle/>
        <a:p>
          <a:endParaRPr lang="en-US"/>
        </a:p>
      </dgm:t>
    </dgm:pt>
    <dgm:pt modelId="{5926E84C-F959-4323-8931-87AF09BB5FD0}" type="sibTrans" cxnId="{DEC96C4B-7E90-4D77-8013-6AD5625C8169}">
      <dgm:prSet/>
      <dgm:spPr/>
      <dgm:t>
        <a:bodyPr/>
        <a:lstStyle/>
        <a:p>
          <a:endParaRPr lang="en-US"/>
        </a:p>
      </dgm:t>
    </dgm:pt>
    <dgm:pt modelId="{063C8284-2CDF-45A4-B602-CEB2FE50BFB6}">
      <dgm:prSet custT="1"/>
      <dgm:spPr/>
      <dgm:t>
        <a:bodyPr/>
        <a:lstStyle/>
        <a:p>
          <a:r>
            <a:rPr lang="en-US" sz="1400" dirty="0" smtClean="0"/>
            <a:t>4.An opportunity to understand and implement </a:t>
          </a:r>
        </a:p>
        <a:p>
          <a:r>
            <a:rPr lang="en-US" sz="1400" dirty="0" smtClean="0"/>
            <a:t>core programming concepts related tor user management and data persistence  in a cyber environment. .  </a:t>
          </a:r>
          <a:endParaRPr lang="en-US" sz="1400" dirty="0"/>
        </a:p>
      </dgm:t>
    </dgm:pt>
    <dgm:pt modelId="{791FD401-040D-4D6E-A427-F375FB634FF0}" type="parTrans" cxnId="{1659EBBA-2B60-4D76-A0EB-3943A5201ECC}">
      <dgm:prSet/>
      <dgm:spPr/>
      <dgm:t>
        <a:bodyPr/>
        <a:lstStyle/>
        <a:p>
          <a:endParaRPr lang="en-US"/>
        </a:p>
      </dgm:t>
    </dgm:pt>
    <dgm:pt modelId="{4398A29C-05B7-4CB1-AAD2-EA901E6FE6C3}" type="sibTrans" cxnId="{1659EBBA-2B60-4D76-A0EB-3943A5201ECC}">
      <dgm:prSet/>
      <dgm:spPr/>
      <dgm:t>
        <a:bodyPr/>
        <a:lstStyle/>
        <a:p>
          <a:endParaRPr lang="en-US"/>
        </a:p>
      </dgm:t>
    </dgm:pt>
    <dgm:pt modelId="{A0E7E2EF-DFE6-4881-84E3-3670216A08E0}" type="pres">
      <dgm:prSet presAssocID="{A52B5367-13F9-4B1A-9452-F63C01CD4A5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6B1642-2190-47F4-BC77-406F30DDC644}" type="pres">
      <dgm:prSet presAssocID="{A52B5367-13F9-4B1A-9452-F63C01CD4A5C}" presName="cycle" presStyleCnt="0"/>
      <dgm:spPr/>
    </dgm:pt>
    <dgm:pt modelId="{803F0B92-47B2-47D0-A7C4-148BEC51CF49}" type="pres">
      <dgm:prSet presAssocID="{A52B5367-13F9-4B1A-9452-F63C01CD4A5C}" presName="centerShape" presStyleCnt="0"/>
      <dgm:spPr/>
    </dgm:pt>
    <dgm:pt modelId="{A0692294-CE16-4A43-9D2F-A7F6F85B6B51}" type="pres">
      <dgm:prSet presAssocID="{A52B5367-13F9-4B1A-9452-F63C01CD4A5C}" presName="connSite" presStyleLbl="node1" presStyleIdx="0" presStyleCnt="5"/>
      <dgm:spPr/>
    </dgm:pt>
    <dgm:pt modelId="{EC22F46C-5082-4E19-8E13-4B79F4DFFEEA}" type="pres">
      <dgm:prSet presAssocID="{A52B5367-13F9-4B1A-9452-F63C01CD4A5C}" presName="visible" presStyleLbl="node1" presStyleIdx="0" presStyleCnt="5" custScaleX="164241" custScaleY="172969" custLinFactNeighborX="-46087" custLinFactNeighborY="-689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FC84F85-3900-44DE-B8FF-25371A871FA9}" type="pres">
      <dgm:prSet presAssocID="{1DB3DB93-2DD8-49B7-A0EC-3C2F65D37CA2}" presName="Name25" presStyleLbl="parChTrans1D1" presStyleIdx="0" presStyleCnt="4"/>
      <dgm:spPr/>
      <dgm:t>
        <a:bodyPr/>
        <a:lstStyle/>
        <a:p>
          <a:endParaRPr lang="en-US"/>
        </a:p>
      </dgm:t>
    </dgm:pt>
    <dgm:pt modelId="{0ACCEF1B-BECF-482D-9DF4-98E32A6D5AA2}" type="pres">
      <dgm:prSet presAssocID="{76AD423A-FD1E-4328-8E36-455F24AA0492}" presName="node" presStyleCnt="0"/>
      <dgm:spPr/>
    </dgm:pt>
    <dgm:pt modelId="{78FC1707-A03E-4638-A0B4-6E12C918E87C}" type="pres">
      <dgm:prSet presAssocID="{76AD423A-FD1E-4328-8E36-455F24AA0492}" presName="parentNode" presStyleLbl="node1" presStyleIdx="1" presStyleCnt="5" custScaleX="433638" custScaleY="116001" custLinFactX="100000" custLinFactNeighborX="147511" custLinFactNeighborY="-1951">
        <dgm:presLayoutVars>
          <dgm:chMax val="1"/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B9C823A4-EC6D-466A-99BB-777D72B9B34E}" type="pres">
      <dgm:prSet presAssocID="{76AD423A-FD1E-4328-8E36-455F24AA0492}" presName="childNode" presStyleLbl="revTx" presStyleIdx="0" presStyleCnt="0">
        <dgm:presLayoutVars>
          <dgm:bulletEnabled val="1"/>
        </dgm:presLayoutVars>
      </dgm:prSet>
      <dgm:spPr/>
    </dgm:pt>
    <dgm:pt modelId="{4B371349-E89E-4347-83FC-2C9C25D40A50}" type="pres">
      <dgm:prSet presAssocID="{3503CEBA-4978-407C-9985-D7691134E0E3}" presName="Name25" presStyleLbl="parChTrans1D1" presStyleIdx="1" presStyleCnt="4"/>
      <dgm:spPr/>
      <dgm:t>
        <a:bodyPr/>
        <a:lstStyle/>
        <a:p>
          <a:endParaRPr lang="en-US"/>
        </a:p>
      </dgm:t>
    </dgm:pt>
    <dgm:pt modelId="{0D253762-9450-4444-87DF-E4E60E0B9375}" type="pres">
      <dgm:prSet presAssocID="{00AE6DBC-6771-4B09-B669-AC38D083A7EC}" presName="node" presStyleCnt="0"/>
      <dgm:spPr/>
    </dgm:pt>
    <dgm:pt modelId="{8F8AA08D-80EF-4799-8C1B-89E0885B52FA}" type="pres">
      <dgm:prSet presAssocID="{00AE6DBC-6771-4B09-B669-AC38D083A7EC}" presName="parentNode" presStyleLbl="node1" presStyleIdx="2" presStyleCnt="5" custScaleX="410252" custScaleY="110143" custLinFactX="100000" custLinFactNeighborX="190336" custLinFactNeighborY="5411">
        <dgm:presLayoutVars>
          <dgm:chMax val="1"/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C88F6E57-1795-4C05-B2CF-2C5CED8C82CC}" type="pres">
      <dgm:prSet presAssocID="{00AE6DBC-6771-4B09-B669-AC38D083A7EC}" presName="childNode" presStyleLbl="revTx" presStyleIdx="0" presStyleCnt="0">
        <dgm:presLayoutVars>
          <dgm:bulletEnabled val="1"/>
        </dgm:presLayoutVars>
      </dgm:prSet>
      <dgm:spPr/>
    </dgm:pt>
    <dgm:pt modelId="{8E59A284-E173-409D-83B4-81BF0CE66511}" type="pres">
      <dgm:prSet presAssocID="{C79BC188-CD35-4F2B-BBB8-064AED36458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C46E905D-0548-43A1-B319-4EED859BA86D}" type="pres">
      <dgm:prSet presAssocID="{681F91A5-ACAE-48ED-841A-E8DA25E8BC32}" presName="node" presStyleCnt="0"/>
      <dgm:spPr/>
    </dgm:pt>
    <dgm:pt modelId="{CE3845C3-9570-482E-A736-4B83AAF7D772}" type="pres">
      <dgm:prSet presAssocID="{681F91A5-ACAE-48ED-841A-E8DA25E8BC32}" presName="parentNode" presStyleLbl="node1" presStyleIdx="3" presStyleCnt="5" custScaleX="464449" custScaleY="95193" custLinFactX="100000" custLinFactNeighborX="170900" custLinFactNeighborY="-9031">
        <dgm:presLayoutVars>
          <dgm:chMax val="1"/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63D86D9B-35BE-4C3C-80D2-0A2358D7A3ED}" type="pres">
      <dgm:prSet presAssocID="{681F91A5-ACAE-48ED-841A-E8DA25E8BC32}" presName="childNode" presStyleLbl="revTx" presStyleIdx="0" presStyleCnt="0">
        <dgm:presLayoutVars>
          <dgm:bulletEnabled val="1"/>
        </dgm:presLayoutVars>
      </dgm:prSet>
      <dgm:spPr/>
    </dgm:pt>
    <dgm:pt modelId="{EEFEA833-1D4E-4002-9C5B-3A3433C455A0}" type="pres">
      <dgm:prSet presAssocID="{791FD401-040D-4D6E-A427-F375FB634FF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652ADB61-2E1A-4F3B-8C4E-C6A70BE442A3}" type="pres">
      <dgm:prSet presAssocID="{063C8284-2CDF-45A4-B602-CEB2FE50BFB6}" presName="node" presStyleCnt="0"/>
      <dgm:spPr/>
    </dgm:pt>
    <dgm:pt modelId="{3545FB14-9869-4196-AE77-4441B2A47B2D}" type="pres">
      <dgm:prSet presAssocID="{063C8284-2CDF-45A4-B602-CEB2FE50BFB6}" presName="parentNode" presStyleLbl="node1" presStyleIdx="4" presStyleCnt="5" custScaleX="493193" custScaleY="107462" custLinFactX="100000" custLinFactNeighborX="184733" custLinFactNeighborY="-15452">
        <dgm:presLayoutVars>
          <dgm:chMax val="1"/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1784FBF9-D97C-404A-AC56-5D62B8092319}" type="pres">
      <dgm:prSet presAssocID="{063C8284-2CDF-45A4-B602-CEB2FE50BFB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EC96C4B-7E90-4D77-8013-6AD5625C8169}" srcId="{A52B5367-13F9-4B1A-9452-F63C01CD4A5C}" destId="{681F91A5-ACAE-48ED-841A-E8DA25E8BC32}" srcOrd="2" destOrd="0" parTransId="{C79BC188-CD35-4F2B-BBB8-064AED364584}" sibTransId="{5926E84C-F959-4323-8931-87AF09BB5FD0}"/>
    <dgm:cxn modelId="{8BB7AB29-3F07-4297-BF03-A732CB681D91}" srcId="{A52B5367-13F9-4B1A-9452-F63C01CD4A5C}" destId="{76AD423A-FD1E-4328-8E36-455F24AA0492}" srcOrd="0" destOrd="0" parTransId="{1DB3DB93-2DD8-49B7-A0EC-3C2F65D37CA2}" sibTransId="{BA5F126D-B699-4075-B55D-9BE2DED33C79}"/>
    <dgm:cxn modelId="{5591812B-B8AC-4177-9D02-0ED7BC7D5123}" type="presOf" srcId="{3503CEBA-4978-407C-9985-D7691134E0E3}" destId="{4B371349-E89E-4347-83FC-2C9C25D40A50}" srcOrd="0" destOrd="0" presId="urn:microsoft.com/office/officeart/2005/8/layout/radial2"/>
    <dgm:cxn modelId="{4F867346-904B-4CAF-B9C9-47ACB61D8309}" type="presOf" srcId="{76AD423A-FD1E-4328-8E36-455F24AA0492}" destId="{78FC1707-A03E-4638-A0B4-6E12C918E87C}" srcOrd="0" destOrd="0" presId="urn:microsoft.com/office/officeart/2005/8/layout/radial2"/>
    <dgm:cxn modelId="{5D611B2A-5FA2-4D2B-80EF-955D6D0A3838}" srcId="{A52B5367-13F9-4B1A-9452-F63C01CD4A5C}" destId="{00AE6DBC-6771-4B09-B669-AC38D083A7EC}" srcOrd="1" destOrd="0" parTransId="{3503CEBA-4978-407C-9985-D7691134E0E3}" sibTransId="{44682064-BE74-4124-8A7C-292A7DE64685}"/>
    <dgm:cxn modelId="{DB4D2CB9-A84A-4D44-986C-1FCCE69D7C09}" type="presOf" srcId="{00AE6DBC-6771-4B09-B669-AC38D083A7EC}" destId="{8F8AA08D-80EF-4799-8C1B-89E0885B52FA}" srcOrd="0" destOrd="0" presId="urn:microsoft.com/office/officeart/2005/8/layout/radial2"/>
    <dgm:cxn modelId="{1659EBBA-2B60-4D76-A0EB-3943A5201ECC}" srcId="{A52B5367-13F9-4B1A-9452-F63C01CD4A5C}" destId="{063C8284-2CDF-45A4-B602-CEB2FE50BFB6}" srcOrd="3" destOrd="0" parTransId="{791FD401-040D-4D6E-A427-F375FB634FF0}" sibTransId="{4398A29C-05B7-4CB1-AAD2-EA901E6FE6C3}"/>
    <dgm:cxn modelId="{3FCDD9F9-8F8D-4316-84BA-900F600E94CA}" type="presOf" srcId="{C79BC188-CD35-4F2B-BBB8-064AED364584}" destId="{8E59A284-E173-409D-83B4-81BF0CE66511}" srcOrd="0" destOrd="0" presId="urn:microsoft.com/office/officeart/2005/8/layout/radial2"/>
    <dgm:cxn modelId="{4C5FA745-DE76-4199-95A0-0B2661D8869C}" type="presOf" srcId="{791FD401-040D-4D6E-A427-F375FB634FF0}" destId="{EEFEA833-1D4E-4002-9C5B-3A3433C455A0}" srcOrd="0" destOrd="0" presId="urn:microsoft.com/office/officeart/2005/8/layout/radial2"/>
    <dgm:cxn modelId="{6A899579-9F2B-4EBF-A15E-977513DB73E3}" type="presOf" srcId="{1DB3DB93-2DD8-49B7-A0EC-3C2F65D37CA2}" destId="{5FC84F85-3900-44DE-B8FF-25371A871FA9}" srcOrd="0" destOrd="0" presId="urn:microsoft.com/office/officeart/2005/8/layout/radial2"/>
    <dgm:cxn modelId="{7799C9AD-B7C3-4F23-9C76-EE1DE9889C75}" type="presOf" srcId="{A52B5367-13F9-4B1A-9452-F63C01CD4A5C}" destId="{A0E7E2EF-DFE6-4881-84E3-3670216A08E0}" srcOrd="0" destOrd="0" presId="urn:microsoft.com/office/officeart/2005/8/layout/radial2"/>
    <dgm:cxn modelId="{ACF27D7F-01DF-4ED8-972D-4CC8FB1D7FBA}" type="presOf" srcId="{681F91A5-ACAE-48ED-841A-E8DA25E8BC32}" destId="{CE3845C3-9570-482E-A736-4B83AAF7D772}" srcOrd="0" destOrd="0" presId="urn:microsoft.com/office/officeart/2005/8/layout/radial2"/>
    <dgm:cxn modelId="{0E597BDF-473E-4CDF-AD23-C980DA41F898}" type="presOf" srcId="{063C8284-2CDF-45A4-B602-CEB2FE50BFB6}" destId="{3545FB14-9869-4196-AE77-4441B2A47B2D}" srcOrd="0" destOrd="0" presId="urn:microsoft.com/office/officeart/2005/8/layout/radial2"/>
    <dgm:cxn modelId="{C975CE69-EB08-4791-B854-C52CB5795BF6}" type="presParOf" srcId="{A0E7E2EF-DFE6-4881-84E3-3670216A08E0}" destId="{8B6B1642-2190-47F4-BC77-406F30DDC644}" srcOrd="0" destOrd="0" presId="urn:microsoft.com/office/officeart/2005/8/layout/radial2"/>
    <dgm:cxn modelId="{69B41A6F-ED75-4CDA-9789-A22235937E6C}" type="presParOf" srcId="{8B6B1642-2190-47F4-BC77-406F30DDC644}" destId="{803F0B92-47B2-47D0-A7C4-148BEC51CF49}" srcOrd="0" destOrd="0" presId="urn:microsoft.com/office/officeart/2005/8/layout/radial2"/>
    <dgm:cxn modelId="{826217C6-3281-4585-A9EE-FDC1281951BD}" type="presParOf" srcId="{803F0B92-47B2-47D0-A7C4-148BEC51CF49}" destId="{A0692294-CE16-4A43-9D2F-A7F6F85B6B51}" srcOrd="0" destOrd="0" presId="urn:microsoft.com/office/officeart/2005/8/layout/radial2"/>
    <dgm:cxn modelId="{F66A4EC9-5797-4928-B364-903A734139E6}" type="presParOf" srcId="{803F0B92-47B2-47D0-A7C4-148BEC51CF49}" destId="{EC22F46C-5082-4E19-8E13-4B79F4DFFEEA}" srcOrd="1" destOrd="0" presId="urn:microsoft.com/office/officeart/2005/8/layout/radial2"/>
    <dgm:cxn modelId="{93CC6DF0-3A77-4D9B-9742-3A4BC60DA202}" type="presParOf" srcId="{8B6B1642-2190-47F4-BC77-406F30DDC644}" destId="{5FC84F85-3900-44DE-B8FF-25371A871FA9}" srcOrd="1" destOrd="0" presId="urn:microsoft.com/office/officeart/2005/8/layout/radial2"/>
    <dgm:cxn modelId="{1BCD07F5-B821-4685-BA2F-46AFA857610C}" type="presParOf" srcId="{8B6B1642-2190-47F4-BC77-406F30DDC644}" destId="{0ACCEF1B-BECF-482D-9DF4-98E32A6D5AA2}" srcOrd="2" destOrd="0" presId="urn:microsoft.com/office/officeart/2005/8/layout/radial2"/>
    <dgm:cxn modelId="{21442633-F7FA-4FB9-8296-2EBB6246035A}" type="presParOf" srcId="{0ACCEF1B-BECF-482D-9DF4-98E32A6D5AA2}" destId="{78FC1707-A03E-4638-A0B4-6E12C918E87C}" srcOrd="0" destOrd="0" presId="urn:microsoft.com/office/officeart/2005/8/layout/radial2"/>
    <dgm:cxn modelId="{5A59B092-DAF5-4438-95C0-F7F4026D36D6}" type="presParOf" srcId="{0ACCEF1B-BECF-482D-9DF4-98E32A6D5AA2}" destId="{B9C823A4-EC6D-466A-99BB-777D72B9B34E}" srcOrd="1" destOrd="0" presId="urn:microsoft.com/office/officeart/2005/8/layout/radial2"/>
    <dgm:cxn modelId="{F0BC5FAA-C01C-42C5-8C3B-B363DBD4AE50}" type="presParOf" srcId="{8B6B1642-2190-47F4-BC77-406F30DDC644}" destId="{4B371349-E89E-4347-83FC-2C9C25D40A50}" srcOrd="3" destOrd="0" presId="urn:microsoft.com/office/officeart/2005/8/layout/radial2"/>
    <dgm:cxn modelId="{46DDF471-3164-4F2E-A3B5-ECDBC40B1F33}" type="presParOf" srcId="{8B6B1642-2190-47F4-BC77-406F30DDC644}" destId="{0D253762-9450-4444-87DF-E4E60E0B9375}" srcOrd="4" destOrd="0" presId="urn:microsoft.com/office/officeart/2005/8/layout/radial2"/>
    <dgm:cxn modelId="{D3BE3B65-F242-414F-A62C-F51045642590}" type="presParOf" srcId="{0D253762-9450-4444-87DF-E4E60E0B9375}" destId="{8F8AA08D-80EF-4799-8C1B-89E0885B52FA}" srcOrd="0" destOrd="0" presId="urn:microsoft.com/office/officeart/2005/8/layout/radial2"/>
    <dgm:cxn modelId="{397440E7-CFA1-4B56-926C-B09C65D7F501}" type="presParOf" srcId="{0D253762-9450-4444-87DF-E4E60E0B9375}" destId="{C88F6E57-1795-4C05-B2CF-2C5CED8C82CC}" srcOrd="1" destOrd="0" presId="urn:microsoft.com/office/officeart/2005/8/layout/radial2"/>
    <dgm:cxn modelId="{95A05114-C831-4E58-B819-C88540DCB6B8}" type="presParOf" srcId="{8B6B1642-2190-47F4-BC77-406F30DDC644}" destId="{8E59A284-E173-409D-83B4-81BF0CE66511}" srcOrd="5" destOrd="0" presId="urn:microsoft.com/office/officeart/2005/8/layout/radial2"/>
    <dgm:cxn modelId="{5CA12BFA-FB4F-4E3E-824C-AC101745763B}" type="presParOf" srcId="{8B6B1642-2190-47F4-BC77-406F30DDC644}" destId="{C46E905D-0548-43A1-B319-4EED859BA86D}" srcOrd="6" destOrd="0" presId="urn:microsoft.com/office/officeart/2005/8/layout/radial2"/>
    <dgm:cxn modelId="{DA818E3A-3BE5-4A30-8715-5DAF65F9EFF7}" type="presParOf" srcId="{C46E905D-0548-43A1-B319-4EED859BA86D}" destId="{CE3845C3-9570-482E-A736-4B83AAF7D772}" srcOrd="0" destOrd="0" presId="urn:microsoft.com/office/officeart/2005/8/layout/radial2"/>
    <dgm:cxn modelId="{E2EC001D-EB56-405F-9DF1-90D3AD9BE39B}" type="presParOf" srcId="{C46E905D-0548-43A1-B319-4EED859BA86D}" destId="{63D86D9B-35BE-4C3C-80D2-0A2358D7A3ED}" srcOrd="1" destOrd="0" presId="urn:microsoft.com/office/officeart/2005/8/layout/radial2"/>
    <dgm:cxn modelId="{81117302-EFCF-40E6-BE26-69E470B0FD80}" type="presParOf" srcId="{8B6B1642-2190-47F4-BC77-406F30DDC644}" destId="{EEFEA833-1D4E-4002-9C5B-3A3433C455A0}" srcOrd="7" destOrd="0" presId="urn:microsoft.com/office/officeart/2005/8/layout/radial2"/>
    <dgm:cxn modelId="{F21F974A-DE36-486D-86E8-DF36CEAE06C3}" type="presParOf" srcId="{8B6B1642-2190-47F4-BC77-406F30DDC644}" destId="{652ADB61-2E1A-4F3B-8C4E-C6A70BE442A3}" srcOrd="8" destOrd="0" presId="urn:microsoft.com/office/officeart/2005/8/layout/radial2"/>
    <dgm:cxn modelId="{6FFEAA25-AE61-46D5-BE36-5272A347488B}" type="presParOf" srcId="{652ADB61-2E1A-4F3B-8C4E-C6A70BE442A3}" destId="{3545FB14-9869-4196-AE77-4441B2A47B2D}" srcOrd="0" destOrd="0" presId="urn:microsoft.com/office/officeart/2005/8/layout/radial2"/>
    <dgm:cxn modelId="{120C91CA-2DFE-4BC1-8706-423AE1BA93CA}" type="presParOf" srcId="{652ADB61-2E1A-4F3B-8C4E-C6A70BE442A3}" destId="{1784FBF9-D97C-404A-AC56-5D62B8092319}" srcOrd="1" destOrd="0" presId="urn:microsoft.com/office/officeart/2005/8/layout/radial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1FD7C7-7BE7-4827-868E-E706E44583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8F336-4410-41B7-B2D7-2D638549AC76}">
      <dgm:prSet phldrT="[Text]" custT="1"/>
      <dgm:spPr/>
      <dgm:t>
        <a:bodyPr/>
        <a:lstStyle/>
        <a:p>
          <a:r>
            <a:rPr lang="en-US" sz="1600" dirty="0" smtClean="0"/>
            <a:t>It ensures that the data is persistent and can be accessed  even after the program terminates.</a:t>
          </a:r>
          <a:endParaRPr lang="en-US" sz="1600" dirty="0"/>
        </a:p>
      </dgm:t>
    </dgm:pt>
    <dgm:pt modelId="{B46C52E1-2A16-4D87-BADE-BC14FB5CE56C}" type="parTrans" cxnId="{1847A2C6-6447-41B7-B960-3E7A3CF14D48}">
      <dgm:prSet/>
      <dgm:spPr/>
      <dgm:t>
        <a:bodyPr/>
        <a:lstStyle/>
        <a:p>
          <a:endParaRPr lang="en-US"/>
        </a:p>
      </dgm:t>
    </dgm:pt>
    <dgm:pt modelId="{DCE03807-2D3B-4D2D-B0A6-444D6C3286F7}" type="sibTrans" cxnId="{1847A2C6-6447-41B7-B960-3E7A3CF14D48}">
      <dgm:prSet/>
      <dgm:spPr/>
      <dgm:t>
        <a:bodyPr/>
        <a:lstStyle/>
        <a:p>
          <a:endParaRPr lang="en-US"/>
        </a:p>
      </dgm:t>
    </dgm:pt>
    <dgm:pt modelId="{2F961084-64E1-4478-A4FC-6B0AC0AF67AC}">
      <dgm:prSet custT="1"/>
      <dgm:spPr/>
      <dgm:t>
        <a:bodyPr/>
        <a:lstStyle/>
        <a:p>
          <a:r>
            <a:rPr lang="en-US" sz="1600" dirty="0" smtClean="0"/>
            <a:t>We can have an experience  in developing a real world application using C  programming language  as we use multiple concepts of programming language.</a:t>
          </a:r>
          <a:endParaRPr lang="en-US" sz="1600" dirty="0"/>
        </a:p>
      </dgm:t>
    </dgm:pt>
    <dgm:pt modelId="{70698FEF-837B-4FC8-AAA8-4C671538016D}" type="parTrans" cxnId="{1CC589E4-ACA8-438C-8737-1F688374BB4A}">
      <dgm:prSet/>
      <dgm:spPr/>
      <dgm:t>
        <a:bodyPr/>
        <a:lstStyle/>
        <a:p>
          <a:endParaRPr lang="en-US"/>
        </a:p>
      </dgm:t>
    </dgm:pt>
    <dgm:pt modelId="{20BCBFC0-23C6-489E-AAEF-FA37591843F5}" type="sibTrans" cxnId="{1CC589E4-ACA8-438C-8737-1F688374BB4A}">
      <dgm:prSet/>
      <dgm:spPr/>
      <dgm:t>
        <a:bodyPr/>
        <a:lstStyle/>
        <a:p>
          <a:endParaRPr lang="en-US"/>
        </a:p>
      </dgm:t>
    </dgm:pt>
    <dgm:pt modelId="{EA87E163-48F9-483C-8B23-CEC0BF71B53E}">
      <dgm:prSet phldrT="[Text]" custT="1"/>
      <dgm:spPr/>
      <dgm:t>
        <a:bodyPr/>
        <a:lstStyle/>
        <a:p>
          <a:r>
            <a:rPr lang="en-US" sz="1600" dirty="0" smtClean="0"/>
            <a:t>This project provides a structured way to store and retrieve users data.</a:t>
          </a:r>
          <a:endParaRPr lang="en-US" sz="1600" dirty="0"/>
        </a:p>
      </dgm:t>
    </dgm:pt>
    <dgm:pt modelId="{7FDE073A-1B5B-4201-8A09-4C57153E9FC1}" type="sibTrans" cxnId="{81EFC3F7-5085-47EE-9AFB-A60EE378D4EC}">
      <dgm:prSet/>
      <dgm:spPr/>
      <dgm:t>
        <a:bodyPr/>
        <a:lstStyle/>
        <a:p>
          <a:endParaRPr lang="en-US"/>
        </a:p>
      </dgm:t>
    </dgm:pt>
    <dgm:pt modelId="{1FBCA74C-A17B-485A-BCC6-C112A7649145}" type="parTrans" cxnId="{81EFC3F7-5085-47EE-9AFB-A60EE378D4EC}">
      <dgm:prSet/>
      <dgm:spPr/>
      <dgm:t>
        <a:bodyPr/>
        <a:lstStyle/>
        <a:p>
          <a:endParaRPr lang="en-US"/>
        </a:p>
      </dgm:t>
    </dgm:pt>
    <dgm:pt modelId="{CBEBA22F-F776-40F4-80F7-09794B027CCE}" type="pres">
      <dgm:prSet presAssocID="{D41FD7C7-7BE7-4827-868E-E706E44583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9AE4BF-AC64-4C0F-BDE1-7278C0DAA88C}" type="pres">
      <dgm:prSet presAssocID="{EA87E163-48F9-483C-8B23-CEC0BF71B53E}" presName="parentLin" presStyleCnt="0"/>
      <dgm:spPr/>
    </dgm:pt>
    <dgm:pt modelId="{C06F8732-2AB6-49E7-832F-FC5F3E577811}" type="pres">
      <dgm:prSet presAssocID="{EA87E163-48F9-483C-8B23-CEC0BF71B53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D84F38C-C350-4F27-A996-7D83BE1F240A}" type="pres">
      <dgm:prSet presAssocID="{EA87E163-48F9-483C-8B23-CEC0BF71B53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8D6F0-49BE-4BB6-9072-1F77C852E4B8}" type="pres">
      <dgm:prSet presAssocID="{EA87E163-48F9-483C-8B23-CEC0BF71B53E}" presName="negativeSpace" presStyleCnt="0"/>
      <dgm:spPr/>
    </dgm:pt>
    <dgm:pt modelId="{3CF3A34C-23BD-4D84-B200-717160B596BD}" type="pres">
      <dgm:prSet presAssocID="{EA87E163-48F9-483C-8B23-CEC0BF71B53E}" presName="childText" presStyleLbl="conFgAcc1" presStyleIdx="0" presStyleCnt="3">
        <dgm:presLayoutVars>
          <dgm:bulletEnabled val="1"/>
        </dgm:presLayoutVars>
      </dgm:prSet>
      <dgm:spPr/>
    </dgm:pt>
    <dgm:pt modelId="{39004D2C-1DDD-4BB3-A774-C8C510514C3C}" type="pres">
      <dgm:prSet presAssocID="{7FDE073A-1B5B-4201-8A09-4C57153E9FC1}" presName="spaceBetweenRectangles" presStyleCnt="0"/>
      <dgm:spPr/>
    </dgm:pt>
    <dgm:pt modelId="{0D3D3B7C-5026-45DE-90DA-06579DB7E0BF}" type="pres">
      <dgm:prSet presAssocID="{42C8F336-4410-41B7-B2D7-2D638549AC76}" presName="parentLin" presStyleCnt="0"/>
      <dgm:spPr/>
    </dgm:pt>
    <dgm:pt modelId="{777A15B5-7F3C-4FEE-89CF-DF8F7DF60D9E}" type="pres">
      <dgm:prSet presAssocID="{42C8F336-4410-41B7-B2D7-2D638549AC7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80555FA-FF42-40F7-B5F8-F2295C41DDB6}" type="pres">
      <dgm:prSet presAssocID="{42C8F336-4410-41B7-B2D7-2D638549AC76}" presName="parentText" presStyleLbl="node1" presStyleIdx="1" presStyleCnt="3" custLinFactNeighborX="-7407" custLinFactNeighborY="-42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C5518-EC93-4132-958A-B03D25E3C25C}" type="pres">
      <dgm:prSet presAssocID="{42C8F336-4410-41B7-B2D7-2D638549AC76}" presName="negativeSpace" presStyleCnt="0"/>
      <dgm:spPr/>
    </dgm:pt>
    <dgm:pt modelId="{77FD797F-69B0-4F29-A56A-76CBBD5214DD}" type="pres">
      <dgm:prSet presAssocID="{42C8F336-4410-41B7-B2D7-2D638549AC76}" presName="childText" presStyleLbl="conFgAcc1" presStyleIdx="1" presStyleCnt="3">
        <dgm:presLayoutVars>
          <dgm:bulletEnabled val="1"/>
        </dgm:presLayoutVars>
      </dgm:prSet>
      <dgm:spPr/>
    </dgm:pt>
    <dgm:pt modelId="{E2ADB65A-536B-4857-8472-6A7C5020308B}" type="pres">
      <dgm:prSet presAssocID="{DCE03807-2D3B-4D2D-B0A6-444D6C3286F7}" presName="spaceBetweenRectangles" presStyleCnt="0"/>
      <dgm:spPr/>
    </dgm:pt>
    <dgm:pt modelId="{ED28A2A8-0983-4A0A-ADCC-6F98E5D75ABD}" type="pres">
      <dgm:prSet presAssocID="{2F961084-64E1-4478-A4FC-6B0AC0AF67AC}" presName="parentLin" presStyleCnt="0"/>
      <dgm:spPr/>
    </dgm:pt>
    <dgm:pt modelId="{39DA6692-AF7C-4245-89A4-20C4585A3FF3}" type="pres">
      <dgm:prSet presAssocID="{2F961084-64E1-4478-A4FC-6B0AC0AF67A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C51B9AE-FEFD-4024-B847-8B8969CC2730}" type="pres">
      <dgm:prSet presAssocID="{2F961084-64E1-4478-A4FC-6B0AC0AF67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B5F3B-274E-4722-A0CC-746C2B8D293A}" type="pres">
      <dgm:prSet presAssocID="{2F961084-64E1-4478-A4FC-6B0AC0AF67AC}" presName="negativeSpace" presStyleCnt="0"/>
      <dgm:spPr/>
    </dgm:pt>
    <dgm:pt modelId="{71F4A624-68AE-4BBD-9526-472779775E6E}" type="pres">
      <dgm:prSet presAssocID="{2F961084-64E1-4478-A4FC-6B0AC0AF67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EFC3F7-5085-47EE-9AFB-A60EE378D4EC}" srcId="{D41FD7C7-7BE7-4827-868E-E706E4458351}" destId="{EA87E163-48F9-483C-8B23-CEC0BF71B53E}" srcOrd="0" destOrd="0" parTransId="{1FBCA74C-A17B-485A-BCC6-C112A7649145}" sibTransId="{7FDE073A-1B5B-4201-8A09-4C57153E9FC1}"/>
    <dgm:cxn modelId="{90CE0EB1-32A5-4A49-9A69-8E5E13734701}" type="presOf" srcId="{EA87E163-48F9-483C-8B23-CEC0BF71B53E}" destId="{C06F8732-2AB6-49E7-832F-FC5F3E577811}" srcOrd="0" destOrd="0" presId="urn:microsoft.com/office/officeart/2005/8/layout/list1"/>
    <dgm:cxn modelId="{10EDD37E-9C79-43AA-98ED-9C714B016488}" type="presOf" srcId="{2F961084-64E1-4478-A4FC-6B0AC0AF67AC}" destId="{39DA6692-AF7C-4245-89A4-20C4585A3FF3}" srcOrd="0" destOrd="0" presId="urn:microsoft.com/office/officeart/2005/8/layout/list1"/>
    <dgm:cxn modelId="{95079DF0-3E29-4261-AA28-32ACE5A8C43B}" type="presOf" srcId="{42C8F336-4410-41B7-B2D7-2D638549AC76}" destId="{777A15B5-7F3C-4FEE-89CF-DF8F7DF60D9E}" srcOrd="0" destOrd="0" presId="urn:microsoft.com/office/officeart/2005/8/layout/list1"/>
    <dgm:cxn modelId="{9E559B6C-059B-4059-A611-44AE4A524AA2}" type="presOf" srcId="{42C8F336-4410-41B7-B2D7-2D638549AC76}" destId="{380555FA-FF42-40F7-B5F8-F2295C41DDB6}" srcOrd="1" destOrd="0" presId="urn:microsoft.com/office/officeart/2005/8/layout/list1"/>
    <dgm:cxn modelId="{68CF0CA2-82E8-476F-8891-872A450D370B}" type="presOf" srcId="{2F961084-64E1-4478-A4FC-6B0AC0AF67AC}" destId="{3C51B9AE-FEFD-4024-B847-8B8969CC2730}" srcOrd="1" destOrd="0" presId="urn:microsoft.com/office/officeart/2005/8/layout/list1"/>
    <dgm:cxn modelId="{1847A2C6-6447-41B7-B960-3E7A3CF14D48}" srcId="{D41FD7C7-7BE7-4827-868E-E706E4458351}" destId="{42C8F336-4410-41B7-B2D7-2D638549AC76}" srcOrd="1" destOrd="0" parTransId="{B46C52E1-2A16-4D87-BADE-BC14FB5CE56C}" sibTransId="{DCE03807-2D3B-4D2D-B0A6-444D6C3286F7}"/>
    <dgm:cxn modelId="{1CC589E4-ACA8-438C-8737-1F688374BB4A}" srcId="{D41FD7C7-7BE7-4827-868E-E706E4458351}" destId="{2F961084-64E1-4478-A4FC-6B0AC0AF67AC}" srcOrd="2" destOrd="0" parTransId="{70698FEF-837B-4FC8-AAA8-4C671538016D}" sibTransId="{20BCBFC0-23C6-489E-AAEF-FA37591843F5}"/>
    <dgm:cxn modelId="{9F0D8E98-66B7-423A-9FEB-8AADF6E21EB0}" type="presOf" srcId="{D41FD7C7-7BE7-4827-868E-E706E4458351}" destId="{CBEBA22F-F776-40F4-80F7-09794B027CCE}" srcOrd="0" destOrd="0" presId="urn:microsoft.com/office/officeart/2005/8/layout/list1"/>
    <dgm:cxn modelId="{3F468CD5-436D-4EF0-9F55-BEBEA0391A78}" type="presOf" srcId="{EA87E163-48F9-483C-8B23-CEC0BF71B53E}" destId="{3D84F38C-C350-4F27-A996-7D83BE1F240A}" srcOrd="1" destOrd="0" presId="urn:microsoft.com/office/officeart/2005/8/layout/list1"/>
    <dgm:cxn modelId="{7C298079-B0FF-4710-A96E-40AF782EF9B8}" type="presParOf" srcId="{CBEBA22F-F776-40F4-80F7-09794B027CCE}" destId="{199AE4BF-AC64-4C0F-BDE1-7278C0DAA88C}" srcOrd="0" destOrd="0" presId="urn:microsoft.com/office/officeart/2005/8/layout/list1"/>
    <dgm:cxn modelId="{AA34399F-F8C2-44EB-95C7-145A742BFE4B}" type="presParOf" srcId="{199AE4BF-AC64-4C0F-BDE1-7278C0DAA88C}" destId="{C06F8732-2AB6-49E7-832F-FC5F3E577811}" srcOrd="0" destOrd="0" presId="urn:microsoft.com/office/officeart/2005/8/layout/list1"/>
    <dgm:cxn modelId="{51913C3A-20B3-4297-9F41-5B711BC3F3F4}" type="presParOf" srcId="{199AE4BF-AC64-4C0F-BDE1-7278C0DAA88C}" destId="{3D84F38C-C350-4F27-A996-7D83BE1F240A}" srcOrd="1" destOrd="0" presId="urn:microsoft.com/office/officeart/2005/8/layout/list1"/>
    <dgm:cxn modelId="{33DB3CB0-B1E0-488C-873C-339BEC815951}" type="presParOf" srcId="{CBEBA22F-F776-40F4-80F7-09794B027CCE}" destId="{9DD8D6F0-49BE-4BB6-9072-1F77C852E4B8}" srcOrd="1" destOrd="0" presId="urn:microsoft.com/office/officeart/2005/8/layout/list1"/>
    <dgm:cxn modelId="{9E091549-7CD0-4363-A9E0-AAB33F083A26}" type="presParOf" srcId="{CBEBA22F-F776-40F4-80F7-09794B027CCE}" destId="{3CF3A34C-23BD-4D84-B200-717160B596BD}" srcOrd="2" destOrd="0" presId="urn:microsoft.com/office/officeart/2005/8/layout/list1"/>
    <dgm:cxn modelId="{53F9C949-25C0-4827-9F39-EDD44694CBD1}" type="presParOf" srcId="{CBEBA22F-F776-40F4-80F7-09794B027CCE}" destId="{39004D2C-1DDD-4BB3-A774-C8C510514C3C}" srcOrd="3" destOrd="0" presId="urn:microsoft.com/office/officeart/2005/8/layout/list1"/>
    <dgm:cxn modelId="{404E706F-BA4C-4ADD-8B70-D07E8DC2C3DA}" type="presParOf" srcId="{CBEBA22F-F776-40F4-80F7-09794B027CCE}" destId="{0D3D3B7C-5026-45DE-90DA-06579DB7E0BF}" srcOrd="4" destOrd="0" presId="urn:microsoft.com/office/officeart/2005/8/layout/list1"/>
    <dgm:cxn modelId="{A000F32A-C66E-4C2C-80A8-D8D6C7261D58}" type="presParOf" srcId="{0D3D3B7C-5026-45DE-90DA-06579DB7E0BF}" destId="{777A15B5-7F3C-4FEE-89CF-DF8F7DF60D9E}" srcOrd="0" destOrd="0" presId="urn:microsoft.com/office/officeart/2005/8/layout/list1"/>
    <dgm:cxn modelId="{4E4B7F8F-5EFD-459C-93B1-2E0C8A95E6CF}" type="presParOf" srcId="{0D3D3B7C-5026-45DE-90DA-06579DB7E0BF}" destId="{380555FA-FF42-40F7-B5F8-F2295C41DDB6}" srcOrd="1" destOrd="0" presId="urn:microsoft.com/office/officeart/2005/8/layout/list1"/>
    <dgm:cxn modelId="{6B2E50E2-13EA-4187-8961-C2A2BF1DD02B}" type="presParOf" srcId="{CBEBA22F-F776-40F4-80F7-09794B027CCE}" destId="{4FEC5518-EC93-4132-958A-B03D25E3C25C}" srcOrd="5" destOrd="0" presId="urn:microsoft.com/office/officeart/2005/8/layout/list1"/>
    <dgm:cxn modelId="{A628C368-1CB5-49A0-B681-2E6943A808A7}" type="presParOf" srcId="{CBEBA22F-F776-40F4-80F7-09794B027CCE}" destId="{77FD797F-69B0-4F29-A56A-76CBBD5214DD}" srcOrd="6" destOrd="0" presId="urn:microsoft.com/office/officeart/2005/8/layout/list1"/>
    <dgm:cxn modelId="{CB6DD78F-D6C6-451C-B119-B690294585EA}" type="presParOf" srcId="{CBEBA22F-F776-40F4-80F7-09794B027CCE}" destId="{E2ADB65A-536B-4857-8472-6A7C5020308B}" srcOrd="7" destOrd="0" presId="urn:microsoft.com/office/officeart/2005/8/layout/list1"/>
    <dgm:cxn modelId="{A36170DE-4607-449A-BA57-D1405C6E48E9}" type="presParOf" srcId="{CBEBA22F-F776-40F4-80F7-09794B027CCE}" destId="{ED28A2A8-0983-4A0A-ADCC-6F98E5D75ABD}" srcOrd="8" destOrd="0" presId="urn:microsoft.com/office/officeart/2005/8/layout/list1"/>
    <dgm:cxn modelId="{A20873F2-1008-437D-923E-C5A67A4E91FC}" type="presParOf" srcId="{ED28A2A8-0983-4A0A-ADCC-6F98E5D75ABD}" destId="{39DA6692-AF7C-4245-89A4-20C4585A3FF3}" srcOrd="0" destOrd="0" presId="urn:microsoft.com/office/officeart/2005/8/layout/list1"/>
    <dgm:cxn modelId="{CC1A37DB-2E74-44EC-AE6A-5C3469618B46}" type="presParOf" srcId="{ED28A2A8-0983-4A0A-ADCC-6F98E5D75ABD}" destId="{3C51B9AE-FEFD-4024-B847-8B8969CC2730}" srcOrd="1" destOrd="0" presId="urn:microsoft.com/office/officeart/2005/8/layout/list1"/>
    <dgm:cxn modelId="{2597A439-AA94-4E09-AB37-235AC89AE93F}" type="presParOf" srcId="{CBEBA22F-F776-40F4-80F7-09794B027CCE}" destId="{BB9B5F3B-274E-4722-A0CC-746C2B8D293A}" srcOrd="9" destOrd="0" presId="urn:microsoft.com/office/officeart/2005/8/layout/list1"/>
    <dgm:cxn modelId="{DA026F85-E1B5-40A3-8AA1-8B0450A5FD94}" type="presParOf" srcId="{CBEBA22F-F776-40F4-80F7-09794B027CCE}" destId="{71F4A624-68AE-4BBD-9526-472779775E6E}" srcOrd="10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4D94DC-55F2-400D-9B5A-D51694DA45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F3C607-0394-4273-B0C2-E5C6AAED1CFC}">
      <dgm:prSet phldrT="[Text]" custT="1"/>
      <dgm:spPr/>
      <dgm:t>
        <a:bodyPr/>
        <a:lstStyle/>
        <a:p>
          <a:r>
            <a:rPr lang="en-US" sz="1600" dirty="0" smtClean="0"/>
            <a:t>This project can not enclose the full range of functionalities in real world cyber management system </a:t>
          </a:r>
          <a:endParaRPr lang="en-US" sz="1600" dirty="0"/>
        </a:p>
      </dgm:t>
    </dgm:pt>
    <dgm:pt modelId="{FC6FCA75-E9E7-4BC6-91C8-CBC68BF79113}" type="parTrans" cxnId="{1659695B-F14D-4956-B3BB-3F800376A61C}">
      <dgm:prSet/>
      <dgm:spPr/>
      <dgm:t>
        <a:bodyPr/>
        <a:lstStyle/>
        <a:p>
          <a:endParaRPr lang="en-US"/>
        </a:p>
      </dgm:t>
    </dgm:pt>
    <dgm:pt modelId="{E4DD1252-B06F-4638-92A5-8F68209F52FA}" type="sibTrans" cxnId="{1659695B-F14D-4956-B3BB-3F800376A61C}">
      <dgm:prSet/>
      <dgm:spPr/>
      <dgm:t>
        <a:bodyPr/>
        <a:lstStyle/>
        <a:p>
          <a:endParaRPr lang="en-US"/>
        </a:p>
      </dgm:t>
    </dgm:pt>
    <dgm:pt modelId="{BF4069C5-4D70-4351-920E-D14E31D1B4A8}">
      <dgm:prSet phldrT="[Text]" custT="1"/>
      <dgm:spPr/>
      <dgm:t>
        <a:bodyPr/>
        <a:lstStyle/>
        <a:p>
          <a:r>
            <a:rPr lang="en-US" sz="1600" dirty="0" smtClean="0"/>
            <a:t>It has lack of advanced security features.</a:t>
          </a:r>
          <a:endParaRPr lang="en-US" sz="1600" dirty="0"/>
        </a:p>
      </dgm:t>
    </dgm:pt>
    <dgm:pt modelId="{0E7C8FBA-670F-4C3C-8CE9-D24F9FE51D8E}" type="parTrans" cxnId="{7892FB8E-A0ED-4DEF-BD9A-2E4D76EA9F78}">
      <dgm:prSet/>
      <dgm:spPr/>
      <dgm:t>
        <a:bodyPr/>
        <a:lstStyle/>
        <a:p>
          <a:endParaRPr lang="en-US"/>
        </a:p>
      </dgm:t>
    </dgm:pt>
    <dgm:pt modelId="{E3B378FB-8CBF-4086-B6F8-1E8FDFAB44B9}" type="sibTrans" cxnId="{7892FB8E-A0ED-4DEF-BD9A-2E4D76EA9F78}">
      <dgm:prSet/>
      <dgm:spPr/>
      <dgm:t>
        <a:bodyPr/>
        <a:lstStyle/>
        <a:p>
          <a:endParaRPr lang="en-US"/>
        </a:p>
      </dgm:t>
    </dgm:pt>
    <dgm:pt modelId="{51D11CE4-1263-4BCE-9489-5E1BC60991F4}">
      <dgm:prSet phldrT="[Text]" custT="1"/>
      <dgm:spPr/>
      <dgm:t>
        <a:bodyPr/>
        <a:lstStyle/>
        <a:p>
          <a:r>
            <a:rPr lang="en-US" sz="1600" dirty="0" smtClean="0"/>
            <a:t>This project does not include a graphical user interface which may impact usability and accessibility for non technical users.</a:t>
          </a:r>
          <a:endParaRPr lang="en-US" sz="1600" dirty="0"/>
        </a:p>
      </dgm:t>
    </dgm:pt>
    <dgm:pt modelId="{6785E0DD-6627-4615-875A-7256A9F4B34B}" type="parTrans" cxnId="{A08CD3C9-CE8B-4EBC-A207-B6208E939501}">
      <dgm:prSet/>
      <dgm:spPr/>
      <dgm:t>
        <a:bodyPr/>
        <a:lstStyle/>
        <a:p>
          <a:endParaRPr lang="en-US"/>
        </a:p>
      </dgm:t>
    </dgm:pt>
    <dgm:pt modelId="{3EB3E183-550A-430E-A1CC-4623FC5953F0}" type="sibTrans" cxnId="{A08CD3C9-CE8B-4EBC-A207-B6208E939501}">
      <dgm:prSet/>
      <dgm:spPr/>
      <dgm:t>
        <a:bodyPr/>
        <a:lstStyle/>
        <a:p>
          <a:endParaRPr lang="en-US"/>
        </a:p>
      </dgm:t>
    </dgm:pt>
    <dgm:pt modelId="{D73675AF-142D-4F68-9808-471B53D65485}" type="pres">
      <dgm:prSet presAssocID="{C34D94DC-55F2-400D-9B5A-D51694DA45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F743AC-D042-400E-9F8D-B36FBFB508DF}" type="pres">
      <dgm:prSet presAssocID="{6AF3C607-0394-4273-B0C2-E5C6AAED1CFC}" presName="parentLin" presStyleCnt="0"/>
      <dgm:spPr/>
    </dgm:pt>
    <dgm:pt modelId="{8C09801A-B7E0-4FD2-84C7-4E171B6F8619}" type="pres">
      <dgm:prSet presAssocID="{6AF3C607-0394-4273-B0C2-E5C6AAED1CF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4C30EFF-7BED-4BEF-8843-B9ECEE4EBAA6}" type="pres">
      <dgm:prSet presAssocID="{6AF3C607-0394-4273-B0C2-E5C6AAED1CF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275E1-9621-4B10-8E6D-3D5254C98353}" type="pres">
      <dgm:prSet presAssocID="{6AF3C607-0394-4273-B0C2-E5C6AAED1CFC}" presName="negativeSpace" presStyleCnt="0"/>
      <dgm:spPr/>
    </dgm:pt>
    <dgm:pt modelId="{C3146277-8C5B-4978-A200-143A291C937E}" type="pres">
      <dgm:prSet presAssocID="{6AF3C607-0394-4273-B0C2-E5C6AAED1CFC}" presName="childText" presStyleLbl="conFgAcc1" presStyleIdx="0" presStyleCnt="3">
        <dgm:presLayoutVars>
          <dgm:bulletEnabled val="1"/>
        </dgm:presLayoutVars>
      </dgm:prSet>
      <dgm:spPr/>
    </dgm:pt>
    <dgm:pt modelId="{2B1A7FCD-075C-42EF-A63E-115AD8275851}" type="pres">
      <dgm:prSet presAssocID="{E4DD1252-B06F-4638-92A5-8F68209F52FA}" presName="spaceBetweenRectangles" presStyleCnt="0"/>
      <dgm:spPr/>
    </dgm:pt>
    <dgm:pt modelId="{01543593-BBB0-4DEE-BEB0-79C0676A6219}" type="pres">
      <dgm:prSet presAssocID="{BF4069C5-4D70-4351-920E-D14E31D1B4A8}" presName="parentLin" presStyleCnt="0"/>
      <dgm:spPr/>
    </dgm:pt>
    <dgm:pt modelId="{2D4315C3-C147-4B50-9BA9-C3293436971E}" type="pres">
      <dgm:prSet presAssocID="{BF4069C5-4D70-4351-920E-D14E31D1B4A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3570039-D60F-48B0-8DAA-FD58716C4B6E}" type="pres">
      <dgm:prSet presAssocID="{BF4069C5-4D70-4351-920E-D14E31D1B4A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54E18-5556-448A-B2A0-72D30BD4BD4E}" type="pres">
      <dgm:prSet presAssocID="{BF4069C5-4D70-4351-920E-D14E31D1B4A8}" presName="negativeSpace" presStyleCnt="0"/>
      <dgm:spPr/>
    </dgm:pt>
    <dgm:pt modelId="{4226B3CF-57D7-4D22-8331-AD91EB017E3A}" type="pres">
      <dgm:prSet presAssocID="{BF4069C5-4D70-4351-920E-D14E31D1B4A8}" presName="childText" presStyleLbl="conFgAcc1" presStyleIdx="1" presStyleCnt="3">
        <dgm:presLayoutVars>
          <dgm:bulletEnabled val="1"/>
        </dgm:presLayoutVars>
      </dgm:prSet>
      <dgm:spPr/>
    </dgm:pt>
    <dgm:pt modelId="{8BC3E7CF-240B-439B-8577-004C05F98F8F}" type="pres">
      <dgm:prSet presAssocID="{E3B378FB-8CBF-4086-B6F8-1E8FDFAB44B9}" presName="spaceBetweenRectangles" presStyleCnt="0"/>
      <dgm:spPr/>
    </dgm:pt>
    <dgm:pt modelId="{88F61AC1-91C1-419F-96ED-3EFF28CDAD3B}" type="pres">
      <dgm:prSet presAssocID="{51D11CE4-1263-4BCE-9489-5E1BC60991F4}" presName="parentLin" presStyleCnt="0"/>
      <dgm:spPr/>
    </dgm:pt>
    <dgm:pt modelId="{A1E1F744-628E-4C26-B519-C00559DEB813}" type="pres">
      <dgm:prSet presAssocID="{51D11CE4-1263-4BCE-9489-5E1BC60991F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0F21683-1BD9-495F-9837-CAAC9C1B7920}" type="pres">
      <dgm:prSet presAssocID="{51D11CE4-1263-4BCE-9489-5E1BC60991F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FF6AA-D7D0-4960-AB68-1FFFFFE21B14}" type="pres">
      <dgm:prSet presAssocID="{51D11CE4-1263-4BCE-9489-5E1BC60991F4}" presName="negativeSpace" presStyleCnt="0"/>
      <dgm:spPr/>
    </dgm:pt>
    <dgm:pt modelId="{A67CE5A8-0448-45BE-ABFE-10BAF91D756D}" type="pres">
      <dgm:prSet presAssocID="{51D11CE4-1263-4BCE-9489-5E1BC60991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769AEFE-6D26-494C-95E8-D4254159F597}" type="presOf" srcId="{6AF3C607-0394-4273-B0C2-E5C6AAED1CFC}" destId="{8C09801A-B7E0-4FD2-84C7-4E171B6F8619}" srcOrd="0" destOrd="0" presId="urn:microsoft.com/office/officeart/2005/8/layout/list1"/>
    <dgm:cxn modelId="{3FE3C836-5DCE-405E-9949-6B398F8EE91E}" type="presOf" srcId="{51D11CE4-1263-4BCE-9489-5E1BC60991F4}" destId="{A1E1F744-628E-4C26-B519-C00559DEB813}" srcOrd="0" destOrd="0" presId="urn:microsoft.com/office/officeart/2005/8/layout/list1"/>
    <dgm:cxn modelId="{1659695B-F14D-4956-B3BB-3F800376A61C}" srcId="{C34D94DC-55F2-400D-9B5A-D51694DA4561}" destId="{6AF3C607-0394-4273-B0C2-E5C6AAED1CFC}" srcOrd="0" destOrd="0" parTransId="{FC6FCA75-E9E7-4BC6-91C8-CBC68BF79113}" sibTransId="{E4DD1252-B06F-4638-92A5-8F68209F52FA}"/>
    <dgm:cxn modelId="{92312C18-7CCC-4020-AC74-60AC20039138}" type="presOf" srcId="{BF4069C5-4D70-4351-920E-D14E31D1B4A8}" destId="{2D4315C3-C147-4B50-9BA9-C3293436971E}" srcOrd="0" destOrd="0" presId="urn:microsoft.com/office/officeart/2005/8/layout/list1"/>
    <dgm:cxn modelId="{4AE109F0-CEDA-4113-AFD7-8482986394F7}" type="presOf" srcId="{C34D94DC-55F2-400D-9B5A-D51694DA4561}" destId="{D73675AF-142D-4F68-9808-471B53D65485}" srcOrd="0" destOrd="0" presId="urn:microsoft.com/office/officeart/2005/8/layout/list1"/>
    <dgm:cxn modelId="{3CB480CF-0D18-4507-8E13-00088885EA27}" type="presOf" srcId="{51D11CE4-1263-4BCE-9489-5E1BC60991F4}" destId="{10F21683-1BD9-495F-9837-CAAC9C1B7920}" srcOrd="1" destOrd="0" presId="urn:microsoft.com/office/officeart/2005/8/layout/list1"/>
    <dgm:cxn modelId="{95E00AE0-185B-44F2-A32D-B5B4A7F25877}" type="presOf" srcId="{6AF3C607-0394-4273-B0C2-E5C6AAED1CFC}" destId="{F4C30EFF-7BED-4BEF-8843-B9ECEE4EBAA6}" srcOrd="1" destOrd="0" presId="urn:microsoft.com/office/officeart/2005/8/layout/list1"/>
    <dgm:cxn modelId="{6C18EA8B-C5C3-469E-8803-54A020A728E7}" type="presOf" srcId="{BF4069C5-4D70-4351-920E-D14E31D1B4A8}" destId="{E3570039-D60F-48B0-8DAA-FD58716C4B6E}" srcOrd="1" destOrd="0" presId="urn:microsoft.com/office/officeart/2005/8/layout/list1"/>
    <dgm:cxn modelId="{A08CD3C9-CE8B-4EBC-A207-B6208E939501}" srcId="{C34D94DC-55F2-400D-9B5A-D51694DA4561}" destId="{51D11CE4-1263-4BCE-9489-5E1BC60991F4}" srcOrd="2" destOrd="0" parTransId="{6785E0DD-6627-4615-875A-7256A9F4B34B}" sibTransId="{3EB3E183-550A-430E-A1CC-4623FC5953F0}"/>
    <dgm:cxn modelId="{7892FB8E-A0ED-4DEF-BD9A-2E4D76EA9F78}" srcId="{C34D94DC-55F2-400D-9B5A-D51694DA4561}" destId="{BF4069C5-4D70-4351-920E-D14E31D1B4A8}" srcOrd="1" destOrd="0" parTransId="{0E7C8FBA-670F-4C3C-8CE9-D24F9FE51D8E}" sibTransId="{E3B378FB-8CBF-4086-B6F8-1E8FDFAB44B9}"/>
    <dgm:cxn modelId="{8836684F-E9CD-4D29-91B1-011EB90D4E55}" type="presParOf" srcId="{D73675AF-142D-4F68-9808-471B53D65485}" destId="{2FF743AC-D042-400E-9F8D-B36FBFB508DF}" srcOrd="0" destOrd="0" presId="urn:microsoft.com/office/officeart/2005/8/layout/list1"/>
    <dgm:cxn modelId="{6356BC00-D1BE-4527-A4CE-51F55666F0BA}" type="presParOf" srcId="{2FF743AC-D042-400E-9F8D-B36FBFB508DF}" destId="{8C09801A-B7E0-4FD2-84C7-4E171B6F8619}" srcOrd="0" destOrd="0" presId="urn:microsoft.com/office/officeart/2005/8/layout/list1"/>
    <dgm:cxn modelId="{07C69C63-C401-47A2-BB37-204161C57648}" type="presParOf" srcId="{2FF743AC-D042-400E-9F8D-B36FBFB508DF}" destId="{F4C30EFF-7BED-4BEF-8843-B9ECEE4EBAA6}" srcOrd="1" destOrd="0" presId="urn:microsoft.com/office/officeart/2005/8/layout/list1"/>
    <dgm:cxn modelId="{72108082-C485-4585-BBFB-E8A5F6328369}" type="presParOf" srcId="{D73675AF-142D-4F68-9808-471B53D65485}" destId="{749275E1-9621-4B10-8E6D-3D5254C98353}" srcOrd="1" destOrd="0" presId="urn:microsoft.com/office/officeart/2005/8/layout/list1"/>
    <dgm:cxn modelId="{E2732B63-0806-4425-A5CA-ED3924BF40FE}" type="presParOf" srcId="{D73675AF-142D-4F68-9808-471B53D65485}" destId="{C3146277-8C5B-4978-A200-143A291C937E}" srcOrd="2" destOrd="0" presId="urn:microsoft.com/office/officeart/2005/8/layout/list1"/>
    <dgm:cxn modelId="{34EFF9F1-82C7-4E89-8DAE-C22D1BDA9F18}" type="presParOf" srcId="{D73675AF-142D-4F68-9808-471B53D65485}" destId="{2B1A7FCD-075C-42EF-A63E-115AD8275851}" srcOrd="3" destOrd="0" presId="urn:microsoft.com/office/officeart/2005/8/layout/list1"/>
    <dgm:cxn modelId="{836F26C4-83B1-49EA-A7A5-28D6E1090FB9}" type="presParOf" srcId="{D73675AF-142D-4F68-9808-471B53D65485}" destId="{01543593-BBB0-4DEE-BEB0-79C0676A6219}" srcOrd="4" destOrd="0" presId="urn:microsoft.com/office/officeart/2005/8/layout/list1"/>
    <dgm:cxn modelId="{F62CA545-E077-4851-972D-2BAEF2F33E97}" type="presParOf" srcId="{01543593-BBB0-4DEE-BEB0-79C0676A6219}" destId="{2D4315C3-C147-4B50-9BA9-C3293436971E}" srcOrd="0" destOrd="0" presId="urn:microsoft.com/office/officeart/2005/8/layout/list1"/>
    <dgm:cxn modelId="{5D7A554E-0F22-4649-A70F-77B90D22C0E0}" type="presParOf" srcId="{01543593-BBB0-4DEE-BEB0-79C0676A6219}" destId="{E3570039-D60F-48B0-8DAA-FD58716C4B6E}" srcOrd="1" destOrd="0" presId="urn:microsoft.com/office/officeart/2005/8/layout/list1"/>
    <dgm:cxn modelId="{2AE49EE9-EF43-4C97-B384-3111D15C9358}" type="presParOf" srcId="{D73675AF-142D-4F68-9808-471B53D65485}" destId="{97654E18-5556-448A-B2A0-72D30BD4BD4E}" srcOrd="5" destOrd="0" presId="urn:microsoft.com/office/officeart/2005/8/layout/list1"/>
    <dgm:cxn modelId="{638BBDA9-5B3F-4C05-BC4C-C79560561C69}" type="presParOf" srcId="{D73675AF-142D-4F68-9808-471B53D65485}" destId="{4226B3CF-57D7-4D22-8331-AD91EB017E3A}" srcOrd="6" destOrd="0" presId="urn:microsoft.com/office/officeart/2005/8/layout/list1"/>
    <dgm:cxn modelId="{FA7F5F78-0B32-4556-A58C-06C058E2AF8B}" type="presParOf" srcId="{D73675AF-142D-4F68-9808-471B53D65485}" destId="{8BC3E7CF-240B-439B-8577-004C05F98F8F}" srcOrd="7" destOrd="0" presId="urn:microsoft.com/office/officeart/2005/8/layout/list1"/>
    <dgm:cxn modelId="{921969A9-39D5-4745-918B-438434F80F3A}" type="presParOf" srcId="{D73675AF-142D-4F68-9808-471B53D65485}" destId="{88F61AC1-91C1-419F-96ED-3EFF28CDAD3B}" srcOrd="8" destOrd="0" presId="urn:microsoft.com/office/officeart/2005/8/layout/list1"/>
    <dgm:cxn modelId="{B668D940-1B6F-442C-955D-5A160A6E2412}" type="presParOf" srcId="{88F61AC1-91C1-419F-96ED-3EFF28CDAD3B}" destId="{A1E1F744-628E-4C26-B519-C00559DEB813}" srcOrd="0" destOrd="0" presId="urn:microsoft.com/office/officeart/2005/8/layout/list1"/>
    <dgm:cxn modelId="{A78988C5-441B-41F3-A111-343A1792578D}" type="presParOf" srcId="{88F61AC1-91C1-419F-96ED-3EFF28CDAD3B}" destId="{10F21683-1BD9-495F-9837-CAAC9C1B7920}" srcOrd="1" destOrd="0" presId="urn:microsoft.com/office/officeart/2005/8/layout/list1"/>
    <dgm:cxn modelId="{C9B43979-0DE1-4D3A-AFCF-716C0F6E3079}" type="presParOf" srcId="{D73675AF-142D-4F68-9808-471B53D65485}" destId="{095FF6AA-D7D0-4960-AB68-1FFFFFE21B14}" srcOrd="9" destOrd="0" presId="urn:microsoft.com/office/officeart/2005/8/layout/list1"/>
    <dgm:cxn modelId="{17F02320-B1F5-49A4-A8F6-FA5ADE329D8B}" type="presParOf" srcId="{D73675AF-142D-4F68-9808-471B53D65485}" destId="{A67CE5A8-0448-45BE-ABFE-10BAF91D756D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24F5-C677-4F66-86B9-7F4D7CBDC738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6E9F4-A5F9-4592-87B7-B5952C254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8F60-5D46-475C-B98C-7AE8A8B6B48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6865-8B18-474C-A993-E7F74EA82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hirasaira/code_for_1st_group_project_c/blob/main/code%20for%20project.c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828800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International Islamic University Chittagong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304800" y="3200400"/>
            <a:ext cx="4040188" cy="990601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chemeClr val="tx2"/>
                </a:solidFill>
              </a:rPr>
              <a:t>Submitted to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267200"/>
            <a:ext cx="4040188" cy="185896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/>
              <a:t>Sumayea</a:t>
            </a:r>
            <a:r>
              <a:rPr lang="en-US" dirty="0" smtClean="0"/>
              <a:t> </a:t>
            </a:r>
            <a:r>
              <a:rPr lang="en-US" dirty="0" err="1" smtClean="0"/>
              <a:t>Benta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Adjunct Faculty</a:t>
            </a:r>
            <a:br>
              <a:rPr lang="en-US" dirty="0" smtClean="0"/>
            </a:br>
            <a:r>
              <a:rPr lang="en-US" dirty="0" smtClean="0"/>
              <a:t>Dept of CSE, IIUC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24400" y="3505200"/>
            <a:ext cx="4041775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Submitted by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4267200"/>
            <a:ext cx="4041775" cy="185896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/>
              <a:t>Maryam</a:t>
            </a:r>
            <a:r>
              <a:rPr lang="en-US" dirty="0" smtClean="0"/>
              <a:t> Tahira-C231519</a:t>
            </a:r>
            <a:br>
              <a:rPr lang="en-US" dirty="0" smtClean="0"/>
            </a:br>
            <a:r>
              <a:rPr lang="en-US" dirty="0" err="1" smtClean="0"/>
              <a:t>Nishat</a:t>
            </a:r>
            <a:r>
              <a:rPr lang="en-US" dirty="0" smtClean="0"/>
              <a:t> Tasnim-C231521</a:t>
            </a:r>
            <a:br>
              <a:rPr lang="en-US" dirty="0" smtClean="0"/>
            </a:br>
            <a:r>
              <a:rPr lang="en-US" dirty="0" err="1" smtClean="0"/>
              <a:t>Mallika</a:t>
            </a:r>
            <a:r>
              <a:rPr lang="en-US" dirty="0" smtClean="0"/>
              <a:t> Barua-C231529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livelink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https://github.com/tahirasaira/code_for_1st_group_project_c/blob/main/code%20for%20project.c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thank you slid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609600"/>
            <a:ext cx="7467599" cy="5943599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4600" y="304800"/>
            <a:ext cx="2590800" cy="838200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C PROJECT</a:t>
            </a:r>
            <a:endParaRPr lang="en-US" sz="4400" dirty="0"/>
          </a:p>
        </p:txBody>
      </p:sp>
      <p:pic>
        <p:nvPicPr>
          <p:cNvPr id="5" name="Picture Placeholder 4" descr="pic for c project ,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33" r="5533"/>
          <a:stretch>
            <a:fillRect/>
          </a:stretch>
        </p:blipFill>
        <p:spPr>
          <a:xfrm>
            <a:off x="3505200" y="2286000"/>
            <a:ext cx="54864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362200"/>
            <a:ext cx="3276600" cy="1828800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sz="6900" dirty="0" smtClean="0">
                <a:solidFill>
                  <a:srgbClr val="00B0F0"/>
                </a:solidFill>
              </a:rPr>
              <a:t>Cyber Management</a:t>
            </a:r>
            <a:br>
              <a:rPr lang="en-US" sz="6900" dirty="0" smtClean="0">
                <a:solidFill>
                  <a:srgbClr val="00B0F0"/>
                </a:solidFill>
              </a:rPr>
            </a:br>
            <a:r>
              <a:rPr lang="en-US" sz="6900" dirty="0" smtClean="0">
                <a:solidFill>
                  <a:srgbClr val="00B0F0"/>
                </a:solidFill>
              </a:rPr>
              <a:t>             system</a:t>
            </a:r>
            <a:endParaRPr lang="en-US" sz="69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******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******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************************************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*******************************</a:t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305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****************************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86800" cy="540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5" name="Content Placeholder 4" descr="code slide 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98029"/>
            <a:ext cx="4038600" cy="4778971"/>
          </a:xfrm>
        </p:spPr>
      </p:pic>
      <p:pic>
        <p:nvPicPr>
          <p:cNvPr id="6" name="Content Placeholder 5" descr="code slide 2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76400"/>
            <a:ext cx="4038600" cy="4800599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…………………………………………………….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code slide 3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838200"/>
            <a:ext cx="4038600" cy="5486400"/>
          </a:xfrm>
        </p:spPr>
      </p:pic>
      <p:pic>
        <p:nvPicPr>
          <p:cNvPr id="6" name="Content Placeholder 5" descr="code slide 4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8200"/>
            <a:ext cx="4038600" cy="548640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Code Output</a:t>
            </a:r>
            <a:endParaRPr lang="en-US" dirty="0"/>
          </a:p>
        </p:txBody>
      </p:sp>
      <p:pic>
        <p:nvPicPr>
          <p:cNvPr id="4" name="Content Placeholder 3" descr="code outp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720" y="2320131"/>
            <a:ext cx="3718560" cy="30861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225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1_Office Theme</vt:lpstr>
      <vt:lpstr>Flow</vt:lpstr>
      <vt:lpstr>Office Theme</vt:lpstr>
      <vt:lpstr>International Islamic University Chittagong </vt:lpstr>
      <vt:lpstr>  C PROJECT</vt:lpstr>
      <vt:lpstr>******Overview******</vt:lpstr>
      <vt:lpstr>                                     ************************************         ******************************* </vt:lpstr>
      <vt:lpstr>Motivation</vt:lpstr>
      <vt:lpstr>****************************</vt:lpstr>
      <vt:lpstr>Code</vt:lpstr>
      <vt:lpstr>…………………………………………………….</vt:lpstr>
      <vt:lpstr>Code Output</vt:lpstr>
      <vt:lpstr>Code livelink</vt:lpstr>
      <vt:lpstr>Advantage</vt:lpstr>
      <vt:lpstr>Disadvantage</vt:lpstr>
      <vt:lpstr>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95</cp:revision>
  <dcterms:created xsi:type="dcterms:W3CDTF">2023-06-12T08:49:04Z</dcterms:created>
  <dcterms:modified xsi:type="dcterms:W3CDTF">2023-07-09T15:54:22Z</dcterms:modified>
</cp:coreProperties>
</file>