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95F12-4F16-44D3-84BF-EB8FEEA87B16}" v="112" dt="2019-10-20T08:44:22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hir Ramzan " userId="cf73a7bb-167a-4925-a831-07d2c5702164" providerId="ADAL" clId="{51B95F12-4F16-44D3-84BF-EB8FEEA87B16}"/>
    <pc:docChg chg="undo custSel addSld delSld modSld sldOrd">
      <pc:chgData name="Tahir Ramzan " userId="cf73a7bb-167a-4925-a831-07d2c5702164" providerId="ADAL" clId="{51B95F12-4F16-44D3-84BF-EB8FEEA87B16}" dt="2019-10-20T08:44:30.223" v="670" actId="6549"/>
      <pc:docMkLst>
        <pc:docMk/>
      </pc:docMkLst>
      <pc:sldChg chg="modSp">
        <pc:chgData name="Tahir Ramzan " userId="cf73a7bb-167a-4925-a831-07d2c5702164" providerId="ADAL" clId="{51B95F12-4F16-44D3-84BF-EB8FEEA87B16}" dt="2019-10-20T08:26:19.057" v="450" actId="14100"/>
        <pc:sldMkLst>
          <pc:docMk/>
          <pc:sldMk cId="15294070" sldId="256"/>
        </pc:sldMkLst>
        <pc:spChg chg="mod">
          <ac:chgData name="Tahir Ramzan " userId="cf73a7bb-167a-4925-a831-07d2c5702164" providerId="ADAL" clId="{51B95F12-4F16-44D3-84BF-EB8FEEA87B16}" dt="2019-10-20T08:26:19.057" v="450" actId="14100"/>
          <ac:spMkLst>
            <pc:docMk/>
            <pc:sldMk cId="15294070" sldId="256"/>
            <ac:spMk id="2" creationId="{B8574599-F354-4A3F-9434-21B6C7F5C488}"/>
          </ac:spMkLst>
        </pc:spChg>
        <pc:spChg chg="mod">
          <ac:chgData name="Tahir Ramzan " userId="cf73a7bb-167a-4925-a831-07d2c5702164" providerId="ADAL" clId="{51B95F12-4F16-44D3-84BF-EB8FEEA87B16}" dt="2019-10-20T08:21:33.122" v="407"/>
          <ac:spMkLst>
            <pc:docMk/>
            <pc:sldMk cId="15294070" sldId="256"/>
            <ac:spMk id="3" creationId="{32B9D243-6255-494E-A4D9-A6684F1D81B9}"/>
          </ac:spMkLst>
        </pc:spChg>
      </pc:sldChg>
      <pc:sldChg chg="modSp">
        <pc:chgData name="Tahir Ramzan " userId="cf73a7bb-167a-4925-a831-07d2c5702164" providerId="ADAL" clId="{51B95F12-4F16-44D3-84BF-EB8FEEA87B16}" dt="2019-10-20T08:22:38.858" v="413" actId="2711"/>
        <pc:sldMkLst>
          <pc:docMk/>
          <pc:sldMk cId="3703021726" sldId="257"/>
        </pc:sldMkLst>
        <pc:spChg chg="mod">
          <ac:chgData name="Tahir Ramzan " userId="cf73a7bb-167a-4925-a831-07d2c5702164" providerId="ADAL" clId="{51B95F12-4F16-44D3-84BF-EB8FEEA87B16}" dt="2019-10-20T08:22:05.547" v="410" actId="255"/>
          <ac:spMkLst>
            <pc:docMk/>
            <pc:sldMk cId="3703021726" sldId="257"/>
            <ac:spMk id="2" creationId="{8DAC0147-0BA1-4BD8-9C6C-7C8F3F3E408C}"/>
          </ac:spMkLst>
        </pc:spChg>
        <pc:spChg chg="mod">
          <ac:chgData name="Tahir Ramzan " userId="cf73a7bb-167a-4925-a831-07d2c5702164" providerId="ADAL" clId="{51B95F12-4F16-44D3-84BF-EB8FEEA87B16}" dt="2019-10-20T08:22:38.858" v="413" actId="2711"/>
          <ac:spMkLst>
            <pc:docMk/>
            <pc:sldMk cId="3703021726" sldId="257"/>
            <ac:spMk id="3" creationId="{539582AC-4F1E-4EEB-B343-9591B0F94CD4}"/>
          </ac:spMkLst>
        </pc:spChg>
      </pc:sldChg>
      <pc:sldChg chg="del">
        <pc:chgData name="Tahir Ramzan " userId="cf73a7bb-167a-4925-a831-07d2c5702164" providerId="ADAL" clId="{51B95F12-4F16-44D3-84BF-EB8FEEA87B16}" dt="2019-10-20T08:28:53.655" v="483" actId="2696"/>
        <pc:sldMkLst>
          <pc:docMk/>
          <pc:sldMk cId="890068099" sldId="258"/>
        </pc:sldMkLst>
      </pc:sldChg>
      <pc:sldChg chg="modSp add">
        <pc:chgData name="Tahir Ramzan " userId="cf73a7bb-167a-4925-a831-07d2c5702164" providerId="ADAL" clId="{51B95F12-4F16-44D3-84BF-EB8FEEA87B16}" dt="2019-10-20T08:23:10.218" v="418" actId="255"/>
        <pc:sldMkLst>
          <pc:docMk/>
          <pc:sldMk cId="1193899575" sldId="259"/>
        </pc:sldMkLst>
        <pc:spChg chg="mod">
          <ac:chgData name="Tahir Ramzan " userId="cf73a7bb-167a-4925-a831-07d2c5702164" providerId="ADAL" clId="{51B95F12-4F16-44D3-84BF-EB8FEEA87B16}" dt="2019-10-20T08:23:10.218" v="418" actId="255"/>
          <ac:spMkLst>
            <pc:docMk/>
            <pc:sldMk cId="1193899575" sldId="259"/>
            <ac:spMk id="2" creationId="{8DAC0147-0BA1-4BD8-9C6C-7C8F3F3E408C}"/>
          </ac:spMkLst>
        </pc:spChg>
        <pc:spChg chg="mod">
          <ac:chgData name="Tahir Ramzan " userId="cf73a7bb-167a-4925-a831-07d2c5702164" providerId="ADAL" clId="{51B95F12-4F16-44D3-84BF-EB8FEEA87B16}" dt="2019-10-20T08:22:58.610" v="416" actId="14100"/>
          <ac:spMkLst>
            <pc:docMk/>
            <pc:sldMk cId="1193899575" sldId="259"/>
            <ac:spMk id="3" creationId="{539582AC-4F1E-4EEB-B343-9591B0F94CD4}"/>
          </ac:spMkLst>
        </pc:spChg>
      </pc:sldChg>
      <pc:sldChg chg="modSp add">
        <pc:chgData name="Tahir Ramzan " userId="cf73a7bb-167a-4925-a831-07d2c5702164" providerId="ADAL" clId="{51B95F12-4F16-44D3-84BF-EB8FEEA87B16}" dt="2019-10-20T08:23:29.255" v="422" actId="14100"/>
        <pc:sldMkLst>
          <pc:docMk/>
          <pc:sldMk cId="2815478972" sldId="260"/>
        </pc:sldMkLst>
        <pc:spChg chg="mod">
          <ac:chgData name="Tahir Ramzan " userId="cf73a7bb-167a-4925-a831-07d2c5702164" providerId="ADAL" clId="{51B95F12-4F16-44D3-84BF-EB8FEEA87B16}" dt="2019-10-20T08:23:20.517" v="420" actId="255"/>
          <ac:spMkLst>
            <pc:docMk/>
            <pc:sldMk cId="2815478972" sldId="260"/>
            <ac:spMk id="2" creationId="{8DAC0147-0BA1-4BD8-9C6C-7C8F3F3E408C}"/>
          </ac:spMkLst>
        </pc:spChg>
        <pc:spChg chg="mod">
          <ac:chgData name="Tahir Ramzan " userId="cf73a7bb-167a-4925-a831-07d2c5702164" providerId="ADAL" clId="{51B95F12-4F16-44D3-84BF-EB8FEEA87B16}" dt="2019-10-20T08:23:29.255" v="422" actId="14100"/>
          <ac:spMkLst>
            <pc:docMk/>
            <pc:sldMk cId="2815478972" sldId="260"/>
            <ac:spMk id="3" creationId="{539582AC-4F1E-4EEB-B343-9591B0F94CD4}"/>
          </ac:spMkLst>
        </pc:spChg>
      </pc:sldChg>
      <pc:sldChg chg="modSp add">
        <pc:chgData name="Tahir Ramzan " userId="cf73a7bb-167a-4925-a831-07d2c5702164" providerId="ADAL" clId="{51B95F12-4F16-44D3-84BF-EB8FEEA87B16}" dt="2019-10-20T08:23:52.966" v="426" actId="2711"/>
        <pc:sldMkLst>
          <pc:docMk/>
          <pc:sldMk cId="2897141131" sldId="261"/>
        </pc:sldMkLst>
        <pc:spChg chg="mod">
          <ac:chgData name="Tahir Ramzan " userId="cf73a7bb-167a-4925-a831-07d2c5702164" providerId="ADAL" clId="{51B95F12-4F16-44D3-84BF-EB8FEEA87B16}" dt="2019-10-20T08:23:52.966" v="426" actId="2711"/>
          <ac:spMkLst>
            <pc:docMk/>
            <pc:sldMk cId="2897141131" sldId="261"/>
            <ac:spMk id="2" creationId="{8DAC0147-0BA1-4BD8-9C6C-7C8F3F3E408C}"/>
          </ac:spMkLst>
        </pc:spChg>
        <pc:spChg chg="mod">
          <ac:chgData name="Tahir Ramzan " userId="cf73a7bb-167a-4925-a831-07d2c5702164" providerId="ADAL" clId="{51B95F12-4F16-44D3-84BF-EB8FEEA87B16}" dt="2019-10-20T08:23:45.626" v="424" actId="14100"/>
          <ac:spMkLst>
            <pc:docMk/>
            <pc:sldMk cId="2897141131" sldId="261"/>
            <ac:spMk id="3" creationId="{539582AC-4F1E-4EEB-B343-9591B0F94CD4}"/>
          </ac:spMkLst>
        </pc:spChg>
      </pc:sldChg>
      <pc:sldChg chg="addSp delSp modSp add mod setBg setClrOvrMap">
        <pc:chgData name="Tahir Ramzan " userId="cf73a7bb-167a-4925-a831-07d2c5702164" providerId="ADAL" clId="{51B95F12-4F16-44D3-84BF-EB8FEEA87B16}" dt="2019-10-20T08:24:11.415" v="428" actId="2711"/>
        <pc:sldMkLst>
          <pc:docMk/>
          <pc:sldMk cId="1536235818" sldId="262"/>
        </pc:sldMkLst>
        <pc:spChg chg="mod">
          <ac:chgData name="Tahir Ramzan " userId="cf73a7bb-167a-4925-a831-07d2c5702164" providerId="ADAL" clId="{51B95F12-4F16-44D3-84BF-EB8FEEA87B16}" dt="2019-10-20T08:24:11.415" v="428" actId="2711"/>
          <ac:spMkLst>
            <pc:docMk/>
            <pc:sldMk cId="1536235818" sldId="262"/>
            <ac:spMk id="2" creationId="{8DAC0147-0BA1-4BD8-9C6C-7C8F3F3E408C}"/>
          </ac:spMkLst>
        </pc:spChg>
        <pc:spChg chg="del">
          <ac:chgData name="Tahir Ramzan " userId="cf73a7bb-167a-4925-a831-07d2c5702164" providerId="ADAL" clId="{51B95F12-4F16-44D3-84BF-EB8FEEA87B16}" dt="2019-10-20T07:04:13.210" v="66" actId="478"/>
          <ac:spMkLst>
            <pc:docMk/>
            <pc:sldMk cId="1536235818" sldId="262"/>
            <ac:spMk id="3" creationId="{539582AC-4F1E-4EEB-B343-9591B0F94CD4}"/>
          </ac:spMkLst>
        </pc:spChg>
        <pc:spChg chg="add del mod">
          <ac:chgData name="Tahir Ramzan " userId="cf73a7bb-167a-4925-a831-07d2c5702164" providerId="ADAL" clId="{51B95F12-4F16-44D3-84BF-EB8FEEA87B16}" dt="2019-10-20T07:05:02.720" v="79"/>
          <ac:spMkLst>
            <pc:docMk/>
            <pc:sldMk cId="1536235818" sldId="262"/>
            <ac:spMk id="5" creationId="{DB98F2FD-F7DA-49BF-BA0F-453FF20665FC}"/>
          </ac:spMkLst>
        </pc:spChg>
        <pc:spChg chg="add del mod">
          <ac:chgData name="Tahir Ramzan " userId="cf73a7bb-167a-4925-a831-07d2c5702164" providerId="ADAL" clId="{51B95F12-4F16-44D3-84BF-EB8FEEA87B16}" dt="2019-10-20T07:05:55.038" v="89"/>
          <ac:spMkLst>
            <pc:docMk/>
            <pc:sldMk cId="1536235818" sldId="262"/>
            <ac:spMk id="6" creationId="{69E75511-50F6-440A-99A5-D2829195D22A}"/>
          </ac:spMkLst>
        </pc:spChg>
        <pc:spChg chg="add mod">
          <ac:chgData name="Tahir Ramzan " userId="cf73a7bb-167a-4925-a831-07d2c5702164" providerId="ADAL" clId="{51B95F12-4F16-44D3-84BF-EB8FEEA87B16}" dt="2019-10-20T07:14:01.243" v="266" actId="14100"/>
          <ac:spMkLst>
            <pc:docMk/>
            <pc:sldMk cId="1536235818" sldId="262"/>
            <ac:spMk id="7" creationId="{3D798D8B-5EB7-4DBD-A752-C8662790905D}"/>
          </ac:spMkLst>
        </pc:spChg>
        <pc:spChg chg="add del">
          <ac:chgData name="Tahir Ramzan " userId="cf73a7bb-167a-4925-a831-07d2c5702164" providerId="ADAL" clId="{51B95F12-4F16-44D3-84BF-EB8FEEA87B16}" dt="2019-10-20T07:05:18.061" v="84" actId="26606"/>
          <ac:spMkLst>
            <pc:docMk/>
            <pc:sldMk cId="1536235818" sldId="262"/>
            <ac:spMk id="14" creationId="{48A740BC-A0AA-45E0-B899-2AE9C6FE11CA}"/>
          </ac:spMkLst>
        </pc:spChg>
        <pc:spChg chg="add">
          <ac:chgData name="Tahir Ramzan " userId="cf73a7bb-167a-4925-a831-07d2c5702164" providerId="ADAL" clId="{51B95F12-4F16-44D3-84BF-EB8FEEA87B16}" dt="2019-10-20T07:05:18.061" v="84" actId="26606"/>
          <ac:spMkLst>
            <pc:docMk/>
            <pc:sldMk cId="1536235818" sldId="262"/>
            <ac:spMk id="18" creationId="{823AC064-BC96-4F32-8AE1-B2FD38754823}"/>
          </ac:spMkLst>
        </pc:spChg>
        <pc:spChg chg="add del">
          <ac:chgData name="Tahir Ramzan " userId="cf73a7bb-167a-4925-a831-07d2c5702164" providerId="ADAL" clId="{51B95F12-4F16-44D3-84BF-EB8FEEA87B16}" dt="2019-10-20T07:04:57.012" v="75" actId="26606"/>
          <ac:spMkLst>
            <pc:docMk/>
            <pc:sldMk cId="1536235818" sldId="262"/>
            <ac:spMk id="20" creationId="{6753252F-4873-4F63-801D-CC719279A7D5}"/>
          </ac:spMkLst>
        </pc:spChg>
        <pc:spChg chg="add del">
          <ac:chgData name="Tahir Ramzan " userId="cf73a7bb-167a-4925-a831-07d2c5702164" providerId="ADAL" clId="{51B95F12-4F16-44D3-84BF-EB8FEEA87B16}" dt="2019-10-20T07:04:57.012" v="75" actId="26606"/>
          <ac:spMkLst>
            <pc:docMk/>
            <pc:sldMk cId="1536235818" sldId="262"/>
            <ac:spMk id="22" creationId="{047C8CCB-F95D-4249-92DD-651249D3535A}"/>
          </ac:spMkLst>
        </pc:spChg>
        <pc:spChg chg="add mod">
          <ac:chgData name="Tahir Ramzan " userId="cf73a7bb-167a-4925-a831-07d2c5702164" providerId="ADAL" clId="{51B95F12-4F16-44D3-84BF-EB8FEEA87B16}" dt="2019-10-20T07:13:33.690" v="264" actId="1076"/>
          <ac:spMkLst>
            <pc:docMk/>
            <pc:sldMk cId="1536235818" sldId="262"/>
            <ac:spMk id="23" creationId="{F993566D-2E48-4565-B1AD-D1D712174F2E}"/>
          </ac:spMkLst>
        </pc:spChg>
        <pc:picChg chg="add mod">
          <ac:chgData name="Tahir Ramzan " userId="cf73a7bb-167a-4925-a831-07d2c5702164" providerId="ADAL" clId="{51B95F12-4F16-44D3-84BF-EB8FEEA87B16}" dt="2019-10-20T07:04:57.679" v="76"/>
          <ac:picMkLst>
            <pc:docMk/>
            <pc:sldMk cId="1536235818" sldId="262"/>
            <ac:picMk id="8" creationId="{E947CFD1-D4DC-475F-BE1B-20E4A0338C13}"/>
          </ac:picMkLst>
        </pc:picChg>
        <pc:picChg chg="add mod">
          <ac:chgData name="Tahir Ramzan " userId="cf73a7bb-167a-4925-a831-07d2c5702164" providerId="ADAL" clId="{51B95F12-4F16-44D3-84BF-EB8FEEA87B16}" dt="2019-10-20T07:04:56.156" v="74" actId="1076"/>
          <ac:picMkLst>
            <pc:docMk/>
            <pc:sldMk cId="1536235818" sldId="262"/>
            <ac:picMk id="11" creationId="{E947CFD1-D4DC-475F-BE1B-20E4A0338C13}"/>
          </ac:picMkLst>
        </pc:picChg>
        <pc:picChg chg="add mod">
          <ac:chgData name="Tahir Ramzan " userId="cf73a7bb-167a-4925-a831-07d2c5702164" providerId="ADAL" clId="{51B95F12-4F16-44D3-84BF-EB8FEEA87B16}" dt="2019-10-20T07:11:06.906" v="243" actId="1076"/>
          <ac:picMkLst>
            <pc:docMk/>
            <pc:sldMk cId="1536235818" sldId="262"/>
            <ac:picMk id="12" creationId="{E947CFD1-D4DC-475F-BE1B-20E4A0338C13}"/>
          </ac:picMkLst>
        </pc:picChg>
        <pc:picChg chg="add del mod">
          <ac:chgData name="Tahir Ramzan " userId="cf73a7bb-167a-4925-a831-07d2c5702164" providerId="ADAL" clId="{51B95F12-4F16-44D3-84BF-EB8FEEA87B16}" dt="2019-10-20T07:12:31.520" v="250" actId="478"/>
          <ac:picMkLst>
            <pc:docMk/>
            <pc:sldMk cId="1536235818" sldId="262"/>
            <ac:picMk id="13" creationId="{E947CFD1-D4DC-475F-BE1B-20E4A0338C13}"/>
          </ac:picMkLst>
        </pc:picChg>
        <pc:picChg chg="add">
          <ac:chgData name="Tahir Ramzan " userId="cf73a7bb-167a-4925-a831-07d2c5702164" providerId="ADAL" clId="{51B95F12-4F16-44D3-84BF-EB8FEEA87B16}" dt="2019-10-20T07:05:05.488" v="81"/>
          <ac:picMkLst>
            <pc:docMk/>
            <pc:sldMk cId="1536235818" sldId="262"/>
            <ac:picMk id="16" creationId="{E947CFD1-D4DC-475F-BE1B-20E4A0338C13}"/>
          </ac:picMkLst>
        </pc:picChg>
        <pc:picChg chg="add">
          <ac:chgData name="Tahir Ramzan " userId="cf73a7bb-167a-4925-a831-07d2c5702164" providerId="ADAL" clId="{51B95F12-4F16-44D3-84BF-EB8FEEA87B16}" dt="2019-10-20T07:06:56.937" v="130"/>
          <ac:picMkLst>
            <pc:docMk/>
            <pc:sldMk cId="1536235818" sldId="262"/>
            <ac:picMk id="21" creationId="{E947CFD1-D4DC-475F-BE1B-20E4A0338C13}"/>
          </ac:picMkLst>
        </pc:picChg>
        <pc:picChg chg="add mod">
          <ac:chgData name="Tahir Ramzan " userId="cf73a7bb-167a-4925-a831-07d2c5702164" providerId="ADAL" clId="{51B95F12-4F16-44D3-84BF-EB8FEEA87B16}" dt="2019-10-20T07:11:58.829" v="248" actId="1076"/>
          <ac:picMkLst>
            <pc:docMk/>
            <pc:sldMk cId="1536235818" sldId="262"/>
            <ac:picMk id="25" creationId="{55752D14-38C5-4027-833D-5FB81238673F}"/>
          </ac:picMkLst>
        </pc:picChg>
        <pc:picChg chg="add mod">
          <ac:chgData name="Tahir Ramzan " userId="cf73a7bb-167a-4925-a831-07d2c5702164" providerId="ADAL" clId="{51B95F12-4F16-44D3-84BF-EB8FEEA87B16}" dt="2019-10-20T07:15:52.007" v="275" actId="1076"/>
          <ac:picMkLst>
            <pc:docMk/>
            <pc:sldMk cId="1536235818" sldId="262"/>
            <ac:picMk id="26" creationId="{7587EFE3-B10C-4C3A-A7F8-A5848A3A48AC}"/>
          </ac:picMkLst>
        </pc:picChg>
        <pc:picChg chg="add mod">
          <ac:chgData name="Tahir Ramzan " userId="cf73a7bb-167a-4925-a831-07d2c5702164" providerId="ADAL" clId="{51B95F12-4F16-44D3-84BF-EB8FEEA87B16}" dt="2019-10-20T07:15:45.618" v="273" actId="1076"/>
          <ac:picMkLst>
            <pc:docMk/>
            <pc:sldMk cId="1536235818" sldId="262"/>
            <ac:picMk id="27" creationId="{DBC5F90E-8BB5-46F7-A627-FD027D23870B}"/>
          </ac:picMkLst>
        </pc:picChg>
        <pc:picChg chg="add mod">
          <ac:chgData name="Tahir Ramzan " userId="cf73a7bb-167a-4925-a831-07d2c5702164" providerId="ADAL" clId="{51B95F12-4F16-44D3-84BF-EB8FEEA87B16}" dt="2019-10-20T07:16:03.009" v="278" actId="1076"/>
          <ac:picMkLst>
            <pc:docMk/>
            <pc:sldMk cId="1536235818" sldId="262"/>
            <ac:picMk id="28" creationId="{87E5B03F-58DB-4E70-9FEE-B3815148A938}"/>
          </ac:picMkLst>
        </pc:picChg>
        <pc:picChg chg="add mod">
          <ac:chgData name="Tahir Ramzan " userId="cf73a7bb-167a-4925-a831-07d2c5702164" providerId="ADAL" clId="{51B95F12-4F16-44D3-84BF-EB8FEEA87B16}" dt="2019-10-20T07:15:49.756" v="274" actId="1076"/>
          <ac:picMkLst>
            <pc:docMk/>
            <pc:sldMk cId="1536235818" sldId="262"/>
            <ac:picMk id="29" creationId="{3FCF27CB-1429-4F8B-ABCD-80DA41C3F25E}"/>
          </ac:picMkLst>
        </pc:picChg>
        <pc:picChg chg="add mod">
          <ac:chgData name="Tahir Ramzan " userId="cf73a7bb-167a-4925-a831-07d2c5702164" providerId="ADAL" clId="{51B95F12-4F16-44D3-84BF-EB8FEEA87B16}" dt="2019-10-20T07:15:53.955" v="276" actId="1076"/>
          <ac:picMkLst>
            <pc:docMk/>
            <pc:sldMk cId="1536235818" sldId="262"/>
            <ac:picMk id="30" creationId="{0FFDDE48-6FF7-4C9F-87E6-5A88FFFDACC0}"/>
          </ac:picMkLst>
        </pc:picChg>
        <pc:picChg chg="add mod">
          <ac:chgData name="Tahir Ramzan " userId="cf73a7bb-167a-4925-a831-07d2c5702164" providerId="ADAL" clId="{51B95F12-4F16-44D3-84BF-EB8FEEA87B16}" dt="2019-10-20T07:13:16.764" v="262" actId="1076"/>
          <ac:picMkLst>
            <pc:docMk/>
            <pc:sldMk cId="1536235818" sldId="262"/>
            <ac:picMk id="31" creationId="{2DCDB65C-0646-4986-B28F-805EF3E3A665}"/>
          </ac:picMkLst>
        </pc:picChg>
        <pc:cxnChg chg="add del">
          <ac:chgData name="Tahir Ramzan " userId="cf73a7bb-167a-4925-a831-07d2c5702164" providerId="ADAL" clId="{51B95F12-4F16-44D3-84BF-EB8FEEA87B16}" dt="2019-10-20T07:05:18.061" v="84" actId="26606"/>
          <ac:cxnSpMkLst>
            <pc:docMk/>
            <pc:sldMk cId="1536235818" sldId="262"/>
            <ac:cxnSpMk id="15" creationId="{B874EF51-C858-4BB9-97C3-D17755787127}"/>
          </ac:cxnSpMkLst>
        </pc:cxnChg>
        <pc:cxnChg chg="add">
          <ac:chgData name="Tahir Ramzan " userId="cf73a7bb-167a-4925-a831-07d2c5702164" providerId="ADAL" clId="{51B95F12-4F16-44D3-84BF-EB8FEEA87B16}" dt="2019-10-20T07:05:18.061" v="84" actId="26606"/>
          <ac:cxnSpMkLst>
            <pc:docMk/>
            <pc:sldMk cId="1536235818" sldId="262"/>
            <ac:cxnSpMk id="17" creationId="{DB146403-F3D6-484B-B2ED-97F9565D0370}"/>
          </ac:cxnSpMkLst>
        </pc:cxnChg>
        <pc:cxnChg chg="add">
          <ac:chgData name="Tahir Ramzan " userId="cf73a7bb-167a-4925-a831-07d2c5702164" providerId="ADAL" clId="{51B95F12-4F16-44D3-84BF-EB8FEEA87B16}" dt="2019-10-20T07:05:18.061" v="84" actId="26606"/>
          <ac:cxnSpMkLst>
            <pc:docMk/>
            <pc:sldMk cId="1536235818" sldId="262"/>
            <ac:cxnSpMk id="24" creationId="{7E7C77BC-7138-40B1-A15B-20F57A494629}"/>
          </ac:cxnSpMkLst>
        </pc:cxnChg>
      </pc:sldChg>
      <pc:sldChg chg="modSp add ord">
        <pc:chgData name="Tahir Ramzan " userId="cf73a7bb-167a-4925-a831-07d2c5702164" providerId="ADAL" clId="{51B95F12-4F16-44D3-84BF-EB8FEEA87B16}" dt="2019-10-20T08:24:38.169" v="432" actId="14100"/>
        <pc:sldMkLst>
          <pc:docMk/>
          <pc:sldMk cId="1951851686" sldId="263"/>
        </pc:sldMkLst>
        <pc:spChg chg="mod">
          <ac:chgData name="Tahir Ramzan " userId="cf73a7bb-167a-4925-a831-07d2c5702164" providerId="ADAL" clId="{51B95F12-4F16-44D3-84BF-EB8FEEA87B16}" dt="2019-10-20T08:24:28.040" v="430" actId="2711"/>
          <ac:spMkLst>
            <pc:docMk/>
            <pc:sldMk cId="1951851686" sldId="263"/>
            <ac:spMk id="2" creationId="{8DAC0147-0BA1-4BD8-9C6C-7C8F3F3E408C}"/>
          </ac:spMkLst>
        </pc:spChg>
        <pc:spChg chg="mod">
          <ac:chgData name="Tahir Ramzan " userId="cf73a7bb-167a-4925-a831-07d2c5702164" providerId="ADAL" clId="{51B95F12-4F16-44D3-84BF-EB8FEEA87B16}" dt="2019-10-20T08:24:38.169" v="432" actId="14100"/>
          <ac:spMkLst>
            <pc:docMk/>
            <pc:sldMk cId="1951851686" sldId="263"/>
            <ac:spMk id="3" creationId="{539582AC-4F1E-4EEB-B343-9591B0F94CD4}"/>
          </ac:spMkLst>
        </pc:spChg>
      </pc:sldChg>
      <pc:sldChg chg="modSp add">
        <pc:chgData name="Tahir Ramzan " userId="cf73a7bb-167a-4925-a831-07d2c5702164" providerId="ADAL" clId="{51B95F12-4F16-44D3-84BF-EB8FEEA87B16}" dt="2019-10-20T08:24:57.397" v="436" actId="2711"/>
        <pc:sldMkLst>
          <pc:docMk/>
          <pc:sldMk cId="1588324048" sldId="264"/>
        </pc:sldMkLst>
        <pc:spChg chg="mod">
          <ac:chgData name="Tahir Ramzan " userId="cf73a7bb-167a-4925-a831-07d2c5702164" providerId="ADAL" clId="{51B95F12-4F16-44D3-84BF-EB8FEEA87B16}" dt="2019-10-20T08:24:57.397" v="436" actId="2711"/>
          <ac:spMkLst>
            <pc:docMk/>
            <pc:sldMk cId="1588324048" sldId="264"/>
            <ac:spMk id="2" creationId="{8DAC0147-0BA1-4BD8-9C6C-7C8F3F3E408C}"/>
          </ac:spMkLst>
        </pc:spChg>
        <pc:spChg chg="mod">
          <ac:chgData name="Tahir Ramzan " userId="cf73a7bb-167a-4925-a831-07d2c5702164" providerId="ADAL" clId="{51B95F12-4F16-44D3-84BF-EB8FEEA87B16}" dt="2019-10-20T08:24:50.382" v="434" actId="255"/>
          <ac:spMkLst>
            <pc:docMk/>
            <pc:sldMk cId="1588324048" sldId="264"/>
            <ac:spMk id="3" creationId="{539582AC-4F1E-4EEB-B343-9591B0F94CD4}"/>
          </ac:spMkLst>
        </pc:spChg>
      </pc:sldChg>
      <pc:sldChg chg="modSp add">
        <pc:chgData name="Tahir Ramzan " userId="cf73a7bb-167a-4925-a831-07d2c5702164" providerId="ADAL" clId="{51B95F12-4F16-44D3-84BF-EB8FEEA87B16}" dt="2019-10-20T08:25:14.454" v="439" actId="255"/>
        <pc:sldMkLst>
          <pc:docMk/>
          <pc:sldMk cId="47938394" sldId="265"/>
        </pc:sldMkLst>
        <pc:spChg chg="mod">
          <ac:chgData name="Tahir Ramzan " userId="cf73a7bb-167a-4925-a831-07d2c5702164" providerId="ADAL" clId="{51B95F12-4F16-44D3-84BF-EB8FEEA87B16}" dt="2019-10-20T08:25:09.652" v="438" actId="255"/>
          <ac:spMkLst>
            <pc:docMk/>
            <pc:sldMk cId="47938394" sldId="265"/>
            <ac:spMk id="2" creationId="{8DAC0147-0BA1-4BD8-9C6C-7C8F3F3E408C}"/>
          </ac:spMkLst>
        </pc:spChg>
        <pc:spChg chg="mod">
          <ac:chgData name="Tahir Ramzan " userId="cf73a7bb-167a-4925-a831-07d2c5702164" providerId="ADAL" clId="{51B95F12-4F16-44D3-84BF-EB8FEEA87B16}" dt="2019-10-20T08:25:14.454" v="439" actId="255"/>
          <ac:spMkLst>
            <pc:docMk/>
            <pc:sldMk cId="47938394" sldId="265"/>
            <ac:spMk id="3" creationId="{539582AC-4F1E-4EEB-B343-9591B0F94CD4}"/>
          </ac:spMkLst>
        </pc:spChg>
      </pc:sldChg>
      <pc:sldChg chg="modSp add">
        <pc:chgData name="Tahir Ramzan " userId="cf73a7bb-167a-4925-a831-07d2c5702164" providerId="ADAL" clId="{51B95F12-4F16-44D3-84BF-EB8FEEA87B16}" dt="2019-10-20T08:25:31.407" v="442" actId="255"/>
        <pc:sldMkLst>
          <pc:docMk/>
          <pc:sldMk cId="2670545321" sldId="266"/>
        </pc:sldMkLst>
        <pc:spChg chg="mod">
          <ac:chgData name="Tahir Ramzan " userId="cf73a7bb-167a-4925-a831-07d2c5702164" providerId="ADAL" clId="{51B95F12-4F16-44D3-84BF-EB8FEEA87B16}" dt="2019-10-20T08:25:26.488" v="441" actId="2711"/>
          <ac:spMkLst>
            <pc:docMk/>
            <pc:sldMk cId="2670545321" sldId="266"/>
            <ac:spMk id="2" creationId="{8DAC0147-0BA1-4BD8-9C6C-7C8F3F3E408C}"/>
          </ac:spMkLst>
        </pc:spChg>
        <pc:spChg chg="mod">
          <ac:chgData name="Tahir Ramzan " userId="cf73a7bb-167a-4925-a831-07d2c5702164" providerId="ADAL" clId="{51B95F12-4F16-44D3-84BF-EB8FEEA87B16}" dt="2019-10-20T08:25:31.407" v="442" actId="255"/>
          <ac:spMkLst>
            <pc:docMk/>
            <pc:sldMk cId="2670545321" sldId="266"/>
            <ac:spMk id="3" creationId="{539582AC-4F1E-4EEB-B343-9591B0F94CD4}"/>
          </ac:spMkLst>
        </pc:spChg>
      </pc:sldChg>
      <pc:sldChg chg="modSp add">
        <pc:chgData name="Tahir Ramzan " userId="cf73a7bb-167a-4925-a831-07d2c5702164" providerId="ADAL" clId="{51B95F12-4F16-44D3-84BF-EB8FEEA87B16}" dt="2019-10-20T08:36:05.836" v="525" actId="20577"/>
        <pc:sldMkLst>
          <pc:docMk/>
          <pc:sldMk cId="2811221561" sldId="267"/>
        </pc:sldMkLst>
        <pc:spChg chg="mod">
          <ac:chgData name="Tahir Ramzan " userId="cf73a7bb-167a-4925-a831-07d2c5702164" providerId="ADAL" clId="{51B95F12-4F16-44D3-84BF-EB8FEEA87B16}" dt="2019-10-20T08:25:53.827" v="449" actId="2711"/>
          <ac:spMkLst>
            <pc:docMk/>
            <pc:sldMk cId="2811221561" sldId="267"/>
            <ac:spMk id="2" creationId="{8DAC0147-0BA1-4BD8-9C6C-7C8F3F3E408C}"/>
          </ac:spMkLst>
        </pc:spChg>
        <pc:spChg chg="mod">
          <ac:chgData name="Tahir Ramzan " userId="cf73a7bb-167a-4925-a831-07d2c5702164" providerId="ADAL" clId="{51B95F12-4F16-44D3-84BF-EB8FEEA87B16}" dt="2019-10-20T08:36:05.836" v="525" actId="20577"/>
          <ac:spMkLst>
            <pc:docMk/>
            <pc:sldMk cId="2811221561" sldId="267"/>
            <ac:spMk id="3" creationId="{539582AC-4F1E-4EEB-B343-9591B0F94CD4}"/>
          </ac:spMkLst>
        </pc:spChg>
      </pc:sldChg>
      <pc:sldChg chg="modSp add">
        <pc:chgData name="Tahir Ramzan " userId="cf73a7bb-167a-4925-a831-07d2c5702164" providerId="ADAL" clId="{51B95F12-4F16-44D3-84BF-EB8FEEA87B16}" dt="2019-10-20T08:28:37.332" v="481" actId="14100"/>
        <pc:sldMkLst>
          <pc:docMk/>
          <pc:sldMk cId="2701458351" sldId="268"/>
        </pc:sldMkLst>
        <pc:spChg chg="mod">
          <ac:chgData name="Tahir Ramzan " userId="cf73a7bb-167a-4925-a831-07d2c5702164" providerId="ADAL" clId="{51B95F12-4F16-44D3-84BF-EB8FEEA87B16}" dt="2019-10-20T08:28:31.413" v="480" actId="20577"/>
          <ac:spMkLst>
            <pc:docMk/>
            <pc:sldMk cId="2701458351" sldId="268"/>
            <ac:spMk id="2" creationId="{8DAC0147-0BA1-4BD8-9C6C-7C8F3F3E408C}"/>
          </ac:spMkLst>
        </pc:spChg>
        <pc:spChg chg="mod">
          <ac:chgData name="Tahir Ramzan " userId="cf73a7bb-167a-4925-a831-07d2c5702164" providerId="ADAL" clId="{51B95F12-4F16-44D3-84BF-EB8FEEA87B16}" dt="2019-10-20T08:28:37.332" v="481" actId="14100"/>
          <ac:spMkLst>
            <pc:docMk/>
            <pc:sldMk cId="2701458351" sldId="268"/>
            <ac:spMk id="3" creationId="{539582AC-4F1E-4EEB-B343-9591B0F94CD4}"/>
          </ac:spMkLst>
        </pc:spChg>
      </pc:sldChg>
      <pc:sldChg chg="modSp add">
        <pc:chgData name="Tahir Ramzan " userId="cf73a7bb-167a-4925-a831-07d2c5702164" providerId="ADAL" clId="{51B95F12-4F16-44D3-84BF-EB8FEEA87B16}" dt="2019-10-20T08:33:43.487" v="511"/>
        <pc:sldMkLst>
          <pc:docMk/>
          <pc:sldMk cId="819616402" sldId="269"/>
        </pc:sldMkLst>
        <pc:spChg chg="mod">
          <ac:chgData name="Tahir Ramzan " userId="cf73a7bb-167a-4925-a831-07d2c5702164" providerId="ADAL" clId="{51B95F12-4F16-44D3-84BF-EB8FEEA87B16}" dt="2019-10-20T08:29:08.114" v="485" actId="2711"/>
          <ac:spMkLst>
            <pc:docMk/>
            <pc:sldMk cId="819616402" sldId="269"/>
            <ac:spMk id="2" creationId="{8DAC0147-0BA1-4BD8-9C6C-7C8F3F3E408C}"/>
          </ac:spMkLst>
        </pc:spChg>
        <pc:spChg chg="mod">
          <ac:chgData name="Tahir Ramzan " userId="cf73a7bb-167a-4925-a831-07d2c5702164" providerId="ADAL" clId="{51B95F12-4F16-44D3-84BF-EB8FEEA87B16}" dt="2019-10-20T08:33:43.487" v="511"/>
          <ac:spMkLst>
            <pc:docMk/>
            <pc:sldMk cId="819616402" sldId="269"/>
            <ac:spMk id="3" creationId="{539582AC-4F1E-4EEB-B343-9591B0F94CD4}"/>
          </ac:spMkLst>
        </pc:spChg>
      </pc:sldChg>
      <pc:sldChg chg="modSp add">
        <pc:chgData name="Tahir Ramzan " userId="cf73a7bb-167a-4925-a831-07d2c5702164" providerId="ADAL" clId="{51B95F12-4F16-44D3-84BF-EB8FEEA87B16}" dt="2019-10-20T08:37:47.106" v="539" actId="20577"/>
        <pc:sldMkLst>
          <pc:docMk/>
          <pc:sldMk cId="3477064087" sldId="270"/>
        </pc:sldMkLst>
        <pc:spChg chg="mod">
          <ac:chgData name="Tahir Ramzan " userId="cf73a7bb-167a-4925-a831-07d2c5702164" providerId="ADAL" clId="{51B95F12-4F16-44D3-84BF-EB8FEEA87B16}" dt="2019-10-20T08:37:47.106" v="539" actId="20577"/>
          <ac:spMkLst>
            <pc:docMk/>
            <pc:sldMk cId="3477064087" sldId="270"/>
            <ac:spMk id="3" creationId="{539582AC-4F1E-4EEB-B343-9591B0F94CD4}"/>
          </ac:spMkLst>
        </pc:spChg>
      </pc:sldChg>
      <pc:sldChg chg="modSp add">
        <pc:chgData name="Tahir Ramzan " userId="cf73a7bb-167a-4925-a831-07d2c5702164" providerId="ADAL" clId="{51B95F12-4F16-44D3-84BF-EB8FEEA87B16}" dt="2019-10-20T08:38:31.334" v="542" actId="20577"/>
        <pc:sldMkLst>
          <pc:docMk/>
          <pc:sldMk cId="570953507" sldId="271"/>
        </pc:sldMkLst>
        <pc:spChg chg="mod">
          <ac:chgData name="Tahir Ramzan " userId="cf73a7bb-167a-4925-a831-07d2c5702164" providerId="ADAL" clId="{51B95F12-4F16-44D3-84BF-EB8FEEA87B16}" dt="2019-10-20T08:38:31.334" v="542" actId="20577"/>
          <ac:spMkLst>
            <pc:docMk/>
            <pc:sldMk cId="570953507" sldId="271"/>
            <ac:spMk id="3" creationId="{539582AC-4F1E-4EEB-B343-9591B0F94CD4}"/>
          </ac:spMkLst>
        </pc:spChg>
      </pc:sldChg>
      <pc:sldChg chg="modSp add">
        <pc:chgData name="Tahir Ramzan " userId="cf73a7bb-167a-4925-a831-07d2c5702164" providerId="ADAL" clId="{51B95F12-4F16-44D3-84BF-EB8FEEA87B16}" dt="2019-10-20T08:40:15.418" v="589" actId="20577"/>
        <pc:sldMkLst>
          <pc:docMk/>
          <pc:sldMk cId="1434864988" sldId="272"/>
        </pc:sldMkLst>
        <pc:spChg chg="mod">
          <ac:chgData name="Tahir Ramzan " userId="cf73a7bb-167a-4925-a831-07d2c5702164" providerId="ADAL" clId="{51B95F12-4F16-44D3-84BF-EB8FEEA87B16}" dt="2019-10-20T08:40:15.418" v="589" actId="20577"/>
          <ac:spMkLst>
            <pc:docMk/>
            <pc:sldMk cId="1434864988" sldId="272"/>
            <ac:spMk id="3" creationId="{539582AC-4F1E-4EEB-B343-9591B0F94CD4}"/>
          </ac:spMkLst>
        </pc:spChg>
      </pc:sldChg>
      <pc:sldChg chg="modSp add">
        <pc:chgData name="Tahir Ramzan " userId="cf73a7bb-167a-4925-a831-07d2c5702164" providerId="ADAL" clId="{51B95F12-4F16-44D3-84BF-EB8FEEA87B16}" dt="2019-10-20T08:41:07.133" v="609" actId="20577"/>
        <pc:sldMkLst>
          <pc:docMk/>
          <pc:sldMk cId="682886782" sldId="273"/>
        </pc:sldMkLst>
        <pc:spChg chg="mod">
          <ac:chgData name="Tahir Ramzan " userId="cf73a7bb-167a-4925-a831-07d2c5702164" providerId="ADAL" clId="{51B95F12-4F16-44D3-84BF-EB8FEEA87B16}" dt="2019-10-20T08:41:07.133" v="609" actId="20577"/>
          <ac:spMkLst>
            <pc:docMk/>
            <pc:sldMk cId="682886782" sldId="273"/>
            <ac:spMk id="3" creationId="{539582AC-4F1E-4EEB-B343-9591B0F94CD4}"/>
          </ac:spMkLst>
        </pc:spChg>
      </pc:sldChg>
      <pc:sldChg chg="modSp add">
        <pc:chgData name="Tahir Ramzan " userId="cf73a7bb-167a-4925-a831-07d2c5702164" providerId="ADAL" clId="{51B95F12-4F16-44D3-84BF-EB8FEEA87B16}" dt="2019-10-20T08:42:15.419" v="625" actId="6549"/>
        <pc:sldMkLst>
          <pc:docMk/>
          <pc:sldMk cId="2316089639" sldId="274"/>
        </pc:sldMkLst>
        <pc:spChg chg="mod">
          <ac:chgData name="Tahir Ramzan " userId="cf73a7bb-167a-4925-a831-07d2c5702164" providerId="ADAL" clId="{51B95F12-4F16-44D3-84BF-EB8FEEA87B16}" dt="2019-10-20T08:42:15.419" v="625" actId="6549"/>
          <ac:spMkLst>
            <pc:docMk/>
            <pc:sldMk cId="2316089639" sldId="274"/>
            <ac:spMk id="3" creationId="{539582AC-4F1E-4EEB-B343-9591B0F94CD4}"/>
          </ac:spMkLst>
        </pc:spChg>
      </pc:sldChg>
      <pc:sldChg chg="modSp add">
        <pc:chgData name="Tahir Ramzan " userId="cf73a7bb-167a-4925-a831-07d2c5702164" providerId="ADAL" clId="{51B95F12-4F16-44D3-84BF-EB8FEEA87B16}" dt="2019-10-20T08:43:16.197" v="656" actId="20577"/>
        <pc:sldMkLst>
          <pc:docMk/>
          <pc:sldMk cId="1912188171" sldId="275"/>
        </pc:sldMkLst>
        <pc:spChg chg="mod">
          <ac:chgData name="Tahir Ramzan " userId="cf73a7bb-167a-4925-a831-07d2c5702164" providerId="ADAL" clId="{51B95F12-4F16-44D3-84BF-EB8FEEA87B16}" dt="2019-10-20T08:43:16.197" v="656" actId="20577"/>
          <ac:spMkLst>
            <pc:docMk/>
            <pc:sldMk cId="1912188171" sldId="275"/>
            <ac:spMk id="3" creationId="{539582AC-4F1E-4EEB-B343-9591B0F94CD4}"/>
          </ac:spMkLst>
        </pc:spChg>
      </pc:sldChg>
      <pc:sldChg chg="modSp add">
        <pc:chgData name="Tahir Ramzan " userId="cf73a7bb-167a-4925-a831-07d2c5702164" providerId="ADAL" clId="{51B95F12-4F16-44D3-84BF-EB8FEEA87B16}" dt="2019-10-20T08:44:30.223" v="670" actId="6549"/>
        <pc:sldMkLst>
          <pc:docMk/>
          <pc:sldMk cId="2326253736" sldId="276"/>
        </pc:sldMkLst>
        <pc:spChg chg="mod">
          <ac:chgData name="Tahir Ramzan " userId="cf73a7bb-167a-4925-a831-07d2c5702164" providerId="ADAL" clId="{51B95F12-4F16-44D3-84BF-EB8FEEA87B16}" dt="2019-10-20T08:44:30.223" v="670" actId="6549"/>
          <ac:spMkLst>
            <pc:docMk/>
            <pc:sldMk cId="2326253736" sldId="276"/>
            <ac:spMk id="3" creationId="{539582AC-4F1E-4EEB-B343-9591B0F94C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C936-C51C-43F0-B53D-09DF2B56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5CB60-BEE6-4EF0-9BE0-6D5E28C6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038AA-FF70-4A33-B355-172E1592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D53B-061F-4FE5-BF14-BB9BA44613C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61F1A-3FCA-46CE-B1E9-A3564244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7530A-2DCD-44E7-ACA7-856D2B17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714-EABF-4F9A-A898-A4EA164B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3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69A7-058D-40ED-AB8D-BC97F0C6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645C5-76D7-455C-B18A-03DBF43E4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6365-7F4E-4201-B520-0C00263C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D53B-061F-4FE5-BF14-BB9BA44613C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3DD43-9C00-4B30-9F16-9E19F276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551A5-D149-44A3-8668-515FE4D8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714-EABF-4F9A-A898-A4EA164B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EA10D-8C4C-489D-866A-1D6B4E2A6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F3BD6-A5B6-42AB-9AC0-C2E7D8526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CF84-9056-4F5E-9727-B50821D4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D53B-061F-4FE5-BF14-BB9BA44613C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81BB7-10D5-491E-AF04-38D65C2A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B813-A4E9-4D2A-9AE2-C4835BDB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714-EABF-4F9A-A898-A4EA164B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6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6548-3453-4B9E-A041-E984A775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8242-FF8F-406B-9B5B-62D9B9C1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104BE-D2EE-49B7-A7FB-E167976F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D53B-061F-4FE5-BF14-BB9BA44613C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9E4C9-14C2-4689-8650-B5749340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1637F-2509-4ED8-B659-B6703347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714-EABF-4F9A-A898-A4EA164B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F2C8-E947-4AE6-AA5F-4730D492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A9132-D030-43BB-8526-978BDDD7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9BA3-09BA-4C80-A0ED-E5ACB814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D53B-061F-4FE5-BF14-BB9BA44613C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E3552-8838-4160-982B-DB938D64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E22D4-DDC9-4923-B80F-848A1217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714-EABF-4F9A-A898-A4EA164B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3245-0606-4F67-A717-9135666D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3B83-BA7F-4A46-A4C5-756EBD7DB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2C705-361D-4841-B76F-43C413EB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7B11E-7669-4D5A-8D10-D41A3945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D53B-061F-4FE5-BF14-BB9BA44613C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96947-ABA2-45A6-9867-05BDFE45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FDD8A-561B-4B84-9937-6D7FB994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714-EABF-4F9A-A898-A4EA164B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9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72AC-1908-40CA-8E15-70266E7D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83BD6-4761-469D-A00B-0BE5162CE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DB645-4CF4-4DC7-BE7C-6D8E29B7D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D45EE-AC9C-4D7B-AB46-86E17FF4A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BAD20-D34C-4034-A333-393BCB8FF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6A787-209A-438C-92D0-51D76534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D53B-061F-4FE5-BF14-BB9BA44613C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42405-9A27-403A-B1DE-54E0C628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D4965-B347-40EC-BD27-F43BA58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714-EABF-4F9A-A898-A4EA164B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196E-DF6B-4E71-A77D-6033A621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819F3-1A1C-4276-B56F-3D0C871C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D53B-061F-4FE5-BF14-BB9BA44613C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3D342-71C3-473E-A55E-6E09567D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9B4BB-AB17-4852-8AE2-196F20EA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714-EABF-4F9A-A898-A4EA164B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3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C9B86-C225-429B-84B3-7FB0CF6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D53B-061F-4FE5-BF14-BB9BA44613C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DCA45-3DE8-4E0C-937F-646130B5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E23F-69A6-48EF-8A69-4A84BBA2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714-EABF-4F9A-A898-A4EA164B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8373-ADB6-490B-9434-FDD04BE3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9459-10E6-461B-98BE-E14F090A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4BC17-FE54-46E1-9615-BFF989CB8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38EB3-69D4-445C-B937-45C325E0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D53B-061F-4FE5-BF14-BB9BA44613C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4F03E-A9EA-406C-9142-539D62AC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B2F89-AF8F-4369-B911-958FF6E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714-EABF-4F9A-A898-A4EA164B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6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16FF-578E-40B2-97F6-240EB73C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415B6-3221-49BA-B1B9-5FEA3A0EE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57D74-C8A8-48A0-908C-36E7F46C8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050F4-80A1-461F-8597-8836F77C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D53B-061F-4FE5-BF14-BB9BA44613C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71533-266A-4B98-A2FB-968752DE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FBF64-B4A3-45F1-B99A-183C4178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714-EABF-4F9A-A898-A4EA164B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4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0943F-6023-43F7-ACAF-E5A9D0E9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DC6B-EA13-4575-BE9E-76CB4B8AC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43D8A-A137-480C-BA8B-5791D6D16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D53B-061F-4FE5-BF14-BB9BA44613C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36FDF-D28E-408A-B24A-F1A867C45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A660-AEEF-4742-877A-54B4F5297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3714-EABF-4F9A-A898-A4EA164B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0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hirramzan" TargetMode="External"/><Relationship Id="rId2" Type="http://schemas.openxmlformats.org/officeDocument/2006/relationships/hyperlink" Target="mailto:tahirramzan@alumni.vu.edu.p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facebook.com/tahirRamzanOne" TargetMode="External"/><Relationship Id="rId4" Type="http://schemas.openxmlformats.org/officeDocument/2006/relationships/hyperlink" Target="https://www.linkedin.com/in/tahirramza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hareshkarkar/overview-of-agile-methodology" TargetMode="External"/><Relationship Id="rId3" Type="http://schemas.openxmlformats.org/officeDocument/2006/relationships/hyperlink" Target="http://www.gnu.org/philosophy/free-sw.html" TargetMode="External"/><Relationship Id="rId7" Type="http://schemas.openxmlformats.org/officeDocument/2006/relationships/hyperlink" Target="https://www.slideshare.net/mk9990144226/agile-methodology-65281795" TargetMode="External"/><Relationship Id="rId2" Type="http://schemas.openxmlformats.org/officeDocument/2006/relationships/hyperlink" Target="https://opensource.org/os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martsheet.com/comprehensive-guide-values-principles-agile-manifesto" TargetMode="External"/><Relationship Id="rId5" Type="http://schemas.openxmlformats.org/officeDocument/2006/relationships/hyperlink" Target="https://www.dreamsongs.com/IHE/IHE-28.html" TargetMode="External"/><Relationship Id="rId4" Type="http://schemas.openxmlformats.org/officeDocument/2006/relationships/hyperlink" Target="https://flosshub.org/sites/flosshub.org/files/143-147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74599-F354-4A3F-9434-21B6C7F5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19" y="365125"/>
            <a:ext cx="10879183" cy="162331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Ericsson Capital" panose="02040603050506020204" pitchFamily="18" charset="0"/>
              </a:rPr>
              <a:t>Opensource and Agility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2B9D243-6255-494E-A4D9-A6684F1D8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Ericsson Capital" panose="02040603050506020204" pitchFamily="18" charset="0"/>
              </a:rPr>
              <a:t>Tahir Ramzan</a:t>
            </a:r>
          </a:p>
          <a:p>
            <a:pPr algn="l"/>
            <a:r>
              <a:rPr lang="en-US" sz="2000" kern="1200" dirty="0">
                <a:solidFill>
                  <a:schemeClr val="tx1"/>
                </a:solidFill>
                <a:latin typeface="UTM Ericsson Capital" panose="02040603050506020204" pitchFamily="18" charset="0"/>
              </a:rPr>
              <a:t>Google Summer of Code 2015 (CiviCRM)</a:t>
            </a:r>
          </a:p>
          <a:p>
            <a:pPr algn="l"/>
            <a:r>
              <a:rPr lang="en-US" sz="2000" kern="1200" dirty="0">
                <a:solidFill>
                  <a:schemeClr val="tx1"/>
                </a:solidFill>
                <a:latin typeface="UTM Ericsson Capital" panose="02040603050506020204" pitchFamily="18" charset="0"/>
              </a:rPr>
              <a:t>Google Summer of Code 2016 (</a:t>
            </a:r>
            <a:r>
              <a:rPr lang="en-US" sz="2000" kern="1200" dirty="0" err="1">
                <a:solidFill>
                  <a:schemeClr val="tx1"/>
                </a:solidFill>
                <a:latin typeface="UTM Ericsson Capital" panose="02040603050506020204" pitchFamily="18" charset="0"/>
              </a:rPr>
              <a:t>ModSec</a:t>
            </a:r>
            <a:r>
              <a:rPr lang="en-US" sz="2000" kern="1200" dirty="0">
                <a:solidFill>
                  <a:schemeClr val="tx1"/>
                </a:solidFill>
                <a:latin typeface="UTM Ericsson Capital" panose="02040603050506020204" pitchFamily="18" charset="0"/>
              </a:rPr>
              <a:t>)</a:t>
            </a:r>
          </a:p>
          <a:p>
            <a:pPr algn="l"/>
            <a:r>
              <a:rPr lang="en-US" sz="2000" kern="1200" dirty="0">
                <a:solidFill>
                  <a:schemeClr val="tx1"/>
                </a:solidFill>
                <a:latin typeface="UTM Ericsson Capital" panose="02040603050506020204" pitchFamily="18" charset="0"/>
              </a:rPr>
              <a:t>Google Code-in Mentor 2018 (PostgreSQL)</a:t>
            </a:r>
          </a:p>
        </p:txBody>
      </p:sp>
    </p:spTree>
    <p:extLst>
      <p:ext uri="{BB962C8B-B14F-4D97-AF65-F5344CB8AC3E}">
        <p14:creationId xmlns:p14="http://schemas.microsoft.com/office/powerpoint/2010/main" val="15294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UTM Ericsson Capital" panose="02040603050506020204" pitchFamily="18" charset="0"/>
              </a:rPr>
              <a:t>What is Agility?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1127377" cy="3327251"/>
          </a:xfrm>
        </p:spPr>
        <p:txBody>
          <a:bodyPr>
            <a:normAutofit/>
          </a:bodyPr>
          <a:lstStyle/>
          <a:p>
            <a:r>
              <a:rPr lang="en-US" sz="2400" dirty="0"/>
              <a:t>Working software is the primary measure of progress</a:t>
            </a:r>
          </a:p>
          <a:p>
            <a:r>
              <a:rPr lang="en-US" sz="2400" dirty="0"/>
              <a:t>Agile processes to support a consistent development pace</a:t>
            </a:r>
          </a:p>
          <a:p>
            <a:r>
              <a:rPr lang="en-US" sz="2400" dirty="0"/>
              <a:t>Attention to technical detail and design enhances agility</a:t>
            </a:r>
          </a:p>
          <a:p>
            <a:r>
              <a:rPr lang="en-US" sz="2400" dirty="0"/>
              <a:t>Simplicity – Develop just enough to get the job done for right now</a:t>
            </a:r>
          </a:p>
          <a:p>
            <a:r>
              <a:rPr lang="en-US" sz="2400" dirty="0"/>
              <a:t>Self-organizing teams encourage great architectures, requirements, and designs</a:t>
            </a:r>
          </a:p>
          <a:p>
            <a:r>
              <a:rPr lang="en-US" sz="2400" dirty="0"/>
              <a:t>Regular reflections on how to become more effective</a:t>
            </a:r>
          </a:p>
        </p:txBody>
      </p:sp>
    </p:spTree>
    <p:extLst>
      <p:ext uri="{BB962C8B-B14F-4D97-AF65-F5344CB8AC3E}">
        <p14:creationId xmlns:p14="http://schemas.microsoft.com/office/powerpoint/2010/main" val="2670545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UTM Ericsson Capital" panose="02040603050506020204" pitchFamily="18" charset="0"/>
              </a:rPr>
              <a:t>Open Source and Agility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1127377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Agile highest priority is to satisfy the customer through early and continuous delivery of valuable software.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Open source does not talk about the customer, but in general, open-source projects do nightly builds and frequent named releases, mostly for the purpose of in-situ testing.</a:t>
            </a:r>
          </a:p>
        </p:txBody>
      </p:sp>
    </p:spTree>
    <p:extLst>
      <p:ext uri="{BB962C8B-B14F-4D97-AF65-F5344CB8AC3E}">
        <p14:creationId xmlns:p14="http://schemas.microsoft.com/office/powerpoint/2010/main" val="2811221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UTM Ericsson Capital" panose="02040603050506020204" pitchFamily="18" charset="0"/>
              </a:rPr>
              <a:t>Open Source and Agility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1127377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Agile welcomes changing requirements, even late in development. Agile processes harness change for the customer's competitive advantage.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Open-source projects resist major changes as time goes on, but there is always the possibility of forking a project if such changes strike enough developers as worthwhile.</a:t>
            </a:r>
          </a:p>
        </p:txBody>
      </p:sp>
    </p:spTree>
    <p:extLst>
      <p:ext uri="{BB962C8B-B14F-4D97-AF65-F5344CB8AC3E}">
        <p14:creationId xmlns:p14="http://schemas.microsoft.com/office/powerpoint/2010/main" val="3477064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UTM Ericsson Capital" panose="02040603050506020204" pitchFamily="18" charset="0"/>
              </a:rPr>
              <a:t>Open Source and Agility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1127377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Deliver working software frequently, from a couple of weeks to a couple of months, with a preference to the shorter time scale.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Open source delivers working code every night, usually, and an open-source motto is "release early, release often."</a:t>
            </a:r>
          </a:p>
        </p:txBody>
      </p:sp>
    </p:spTree>
    <p:extLst>
      <p:ext uri="{BB962C8B-B14F-4D97-AF65-F5344CB8AC3E}">
        <p14:creationId xmlns:p14="http://schemas.microsoft.com/office/powerpoint/2010/main" val="570953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UTM Ericsson Capital" panose="02040603050506020204" pitchFamily="18" charset="0"/>
              </a:rPr>
              <a:t>Open Source and Agility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1127377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Agile, business-people and developers must work together daily throughout the project.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Open-source projects don't have a concept of a businessperson with whom they work, but users who participate in the project serve the same role.</a:t>
            </a:r>
          </a:p>
        </p:txBody>
      </p:sp>
    </p:spTree>
    <p:extLst>
      <p:ext uri="{BB962C8B-B14F-4D97-AF65-F5344CB8AC3E}">
        <p14:creationId xmlns:p14="http://schemas.microsoft.com/office/powerpoint/2010/main" val="1434864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UTM Ericsson Capital" panose="02040603050506020204" pitchFamily="18" charset="0"/>
              </a:rPr>
              <a:t>Open Source and Agility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1127377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Agile, build projects around motivated individuals. Give them the environment and support they need and trust them to get the job done.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All open-source projects do this, almost by definition. If there is no motivation to work on a project, a developer won't. That is, open-source projects are purely voluntary, which means that motivation is guaranteed. Open-source projects use a set of agreed-on tools for version control, compilation, debugging, bug and issue tracking, and discussion.</a:t>
            </a:r>
          </a:p>
        </p:txBody>
      </p:sp>
    </p:spTree>
    <p:extLst>
      <p:ext uri="{BB962C8B-B14F-4D97-AF65-F5344CB8AC3E}">
        <p14:creationId xmlns:p14="http://schemas.microsoft.com/office/powerpoint/2010/main" val="682886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UTM Ericsson Capital" panose="02040603050506020204" pitchFamily="18" charset="0"/>
              </a:rPr>
              <a:t>Open Source and Agility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1127377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Agile, the most efficient and effective method of conveying information to and within a development team is face-to-face conversation.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Open source differs most from agile methodologies here. Open-source projects value written communication over face-to-face communication. On the other hand, open-source projects can be widely distributed, and don't require collocation.</a:t>
            </a:r>
          </a:p>
        </p:txBody>
      </p:sp>
    </p:spTree>
    <p:extLst>
      <p:ext uri="{BB962C8B-B14F-4D97-AF65-F5344CB8AC3E}">
        <p14:creationId xmlns:p14="http://schemas.microsoft.com/office/powerpoint/2010/main" val="2316089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UTM Ericsson Capital" panose="02040603050506020204" pitchFamily="18" charset="0"/>
              </a:rPr>
              <a:t>Open Source and Agility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1127377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Both in OS and Agile, working software is the primary measure of progress.</a:t>
            </a:r>
          </a:p>
        </p:txBody>
      </p:sp>
    </p:spTree>
    <p:extLst>
      <p:ext uri="{BB962C8B-B14F-4D97-AF65-F5344CB8AC3E}">
        <p14:creationId xmlns:p14="http://schemas.microsoft.com/office/powerpoint/2010/main" val="1912188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UTM Ericsson Capital" panose="02040603050506020204" pitchFamily="18" charset="0"/>
              </a:rPr>
              <a:t>Open Source and Agility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1127377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Agile</a:t>
            </a:r>
            <a:r>
              <a:rPr lang="en-US" sz="2400"/>
              <a:t>, the </a:t>
            </a:r>
            <a:r>
              <a:rPr lang="en-US" sz="2400" dirty="0"/>
              <a:t>best architectures, requirements, and designs emerge from self-organizing teams.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Possibly open-source developers would not state things this way, but the nature of open-source projects depends on this being true.</a:t>
            </a:r>
          </a:p>
        </p:txBody>
      </p:sp>
    </p:spTree>
    <p:extLst>
      <p:ext uri="{BB962C8B-B14F-4D97-AF65-F5344CB8AC3E}">
        <p14:creationId xmlns:p14="http://schemas.microsoft.com/office/powerpoint/2010/main" val="2326253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365125"/>
            <a:ext cx="10787743" cy="1623312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latin typeface="UTM Ericsson Capital" panose="02040603050506020204" pitchFamily="18" charset="0"/>
              </a:rPr>
              <a:t>Questions &amp; Answers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1127377" cy="3599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Details: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+92-312-5518018</a:t>
            </a:r>
          </a:p>
          <a:p>
            <a:pPr marL="0" indent="0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tahirramzan@alumni.vu.edu.pk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https://github.com/tahirramzan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https://www.linkedin.com/in/tahirramzan/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https://web.facebook.com/tahirRamzanOne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1458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UTM Ericsson Capital" panose="02040603050506020204" pitchFamily="18" charset="0"/>
              </a:rPr>
              <a:t>What is Open Source?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1062063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a philosophy, or methodology that promotes free redistribution and access to a product’s design or ideas and implementation details.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Open as in free</a:t>
            </a:r>
          </a:p>
          <a:p>
            <a:r>
              <a:rPr lang="en-US" sz="2400" dirty="0"/>
              <a:t>Open as in access</a:t>
            </a:r>
          </a:p>
          <a:p>
            <a:r>
              <a:rPr lang="en-US" sz="2400" dirty="0"/>
              <a:t>Open as in use and reuse</a:t>
            </a:r>
          </a:p>
          <a:p>
            <a:r>
              <a:rPr lang="en-US" sz="2400" dirty="0"/>
              <a:t>Open as in distribute and redistribute </a:t>
            </a:r>
          </a:p>
        </p:txBody>
      </p:sp>
    </p:spTree>
    <p:extLst>
      <p:ext uri="{BB962C8B-B14F-4D97-AF65-F5344CB8AC3E}">
        <p14:creationId xmlns:p14="http://schemas.microsoft.com/office/powerpoint/2010/main" val="3703021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365125"/>
            <a:ext cx="10787743" cy="1623312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latin typeface="UTM Ericsson Capital" panose="02040603050506020204" pitchFamily="18" charset="0"/>
              </a:rPr>
              <a:t>References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1127377" cy="359952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https://opensource.org/osd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http://www.gnu.org/philosophy/free-sw.html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http://agilemanifesto.org/principles.html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https://flosshub.org/sites/flosshub.org/files/143-147.pdf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https://www.dreamsongs.com/IHE/IHE-28.html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https://www.smartsheet.com/comprehensive-guide-values-principles-agile-manifesto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https://www.slideshare.net/mk9990144226/agile-methodology-65281795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https://www.slideshare.net/hareshkarkar/overview-of-agile-methodology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61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UTM Ericsson Capital" panose="02040603050506020204" pitchFamily="18" charset="0"/>
              </a:rPr>
              <a:t>What is Open Source?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0369731" cy="3327251"/>
          </a:xfrm>
        </p:spPr>
        <p:txBody>
          <a:bodyPr>
            <a:normAutofit/>
          </a:bodyPr>
          <a:lstStyle/>
          <a:p>
            <a:r>
              <a:rPr lang="en-US" sz="2400" dirty="0"/>
              <a:t>The freedom to use the software and have access to the source code.</a:t>
            </a:r>
          </a:p>
          <a:p>
            <a:r>
              <a:rPr lang="en-US" sz="2400" dirty="0"/>
              <a:t>The freedom to modify the software.</a:t>
            </a:r>
          </a:p>
          <a:p>
            <a:r>
              <a:rPr lang="en-US" sz="2400" dirty="0"/>
              <a:t>The freedom to redistribute the software.</a:t>
            </a:r>
          </a:p>
          <a:p>
            <a:r>
              <a:rPr lang="en-US" sz="2400" dirty="0"/>
              <a:t>The freedom to ensure that all modifications must be redistributable.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3899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UTM Ericsson Capital" panose="02040603050506020204" pitchFamily="18" charset="0"/>
              </a:rPr>
              <a:t>What is Open Source?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8789126" cy="4056721"/>
          </a:xfrm>
        </p:spPr>
        <p:txBody>
          <a:bodyPr>
            <a:noAutofit/>
          </a:bodyPr>
          <a:lstStyle/>
          <a:p>
            <a:r>
              <a:rPr lang="en-US" sz="2400" dirty="0"/>
              <a:t>Source as in origins</a:t>
            </a:r>
          </a:p>
          <a:p>
            <a:r>
              <a:rPr lang="en-US" sz="2400" dirty="0"/>
              <a:t>Source as in components</a:t>
            </a:r>
          </a:p>
          <a:p>
            <a:r>
              <a:rPr lang="en-US" sz="2400" dirty="0"/>
              <a:t>Source as in uncompiled</a:t>
            </a:r>
          </a:p>
          <a:p>
            <a:r>
              <a:rPr lang="en-US" sz="2400" dirty="0"/>
              <a:t>Source as in unlocked</a:t>
            </a:r>
          </a:p>
          <a:p>
            <a:r>
              <a:rPr lang="en-US" sz="2400" dirty="0"/>
              <a:t>Source as in ideas</a:t>
            </a:r>
          </a:p>
          <a:p>
            <a:r>
              <a:rPr lang="en-US" sz="2400" dirty="0"/>
              <a:t>Source as in links and context</a:t>
            </a:r>
          </a:p>
          <a:p>
            <a:r>
              <a:rPr lang="en-US" sz="2400" dirty="0"/>
              <a:t>Source as in origin or starting point</a:t>
            </a:r>
          </a:p>
          <a:p>
            <a:r>
              <a:rPr lang="en-US" sz="2400" dirty="0"/>
              <a:t>Source as in flow and process</a:t>
            </a:r>
          </a:p>
        </p:txBody>
      </p:sp>
    </p:spTree>
    <p:extLst>
      <p:ext uri="{BB962C8B-B14F-4D97-AF65-F5344CB8AC3E}">
        <p14:creationId xmlns:p14="http://schemas.microsoft.com/office/powerpoint/2010/main" val="2815478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UTM Ericsson Capital" panose="02040603050506020204" pitchFamily="18" charset="0"/>
              </a:rPr>
              <a:t>What is Open Source?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Open Source emphasizes quality</a:t>
            </a:r>
          </a:p>
          <a:p>
            <a:r>
              <a:rPr lang="en-US" sz="2400" dirty="0"/>
              <a:t>Open Source stresses flexibility</a:t>
            </a:r>
          </a:p>
          <a:p>
            <a:r>
              <a:rPr lang="en-US" sz="2400" dirty="0"/>
              <a:t>Open Source decreases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2897141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UTM Ericsson Capital" panose="02040603050506020204" pitchFamily="18" charset="0"/>
              </a:rPr>
              <a:t>Analogy of Open Source</a:t>
            </a:r>
          </a:p>
        </p:txBody>
      </p:sp>
      <p:pic>
        <p:nvPicPr>
          <p:cNvPr id="12" name="Content Placeholder 11" descr="brain">
            <a:extLst>
              <a:ext uri="{FF2B5EF4-FFF2-40B4-BE49-F238E27FC236}">
                <a16:creationId xmlns:a16="http://schemas.microsoft.com/office/drawing/2014/main" id="{E947CFD1-D4DC-475F-BE1B-20E4A0338C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302" y="1345278"/>
            <a:ext cx="1824142" cy="16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798D8B-5EB7-4DBD-A752-C8662790905D}"/>
              </a:ext>
            </a:extLst>
          </p:cNvPr>
          <p:cNvSpPr txBox="1"/>
          <p:nvPr/>
        </p:nvSpPr>
        <p:spPr>
          <a:xfrm>
            <a:off x="1630169" y="542182"/>
            <a:ext cx="277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 brain, closed source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93566D-2E48-4565-B1AD-D1D712174F2E}"/>
              </a:ext>
            </a:extLst>
          </p:cNvPr>
          <p:cNvSpPr txBox="1"/>
          <p:nvPr/>
        </p:nvSpPr>
        <p:spPr>
          <a:xfrm>
            <a:off x="7628263" y="3872188"/>
            <a:ext cx="335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Collaborative brain, open source</a:t>
            </a:r>
          </a:p>
        </p:txBody>
      </p:sp>
      <p:pic>
        <p:nvPicPr>
          <p:cNvPr id="25" name="Content Placeholder 11" descr="brain">
            <a:extLst>
              <a:ext uri="{FF2B5EF4-FFF2-40B4-BE49-F238E27FC236}">
                <a16:creationId xmlns:a16="http://schemas.microsoft.com/office/drawing/2014/main" id="{55752D14-38C5-4027-833D-5FB812386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1208" y="1330040"/>
            <a:ext cx="1824142" cy="16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Content Placeholder 11" descr="brain">
            <a:extLst>
              <a:ext uri="{FF2B5EF4-FFF2-40B4-BE49-F238E27FC236}">
                <a16:creationId xmlns:a16="http://schemas.microsoft.com/office/drawing/2014/main" id="{7587EFE3-B10C-4C3A-A7F8-A5848A3A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8058" y="341010"/>
            <a:ext cx="1824142" cy="16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Content Placeholder 11" descr="brain">
            <a:extLst>
              <a:ext uri="{FF2B5EF4-FFF2-40B4-BE49-F238E27FC236}">
                <a16:creationId xmlns:a16="http://schemas.microsoft.com/office/drawing/2014/main" id="{DBC5F90E-8BB5-46F7-A627-FD027D238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4580" y="378165"/>
            <a:ext cx="1824142" cy="16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Content Placeholder 11" descr="brain">
            <a:extLst>
              <a:ext uri="{FF2B5EF4-FFF2-40B4-BE49-F238E27FC236}">
                <a16:creationId xmlns:a16="http://schemas.microsoft.com/office/drawing/2014/main" id="{87E5B03F-58DB-4E70-9FEE-B3815148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9880" y="480715"/>
            <a:ext cx="1824142" cy="16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Content Placeholder 11" descr="brain">
            <a:extLst>
              <a:ext uri="{FF2B5EF4-FFF2-40B4-BE49-F238E27FC236}">
                <a16:creationId xmlns:a16="http://schemas.microsoft.com/office/drawing/2014/main" id="{3FCF27CB-1429-4F8B-ABCD-80DA41C3F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3916" y="2112274"/>
            <a:ext cx="1824142" cy="16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Content Placeholder 11" descr="brain">
            <a:extLst>
              <a:ext uri="{FF2B5EF4-FFF2-40B4-BE49-F238E27FC236}">
                <a16:creationId xmlns:a16="http://schemas.microsoft.com/office/drawing/2014/main" id="{0FFDDE48-6FF7-4C9F-87E6-5A88FFFDA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8058" y="2151464"/>
            <a:ext cx="1824142" cy="16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Content Placeholder 11" descr="brain">
            <a:extLst>
              <a:ext uri="{FF2B5EF4-FFF2-40B4-BE49-F238E27FC236}">
                <a16:creationId xmlns:a16="http://schemas.microsoft.com/office/drawing/2014/main" id="{2DCDB65C-0646-4986-B28F-805EF3E3A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9880" y="2176010"/>
            <a:ext cx="1824142" cy="16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23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UTM Ericsson Capital" panose="02040603050506020204" pitchFamily="18" charset="0"/>
              </a:rPr>
              <a:t>What is Agility?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9167949" cy="3327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Not a process, it is a philosophy and set of values.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Individuals and Interactions Over Processes and Tools</a:t>
            </a:r>
          </a:p>
          <a:p>
            <a:r>
              <a:rPr lang="en-US" sz="2400" dirty="0"/>
              <a:t>Working Software Over Comprehensive Documentation</a:t>
            </a:r>
          </a:p>
          <a:p>
            <a:r>
              <a:rPr lang="en-US" sz="2400" dirty="0"/>
              <a:t>Customer Collaboration Over Contract Negotiation</a:t>
            </a:r>
          </a:p>
          <a:p>
            <a:r>
              <a:rPr lang="en-US" sz="2400" dirty="0"/>
              <a:t>Responding to Change 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195185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UTM Ericsson Capital" panose="02040603050506020204" pitchFamily="18" charset="0"/>
              </a:rPr>
              <a:t>What is Agility?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9233263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Not a process, it is a philosophy and set of values.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Individuals and Interactions Over Processes and Tools</a:t>
            </a:r>
          </a:p>
          <a:p>
            <a:r>
              <a:rPr lang="en-US" sz="2400" dirty="0"/>
              <a:t>Working Software Over Comprehensive Documentation</a:t>
            </a:r>
          </a:p>
          <a:p>
            <a:r>
              <a:rPr lang="en-US" sz="2400" dirty="0"/>
              <a:t>Customer Collaboration Over Contract Negotiation</a:t>
            </a:r>
          </a:p>
          <a:p>
            <a:r>
              <a:rPr lang="en-US" sz="2400" dirty="0"/>
              <a:t>Responding to Change 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158832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0147-0BA1-4BD8-9C6C-7C8F3F3E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UTM Ericsson Capital" panose="02040603050506020204" pitchFamily="18" charset="0"/>
              </a:rPr>
              <a:t>What is Agility?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82AC-4F1E-4EEB-B343-9591B0F9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11127377" cy="3327251"/>
          </a:xfrm>
        </p:spPr>
        <p:txBody>
          <a:bodyPr>
            <a:normAutofit/>
          </a:bodyPr>
          <a:lstStyle/>
          <a:p>
            <a:r>
              <a:rPr lang="en-US" sz="2400" dirty="0"/>
              <a:t>Customer satisfaction through early and continuous software delivery</a:t>
            </a:r>
          </a:p>
          <a:p>
            <a:r>
              <a:rPr lang="en-US" sz="2400" dirty="0"/>
              <a:t>Accommodate changing requirements throughout the development process</a:t>
            </a:r>
          </a:p>
          <a:p>
            <a:r>
              <a:rPr lang="en-US" sz="2400" dirty="0"/>
              <a:t>Frequent delivery of working software</a:t>
            </a:r>
          </a:p>
          <a:p>
            <a:r>
              <a:rPr lang="en-US" sz="2400" dirty="0"/>
              <a:t>Collaboration between the business stakeholders and developers throughout the project</a:t>
            </a:r>
          </a:p>
          <a:p>
            <a:r>
              <a:rPr lang="en-US" sz="2400" dirty="0"/>
              <a:t>Support, trust, and motivate the people involved</a:t>
            </a:r>
          </a:p>
          <a:p>
            <a:r>
              <a:rPr lang="en-US" sz="2400" dirty="0"/>
              <a:t>Enable face-to-face interactions</a:t>
            </a:r>
          </a:p>
        </p:txBody>
      </p:sp>
    </p:spTree>
    <p:extLst>
      <p:ext uri="{BB962C8B-B14F-4D97-AF65-F5344CB8AC3E}">
        <p14:creationId xmlns:p14="http://schemas.microsoft.com/office/powerpoint/2010/main" val="47938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E08AB2B759541B02C15C332B4E483" ma:contentTypeVersion="2" ma:contentTypeDescription="Create a new document." ma:contentTypeScope="" ma:versionID="498aefd12046c6e6618db6b19dc95c2e">
  <xsd:schema xmlns:xsd="http://www.w3.org/2001/XMLSchema" xmlns:xs="http://www.w3.org/2001/XMLSchema" xmlns:p="http://schemas.microsoft.com/office/2006/metadata/properties" xmlns:ns3="5add2503-66d5-48d5-9815-8b5f144728c1" targetNamespace="http://schemas.microsoft.com/office/2006/metadata/properties" ma:root="true" ma:fieldsID="56fcc0f7219052cc92d80aca08a961e3" ns3:_="">
    <xsd:import namespace="5add2503-66d5-48d5-9815-8b5f144728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d2503-66d5-48d5-9815-8b5f144728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914234-1425-4C32-AF8C-BC0D242D5A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7E8913-8342-469F-90ED-8279D34165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8D7F7D-3476-4F10-ACF8-B56C1E5C76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dd2503-66d5-48d5-9815-8b5f144728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916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UTM Ericsson Capital</vt:lpstr>
      <vt:lpstr>Office Theme</vt:lpstr>
      <vt:lpstr>Opensource and Agility</vt:lpstr>
      <vt:lpstr>What is Open Source?</vt:lpstr>
      <vt:lpstr>What is Open Source?</vt:lpstr>
      <vt:lpstr>What is Open Source?</vt:lpstr>
      <vt:lpstr>What is Open Source?</vt:lpstr>
      <vt:lpstr>Analogy of Open Source</vt:lpstr>
      <vt:lpstr>What is Agility?</vt:lpstr>
      <vt:lpstr>What is Agility?</vt:lpstr>
      <vt:lpstr>What is Agility?</vt:lpstr>
      <vt:lpstr>What is Agility?</vt:lpstr>
      <vt:lpstr>Open Source and Agility</vt:lpstr>
      <vt:lpstr>Open Source and Agility</vt:lpstr>
      <vt:lpstr>Open Source and Agility</vt:lpstr>
      <vt:lpstr>Open Source and Agility</vt:lpstr>
      <vt:lpstr>Open Source and Agility</vt:lpstr>
      <vt:lpstr>Open Source and Agility</vt:lpstr>
      <vt:lpstr>Open Source and Agility</vt:lpstr>
      <vt:lpstr>Open Source and Agility</vt:lpstr>
      <vt:lpstr>Questions &amp; Answers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Opensource and Agility</dc:title>
  <dc:creator>Tahir Ramzan</dc:creator>
  <cp:lastModifiedBy>Tahir Ramzan</cp:lastModifiedBy>
  <cp:revision>1</cp:revision>
  <dcterms:created xsi:type="dcterms:W3CDTF">2019-10-20T06:48:30Z</dcterms:created>
  <dcterms:modified xsi:type="dcterms:W3CDTF">2019-10-20T08:44:32Z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0x0101005D3E08AB2B759541B02C15C332B4E483</vt:lpwstr>
  </property>
</Properties>
</file>