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256" r:id="rId1"/>
  </p:sldMasterIdLst>
  <p:notesMasterIdLst>
    <p:notesMasterId r:id="rId35"/>
  </p:notesMasterIdLst>
  <p:sldIdLst>
    <p:sldId id="256" r:id="rId2"/>
    <p:sldId id="311" r:id="rId3"/>
    <p:sldId id="258" r:id="rId4"/>
    <p:sldId id="259" r:id="rId5"/>
    <p:sldId id="260" r:id="rId6"/>
    <p:sldId id="261" r:id="rId7"/>
    <p:sldId id="262" r:id="rId8"/>
    <p:sldId id="264" r:id="rId9"/>
    <p:sldId id="266" r:id="rId10"/>
    <p:sldId id="267" r:id="rId11"/>
    <p:sldId id="268" r:id="rId12"/>
    <p:sldId id="269" r:id="rId13"/>
    <p:sldId id="270" r:id="rId14"/>
    <p:sldId id="271" r:id="rId15"/>
    <p:sldId id="272" r:id="rId16"/>
    <p:sldId id="276" r:id="rId17"/>
    <p:sldId id="327" r:id="rId18"/>
    <p:sldId id="328" r:id="rId19"/>
    <p:sldId id="312" r:id="rId20"/>
    <p:sldId id="313" r:id="rId21"/>
    <p:sldId id="314" r:id="rId22"/>
    <p:sldId id="315" r:id="rId23"/>
    <p:sldId id="317" r:id="rId24"/>
    <p:sldId id="318" r:id="rId25"/>
    <p:sldId id="319" r:id="rId26"/>
    <p:sldId id="320" r:id="rId27"/>
    <p:sldId id="321" r:id="rId28"/>
    <p:sldId id="324" r:id="rId29"/>
    <p:sldId id="322" r:id="rId30"/>
    <p:sldId id="325" r:id="rId31"/>
    <p:sldId id="323" r:id="rId32"/>
    <p:sldId id="326" r:id="rId33"/>
    <p:sldId id="316" r:id="rId34"/>
  </p:sldIdLst>
  <p:sldSz cx="24384000" cy="13716000"/>
  <p:notesSz cx="6858000" cy="9144000"/>
  <p:embeddedFontLst>
    <p:embeddedFont>
      <p:font typeface="Apple Braille" pitchFamily="2" charset="0"/>
      <p:regular r:id="rId36"/>
    </p:embeddedFont>
    <p:embeddedFont>
      <p:font typeface="Century Gothic" panose="020B0502020202020204" pitchFamily="34" charset="0"/>
      <p:regular r:id="rId37"/>
      <p:bold r:id="rId38"/>
      <p:italic r:id="rId39"/>
      <p:boldItalic r:id="rId40"/>
    </p:embeddedFont>
    <p:embeddedFont>
      <p:font typeface="Wingdings 3" pitchFamily="2" charset="2"/>
      <p:regular r:id="rId4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974">
          <p15:clr>
            <a:srgbClr val="A4A3A4"/>
          </p15:clr>
        </p15:guide>
        <p15:guide id="2" pos="5760">
          <p15:clr>
            <a:srgbClr val="9AA0A6"/>
          </p15:clr>
        </p15:guide>
        <p15:guide id="3" orient="horz" pos="3817">
          <p15:clr>
            <a:srgbClr val="9AA0A6"/>
          </p15:clr>
        </p15:guide>
        <p15:guide id="4" orient="horz" pos="576">
          <p15:clr>
            <a:srgbClr val="9AA0A6"/>
          </p15:clr>
        </p15:guide>
        <p15:guide id="5" orient="horz" pos="3358">
          <p15:clr>
            <a:srgbClr val="9AA0A6"/>
          </p15:clr>
        </p15:guide>
        <p15:guide id="6" pos="2446">
          <p15:clr>
            <a:srgbClr val="9AA0A6"/>
          </p15:clr>
        </p15:guide>
        <p15:guide id="7" pos="5211">
          <p15:clr>
            <a:srgbClr val="9AA0A6"/>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92" roundtripDataSignature="AMtx7mhdh3+2J1CYu+s6tgiExXu/YLim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62B799-A778-864E-8065-5F2A1B752D6C}" v="103" dt="2021-01-20T15:04:36.5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648"/>
  </p:normalViewPr>
  <p:slideViewPr>
    <p:cSldViewPr snapToGrid="0">
      <p:cViewPr varScale="1">
        <p:scale>
          <a:sx n="58" d="100"/>
          <a:sy n="58" d="100"/>
        </p:scale>
        <p:origin x="312" y="232"/>
      </p:cViewPr>
      <p:guideLst>
        <p:guide pos="974"/>
        <p:guide pos="5760"/>
        <p:guide orient="horz" pos="3817"/>
        <p:guide orient="horz" pos="576"/>
        <p:guide orient="horz" pos="3358"/>
        <p:guide pos="2446"/>
        <p:guide pos="52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97" Type="http://schemas.microsoft.com/office/2016/11/relationships/changesInfo" Target="changesInfos/changesInfo1.xml"/><Relationship Id="rId7" Type="http://schemas.openxmlformats.org/officeDocument/2006/relationships/slide" Target="slides/slide6.xml"/><Relationship Id="rId92"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9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93" Type="http://schemas.openxmlformats.org/officeDocument/2006/relationships/presProps" Target="presProps.xml"/><Relationship Id="rId98"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font" Target="fonts/font6.fntdata"/><Relationship Id="rId96"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hir Ramzan" userId="5cc09a8857762ae1" providerId="LiveId" clId="{2462B799-A778-864E-8065-5F2A1B752D6C}"/>
    <pc:docChg chg="custSel modSld">
      <pc:chgData name="Tahir Ramzan" userId="5cc09a8857762ae1" providerId="LiveId" clId="{2462B799-A778-864E-8065-5F2A1B752D6C}" dt="2021-01-20T15:05:22.870" v="48" actId="20577"/>
      <pc:docMkLst>
        <pc:docMk/>
      </pc:docMkLst>
      <pc:sldChg chg="modSp mod">
        <pc:chgData name="Tahir Ramzan" userId="5cc09a8857762ae1" providerId="LiveId" clId="{2462B799-A778-864E-8065-5F2A1B752D6C}" dt="2021-01-20T15:01:12.443" v="1"/>
        <pc:sldMkLst>
          <pc:docMk/>
          <pc:sldMk cId="0" sldId="259"/>
        </pc:sldMkLst>
        <pc:spChg chg="mod">
          <ac:chgData name="Tahir Ramzan" userId="5cc09a8857762ae1" providerId="LiveId" clId="{2462B799-A778-864E-8065-5F2A1B752D6C}" dt="2021-01-20T15:01:12.443" v="1"/>
          <ac:spMkLst>
            <pc:docMk/>
            <pc:sldMk cId="0" sldId="259"/>
            <ac:spMk id="90" creationId="{00000000-0000-0000-0000-000000000000}"/>
          </ac:spMkLst>
        </pc:spChg>
      </pc:sldChg>
      <pc:sldChg chg="modSp mod">
        <pc:chgData name="Tahir Ramzan" userId="5cc09a8857762ae1" providerId="LiveId" clId="{2462B799-A778-864E-8065-5F2A1B752D6C}" dt="2021-01-20T15:01:48.237" v="7" actId="20577"/>
        <pc:sldMkLst>
          <pc:docMk/>
          <pc:sldMk cId="0" sldId="264"/>
        </pc:sldMkLst>
        <pc:spChg chg="mod">
          <ac:chgData name="Tahir Ramzan" userId="5cc09a8857762ae1" providerId="LiveId" clId="{2462B799-A778-864E-8065-5F2A1B752D6C}" dt="2021-01-20T15:01:48.237" v="7" actId="20577"/>
          <ac:spMkLst>
            <pc:docMk/>
            <pc:sldMk cId="0" sldId="264"/>
            <ac:spMk id="122" creationId="{00000000-0000-0000-0000-000000000000}"/>
          </ac:spMkLst>
        </pc:spChg>
      </pc:sldChg>
      <pc:sldChg chg="modSp mod">
        <pc:chgData name="Tahir Ramzan" userId="5cc09a8857762ae1" providerId="LiveId" clId="{2462B799-A778-864E-8065-5F2A1B752D6C}" dt="2021-01-20T15:02:05.575" v="9" actId="20577"/>
        <pc:sldMkLst>
          <pc:docMk/>
          <pc:sldMk cId="0" sldId="266"/>
        </pc:sldMkLst>
        <pc:spChg chg="mod">
          <ac:chgData name="Tahir Ramzan" userId="5cc09a8857762ae1" providerId="LiveId" clId="{2462B799-A778-864E-8065-5F2A1B752D6C}" dt="2021-01-20T15:02:05.575" v="9" actId="20577"/>
          <ac:spMkLst>
            <pc:docMk/>
            <pc:sldMk cId="0" sldId="266"/>
            <ac:spMk id="135" creationId="{00000000-0000-0000-0000-000000000000}"/>
          </ac:spMkLst>
        </pc:spChg>
      </pc:sldChg>
      <pc:sldChg chg="modSp mod">
        <pc:chgData name="Tahir Ramzan" userId="5cc09a8857762ae1" providerId="LiveId" clId="{2462B799-A778-864E-8065-5F2A1B752D6C}" dt="2021-01-20T15:03:07.444" v="10" actId="1076"/>
        <pc:sldMkLst>
          <pc:docMk/>
          <pc:sldMk cId="5424496" sldId="315"/>
        </pc:sldMkLst>
        <pc:spChg chg="mod">
          <ac:chgData name="Tahir Ramzan" userId="5cc09a8857762ae1" providerId="LiveId" clId="{2462B799-A778-864E-8065-5F2A1B752D6C}" dt="2021-01-20T15:03:07.444" v="10" actId="1076"/>
          <ac:spMkLst>
            <pc:docMk/>
            <pc:sldMk cId="5424496" sldId="315"/>
            <ac:spMk id="82" creationId="{00000000-0000-0000-0000-000000000000}"/>
          </ac:spMkLst>
        </pc:spChg>
      </pc:sldChg>
      <pc:sldChg chg="modSp mod">
        <pc:chgData name="Tahir Ramzan" userId="5cc09a8857762ae1" providerId="LiveId" clId="{2462B799-A778-864E-8065-5F2A1B752D6C}" dt="2021-01-20T15:04:17.195" v="18" actId="20577"/>
        <pc:sldMkLst>
          <pc:docMk/>
          <pc:sldMk cId="1985133942" sldId="317"/>
        </pc:sldMkLst>
        <pc:spChg chg="mod">
          <ac:chgData name="Tahir Ramzan" userId="5cc09a8857762ae1" providerId="LiveId" clId="{2462B799-A778-864E-8065-5F2A1B752D6C}" dt="2021-01-20T15:04:17.195" v="18" actId="20577"/>
          <ac:spMkLst>
            <pc:docMk/>
            <pc:sldMk cId="1985133942" sldId="317"/>
            <ac:spMk id="2" creationId="{3AED4DA2-3876-7C44-8B40-87DDFC1E8E0C}"/>
          </ac:spMkLst>
        </pc:spChg>
      </pc:sldChg>
      <pc:sldChg chg="modSp mod">
        <pc:chgData name="Tahir Ramzan" userId="5cc09a8857762ae1" providerId="LiveId" clId="{2462B799-A778-864E-8065-5F2A1B752D6C}" dt="2021-01-20T15:04:10.513" v="14" actId="20577"/>
        <pc:sldMkLst>
          <pc:docMk/>
          <pc:sldMk cId="2510220941" sldId="318"/>
        </pc:sldMkLst>
        <pc:spChg chg="mod">
          <ac:chgData name="Tahir Ramzan" userId="5cc09a8857762ae1" providerId="LiveId" clId="{2462B799-A778-864E-8065-5F2A1B752D6C}" dt="2021-01-20T15:04:10.513" v="14" actId="20577"/>
          <ac:spMkLst>
            <pc:docMk/>
            <pc:sldMk cId="2510220941" sldId="318"/>
            <ac:spMk id="2" creationId="{5295C0D6-A6F3-6A47-B7DE-0E8C46132E24}"/>
          </ac:spMkLst>
        </pc:spChg>
      </pc:sldChg>
      <pc:sldChg chg="modSp mod">
        <pc:chgData name="Tahir Ramzan" userId="5cc09a8857762ae1" providerId="LiveId" clId="{2462B799-A778-864E-8065-5F2A1B752D6C}" dt="2021-01-20T15:05:22.870" v="48" actId="20577"/>
        <pc:sldMkLst>
          <pc:docMk/>
          <pc:sldMk cId="3022493289" sldId="319"/>
        </pc:sldMkLst>
        <pc:spChg chg="mod">
          <ac:chgData name="Tahir Ramzan" userId="5cc09a8857762ae1" providerId="LiveId" clId="{2462B799-A778-864E-8065-5F2A1B752D6C}" dt="2021-01-20T15:05:22.870" v="48" actId="20577"/>
          <ac:spMkLst>
            <pc:docMk/>
            <pc:sldMk cId="3022493289" sldId="319"/>
            <ac:spMk id="2" creationId="{A2D74201-6520-7D4B-86E3-E36C9F489FD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2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2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2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2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2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2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2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2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2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 name="Google Shape;58;p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b961354d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0" name="Google Shape;140;g70b961354d_1_1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0b961354d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7" name="Google Shape;147;g70b961354d_1_2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70b961354d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70b961354d_1_4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70b961354d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2" name="Google Shape;162;g70b961354d_1_6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0b961354d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0" name="Google Shape;170;g70b961354d_1_6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70b961354d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7" name="Google Shape;177;g70b961354d_1_7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70b961354d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1" name="Google Shape;201;g70b961354d_1_9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70b961354d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1" name="Google Shape;201;g70b961354d_1_9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258902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70b961354d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1" name="Google Shape;201;g70b961354d_1_9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216402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 name="Google Shape;78;p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3055385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0" name="Google Shape;70;p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13590722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 name="Google Shape;78;p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5156526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 name="Google Shape;78;p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10942481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 name="Google Shape;78;p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36618310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 name="Google Shape;78;p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8494262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 name="Google Shape;78;p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20135811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 name="Google Shape;78;p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2414471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70b961354d_1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1" name="Google Shape;241;g70b961354d_1_13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1484724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 name="Google Shape;78;p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 name="Google Shape;86;p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0b961354d_0_25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3" name="Google Shape;93;g70b961354d_0_2579: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0b961354d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9" name="Google Shape;99;g70b961354d_1_3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0b96135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70b961354d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0b961354d_0_26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9" name="Google Shape;119;g70b961354d_0_260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b961354d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3" name="Google Shape;133;g70b961354d_1_1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78427" y="5029201"/>
            <a:ext cx="17830798" cy="4525562"/>
          </a:xfrm>
        </p:spPr>
        <p:txBody>
          <a:bodyPr anchor="b">
            <a:normAutofit/>
          </a:bodyPr>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5178427" y="9554759"/>
            <a:ext cx="17830798" cy="2252566"/>
          </a:xfrm>
        </p:spPr>
        <p:txBody>
          <a:bodyPr anchor="t"/>
          <a:lstStyle>
            <a:lvl1pPr marL="0" indent="0" algn="l">
              <a:buNone/>
              <a:defRPr>
                <a:solidFill>
                  <a:schemeClr val="tx1">
                    <a:lumMod val="65000"/>
                    <a:lumOff val="3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8647621"/>
            <a:ext cx="3489304" cy="1557178"/>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1063625" y="9059081"/>
            <a:ext cx="1559534" cy="730250"/>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6601905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78425" y="1219200"/>
            <a:ext cx="17830798" cy="6234080"/>
          </a:xfrm>
        </p:spPr>
        <p:txBody>
          <a:bodyPr anchor="ctr">
            <a:normAutofit/>
          </a:bodyPr>
          <a:lstStyle>
            <a:lvl1pPr algn="l">
              <a:defRPr sz="9600" b="0" cap="none"/>
            </a:lvl1pPr>
          </a:lstStyle>
          <a:p>
            <a:r>
              <a:rPr lang="en-US"/>
              <a:t>Click to edit Master title style</a:t>
            </a:r>
            <a:endParaRPr lang="en-US" dirty="0"/>
          </a:p>
        </p:txBody>
      </p:sp>
      <p:sp>
        <p:nvSpPr>
          <p:cNvPr id="3" name="Text Placeholder 2"/>
          <p:cNvSpPr>
            <a:spLocks noGrp="1"/>
          </p:cNvSpPr>
          <p:nvPr>
            <p:ph type="body" idx="1"/>
          </p:nvPr>
        </p:nvSpPr>
        <p:spPr>
          <a:xfrm>
            <a:off x="5178425" y="8708092"/>
            <a:ext cx="17830798" cy="3111728"/>
          </a:xfrm>
        </p:spPr>
        <p:txBody>
          <a:bodyPr anchor="ctr">
            <a:normAutofit/>
          </a:bodyPr>
          <a:lstStyle>
            <a:lvl1pPr marL="0" indent="0" algn="l">
              <a:buNone/>
              <a:defRPr sz="3600">
                <a:solidFill>
                  <a:schemeClr val="tx1">
                    <a:lumMod val="65000"/>
                    <a:lumOff val="3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8377" y="63563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1063625" y="6488279"/>
            <a:ext cx="1559534" cy="730250"/>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1137843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99898" y="1219200"/>
            <a:ext cx="16787852" cy="5791200"/>
          </a:xfrm>
        </p:spPr>
        <p:txBody>
          <a:bodyPr anchor="ctr">
            <a:normAutofit/>
          </a:bodyPr>
          <a:lstStyle>
            <a:lvl1pPr algn="l">
              <a:defRPr sz="9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6550024" y="7010400"/>
            <a:ext cx="15073108" cy="762000"/>
          </a:xfrm>
        </p:spPr>
        <p:txBody>
          <a:bodyPr anchor="ctr">
            <a:noAutofit/>
          </a:bodyPr>
          <a:lstStyle>
            <a:lvl1pPr marL="0" indent="0">
              <a:buFontTx/>
              <a:buNone/>
              <a:defRPr sz="3200">
                <a:solidFill>
                  <a:schemeClr val="tx1">
                    <a:lumMod val="50000"/>
                    <a:lumOff val="50000"/>
                  </a:schemeClr>
                </a:solidFill>
              </a:defRPr>
            </a:lvl1pPr>
            <a:lvl2pPr marL="914400" indent="0">
              <a:buFontTx/>
              <a:buNone/>
              <a:defRPr/>
            </a:lvl2pPr>
            <a:lvl3pPr marL="1828800" indent="0">
              <a:buFontTx/>
              <a:buNone/>
              <a:defRPr/>
            </a:lvl3pPr>
            <a:lvl4pPr marL="2743200" indent="0">
              <a:buFontTx/>
              <a:buNone/>
              <a:defRPr/>
            </a:lvl4pPr>
            <a:lvl5pPr marL="3657600" indent="0">
              <a:buFontTx/>
              <a:buNone/>
              <a:defRPr/>
            </a:lvl5pPr>
          </a:lstStyle>
          <a:p>
            <a:pPr lvl="0"/>
            <a:r>
              <a:rPr lang="en-US"/>
              <a:t>Click to edit Master text styles</a:t>
            </a:r>
          </a:p>
        </p:txBody>
      </p:sp>
      <p:sp>
        <p:nvSpPr>
          <p:cNvPr id="3" name="Text Placeholder 2"/>
          <p:cNvSpPr>
            <a:spLocks noGrp="1"/>
          </p:cNvSpPr>
          <p:nvPr>
            <p:ph type="body" idx="1"/>
          </p:nvPr>
        </p:nvSpPr>
        <p:spPr>
          <a:xfrm>
            <a:off x="5178425" y="8708092"/>
            <a:ext cx="17830798" cy="3111728"/>
          </a:xfrm>
        </p:spPr>
        <p:txBody>
          <a:bodyPr anchor="ctr">
            <a:normAutofit/>
          </a:bodyPr>
          <a:lstStyle>
            <a:lvl1pPr marL="0" indent="0" algn="l">
              <a:buNone/>
              <a:defRPr sz="3600">
                <a:solidFill>
                  <a:schemeClr val="tx1">
                    <a:lumMod val="65000"/>
                    <a:lumOff val="3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8377" y="63563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1063625" y="6488279"/>
            <a:ext cx="1559534" cy="730250"/>
          </a:xfrm>
        </p:spPr>
        <p:txBody>
          <a:bodyPr/>
          <a:lstStyle/>
          <a:p>
            <a:fld id="{8A7A6979-0714-4377-B894-6BE4C2D6E202}" type="slidenum">
              <a:rPr lang="en-US" smtClean="0"/>
              <a:pPr/>
              <a:t>‹#›</a:t>
            </a:fld>
            <a:endParaRPr lang="en-US" dirty="0"/>
          </a:p>
        </p:txBody>
      </p:sp>
      <p:sp>
        <p:nvSpPr>
          <p:cNvPr id="14" name="TextBox 13"/>
          <p:cNvSpPr txBox="1"/>
          <p:nvPr/>
        </p:nvSpPr>
        <p:spPr>
          <a:xfrm>
            <a:off x="4935304" y="1296010"/>
            <a:ext cx="1219200" cy="1169552"/>
          </a:xfrm>
          <a:prstGeom prst="rect">
            <a:avLst/>
          </a:prstGeom>
        </p:spPr>
        <p:txBody>
          <a:bodyPr vert="horz" lIns="182880" tIns="91440" rIns="182880" bIns="91440" rtlCol="0" anchor="ctr">
            <a:noAutofit/>
          </a:bodyPr>
          <a:lstStyle/>
          <a:p>
            <a:pPr lvl="0"/>
            <a:r>
              <a:rPr lang="en-US" sz="16000" baseline="0" dirty="0">
                <a:ln w="3175" cmpd="sng">
                  <a:noFill/>
                </a:ln>
                <a:solidFill>
                  <a:schemeClr val="accent1"/>
                </a:solidFill>
                <a:effectLst/>
                <a:latin typeface="Arial"/>
              </a:rPr>
              <a:t>“</a:t>
            </a:r>
          </a:p>
        </p:txBody>
      </p:sp>
      <p:sp>
        <p:nvSpPr>
          <p:cNvPr id="15" name="TextBox 14"/>
          <p:cNvSpPr txBox="1"/>
          <p:nvPr/>
        </p:nvSpPr>
        <p:spPr>
          <a:xfrm>
            <a:off x="22229704" y="5810612"/>
            <a:ext cx="1219200" cy="1169552"/>
          </a:xfrm>
          <a:prstGeom prst="rect">
            <a:avLst/>
          </a:prstGeom>
        </p:spPr>
        <p:txBody>
          <a:bodyPr vert="horz" lIns="182880" tIns="91440" rIns="182880" bIns="91440" rtlCol="0" anchor="ctr">
            <a:noAutofit/>
          </a:bodyPr>
          <a:lstStyle/>
          <a:p>
            <a:r>
              <a:rPr lang="en-US" sz="1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9239330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78426" y="4876801"/>
            <a:ext cx="17830800" cy="5449690"/>
          </a:xfrm>
        </p:spPr>
        <p:txBody>
          <a:bodyPr anchor="b">
            <a:normAutofit/>
          </a:bodyPr>
          <a:lstStyle>
            <a:lvl1pPr algn="l">
              <a:defRPr sz="9600" b="0"/>
            </a:lvl1pPr>
          </a:lstStyle>
          <a:p>
            <a:r>
              <a:rPr lang="en-US"/>
              <a:t>Click to edit Master title style</a:t>
            </a:r>
            <a:endParaRPr lang="en-US" dirty="0"/>
          </a:p>
        </p:txBody>
      </p:sp>
      <p:sp>
        <p:nvSpPr>
          <p:cNvPr id="4" name="Text Placeholder 3"/>
          <p:cNvSpPr>
            <a:spLocks noGrp="1"/>
          </p:cNvSpPr>
          <p:nvPr>
            <p:ph type="body" sz="half" idx="2"/>
          </p:nvPr>
        </p:nvSpPr>
        <p:spPr>
          <a:xfrm>
            <a:off x="5178426" y="10363200"/>
            <a:ext cx="17830800" cy="1459244"/>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8377" y="98234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1063625" y="9966175"/>
            <a:ext cx="1559534" cy="730250"/>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3761443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5699898" y="1219200"/>
            <a:ext cx="16787852" cy="5791200"/>
          </a:xfrm>
        </p:spPr>
        <p:txBody>
          <a:bodyPr anchor="ctr">
            <a:normAutofit/>
          </a:bodyPr>
          <a:lstStyle>
            <a:lvl1pPr algn="l">
              <a:defRPr sz="9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5178424" y="8686800"/>
            <a:ext cx="17830800" cy="1676400"/>
          </a:xfrm>
        </p:spPr>
        <p:txBody>
          <a:bodyPr anchor="b">
            <a:noAutofit/>
          </a:bodyPr>
          <a:lstStyle>
            <a:lvl1pPr marL="0" indent="0">
              <a:buFontTx/>
              <a:buNone/>
              <a:defRPr sz="4800">
                <a:solidFill>
                  <a:schemeClr val="accent1"/>
                </a:solidFill>
              </a:defRPr>
            </a:lvl1pPr>
            <a:lvl2pPr marL="914400" indent="0">
              <a:buFontTx/>
              <a:buNone/>
              <a:defRPr/>
            </a:lvl2pPr>
            <a:lvl3pPr marL="1828800" indent="0">
              <a:buFontTx/>
              <a:buNone/>
              <a:defRPr/>
            </a:lvl3pPr>
            <a:lvl4pPr marL="2743200" indent="0">
              <a:buFontTx/>
              <a:buNone/>
              <a:defRPr/>
            </a:lvl4pPr>
            <a:lvl5pPr marL="3657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5178426" y="10363200"/>
            <a:ext cx="17830800" cy="1459244"/>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8377" y="98234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1063625" y="9966175"/>
            <a:ext cx="1559534" cy="730250"/>
          </a:xfrm>
        </p:spPr>
        <p:txBody>
          <a:bodyPr/>
          <a:lstStyle/>
          <a:p>
            <a:fld id="{8A7A6979-0714-4377-B894-6BE4C2D6E202}" type="slidenum">
              <a:rPr lang="en-US" smtClean="0"/>
              <a:pPr/>
              <a:t>‹#›</a:t>
            </a:fld>
            <a:endParaRPr lang="en-US" dirty="0"/>
          </a:p>
        </p:txBody>
      </p:sp>
      <p:sp>
        <p:nvSpPr>
          <p:cNvPr id="17" name="TextBox 16"/>
          <p:cNvSpPr txBox="1"/>
          <p:nvPr/>
        </p:nvSpPr>
        <p:spPr>
          <a:xfrm>
            <a:off x="4935304" y="1296010"/>
            <a:ext cx="1219200" cy="1169552"/>
          </a:xfrm>
          <a:prstGeom prst="rect">
            <a:avLst/>
          </a:prstGeom>
        </p:spPr>
        <p:txBody>
          <a:bodyPr vert="horz" lIns="182880" tIns="91440" rIns="182880" bIns="91440" rtlCol="0" anchor="ctr">
            <a:noAutofit/>
          </a:bodyPr>
          <a:lstStyle/>
          <a:p>
            <a:pPr lvl="0"/>
            <a:r>
              <a:rPr lang="en-US" sz="16000" baseline="0" dirty="0">
                <a:ln w="3175" cmpd="sng">
                  <a:noFill/>
                </a:ln>
                <a:solidFill>
                  <a:schemeClr val="accent1"/>
                </a:solidFill>
                <a:effectLst/>
                <a:latin typeface="Arial"/>
              </a:rPr>
              <a:t>“</a:t>
            </a:r>
          </a:p>
        </p:txBody>
      </p:sp>
      <p:sp>
        <p:nvSpPr>
          <p:cNvPr id="18" name="TextBox 17"/>
          <p:cNvSpPr txBox="1"/>
          <p:nvPr/>
        </p:nvSpPr>
        <p:spPr>
          <a:xfrm>
            <a:off x="22229704" y="5810612"/>
            <a:ext cx="1219200" cy="1169552"/>
          </a:xfrm>
          <a:prstGeom prst="rect">
            <a:avLst/>
          </a:prstGeom>
        </p:spPr>
        <p:txBody>
          <a:bodyPr vert="horz" lIns="182880" tIns="91440" rIns="182880" bIns="91440" rtlCol="0" anchor="ctr">
            <a:noAutofit/>
          </a:bodyPr>
          <a:lstStyle/>
          <a:p>
            <a:pPr lvl="0"/>
            <a:r>
              <a:rPr lang="en-US" sz="1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899267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78425" y="1254814"/>
            <a:ext cx="17830798" cy="5760040"/>
          </a:xfrm>
        </p:spPr>
        <p:txBody>
          <a:bodyPr anchor="ctr">
            <a:normAutofit/>
          </a:bodyPr>
          <a:lstStyle>
            <a:lvl1pPr algn="l">
              <a:defRPr sz="9600" b="0"/>
            </a:lvl1pPr>
          </a:lstStyle>
          <a:p>
            <a:r>
              <a:rPr lang="en-US"/>
              <a:t>Click to edit Master title style</a:t>
            </a:r>
            <a:endParaRPr lang="en-US" dirty="0"/>
          </a:p>
        </p:txBody>
      </p:sp>
      <p:sp>
        <p:nvSpPr>
          <p:cNvPr id="21" name="Text Placeholder 9"/>
          <p:cNvSpPr>
            <a:spLocks noGrp="1"/>
          </p:cNvSpPr>
          <p:nvPr>
            <p:ph type="body" sz="quarter" idx="13"/>
          </p:nvPr>
        </p:nvSpPr>
        <p:spPr>
          <a:xfrm>
            <a:off x="5178424" y="8686800"/>
            <a:ext cx="17830800" cy="1676400"/>
          </a:xfrm>
        </p:spPr>
        <p:txBody>
          <a:bodyPr anchor="b">
            <a:noAutofit/>
          </a:bodyPr>
          <a:lstStyle>
            <a:lvl1pPr marL="0" indent="0">
              <a:buFontTx/>
              <a:buNone/>
              <a:defRPr sz="4800">
                <a:solidFill>
                  <a:schemeClr val="accent1"/>
                </a:solidFill>
              </a:defRPr>
            </a:lvl1pPr>
            <a:lvl2pPr marL="914400" indent="0">
              <a:buFontTx/>
              <a:buNone/>
              <a:defRPr/>
            </a:lvl2pPr>
            <a:lvl3pPr marL="1828800" indent="0">
              <a:buFontTx/>
              <a:buNone/>
              <a:defRPr/>
            </a:lvl3pPr>
            <a:lvl4pPr marL="2743200" indent="0">
              <a:buFontTx/>
              <a:buNone/>
              <a:defRPr/>
            </a:lvl4pPr>
            <a:lvl5pPr marL="3657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5178426" y="10363200"/>
            <a:ext cx="17830800" cy="1459244"/>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8377" y="98234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1063625" y="9966175"/>
            <a:ext cx="1559534" cy="730250"/>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54766823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8377" y="14287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122758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589625" y="1254811"/>
            <a:ext cx="4415202" cy="10567634"/>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178424" y="1254811"/>
            <a:ext cx="12954000" cy="10567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8377" y="14287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65538319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Title">
  <p:cSld name="Main Title">
    <p:spTree>
      <p:nvGrpSpPr>
        <p:cNvPr id="1" name="Shape 8"/>
        <p:cNvGrpSpPr/>
        <p:nvPr/>
      </p:nvGrpSpPr>
      <p:grpSpPr>
        <a:xfrm>
          <a:off x="0" y="0"/>
          <a:ext cx="0" cy="0"/>
          <a:chOff x="0" y="0"/>
          <a:chExt cx="0" cy="0"/>
        </a:xfrm>
      </p:grpSpPr>
      <p:sp>
        <p:nvSpPr>
          <p:cNvPr id="10" name="Google Shape;10;p38"/>
          <p:cNvSpPr txBox="1">
            <a:spLocks noGrp="1"/>
          </p:cNvSpPr>
          <p:nvPr>
            <p:ph type="title"/>
          </p:nvPr>
        </p:nvSpPr>
        <p:spPr>
          <a:xfrm>
            <a:off x="2155850" y="3641650"/>
            <a:ext cx="12287099" cy="3445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0000"/>
              <a:buNone/>
              <a:defRPr sz="10000">
                <a:solidFill>
                  <a:srgbClr val="202124"/>
                </a:solidFill>
              </a:defRPr>
            </a:lvl1pPr>
            <a:lvl2pPr lvl="1" algn="l">
              <a:lnSpc>
                <a:spcPct val="100000"/>
              </a:lnSpc>
              <a:spcBef>
                <a:spcPts val="0"/>
              </a:spcBef>
              <a:spcAft>
                <a:spcPts val="0"/>
              </a:spcAft>
              <a:buSzPts val="10800"/>
              <a:buNone/>
              <a:defRPr>
                <a:solidFill>
                  <a:srgbClr val="4285F4"/>
                </a:solidFill>
              </a:defRPr>
            </a:lvl2pPr>
            <a:lvl3pPr lvl="2" algn="l">
              <a:lnSpc>
                <a:spcPct val="100000"/>
              </a:lnSpc>
              <a:spcBef>
                <a:spcPts val="0"/>
              </a:spcBef>
              <a:spcAft>
                <a:spcPts val="0"/>
              </a:spcAft>
              <a:buSzPts val="10800"/>
              <a:buNone/>
              <a:defRPr>
                <a:solidFill>
                  <a:srgbClr val="4285F4"/>
                </a:solidFill>
              </a:defRPr>
            </a:lvl3pPr>
            <a:lvl4pPr lvl="3" algn="l">
              <a:lnSpc>
                <a:spcPct val="100000"/>
              </a:lnSpc>
              <a:spcBef>
                <a:spcPts val="0"/>
              </a:spcBef>
              <a:spcAft>
                <a:spcPts val="0"/>
              </a:spcAft>
              <a:buSzPts val="10800"/>
              <a:buNone/>
              <a:defRPr>
                <a:solidFill>
                  <a:srgbClr val="4285F4"/>
                </a:solidFill>
              </a:defRPr>
            </a:lvl4pPr>
            <a:lvl5pPr lvl="4" algn="l">
              <a:lnSpc>
                <a:spcPct val="100000"/>
              </a:lnSpc>
              <a:spcBef>
                <a:spcPts val="0"/>
              </a:spcBef>
              <a:spcAft>
                <a:spcPts val="0"/>
              </a:spcAft>
              <a:buSzPts val="10800"/>
              <a:buNone/>
              <a:defRPr>
                <a:solidFill>
                  <a:srgbClr val="4285F4"/>
                </a:solidFill>
              </a:defRPr>
            </a:lvl5pPr>
            <a:lvl6pPr lvl="5" algn="l">
              <a:lnSpc>
                <a:spcPct val="100000"/>
              </a:lnSpc>
              <a:spcBef>
                <a:spcPts val="0"/>
              </a:spcBef>
              <a:spcAft>
                <a:spcPts val="0"/>
              </a:spcAft>
              <a:buSzPts val="10800"/>
              <a:buNone/>
              <a:defRPr>
                <a:solidFill>
                  <a:srgbClr val="4285F4"/>
                </a:solidFill>
              </a:defRPr>
            </a:lvl6pPr>
            <a:lvl7pPr lvl="6" algn="l">
              <a:lnSpc>
                <a:spcPct val="100000"/>
              </a:lnSpc>
              <a:spcBef>
                <a:spcPts val="0"/>
              </a:spcBef>
              <a:spcAft>
                <a:spcPts val="0"/>
              </a:spcAft>
              <a:buSzPts val="10800"/>
              <a:buNone/>
              <a:defRPr>
                <a:solidFill>
                  <a:srgbClr val="4285F4"/>
                </a:solidFill>
              </a:defRPr>
            </a:lvl7pPr>
            <a:lvl8pPr lvl="7" algn="l">
              <a:lnSpc>
                <a:spcPct val="100000"/>
              </a:lnSpc>
              <a:spcBef>
                <a:spcPts val="0"/>
              </a:spcBef>
              <a:spcAft>
                <a:spcPts val="0"/>
              </a:spcAft>
              <a:buSzPts val="10800"/>
              <a:buNone/>
              <a:defRPr>
                <a:solidFill>
                  <a:srgbClr val="4285F4"/>
                </a:solidFill>
              </a:defRPr>
            </a:lvl8pPr>
            <a:lvl9pPr lvl="8" algn="l">
              <a:lnSpc>
                <a:spcPct val="100000"/>
              </a:lnSpc>
              <a:spcBef>
                <a:spcPts val="0"/>
              </a:spcBef>
              <a:spcAft>
                <a:spcPts val="0"/>
              </a:spcAft>
              <a:buSzPts val="10800"/>
              <a:buNone/>
              <a:defRPr>
                <a:solidFill>
                  <a:srgbClr val="4285F4"/>
                </a:solidFill>
              </a:defRPr>
            </a:lvl9pPr>
          </a:lstStyle>
          <a:p>
            <a:endParaRPr/>
          </a:p>
        </p:txBody>
      </p:sp>
      <p:sp>
        <p:nvSpPr>
          <p:cNvPr id="11" name="Google Shape;11;p38"/>
          <p:cNvSpPr txBox="1">
            <a:spLocks noGrp="1"/>
          </p:cNvSpPr>
          <p:nvPr>
            <p:ph type="title" idx="2"/>
          </p:nvPr>
        </p:nvSpPr>
        <p:spPr>
          <a:xfrm>
            <a:off x="2155854" y="7087152"/>
            <a:ext cx="11988000" cy="1088400"/>
          </a:xfrm>
          <a:prstGeom prst="rect">
            <a:avLst/>
          </a:prstGeom>
          <a:noFill/>
          <a:ln>
            <a:noFill/>
          </a:ln>
        </p:spPr>
        <p:txBody>
          <a:bodyPr spcFirstLastPara="1" wrap="square" lIns="91425" tIns="91425" rIns="91425" bIns="91425" anchor="t" anchorCtr="0">
            <a:noAutofit/>
          </a:bodyPr>
          <a:lstStyle>
            <a:lvl1pPr lvl="0" algn="l">
              <a:lnSpc>
                <a:spcPct val="125000"/>
              </a:lnSpc>
              <a:spcBef>
                <a:spcPts val="0"/>
              </a:spcBef>
              <a:spcAft>
                <a:spcPts val="0"/>
              </a:spcAft>
              <a:buSzPts val="4000"/>
              <a:buNone/>
              <a:defRPr sz="4000">
                <a:solidFill>
                  <a:srgbClr val="202124"/>
                </a:solidFill>
              </a:defRPr>
            </a:lvl1pPr>
            <a:lvl2pPr lvl="1" algn="l">
              <a:lnSpc>
                <a:spcPct val="100000"/>
              </a:lnSpc>
              <a:spcBef>
                <a:spcPts val="0"/>
              </a:spcBef>
              <a:spcAft>
                <a:spcPts val="0"/>
              </a:spcAft>
              <a:buSzPts val="4000"/>
              <a:buNone/>
              <a:defRPr sz="4000">
                <a:solidFill>
                  <a:srgbClr val="202124"/>
                </a:solidFill>
              </a:defRPr>
            </a:lvl2pPr>
            <a:lvl3pPr lvl="2" algn="l">
              <a:lnSpc>
                <a:spcPct val="100000"/>
              </a:lnSpc>
              <a:spcBef>
                <a:spcPts val="0"/>
              </a:spcBef>
              <a:spcAft>
                <a:spcPts val="0"/>
              </a:spcAft>
              <a:buSzPts val="4000"/>
              <a:buNone/>
              <a:defRPr sz="4000">
                <a:solidFill>
                  <a:srgbClr val="202124"/>
                </a:solidFill>
              </a:defRPr>
            </a:lvl3pPr>
            <a:lvl4pPr lvl="3" algn="l">
              <a:lnSpc>
                <a:spcPct val="100000"/>
              </a:lnSpc>
              <a:spcBef>
                <a:spcPts val="0"/>
              </a:spcBef>
              <a:spcAft>
                <a:spcPts val="0"/>
              </a:spcAft>
              <a:buSzPts val="4000"/>
              <a:buNone/>
              <a:defRPr sz="4000">
                <a:solidFill>
                  <a:srgbClr val="202124"/>
                </a:solidFill>
              </a:defRPr>
            </a:lvl4pPr>
            <a:lvl5pPr lvl="4" algn="l">
              <a:lnSpc>
                <a:spcPct val="100000"/>
              </a:lnSpc>
              <a:spcBef>
                <a:spcPts val="0"/>
              </a:spcBef>
              <a:spcAft>
                <a:spcPts val="0"/>
              </a:spcAft>
              <a:buSzPts val="4000"/>
              <a:buNone/>
              <a:defRPr sz="4000">
                <a:solidFill>
                  <a:srgbClr val="202124"/>
                </a:solidFill>
              </a:defRPr>
            </a:lvl5pPr>
            <a:lvl6pPr lvl="5" algn="l">
              <a:lnSpc>
                <a:spcPct val="100000"/>
              </a:lnSpc>
              <a:spcBef>
                <a:spcPts val="0"/>
              </a:spcBef>
              <a:spcAft>
                <a:spcPts val="0"/>
              </a:spcAft>
              <a:buSzPts val="4000"/>
              <a:buNone/>
              <a:defRPr sz="4000">
                <a:solidFill>
                  <a:srgbClr val="202124"/>
                </a:solidFill>
              </a:defRPr>
            </a:lvl6pPr>
            <a:lvl7pPr lvl="6" algn="l">
              <a:lnSpc>
                <a:spcPct val="100000"/>
              </a:lnSpc>
              <a:spcBef>
                <a:spcPts val="0"/>
              </a:spcBef>
              <a:spcAft>
                <a:spcPts val="0"/>
              </a:spcAft>
              <a:buSzPts val="4000"/>
              <a:buNone/>
              <a:defRPr sz="4000">
                <a:solidFill>
                  <a:srgbClr val="202124"/>
                </a:solidFill>
              </a:defRPr>
            </a:lvl7pPr>
            <a:lvl8pPr lvl="7" algn="l">
              <a:lnSpc>
                <a:spcPct val="100000"/>
              </a:lnSpc>
              <a:spcBef>
                <a:spcPts val="0"/>
              </a:spcBef>
              <a:spcAft>
                <a:spcPts val="0"/>
              </a:spcAft>
              <a:buSzPts val="4000"/>
              <a:buNone/>
              <a:defRPr sz="4000">
                <a:solidFill>
                  <a:srgbClr val="202124"/>
                </a:solidFill>
              </a:defRPr>
            </a:lvl8pPr>
            <a:lvl9pPr lvl="8" algn="l">
              <a:lnSpc>
                <a:spcPct val="100000"/>
              </a:lnSpc>
              <a:spcBef>
                <a:spcPts val="0"/>
              </a:spcBef>
              <a:spcAft>
                <a:spcPts val="0"/>
              </a:spcAft>
              <a:buSzPts val="4000"/>
              <a:buNone/>
              <a:defRPr sz="4000">
                <a:solidFill>
                  <a:srgbClr val="202124"/>
                </a:solidFill>
              </a:defRPr>
            </a:lvl9pPr>
          </a:lstStyle>
          <a:p>
            <a:endParaRPr/>
          </a:p>
        </p:txBody>
      </p:sp>
      <p:sp>
        <p:nvSpPr>
          <p:cNvPr id="12" name="Google Shape;12;p38"/>
          <p:cNvSpPr txBox="1">
            <a:spLocks noGrp="1"/>
          </p:cNvSpPr>
          <p:nvPr>
            <p:ph type="title" idx="3"/>
          </p:nvPr>
        </p:nvSpPr>
        <p:spPr>
          <a:xfrm>
            <a:off x="3831078" y="8850300"/>
            <a:ext cx="4184100" cy="1278300"/>
          </a:xfrm>
          <a:prstGeom prst="rect">
            <a:avLst/>
          </a:prstGeom>
          <a:noFill/>
          <a:ln>
            <a:noFill/>
          </a:ln>
        </p:spPr>
        <p:txBody>
          <a:bodyPr spcFirstLastPara="1" wrap="square" lIns="91425" tIns="91425" rIns="91425" bIns="91425" anchor="t" anchorCtr="0">
            <a:noAutofit/>
          </a:bodyPr>
          <a:lstStyle>
            <a:lvl1pPr lvl="0" algn="l">
              <a:lnSpc>
                <a:spcPct val="125000"/>
              </a:lnSpc>
              <a:spcBef>
                <a:spcPts val="0"/>
              </a:spcBef>
              <a:spcAft>
                <a:spcPts val="0"/>
              </a:spcAft>
              <a:buSzPts val="2000"/>
              <a:buNone/>
              <a:defRPr sz="2000">
                <a:solidFill>
                  <a:srgbClr val="202124"/>
                </a:solidFill>
              </a:defRPr>
            </a:lvl1pPr>
            <a:lvl2pPr lvl="1" algn="l">
              <a:lnSpc>
                <a:spcPct val="100000"/>
              </a:lnSpc>
              <a:spcBef>
                <a:spcPts val="0"/>
              </a:spcBef>
              <a:spcAft>
                <a:spcPts val="0"/>
              </a:spcAft>
              <a:buSzPts val="2000"/>
              <a:buNone/>
              <a:defRPr sz="2000">
                <a:solidFill>
                  <a:srgbClr val="202124"/>
                </a:solidFill>
              </a:defRPr>
            </a:lvl2pPr>
            <a:lvl3pPr lvl="2" algn="l">
              <a:lnSpc>
                <a:spcPct val="100000"/>
              </a:lnSpc>
              <a:spcBef>
                <a:spcPts val="0"/>
              </a:spcBef>
              <a:spcAft>
                <a:spcPts val="0"/>
              </a:spcAft>
              <a:buSzPts val="2000"/>
              <a:buNone/>
              <a:defRPr sz="2000">
                <a:solidFill>
                  <a:srgbClr val="202124"/>
                </a:solidFill>
              </a:defRPr>
            </a:lvl3pPr>
            <a:lvl4pPr lvl="3" algn="l">
              <a:lnSpc>
                <a:spcPct val="100000"/>
              </a:lnSpc>
              <a:spcBef>
                <a:spcPts val="0"/>
              </a:spcBef>
              <a:spcAft>
                <a:spcPts val="0"/>
              </a:spcAft>
              <a:buSzPts val="2000"/>
              <a:buNone/>
              <a:defRPr sz="2000">
                <a:solidFill>
                  <a:srgbClr val="202124"/>
                </a:solidFill>
              </a:defRPr>
            </a:lvl4pPr>
            <a:lvl5pPr lvl="4" algn="l">
              <a:lnSpc>
                <a:spcPct val="100000"/>
              </a:lnSpc>
              <a:spcBef>
                <a:spcPts val="0"/>
              </a:spcBef>
              <a:spcAft>
                <a:spcPts val="0"/>
              </a:spcAft>
              <a:buSzPts val="2000"/>
              <a:buNone/>
              <a:defRPr sz="2000">
                <a:solidFill>
                  <a:srgbClr val="202124"/>
                </a:solidFill>
              </a:defRPr>
            </a:lvl5pPr>
            <a:lvl6pPr lvl="5" algn="l">
              <a:lnSpc>
                <a:spcPct val="100000"/>
              </a:lnSpc>
              <a:spcBef>
                <a:spcPts val="0"/>
              </a:spcBef>
              <a:spcAft>
                <a:spcPts val="0"/>
              </a:spcAft>
              <a:buSzPts val="2000"/>
              <a:buNone/>
              <a:defRPr sz="2000">
                <a:solidFill>
                  <a:srgbClr val="202124"/>
                </a:solidFill>
              </a:defRPr>
            </a:lvl6pPr>
            <a:lvl7pPr lvl="6" algn="l">
              <a:lnSpc>
                <a:spcPct val="100000"/>
              </a:lnSpc>
              <a:spcBef>
                <a:spcPts val="0"/>
              </a:spcBef>
              <a:spcAft>
                <a:spcPts val="0"/>
              </a:spcAft>
              <a:buSzPts val="2000"/>
              <a:buNone/>
              <a:defRPr sz="2000">
                <a:solidFill>
                  <a:srgbClr val="202124"/>
                </a:solidFill>
              </a:defRPr>
            </a:lvl7pPr>
            <a:lvl8pPr lvl="7" algn="l">
              <a:lnSpc>
                <a:spcPct val="100000"/>
              </a:lnSpc>
              <a:spcBef>
                <a:spcPts val="0"/>
              </a:spcBef>
              <a:spcAft>
                <a:spcPts val="0"/>
              </a:spcAft>
              <a:buSzPts val="2000"/>
              <a:buNone/>
              <a:defRPr sz="2000">
                <a:solidFill>
                  <a:srgbClr val="202124"/>
                </a:solidFill>
              </a:defRPr>
            </a:lvl8pPr>
            <a:lvl9pPr lvl="8" algn="l">
              <a:lnSpc>
                <a:spcPct val="100000"/>
              </a:lnSpc>
              <a:spcBef>
                <a:spcPts val="0"/>
              </a:spcBef>
              <a:spcAft>
                <a:spcPts val="0"/>
              </a:spcAft>
              <a:buSzPts val="2000"/>
              <a:buNone/>
              <a:defRPr sz="2000">
                <a:solidFill>
                  <a:srgbClr val="202124"/>
                </a:solidFill>
              </a:defRPr>
            </a:lvl9pPr>
          </a:lstStyle>
          <a:p>
            <a:endParaRPr/>
          </a:p>
        </p:txBody>
      </p:sp>
    </p:spTree>
    <p:extLst>
      <p:ext uri="{BB962C8B-B14F-4D97-AF65-F5344CB8AC3E}">
        <p14:creationId xmlns:p14="http://schemas.microsoft.com/office/powerpoint/2010/main" val="16213165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Headline, Subhead, Body">
  <p:cSld name="Headline, Subhead, Body">
    <p:spTree>
      <p:nvGrpSpPr>
        <p:cNvPr id="1" name="Shape 13"/>
        <p:cNvGrpSpPr/>
        <p:nvPr/>
      </p:nvGrpSpPr>
      <p:grpSpPr>
        <a:xfrm>
          <a:off x="0" y="0"/>
          <a:ext cx="0" cy="0"/>
          <a:chOff x="0" y="0"/>
          <a:chExt cx="0" cy="0"/>
        </a:xfrm>
      </p:grpSpPr>
      <p:sp>
        <p:nvSpPr>
          <p:cNvPr id="15" name="Google Shape;15;p39"/>
          <p:cNvSpPr txBox="1">
            <a:spLocks noGrp="1"/>
          </p:cNvSpPr>
          <p:nvPr>
            <p:ph type="title"/>
          </p:nvPr>
        </p:nvSpPr>
        <p:spPr>
          <a:xfrm>
            <a:off x="1366906" y="1128100"/>
            <a:ext cx="21862800" cy="1819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0800"/>
              <a:buNone/>
              <a:defRPr>
                <a:solidFill>
                  <a:srgbClr val="4285F4"/>
                </a:solidFill>
              </a:defRPr>
            </a:lvl1pPr>
            <a:lvl2pPr lvl="1" algn="l">
              <a:lnSpc>
                <a:spcPct val="100000"/>
              </a:lnSpc>
              <a:spcBef>
                <a:spcPts val="0"/>
              </a:spcBef>
              <a:spcAft>
                <a:spcPts val="0"/>
              </a:spcAft>
              <a:buSzPts val="10800"/>
              <a:buNone/>
              <a:defRPr>
                <a:solidFill>
                  <a:srgbClr val="4285F4"/>
                </a:solidFill>
              </a:defRPr>
            </a:lvl2pPr>
            <a:lvl3pPr lvl="2" algn="l">
              <a:lnSpc>
                <a:spcPct val="100000"/>
              </a:lnSpc>
              <a:spcBef>
                <a:spcPts val="0"/>
              </a:spcBef>
              <a:spcAft>
                <a:spcPts val="0"/>
              </a:spcAft>
              <a:buSzPts val="10800"/>
              <a:buNone/>
              <a:defRPr>
                <a:solidFill>
                  <a:srgbClr val="4285F4"/>
                </a:solidFill>
              </a:defRPr>
            </a:lvl3pPr>
            <a:lvl4pPr lvl="3" algn="l">
              <a:lnSpc>
                <a:spcPct val="100000"/>
              </a:lnSpc>
              <a:spcBef>
                <a:spcPts val="0"/>
              </a:spcBef>
              <a:spcAft>
                <a:spcPts val="0"/>
              </a:spcAft>
              <a:buSzPts val="10800"/>
              <a:buNone/>
              <a:defRPr>
                <a:solidFill>
                  <a:srgbClr val="4285F4"/>
                </a:solidFill>
              </a:defRPr>
            </a:lvl4pPr>
            <a:lvl5pPr lvl="4" algn="l">
              <a:lnSpc>
                <a:spcPct val="100000"/>
              </a:lnSpc>
              <a:spcBef>
                <a:spcPts val="0"/>
              </a:spcBef>
              <a:spcAft>
                <a:spcPts val="0"/>
              </a:spcAft>
              <a:buSzPts val="10800"/>
              <a:buNone/>
              <a:defRPr>
                <a:solidFill>
                  <a:srgbClr val="4285F4"/>
                </a:solidFill>
              </a:defRPr>
            </a:lvl5pPr>
            <a:lvl6pPr lvl="5" algn="l">
              <a:lnSpc>
                <a:spcPct val="100000"/>
              </a:lnSpc>
              <a:spcBef>
                <a:spcPts val="0"/>
              </a:spcBef>
              <a:spcAft>
                <a:spcPts val="0"/>
              </a:spcAft>
              <a:buSzPts val="10800"/>
              <a:buNone/>
              <a:defRPr>
                <a:solidFill>
                  <a:srgbClr val="4285F4"/>
                </a:solidFill>
              </a:defRPr>
            </a:lvl6pPr>
            <a:lvl7pPr lvl="6" algn="l">
              <a:lnSpc>
                <a:spcPct val="100000"/>
              </a:lnSpc>
              <a:spcBef>
                <a:spcPts val="0"/>
              </a:spcBef>
              <a:spcAft>
                <a:spcPts val="0"/>
              </a:spcAft>
              <a:buSzPts val="10800"/>
              <a:buNone/>
              <a:defRPr>
                <a:solidFill>
                  <a:srgbClr val="4285F4"/>
                </a:solidFill>
              </a:defRPr>
            </a:lvl7pPr>
            <a:lvl8pPr lvl="7" algn="l">
              <a:lnSpc>
                <a:spcPct val="100000"/>
              </a:lnSpc>
              <a:spcBef>
                <a:spcPts val="0"/>
              </a:spcBef>
              <a:spcAft>
                <a:spcPts val="0"/>
              </a:spcAft>
              <a:buSzPts val="10800"/>
              <a:buNone/>
              <a:defRPr>
                <a:solidFill>
                  <a:srgbClr val="4285F4"/>
                </a:solidFill>
              </a:defRPr>
            </a:lvl8pPr>
            <a:lvl9pPr lvl="8" algn="l">
              <a:lnSpc>
                <a:spcPct val="100000"/>
              </a:lnSpc>
              <a:spcBef>
                <a:spcPts val="0"/>
              </a:spcBef>
              <a:spcAft>
                <a:spcPts val="0"/>
              </a:spcAft>
              <a:buSzPts val="10800"/>
              <a:buNone/>
              <a:defRPr>
                <a:solidFill>
                  <a:srgbClr val="4285F4"/>
                </a:solidFill>
              </a:defRPr>
            </a:lvl9pPr>
          </a:lstStyle>
          <a:p>
            <a:endParaRPr/>
          </a:p>
        </p:txBody>
      </p:sp>
      <p:sp>
        <p:nvSpPr>
          <p:cNvPr id="16" name="Google Shape;16;p39"/>
          <p:cNvSpPr txBox="1">
            <a:spLocks noGrp="1"/>
          </p:cNvSpPr>
          <p:nvPr>
            <p:ph type="title" idx="2"/>
          </p:nvPr>
        </p:nvSpPr>
        <p:spPr>
          <a:xfrm>
            <a:off x="1469575" y="3104203"/>
            <a:ext cx="21862800" cy="1326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6400"/>
              <a:buNone/>
              <a:defRPr sz="6400">
                <a:solidFill>
                  <a:srgbClr val="4285F4"/>
                </a:solidFill>
              </a:defRPr>
            </a:lvl1pPr>
            <a:lvl2pPr lvl="1" algn="l">
              <a:lnSpc>
                <a:spcPct val="100000"/>
              </a:lnSpc>
              <a:spcBef>
                <a:spcPts val="0"/>
              </a:spcBef>
              <a:spcAft>
                <a:spcPts val="0"/>
              </a:spcAft>
              <a:buSzPts val="6400"/>
              <a:buNone/>
              <a:defRPr sz="6400">
                <a:solidFill>
                  <a:srgbClr val="4285F4"/>
                </a:solidFill>
              </a:defRPr>
            </a:lvl2pPr>
            <a:lvl3pPr lvl="2" algn="l">
              <a:lnSpc>
                <a:spcPct val="100000"/>
              </a:lnSpc>
              <a:spcBef>
                <a:spcPts val="0"/>
              </a:spcBef>
              <a:spcAft>
                <a:spcPts val="0"/>
              </a:spcAft>
              <a:buSzPts val="6400"/>
              <a:buNone/>
              <a:defRPr sz="6400">
                <a:solidFill>
                  <a:srgbClr val="4285F4"/>
                </a:solidFill>
              </a:defRPr>
            </a:lvl3pPr>
            <a:lvl4pPr lvl="3" algn="l">
              <a:lnSpc>
                <a:spcPct val="100000"/>
              </a:lnSpc>
              <a:spcBef>
                <a:spcPts val="0"/>
              </a:spcBef>
              <a:spcAft>
                <a:spcPts val="0"/>
              </a:spcAft>
              <a:buSzPts val="6400"/>
              <a:buNone/>
              <a:defRPr sz="6400">
                <a:solidFill>
                  <a:srgbClr val="4285F4"/>
                </a:solidFill>
              </a:defRPr>
            </a:lvl4pPr>
            <a:lvl5pPr lvl="4" algn="l">
              <a:lnSpc>
                <a:spcPct val="100000"/>
              </a:lnSpc>
              <a:spcBef>
                <a:spcPts val="0"/>
              </a:spcBef>
              <a:spcAft>
                <a:spcPts val="0"/>
              </a:spcAft>
              <a:buSzPts val="6400"/>
              <a:buNone/>
              <a:defRPr sz="6400">
                <a:solidFill>
                  <a:srgbClr val="4285F4"/>
                </a:solidFill>
              </a:defRPr>
            </a:lvl5pPr>
            <a:lvl6pPr lvl="5" algn="l">
              <a:lnSpc>
                <a:spcPct val="100000"/>
              </a:lnSpc>
              <a:spcBef>
                <a:spcPts val="0"/>
              </a:spcBef>
              <a:spcAft>
                <a:spcPts val="0"/>
              </a:spcAft>
              <a:buSzPts val="6400"/>
              <a:buNone/>
              <a:defRPr sz="6400">
                <a:solidFill>
                  <a:srgbClr val="4285F4"/>
                </a:solidFill>
              </a:defRPr>
            </a:lvl6pPr>
            <a:lvl7pPr lvl="6" algn="l">
              <a:lnSpc>
                <a:spcPct val="100000"/>
              </a:lnSpc>
              <a:spcBef>
                <a:spcPts val="0"/>
              </a:spcBef>
              <a:spcAft>
                <a:spcPts val="0"/>
              </a:spcAft>
              <a:buSzPts val="6400"/>
              <a:buNone/>
              <a:defRPr sz="6400">
                <a:solidFill>
                  <a:srgbClr val="4285F4"/>
                </a:solidFill>
              </a:defRPr>
            </a:lvl7pPr>
            <a:lvl8pPr lvl="7" algn="l">
              <a:lnSpc>
                <a:spcPct val="100000"/>
              </a:lnSpc>
              <a:spcBef>
                <a:spcPts val="0"/>
              </a:spcBef>
              <a:spcAft>
                <a:spcPts val="0"/>
              </a:spcAft>
              <a:buSzPts val="6400"/>
              <a:buNone/>
              <a:defRPr sz="6400">
                <a:solidFill>
                  <a:srgbClr val="4285F4"/>
                </a:solidFill>
              </a:defRPr>
            </a:lvl8pPr>
            <a:lvl9pPr lvl="8" algn="l">
              <a:lnSpc>
                <a:spcPct val="100000"/>
              </a:lnSpc>
              <a:spcBef>
                <a:spcPts val="0"/>
              </a:spcBef>
              <a:spcAft>
                <a:spcPts val="0"/>
              </a:spcAft>
              <a:buSzPts val="6400"/>
              <a:buNone/>
              <a:defRPr sz="6400">
                <a:solidFill>
                  <a:srgbClr val="4285F4"/>
                </a:solidFill>
              </a:defRPr>
            </a:lvl9pPr>
          </a:lstStyle>
          <a:p>
            <a:endParaRPr/>
          </a:p>
        </p:txBody>
      </p:sp>
      <p:sp>
        <p:nvSpPr>
          <p:cNvPr id="17" name="Google Shape;17;p39"/>
          <p:cNvSpPr txBox="1">
            <a:spLocks noGrp="1"/>
          </p:cNvSpPr>
          <p:nvPr>
            <p:ph type="title" idx="3"/>
          </p:nvPr>
        </p:nvSpPr>
        <p:spPr>
          <a:xfrm>
            <a:off x="1520910" y="4837527"/>
            <a:ext cx="18089099" cy="5271300"/>
          </a:xfrm>
          <a:prstGeom prst="rect">
            <a:avLst/>
          </a:prstGeom>
          <a:noFill/>
          <a:ln>
            <a:noFill/>
          </a:ln>
        </p:spPr>
        <p:txBody>
          <a:bodyPr spcFirstLastPara="1" wrap="square" lIns="91425" tIns="91425" rIns="91425" bIns="91425" anchor="t" anchorCtr="0">
            <a:noAutofit/>
          </a:bodyPr>
          <a:lstStyle>
            <a:lvl1pPr lvl="0" algn="l">
              <a:lnSpc>
                <a:spcPct val="125000"/>
              </a:lnSpc>
              <a:spcBef>
                <a:spcPts val="0"/>
              </a:spcBef>
              <a:spcAft>
                <a:spcPts val="0"/>
              </a:spcAft>
              <a:buSzPts val="4000"/>
              <a:buNone/>
              <a:defRPr sz="4000">
                <a:solidFill>
                  <a:srgbClr val="3F3F3F"/>
                </a:solidFill>
              </a:defRPr>
            </a:lvl1pPr>
            <a:lvl2pPr lvl="1" algn="l">
              <a:lnSpc>
                <a:spcPct val="100000"/>
              </a:lnSpc>
              <a:spcBef>
                <a:spcPts val="0"/>
              </a:spcBef>
              <a:spcAft>
                <a:spcPts val="0"/>
              </a:spcAft>
              <a:buSzPts val="4000"/>
              <a:buNone/>
              <a:defRPr sz="4000">
                <a:solidFill>
                  <a:srgbClr val="3F3F3F"/>
                </a:solidFill>
              </a:defRPr>
            </a:lvl2pPr>
            <a:lvl3pPr lvl="2" algn="l">
              <a:lnSpc>
                <a:spcPct val="100000"/>
              </a:lnSpc>
              <a:spcBef>
                <a:spcPts val="0"/>
              </a:spcBef>
              <a:spcAft>
                <a:spcPts val="0"/>
              </a:spcAft>
              <a:buSzPts val="4000"/>
              <a:buNone/>
              <a:defRPr sz="4000">
                <a:solidFill>
                  <a:srgbClr val="3F3F3F"/>
                </a:solidFill>
              </a:defRPr>
            </a:lvl3pPr>
            <a:lvl4pPr lvl="3" algn="l">
              <a:lnSpc>
                <a:spcPct val="100000"/>
              </a:lnSpc>
              <a:spcBef>
                <a:spcPts val="0"/>
              </a:spcBef>
              <a:spcAft>
                <a:spcPts val="0"/>
              </a:spcAft>
              <a:buSzPts val="4000"/>
              <a:buNone/>
              <a:defRPr sz="4000">
                <a:solidFill>
                  <a:srgbClr val="3F3F3F"/>
                </a:solidFill>
              </a:defRPr>
            </a:lvl4pPr>
            <a:lvl5pPr lvl="4" algn="l">
              <a:lnSpc>
                <a:spcPct val="100000"/>
              </a:lnSpc>
              <a:spcBef>
                <a:spcPts val="0"/>
              </a:spcBef>
              <a:spcAft>
                <a:spcPts val="0"/>
              </a:spcAft>
              <a:buSzPts val="4000"/>
              <a:buNone/>
              <a:defRPr sz="4000">
                <a:solidFill>
                  <a:srgbClr val="3F3F3F"/>
                </a:solidFill>
              </a:defRPr>
            </a:lvl5pPr>
            <a:lvl6pPr lvl="5" algn="l">
              <a:lnSpc>
                <a:spcPct val="100000"/>
              </a:lnSpc>
              <a:spcBef>
                <a:spcPts val="0"/>
              </a:spcBef>
              <a:spcAft>
                <a:spcPts val="0"/>
              </a:spcAft>
              <a:buSzPts val="4000"/>
              <a:buNone/>
              <a:defRPr sz="4000">
                <a:solidFill>
                  <a:srgbClr val="3F3F3F"/>
                </a:solidFill>
              </a:defRPr>
            </a:lvl6pPr>
            <a:lvl7pPr lvl="6" algn="l">
              <a:lnSpc>
                <a:spcPct val="100000"/>
              </a:lnSpc>
              <a:spcBef>
                <a:spcPts val="0"/>
              </a:spcBef>
              <a:spcAft>
                <a:spcPts val="0"/>
              </a:spcAft>
              <a:buSzPts val="4000"/>
              <a:buNone/>
              <a:defRPr sz="4000">
                <a:solidFill>
                  <a:srgbClr val="3F3F3F"/>
                </a:solidFill>
              </a:defRPr>
            </a:lvl7pPr>
            <a:lvl8pPr lvl="7" algn="l">
              <a:lnSpc>
                <a:spcPct val="100000"/>
              </a:lnSpc>
              <a:spcBef>
                <a:spcPts val="0"/>
              </a:spcBef>
              <a:spcAft>
                <a:spcPts val="0"/>
              </a:spcAft>
              <a:buSzPts val="4000"/>
              <a:buNone/>
              <a:defRPr sz="4000">
                <a:solidFill>
                  <a:srgbClr val="3F3F3F"/>
                </a:solidFill>
              </a:defRPr>
            </a:lvl8pPr>
            <a:lvl9pPr lvl="8" algn="l">
              <a:lnSpc>
                <a:spcPct val="100000"/>
              </a:lnSpc>
              <a:spcBef>
                <a:spcPts val="0"/>
              </a:spcBef>
              <a:spcAft>
                <a:spcPts val="0"/>
              </a:spcAft>
              <a:buSzPts val="4000"/>
              <a:buNone/>
              <a:defRPr sz="4000">
                <a:solidFill>
                  <a:srgbClr val="3F3F3F"/>
                </a:solidFill>
              </a:defRPr>
            </a:lvl9pPr>
          </a:lstStyle>
          <a:p>
            <a:endParaRPr/>
          </a:p>
        </p:txBody>
      </p:sp>
    </p:spTree>
    <p:extLst>
      <p:ext uri="{BB962C8B-B14F-4D97-AF65-F5344CB8AC3E}">
        <p14:creationId xmlns:p14="http://schemas.microsoft.com/office/powerpoint/2010/main" val="13607075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Headline, Subhead, 2-Col Bullets">
  <p:cSld name="Headline, Subhead, 2-Col Bullets">
    <p:spTree>
      <p:nvGrpSpPr>
        <p:cNvPr id="1" name="Shape 18"/>
        <p:cNvGrpSpPr/>
        <p:nvPr/>
      </p:nvGrpSpPr>
      <p:grpSpPr>
        <a:xfrm>
          <a:off x="0" y="0"/>
          <a:ext cx="0" cy="0"/>
          <a:chOff x="0" y="0"/>
          <a:chExt cx="0" cy="0"/>
        </a:xfrm>
      </p:grpSpPr>
      <p:sp>
        <p:nvSpPr>
          <p:cNvPr id="20" name="Google Shape;20;p40"/>
          <p:cNvSpPr txBox="1">
            <a:spLocks noGrp="1"/>
          </p:cNvSpPr>
          <p:nvPr>
            <p:ph type="title"/>
          </p:nvPr>
        </p:nvSpPr>
        <p:spPr>
          <a:xfrm>
            <a:off x="1366906" y="1128100"/>
            <a:ext cx="21862800" cy="1819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0800"/>
              <a:buNone/>
              <a:defRPr>
                <a:solidFill>
                  <a:srgbClr val="4285F4"/>
                </a:solidFill>
              </a:defRPr>
            </a:lvl1pPr>
            <a:lvl2pPr lvl="1" algn="l">
              <a:lnSpc>
                <a:spcPct val="100000"/>
              </a:lnSpc>
              <a:spcBef>
                <a:spcPts val="0"/>
              </a:spcBef>
              <a:spcAft>
                <a:spcPts val="0"/>
              </a:spcAft>
              <a:buSzPts val="10800"/>
              <a:buNone/>
              <a:defRPr>
                <a:solidFill>
                  <a:srgbClr val="4285F4"/>
                </a:solidFill>
              </a:defRPr>
            </a:lvl2pPr>
            <a:lvl3pPr lvl="2" algn="l">
              <a:lnSpc>
                <a:spcPct val="100000"/>
              </a:lnSpc>
              <a:spcBef>
                <a:spcPts val="0"/>
              </a:spcBef>
              <a:spcAft>
                <a:spcPts val="0"/>
              </a:spcAft>
              <a:buSzPts val="10800"/>
              <a:buNone/>
              <a:defRPr>
                <a:solidFill>
                  <a:srgbClr val="4285F4"/>
                </a:solidFill>
              </a:defRPr>
            </a:lvl3pPr>
            <a:lvl4pPr lvl="3" algn="l">
              <a:lnSpc>
                <a:spcPct val="100000"/>
              </a:lnSpc>
              <a:spcBef>
                <a:spcPts val="0"/>
              </a:spcBef>
              <a:spcAft>
                <a:spcPts val="0"/>
              </a:spcAft>
              <a:buSzPts val="10800"/>
              <a:buNone/>
              <a:defRPr>
                <a:solidFill>
                  <a:srgbClr val="4285F4"/>
                </a:solidFill>
              </a:defRPr>
            </a:lvl4pPr>
            <a:lvl5pPr lvl="4" algn="l">
              <a:lnSpc>
                <a:spcPct val="100000"/>
              </a:lnSpc>
              <a:spcBef>
                <a:spcPts val="0"/>
              </a:spcBef>
              <a:spcAft>
                <a:spcPts val="0"/>
              </a:spcAft>
              <a:buSzPts val="10800"/>
              <a:buNone/>
              <a:defRPr>
                <a:solidFill>
                  <a:srgbClr val="4285F4"/>
                </a:solidFill>
              </a:defRPr>
            </a:lvl5pPr>
            <a:lvl6pPr lvl="5" algn="l">
              <a:lnSpc>
                <a:spcPct val="100000"/>
              </a:lnSpc>
              <a:spcBef>
                <a:spcPts val="0"/>
              </a:spcBef>
              <a:spcAft>
                <a:spcPts val="0"/>
              </a:spcAft>
              <a:buSzPts val="10800"/>
              <a:buNone/>
              <a:defRPr>
                <a:solidFill>
                  <a:srgbClr val="4285F4"/>
                </a:solidFill>
              </a:defRPr>
            </a:lvl6pPr>
            <a:lvl7pPr lvl="6" algn="l">
              <a:lnSpc>
                <a:spcPct val="100000"/>
              </a:lnSpc>
              <a:spcBef>
                <a:spcPts val="0"/>
              </a:spcBef>
              <a:spcAft>
                <a:spcPts val="0"/>
              </a:spcAft>
              <a:buSzPts val="10800"/>
              <a:buNone/>
              <a:defRPr>
                <a:solidFill>
                  <a:srgbClr val="4285F4"/>
                </a:solidFill>
              </a:defRPr>
            </a:lvl7pPr>
            <a:lvl8pPr lvl="7" algn="l">
              <a:lnSpc>
                <a:spcPct val="100000"/>
              </a:lnSpc>
              <a:spcBef>
                <a:spcPts val="0"/>
              </a:spcBef>
              <a:spcAft>
                <a:spcPts val="0"/>
              </a:spcAft>
              <a:buSzPts val="10800"/>
              <a:buNone/>
              <a:defRPr>
                <a:solidFill>
                  <a:srgbClr val="4285F4"/>
                </a:solidFill>
              </a:defRPr>
            </a:lvl8pPr>
            <a:lvl9pPr lvl="8" algn="l">
              <a:lnSpc>
                <a:spcPct val="100000"/>
              </a:lnSpc>
              <a:spcBef>
                <a:spcPts val="0"/>
              </a:spcBef>
              <a:spcAft>
                <a:spcPts val="0"/>
              </a:spcAft>
              <a:buSzPts val="10800"/>
              <a:buNone/>
              <a:defRPr>
                <a:solidFill>
                  <a:srgbClr val="4285F4"/>
                </a:solidFill>
              </a:defRPr>
            </a:lvl9pPr>
          </a:lstStyle>
          <a:p>
            <a:endParaRPr/>
          </a:p>
        </p:txBody>
      </p:sp>
      <p:sp>
        <p:nvSpPr>
          <p:cNvPr id="21" name="Google Shape;21;p40"/>
          <p:cNvSpPr txBox="1">
            <a:spLocks noGrp="1"/>
          </p:cNvSpPr>
          <p:nvPr>
            <p:ph type="title" idx="2"/>
          </p:nvPr>
        </p:nvSpPr>
        <p:spPr>
          <a:xfrm>
            <a:off x="1469575" y="3104203"/>
            <a:ext cx="21862800" cy="1326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6400"/>
              <a:buNone/>
              <a:defRPr sz="6400">
                <a:solidFill>
                  <a:srgbClr val="4285F4"/>
                </a:solidFill>
              </a:defRPr>
            </a:lvl1pPr>
            <a:lvl2pPr lvl="1" algn="l">
              <a:lnSpc>
                <a:spcPct val="100000"/>
              </a:lnSpc>
              <a:spcBef>
                <a:spcPts val="0"/>
              </a:spcBef>
              <a:spcAft>
                <a:spcPts val="0"/>
              </a:spcAft>
              <a:buSzPts val="6400"/>
              <a:buNone/>
              <a:defRPr sz="6400">
                <a:solidFill>
                  <a:srgbClr val="4285F4"/>
                </a:solidFill>
              </a:defRPr>
            </a:lvl2pPr>
            <a:lvl3pPr lvl="2" algn="l">
              <a:lnSpc>
                <a:spcPct val="100000"/>
              </a:lnSpc>
              <a:spcBef>
                <a:spcPts val="0"/>
              </a:spcBef>
              <a:spcAft>
                <a:spcPts val="0"/>
              </a:spcAft>
              <a:buSzPts val="6400"/>
              <a:buNone/>
              <a:defRPr sz="6400">
                <a:solidFill>
                  <a:srgbClr val="4285F4"/>
                </a:solidFill>
              </a:defRPr>
            </a:lvl3pPr>
            <a:lvl4pPr lvl="3" algn="l">
              <a:lnSpc>
                <a:spcPct val="100000"/>
              </a:lnSpc>
              <a:spcBef>
                <a:spcPts val="0"/>
              </a:spcBef>
              <a:spcAft>
                <a:spcPts val="0"/>
              </a:spcAft>
              <a:buSzPts val="6400"/>
              <a:buNone/>
              <a:defRPr sz="6400">
                <a:solidFill>
                  <a:srgbClr val="4285F4"/>
                </a:solidFill>
              </a:defRPr>
            </a:lvl4pPr>
            <a:lvl5pPr lvl="4" algn="l">
              <a:lnSpc>
                <a:spcPct val="100000"/>
              </a:lnSpc>
              <a:spcBef>
                <a:spcPts val="0"/>
              </a:spcBef>
              <a:spcAft>
                <a:spcPts val="0"/>
              </a:spcAft>
              <a:buSzPts val="6400"/>
              <a:buNone/>
              <a:defRPr sz="6400">
                <a:solidFill>
                  <a:srgbClr val="4285F4"/>
                </a:solidFill>
              </a:defRPr>
            </a:lvl5pPr>
            <a:lvl6pPr lvl="5" algn="l">
              <a:lnSpc>
                <a:spcPct val="100000"/>
              </a:lnSpc>
              <a:spcBef>
                <a:spcPts val="0"/>
              </a:spcBef>
              <a:spcAft>
                <a:spcPts val="0"/>
              </a:spcAft>
              <a:buSzPts val="6400"/>
              <a:buNone/>
              <a:defRPr sz="6400">
                <a:solidFill>
                  <a:srgbClr val="4285F4"/>
                </a:solidFill>
              </a:defRPr>
            </a:lvl6pPr>
            <a:lvl7pPr lvl="6" algn="l">
              <a:lnSpc>
                <a:spcPct val="100000"/>
              </a:lnSpc>
              <a:spcBef>
                <a:spcPts val="0"/>
              </a:spcBef>
              <a:spcAft>
                <a:spcPts val="0"/>
              </a:spcAft>
              <a:buSzPts val="6400"/>
              <a:buNone/>
              <a:defRPr sz="6400">
                <a:solidFill>
                  <a:srgbClr val="4285F4"/>
                </a:solidFill>
              </a:defRPr>
            </a:lvl7pPr>
            <a:lvl8pPr lvl="7" algn="l">
              <a:lnSpc>
                <a:spcPct val="100000"/>
              </a:lnSpc>
              <a:spcBef>
                <a:spcPts val="0"/>
              </a:spcBef>
              <a:spcAft>
                <a:spcPts val="0"/>
              </a:spcAft>
              <a:buSzPts val="6400"/>
              <a:buNone/>
              <a:defRPr sz="6400">
                <a:solidFill>
                  <a:srgbClr val="4285F4"/>
                </a:solidFill>
              </a:defRPr>
            </a:lvl8pPr>
            <a:lvl9pPr lvl="8" algn="l">
              <a:lnSpc>
                <a:spcPct val="100000"/>
              </a:lnSpc>
              <a:spcBef>
                <a:spcPts val="0"/>
              </a:spcBef>
              <a:spcAft>
                <a:spcPts val="0"/>
              </a:spcAft>
              <a:buSzPts val="6400"/>
              <a:buNone/>
              <a:defRPr sz="6400">
                <a:solidFill>
                  <a:srgbClr val="4285F4"/>
                </a:solidFill>
              </a:defRPr>
            </a:lvl9pPr>
          </a:lstStyle>
          <a:p>
            <a:endParaRPr/>
          </a:p>
        </p:txBody>
      </p:sp>
      <p:sp>
        <p:nvSpPr>
          <p:cNvPr id="22" name="Google Shape;22;p40"/>
          <p:cNvSpPr txBox="1">
            <a:spLocks noGrp="1"/>
          </p:cNvSpPr>
          <p:nvPr>
            <p:ph type="body" idx="1"/>
          </p:nvPr>
        </p:nvSpPr>
        <p:spPr>
          <a:xfrm>
            <a:off x="1598150" y="4832775"/>
            <a:ext cx="8437800" cy="5763900"/>
          </a:xfrm>
          <a:prstGeom prst="rect">
            <a:avLst/>
          </a:prstGeom>
          <a:noFill/>
          <a:ln>
            <a:noFill/>
          </a:ln>
        </p:spPr>
        <p:txBody>
          <a:bodyPr spcFirstLastPara="1" wrap="square" lIns="91425" tIns="91425" rIns="91425" bIns="91425" anchor="t" anchorCtr="0">
            <a:noAutofit/>
          </a:bodyPr>
          <a:lstStyle>
            <a:lvl1pPr marL="457200" lvl="0" indent="-482600" algn="l">
              <a:lnSpc>
                <a:spcPct val="125000"/>
              </a:lnSpc>
              <a:spcBef>
                <a:spcPts val="0"/>
              </a:spcBef>
              <a:spcAft>
                <a:spcPts val="0"/>
              </a:spcAft>
              <a:buClr>
                <a:srgbClr val="3F3F3F"/>
              </a:buClr>
              <a:buSzPts val="4000"/>
              <a:buChar char="●"/>
              <a:defRPr>
                <a:solidFill>
                  <a:srgbClr val="3F3F3F"/>
                </a:solidFill>
              </a:defRPr>
            </a:lvl1pPr>
            <a:lvl2pPr marL="914400" lvl="1" indent="-482600" algn="l">
              <a:lnSpc>
                <a:spcPct val="125000"/>
              </a:lnSpc>
              <a:spcBef>
                <a:spcPts val="0"/>
              </a:spcBef>
              <a:spcAft>
                <a:spcPts val="0"/>
              </a:spcAft>
              <a:buClr>
                <a:srgbClr val="3F3F3F"/>
              </a:buClr>
              <a:buSzPts val="4000"/>
              <a:buChar char="○"/>
              <a:defRPr>
                <a:solidFill>
                  <a:srgbClr val="3F3F3F"/>
                </a:solidFill>
              </a:defRPr>
            </a:lvl2pPr>
            <a:lvl3pPr marL="1371600" lvl="2" indent="-482600" algn="l">
              <a:lnSpc>
                <a:spcPct val="125000"/>
              </a:lnSpc>
              <a:spcBef>
                <a:spcPts val="0"/>
              </a:spcBef>
              <a:spcAft>
                <a:spcPts val="0"/>
              </a:spcAft>
              <a:buClr>
                <a:srgbClr val="3F3F3F"/>
              </a:buClr>
              <a:buSzPts val="4000"/>
              <a:buChar char="■"/>
              <a:defRPr>
                <a:solidFill>
                  <a:srgbClr val="3F3F3F"/>
                </a:solidFill>
              </a:defRPr>
            </a:lvl3pPr>
            <a:lvl4pPr marL="1828800" lvl="3" indent="-482600" algn="l">
              <a:lnSpc>
                <a:spcPct val="125000"/>
              </a:lnSpc>
              <a:spcBef>
                <a:spcPts val="0"/>
              </a:spcBef>
              <a:spcAft>
                <a:spcPts val="0"/>
              </a:spcAft>
              <a:buClr>
                <a:srgbClr val="3F3F3F"/>
              </a:buClr>
              <a:buSzPts val="4000"/>
              <a:buChar char="●"/>
              <a:defRPr>
                <a:solidFill>
                  <a:srgbClr val="3F3F3F"/>
                </a:solidFill>
              </a:defRPr>
            </a:lvl4pPr>
            <a:lvl5pPr marL="2286000" lvl="4" indent="-482600" algn="l">
              <a:lnSpc>
                <a:spcPct val="125000"/>
              </a:lnSpc>
              <a:spcBef>
                <a:spcPts val="0"/>
              </a:spcBef>
              <a:spcAft>
                <a:spcPts val="0"/>
              </a:spcAft>
              <a:buClr>
                <a:srgbClr val="3F3F3F"/>
              </a:buClr>
              <a:buSzPts val="4000"/>
              <a:buChar char="○"/>
              <a:defRPr>
                <a:solidFill>
                  <a:srgbClr val="3F3F3F"/>
                </a:solidFill>
              </a:defRPr>
            </a:lvl5pPr>
            <a:lvl6pPr marL="2743200" lvl="5" indent="-482600" algn="l">
              <a:lnSpc>
                <a:spcPct val="125000"/>
              </a:lnSpc>
              <a:spcBef>
                <a:spcPts val="0"/>
              </a:spcBef>
              <a:spcAft>
                <a:spcPts val="0"/>
              </a:spcAft>
              <a:buClr>
                <a:srgbClr val="3F3F3F"/>
              </a:buClr>
              <a:buSzPts val="4000"/>
              <a:buChar char="■"/>
              <a:defRPr>
                <a:solidFill>
                  <a:srgbClr val="3F3F3F"/>
                </a:solidFill>
              </a:defRPr>
            </a:lvl6pPr>
            <a:lvl7pPr marL="3200400" lvl="6" indent="-482600" algn="l">
              <a:lnSpc>
                <a:spcPct val="125000"/>
              </a:lnSpc>
              <a:spcBef>
                <a:spcPts val="0"/>
              </a:spcBef>
              <a:spcAft>
                <a:spcPts val="0"/>
              </a:spcAft>
              <a:buClr>
                <a:srgbClr val="3F3F3F"/>
              </a:buClr>
              <a:buSzPts val="4000"/>
              <a:buChar char="●"/>
              <a:defRPr>
                <a:solidFill>
                  <a:srgbClr val="3F3F3F"/>
                </a:solidFill>
              </a:defRPr>
            </a:lvl7pPr>
            <a:lvl8pPr marL="3657600" lvl="7" indent="-482600" algn="l">
              <a:lnSpc>
                <a:spcPct val="125000"/>
              </a:lnSpc>
              <a:spcBef>
                <a:spcPts val="0"/>
              </a:spcBef>
              <a:spcAft>
                <a:spcPts val="0"/>
              </a:spcAft>
              <a:buClr>
                <a:srgbClr val="3F3F3F"/>
              </a:buClr>
              <a:buSzPts val="4000"/>
              <a:buChar char="○"/>
              <a:defRPr>
                <a:solidFill>
                  <a:srgbClr val="3F3F3F"/>
                </a:solidFill>
              </a:defRPr>
            </a:lvl8pPr>
            <a:lvl9pPr marL="4114800" lvl="8" indent="-482600" algn="l">
              <a:lnSpc>
                <a:spcPct val="125000"/>
              </a:lnSpc>
              <a:spcBef>
                <a:spcPts val="0"/>
              </a:spcBef>
              <a:spcAft>
                <a:spcPts val="0"/>
              </a:spcAft>
              <a:buClr>
                <a:srgbClr val="3F3F3F"/>
              </a:buClr>
              <a:buSzPts val="4000"/>
              <a:buChar char="■"/>
              <a:defRPr>
                <a:solidFill>
                  <a:srgbClr val="3F3F3F"/>
                </a:solidFill>
              </a:defRPr>
            </a:lvl9pPr>
          </a:lstStyle>
          <a:p>
            <a:endParaRPr/>
          </a:p>
        </p:txBody>
      </p:sp>
      <p:sp>
        <p:nvSpPr>
          <p:cNvPr id="23" name="Google Shape;23;p40"/>
          <p:cNvSpPr txBox="1">
            <a:spLocks noGrp="1"/>
          </p:cNvSpPr>
          <p:nvPr>
            <p:ph type="body" idx="3"/>
          </p:nvPr>
        </p:nvSpPr>
        <p:spPr>
          <a:xfrm>
            <a:off x="10915400" y="4832775"/>
            <a:ext cx="8437800" cy="5763900"/>
          </a:xfrm>
          <a:prstGeom prst="rect">
            <a:avLst/>
          </a:prstGeom>
          <a:noFill/>
          <a:ln>
            <a:noFill/>
          </a:ln>
        </p:spPr>
        <p:txBody>
          <a:bodyPr spcFirstLastPara="1" wrap="square" lIns="91425" tIns="91425" rIns="91425" bIns="91425" anchor="t" anchorCtr="0">
            <a:noAutofit/>
          </a:bodyPr>
          <a:lstStyle>
            <a:lvl1pPr marL="457200" lvl="0" indent="-482600" algn="l">
              <a:lnSpc>
                <a:spcPct val="125000"/>
              </a:lnSpc>
              <a:spcBef>
                <a:spcPts val="0"/>
              </a:spcBef>
              <a:spcAft>
                <a:spcPts val="0"/>
              </a:spcAft>
              <a:buClr>
                <a:srgbClr val="3F3F3F"/>
              </a:buClr>
              <a:buSzPts val="4000"/>
              <a:buChar char="●"/>
              <a:defRPr>
                <a:solidFill>
                  <a:srgbClr val="3F3F3F"/>
                </a:solidFill>
              </a:defRPr>
            </a:lvl1pPr>
            <a:lvl2pPr marL="914400" lvl="1" indent="-482600" algn="l">
              <a:lnSpc>
                <a:spcPct val="125000"/>
              </a:lnSpc>
              <a:spcBef>
                <a:spcPts val="0"/>
              </a:spcBef>
              <a:spcAft>
                <a:spcPts val="0"/>
              </a:spcAft>
              <a:buClr>
                <a:srgbClr val="3F3F3F"/>
              </a:buClr>
              <a:buSzPts val="4000"/>
              <a:buChar char="○"/>
              <a:defRPr>
                <a:solidFill>
                  <a:srgbClr val="3F3F3F"/>
                </a:solidFill>
              </a:defRPr>
            </a:lvl2pPr>
            <a:lvl3pPr marL="1371600" lvl="2" indent="-482600" algn="l">
              <a:lnSpc>
                <a:spcPct val="125000"/>
              </a:lnSpc>
              <a:spcBef>
                <a:spcPts val="0"/>
              </a:spcBef>
              <a:spcAft>
                <a:spcPts val="0"/>
              </a:spcAft>
              <a:buClr>
                <a:srgbClr val="3F3F3F"/>
              </a:buClr>
              <a:buSzPts val="4000"/>
              <a:buChar char="■"/>
              <a:defRPr>
                <a:solidFill>
                  <a:srgbClr val="3F3F3F"/>
                </a:solidFill>
              </a:defRPr>
            </a:lvl3pPr>
            <a:lvl4pPr marL="1828800" lvl="3" indent="-482600" algn="l">
              <a:lnSpc>
                <a:spcPct val="125000"/>
              </a:lnSpc>
              <a:spcBef>
                <a:spcPts val="0"/>
              </a:spcBef>
              <a:spcAft>
                <a:spcPts val="0"/>
              </a:spcAft>
              <a:buClr>
                <a:srgbClr val="3F3F3F"/>
              </a:buClr>
              <a:buSzPts val="4000"/>
              <a:buChar char="●"/>
              <a:defRPr>
                <a:solidFill>
                  <a:srgbClr val="3F3F3F"/>
                </a:solidFill>
              </a:defRPr>
            </a:lvl4pPr>
            <a:lvl5pPr marL="2286000" lvl="4" indent="-482600" algn="l">
              <a:lnSpc>
                <a:spcPct val="125000"/>
              </a:lnSpc>
              <a:spcBef>
                <a:spcPts val="0"/>
              </a:spcBef>
              <a:spcAft>
                <a:spcPts val="0"/>
              </a:spcAft>
              <a:buClr>
                <a:srgbClr val="3F3F3F"/>
              </a:buClr>
              <a:buSzPts val="4000"/>
              <a:buChar char="○"/>
              <a:defRPr>
                <a:solidFill>
                  <a:srgbClr val="3F3F3F"/>
                </a:solidFill>
              </a:defRPr>
            </a:lvl5pPr>
            <a:lvl6pPr marL="2743200" lvl="5" indent="-482600" algn="l">
              <a:lnSpc>
                <a:spcPct val="125000"/>
              </a:lnSpc>
              <a:spcBef>
                <a:spcPts val="0"/>
              </a:spcBef>
              <a:spcAft>
                <a:spcPts val="0"/>
              </a:spcAft>
              <a:buClr>
                <a:srgbClr val="3F3F3F"/>
              </a:buClr>
              <a:buSzPts val="4000"/>
              <a:buChar char="■"/>
              <a:defRPr>
                <a:solidFill>
                  <a:srgbClr val="3F3F3F"/>
                </a:solidFill>
              </a:defRPr>
            </a:lvl6pPr>
            <a:lvl7pPr marL="3200400" lvl="6" indent="-482600" algn="l">
              <a:lnSpc>
                <a:spcPct val="125000"/>
              </a:lnSpc>
              <a:spcBef>
                <a:spcPts val="0"/>
              </a:spcBef>
              <a:spcAft>
                <a:spcPts val="0"/>
              </a:spcAft>
              <a:buClr>
                <a:srgbClr val="3F3F3F"/>
              </a:buClr>
              <a:buSzPts val="4000"/>
              <a:buChar char="●"/>
              <a:defRPr>
                <a:solidFill>
                  <a:srgbClr val="3F3F3F"/>
                </a:solidFill>
              </a:defRPr>
            </a:lvl7pPr>
            <a:lvl8pPr marL="3657600" lvl="7" indent="-482600" algn="l">
              <a:lnSpc>
                <a:spcPct val="125000"/>
              </a:lnSpc>
              <a:spcBef>
                <a:spcPts val="0"/>
              </a:spcBef>
              <a:spcAft>
                <a:spcPts val="0"/>
              </a:spcAft>
              <a:buClr>
                <a:srgbClr val="3F3F3F"/>
              </a:buClr>
              <a:buSzPts val="4000"/>
              <a:buChar char="○"/>
              <a:defRPr>
                <a:solidFill>
                  <a:srgbClr val="3F3F3F"/>
                </a:solidFill>
              </a:defRPr>
            </a:lvl8pPr>
            <a:lvl9pPr marL="4114800" lvl="8" indent="-482600" algn="l">
              <a:lnSpc>
                <a:spcPct val="125000"/>
              </a:lnSpc>
              <a:spcBef>
                <a:spcPts val="0"/>
              </a:spcBef>
              <a:spcAft>
                <a:spcPts val="0"/>
              </a:spcAft>
              <a:buClr>
                <a:srgbClr val="3F3F3F"/>
              </a:buClr>
              <a:buSzPts val="4000"/>
              <a:buChar char="■"/>
              <a:defRPr>
                <a:solidFill>
                  <a:srgbClr val="3F3F3F"/>
                </a:solidFill>
              </a:defRPr>
            </a:lvl9pPr>
          </a:lstStyle>
          <a:p>
            <a:endParaRPr/>
          </a:p>
        </p:txBody>
      </p:sp>
    </p:spTree>
    <p:extLst>
      <p:ext uri="{BB962C8B-B14F-4D97-AF65-F5344CB8AC3E}">
        <p14:creationId xmlns:p14="http://schemas.microsoft.com/office/powerpoint/2010/main" val="3273585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5851" y="1248220"/>
            <a:ext cx="17823374" cy="2561780"/>
          </a:xfrm>
        </p:spPr>
        <p:txBody>
          <a:bodyPr/>
          <a:lstStyle/>
          <a:p>
            <a:r>
              <a:rPr lang="en-US"/>
              <a:t>Click to edit Master title style</a:t>
            </a:r>
            <a:endParaRPr lang="en-US" dirty="0"/>
          </a:p>
        </p:txBody>
      </p:sp>
      <p:sp>
        <p:nvSpPr>
          <p:cNvPr id="3" name="Content Placeholder 2"/>
          <p:cNvSpPr>
            <a:spLocks noGrp="1"/>
          </p:cNvSpPr>
          <p:nvPr>
            <p:ph idx="1"/>
          </p:nvPr>
        </p:nvSpPr>
        <p:spPr>
          <a:xfrm>
            <a:off x="5178424" y="4267200"/>
            <a:ext cx="17830800" cy="7555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8377" y="14287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421910705"/>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gue">
  <p:cSld name="Segue">
    <p:spTree>
      <p:nvGrpSpPr>
        <p:cNvPr id="1" name="Shape 28"/>
        <p:cNvGrpSpPr/>
        <p:nvPr/>
      </p:nvGrpSpPr>
      <p:grpSpPr>
        <a:xfrm>
          <a:off x="0" y="0"/>
          <a:ext cx="0" cy="0"/>
          <a:chOff x="0" y="0"/>
          <a:chExt cx="0" cy="0"/>
        </a:xfrm>
      </p:grpSpPr>
      <p:sp>
        <p:nvSpPr>
          <p:cNvPr id="30" name="Google Shape;30;p42"/>
          <p:cNvSpPr txBox="1">
            <a:spLocks noGrp="1"/>
          </p:cNvSpPr>
          <p:nvPr>
            <p:ph type="title"/>
          </p:nvPr>
        </p:nvSpPr>
        <p:spPr>
          <a:xfrm>
            <a:off x="2029900" y="3288725"/>
            <a:ext cx="12287099" cy="3445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0000"/>
              <a:buNone/>
              <a:defRPr sz="10000">
                <a:solidFill>
                  <a:srgbClr val="202124"/>
                </a:solidFill>
              </a:defRPr>
            </a:lvl1pPr>
            <a:lvl2pPr lvl="1" algn="l">
              <a:lnSpc>
                <a:spcPct val="100000"/>
              </a:lnSpc>
              <a:spcBef>
                <a:spcPts val="0"/>
              </a:spcBef>
              <a:spcAft>
                <a:spcPts val="0"/>
              </a:spcAft>
              <a:buSzPts val="10800"/>
              <a:buNone/>
              <a:defRPr>
                <a:solidFill>
                  <a:srgbClr val="4285F4"/>
                </a:solidFill>
              </a:defRPr>
            </a:lvl2pPr>
            <a:lvl3pPr lvl="2" algn="l">
              <a:lnSpc>
                <a:spcPct val="100000"/>
              </a:lnSpc>
              <a:spcBef>
                <a:spcPts val="0"/>
              </a:spcBef>
              <a:spcAft>
                <a:spcPts val="0"/>
              </a:spcAft>
              <a:buSzPts val="10800"/>
              <a:buNone/>
              <a:defRPr>
                <a:solidFill>
                  <a:srgbClr val="4285F4"/>
                </a:solidFill>
              </a:defRPr>
            </a:lvl3pPr>
            <a:lvl4pPr lvl="3" algn="l">
              <a:lnSpc>
                <a:spcPct val="100000"/>
              </a:lnSpc>
              <a:spcBef>
                <a:spcPts val="0"/>
              </a:spcBef>
              <a:spcAft>
                <a:spcPts val="0"/>
              </a:spcAft>
              <a:buSzPts val="10800"/>
              <a:buNone/>
              <a:defRPr>
                <a:solidFill>
                  <a:srgbClr val="4285F4"/>
                </a:solidFill>
              </a:defRPr>
            </a:lvl4pPr>
            <a:lvl5pPr lvl="4" algn="l">
              <a:lnSpc>
                <a:spcPct val="100000"/>
              </a:lnSpc>
              <a:spcBef>
                <a:spcPts val="0"/>
              </a:spcBef>
              <a:spcAft>
                <a:spcPts val="0"/>
              </a:spcAft>
              <a:buSzPts val="10800"/>
              <a:buNone/>
              <a:defRPr>
                <a:solidFill>
                  <a:srgbClr val="4285F4"/>
                </a:solidFill>
              </a:defRPr>
            </a:lvl5pPr>
            <a:lvl6pPr lvl="5" algn="l">
              <a:lnSpc>
                <a:spcPct val="100000"/>
              </a:lnSpc>
              <a:spcBef>
                <a:spcPts val="0"/>
              </a:spcBef>
              <a:spcAft>
                <a:spcPts val="0"/>
              </a:spcAft>
              <a:buSzPts val="10800"/>
              <a:buNone/>
              <a:defRPr>
                <a:solidFill>
                  <a:srgbClr val="4285F4"/>
                </a:solidFill>
              </a:defRPr>
            </a:lvl6pPr>
            <a:lvl7pPr lvl="6" algn="l">
              <a:lnSpc>
                <a:spcPct val="100000"/>
              </a:lnSpc>
              <a:spcBef>
                <a:spcPts val="0"/>
              </a:spcBef>
              <a:spcAft>
                <a:spcPts val="0"/>
              </a:spcAft>
              <a:buSzPts val="10800"/>
              <a:buNone/>
              <a:defRPr>
                <a:solidFill>
                  <a:srgbClr val="4285F4"/>
                </a:solidFill>
              </a:defRPr>
            </a:lvl7pPr>
            <a:lvl8pPr lvl="7" algn="l">
              <a:lnSpc>
                <a:spcPct val="100000"/>
              </a:lnSpc>
              <a:spcBef>
                <a:spcPts val="0"/>
              </a:spcBef>
              <a:spcAft>
                <a:spcPts val="0"/>
              </a:spcAft>
              <a:buSzPts val="10800"/>
              <a:buNone/>
              <a:defRPr>
                <a:solidFill>
                  <a:srgbClr val="4285F4"/>
                </a:solidFill>
              </a:defRPr>
            </a:lvl8pPr>
            <a:lvl9pPr lvl="8" algn="l">
              <a:lnSpc>
                <a:spcPct val="100000"/>
              </a:lnSpc>
              <a:spcBef>
                <a:spcPts val="0"/>
              </a:spcBef>
              <a:spcAft>
                <a:spcPts val="0"/>
              </a:spcAft>
              <a:buSzPts val="10800"/>
              <a:buNone/>
              <a:defRPr>
                <a:solidFill>
                  <a:srgbClr val="4285F4"/>
                </a:solidFill>
              </a:defRPr>
            </a:lvl9pPr>
          </a:lstStyle>
          <a:p>
            <a:endParaRPr/>
          </a:p>
        </p:txBody>
      </p:sp>
      <p:sp>
        <p:nvSpPr>
          <p:cNvPr id="31" name="Google Shape;31;p42"/>
          <p:cNvSpPr txBox="1">
            <a:spLocks noGrp="1"/>
          </p:cNvSpPr>
          <p:nvPr>
            <p:ph type="title" idx="2"/>
          </p:nvPr>
        </p:nvSpPr>
        <p:spPr>
          <a:xfrm>
            <a:off x="2029904" y="6734227"/>
            <a:ext cx="11988000" cy="1088400"/>
          </a:xfrm>
          <a:prstGeom prst="rect">
            <a:avLst/>
          </a:prstGeom>
          <a:noFill/>
          <a:ln>
            <a:noFill/>
          </a:ln>
        </p:spPr>
        <p:txBody>
          <a:bodyPr spcFirstLastPara="1" wrap="square" lIns="91425" tIns="91425" rIns="91425" bIns="91425" anchor="t" anchorCtr="0">
            <a:noAutofit/>
          </a:bodyPr>
          <a:lstStyle>
            <a:lvl1pPr lvl="0" algn="l">
              <a:lnSpc>
                <a:spcPct val="125000"/>
              </a:lnSpc>
              <a:spcBef>
                <a:spcPts val="0"/>
              </a:spcBef>
              <a:spcAft>
                <a:spcPts val="0"/>
              </a:spcAft>
              <a:buSzPts val="4000"/>
              <a:buNone/>
              <a:defRPr sz="4000">
                <a:solidFill>
                  <a:srgbClr val="202124"/>
                </a:solidFill>
              </a:defRPr>
            </a:lvl1pPr>
            <a:lvl2pPr lvl="1" algn="l">
              <a:lnSpc>
                <a:spcPct val="100000"/>
              </a:lnSpc>
              <a:spcBef>
                <a:spcPts val="0"/>
              </a:spcBef>
              <a:spcAft>
                <a:spcPts val="0"/>
              </a:spcAft>
              <a:buSzPts val="4000"/>
              <a:buNone/>
              <a:defRPr sz="4000">
                <a:solidFill>
                  <a:srgbClr val="202124"/>
                </a:solidFill>
              </a:defRPr>
            </a:lvl2pPr>
            <a:lvl3pPr lvl="2" algn="l">
              <a:lnSpc>
                <a:spcPct val="100000"/>
              </a:lnSpc>
              <a:spcBef>
                <a:spcPts val="0"/>
              </a:spcBef>
              <a:spcAft>
                <a:spcPts val="0"/>
              </a:spcAft>
              <a:buSzPts val="4000"/>
              <a:buNone/>
              <a:defRPr sz="4000">
                <a:solidFill>
                  <a:srgbClr val="202124"/>
                </a:solidFill>
              </a:defRPr>
            </a:lvl3pPr>
            <a:lvl4pPr lvl="3" algn="l">
              <a:lnSpc>
                <a:spcPct val="100000"/>
              </a:lnSpc>
              <a:spcBef>
                <a:spcPts val="0"/>
              </a:spcBef>
              <a:spcAft>
                <a:spcPts val="0"/>
              </a:spcAft>
              <a:buSzPts val="4000"/>
              <a:buNone/>
              <a:defRPr sz="4000">
                <a:solidFill>
                  <a:srgbClr val="202124"/>
                </a:solidFill>
              </a:defRPr>
            </a:lvl4pPr>
            <a:lvl5pPr lvl="4" algn="l">
              <a:lnSpc>
                <a:spcPct val="100000"/>
              </a:lnSpc>
              <a:spcBef>
                <a:spcPts val="0"/>
              </a:spcBef>
              <a:spcAft>
                <a:spcPts val="0"/>
              </a:spcAft>
              <a:buSzPts val="4000"/>
              <a:buNone/>
              <a:defRPr sz="4000">
                <a:solidFill>
                  <a:srgbClr val="202124"/>
                </a:solidFill>
              </a:defRPr>
            </a:lvl5pPr>
            <a:lvl6pPr lvl="5" algn="l">
              <a:lnSpc>
                <a:spcPct val="100000"/>
              </a:lnSpc>
              <a:spcBef>
                <a:spcPts val="0"/>
              </a:spcBef>
              <a:spcAft>
                <a:spcPts val="0"/>
              </a:spcAft>
              <a:buSzPts val="4000"/>
              <a:buNone/>
              <a:defRPr sz="4000">
                <a:solidFill>
                  <a:srgbClr val="202124"/>
                </a:solidFill>
              </a:defRPr>
            </a:lvl6pPr>
            <a:lvl7pPr lvl="6" algn="l">
              <a:lnSpc>
                <a:spcPct val="100000"/>
              </a:lnSpc>
              <a:spcBef>
                <a:spcPts val="0"/>
              </a:spcBef>
              <a:spcAft>
                <a:spcPts val="0"/>
              </a:spcAft>
              <a:buSzPts val="4000"/>
              <a:buNone/>
              <a:defRPr sz="4000">
                <a:solidFill>
                  <a:srgbClr val="202124"/>
                </a:solidFill>
              </a:defRPr>
            </a:lvl7pPr>
            <a:lvl8pPr lvl="7" algn="l">
              <a:lnSpc>
                <a:spcPct val="100000"/>
              </a:lnSpc>
              <a:spcBef>
                <a:spcPts val="0"/>
              </a:spcBef>
              <a:spcAft>
                <a:spcPts val="0"/>
              </a:spcAft>
              <a:buSzPts val="4000"/>
              <a:buNone/>
              <a:defRPr sz="4000">
                <a:solidFill>
                  <a:srgbClr val="202124"/>
                </a:solidFill>
              </a:defRPr>
            </a:lvl8pPr>
            <a:lvl9pPr lvl="8" algn="l">
              <a:lnSpc>
                <a:spcPct val="100000"/>
              </a:lnSpc>
              <a:spcBef>
                <a:spcPts val="0"/>
              </a:spcBef>
              <a:spcAft>
                <a:spcPts val="0"/>
              </a:spcAft>
              <a:buSzPts val="4000"/>
              <a:buNone/>
              <a:defRPr sz="4000">
                <a:solidFill>
                  <a:srgbClr val="202124"/>
                </a:solidFill>
              </a:defRPr>
            </a:lvl9pPr>
          </a:lstStyle>
          <a:p>
            <a:endParaRPr/>
          </a:p>
        </p:txBody>
      </p:sp>
    </p:spTree>
    <p:extLst>
      <p:ext uri="{BB962C8B-B14F-4D97-AF65-F5344CB8AC3E}">
        <p14:creationId xmlns:p14="http://schemas.microsoft.com/office/powerpoint/2010/main" val="1719693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40"/>
        <p:cNvGrpSpPr/>
        <p:nvPr/>
      </p:nvGrpSpPr>
      <p:grpSpPr>
        <a:xfrm>
          <a:off x="0" y="0"/>
          <a:ext cx="0" cy="0"/>
          <a:chOff x="0" y="0"/>
          <a:chExt cx="0" cy="0"/>
        </a:xfrm>
      </p:grpSpPr>
      <p:sp>
        <p:nvSpPr>
          <p:cNvPr id="42" name="Google Shape;42;p46"/>
          <p:cNvSpPr txBox="1">
            <a:spLocks noGrp="1"/>
          </p:cNvSpPr>
          <p:nvPr>
            <p:ph type="title"/>
          </p:nvPr>
        </p:nvSpPr>
        <p:spPr>
          <a:xfrm>
            <a:off x="3883585" y="3641650"/>
            <a:ext cx="12287099" cy="3445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0000"/>
              <a:buNone/>
              <a:defRPr sz="10000">
                <a:solidFill>
                  <a:srgbClr val="202124"/>
                </a:solidFill>
              </a:defRPr>
            </a:lvl1pPr>
            <a:lvl2pPr lvl="1" algn="l">
              <a:lnSpc>
                <a:spcPct val="100000"/>
              </a:lnSpc>
              <a:spcBef>
                <a:spcPts val="0"/>
              </a:spcBef>
              <a:spcAft>
                <a:spcPts val="0"/>
              </a:spcAft>
              <a:buSzPts val="10800"/>
              <a:buNone/>
              <a:defRPr>
                <a:solidFill>
                  <a:srgbClr val="4285F4"/>
                </a:solidFill>
              </a:defRPr>
            </a:lvl2pPr>
            <a:lvl3pPr lvl="2" algn="l">
              <a:lnSpc>
                <a:spcPct val="100000"/>
              </a:lnSpc>
              <a:spcBef>
                <a:spcPts val="0"/>
              </a:spcBef>
              <a:spcAft>
                <a:spcPts val="0"/>
              </a:spcAft>
              <a:buSzPts val="10800"/>
              <a:buNone/>
              <a:defRPr>
                <a:solidFill>
                  <a:srgbClr val="4285F4"/>
                </a:solidFill>
              </a:defRPr>
            </a:lvl3pPr>
            <a:lvl4pPr lvl="3" algn="l">
              <a:lnSpc>
                <a:spcPct val="100000"/>
              </a:lnSpc>
              <a:spcBef>
                <a:spcPts val="0"/>
              </a:spcBef>
              <a:spcAft>
                <a:spcPts val="0"/>
              </a:spcAft>
              <a:buSzPts val="10800"/>
              <a:buNone/>
              <a:defRPr>
                <a:solidFill>
                  <a:srgbClr val="4285F4"/>
                </a:solidFill>
              </a:defRPr>
            </a:lvl4pPr>
            <a:lvl5pPr lvl="4" algn="l">
              <a:lnSpc>
                <a:spcPct val="100000"/>
              </a:lnSpc>
              <a:spcBef>
                <a:spcPts val="0"/>
              </a:spcBef>
              <a:spcAft>
                <a:spcPts val="0"/>
              </a:spcAft>
              <a:buSzPts val="10800"/>
              <a:buNone/>
              <a:defRPr>
                <a:solidFill>
                  <a:srgbClr val="4285F4"/>
                </a:solidFill>
              </a:defRPr>
            </a:lvl5pPr>
            <a:lvl6pPr lvl="5" algn="l">
              <a:lnSpc>
                <a:spcPct val="100000"/>
              </a:lnSpc>
              <a:spcBef>
                <a:spcPts val="0"/>
              </a:spcBef>
              <a:spcAft>
                <a:spcPts val="0"/>
              </a:spcAft>
              <a:buSzPts val="10800"/>
              <a:buNone/>
              <a:defRPr>
                <a:solidFill>
                  <a:srgbClr val="4285F4"/>
                </a:solidFill>
              </a:defRPr>
            </a:lvl6pPr>
            <a:lvl7pPr lvl="6" algn="l">
              <a:lnSpc>
                <a:spcPct val="100000"/>
              </a:lnSpc>
              <a:spcBef>
                <a:spcPts val="0"/>
              </a:spcBef>
              <a:spcAft>
                <a:spcPts val="0"/>
              </a:spcAft>
              <a:buSzPts val="10800"/>
              <a:buNone/>
              <a:defRPr>
                <a:solidFill>
                  <a:srgbClr val="4285F4"/>
                </a:solidFill>
              </a:defRPr>
            </a:lvl7pPr>
            <a:lvl8pPr lvl="7" algn="l">
              <a:lnSpc>
                <a:spcPct val="100000"/>
              </a:lnSpc>
              <a:spcBef>
                <a:spcPts val="0"/>
              </a:spcBef>
              <a:spcAft>
                <a:spcPts val="0"/>
              </a:spcAft>
              <a:buSzPts val="10800"/>
              <a:buNone/>
              <a:defRPr>
                <a:solidFill>
                  <a:srgbClr val="4285F4"/>
                </a:solidFill>
              </a:defRPr>
            </a:lvl8pPr>
            <a:lvl9pPr lvl="8" algn="l">
              <a:lnSpc>
                <a:spcPct val="100000"/>
              </a:lnSpc>
              <a:spcBef>
                <a:spcPts val="0"/>
              </a:spcBef>
              <a:spcAft>
                <a:spcPts val="0"/>
              </a:spcAft>
              <a:buSzPts val="10800"/>
              <a:buNone/>
              <a:defRPr>
                <a:solidFill>
                  <a:srgbClr val="4285F4"/>
                </a:solidFill>
              </a:defRPr>
            </a:lvl9pPr>
          </a:lstStyle>
          <a:p>
            <a:endParaRPr/>
          </a:p>
        </p:txBody>
      </p:sp>
      <p:sp>
        <p:nvSpPr>
          <p:cNvPr id="43" name="Google Shape;43;p46"/>
          <p:cNvSpPr txBox="1">
            <a:spLocks noGrp="1"/>
          </p:cNvSpPr>
          <p:nvPr>
            <p:ph type="title" idx="2"/>
          </p:nvPr>
        </p:nvSpPr>
        <p:spPr>
          <a:xfrm>
            <a:off x="5558812" y="8850300"/>
            <a:ext cx="4184100" cy="1278300"/>
          </a:xfrm>
          <a:prstGeom prst="rect">
            <a:avLst/>
          </a:prstGeom>
          <a:noFill/>
          <a:ln>
            <a:noFill/>
          </a:ln>
        </p:spPr>
        <p:txBody>
          <a:bodyPr spcFirstLastPara="1" wrap="square" lIns="91425" tIns="91425" rIns="91425" bIns="91425" anchor="t" anchorCtr="0">
            <a:noAutofit/>
          </a:bodyPr>
          <a:lstStyle>
            <a:lvl1pPr lvl="0" algn="l">
              <a:lnSpc>
                <a:spcPct val="125000"/>
              </a:lnSpc>
              <a:spcBef>
                <a:spcPts val="0"/>
              </a:spcBef>
              <a:spcAft>
                <a:spcPts val="0"/>
              </a:spcAft>
              <a:buSzPts val="2000"/>
              <a:buNone/>
              <a:defRPr sz="2000">
                <a:solidFill>
                  <a:srgbClr val="202124"/>
                </a:solidFill>
              </a:defRPr>
            </a:lvl1pPr>
            <a:lvl2pPr lvl="1" algn="l">
              <a:lnSpc>
                <a:spcPct val="100000"/>
              </a:lnSpc>
              <a:spcBef>
                <a:spcPts val="0"/>
              </a:spcBef>
              <a:spcAft>
                <a:spcPts val="0"/>
              </a:spcAft>
              <a:buSzPts val="2000"/>
              <a:buNone/>
              <a:defRPr sz="2000">
                <a:solidFill>
                  <a:srgbClr val="202124"/>
                </a:solidFill>
              </a:defRPr>
            </a:lvl2pPr>
            <a:lvl3pPr lvl="2" algn="l">
              <a:lnSpc>
                <a:spcPct val="100000"/>
              </a:lnSpc>
              <a:spcBef>
                <a:spcPts val="0"/>
              </a:spcBef>
              <a:spcAft>
                <a:spcPts val="0"/>
              </a:spcAft>
              <a:buSzPts val="2000"/>
              <a:buNone/>
              <a:defRPr sz="2000">
                <a:solidFill>
                  <a:srgbClr val="202124"/>
                </a:solidFill>
              </a:defRPr>
            </a:lvl3pPr>
            <a:lvl4pPr lvl="3" algn="l">
              <a:lnSpc>
                <a:spcPct val="100000"/>
              </a:lnSpc>
              <a:spcBef>
                <a:spcPts val="0"/>
              </a:spcBef>
              <a:spcAft>
                <a:spcPts val="0"/>
              </a:spcAft>
              <a:buSzPts val="2000"/>
              <a:buNone/>
              <a:defRPr sz="2000">
                <a:solidFill>
                  <a:srgbClr val="202124"/>
                </a:solidFill>
              </a:defRPr>
            </a:lvl4pPr>
            <a:lvl5pPr lvl="4" algn="l">
              <a:lnSpc>
                <a:spcPct val="100000"/>
              </a:lnSpc>
              <a:spcBef>
                <a:spcPts val="0"/>
              </a:spcBef>
              <a:spcAft>
                <a:spcPts val="0"/>
              </a:spcAft>
              <a:buSzPts val="2000"/>
              <a:buNone/>
              <a:defRPr sz="2000">
                <a:solidFill>
                  <a:srgbClr val="202124"/>
                </a:solidFill>
              </a:defRPr>
            </a:lvl5pPr>
            <a:lvl6pPr lvl="5" algn="l">
              <a:lnSpc>
                <a:spcPct val="100000"/>
              </a:lnSpc>
              <a:spcBef>
                <a:spcPts val="0"/>
              </a:spcBef>
              <a:spcAft>
                <a:spcPts val="0"/>
              </a:spcAft>
              <a:buSzPts val="2000"/>
              <a:buNone/>
              <a:defRPr sz="2000">
                <a:solidFill>
                  <a:srgbClr val="202124"/>
                </a:solidFill>
              </a:defRPr>
            </a:lvl6pPr>
            <a:lvl7pPr lvl="6" algn="l">
              <a:lnSpc>
                <a:spcPct val="100000"/>
              </a:lnSpc>
              <a:spcBef>
                <a:spcPts val="0"/>
              </a:spcBef>
              <a:spcAft>
                <a:spcPts val="0"/>
              </a:spcAft>
              <a:buSzPts val="2000"/>
              <a:buNone/>
              <a:defRPr sz="2000">
                <a:solidFill>
                  <a:srgbClr val="202124"/>
                </a:solidFill>
              </a:defRPr>
            </a:lvl7pPr>
            <a:lvl8pPr lvl="7" algn="l">
              <a:lnSpc>
                <a:spcPct val="100000"/>
              </a:lnSpc>
              <a:spcBef>
                <a:spcPts val="0"/>
              </a:spcBef>
              <a:spcAft>
                <a:spcPts val="0"/>
              </a:spcAft>
              <a:buSzPts val="2000"/>
              <a:buNone/>
              <a:defRPr sz="2000">
                <a:solidFill>
                  <a:srgbClr val="202124"/>
                </a:solidFill>
              </a:defRPr>
            </a:lvl8pPr>
            <a:lvl9pPr lvl="8" algn="l">
              <a:lnSpc>
                <a:spcPct val="100000"/>
              </a:lnSpc>
              <a:spcBef>
                <a:spcPts val="0"/>
              </a:spcBef>
              <a:spcAft>
                <a:spcPts val="0"/>
              </a:spcAft>
              <a:buSzPts val="2000"/>
              <a:buNone/>
              <a:defRPr sz="2000">
                <a:solidFill>
                  <a:srgbClr val="202124"/>
                </a:solidFill>
              </a:defRPr>
            </a:lvl9pPr>
          </a:lstStyle>
          <a:p>
            <a:endParaRPr/>
          </a:p>
        </p:txBody>
      </p:sp>
    </p:spTree>
    <p:extLst>
      <p:ext uri="{BB962C8B-B14F-4D97-AF65-F5344CB8AC3E}">
        <p14:creationId xmlns:p14="http://schemas.microsoft.com/office/powerpoint/2010/main" val="3673517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78425" y="4117500"/>
            <a:ext cx="17830798" cy="2937600"/>
          </a:xfrm>
        </p:spPr>
        <p:txBody>
          <a:bodyPr anchor="b"/>
          <a:lstStyle>
            <a:lvl1pPr algn="l">
              <a:defRPr sz="8000" b="0" cap="none"/>
            </a:lvl1pPr>
          </a:lstStyle>
          <a:p>
            <a:r>
              <a:rPr lang="en-US"/>
              <a:t>Click to edit Master title style</a:t>
            </a:r>
            <a:endParaRPr lang="en-US" dirty="0"/>
          </a:p>
        </p:txBody>
      </p:sp>
      <p:sp>
        <p:nvSpPr>
          <p:cNvPr id="3" name="Text Placeholder 2"/>
          <p:cNvSpPr>
            <a:spLocks noGrp="1"/>
          </p:cNvSpPr>
          <p:nvPr>
            <p:ph type="body" idx="1"/>
          </p:nvPr>
        </p:nvSpPr>
        <p:spPr>
          <a:xfrm>
            <a:off x="5178425" y="7060258"/>
            <a:ext cx="17830798" cy="1720800"/>
          </a:xfrm>
        </p:spPr>
        <p:txBody>
          <a:bodyPr anchor="t"/>
          <a:lstStyle>
            <a:lvl1pPr marL="0" indent="0" algn="l">
              <a:buNone/>
              <a:defRPr sz="4000">
                <a:solidFill>
                  <a:schemeClr val="tx1">
                    <a:lumMod val="65000"/>
                    <a:lumOff val="3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8377" y="63563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1063625" y="6488279"/>
            <a:ext cx="1559534" cy="730250"/>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19902875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78424" y="4267200"/>
            <a:ext cx="8627728" cy="755524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4381494" y="4252444"/>
            <a:ext cx="8627728" cy="755524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8377" y="14287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1063625" y="1575565"/>
            <a:ext cx="1559534" cy="730250"/>
          </a:xfrm>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6576051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878746" y="3945406"/>
            <a:ext cx="7985464" cy="1152524"/>
          </a:xfrm>
        </p:spPr>
        <p:txBody>
          <a:bodyPr anchor="b">
            <a:noAutofit/>
          </a:bodyPr>
          <a:lstStyle>
            <a:lvl1pPr marL="0" indent="0">
              <a:buNone/>
              <a:defRPr sz="4800" b="0"/>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5178425" y="5097932"/>
            <a:ext cx="8685786" cy="670812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013259" y="3938950"/>
            <a:ext cx="7998002" cy="1152524"/>
          </a:xfrm>
        </p:spPr>
        <p:txBody>
          <a:bodyPr anchor="b">
            <a:noAutofit/>
          </a:bodyPr>
          <a:lstStyle>
            <a:lvl1pPr marL="0" indent="0">
              <a:buNone/>
              <a:defRPr sz="4800" b="0"/>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4333914" y="5091476"/>
            <a:ext cx="8677348" cy="670812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8377" y="14287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1063625" y="1575565"/>
            <a:ext cx="1559534" cy="730250"/>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2986523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8377" y="14287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88014261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8377" y="14287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07092790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78425" y="892176"/>
            <a:ext cx="7010398" cy="1952624"/>
          </a:xfrm>
        </p:spPr>
        <p:txBody>
          <a:bodyPr anchor="b"/>
          <a:lstStyle>
            <a:lvl1pPr algn="l">
              <a:defRPr sz="4000" b="0"/>
            </a:lvl1pPr>
          </a:lstStyle>
          <a:p>
            <a:r>
              <a:rPr lang="en-US"/>
              <a:t>Click to edit Master title style</a:t>
            </a:r>
            <a:endParaRPr lang="en-US" dirty="0"/>
          </a:p>
        </p:txBody>
      </p:sp>
      <p:sp>
        <p:nvSpPr>
          <p:cNvPr id="3" name="Content Placeholder 2"/>
          <p:cNvSpPr>
            <a:spLocks noGrp="1"/>
          </p:cNvSpPr>
          <p:nvPr>
            <p:ph idx="1"/>
          </p:nvPr>
        </p:nvSpPr>
        <p:spPr>
          <a:xfrm>
            <a:off x="12646024" y="892177"/>
            <a:ext cx="10363200" cy="10829926"/>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78425" y="3197226"/>
            <a:ext cx="7010398" cy="8524872"/>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8377" y="14287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71365698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78426" y="9601200"/>
            <a:ext cx="17830800" cy="1133476"/>
          </a:xfrm>
        </p:spPr>
        <p:txBody>
          <a:bodyPr anchor="b">
            <a:normAutofit/>
          </a:bodyPr>
          <a:lstStyle>
            <a:lvl1pPr algn="l">
              <a:defRPr sz="4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78424" y="1269930"/>
            <a:ext cx="17830800" cy="7709940"/>
          </a:xfrm>
        </p:spPr>
        <p:txBody>
          <a:bodyPr anchor="t">
            <a:normAutofit/>
          </a:bodyPr>
          <a:lstStyle>
            <a:lvl1pPr marL="0" indent="0" algn="ctr">
              <a:buNone/>
              <a:defRPr sz="3200"/>
            </a:lvl1pPr>
            <a:lvl2pPr marL="914400" indent="0">
              <a:buNone/>
              <a:defRPr sz="3200"/>
            </a:lvl2pPr>
            <a:lvl3pPr marL="1828800" indent="0">
              <a:buNone/>
              <a:defRPr sz="3200"/>
            </a:lvl3pPr>
            <a:lvl4pPr marL="2743200" indent="0">
              <a:buNone/>
              <a:defRPr sz="3200"/>
            </a:lvl4pPr>
            <a:lvl5pPr marL="3657600" indent="0">
              <a:buNone/>
              <a:defRPr sz="3200"/>
            </a:lvl5pPr>
            <a:lvl6pPr marL="4572000" indent="0">
              <a:buNone/>
              <a:defRPr sz="3200"/>
            </a:lvl6pPr>
            <a:lvl7pPr marL="5486400" indent="0">
              <a:buNone/>
              <a:defRPr sz="3200"/>
            </a:lvl7pPr>
            <a:lvl8pPr marL="6400800" indent="0">
              <a:buNone/>
              <a:defRPr sz="3200"/>
            </a:lvl8pPr>
            <a:lvl9pPr marL="7315200" indent="0">
              <a:buNone/>
              <a:defRPr sz="3200"/>
            </a:lvl9pPr>
          </a:lstStyle>
          <a:p>
            <a:r>
              <a:rPr lang="en-US"/>
              <a:t>Click icon to add picture</a:t>
            </a:r>
            <a:endParaRPr lang="en-US" dirty="0"/>
          </a:p>
        </p:txBody>
      </p:sp>
      <p:sp>
        <p:nvSpPr>
          <p:cNvPr id="4" name="Text Placeholder 3"/>
          <p:cNvSpPr>
            <a:spLocks noGrp="1"/>
          </p:cNvSpPr>
          <p:nvPr>
            <p:ph type="body" sz="half" idx="2"/>
          </p:nvPr>
        </p:nvSpPr>
        <p:spPr>
          <a:xfrm>
            <a:off x="5178426" y="10734676"/>
            <a:ext cx="17830800" cy="987424"/>
          </a:xfrm>
        </p:spPr>
        <p:txBody>
          <a:bodyPr>
            <a:normAutofit/>
          </a:bodyPr>
          <a:lstStyle>
            <a:lvl1pPr marL="0" indent="0">
              <a:buNone/>
              <a:defRPr sz="24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8377" y="98234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1063625" y="9966175"/>
            <a:ext cx="1559534" cy="730250"/>
          </a:xfrm>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28649600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2" y="457200"/>
            <a:ext cx="5703032" cy="13277256"/>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54442" y="-63"/>
            <a:ext cx="4713348" cy="13706570"/>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365760" cy="13716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5185849" y="1248220"/>
            <a:ext cx="17823374" cy="25617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78424" y="4267200"/>
            <a:ext cx="17830800" cy="7772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723225" y="12260874"/>
            <a:ext cx="2292566" cy="740792"/>
          </a:xfrm>
          <a:prstGeom prst="rect">
            <a:avLst/>
          </a:prstGeom>
        </p:spPr>
        <p:txBody>
          <a:bodyPr vert="horz" lIns="91440" tIns="45720" rIns="91440" bIns="45720" rtlCol="0" anchor="ctr"/>
          <a:lstStyle>
            <a:lvl1pPr algn="r">
              <a:defRPr sz="1800">
                <a:solidFill>
                  <a:schemeClr val="tx1">
                    <a:tint val="75000"/>
                  </a:schemeClr>
                </a:solidFill>
              </a:defRPr>
            </a:lvl1pPr>
          </a:lstStyle>
          <a:p>
            <a:fld id="{1160EA64-D806-43AC-9DF2-F8C432F32B4C}" type="datetimeFigureOut">
              <a:rPr lang="en-US" smtClean="0"/>
              <a:t>1/20/21</a:t>
            </a:fld>
            <a:endParaRPr lang="en-US" dirty="0"/>
          </a:p>
        </p:txBody>
      </p:sp>
      <p:sp>
        <p:nvSpPr>
          <p:cNvPr id="5" name="Footer Placeholder 4"/>
          <p:cNvSpPr>
            <a:spLocks noGrp="1"/>
          </p:cNvSpPr>
          <p:nvPr>
            <p:ph type="ftr" sz="quarter" idx="3"/>
          </p:nvPr>
        </p:nvSpPr>
        <p:spPr>
          <a:xfrm>
            <a:off x="5178425" y="12271617"/>
            <a:ext cx="15239998" cy="730250"/>
          </a:xfrm>
          <a:prstGeom prst="rect">
            <a:avLst/>
          </a:prstGeom>
        </p:spPr>
        <p:txBody>
          <a:bodyPr vert="horz" lIns="91440" tIns="45720" rIns="91440" bIns="45720" rtlCol="0" anchor="ctr"/>
          <a:lstStyle>
            <a:lvl1pPr algn="l">
              <a:defRPr sz="1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3625" y="1575565"/>
            <a:ext cx="1559534" cy="730250"/>
          </a:xfrm>
          <a:prstGeom prst="rect">
            <a:avLst/>
          </a:prstGeom>
        </p:spPr>
        <p:txBody>
          <a:bodyPr vert="horz" lIns="91440" tIns="45720" rIns="91440" bIns="45720" rtlCol="0" anchor="ctr"/>
          <a:lstStyle>
            <a:lvl1pPr algn="r">
              <a:defRPr sz="4000">
                <a:solidFill>
                  <a:srgbClr val="FE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483667368"/>
      </p:ext>
    </p:extLst>
  </p:cSld>
  <p:clrMap bg1="lt1" tx1="dk1" bg2="lt2" tx2="dk2" accent1="accent1" accent2="accent2" accent3="accent3" accent4="accent4" accent5="accent5" accent6="accent6" hlink="hlink" folHlink="folHlink"/>
  <p:sldLayoutIdLst>
    <p:sldLayoutId id="2147484257" r:id="rId1"/>
    <p:sldLayoutId id="2147484258" r:id="rId2"/>
    <p:sldLayoutId id="2147484259" r:id="rId3"/>
    <p:sldLayoutId id="2147484260" r:id="rId4"/>
    <p:sldLayoutId id="2147484261" r:id="rId5"/>
    <p:sldLayoutId id="2147484262" r:id="rId6"/>
    <p:sldLayoutId id="2147484263" r:id="rId7"/>
    <p:sldLayoutId id="2147484264" r:id="rId8"/>
    <p:sldLayoutId id="2147484265" r:id="rId9"/>
    <p:sldLayoutId id="2147484266" r:id="rId10"/>
    <p:sldLayoutId id="2147484267" r:id="rId11"/>
    <p:sldLayoutId id="2147484268" r:id="rId12"/>
    <p:sldLayoutId id="2147484269" r:id="rId13"/>
    <p:sldLayoutId id="2147484270" r:id="rId14"/>
    <p:sldLayoutId id="2147484271" r:id="rId15"/>
    <p:sldLayoutId id="2147484272" r:id="rId16"/>
    <p:sldLayoutId id="2147484273" r:id="rId17"/>
    <p:sldLayoutId id="2147484274" r:id="rId18"/>
    <p:sldLayoutId id="2147484275" r:id="rId19"/>
    <p:sldLayoutId id="2147484277" r:id="rId20"/>
    <p:sldLayoutId id="2147484279" r:id="rId21"/>
  </p:sldLayoutIdLst>
  <p:transition spd="slow">
    <p:fade thruBlk="1"/>
  </p:transition>
  <p:hf sldNum="0" hdr="0" ftr="0" dt="0"/>
  <p:txStyles>
    <p:titleStyle>
      <a:lvl1pPr algn="l" defTabSz="914400" rtl="0" eaLnBrk="1" latinLnBrk="0" hangingPunct="1">
        <a:spcBef>
          <a:spcPct val="0"/>
        </a:spcBef>
        <a:buNone/>
        <a:defRPr sz="72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685800" indent="-685800" algn="l" defTabSz="914400" rtl="0" eaLnBrk="1" latinLnBrk="0" hangingPunct="1">
        <a:spcBef>
          <a:spcPts val="2000"/>
        </a:spcBef>
        <a:spcAft>
          <a:spcPts val="0"/>
        </a:spcAft>
        <a:buClr>
          <a:schemeClr val="accent1"/>
        </a:buClr>
        <a:buFont typeface="Wingdings 3" charset="2"/>
        <a:buChar char=""/>
        <a:defRPr sz="3600" kern="1200">
          <a:solidFill>
            <a:schemeClr val="tx1">
              <a:lumMod val="75000"/>
              <a:lumOff val="25000"/>
            </a:schemeClr>
          </a:solidFill>
          <a:latin typeface="+mn-lt"/>
          <a:ea typeface="+mn-ea"/>
          <a:cs typeface="+mn-cs"/>
        </a:defRPr>
      </a:lvl1pPr>
      <a:lvl2pPr marL="1485900" indent="-571500" algn="l" defTabSz="914400" rtl="0" eaLnBrk="1" latinLnBrk="0" hangingPunct="1">
        <a:spcBef>
          <a:spcPts val="2000"/>
        </a:spcBef>
        <a:spcAft>
          <a:spcPts val="0"/>
        </a:spcAft>
        <a:buClr>
          <a:schemeClr val="accent1"/>
        </a:buClr>
        <a:buFont typeface="Wingdings 3" charset="2"/>
        <a:buChar char=""/>
        <a:defRPr sz="3200" kern="1200">
          <a:solidFill>
            <a:schemeClr val="tx1">
              <a:lumMod val="75000"/>
              <a:lumOff val="25000"/>
            </a:schemeClr>
          </a:solidFill>
          <a:latin typeface="+mn-lt"/>
          <a:ea typeface="+mn-ea"/>
          <a:cs typeface="+mn-cs"/>
        </a:defRPr>
      </a:lvl2pPr>
      <a:lvl3pPr marL="2286000" indent="-457200" algn="l" defTabSz="914400" rtl="0" eaLnBrk="1" latinLnBrk="0" hangingPunct="1">
        <a:spcBef>
          <a:spcPts val="2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3pPr>
      <a:lvl4pPr marL="3200400" indent="-457200" algn="l" defTabSz="914400" rtl="0" eaLnBrk="1" latinLnBrk="0" hangingPunct="1">
        <a:spcBef>
          <a:spcPts val="2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4pPr>
      <a:lvl5pPr marL="4114800" indent="-457200" algn="l" defTabSz="914400" rtl="0" eaLnBrk="1" latinLnBrk="0" hangingPunct="1">
        <a:spcBef>
          <a:spcPts val="2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5pPr>
      <a:lvl6pPr marL="5029200" indent="-457200" algn="l" defTabSz="914400" rtl="0" eaLnBrk="1" latinLnBrk="0" hangingPunct="1">
        <a:spcBef>
          <a:spcPts val="2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6pPr>
      <a:lvl7pPr marL="5943600" indent="-457200" algn="l" defTabSz="914400" rtl="0" eaLnBrk="1" latinLnBrk="0" hangingPunct="1">
        <a:spcBef>
          <a:spcPts val="2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7pPr>
      <a:lvl8pPr marL="6858000" indent="-457200" algn="l" defTabSz="914400" rtl="0" eaLnBrk="1" latinLnBrk="0" hangingPunct="1">
        <a:spcBef>
          <a:spcPts val="2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8pPr>
      <a:lvl9pPr marL="7772400" indent="-457200" algn="l" defTabSz="914400" rtl="0" eaLnBrk="1" latinLnBrk="0" hangingPunct="1">
        <a:spcBef>
          <a:spcPts val="2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hyperlink" Target="https://summerofcode.withgoogle.com/" TargetMode="External"/><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Google Shape;61;p1"/>
          <p:cNvSpPr txBox="1">
            <a:spLocks noGrp="1"/>
          </p:cNvSpPr>
          <p:nvPr>
            <p:ph type="title"/>
          </p:nvPr>
        </p:nvSpPr>
        <p:spPr>
          <a:xfrm>
            <a:off x="3940084" y="3371664"/>
            <a:ext cx="16503832" cy="1791351"/>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0"/>
              <a:buNone/>
            </a:pPr>
            <a:r>
              <a:rPr lang="en-US" sz="9600" b="1" dirty="0">
                <a:solidFill>
                  <a:srgbClr val="002060"/>
                </a:solidFill>
                <a:latin typeface="Apple Braille" pitchFamily="2" charset="0"/>
                <a:cs typeface="Angsana New" panose="02020603050405020304" pitchFamily="18" charset="-34"/>
              </a:rPr>
              <a:t>Google Summer of Code</a:t>
            </a:r>
            <a:endParaRPr sz="9600" b="1" dirty="0">
              <a:solidFill>
                <a:srgbClr val="002060"/>
              </a:solidFill>
              <a:latin typeface="Apple Braille" pitchFamily="2" charset="0"/>
              <a:cs typeface="Angsana New" panose="02020603050405020304" pitchFamily="18" charset="-34"/>
            </a:endParaRPr>
          </a:p>
        </p:txBody>
      </p:sp>
      <p:sp>
        <p:nvSpPr>
          <p:cNvPr id="63" name="Google Shape;63;p1"/>
          <p:cNvSpPr txBox="1">
            <a:spLocks noGrp="1"/>
          </p:cNvSpPr>
          <p:nvPr>
            <p:ph type="title" idx="2"/>
          </p:nvPr>
        </p:nvSpPr>
        <p:spPr>
          <a:xfrm>
            <a:off x="3940084" y="5806332"/>
            <a:ext cx="16503832" cy="2103336"/>
          </a:xfrm>
          <a:prstGeom prst="rect">
            <a:avLst/>
          </a:prstGeom>
          <a:noFill/>
          <a:ln>
            <a:noFill/>
          </a:ln>
        </p:spPr>
        <p:txBody>
          <a:bodyPr spcFirstLastPara="1" wrap="square" lIns="91425" tIns="91425" rIns="91425" bIns="91425" anchor="t" anchorCtr="0">
            <a:noAutofit/>
          </a:bodyPr>
          <a:lstStyle/>
          <a:p>
            <a:pPr marL="0" lvl="0" indent="0" algn="ctr" rtl="0">
              <a:lnSpc>
                <a:spcPct val="125000"/>
              </a:lnSpc>
              <a:spcBef>
                <a:spcPts val="0"/>
              </a:spcBef>
              <a:spcAft>
                <a:spcPts val="0"/>
              </a:spcAft>
              <a:buSzPts val="4000"/>
              <a:buNone/>
            </a:pPr>
            <a:r>
              <a:rPr lang="en-US" sz="4800" b="1" i="1" dirty="0">
                <a:solidFill>
                  <a:schemeClr val="tx1"/>
                </a:solidFill>
                <a:latin typeface="Apple Braille" pitchFamily="2" charset="0"/>
              </a:rPr>
              <a:t>Artificial Intelligence Club</a:t>
            </a:r>
            <a:br>
              <a:rPr lang="en-US" sz="4800" b="1" i="1" dirty="0">
                <a:solidFill>
                  <a:schemeClr val="tx1"/>
                </a:solidFill>
                <a:latin typeface="Apple Braille" pitchFamily="2" charset="0"/>
              </a:rPr>
            </a:br>
            <a:r>
              <a:rPr lang="en-US" sz="4800" b="1" i="1" dirty="0">
                <a:solidFill>
                  <a:schemeClr val="tx1"/>
                </a:solidFill>
                <a:latin typeface="Apple Braille" pitchFamily="2" charset="0"/>
              </a:rPr>
              <a:t>Habib University, Karachi</a:t>
            </a:r>
            <a:endParaRPr sz="4800" b="1" i="1" dirty="0">
              <a:solidFill>
                <a:schemeClr val="tx1"/>
              </a:solidFill>
              <a:latin typeface="Apple Braille" pitchFamily="2" charset="0"/>
            </a:endParaRPr>
          </a:p>
        </p:txBody>
      </p:sp>
      <p:sp>
        <p:nvSpPr>
          <p:cNvPr id="65" name="Google Shape;65;p1"/>
          <p:cNvSpPr txBox="1"/>
          <p:nvPr/>
        </p:nvSpPr>
        <p:spPr>
          <a:xfrm>
            <a:off x="6964315" y="8552985"/>
            <a:ext cx="10455370" cy="3178098"/>
          </a:xfrm>
          <a:prstGeom prst="rect">
            <a:avLst/>
          </a:prstGeom>
          <a:noFill/>
          <a:ln>
            <a:noFill/>
          </a:ln>
        </p:spPr>
        <p:txBody>
          <a:bodyPr spcFirstLastPara="1" wrap="square" lIns="91425" tIns="91425" rIns="91425" bIns="91425" anchor="t" anchorCtr="0">
            <a:noAutofit/>
          </a:bodyPr>
          <a:lstStyle/>
          <a:p>
            <a:pPr marL="0" marR="0" lvl="0" indent="0" algn="ctr" rtl="0">
              <a:lnSpc>
                <a:spcPct val="125000"/>
              </a:lnSpc>
              <a:spcBef>
                <a:spcPts val="0"/>
              </a:spcBef>
              <a:spcAft>
                <a:spcPts val="0"/>
              </a:spcAft>
              <a:buClr>
                <a:srgbClr val="000000"/>
              </a:buClr>
              <a:buSzPts val="2000"/>
              <a:buFont typeface="Arial"/>
              <a:buNone/>
            </a:pPr>
            <a:r>
              <a:rPr lang="en-US" sz="4800" b="0" i="0" u="none" strike="noStrike" cap="none" dirty="0">
                <a:solidFill>
                  <a:srgbClr val="002060"/>
                </a:solidFill>
                <a:latin typeface="Apple Braille" pitchFamily="2" charset="0"/>
                <a:ea typeface="Arial"/>
                <a:cs typeface="Arial"/>
                <a:sym typeface="Arial"/>
              </a:rPr>
              <a:t>Tahir Ramzan</a:t>
            </a:r>
            <a:endParaRPr sz="4800" dirty="0">
              <a:solidFill>
                <a:srgbClr val="002060"/>
              </a:solidFill>
              <a:latin typeface="Apple Braille" pitchFamily="2" charset="0"/>
            </a:endParaRPr>
          </a:p>
          <a:p>
            <a:pPr marL="0" marR="0" lvl="0" indent="0" algn="ctr" rtl="0">
              <a:lnSpc>
                <a:spcPct val="125000"/>
              </a:lnSpc>
              <a:spcBef>
                <a:spcPts val="0"/>
              </a:spcBef>
              <a:spcAft>
                <a:spcPts val="0"/>
              </a:spcAft>
              <a:buClr>
                <a:srgbClr val="000000"/>
              </a:buClr>
              <a:buSzPts val="2000"/>
              <a:buFont typeface="Arial"/>
              <a:buNone/>
            </a:pPr>
            <a:r>
              <a:rPr lang="en-US" sz="4800" b="0" i="0" u="none" strike="noStrike" cap="none" dirty="0">
                <a:solidFill>
                  <a:srgbClr val="002060"/>
                </a:solidFill>
                <a:latin typeface="Apple Braille" pitchFamily="2" charset="0"/>
                <a:ea typeface="Arial"/>
                <a:cs typeface="Arial"/>
                <a:sym typeface="Arial"/>
              </a:rPr>
              <a:t>GSoC Scholar 2015 and 2016</a:t>
            </a:r>
            <a:endParaRPr sz="4800" dirty="0">
              <a:solidFill>
                <a:srgbClr val="002060"/>
              </a:solidFill>
              <a:latin typeface="Apple Braille" pitchFamily="2" charset="0"/>
            </a:endParaRPr>
          </a:p>
          <a:p>
            <a:pPr marL="0" marR="0" lvl="0" indent="0" algn="ctr" rtl="0">
              <a:lnSpc>
                <a:spcPct val="125000"/>
              </a:lnSpc>
              <a:spcBef>
                <a:spcPts val="0"/>
              </a:spcBef>
              <a:spcAft>
                <a:spcPts val="0"/>
              </a:spcAft>
              <a:buClr>
                <a:srgbClr val="000000"/>
              </a:buClr>
              <a:buSzPts val="2000"/>
              <a:buFont typeface="Arial"/>
              <a:buNone/>
            </a:pPr>
            <a:r>
              <a:rPr lang="en-US" sz="4800" b="0" i="0" u="none" strike="noStrike" cap="none" dirty="0">
                <a:solidFill>
                  <a:srgbClr val="002060"/>
                </a:solidFill>
                <a:latin typeface="Apple Braille" pitchFamily="2" charset="0"/>
                <a:ea typeface="Arial"/>
                <a:cs typeface="Arial"/>
                <a:sym typeface="Arial"/>
              </a:rPr>
              <a:t>GCI Mentor 2018 and 2019</a:t>
            </a:r>
            <a:endParaRPr sz="4800" dirty="0">
              <a:solidFill>
                <a:srgbClr val="002060"/>
              </a:solidFill>
              <a:latin typeface="Apple Braille"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g70b961354d_1_18"/>
          <p:cNvSpPr txBox="1">
            <a:spLocks noGrp="1"/>
          </p:cNvSpPr>
          <p:nvPr>
            <p:ph type="title"/>
          </p:nvPr>
        </p:nvSpPr>
        <p:spPr>
          <a:xfrm>
            <a:off x="9442669" y="1324918"/>
            <a:ext cx="5498660" cy="1285613"/>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0"/>
              <a:buNone/>
            </a:pPr>
            <a:r>
              <a:rPr lang="en-US" sz="7200" dirty="0">
                <a:solidFill>
                  <a:srgbClr val="002060"/>
                </a:solidFill>
                <a:latin typeface="Apple Braille" pitchFamily="2" charset="0"/>
              </a:rPr>
              <a:t>Second Step</a:t>
            </a:r>
            <a:endParaRPr sz="7200" dirty="0">
              <a:solidFill>
                <a:srgbClr val="002060"/>
              </a:solidFill>
              <a:latin typeface="Apple Braille" pitchFamily="2" charset="0"/>
            </a:endParaRPr>
          </a:p>
        </p:txBody>
      </p:sp>
      <p:sp>
        <p:nvSpPr>
          <p:cNvPr id="142" name="Google Shape;142;g70b961354d_1_18"/>
          <p:cNvSpPr txBox="1">
            <a:spLocks noGrp="1"/>
          </p:cNvSpPr>
          <p:nvPr>
            <p:ph type="title" idx="2"/>
          </p:nvPr>
        </p:nvSpPr>
        <p:spPr>
          <a:xfrm>
            <a:off x="5062652" y="10316975"/>
            <a:ext cx="14258693" cy="1162561"/>
          </a:xfrm>
          <a:prstGeom prst="rect">
            <a:avLst/>
          </a:prstGeom>
          <a:noFill/>
          <a:ln>
            <a:noFill/>
          </a:ln>
        </p:spPr>
        <p:txBody>
          <a:bodyPr spcFirstLastPara="1" wrap="square" lIns="91425" tIns="91425" rIns="91425" bIns="91425" anchor="t" anchorCtr="0">
            <a:noAutofit/>
          </a:bodyPr>
          <a:lstStyle/>
          <a:p>
            <a:pPr marL="0" lvl="0" indent="0" algn="ctr" rtl="0">
              <a:lnSpc>
                <a:spcPct val="125000"/>
              </a:lnSpc>
              <a:spcBef>
                <a:spcPts val="0"/>
              </a:spcBef>
              <a:spcAft>
                <a:spcPts val="0"/>
              </a:spcAft>
              <a:buSzPts val="4000"/>
              <a:buNone/>
            </a:pPr>
            <a:r>
              <a:rPr lang="en-US" sz="4800" dirty="0">
                <a:solidFill>
                  <a:schemeClr val="tx1"/>
                </a:solidFill>
                <a:latin typeface="Apple Braille" pitchFamily="2" charset="0"/>
              </a:rPr>
              <a:t>Learn from experiences of past </a:t>
            </a:r>
            <a:r>
              <a:rPr lang="en-US" sz="4800" dirty="0" err="1">
                <a:solidFill>
                  <a:schemeClr val="tx1"/>
                </a:solidFill>
                <a:latin typeface="Apple Braille" pitchFamily="2" charset="0"/>
              </a:rPr>
              <a:t>GSoCers</a:t>
            </a:r>
            <a:endParaRPr lang="en-US" sz="4800" dirty="0">
              <a:solidFill>
                <a:schemeClr val="tx1"/>
              </a:solidFill>
              <a:latin typeface="Apple Braille" pitchFamily="2" charset="0"/>
            </a:endParaRPr>
          </a:p>
        </p:txBody>
      </p:sp>
      <p:pic>
        <p:nvPicPr>
          <p:cNvPr id="144" name="Google Shape;144;g70b961354d_1_18"/>
          <p:cNvPicPr preferRelativeResize="0"/>
          <p:nvPr/>
        </p:nvPicPr>
        <p:blipFill>
          <a:blip r:embed="rId3">
            <a:alphaModFix/>
          </a:blip>
          <a:stretch>
            <a:fillRect/>
          </a:stretch>
        </p:blipFill>
        <p:spPr>
          <a:xfrm>
            <a:off x="7139080" y="3671994"/>
            <a:ext cx="10105840" cy="558351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0" name="Google Shape;150;g70b961354d_1_25"/>
          <p:cNvSpPr txBox="1">
            <a:spLocks noGrp="1"/>
          </p:cNvSpPr>
          <p:nvPr>
            <p:ph type="title"/>
          </p:nvPr>
        </p:nvSpPr>
        <p:spPr>
          <a:xfrm>
            <a:off x="7519828" y="2352427"/>
            <a:ext cx="9344344" cy="1550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0"/>
              <a:buNone/>
            </a:pPr>
            <a:r>
              <a:rPr lang="en-US" sz="7200" dirty="0">
                <a:solidFill>
                  <a:srgbClr val="002060"/>
                </a:solidFill>
                <a:latin typeface="Apple Braille" pitchFamily="2" charset="0"/>
              </a:rPr>
              <a:t>Third: Getting Started</a:t>
            </a:r>
            <a:endParaRPr sz="7200" dirty="0">
              <a:solidFill>
                <a:srgbClr val="002060"/>
              </a:solidFill>
              <a:latin typeface="Apple Braille" pitchFamily="2" charset="0"/>
            </a:endParaRPr>
          </a:p>
        </p:txBody>
      </p:sp>
      <p:sp>
        <p:nvSpPr>
          <p:cNvPr id="151" name="Google Shape;151;g70b961354d_1_25"/>
          <p:cNvSpPr txBox="1"/>
          <p:nvPr/>
        </p:nvSpPr>
        <p:spPr>
          <a:xfrm>
            <a:off x="6824640" y="5599673"/>
            <a:ext cx="10734719" cy="5763900"/>
          </a:xfrm>
          <a:prstGeom prst="rect">
            <a:avLst/>
          </a:prstGeom>
          <a:noFill/>
          <a:ln>
            <a:noFill/>
          </a:ln>
        </p:spPr>
        <p:txBody>
          <a:bodyPr spcFirstLastPara="1" wrap="square" lIns="91425" tIns="91425" rIns="91425" bIns="91425" anchor="t" anchorCtr="0">
            <a:noAutofit/>
          </a:bodyPr>
          <a:lstStyle/>
          <a:p>
            <a:pPr lvl="0" algn="l" rtl="0">
              <a:lnSpc>
                <a:spcPct val="125000"/>
              </a:lnSpc>
              <a:spcBef>
                <a:spcPts val="0"/>
              </a:spcBef>
              <a:spcAft>
                <a:spcPts val="0"/>
              </a:spcAft>
              <a:buClr>
                <a:srgbClr val="3F3F3F"/>
              </a:buClr>
              <a:buSzPts val="6000"/>
            </a:pPr>
            <a:r>
              <a:rPr lang="en-US" sz="4800" dirty="0">
                <a:solidFill>
                  <a:srgbClr val="002060"/>
                </a:solidFill>
                <a:latin typeface="Apple Braille" pitchFamily="2" charset="0"/>
                <a:hlinkClick r:id="rId3">
                  <a:extLst>
                    <a:ext uri="{A12FA001-AC4F-418D-AE19-62706E023703}">
                      <ahyp:hlinkClr xmlns:ahyp="http://schemas.microsoft.com/office/drawing/2018/hyperlinkcolor" val="tx"/>
                    </a:ext>
                  </a:extLst>
                </a:hlinkClick>
              </a:rPr>
              <a:t>https://summerofcode.withgoogle.com/</a:t>
            </a:r>
            <a:r>
              <a:rPr lang="en-US" sz="4800" dirty="0">
                <a:solidFill>
                  <a:srgbClr val="002060"/>
                </a:solidFill>
                <a:latin typeface="Apple Braille" pitchFamily="2" charset="0"/>
              </a:rPr>
              <a:t> </a:t>
            </a:r>
            <a:endParaRPr sz="4800" dirty="0">
              <a:solidFill>
                <a:srgbClr val="002060"/>
              </a:solidFill>
              <a:latin typeface="Apple Braille" pitchFamily="2" charset="0"/>
            </a:endParaRPr>
          </a:p>
          <a:p>
            <a:pPr lvl="0" algn="l" rtl="0">
              <a:lnSpc>
                <a:spcPct val="125000"/>
              </a:lnSpc>
              <a:spcBef>
                <a:spcPts val="0"/>
              </a:spcBef>
              <a:spcAft>
                <a:spcPts val="0"/>
              </a:spcAft>
              <a:buClr>
                <a:srgbClr val="3F3F3F"/>
              </a:buClr>
              <a:buSzPts val="6000"/>
            </a:pPr>
            <a:endParaRPr lang="en-US" sz="4800" dirty="0">
              <a:solidFill>
                <a:srgbClr val="3F3F3F"/>
              </a:solidFill>
              <a:latin typeface="Apple Braille" pitchFamily="2" charset="0"/>
            </a:endParaRPr>
          </a:p>
          <a:p>
            <a:pPr lvl="0" algn="l" rtl="0">
              <a:lnSpc>
                <a:spcPct val="125000"/>
              </a:lnSpc>
              <a:spcBef>
                <a:spcPts val="0"/>
              </a:spcBef>
              <a:spcAft>
                <a:spcPts val="0"/>
              </a:spcAft>
              <a:buClr>
                <a:srgbClr val="3F3F3F"/>
              </a:buClr>
              <a:buSzPts val="6000"/>
            </a:pPr>
            <a:r>
              <a:rPr lang="en-US" sz="4800" dirty="0">
                <a:solidFill>
                  <a:srgbClr val="3F3F3F"/>
                </a:solidFill>
                <a:latin typeface="Apple Braille" pitchFamily="2" charset="0"/>
              </a:rPr>
              <a:t>-&gt; Review timeline</a:t>
            </a:r>
            <a:endParaRPr sz="4800" dirty="0">
              <a:solidFill>
                <a:srgbClr val="3F3F3F"/>
              </a:solidFill>
              <a:latin typeface="Apple Braille" pitchFamily="2" charset="0"/>
            </a:endParaRPr>
          </a:p>
          <a:p>
            <a:pPr lvl="0" algn="l" rtl="0">
              <a:lnSpc>
                <a:spcPct val="125000"/>
              </a:lnSpc>
              <a:spcBef>
                <a:spcPts val="0"/>
              </a:spcBef>
              <a:spcAft>
                <a:spcPts val="0"/>
              </a:spcAft>
              <a:buClr>
                <a:srgbClr val="3F3F3F"/>
              </a:buClr>
              <a:buSzPts val="6000"/>
            </a:pPr>
            <a:r>
              <a:rPr lang="en-US" sz="4800" dirty="0">
                <a:solidFill>
                  <a:srgbClr val="3F3F3F"/>
                </a:solidFill>
                <a:latin typeface="Apple Braille" pitchFamily="2" charset="0"/>
              </a:rPr>
              <a:t>-&gt; Read guides and FAQ</a:t>
            </a:r>
            <a:endParaRPr sz="4800" dirty="0">
              <a:solidFill>
                <a:srgbClr val="3F3F3F"/>
              </a:solidFill>
              <a:latin typeface="Apple Braille" pitchFamily="2" charset="0"/>
            </a:endParaRPr>
          </a:p>
          <a:p>
            <a:pPr lvl="0" algn="l" rtl="0">
              <a:lnSpc>
                <a:spcPct val="125000"/>
              </a:lnSpc>
              <a:spcBef>
                <a:spcPts val="0"/>
              </a:spcBef>
              <a:spcAft>
                <a:spcPts val="0"/>
              </a:spcAft>
              <a:buClr>
                <a:srgbClr val="3F3F3F"/>
              </a:buClr>
              <a:buSzPts val="6000"/>
            </a:pPr>
            <a:r>
              <a:rPr lang="en-US" sz="4800" dirty="0">
                <a:solidFill>
                  <a:srgbClr val="3F3F3F"/>
                </a:solidFill>
                <a:latin typeface="Apple Braille" pitchFamily="2" charset="0"/>
              </a:rPr>
              <a:t>-&gt; Shortlist organizations and projects</a:t>
            </a:r>
            <a:endParaRPr sz="4800" dirty="0">
              <a:solidFill>
                <a:srgbClr val="3F3F3F"/>
              </a:solidFill>
              <a:latin typeface="Apple Braille"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g70b961354d_1_42"/>
          <p:cNvPicPr preferRelativeResize="0"/>
          <p:nvPr/>
        </p:nvPicPr>
        <p:blipFill>
          <a:blip r:embed="rId3">
            <a:alphaModFix/>
          </a:blip>
          <a:stretch>
            <a:fillRect/>
          </a:stretch>
        </p:blipFill>
        <p:spPr>
          <a:xfrm>
            <a:off x="2572863" y="1807913"/>
            <a:ext cx="19238274" cy="1010017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g70b961354d_1_60"/>
          <p:cNvSpPr txBox="1">
            <a:spLocks noGrp="1"/>
          </p:cNvSpPr>
          <p:nvPr>
            <p:ph type="title"/>
          </p:nvPr>
        </p:nvSpPr>
        <p:spPr>
          <a:xfrm>
            <a:off x="9694315" y="978273"/>
            <a:ext cx="4995368" cy="148359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000"/>
              <a:buNone/>
            </a:pPr>
            <a:r>
              <a:rPr lang="en-US" sz="7200" dirty="0">
                <a:solidFill>
                  <a:srgbClr val="002060"/>
                </a:solidFill>
                <a:latin typeface="Apple Braille" pitchFamily="2" charset="0"/>
              </a:rPr>
              <a:t>Fourth Step</a:t>
            </a:r>
            <a:endParaRPr sz="7200" dirty="0">
              <a:solidFill>
                <a:srgbClr val="002060"/>
              </a:solidFill>
              <a:latin typeface="Apple Braille" pitchFamily="2" charset="0"/>
            </a:endParaRPr>
          </a:p>
        </p:txBody>
      </p:sp>
      <p:sp>
        <p:nvSpPr>
          <p:cNvPr id="166" name="Google Shape;166;g70b961354d_1_60"/>
          <p:cNvSpPr txBox="1"/>
          <p:nvPr/>
        </p:nvSpPr>
        <p:spPr>
          <a:xfrm>
            <a:off x="7454588" y="9656971"/>
            <a:ext cx="9474821" cy="2514581"/>
          </a:xfrm>
          <a:prstGeom prst="rect">
            <a:avLst/>
          </a:prstGeom>
          <a:noFill/>
          <a:ln>
            <a:noFill/>
          </a:ln>
        </p:spPr>
        <p:txBody>
          <a:bodyPr spcFirstLastPara="1" wrap="square" lIns="91425" tIns="91425" rIns="91425" bIns="91425" anchor="t" anchorCtr="0">
            <a:noAutofit/>
          </a:bodyPr>
          <a:lstStyle/>
          <a:p>
            <a:pPr lvl="0" algn="l" rtl="0">
              <a:lnSpc>
                <a:spcPct val="125000"/>
              </a:lnSpc>
              <a:spcBef>
                <a:spcPts val="0"/>
              </a:spcBef>
              <a:spcAft>
                <a:spcPts val="0"/>
              </a:spcAft>
              <a:buClr>
                <a:srgbClr val="3F3F3F"/>
              </a:buClr>
              <a:buSzPts val="5500"/>
            </a:pPr>
            <a:r>
              <a:rPr lang="en-US" sz="4800" dirty="0">
                <a:latin typeface="Apple Braille" pitchFamily="2" charset="0"/>
              </a:rPr>
              <a:t>-&gt; Utilize all contact options</a:t>
            </a:r>
            <a:endParaRPr sz="4800" dirty="0">
              <a:latin typeface="Apple Braille" pitchFamily="2" charset="0"/>
            </a:endParaRPr>
          </a:p>
          <a:p>
            <a:pPr lvl="0" algn="l" rtl="0">
              <a:lnSpc>
                <a:spcPct val="125000"/>
              </a:lnSpc>
              <a:spcBef>
                <a:spcPts val="0"/>
              </a:spcBef>
              <a:spcAft>
                <a:spcPts val="0"/>
              </a:spcAft>
              <a:buClr>
                <a:srgbClr val="3F3F3F"/>
              </a:buClr>
              <a:buSzPts val="5500"/>
            </a:pPr>
            <a:r>
              <a:rPr lang="en-US" sz="4800" dirty="0">
                <a:latin typeface="Apple Braille" pitchFamily="2" charset="0"/>
              </a:rPr>
              <a:t>-&gt; Email mentors to show interest </a:t>
            </a:r>
          </a:p>
        </p:txBody>
      </p:sp>
      <p:pic>
        <p:nvPicPr>
          <p:cNvPr id="167" name="Google Shape;167;g70b961354d_1_60"/>
          <p:cNvPicPr preferRelativeResize="0"/>
          <p:nvPr/>
        </p:nvPicPr>
        <p:blipFill rotWithShape="1">
          <a:blip r:embed="rId3">
            <a:alphaModFix/>
          </a:blip>
          <a:srcRect l="6051" r="22412" b="4370"/>
          <a:stretch/>
        </p:blipFill>
        <p:spPr>
          <a:xfrm>
            <a:off x="8232910" y="3177468"/>
            <a:ext cx="7918176" cy="5763900"/>
          </a:xfrm>
          <a:prstGeom prst="rect">
            <a:avLst/>
          </a:prstGeom>
          <a:noFill/>
          <a:ln w="38100" cap="flat" cmpd="sng">
            <a:solidFill>
              <a:srgbClr val="9900FF"/>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Google Shape;173;g70b961354d_1_68"/>
          <p:cNvSpPr txBox="1">
            <a:spLocks noGrp="1"/>
          </p:cNvSpPr>
          <p:nvPr>
            <p:ph type="title"/>
          </p:nvPr>
        </p:nvSpPr>
        <p:spPr>
          <a:xfrm>
            <a:off x="9794676" y="4750091"/>
            <a:ext cx="4794646" cy="158392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0"/>
              <a:buNone/>
            </a:pPr>
            <a:r>
              <a:rPr lang="en-US" sz="7200" dirty="0">
                <a:solidFill>
                  <a:srgbClr val="002060"/>
                </a:solidFill>
                <a:latin typeface="Apple Braille" pitchFamily="2" charset="0"/>
              </a:rPr>
              <a:t>Fifth Step</a:t>
            </a:r>
            <a:endParaRPr sz="7200" dirty="0">
              <a:solidFill>
                <a:srgbClr val="002060"/>
              </a:solidFill>
              <a:latin typeface="Apple Braille" pitchFamily="2" charset="0"/>
            </a:endParaRPr>
          </a:p>
        </p:txBody>
      </p:sp>
      <p:sp>
        <p:nvSpPr>
          <p:cNvPr id="174" name="Google Shape;174;g70b961354d_1_68"/>
          <p:cNvSpPr txBox="1"/>
          <p:nvPr/>
        </p:nvSpPr>
        <p:spPr>
          <a:xfrm>
            <a:off x="6147132" y="7381985"/>
            <a:ext cx="12089733" cy="2263698"/>
          </a:xfrm>
          <a:prstGeom prst="rect">
            <a:avLst/>
          </a:prstGeom>
          <a:noFill/>
          <a:ln>
            <a:noFill/>
          </a:ln>
        </p:spPr>
        <p:txBody>
          <a:bodyPr spcFirstLastPara="1" wrap="square" lIns="91425" tIns="91425" rIns="91425" bIns="91425" anchor="t" anchorCtr="0">
            <a:noAutofit/>
          </a:bodyPr>
          <a:lstStyle/>
          <a:p>
            <a:pPr lvl="0" algn="l" rtl="0">
              <a:lnSpc>
                <a:spcPct val="125000"/>
              </a:lnSpc>
              <a:spcBef>
                <a:spcPts val="0"/>
              </a:spcBef>
              <a:spcAft>
                <a:spcPts val="0"/>
              </a:spcAft>
              <a:buClr>
                <a:srgbClr val="3F3F3F"/>
              </a:buClr>
              <a:buSzPts val="4800"/>
            </a:pPr>
            <a:r>
              <a:rPr lang="en-US" sz="4800" dirty="0">
                <a:solidFill>
                  <a:srgbClr val="3F3F3F"/>
                </a:solidFill>
                <a:latin typeface="Apple Braille" pitchFamily="2" charset="0"/>
              </a:rPr>
              <a:t>-&gt; Read chats and forums</a:t>
            </a:r>
          </a:p>
          <a:p>
            <a:pPr lvl="0" algn="l" rtl="0">
              <a:lnSpc>
                <a:spcPct val="125000"/>
              </a:lnSpc>
              <a:spcBef>
                <a:spcPts val="0"/>
              </a:spcBef>
              <a:spcAft>
                <a:spcPts val="0"/>
              </a:spcAft>
              <a:buClr>
                <a:srgbClr val="3F3F3F"/>
              </a:buClr>
              <a:buSzPts val="4800"/>
            </a:pPr>
            <a:r>
              <a:rPr lang="en-US" sz="4800" dirty="0">
                <a:solidFill>
                  <a:srgbClr val="3F3F3F"/>
                </a:solidFill>
                <a:latin typeface="Apple Braille" pitchFamily="2" charset="0"/>
              </a:rPr>
              <a:t>-&gt; Download, install, and explore </a:t>
            </a:r>
            <a:r>
              <a:rPr lang="en-US" sz="4800" dirty="0" err="1">
                <a:solidFill>
                  <a:srgbClr val="3F3F3F"/>
                </a:solidFill>
                <a:latin typeface="Apple Braille" pitchFamily="2" charset="0"/>
              </a:rPr>
              <a:t>softwares</a:t>
            </a:r>
            <a:endParaRPr sz="4800" dirty="0">
              <a:solidFill>
                <a:srgbClr val="3F3F3F"/>
              </a:solidFill>
              <a:latin typeface="Apple Braille" pitchFamily="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0" name="Google Shape;180;g70b961354d_1_75"/>
          <p:cNvSpPr txBox="1">
            <a:spLocks noGrp="1"/>
          </p:cNvSpPr>
          <p:nvPr>
            <p:ph type="title"/>
          </p:nvPr>
        </p:nvSpPr>
        <p:spPr>
          <a:xfrm>
            <a:off x="9995397" y="5101353"/>
            <a:ext cx="4393202" cy="137997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0"/>
              <a:buNone/>
            </a:pPr>
            <a:r>
              <a:rPr lang="en-US" sz="7200" dirty="0">
                <a:solidFill>
                  <a:srgbClr val="002060"/>
                </a:solidFill>
                <a:latin typeface="Apple Braille" pitchFamily="2" charset="0"/>
              </a:rPr>
              <a:t>Sixth Step</a:t>
            </a:r>
            <a:endParaRPr sz="7200" dirty="0">
              <a:solidFill>
                <a:srgbClr val="002060"/>
              </a:solidFill>
              <a:latin typeface="Apple Braille" pitchFamily="2" charset="0"/>
            </a:endParaRPr>
          </a:p>
        </p:txBody>
      </p:sp>
      <p:sp>
        <p:nvSpPr>
          <p:cNvPr id="181" name="Google Shape;181;g70b961354d_1_75"/>
          <p:cNvSpPr txBox="1"/>
          <p:nvPr/>
        </p:nvSpPr>
        <p:spPr>
          <a:xfrm>
            <a:off x="5623977" y="7234672"/>
            <a:ext cx="13136043" cy="2397512"/>
          </a:xfrm>
          <a:prstGeom prst="rect">
            <a:avLst/>
          </a:prstGeom>
          <a:noFill/>
          <a:ln>
            <a:noFill/>
          </a:ln>
        </p:spPr>
        <p:txBody>
          <a:bodyPr spcFirstLastPara="1" wrap="square" lIns="91425" tIns="91425" rIns="91425" bIns="91425" anchor="t" anchorCtr="0">
            <a:noAutofit/>
          </a:bodyPr>
          <a:lstStyle/>
          <a:p>
            <a:pPr lvl="0" algn="l" rtl="0">
              <a:lnSpc>
                <a:spcPct val="125000"/>
              </a:lnSpc>
              <a:spcBef>
                <a:spcPts val="0"/>
              </a:spcBef>
              <a:spcAft>
                <a:spcPts val="0"/>
              </a:spcAft>
              <a:buClr>
                <a:srgbClr val="3F3F3F"/>
              </a:buClr>
              <a:buSzPts val="5500"/>
            </a:pPr>
            <a:r>
              <a:rPr lang="en-US" sz="4800" dirty="0">
                <a:solidFill>
                  <a:srgbClr val="3F3F3F"/>
                </a:solidFill>
                <a:latin typeface="Apple Braille" pitchFamily="2" charset="0"/>
              </a:rPr>
              <a:t>-&gt; Follow the guidelines</a:t>
            </a:r>
            <a:endParaRPr sz="4800" dirty="0">
              <a:solidFill>
                <a:srgbClr val="3F3F3F"/>
              </a:solidFill>
              <a:latin typeface="Apple Braille" pitchFamily="2" charset="0"/>
            </a:endParaRPr>
          </a:p>
          <a:p>
            <a:pPr lvl="0" algn="l" rtl="0">
              <a:lnSpc>
                <a:spcPct val="125000"/>
              </a:lnSpc>
              <a:spcBef>
                <a:spcPts val="0"/>
              </a:spcBef>
              <a:spcAft>
                <a:spcPts val="0"/>
              </a:spcAft>
              <a:buClr>
                <a:srgbClr val="3F3F3F"/>
              </a:buClr>
              <a:buSzPts val="5500"/>
            </a:pPr>
            <a:r>
              <a:rPr lang="en-US" sz="4800" dirty="0">
                <a:solidFill>
                  <a:srgbClr val="3F3F3F"/>
                </a:solidFill>
                <a:latin typeface="Apple Braille" pitchFamily="2" charset="0"/>
              </a:rPr>
              <a:t>-&gt; Focus on research, originality and creativity</a:t>
            </a:r>
            <a:endParaRPr sz="4800" dirty="0">
              <a:solidFill>
                <a:srgbClr val="3F3F3F"/>
              </a:solidFill>
              <a:latin typeface="Apple Braille" pitchFamily="2"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70b961354d_1_94"/>
          <p:cNvSpPr txBox="1">
            <a:spLocks noGrp="1"/>
          </p:cNvSpPr>
          <p:nvPr>
            <p:ph type="title"/>
          </p:nvPr>
        </p:nvSpPr>
        <p:spPr>
          <a:xfrm>
            <a:off x="9406147" y="2190167"/>
            <a:ext cx="5571704" cy="1624841"/>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0"/>
              <a:buNone/>
            </a:pPr>
            <a:r>
              <a:rPr lang="en-US" sz="7200" dirty="0">
                <a:solidFill>
                  <a:srgbClr val="002060"/>
                </a:solidFill>
                <a:latin typeface="Apple Braille" pitchFamily="2" charset="0"/>
              </a:rPr>
              <a:t>Seventh Step</a:t>
            </a:r>
            <a:endParaRPr sz="7200" dirty="0">
              <a:solidFill>
                <a:srgbClr val="002060"/>
              </a:solidFill>
              <a:latin typeface="Apple Braille" pitchFamily="2" charset="0"/>
            </a:endParaRPr>
          </a:p>
        </p:txBody>
      </p:sp>
      <p:sp>
        <p:nvSpPr>
          <p:cNvPr id="203" name="Google Shape;203;g70b961354d_1_94"/>
          <p:cNvSpPr txBox="1">
            <a:spLocks noGrp="1"/>
          </p:cNvSpPr>
          <p:nvPr>
            <p:ph type="title" idx="2"/>
          </p:nvPr>
        </p:nvSpPr>
        <p:spPr>
          <a:xfrm>
            <a:off x="8507592" y="10240532"/>
            <a:ext cx="7368814" cy="1285301"/>
          </a:xfrm>
          <a:prstGeom prst="rect">
            <a:avLst/>
          </a:prstGeom>
          <a:noFill/>
          <a:ln>
            <a:noFill/>
          </a:ln>
        </p:spPr>
        <p:txBody>
          <a:bodyPr spcFirstLastPara="1" wrap="square" lIns="91425" tIns="91425" rIns="91425" bIns="91425" anchor="t" anchorCtr="0">
            <a:noAutofit/>
          </a:bodyPr>
          <a:lstStyle/>
          <a:p>
            <a:pPr marL="0" lvl="0" indent="0" algn="ctr" rtl="0">
              <a:lnSpc>
                <a:spcPct val="125000"/>
              </a:lnSpc>
              <a:spcBef>
                <a:spcPts val="0"/>
              </a:spcBef>
              <a:spcAft>
                <a:spcPts val="0"/>
              </a:spcAft>
              <a:buSzPts val="4000"/>
              <a:buNone/>
            </a:pPr>
            <a:r>
              <a:rPr lang="en-US" sz="4800" dirty="0">
                <a:latin typeface="Apple Braille" pitchFamily="2" charset="0"/>
              </a:rPr>
              <a:t>Read and ask questions</a:t>
            </a:r>
            <a:endParaRPr sz="4800" dirty="0">
              <a:latin typeface="Apple Braille" pitchFamily="2" charset="0"/>
            </a:endParaRPr>
          </a:p>
        </p:txBody>
      </p:sp>
      <p:pic>
        <p:nvPicPr>
          <p:cNvPr id="1026" name="Picture 2">
            <a:extLst>
              <a:ext uri="{FF2B5EF4-FFF2-40B4-BE49-F238E27FC236}">
                <a16:creationId xmlns:a16="http://schemas.microsoft.com/office/drawing/2014/main" id="{BD43DCD1-0FDD-4740-AEBA-C55117D3C8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5753" y="4211753"/>
            <a:ext cx="5292493" cy="52924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70b961354d_1_94"/>
          <p:cNvSpPr txBox="1">
            <a:spLocks noGrp="1"/>
          </p:cNvSpPr>
          <p:nvPr>
            <p:ph type="title"/>
          </p:nvPr>
        </p:nvSpPr>
        <p:spPr>
          <a:xfrm>
            <a:off x="9727769" y="1766422"/>
            <a:ext cx="4928461" cy="1624841"/>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0"/>
              <a:buNone/>
            </a:pPr>
            <a:r>
              <a:rPr lang="en-US" sz="7200" dirty="0">
                <a:solidFill>
                  <a:srgbClr val="002060"/>
                </a:solidFill>
                <a:latin typeface="Apple Braille" pitchFamily="2" charset="0"/>
              </a:rPr>
              <a:t>Eighth Step</a:t>
            </a:r>
            <a:endParaRPr sz="7200" dirty="0">
              <a:solidFill>
                <a:srgbClr val="002060"/>
              </a:solidFill>
              <a:latin typeface="Apple Braille" pitchFamily="2" charset="0"/>
            </a:endParaRPr>
          </a:p>
        </p:txBody>
      </p:sp>
      <p:sp>
        <p:nvSpPr>
          <p:cNvPr id="203" name="Google Shape;203;g70b961354d_1_94"/>
          <p:cNvSpPr txBox="1">
            <a:spLocks noGrp="1"/>
          </p:cNvSpPr>
          <p:nvPr>
            <p:ph type="title" idx="2"/>
          </p:nvPr>
        </p:nvSpPr>
        <p:spPr>
          <a:xfrm>
            <a:off x="7609037" y="10713411"/>
            <a:ext cx="9165924" cy="1624841"/>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4000"/>
              <a:buNone/>
            </a:pPr>
            <a:r>
              <a:rPr lang="en-US" sz="4800" dirty="0">
                <a:latin typeface="Apple Braille" pitchFamily="2" charset="0"/>
              </a:rPr>
              <a:t>Fix typos, bugs and add features</a:t>
            </a:r>
            <a:endParaRPr sz="4800" dirty="0">
              <a:latin typeface="Apple Braille" pitchFamily="2" charset="0"/>
            </a:endParaRPr>
          </a:p>
        </p:txBody>
      </p:sp>
      <p:pic>
        <p:nvPicPr>
          <p:cNvPr id="205" name="Google Shape;205;g70b961354d_1_94"/>
          <p:cNvPicPr preferRelativeResize="0"/>
          <p:nvPr/>
        </p:nvPicPr>
        <p:blipFill>
          <a:blip r:embed="rId3">
            <a:alphaModFix/>
          </a:blip>
          <a:stretch>
            <a:fillRect/>
          </a:stretch>
        </p:blipFill>
        <p:spPr>
          <a:xfrm>
            <a:off x="9132323" y="4062560"/>
            <a:ext cx="6119354" cy="5590880"/>
          </a:xfrm>
          <a:prstGeom prst="rect">
            <a:avLst/>
          </a:prstGeom>
          <a:noFill/>
          <a:ln>
            <a:noFill/>
          </a:ln>
        </p:spPr>
      </p:pic>
    </p:spTree>
    <p:extLst>
      <p:ext uri="{BB962C8B-B14F-4D97-AF65-F5344CB8AC3E}">
        <p14:creationId xmlns:p14="http://schemas.microsoft.com/office/powerpoint/2010/main" val="3739381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70b961354d_1_94"/>
          <p:cNvSpPr txBox="1">
            <a:spLocks noGrp="1"/>
          </p:cNvSpPr>
          <p:nvPr>
            <p:ph type="title"/>
          </p:nvPr>
        </p:nvSpPr>
        <p:spPr>
          <a:xfrm>
            <a:off x="9727769" y="1766422"/>
            <a:ext cx="4928461" cy="1624841"/>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0"/>
              <a:buNone/>
            </a:pPr>
            <a:r>
              <a:rPr lang="en-US" sz="7200" dirty="0">
                <a:solidFill>
                  <a:srgbClr val="002060"/>
                </a:solidFill>
                <a:latin typeface="Apple Braille" pitchFamily="2" charset="0"/>
              </a:rPr>
              <a:t>Final Step</a:t>
            </a:r>
            <a:endParaRPr sz="7200" dirty="0">
              <a:solidFill>
                <a:srgbClr val="002060"/>
              </a:solidFill>
              <a:latin typeface="Apple Braille" pitchFamily="2" charset="0"/>
            </a:endParaRPr>
          </a:p>
        </p:txBody>
      </p:sp>
      <p:sp>
        <p:nvSpPr>
          <p:cNvPr id="203" name="Google Shape;203;g70b961354d_1_94"/>
          <p:cNvSpPr txBox="1">
            <a:spLocks noGrp="1"/>
          </p:cNvSpPr>
          <p:nvPr>
            <p:ph type="title" idx="2"/>
          </p:nvPr>
        </p:nvSpPr>
        <p:spPr>
          <a:xfrm>
            <a:off x="8940798" y="10512688"/>
            <a:ext cx="6502400" cy="1062277"/>
          </a:xfrm>
          <a:prstGeom prst="rect">
            <a:avLst/>
          </a:prstGeom>
          <a:noFill/>
          <a:ln>
            <a:noFill/>
          </a:ln>
        </p:spPr>
        <p:txBody>
          <a:bodyPr spcFirstLastPara="1" wrap="square" lIns="91425" tIns="91425" rIns="91425" bIns="91425" anchor="t" anchorCtr="0">
            <a:noAutofit/>
          </a:bodyPr>
          <a:lstStyle/>
          <a:p>
            <a:pPr marL="0" lvl="0" indent="0" algn="ctr" rtl="0">
              <a:lnSpc>
                <a:spcPct val="125000"/>
              </a:lnSpc>
              <a:spcBef>
                <a:spcPts val="0"/>
              </a:spcBef>
              <a:spcAft>
                <a:spcPts val="0"/>
              </a:spcAft>
              <a:buSzPts val="4000"/>
              <a:buNone/>
            </a:pPr>
            <a:r>
              <a:rPr lang="en-US" sz="4800" dirty="0">
                <a:latin typeface="Apple Braille" pitchFamily="2" charset="0"/>
              </a:rPr>
              <a:t>Help the community</a:t>
            </a:r>
            <a:endParaRPr sz="4800" dirty="0">
              <a:latin typeface="Apple Braille" pitchFamily="2" charset="0"/>
            </a:endParaRPr>
          </a:p>
        </p:txBody>
      </p:sp>
      <p:pic>
        <p:nvPicPr>
          <p:cNvPr id="2050" name="Picture 2">
            <a:extLst>
              <a:ext uri="{FF2B5EF4-FFF2-40B4-BE49-F238E27FC236}">
                <a16:creationId xmlns:a16="http://schemas.microsoft.com/office/drawing/2014/main" id="{4DFB5989-8A07-AD47-B5B4-81321FDA86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0798" y="3606800"/>
            <a:ext cx="6502400" cy="650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786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Google Shape;81;p4"/>
          <p:cNvSpPr txBox="1">
            <a:spLocks noGrp="1"/>
          </p:cNvSpPr>
          <p:nvPr>
            <p:ph type="title" idx="2"/>
          </p:nvPr>
        </p:nvSpPr>
        <p:spPr>
          <a:xfrm>
            <a:off x="5491379" y="3445369"/>
            <a:ext cx="13401242" cy="1326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6400"/>
              <a:buNone/>
            </a:pPr>
            <a:r>
              <a:rPr lang="en-US" sz="7200" dirty="0">
                <a:solidFill>
                  <a:srgbClr val="002060"/>
                </a:solidFill>
                <a:latin typeface="Apple Braille" pitchFamily="2" charset="0"/>
              </a:rPr>
              <a:t>Free and Opensource Software</a:t>
            </a:r>
            <a:endParaRPr sz="7200" dirty="0">
              <a:solidFill>
                <a:srgbClr val="002060"/>
              </a:solidFill>
              <a:latin typeface="Apple Braille" pitchFamily="2" charset="0"/>
            </a:endParaRPr>
          </a:p>
        </p:txBody>
      </p:sp>
      <p:sp>
        <p:nvSpPr>
          <p:cNvPr id="82" name="Google Shape;82;p4"/>
          <p:cNvSpPr txBox="1">
            <a:spLocks noGrp="1"/>
          </p:cNvSpPr>
          <p:nvPr>
            <p:ph type="title" idx="3"/>
          </p:nvPr>
        </p:nvSpPr>
        <p:spPr>
          <a:xfrm>
            <a:off x="8648084" y="6858000"/>
            <a:ext cx="7087832" cy="3325166"/>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4800"/>
              <a:buNone/>
            </a:pPr>
            <a:r>
              <a:rPr lang="en-US" sz="4800" dirty="0">
                <a:latin typeface="Apple Braille" pitchFamily="2" charset="0"/>
              </a:rPr>
              <a:t>-&gt; GSoC as Open</a:t>
            </a:r>
            <a:br>
              <a:rPr lang="en-US" sz="4800" dirty="0">
                <a:latin typeface="Apple Braille" pitchFamily="2" charset="0"/>
              </a:rPr>
            </a:br>
            <a:r>
              <a:rPr lang="en-US" sz="4800" dirty="0">
                <a:latin typeface="Apple Braille" pitchFamily="2" charset="0"/>
              </a:rPr>
              <a:t>-&gt; GSoC as Inclusive</a:t>
            </a:r>
            <a:br>
              <a:rPr lang="en-US" sz="4800" dirty="0">
                <a:latin typeface="Apple Braille" pitchFamily="2" charset="0"/>
              </a:rPr>
            </a:br>
            <a:r>
              <a:rPr lang="en-US" sz="4800" dirty="0">
                <a:latin typeface="Apple Braille" pitchFamily="2" charset="0"/>
              </a:rPr>
              <a:t>-&gt; GSoC as Opportunity </a:t>
            </a:r>
            <a:endParaRPr sz="6000" dirty="0">
              <a:latin typeface="Apple Braille" pitchFamily="2" charset="0"/>
            </a:endParaRPr>
          </a:p>
        </p:txBody>
      </p:sp>
    </p:spTree>
    <p:extLst>
      <p:ext uri="{BB962C8B-B14F-4D97-AF65-F5344CB8AC3E}">
        <p14:creationId xmlns:p14="http://schemas.microsoft.com/office/powerpoint/2010/main" val="2515093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3"/>
          <p:cNvSpPr txBox="1">
            <a:spLocks noGrp="1"/>
          </p:cNvSpPr>
          <p:nvPr>
            <p:ph type="title"/>
          </p:nvPr>
        </p:nvSpPr>
        <p:spPr>
          <a:xfrm>
            <a:off x="3661317" y="2600594"/>
            <a:ext cx="8422888" cy="1538868"/>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6400"/>
              <a:buNone/>
            </a:pPr>
            <a:r>
              <a:rPr lang="en-US" dirty="0">
                <a:solidFill>
                  <a:srgbClr val="002060"/>
                </a:solidFill>
                <a:latin typeface="Apple Braille" pitchFamily="2" charset="0"/>
              </a:rPr>
              <a:t>About Tahir Ramzan</a:t>
            </a:r>
            <a:endParaRPr dirty="0">
              <a:solidFill>
                <a:srgbClr val="002060"/>
              </a:solidFill>
              <a:latin typeface="Apple Braille" pitchFamily="2" charset="0"/>
            </a:endParaRPr>
          </a:p>
        </p:txBody>
      </p:sp>
      <p:sp>
        <p:nvSpPr>
          <p:cNvPr id="74" name="Google Shape;74;p3"/>
          <p:cNvSpPr txBox="1">
            <a:spLocks noGrp="1"/>
          </p:cNvSpPr>
          <p:nvPr>
            <p:ph type="title" idx="2"/>
          </p:nvPr>
        </p:nvSpPr>
        <p:spPr>
          <a:xfrm>
            <a:off x="3661316" y="3822508"/>
            <a:ext cx="17061366" cy="7292898"/>
          </a:xfrm>
          <a:prstGeom prst="rect">
            <a:avLst/>
          </a:prstGeom>
          <a:noFill/>
          <a:ln>
            <a:noFill/>
          </a:ln>
        </p:spPr>
        <p:txBody>
          <a:bodyPr spcFirstLastPara="1" wrap="square" lIns="91425" tIns="91425" rIns="91425" bIns="91425" anchor="t" anchorCtr="0">
            <a:noAutofit/>
          </a:bodyPr>
          <a:lstStyle/>
          <a:p>
            <a:pPr lvl="0">
              <a:lnSpc>
                <a:spcPct val="200000"/>
              </a:lnSpc>
            </a:pPr>
            <a:r>
              <a:rPr lang="en-US" sz="4800" dirty="0">
                <a:solidFill>
                  <a:schemeClr val="tx1"/>
                </a:solidFill>
                <a:latin typeface="Apple Braille" pitchFamily="2" charset="0"/>
              </a:rPr>
              <a:t>-&gt; Google Summer of Code Student 2015 (CiviCRM)</a:t>
            </a:r>
            <a:br>
              <a:rPr lang="en-US" sz="4800" dirty="0">
                <a:solidFill>
                  <a:schemeClr val="tx1"/>
                </a:solidFill>
                <a:latin typeface="Apple Braille" pitchFamily="2" charset="0"/>
              </a:rPr>
            </a:br>
            <a:r>
              <a:rPr lang="en-US" sz="4800" dirty="0">
                <a:solidFill>
                  <a:schemeClr val="tx1"/>
                </a:solidFill>
                <a:latin typeface="Apple Braille" pitchFamily="2" charset="0"/>
              </a:rPr>
              <a:t>-&gt; Google Summer of Code Student 2016 (</a:t>
            </a:r>
            <a:r>
              <a:rPr lang="en-US" sz="4800" dirty="0" err="1">
                <a:solidFill>
                  <a:schemeClr val="tx1"/>
                </a:solidFill>
                <a:latin typeface="Apple Braille" pitchFamily="2" charset="0"/>
              </a:rPr>
              <a:t>ModSec</a:t>
            </a:r>
            <a:r>
              <a:rPr lang="en-US" sz="4800" dirty="0">
                <a:solidFill>
                  <a:schemeClr val="tx1"/>
                </a:solidFill>
                <a:latin typeface="Apple Braille" pitchFamily="2" charset="0"/>
              </a:rPr>
              <a:t>)</a:t>
            </a:r>
            <a:br>
              <a:rPr lang="en-US" sz="4800" dirty="0">
                <a:solidFill>
                  <a:schemeClr val="tx1"/>
                </a:solidFill>
                <a:latin typeface="Apple Braille" pitchFamily="2" charset="0"/>
              </a:rPr>
            </a:br>
            <a:r>
              <a:rPr lang="en-US" sz="4800" dirty="0">
                <a:solidFill>
                  <a:schemeClr val="tx1"/>
                </a:solidFill>
                <a:latin typeface="Apple Braille" pitchFamily="2" charset="0"/>
              </a:rPr>
              <a:t>-&gt; Google Code-in Mentor 2018 (PostgreSQL)</a:t>
            </a:r>
            <a:br>
              <a:rPr lang="en-US" sz="4800" dirty="0">
                <a:solidFill>
                  <a:schemeClr val="tx1"/>
                </a:solidFill>
                <a:latin typeface="Apple Braille" pitchFamily="2" charset="0"/>
              </a:rPr>
            </a:br>
            <a:r>
              <a:rPr lang="en-US" sz="4800" dirty="0">
                <a:solidFill>
                  <a:schemeClr val="tx1"/>
                </a:solidFill>
                <a:latin typeface="Apple Braille" pitchFamily="2" charset="0"/>
              </a:rPr>
              <a:t>-&gt; Google Code-in Mentor 2019 (TensorFlow)</a:t>
            </a:r>
            <a:br>
              <a:rPr lang="en-US" sz="4800" dirty="0">
                <a:solidFill>
                  <a:schemeClr val="tx1"/>
                </a:solidFill>
                <a:latin typeface="Apple Braille" pitchFamily="2" charset="0"/>
              </a:rPr>
            </a:br>
            <a:r>
              <a:rPr lang="en-US" sz="4800" dirty="0">
                <a:solidFill>
                  <a:schemeClr val="tx1"/>
                </a:solidFill>
                <a:latin typeface="Apple Braille" pitchFamily="2" charset="0"/>
              </a:rPr>
              <a:t>-&gt; Google Android Students Club Facilitator &amp; Organizer 2015</a:t>
            </a:r>
            <a:endParaRPr sz="4800" dirty="0">
              <a:solidFill>
                <a:schemeClr val="tx1"/>
              </a:solidFill>
              <a:latin typeface="Apple Braille" pitchFamily="2" charset="0"/>
            </a:endParaRPr>
          </a:p>
        </p:txBody>
      </p:sp>
      <p:pic>
        <p:nvPicPr>
          <p:cNvPr id="75" name="Google Shape;75;p3"/>
          <p:cNvPicPr preferRelativeResize="0"/>
          <p:nvPr/>
        </p:nvPicPr>
        <p:blipFill>
          <a:blip r:embed="rId3"/>
          <a:srcRect/>
          <a:stretch/>
        </p:blipFill>
        <p:spPr>
          <a:xfrm>
            <a:off x="18075973" y="2600594"/>
            <a:ext cx="5293419" cy="5303264"/>
          </a:xfrm>
          <a:prstGeom prst="ellipse">
            <a:avLst/>
          </a:prstGeom>
          <a:noFill/>
          <a:ln>
            <a:noFill/>
          </a:ln>
        </p:spPr>
      </p:pic>
    </p:spTree>
    <p:extLst>
      <p:ext uri="{BB962C8B-B14F-4D97-AF65-F5344CB8AC3E}">
        <p14:creationId xmlns:p14="http://schemas.microsoft.com/office/powerpoint/2010/main" val="953842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4"/>
          <p:cNvSpPr txBox="1">
            <a:spLocks noGrp="1"/>
          </p:cNvSpPr>
          <p:nvPr>
            <p:ph type="title"/>
          </p:nvPr>
        </p:nvSpPr>
        <p:spPr>
          <a:xfrm>
            <a:off x="7879706" y="2096430"/>
            <a:ext cx="8624587" cy="130286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800"/>
              <a:buNone/>
            </a:pPr>
            <a:r>
              <a:rPr lang="en-US" dirty="0">
                <a:solidFill>
                  <a:srgbClr val="002060"/>
                </a:solidFill>
                <a:latin typeface="Apple Braille" pitchFamily="2" charset="0"/>
              </a:rPr>
              <a:t>What is Opensource?</a:t>
            </a:r>
            <a:endParaRPr dirty="0">
              <a:solidFill>
                <a:srgbClr val="002060"/>
              </a:solidFill>
              <a:latin typeface="Apple Braille" pitchFamily="2" charset="0"/>
            </a:endParaRPr>
          </a:p>
        </p:txBody>
      </p:sp>
      <p:sp>
        <p:nvSpPr>
          <p:cNvPr id="82" name="Google Shape;82;p4"/>
          <p:cNvSpPr txBox="1">
            <a:spLocks noGrp="1"/>
          </p:cNvSpPr>
          <p:nvPr>
            <p:ph type="title" idx="2"/>
          </p:nvPr>
        </p:nvSpPr>
        <p:spPr>
          <a:xfrm>
            <a:off x="5704162" y="4417910"/>
            <a:ext cx="12975676" cy="7201660"/>
          </a:xfrm>
          <a:prstGeom prst="rect">
            <a:avLst/>
          </a:prstGeom>
          <a:noFill/>
          <a:ln>
            <a:noFill/>
          </a:ln>
        </p:spPr>
        <p:txBody>
          <a:bodyPr spcFirstLastPara="1" wrap="square" lIns="91425" tIns="91425" rIns="91425" bIns="91425" anchor="t" anchorCtr="0">
            <a:noAutofit/>
          </a:bodyPr>
          <a:lstStyle/>
          <a:p>
            <a:r>
              <a:rPr lang="en-US" sz="4800" dirty="0">
                <a:solidFill>
                  <a:schemeClr val="tx1"/>
                </a:solidFill>
                <a:latin typeface="Apple Braille" pitchFamily="2" charset="0"/>
              </a:rPr>
              <a:t>It is a philosophy, or methodology that promotes free redistribution and access to a product’s design or ideas and implementation details.</a:t>
            </a:r>
            <a:br>
              <a:rPr lang="en-US" sz="4800" dirty="0">
                <a:solidFill>
                  <a:schemeClr val="tx1"/>
                </a:solidFill>
                <a:latin typeface="Apple Braille" pitchFamily="2" charset="0"/>
              </a:rPr>
            </a:br>
            <a:br>
              <a:rPr lang="en-US" sz="4800" dirty="0">
                <a:solidFill>
                  <a:schemeClr val="tx1"/>
                </a:solidFill>
                <a:latin typeface="Apple Braille" pitchFamily="2" charset="0"/>
              </a:rPr>
            </a:br>
            <a:r>
              <a:rPr lang="en-US" sz="4800" dirty="0">
                <a:solidFill>
                  <a:schemeClr val="tx1"/>
                </a:solidFill>
                <a:latin typeface="Apple Braille" pitchFamily="2" charset="0"/>
              </a:rPr>
              <a:t>-&gt; Open as in free</a:t>
            </a:r>
            <a:br>
              <a:rPr lang="en-US" sz="4800" dirty="0">
                <a:solidFill>
                  <a:schemeClr val="tx1"/>
                </a:solidFill>
                <a:latin typeface="Apple Braille" pitchFamily="2" charset="0"/>
              </a:rPr>
            </a:br>
            <a:r>
              <a:rPr lang="en-US" sz="4800" dirty="0">
                <a:solidFill>
                  <a:schemeClr val="tx1"/>
                </a:solidFill>
                <a:latin typeface="Apple Braille" pitchFamily="2" charset="0"/>
              </a:rPr>
              <a:t>-&gt; Open as in access</a:t>
            </a:r>
            <a:br>
              <a:rPr lang="en-US" sz="4800" dirty="0">
                <a:solidFill>
                  <a:schemeClr val="tx1"/>
                </a:solidFill>
                <a:latin typeface="Apple Braille" pitchFamily="2" charset="0"/>
              </a:rPr>
            </a:br>
            <a:r>
              <a:rPr lang="en-US" sz="4800" dirty="0">
                <a:solidFill>
                  <a:schemeClr val="tx1"/>
                </a:solidFill>
                <a:latin typeface="Apple Braille" pitchFamily="2" charset="0"/>
              </a:rPr>
              <a:t>-&gt; Open as in use and reuse</a:t>
            </a:r>
            <a:br>
              <a:rPr lang="en-US" sz="4800" dirty="0">
                <a:solidFill>
                  <a:schemeClr val="tx1"/>
                </a:solidFill>
                <a:latin typeface="Apple Braille" pitchFamily="2" charset="0"/>
              </a:rPr>
            </a:br>
            <a:r>
              <a:rPr lang="en-US" sz="4800" dirty="0">
                <a:solidFill>
                  <a:schemeClr val="tx1"/>
                </a:solidFill>
                <a:latin typeface="Apple Braille" pitchFamily="2" charset="0"/>
              </a:rPr>
              <a:t>-&gt; Open as in distribute and redistribute </a:t>
            </a:r>
          </a:p>
        </p:txBody>
      </p:sp>
    </p:spTree>
    <p:extLst>
      <p:ext uri="{BB962C8B-B14F-4D97-AF65-F5344CB8AC3E}">
        <p14:creationId xmlns:p14="http://schemas.microsoft.com/office/powerpoint/2010/main" val="298487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4"/>
          <p:cNvSpPr txBox="1">
            <a:spLocks noGrp="1"/>
          </p:cNvSpPr>
          <p:nvPr>
            <p:ph type="title"/>
          </p:nvPr>
        </p:nvSpPr>
        <p:spPr>
          <a:xfrm>
            <a:off x="7266389" y="1662545"/>
            <a:ext cx="9851221" cy="1325168"/>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800"/>
              <a:buNone/>
            </a:pPr>
            <a:r>
              <a:rPr lang="en-US" dirty="0">
                <a:solidFill>
                  <a:srgbClr val="002060"/>
                </a:solidFill>
                <a:latin typeface="Apple Braille" pitchFamily="2" charset="0"/>
              </a:rPr>
              <a:t>What is Opensource?</a:t>
            </a:r>
            <a:endParaRPr dirty="0">
              <a:solidFill>
                <a:srgbClr val="002060"/>
              </a:solidFill>
              <a:latin typeface="Apple Braille" pitchFamily="2" charset="0"/>
            </a:endParaRPr>
          </a:p>
        </p:txBody>
      </p:sp>
      <p:sp>
        <p:nvSpPr>
          <p:cNvPr id="82" name="Google Shape;82;p4"/>
          <p:cNvSpPr txBox="1">
            <a:spLocks noGrp="1"/>
          </p:cNvSpPr>
          <p:nvPr>
            <p:ph type="title" idx="2"/>
          </p:nvPr>
        </p:nvSpPr>
        <p:spPr>
          <a:xfrm>
            <a:off x="4945879" y="4572001"/>
            <a:ext cx="14492242" cy="7481454"/>
          </a:xfrm>
          <a:prstGeom prst="rect">
            <a:avLst/>
          </a:prstGeom>
          <a:noFill/>
          <a:ln>
            <a:noFill/>
          </a:ln>
        </p:spPr>
        <p:txBody>
          <a:bodyPr spcFirstLastPara="1" wrap="square" lIns="91425" tIns="91425" rIns="91425" bIns="91425" anchor="t" anchorCtr="0">
            <a:noAutofit/>
          </a:bodyPr>
          <a:lstStyle/>
          <a:p>
            <a:r>
              <a:rPr lang="en-US" sz="4800" dirty="0">
                <a:solidFill>
                  <a:schemeClr val="tx1"/>
                </a:solidFill>
                <a:latin typeface="Apple Braille" pitchFamily="2" charset="0"/>
              </a:rPr>
              <a:t>-&gt; The freedom to use the software and have access to the source code.</a:t>
            </a:r>
            <a:br>
              <a:rPr lang="en-US" sz="4800" dirty="0">
                <a:solidFill>
                  <a:schemeClr val="tx1"/>
                </a:solidFill>
                <a:latin typeface="Apple Braille" pitchFamily="2" charset="0"/>
              </a:rPr>
            </a:br>
            <a:br>
              <a:rPr lang="en-US" sz="4800" dirty="0">
                <a:solidFill>
                  <a:schemeClr val="tx1"/>
                </a:solidFill>
                <a:latin typeface="Apple Braille" pitchFamily="2" charset="0"/>
              </a:rPr>
            </a:br>
            <a:r>
              <a:rPr lang="en-US" sz="4800" dirty="0">
                <a:solidFill>
                  <a:schemeClr val="tx1"/>
                </a:solidFill>
                <a:latin typeface="Apple Braille" pitchFamily="2" charset="0"/>
              </a:rPr>
              <a:t>-&gt; The freedom to modify the software.</a:t>
            </a:r>
            <a:br>
              <a:rPr lang="en-US" sz="4800" dirty="0">
                <a:solidFill>
                  <a:schemeClr val="tx1"/>
                </a:solidFill>
                <a:latin typeface="Apple Braille" pitchFamily="2" charset="0"/>
              </a:rPr>
            </a:br>
            <a:br>
              <a:rPr lang="en-US" sz="4800" dirty="0">
                <a:solidFill>
                  <a:schemeClr val="tx1"/>
                </a:solidFill>
                <a:latin typeface="Apple Braille" pitchFamily="2" charset="0"/>
              </a:rPr>
            </a:br>
            <a:r>
              <a:rPr lang="en-US" sz="4800" dirty="0">
                <a:solidFill>
                  <a:schemeClr val="tx1"/>
                </a:solidFill>
                <a:latin typeface="Apple Braille" pitchFamily="2" charset="0"/>
              </a:rPr>
              <a:t>-&gt; The freedom to redistribute the software.</a:t>
            </a:r>
            <a:br>
              <a:rPr lang="en-US" sz="4800" dirty="0">
                <a:solidFill>
                  <a:schemeClr val="tx1"/>
                </a:solidFill>
                <a:latin typeface="Apple Braille" pitchFamily="2" charset="0"/>
              </a:rPr>
            </a:br>
            <a:br>
              <a:rPr lang="en-US" sz="4800" dirty="0">
                <a:solidFill>
                  <a:schemeClr val="tx1"/>
                </a:solidFill>
                <a:latin typeface="Apple Braille" pitchFamily="2" charset="0"/>
              </a:rPr>
            </a:br>
            <a:r>
              <a:rPr lang="en-US" sz="4800" dirty="0">
                <a:solidFill>
                  <a:schemeClr val="tx1"/>
                </a:solidFill>
                <a:latin typeface="Apple Braille" pitchFamily="2" charset="0"/>
              </a:rPr>
              <a:t>-&gt; The freedom to ensure that all modifications must be redistributable.</a:t>
            </a:r>
          </a:p>
        </p:txBody>
      </p:sp>
    </p:spTree>
    <p:extLst>
      <p:ext uri="{BB962C8B-B14F-4D97-AF65-F5344CB8AC3E}">
        <p14:creationId xmlns:p14="http://schemas.microsoft.com/office/powerpoint/2010/main" val="1168510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4"/>
          <p:cNvSpPr txBox="1">
            <a:spLocks noGrp="1"/>
          </p:cNvSpPr>
          <p:nvPr>
            <p:ph type="title"/>
          </p:nvPr>
        </p:nvSpPr>
        <p:spPr>
          <a:xfrm>
            <a:off x="9764263" y="2911483"/>
            <a:ext cx="4855474" cy="143668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800"/>
              <a:buNone/>
            </a:pPr>
            <a:r>
              <a:rPr lang="en-US" dirty="0">
                <a:solidFill>
                  <a:srgbClr val="002060"/>
                </a:solidFill>
                <a:latin typeface="Apple Braille" pitchFamily="2" charset="0"/>
              </a:rPr>
              <a:t>My Journey </a:t>
            </a:r>
            <a:endParaRPr dirty="0">
              <a:solidFill>
                <a:srgbClr val="002060"/>
              </a:solidFill>
              <a:latin typeface="Apple Braille" pitchFamily="2" charset="0"/>
            </a:endParaRPr>
          </a:p>
        </p:txBody>
      </p:sp>
      <p:sp>
        <p:nvSpPr>
          <p:cNvPr id="82" name="Google Shape;82;p4"/>
          <p:cNvSpPr txBox="1">
            <a:spLocks noGrp="1"/>
          </p:cNvSpPr>
          <p:nvPr>
            <p:ph type="title" idx="2"/>
          </p:nvPr>
        </p:nvSpPr>
        <p:spPr>
          <a:xfrm>
            <a:off x="5185588" y="5243961"/>
            <a:ext cx="14012824" cy="3228078"/>
          </a:xfrm>
          <a:prstGeom prst="rect">
            <a:avLst/>
          </a:prstGeom>
          <a:noFill/>
          <a:ln>
            <a:noFill/>
          </a:ln>
        </p:spPr>
        <p:txBody>
          <a:bodyPr spcFirstLastPara="1" wrap="square" lIns="91425" tIns="91425" rIns="91425" bIns="91425" anchor="t" anchorCtr="0">
            <a:noAutofit/>
          </a:bodyPr>
          <a:lstStyle/>
          <a:p>
            <a:r>
              <a:rPr lang="en-US" sz="4800" dirty="0">
                <a:solidFill>
                  <a:schemeClr val="tx1"/>
                </a:solidFill>
                <a:latin typeface="Apple Braille" pitchFamily="2" charset="0"/>
              </a:rPr>
              <a:t>-&gt; GSoC 2013 (Failure)</a:t>
            </a:r>
            <a:br>
              <a:rPr lang="en-US" sz="4800" dirty="0">
                <a:solidFill>
                  <a:schemeClr val="tx1"/>
                </a:solidFill>
                <a:latin typeface="Apple Braille" pitchFamily="2" charset="0"/>
              </a:rPr>
            </a:br>
            <a:r>
              <a:rPr lang="en-US" sz="4800" dirty="0">
                <a:solidFill>
                  <a:schemeClr val="tx1"/>
                </a:solidFill>
                <a:latin typeface="Apple Braille" pitchFamily="2" charset="0"/>
              </a:rPr>
              <a:t>-&gt; GSoC 2014 (Rejected)</a:t>
            </a:r>
            <a:br>
              <a:rPr lang="en-US" sz="4800" dirty="0">
                <a:solidFill>
                  <a:schemeClr val="tx1"/>
                </a:solidFill>
                <a:latin typeface="Apple Braille" pitchFamily="2" charset="0"/>
              </a:rPr>
            </a:br>
            <a:r>
              <a:rPr lang="en-US" sz="4800" dirty="0">
                <a:solidFill>
                  <a:schemeClr val="tx1"/>
                </a:solidFill>
                <a:latin typeface="Apple Braille" pitchFamily="2" charset="0"/>
              </a:rPr>
              <a:t>-&gt; GSoC 2015 (Accepted </a:t>
            </a:r>
            <a:r>
              <a:rPr lang="en-US" sz="4800" dirty="0">
                <a:solidFill>
                  <a:schemeClr val="tx1"/>
                </a:solidFill>
                <a:latin typeface="Apple Braille" pitchFamily="2" charset="0"/>
                <a:sym typeface="Wingdings" panose="05000000000000000000" pitchFamily="2" charset="2"/>
              </a:rPr>
              <a:t></a:t>
            </a:r>
            <a:r>
              <a:rPr lang="en-US" sz="4800" dirty="0">
                <a:solidFill>
                  <a:schemeClr val="tx1"/>
                </a:solidFill>
                <a:latin typeface="Apple Braille" pitchFamily="2" charset="0"/>
              </a:rPr>
              <a:t>)</a:t>
            </a:r>
            <a:br>
              <a:rPr lang="en-US" sz="4800" dirty="0">
                <a:solidFill>
                  <a:schemeClr val="tx1"/>
                </a:solidFill>
                <a:latin typeface="Apple Braille" pitchFamily="2" charset="0"/>
              </a:rPr>
            </a:br>
            <a:r>
              <a:rPr lang="en-US" sz="4800" dirty="0">
                <a:solidFill>
                  <a:schemeClr val="tx1"/>
                </a:solidFill>
                <a:latin typeface="Apple Braille" pitchFamily="2" charset="0"/>
              </a:rPr>
              <a:t>-&gt; GSoC 2016 (Shortlisted by 02 organizations</a:t>
            </a:r>
            <a:r>
              <a:rPr lang="en-US" sz="4800" dirty="0">
                <a:solidFill>
                  <a:schemeClr val="tx1"/>
                </a:solidFill>
                <a:latin typeface="Apple Braille" pitchFamily="2" charset="0"/>
                <a:ea typeface="Segoe UI Emoji" panose="020B0502040204020203" pitchFamily="34" charset="0"/>
              </a:rPr>
              <a:t>☺</a:t>
            </a:r>
            <a:r>
              <a:rPr lang="en-US" sz="4800" dirty="0">
                <a:solidFill>
                  <a:schemeClr val="tx1"/>
                </a:solidFill>
                <a:latin typeface="Apple Braille" pitchFamily="2" charset="0"/>
              </a:rPr>
              <a:t>)</a:t>
            </a:r>
          </a:p>
        </p:txBody>
      </p:sp>
    </p:spTree>
    <p:extLst>
      <p:ext uri="{BB962C8B-B14F-4D97-AF65-F5344CB8AC3E}">
        <p14:creationId xmlns:p14="http://schemas.microsoft.com/office/powerpoint/2010/main" val="5424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4"/>
          <p:cNvSpPr txBox="1">
            <a:spLocks noGrp="1"/>
          </p:cNvSpPr>
          <p:nvPr>
            <p:ph type="title"/>
          </p:nvPr>
        </p:nvSpPr>
        <p:spPr>
          <a:xfrm>
            <a:off x="9808865" y="2063813"/>
            <a:ext cx="4766265" cy="1414378"/>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800"/>
              <a:buNone/>
            </a:pPr>
            <a:r>
              <a:rPr lang="en-US" dirty="0">
                <a:solidFill>
                  <a:srgbClr val="002060"/>
                </a:solidFill>
                <a:latin typeface="Apple Braille" pitchFamily="2" charset="0"/>
              </a:rPr>
              <a:t>Questions</a:t>
            </a:r>
            <a:endParaRPr dirty="0">
              <a:solidFill>
                <a:srgbClr val="002060"/>
              </a:solidFill>
              <a:latin typeface="Apple Braille" pitchFamily="2" charset="0"/>
            </a:endParaRPr>
          </a:p>
        </p:txBody>
      </p:sp>
      <p:sp>
        <p:nvSpPr>
          <p:cNvPr id="2" name="Rectangle 1">
            <a:extLst>
              <a:ext uri="{FF2B5EF4-FFF2-40B4-BE49-F238E27FC236}">
                <a16:creationId xmlns:a16="http://schemas.microsoft.com/office/drawing/2014/main" id="{3AED4DA2-3876-7C44-8B40-87DDFC1E8E0C}"/>
              </a:ext>
            </a:extLst>
          </p:cNvPr>
          <p:cNvSpPr/>
          <p:nvPr/>
        </p:nvSpPr>
        <p:spPr>
          <a:xfrm>
            <a:off x="5794915" y="4173217"/>
            <a:ext cx="12794167" cy="7478970"/>
          </a:xfrm>
          <a:prstGeom prst="rect">
            <a:avLst/>
          </a:prstGeom>
        </p:spPr>
        <p:txBody>
          <a:bodyPr wrap="square">
            <a:spAutoFit/>
          </a:bodyPr>
          <a:lstStyle/>
          <a:p>
            <a:r>
              <a:rPr lang="en-US" sz="4800" dirty="0">
                <a:latin typeface="Apple Braille" pitchFamily="2" charset="0"/>
              </a:rPr>
              <a:t>1.	What is Google Summer of Code?</a:t>
            </a:r>
          </a:p>
          <a:p>
            <a:r>
              <a:rPr lang="en-US" sz="4800" dirty="0">
                <a:latin typeface="Apple Braille" pitchFamily="2" charset="0"/>
              </a:rPr>
              <a:t>2.	What is an Organization in the </a:t>
            </a:r>
            <a:r>
              <a:rPr lang="en-US" sz="4800" dirty="0" err="1">
                <a:latin typeface="Apple Braille" pitchFamily="2" charset="0"/>
              </a:rPr>
              <a:t>GSoC</a:t>
            </a:r>
            <a:r>
              <a:rPr lang="en-US" sz="4800" dirty="0">
                <a:latin typeface="Apple Braille" pitchFamily="2" charset="0"/>
              </a:rPr>
              <a:t>?</a:t>
            </a:r>
          </a:p>
          <a:p>
            <a:r>
              <a:rPr lang="en-US" sz="4800" dirty="0">
                <a:latin typeface="Apple Braille" pitchFamily="2" charset="0"/>
              </a:rPr>
              <a:t>3.	What is an Umbrella Organization?</a:t>
            </a:r>
          </a:p>
          <a:p>
            <a:r>
              <a:rPr lang="en-US" sz="4800" dirty="0">
                <a:latin typeface="Apple Braille" pitchFamily="2" charset="0"/>
              </a:rPr>
              <a:t>4.	What is a Project? </a:t>
            </a:r>
          </a:p>
          <a:p>
            <a:r>
              <a:rPr lang="en-US" sz="4800" dirty="0">
                <a:latin typeface="Apple Braille" pitchFamily="2" charset="0"/>
              </a:rPr>
              <a:t>5.	What is a Project Idea?</a:t>
            </a:r>
          </a:p>
          <a:p>
            <a:r>
              <a:rPr lang="en-US" sz="4800" dirty="0">
                <a:latin typeface="Apple Braille" pitchFamily="2" charset="0"/>
              </a:rPr>
              <a:t>6.	What is a Project Proposal?</a:t>
            </a:r>
          </a:p>
          <a:p>
            <a:r>
              <a:rPr lang="en-US" sz="4800" dirty="0">
                <a:latin typeface="Apple Braille" pitchFamily="2" charset="0"/>
              </a:rPr>
              <a:t>7.	Who are the Mentors?</a:t>
            </a:r>
          </a:p>
          <a:p>
            <a:r>
              <a:rPr lang="en-US" sz="4800" dirty="0">
                <a:latin typeface="Apple Braille" pitchFamily="2" charset="0"/>
              </a:rPr>
              <a:t>8.	Who are the Organization Administrators?</a:t>
            </a:r>
          </a:p>
          <a:p>
            <a:r>
              <a:rPr lang="en-US" sz="4800" dirty="0">
                <a:latin typeface="Apple Braille" pitchFamily="2" charset="0"/>
              </a:rPr>
              <a:t>9.	How to Participate?</a:t>
            </a:r>
          </a:p>
          <a:p>
            <a:r>
              <a:rPr lang="en-US" sz="4800" dirty="0">
                <a:latin typeface="Apple Braille" pitchFamily="2" charset="0"/>
              </a:rPr>
              <a:t>10.	How to select an organization?</a:t>
            </a:r>
          </a:p>
        </p:txBody>
      </p:sp>
    </p:spTree>
    <p:extLst>
      <p:ext uri="{BB962C8B-B14F-4D97-AF65-F5344CB8AC3E}">
        <p14:creationId xmlns:p14="http://schemas.microsoft.com/office/powerpoint/2010/main" val="1985133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4"/>
          <p:cNvSpPr txBox="1">
            <a:spLocks noGrp="1"/>
          </p:cNvSpPr>
          <p:nvPr>
            <p:ph type="title"/>
          </p:nvPr>
        </p:nvSpPr>
        <p:spPr>
          <a:xfrm>
            <a:off x="7056005" y="1953290"/>
            <a:ext cx="10271989" cy="121365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800"/>
              <a:buNone/>
            </a:pPr>
            <a:r>
              <a:rPr lang="en-US" dirty="0">
                <a:solidFill>
                  <a:srgbClr val="002060"/>
                </a:solidFill>
                <a:latin typeface="Apple Braille" pitchFamily="2" charset="0"/>
              </a:rPr>
              <a:t>Questions</a:t>
            </a:r>
            <a:endParaRPr dirty="0">
              <a:solidFill>
                <a:srgbClr val="002060"/>
              </a:solidFill>
              <a:latin typeface="Apple Braille" pitchFamily="2" charset="0"/>
            </a:endParaRPr>
          </a:p>
        </p:txBody>
      </p:sp>
      <p:sp>
        <p:nvSpPr>
          <p:cNvPr id="2" name="Rectangle 1">
            <a:extLst>
              <a:ext uri="{FF2B5EF4-FFF2-40B4-BE49-F238E27FC236}">
                <a16:creationId xmlns:a16="http://schemas.microsoft.com/office/drawing/2014/main" id="{5295C0D6-A6F3-6A47-B7DE-0E8C46132E24}"/>
              </a:ext>
            </a:extLst>
          </p:cNvPr>
          <p:cNvSpPr/>
          <p:nvPr/>
        </p:nvSpPr>
        <p:spPr>
          <a:xfrm>
            <a:off x="6118301" y="4283740"/>
            <a:ext cx="12147396" cy="7478970"/>
          </a:xfrm>
          <a:prstGeom prst="rect">
            <a:avLst/>
          </a:prstGeom>
        </p:spPr>
        <p:txBody>
          <a:bodyPr wrap="square">
            <a:spAutoFit/>
          </a:bodyPr>
          <a:lstStyle/>
          <a:p>
            <a:r>
              <a:rPr lang="en-US" sz="4800" dirty="0">
                <a:latin typeface="Apple Braille" pitchFamily="2" charset="0"/>
              </a:rPr>
              <a:t>11.	How to connect to an organization?</a:t>
            </a:r>
          </a:p>
          <a:p>
            <a:r>
              <a:rPr lang="en-US" sz="4800" dirty="0">
                <a:latin typeface="Apple Braille" pitchFamily="2" charset="0"/>
              </a:rPr>
              <a:t>12.	How to communicate to a mentor?</a:t>
            </a:r>
          </a:p>
          <a:p>
            <a:r>
              <a:rPr lang="en-US" sz="4800" dirty="0">
                <a:latin typeface="Apple Braille" pitchFamily="2" charset="0"/>
              </a:rPr>
              <a:t>13.	How to collaborate with the community?</a:t>
            </a:r>
          </a:p>
          <a:p>
            <a:r>
              <a:rPr lang="en-US" sz="4800" dirty="0">
                <a:latin typeface="Apple Braille" pitchFamily="2" charset="0"/>
              </a:rPr>
              <a:t>14.	Which idea you can propose? </a:t>
            </a:r>
          </a:p>
          <a:p>
            <a:r>
              <a:rPr lang="en-US" sz="4800" dirty="0">
                <a:latin typeface="Apple Braille" pitchFamily="2" charset="0"/>
              </a:rPr>
              <a:t>15.	Which skills are needed?</a:t>
            </a:r>
          </a:p>
          <a:p>
            <a:r>
              <a:rPr lang="en-US" sz="4800" dirty="0">
                <a:latin typeface="Apple Braille" pitchFamily="2" charset="0"/>
              </a:rPr>
              <a:t>16.	How to write a proposal?</a:t>
            </a:r>
          </a:p>
          <a:p>
            <a:r>
              <a:rPr lang="en-US" sz="4800" dirty="0">
                <a:latin typeface="Apple Braille" pitchFamily="2" charset="0"/>
              </a:rPr>
              <a:t>17.	When to start working?</a:t>
            </a:r>
          </a:p>
          <a:p>
            <a:r>
              <a:rPr lang="en-US" sz="4800" dirty="0">
                <a:latin typeface="Apple Braille" pitchFamily="2" charset="0"/>
              </a:rPr>
              <a:t>18.	What is the role of GitHub profile?</a:t>
            </a:r>
          </a:p>
          <a:p>
            <a:r>
              <a:rPr lang="en-US" sz="4800" dirty="0">
                <a:latin typeface="Apple Braille" pitchFamily="2" charset="0"/>
              </a:rPr>
              <a:t>19.	What is the role of LinkedIn profile?</a:t>
            </a:r>
          </a:p>
          <a:p>
            <a:r>
              <a:rPr lang="en-US" sz="4800" dirty="0">
                <a:latin typeface="Apple Braille" pitchFamily="2" charset="0"/>
              </a:rPr>
              <a:t>20.	What are the perks of the </a:t>
            </a:r>
            <a:r>
              <a:rPr lang="en-US" sz="4800" dirty="0" err="1">
                <a:latin typeface="Apple Braille" pitchFamily="2" charset="0"/>
              </a:rPr>
              <a:t>GSoC</a:t>
            </a:r>
            <a:r>
              <a:rPr lang="en-US" sz="4800" dirty="0">
                <a:latin typeface="Apple Braille" pitchFamily="2" charset="0"/>
              </a:rPr>
              <a:t> student?</a:t>
            </a:r>
          </a:p>
        </p:txBody>
      </p:sp>
    </p:spTree>
    <p:extLst>
      <p:ext uri="{BB962C8B-B14F-4D97-AF65-F5344CB8AC3E}">
        <p14:creationId xmlns:p14="http://schemas.microsoft.com/office/powerpoint/2010/main" val="2510220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4"/>
          <p:cNvSpPr txBox="1">
            <a:spLocks noGrp="1"/>
          </p:cNvSpPr>
          <p:nvPr>
            <p:ph type="title"/>
          </p:nvPr>
        </p:nvSpPr>
        <p:spPr>
          <a:xfrm>
            <a:off x="5752426" y="2579739"/>
            <a:ext cx="12879146" cy="1436680"/>
          </a:xfrm>
          <a:prstGeom prst="rect">
            <a:avLst/>
          </a:prstGeom>
          <a:noFill/>
          <a:ln>
            <a:noFill/>
          </a:ln>
        </p:spPr>
        <p:txBody>
          <a:bodyPr spcFirstLastPara="1" wrap="square" lIns="91425" tIns="91425" rIns="91425" bIns="91425" anchor="t" anchorCtr="0">
            <a:noAutofit/>
          </a:bodyPr>
          <a:lstStyle/>
          <a:p>
            <a:pPr lvl="0" algn="ctr"/>
            <a:r>
              <a:rPr lang="en-US" dirty="0">
                <a:solidFill>
                  <a:srgbClr val="002060"/>
                </a:solidFill>
                <a:latin typeface="Apple Braille" pitchFamily="2" charset="0"/>
              </a:rPr>
              <a:t>Qualities of </a:t>
            </a:r>
            <a:r>
              <a:rPr lang="en-US" dirty="0" err="1">
                <a:solidFill>
                  <a:srgbClr val="002060"/>
                </a:solidFill>
                <a:latin typeface="Apple Braille" pitchFamily="2" charset="0"/>
              </a:rPr>
              <a:t>GSoC</a:t>
            </a:r>
            <a:r>
              <a:rPr lang="en-US" dirty="0">
                <a:solidFill>
                  <a:srgbClr val="002060"/>
                </a:solidFill>
                <a:latin typeface="Apple Braille" pitchFamily="2" charset="0"/>
              </a:rPr>
              <a:t> Aspirants </a:t>
            </a:r>
            <a:endParaRPr dirty="0">
              <a:solidFill>
                <a:srgbClr val="002060"/>
              </a:solidFill>
              <a:latin typeface="Apple Braille" pitchFamily="2" charset="0"/>
            </a:endParaRPr>
          </a:p>
        </p:txBody>
      </p:sp>
      <p:sp>
        <p:nvSpPr>
          <p:cNvPr id="2" name="Rectangle 1">
            <a:extLst>
              <a:ext uri="{FF2B5EF4-FFF2-40B4-BE49-F238E27FC236}">
                <a16:creationId xmlns:a16="http://schemas.microsoft.com/office/drawing/2014/main" id="{A2D74201-6520-7D4B-86E3-E36C9F489FD2}"/>
              </a:ext>
            </a:extLst>
          </p:cNvPr>
          <p:cNvSpPr/>
          <p:nvPr/>
        </p:nvSpPr>
        <p:spPr>
          <a:xfrm>
            <a:off x="3535864" y="4395954"/>
            <a:ext cx="17312269" cy="6740307"/>
          </a:xfrm>
          <a:prstGeom prst="rect">
            <a:avLst/>
          </a:prstGeom>
        </p:spPr>
        <p:txBody>
          <a:bodyPr wrap="square">
            <a:spAutoFit/>
          </a:bodyPr>
          <a:lstStyle/>
          <a:p>
            <a:r>
              <a:rPr lang="en-US" sz="4800" dirty="0">
                <a:latin typeface="Apple Braille" pitchFamily="2" charset="0"/>
              </a:rPr>
              <a:t>-&gt; Logic over Syntax</a:t>
            </a:r>
          </a:p>
          <a:p>
            <a:r>
              <a:rPr lang="en-US" sz="4800" dirty="0">
                <a:latin typeface="Apple Braille" pitchFamily="2" charset="0"/>
              </a:rPr>
              <a:t>-&gt; Code Understanding</a:t>
            </a:r>
          </a:p>
          <a:p>
            <a:r>
              <a:rPr lang="en-US" sz="4800" dirty="0">
                <a:latin typeface="Apple Braille" pitchFamily="2" charset="0"/>
              </a:rPr>
              <a:t>-&gt; Documentation Reading</a:t>
            </a:r>
          </a:p>
          <a:p>
            <a:r>
              <a:rPr lang="en-US" sz="4800" dirty="0">
                <a:latin typeface="Apple Braille" pitchFamily="2" charset="0"/>
              </a:rPr>
              <a:t>-&gt; Fast Learners and Quick Adopter</a:t>
            </a:r>
          </a:p>
          <a:p>
            <a:r>
              <a:rPr lang="en-US" sz="4800" dirty="0">
                <a:latin typeface="Apple Braille" pitchFamily="2" charset="0"/>
              </a:rPr>
              <a:t>-&gt; Comfortable with Linux Environment</a:t>
            </a:r>
          </a:p>
          <a:p>
            <a:r>
              <a:rPr lang="en-US" sz="4800" dirty="0">
                <a:latin typeface="Apple Braille" pitchFamily="2" charset="0"/>
              </a:rPr>
              <a:t>-&gt; Independent Thinkers and Team Players</a:t>
            </a:r>
          </a:p>
          <a:p>
            <a:r>
              <a:rPr lang="en-US" sz="4800" dirty="0">
                <a:latin typeface="Apple Braille" pitchFamily="2" charset="0"/>
              </a:rPr>
              <a:t>-&gt; Experienced with Distributed Version Control System</a:t>
            </a:r>
          </a:p>
          <a:p>
            <a:r>
              <a:rPr lang="en-US" sz="4800">
                <a:latin typeface="Apple Braille" pitchFamily="2" charset="0"/>
              </a:rPr>
              <a:t>-&gt; Sound </a:t>
            </a:r>
            <a:r>
              <a:rPr lang="en-US" sz="4800" dirty="0">
                <a:latin typeface="Apple Braille" pitchFamily="2" charset="0"/>
              </a:rPr>
              <a:t>Foundation of Data Structures and Algorithms </a:t>
            </a:r>
          </a:p>
          <a:p>
            <a:r>
              <a:rPr lang="en-US" sz="4800" dirty="0">
                <a:latin typeface="Apple Braille" pitchFamily="2" charset="0"/>
              </a:rPr>
              <a:t>-&gt; Confidence, Communication, Collaboration and Contribution</a:t>
            </a:r>
          </a:p>
        </p:txBody>
      </p:sp>
    </p:spTree>
    <p:extLst>
      <p:ext uri="{BB962C8B-B14F-4D97-AF65-F5344CB8AC3E}">
        <p14:creationId xmlns:p14="http://schemas.microsoft.com/office/powerpoint/2010/main" val="3022493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FE346D-786E-524D-9E07-063E859CB31F}"/>
              </a:ext>
            </a:extLst>
          </p:cNvPr>
          <p:cNvSpPr>
            <a:spLocks noGrp="1"/>
          </p:cNvSpPr>
          <p:nvPr>
            <p:ph type="title" idx="3"/>
          </p:nvPr>
        </p:nvSpPr>
        <p:spPr>
          <a:xfrm>
            <a:off x="3841866" y="2093277"/>
            <a:ext cx="16700267" cy="9529446"/>
          </a:xfrm>
        </p:spPr>
        <p:txBody>
          <a:bodyPr/>
          <a:lstStyle/>
          <a:p>
            <a:r>
              <a:rPr lang="en-US" sz="4800" dirty="0">
                <a:solidFill>
                  <a:srgbClr val="C00000"/>
                </a:solidFill>
                <a:highlight>
                  <a:srgbClr val="FFFF00"/>
                </a:highlight>
                <a:latin typeface="Apple Braille" pitchFamily="2" charset="0"/>
              </a:rPr>
              <a:t>A kind message before you apply to Google Summer of Code</a:t>
            </a:r>
            <a:br>
              <a:rPr lang="en-US" sz="4800" dirty="0">
                <a:solidFill>
                  <a:srgbClr val="C00000"/>
                </a:solidFill>
                <a:highlight>
                  <a:srgbClr val="FFFF00"/>
                </a:highlight>
                <a:latin typeface="Apple Braille" pitchFamily="2" charset="0"/>
              </a:rPr>
            </a:br>
            <a:br>
              <a:rPr lang="en-US" sz="4800" dirty="0">
                <a:solidFill>
                  <a:srgbClr val="C00000"/>
                </a:solidFill>
                <a:highlight>
                  <a:srgbClr val="FFFF00"/>
                </a:highlight>
                <a:latin typeface="Apple Braille" pitchFamily="2" charset="0"/>
              </a:rPr>
            </a:br>
            <a:r>
              <a:rPr lang="en-US" sz="4800" dirty="0">
                <a:solidFill>
                  <a:srgbClr val="C00000"/>
                </a:solidFill>
                <a:highlight>
                  <a:srgbClr val="FFFF00"/>
                </a:highlight>
                <a:latin typeface="Apple Braille" pitchFamily="2" charset="0"/>
              </a:rPr>
              <a:t>-&gt; It is not an internship.</a:t>
            </a:r>
            <a:br>
              <a:rPr lang="en-US" sz="4800" dirty="0">
                <a:solidFill>
                  <a:srgbClr val="C00000"/>
                </a:solidFill>
                <a:highlight>
                  <a:srgbClr val="FFFF00"/>
                </a:highlight>
                <a:latin typeface="Apple Braille" pitchFamily="2" charset="0"/>
              </a:rPr>
            </a:br>
            <a:br>
              <a:rPr lang="en-US" sz="4800" dirty="0">
                <a:solidFill>
                  <a:srgbClr val="C00000"/>
                </a:solidFill>
                <a:highlight>
                  <a:srgbClr val="FFFF00"/>
                </a:highlight>
                <a:latin typeface="Apple Braille" pitchFamily="2" charset="0"/>
              </a:rPr>
            </a:br>
            <a:r>
              <a:rPr lang="en-US" sz="4800" dirty="0">
                <a:solidFill>
                  <a:srgbClr val="C00000"/>
                </a:solidFill>
                <a:highlight>
                  <a:srgbClr val="FFFF00"/>
                </a:highlight>
                <a:latin typeface="Apple Braille" pitchFamily="2" charset="0"/>
              </a:rPr>
              <a:t>-&gt; It will not guarantee you a job at Google.</a:t>
            </a:r>
            <a:br>
              <a:rPr lang="en-US" sz="4800" dirty="0">
                <a:solidFill>
                  <a:srgbClr val="C00000"/>
                </a:solidFill>
                <a:highlight>
                  <a:srgbClr val="FFFF00"/>
                </a:highlight>
                <a:latin typeface="Apple Braille" pitchFamily="2" charset="0"/>
              </a:rPr>
            </a:br>
            <a:br>
              <a:rPr lang="en-US" sz="4800" dirty="0">
                <a:solidFill>
                  <a:srgbClr val="C00000"/>
                </a:solidFill>
                <a:highlight>
                  <a:srgbClr val="FFFF00"/>
                </a:highlight>
                <a:latin typeface="Apple Braille" pitchFamily="2" charset="0"/>
              </a:rPr>
            </a:br>
            <a:r>
              <a:rPr lang="en-US" sz="4800" dirty="0">
                <a:solidFill>
                  <a:srgbClr val="C00000"/>
                </a:solidFill>
                <a:highlight>
                  <a:srgbClr val="FFFF00"/>
                </a:highlight>
                <a:latin typeface="Apple Braille" pitchFamily="2" charset="0"/>
              </a:rPr>
              <a:t>-&gt; It will not guarantee you a 'FAANG' interview.</a:t>
            </a:r>
            <a:br>
              <a:rPr lang="en-US" sz="4800" dirty="0">
                <a:solidFill>
                  <a:srgbClr val="C00000"/>
                </a:solidFill>
                <a:highlight>
                  <a:srgbClr val="FFFF00"/>
                </a:highlight>
                <a:latin typeface="Apple Braille" pitchFamily="2" charset="0"/>
              </a:rPr>
            </a:br>
            <a:br>
              <a:rPr lang="en-US" sz="4800" dirty="0">
                <a:solidFill>
                  <a:srgbClr val="C00000"/>
                </a:solidFill>
                <a:highlight>
                  <a:srgbClr val="FFFF00"/>
                </a:highlight>
                <a:latin typeface="Apple Braille" pitchFamily="2" charset="0"/>
              </a:rPr>
            </a:br>
            <a:r>
              <a:rPr lang="en-US" sz="4800" dirty="0">
                <a:solidFill>
                  <a:srgbClr val="C00000"/>
                </a:solidFill>
                <a:highlight>
                  <a:srgbClr val="FFFF00"/>
                </a:highlight>
                <a:latin typeface="Apple Braille" pitchFamily="2" charset="0"/>
              </a:rPr>
              <a:t>-&gt; It is not the Nobel, Oscars, and Olympics of the competitive and speed programming world.</a:t>
            </a:r>
          </a:p>
        </p:txBody>
      </p:sp>
    </p:spTree>
    <p:extLst>
      <p:ext uri="{BB962C8B-B14F-4D97-AF65-F5344CB8AC3E}">
        <p14:creationId xmlns:p14="http://schemas.microsoft.com/office/powerpoint/2010/main" val="402487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FE346D-786E-524D-9E07-063E859CB31F}"/>
              </a:ext>
            </a:extLst>
          </p:cNvPr>
          <p:cNvSpPr>
            <a:spLocks noGrp="1"/>
          </p:cNvSpPr>
          <p:nvPr>
            <p:ph type="title" idx="3"/>
          </p:nvPr>
        </p:nvSpPr>
        <p:spPr>
          <a:xfrm>
            <a:off x="3579841" y="4919778"/>
            <a:ext cx="17224317" cy="3876444"/>
          </a:xfrm>
        </p:spPr>
        <p:txBody>
          <a:bodyPr/>
          <a:lstStyle/>
          <a:p>
            <a:r>
              <a:rPr lang="en-US" sz="4800" dirty="0">
                <a:solidFill>
                  <a:srgbClr val="C00000"/>
                </a:solidFill>
                <a:highlight>
                  <a:srgbClr val="FFFF00"/>
                </a:highlight>
                <a:latin typeface="Apple Braille" pitchFamily="2" charset="0"/>
              </a:rPr>
              <a:t>-&gt; When you spam the IRC, Google Groups, Slack, forums, and email lists of open-source organizations, without doing any research, without even understanding what the project is about, you make Pakistanis look sick.</a:t>
            </a:r>
          </a:p>
        </p:txBody>
      </p:sp>
    </p:spTree>
    <p:extLst>
      <p:ext uri="{BB962C8B-B14F-4D97-AF65-F5344CB8AC3E}">
        <p14:creationId xmlns:p14="http://schemas.microsoft.com/office/powerpoint/2010/main" val="1813727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FE346D-786E-524D-9E07-063E859CB31F}"/>
              </a:ext>
            </a:extLst>
          </p:cNvPr>
          <p:cNvSpPr>
            <a:spLocks noGrp="1"/>
          </p:cNvSpPr>
          <p:nvPr>
            <p:ph type="title" idx="3"/>
          </p:nvPr>
        </p:nvSpPr>
        <p:spPr>
          <a:xfrm>
            <a:off x="3739976" y="4395671"/>
            <a:ext cx="16904048" cy="4924658"/>
          </a:xfrm>
        </p:spPr>
        <p:txBody>
          <a:bodyPr/>
          <a:lstStyle/>
          <a:p>
            <a:r>
              <a:rPr lang="en-US" sz="4800" dirty="0">
                <a:solidFill>
                  <a:srgbClr val="C00000"/>
                </a:solidFill>
                <a:highlight>
                  <a:srgbClr val="FFFF00"/>
                </a:highlight>
                <a:latin typeface="Apple Braille" pitchFamily="2" charset="0"/>
              </a:rPr>
              <a:t>-&gt; If you are deciding what field to go into, web dev, app dev, AI/ML, etc., based on the number of slots an organization has, you are doing it all wrong. Think about it, do you want some competition to determine what you do for the next few decades of your life?</a:t>
            </a:r>
          </a:p>
        </p:txBody>
      </p:sp>
    </p:spTree>
    <p:extLst>
      <p:ext uri="{BB962C8B-B14F-4D97-AF65-F5344CB8AC3E}">
        <p14:creationId xmlns:p14="http://schemas.microsoft.com/office/powerpoint/2010/main" val="822023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FE346D-786E-524D-9E07-063E859CB31F}"/>
              </a:ext>
            </a:extLst>
          </p:cNvPr>
          <p:cNvSpPr>
            <a:spLocks noGrp="1"/>
          </p:cNvSpPr>
          <p:nvPr>
            <p:ph type="title" idx="3"/>
          </p:nvPr>
        </p:nvSpPr>
        <p:spPr>
          <a:xfrm>
            <a:off x="3815643" y="5241073"/>
            <a:ext cx="16752714" cy="3233854"/>
          </a:xfrm>
        </p:spPr>
        <p:txBody>
          <a:bodyPr/>
          <a:lstStyle/>
          <a:p>
            <a:r>
              <a:rPr lang="en-US" sz="4800" dirty="0">
                <a:solidFill>
                  <a:srgbClr val="C00000"/>
                </a:solidFill>
                <a:highlight>
                  <a:srgbClr val="FFFF00"/>
                </a:highlight>
                <a:latin typeface="Apple Braille" pitchFamily="2" charset="0"/>
              </a:rPr>
              <a:t>-&gt; There are no shortcuts, and you cannot game the system. The maintainers of projects have been contributing longer than you have been alive; they know every trick in the book.</a:t>
            </a:r>
          </a:p>
        </p:txBody>
      </p:sp>
    </p:spTree>
    <p:extLst>
      <p:ext uri="{BB962C8B-B14F-4D97-AF65-F5344CB8AC3E}">
        <p14:creationId xmlns:p14="http://schemas.microsoft.com/office/powerpoint/2010/main" val="886545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4"/>
          <p:cNvSpPr txBox="1">
            <a:spLocks noGrp="1"/>
          </p:cNvSpPr>
          <p:nvPr>
            <p:ph type="title"/>
          </p:nvPr>
        </p:nvSpPr>
        <p:spPr>
          <a:xfrm>
            <a:off x="5003515" y="2709746"/>
            <a:ext cx="14376967" cy="1819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800"/>
              <a:buNone/>
            </a:pPr>
            <a:r>
              <a:rPr lang="en-US" dirty="0">
                <a:solidFill>
                  <a:srgbClr val="002060"/>
                </a:solidFill>
                <a:latin typeface="Apple Braille" pitchFamily="2" charset="0"/>
              </a:rPr>
              <a:t>What is Google Summer of Code?</a:t>
            </a:r>
            <a:endParaRPr dirty="0">
              <a:solidFill>
                <a:srgbClr val="002060"/>
              </a:solidFill>
              <a:latin typeface="Apple Braille" pitchFamily="2" charset="0"/>
            </a:endParaRPr>
          </a:p>
        </p:txBody>
      </p:sp>
      <p:sp>
        <p:nvSpPr>
          <p:cNvPr id="82" name="Google Shape;82;p4"/>
          <p:cNvSpPr txBox="1">
            <a:spLocks noGrp="1"/>
          </p:cNvSpPr>
          <p:nvPr>
            <p:ph type="title" idx="3"/>
          </p:nvPr>
        </p:nvSpPr>
        <p:spPr>
          <a:xfrm>
            <a:off x="5003515" y="4984595"/>
            <a:ext cx="14376967" cy="6021659"/>
          </a:xfrm>
          <a:prstGeom prst="rect">
            <a:avLst/>
          </a:prstGeom>
          <a:noFill/>
          <a:ln>
            <a:noFill/>
          </a:ln>
        </p:spPr>
        <p:txBody>
          <a:bodyPr spcFirstLastPara="1" wrap="square" lIns="91425" tIns="91425" rIns="91425" bIns="91425" anchor="t" anchorCtr="0">
            <a:noAutofit/>
          </a:bodyPr>
          <a:lstStyle/>
          <a:p>
            <a:pPr marL="0" lvl="0" indent="0" algn="ctr" rtl="0">
              <a:lnSpc>
                <a:spcPct val="125000"/>
              </a:lnSpc>
              <a:spcBef>
                <a:spcPts val="0"/>
              </a:spcBef>
              <a:spcAft>
                <a:spcPts val="0"/>
              </a:spcAft>
              <a:buSzPts val="4800"/>
              <a:buNone/>
            </a:pPr>
            <a:r>
              <a:rPr lang="en-US" sz="4800" dirty="0">
                <a:latin typeface="Apple Braille" pitchFamily="2" charset="0"/>
              </a:rPr>
              <a:t>Google Summer of Code is a program designed to encourage students’ participation in opensource software development. </a:t>
            </a:r>
            <a:br>
              <a:rPr lang="en-US" sz="4800" dirty="0">
                <a:latin typeface="Apple Braille" pitchFamily="2" charset="0"/>
              </a:rPr>
            </a:br>
            <a:br>
              <a:rPr lang="en-US" sz="4800" dirty="0">
                <a:latin typeface="Apple Braille" pitchFamily="2" charset="0"/>
              </a:rPr>
            </a:br>
            <a:r>
              <a:rPr lang="en-US" sz="4800" dirty="0">
                <a:latin typeface="Apple Braille" pitchFamily="2" charset="0"/>
              </a:rPr>
              <a:t>Students work with an opensource organization on a 3-month programming project.</a:t>
            </a:r>
            <a:br>
              <a:rPr lang="en-US" sz="4800" dirty="0">
                <a:latin typeface="Apple Braille" pitchFamily="2" charset="0"/>
              </a:rPr>
            </a:br>
            <a:endParaRPr sz="4800" dirty="0">
              <a:latin typeface="Apple Braille" pitchFamily="2"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FE346D-786E-524D-9E07-063E859CB31F}"/>
              </a:ext>
            </a:extLst>
          </p:cNvPr>
          <p:cNvSpPr>
            <a:spLocks noGrp="1"/>
          </p:cNvSpPr>
          <p:nvPr>
            <p:ph type="title" idx="3"/>
          </p:nvPr>
        </p:nvSpPr>
        <p:spPr>
          <a:xfrm>
            <a:off x="3804492" y="5252224"/>
            <a:ext cx="16775016" cy="3211551"/>
          </a:xfrm>
        </p:spPr>
        <p:txBody>
          <a:bodyPr/>
          <a:lstStyle/>
          <a:p>
            <a:r>
              <a:rPr lang="en-US" sz="4800" dirty="0">
                <a:solidFill>
                  <a:srgbClr val="C00000"/>
                </a:solidFill>
                <a:highlight>
                  <a:srgbClr val="FFFF00"/>
                </a:highlight>
                <a:latin typeface="Apple Braille" pitchFamily="2" charset="0"/>
              </a:rPr>
              <a:t>-&gt; Taking a public survey of how other '</a:t>
            </a:r>
            <a:r>
              <a:rPr lang="en-US" sz="4800" dirty="0" err="1">
                <a:solidFill>
                  <a:srgbClr val="C00000"/>
                </a:solidFill>
                <a:highlight>
                  <a:srgbClr val="FFFF00"/>
                </a:highlight>
                <a:latin typeface="Apple Braille" pitchFamily="2" charset="0"/>
              </a:rPr>
              <a:t>GSoCers</a:t>
            </a:r>
            <a:r>
              <a:rPr lang="en-US" sz="4800" dirty="0">
                <a:solidFill>
                  <a:srgbClr val="C00000"/>
                </a:solidFill>
                <a:highlight>
                  <a:srgbClr val="FFFF00"/>
                </a:highlight>
                <a:latin typeface="Apple Braille" pitchFamily="2" charset="0"/>
              </a:rPr>
              <a:t>' got selected will not help you, but it might even be counterproductive. Do your work from scratch on your own.</a:t>
            </a:r>
          </a:p>
        </p:txBody>
      </p:sp>
    </p:spTree>
    <p:extLst>
      <p:ext uri="{BB962C8B-B14F-4D97-AF65-F5344CB8AC3E}">
        <p14:creationId xmlns:p14="http://schemas.microsoft.com/office/powerpoint/2010/main" val="3081431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FE346D-786E-524D-9E07-063E859CB31F}"/>
              </a:ext>
            </a:extLst>
          </p:cNvPr>
          <p:cNvSpPr>
            <a:spLocks noGrp="1"/>
          </p:cNvSpPr>
          <p:nvPr>
            <p:ph type="title" idx="3"/>
          </p:nvPr>
        </p:nvSpPr>
        <p:spPr>
          <a:xfrm>
            <a:off x="3553657" y="5399614"/>
            <a:ext cx="17276685" cy="2916772"/>
          </a:xfrm>
        </p:spPr>
        <p:txBody>
          <a:bodyPr/>
          <a:lstStyle/>
          <a:p>
            <a:r>
              <a:rPr lang="en-US" sz="4800" dirty="0">
                <a:solidFill>
                  <a:srgbClr val="C00000"/>
                </a:solidFill>
                <a:highlight>
                  <a:srgbClr val="FFFF00"/>
                </a:highlight>
                <a:latin typeface="Apple Braille" pitchFamily="2" charset="0"/>
              </a:rPr>
              <a:t>-&gt; Don't copy, paste, and plagiarize. It is a sure way of ruining your reputation. Please learn; what is a citation? And how to quote your sources.</a:t>
            </a:r>
            <a:br>
              <a:rPr lang="en-US" sz="4800" dirty="0">
                <a:solidFill>
                  <a:srgbClr val="C00000"/>
                </a:solidFill>
                <a:latin typeface="Apple Braille" pitchFamily="2" charset="0"/>
              </a:rPr>
            </a:br>
            <a:endParaRPr lang="en-US" sz="4800" dirty="0">
              <a:solidFill>
                <a:srgbClr val="C00000"/>
              </a:solidFill>
              <a:latin typeface="Apple Braille" pitchFamily="2" charset="0"/>
            </a:endParaRPr>
          </a:p>
        </p:txBody>
      </p:sp>
    </p:spTree>
    <p:extLst>
      <p:ext uri="{BB962C8B-B14F-4D97-AF65-F5344CB8AC3E}">
        <p14:creationId xmlns:p14="http://schemas.microsoft.com/office/powerpoint/2010/main" val="27309492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FE346D-786E-524D-9E07-063E859CB31F}"/>
              </a:ext>
            </a:extLst>
          </p:cNvPr>
          <p:cNvSpPr>
            <a:spLocks noGrp="1"/>
          </p:cNvSpPr>
          <p:nvPr>
            <p:ph type="title" idx="3"/>
          </p:nvPr>
        </p:nvSpPr>
        <p:spPr>
          <a:xfrm>
            <a:off x="3107608" y="5706272"/>
            <a:ext cx="18168783" cy="2303455"/>
          </a:xfrm>
        </p:spPr>
        <p:txBody>
          <a:bodyPr/>
          <a:lstStyle/>
          <a:p>
            <a:r>
              <a:rPr lang="en-US" sz="4800" dirty="0">
                <a:solidFill>
                  <a:srgbClr val="C00000"/>
                </a:solidFill>
                <a:highlight>
                  <a:srgbClr val="FFFF00"/>
                </a:highlight>
                <a:latin typeface="Apple Braille" pitchFamily="2" charset="0"/>
              </a:rPr>
              <a:t>-&gt; Being polite will help, but heaping excessive praise is a red flag; please don't do that.</a:t>
            </a:r>
            <a:br>
              <a:rPr lang="en-US" sz="4800" dirty="0">
                <a:solidFill>
                  <a:srgbClr val="C00000"/>
                </a:solidFill>
                <a:latin typeface="Apple Braille" pitchFamily="2" charset="0"/>
              </a:rPr>
            </a:br>
            <a:br>
              <a:rPr lang="en-US" sz="4800" dirty="0">
                <a:solidFill>
                  <a:srgbClr val="C00000"/>
                </a:solidFill>
                <a:latin typeface="Apple Braille" pitchFamily="2" charset="0"/>
              </a:rPr>
            </a:br>
            <a:endParaRPr lang="en-US" sz="4800" dirty="0">
              <a:solidFill>
                <a:srgbClr val="C00000"/>
              </a:solidFill>
              <a:latin typeface="Apple Braille" pitchFamily="2" charset="0"/>
            </a:endParaRPr>
          </a:p>
        </p:txBody>
      </p:sp>
    </p:spTree>
    <p:extLst>
      <p:ext uri="{BB962C8B-B14F-4D97-AF65-F5344CB8AC3E}">
        <p14:creationId xmlns:p14="http://schemas.microsoft.com/office/powerpoint/2010/main" val="1447784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70b961354d_1_130"/>
          <p:cNvSpPr txBox="1">
            <a:spLocks noGrp="1"/>
          </p:cNvSpPr>
          <p:nvPr>
            <p:ph type="title"/>
          </p:nvPr>
        </p:nvSpPr>
        <p:spPr>
          <a:xfrm>
            <a:off x="1979341" y="2647422"/>
            <a:ext cx="20425318" cy="8421156"/>
          </a:xfrm>
          <a:noFill/>
          <a:ln>
            <a:noFill/>
          </a:ln>
        </p:spPr>
        <p:txBody>
          <a:bodyPr spcFirstLastPara="1" wrap="square" lIns="91425" tIns="91425" rIns="91425" bIns="91425" anchor="t" anchorCtr="0">
            <a:noAutofit/>
          </a:bodyPr>
          <a:lstStyle/>
          <a:p>
            <a:pPr algn="ctr"/>
            <a:r>
              <a:rPr lang="en-US" sz="7200" b="1" dirty="0">
                <a:latin typeface="Apple Braille" pitchFamily="2" charset="0"/>
              </a:rPr>
              <a:t>Thank You!</a:t>
            </a:r>
            <a:br>
              <a:rPr lang="en-US" sz="7200" dirty="0">
                <a:latin typeface="Apple Braille" pitchFamily="2" charset="0"/>
              </a:rPr>
            </a:br>
            <a:br>
              <a:rPr lang="en-US" sz="7200" dirty="0">
                <a:latin typeface="Apple Braille" pitchFamily="2" charset="0"/>
              </a:rPr>
            </a:br>
            <a:r>
              <a:rPr lang="en-US" sz="4800" i="1" dirty="0">
                <a:latin typeface="Apple Braille" pitchFamily="2" charset="0"/>
              </a:rPr>
              <a:t>Yours Sincerely,</a:t>
            </a:r>
            <a:br>
              <a:rPr lang="en-US" sz="7200" dirty="0">
                <a:latin typeface="Apple Braille" pitchFamily="2" charset="0"/>
              </a:rPr>
            </a:br>
            <a:r>
              <a:rPr lang="en-US" sz="4800" dirty="0">
                <a:latin typeface="Apple Braille" pitchFamily="2" charset="0"/>
              </a:rPr>
              <a:t>A Pakistani GSoCer who cracked it twice in a row</a:t>
            </a:r>
            <a:br>
              <a:rPr lang="en-US" sz="14400" dirty="0">
                <a:latin typeface="Apple Braille" pitchFamily="2" charset="0"/>
              </a:rPr>
            </a:br>
            <a:br>
              <a:rPr lang="en-US" sz="14400" dirty="0">
                <a:latin typeface="Apple Braille" pitchFamily="2" charset="0"/>
              </a:rPr>
            </a:br>
            <a:r>
              <a:rPr lang="en-US" sz="14400" b="1" i="1" dirty="0">
                <a:solidFill>
                  <a:srgbClr val="002060"/>
                </a:solidFill>
                <a:latin typeface="Apple Braille" pitchFamily="2" charset="0"/>
              </a:rPr>
              <a:t>https://</a:t>
            </a:r>
            <a:r>
              <a:rPr lang="en-US" sz="14400" b="1" i="1" dirty="0" err="1">
                <a:solidFill>
                  <a:srgbClr val="002060"/>
                </a:solidFill>
                <a:latin typeface="Apple Braille" pitchFamily="2" charset="0"/>
              </a:rPr>
              <a:t>tahir.pro</a:t>
            </a:r>
            <a:r>
              <a:rPr lang="en-US" sz="14400" b="1" i="1" dirty="0">
                <a:solidFill>
                  <a:srgbClr val="002060"/>
                </a:solidFill>
                <a:latin typeface="Apple Braille" pitchFamily="2" charset="0"/>
              </a:rPr>
              <a:t>/</a:t>
            </a:r>
            <a:br>
              <a:rPr lang="en-US" sz="14400" dirty="0">
                <a:latin typeface="Apple Braille" pitchFamily="2" charset="0"/>
              </a:rPr>
            </a:br>
            <a:endParaRPr lang="en-US" sz="14400" dirty="0">
              <a:latin typeface="Apple Braille" pitchFamily="2" charset="0"/>
            </a:endParaRPr>
          </a:p>
        </p:txBody>
      </p:sp>
    </p:spTree>
    <p:extLst>
      <p:ext uri="{BB962C8B-B14F-4D97-AF65-F5344CB8AC3E}">
        <p14:creationId xmlns:p14="http://schemas.microsoft.com/office/powerpoint/2010/main" val="4167715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5"/>
          <p:cNvSpPr txBox="1">
            <a:spLocks noGrp="1"/>
          </p:cNvSpPr>
          <p:nvPr>
            <p:ph type="title"/>
          </p:nvPr>
        </p:nvSpPr>
        <p:spPr>
          <a:xfrm>
            <a:off x="6989098" y="2870981"/>
            <a:ext cx="10405804" cy="1819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800"/>
              <a:buNone/>
            </a:pPr>
            <a:r>
              <a:rPr lang="en-US" dirty="0">
                <a:solidFill>
                  <a:srgbClr val="002060"/>
                </a:solidFill>
                <a:latin typeface="Apple Braille" pitchFamily="2" charset="0"/>
              </a:rPr>
              <a:t>What are the Perks?</a:t>
            </a:r>
            <a:endParaRPr dirty="0">
              <a:solidFill>
                <a:srgbClr val="002060"/>
              </a:solidFill>
              <a:latin typeface="Apple Braille" pitchFamily="2" charset="0"/>
            </a:endParaRPr>
          </a:p>
        </p:txBody>
      </p:sp>
      <p:sp>
        <p:nvSpPr>
          <p:cNvPr id="90" name="Google Shape;90;p5"/>
          <p:cNvSpPr txBox="1">
            <a:spLocks noGrp="1"/>
          </p:cNvSpPr>
          <p:nvPr>
            <p:ph type="body" idx="1"/>
          </p:nvPr>
        </p:nvSpPr>
        <p:spPr>
          <a:xfrm>
            <a:off x="5551518" y="5081119"/>
            <a:ext cx="13280963" cy="57639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4000"/>
              <a:buNone/>
            </a:pPr>
            <a:r>
              <a:rPr lang="en-US" sz="4800" dirty="0">
                <a:solidFill>
                  <a:schemeClr val="tx1">
                    <a:lumMod val="95000"/>
                    <a:lumOff val="5000"/>
                  </a:schemeClr>
                </a:solidFill>
                <a:latin typeface="Apple Braille" pitchFamily="2" charset="0"/>
              </a:rPr>
              <a:t>-&gt; Google tag for your resume</a:t>
            </a:r>
          </a:p>
          <a:p>
            <a:pPr marL="0" indent="0">
              <a:buNone/>
            </a:pPr>
            <a:r>
              <a:rPr lang="en-US" sz="4800" dirty="0">
                <a:solidFill>
                  <a:schemeClr val="tx1">
                    <a:lumMod val="95000"/>
                    <a:lumOff val="5000"/>
                  </a:schemeClr>
                </a:solidFill>
                <a:latin typeface="Apple Braille" pitchFamily="2" charset="0"/>
              </a:rPr>
              <a:t>-&gt; Professional connections worldwide</a:t>
            </a:r>
          </a:p>
          <a:p>
            <a:pPr marL="0" lvl="0" indent="0" algn="l" rtl="0">
              <a:lnSpc>
                <a:spcPct val="125000"/>
              </a:lnSpc>
              <a:spcBef>
                <a:spcPts val="0"/>
              </a:spcBef>
              <a:spcAft>
                <a:spcPts val="0"/>
              </a:spcAft>
              <a:buSzPts val="4000"/>
              <a:buNone/>
            </a:pPr>
            <a:r>
              <a:rPr lang="en-US" sz="4800" dirty="0">
                <a:solidFill>
                  <a:schemeClr val="tx1">
                    <a:lumMod val="95000"/>
                    <a:lumOff val="5000"/>
                  </a:schemeClr>
                </a:solidFill>
                <a:latin typeface="Apple Braille" pitchFamily="2" charset="0"/>
              </a:rPr>
              <a:t>-&gt; Real-world software development skills</a:t>
            </a:r>
          </a:p>
          <a:p>
            <a:pPr marL="0" lvl="0" indent="0" algn="l" rtl="0">
              <a:lnSpc>
                <a:spcPct val="125000"/>
              </a:lnSpc>
              <a:spcBef>
                <a:spcPts val="0"/>
              </a:spcBef>
              <a:spcAft>
                <a:spcPts val="0"/>
              </a:spcAft>
              <a:buClr>
                <a:schemeClr val="accent3"/>
              </a:buClr>
              <a:buSzPts val="4000"/>
              <a:buNone/>
            </a:pPr>
            <a:r>
              <a:rPr lang="en-US" sz="4800" dirty="0">
                <a:solidFill>
                  <a:schemeClr val="tx1">
                    <a:lumMod val="95000"/>
                    <a:lumOff val="5000"/>
                  </a:schemeClr>
                </a:solidFill>
                <a:latin typeface="Apple Braille" pitchFamily="2" charset="0"/>
              </a:rPr>
              <a:t>-&gt; One time referral for interview at Google</a:t>
            </a:r>
            <a:endParaRPr sz="4800" dirty="0">
              <a:solidFill>
                <a:schemeClr val="tx1">
                  <a:lumMod val="95000"/>
                  <a:lumOff val="5000"/>
                </a:schemeClr>
              </a:solidFill>
              <a:latin typeface="Apple Braille" pitchFamily="2" charset="0"/>
            </a:endParaRPr>
          </a:p>
          <a:p>
            <a:pPr marL="0" lvl="0" indent="0" algn="l" rtl="0">
              <a:lnSpc>
                <a:spcPct val="125000"/>
              </a:lnSpc>
              <a:spcBef>
                <a:spcPts val="0"/>
              </a:spcBef>
              <a:spcAft>
                <a:spcPts val="0"/>
              </a:spcAft>
              <a:buClr>
                <a:schemeClr val="accent3"/>
              </a:buClr>
              <a:buSzPts val="4000"/>
              <a:buNone/>
            </a:pPr>
            <a:r>
              <a:rPr lang="en-US" sz="4800" dirty="0">
                <a:solidFill>
                  <a:schemeClr val="tx1">
                    <a:lumMod val="95000"/>
                    <a:lumOff val="5000"/>
                  </a:schemeClr>
                </a:solidFill>
                <a:latin typeface="Apple Braille" pitchFamily="2" charset="0"/>
              </a:rPr>
              <a:t>-&gt; Gateway to other opportunities and events</a:t>
            </a:r>
          </a:p>
          <a:p>
            <a:pPr marL="0" indent="0">
              <a:buClr>
                <a:schemeClr val="accent3"/>
              </a:buClr>
              <a:buNone/>
            </a:pPr>
            <a:r>
              <a:rPr lang="en-US" sz="4800" dirty="0">
                <a:solidFill>
                  <a:schemeClr val="tx1">
                    <a:lumMod val="95000"/>
                    <a:lumOff val="5000"/>
                  </a:schemeClr>
                </a:solidFill>
                <a:latin typeface="Apple Braille" pitchFamily="2" charset="0"/>
              </a:rPr>
              <a:t>-&gt; 3000USD Stipend for Pakistani Participants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70b961354d_0_2579"/>
          <p:cNvSpPr txBox="1">
            <a:spLocks noGrp="1"/>
          </p:cNvSpPr>
          <p:nvPr>
            <p:ph type="title"/>
          </p:nvPr>
        </p:nvSpPr>
        <p:spPr>
          <a:xfrm>
            <a:off x="10143403" y="5038500"/>
            <a:ext cx="4097192" cy="1819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800"/>
              <a:buNone/>
            </a:pPr>
            <a:r>
              <a:rPr lang="en-US" dirty="0">
                <a:solidFill>
                  <a:srgbClr val="002060"/>
                </a:solidFill>
                <a:latin typeface="Apple Braille" pitchFamily="2" charset="0"/>
              </a:rPr>
              <a:t>Eligibility</a:t>
            </a:r>
            <a:endParaRPr dirty="0">
              <a:solidFill>
                <a:srgbClr val="002060"/>
              </a:solidFill>
              <a:latin typeface="Apple Braille" pitchFamily="2" charset="0"/>
            </a:endParaRPr>
          </a:p>
        </p:txBody>
      </p:sp>
      <p:sp>
        <p:nvSpPr>
          <p:cNvPr id="96" name="Google Shape;96;g70b961354d_0_2579"/>
          <p:cNvSpPr txBox="1">
            <a:spLocks noGrp="1"/>
          </p:cNvSpPr>
          <p:nvPr>
            <p:ph type="body" idx="1"/>
          </p:nvPr>
        </p:nvSpPr>
        <p:spPr>
          <a:xfrm>
            <a:off x="9070724" y="6858000"/>
            <a:ext cx="6242551" cy="1620064"/>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6000"/>
              <a:buNone/>
            </a:pPr>
            <a:r>
              <a:rPr lang="en-US" sz="4800" dirty="0">
                <a:solidFill>
                  <a:schemeClr val="tx1"/>
                </a:solidFill>
                <a:latin typeface="Apple Braille" pitchFamily="2" charset="0"/>
              </a:rPr>
              <a:t>Any student aged 18+</a:t>
            </a:r>
            <a:endParaRPr sz="4800" dirty="0">
              <a:solidFill>
                <a:schemeClr val="tx1"/>
              </a:solidFill>
              <a:latin typeface="Apple Braille"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70b961354d_1_36"/>
          <p:cNvSpPr txBox="1">
            <a:spLocks noGrp="1"/>
          </p:cNvSpPr>
          <p:nvPr>
            <p:ph type="title"/>
          </p:nvPr>
        </p:nvSpPr>
        <p:spPr>
          <a:xfrm>
            <a:off x="9005980" y="5361885"/>
            <a:ext cx="6372040" cy="149611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800"/>
              <a:buNone/>
            </a:pPr>
            <a:r>
              <a:rPr lang="en-US" dirty="0">
                <a:solidFill>
                  <a:srgbClr val="002060"/>
                </a:solidFill>
                <a:latin typeface="Apple Braille" pitchFamily="2" charset="0"/>
              </a:rPr>
              <a:t>Requirements</a:t>
            </a:r>
            <a:endParaRPr dirty="0">
              <a:solidFill>
                <a:srgbClr val="002060"/>
              </a:solidFill>
              <a:latin typeface="Apple Braille" pitchFamily="2" charset="0"/>
            </a:endParaRPr>
          </a:p>
        </p:txBody>
      </p:sp>
      <p:sp>
        <p:nvSpPr>
          <p:cNvPr id="102" name="Google Shape;102;g70b961354d_1_36"/>
          <p:cNvSpPr txBox="1">
            <a:spLocks noGrp="1"/>
          </p:cNvSpPr>
          <p:nvPr>
            <p:ph type="body" idx="1"/>
          </p:nvPr>
        </p:nvSpPr>
        <p:spPr>
          <a:xfrm>
            <a:off x="7653102" y="6858000"/>
            <a:ext cx="9077796" cy="1148576"/>
          </a:xfrm>
          <a:prstGeom prst="rect">
            <a:avLst/>
          </a:prstGeom>
          <a:noFill/>
          <a:ln>
            <a:noFill/>
          </a:ln>
        </p:spPr>
        <p:txBody>
          <a:bodyPr spcFirstLastPara="1" wrap="square" lIns="91425" tIns="91425" rIns="91425" bIns="91425" anchor="t" anchorCtr="0">
            <a:noAutofit/>
          </a:bodyPr>
          <a:lstStyle/>
          <a:p>
            <a:pPr marL="0" lvl="0" indent="0" algn="ctr" rtl="0">
              <a:lnSpc>
                <a:spcPct val="125000"/>
              </a:lnSpc>
              <a:spcBef>
                <a:spcPts val="0"/>
              </a:spcBef>
              <a:spcAft>
                <a:spcPts val="0"/>
              </a:spcAft>
              <a:buSzPts val="6000"/>
              <a:buNone/>
            </a:pPr>
            <a:r>
              <a:rPr lang="en-US" sz="4800" dirty="0">
                <a:solidFill>
                  <a:schemeClr val="tx1"/>
                </a:solidFill>
                <a:latin typeface="Apple Braille" pitchFamily="2" charset="0"/>
              </a:rPr>
              <a:t>Interest in learning and research</a:t>
            </a:r>
            <a:endParaRPr sz="4800" dirty="0">
              <a:solidFill>
                <a:schemeClr val="tx1"/>
              </a:solidFill>
              <a:latin typeface="Apple Braille"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g70b961354d_0_0"/>
          <p:cNvSpPr txBox="1">
            <a:spLocks noGrp="1"/>
          </p:cNvSpPr>
          <p:nvPr>
            <p:ph type="title"/>
          </p:nvPr>
        </p:nvSpPr>
        <p:spPr>
          <a:xfrm>
            <a:off x="10031892" y="459027"/>
            <a:ext cx="4320216" cy="123595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002060"/>
                </a:solidFill>
                <a:latin typeface="Apple Braille" pitchFamily="2" charset="0"/>
              </a:rPr>
              <a:t>Timeline</a:t>
            </a:r>
            <a:endParaRPr dirty="0">
              <a:solidFill>
                <a:srgbClr val="002060"/>
              </a:solidFill>
              <a:latin typeface="Apple Braille" pitchFamily="2" charset="0"/>
            </a:endParaRPr>
          </a:p>
        </p:txBody>
      </p:sp>
      <p:pic>
        <p:nvPicPr>
          <p:cNvPr id="2" name="Picture 1">
            <a:extLst>
              <a:ext uri="{FF2B5EF4-FFF2-40B4-BE49-F238E27FC236}">
                <a16:creationId xmlns:a16="http://schemas.microsoft.com/office/drawing/2014/main" id="{C24A632D-5180-CC4E-9B4E-B52DDEF7190D}"/>
              </a:ext>
            </a:extLst>
          </p:cNvPr>
          <p:cNvPicPr>
            <a:picLocks noChangeAspect="1"/>
          </p:cNvPicPr>
          <p:nvPr/>
        </p:nvPicPr>
        <p:blipFill>
          <a:blip r:embed="rId3"/>
          <a:stretch>
            <a:fillRect/>
          </a:stretch>
        </p:blipFill>
        <p:spPr>
          <a:xfrm>
            <a:off x="4827261" y="1694986"/>
            <a:ext cx="14729478" cy="1105509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70b961354d_0_2602"/>
          <p:cNvSpPr txBox="1">
            <a:spLocks noGrp="1"/>
          </p:cNvSpPr>
          <p:nvPr>
            <p:ph type="title"/>
          </p:nvPr>
        </p:nvSpPr>
        <p:spPr>
          <a:xfrm>
            <a:off x="7032214" y="3050444"/>
            <a:ext cx="10319572" cy="1422937"/>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800"/>
              <a:buNone/>
            </a:pPr>
            <a:r>
              <a:rPr lang="en-US" dirty="0">
                <a:solidFill>
                  <a:srgbClr val="002060"/>
                </a:solidFill>
                <a:latin typeface="Apple Braille" pitchFamily="2" charset="0"/>
              </a:rPr>
              <a:t>Application Procedure</a:t>
            </a:r>
            <a:endParaRPr dirty="0">
              <a:solidFill>
                <a:srgbClr val="002060"/>
              </a:solidFill>
              <a:latin typeface="Apple Braille" pitchFamily="2" charset="0"/>
            </a:endParaRPr>
          </a:p>
        </p:txBody>
      </p:sp>
      <p:sp>
        <p:nvSpPr>
          <p:cNvPr id="122" name="Google Shape;122;g70b961354d_0_2602"/>
          <p:cNvSpPr txBox="1">
            <a:spLocks noGrp="1"/>
          </p:cNvSpPr>
          <p:nvPr>
            <p:ph type="body" idx="1"/>
          </p:nvPr>
        </p:nvSpPr>
        <p:spPr>
          <a:xfrm>
            <a:off x="5105108" y="4901656"/>
            <a:ext cx="14173784" cy="57639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6000"/>
              <a:buNone/>
            </a:pPr>
            <a:r>
              <a:rPr lang="en-US" sz="4800" dirty="0">
                <a:latin typeface="Apple Braille" pitchFamily="2" charset="0"/>
              </a:rPr>
              <a:t>-&gt; Choose your project and organization (</a:t>
            </a:r>
            <a:r>
              <a:rPr lang="en-US" sz="4800" dirty="0" err="1">
                <a:latin typeface="Apple Braille" pitchFamily="2" charset="0"/>
              </a:rPr>
              <a:t>upto</a:t>
            </a:r>
            <a:r>
              <a:rPr lang="en-US" sz="4800" dirty="0">
                <a:latin typeface="Apple Braille" pitchFamily="2" charset="0"/>
              </a:rPr>
              <a:t> 3)</a:t>
            </a:r>
            <a:endParaRPr sz="4800" dirty="0">
              <a:latin typeface="Apple Braille" pitchFamily="2" charset="0"/>
            </a:endParaRPr>
          </a:p>
          <a:p>
            <a:pPr marL="0" lvl="0" indent="0" algn="l" rtl="0">
              <a:lnSpc>
                <a:spcPct val="125000"/>
              </a:lnSpc>
              <a:spcBef>
                <a:spcPts val="0"/>
              </a:spcBef>
              <a:spcAft>
                <a:spcPts val="0"/>
              </a:spcAft>
              <a:buSzPts val="6000"/>
              <a:buNone/>
            </a:pPr>
            <a:r>
              <a:rPr lang="en-US" sz="4800" dirty="0">
                <a:latin typeface="Apple Braille" pitchFamily="2" charset="0"/>
              </a:rPr>
              <a:t>-&gt; Contribute to organization </a:t>
            </a:r>
          </a:p>
          <a:p>
            <a:pPr marL="0" lvl="0" indent="0" algn="l" rtl="0">
              <a:lnSpc>
                <a:spcPct val="125000"/>
              </a:lnSpc>
              <a:spcBef>
                <a:spcPts val="0"/>
              </a:spcBef>
              <a:spcAft>
                <a:spcPts val="0"/>
              </a:spcAft>
              <a:buSzPts val="6000"/>
              <a:buNone/>
            </a:pPr>
            <a:r>
              <a:rPr lang="en-US" sz="4800" dirty="0">
                <a:latin typeface="Apple Braille" pitchFamily="2" charset="0"/>
              </a:rPr>
              <a:t>(fix typos, minor bugs, add features)</a:t>
            </a:r>
            <a:endParaRPr sz="4800" dirty="0">
              <a:latin typeface="Apple Braille" pitchFamily="2" charset="0"/>
            </a:endParaRPr>
          </a:p>
          <a:p>
            <a:pPr marL="0" lvl="0" indent="0" algn="l" rtl="0">
              <a:lnSpc>
                <a:spcPct val="125000"/>
              </a:lnSpc>
              <a:spcBef>
                <a:spcPts val="0"/>
              </a:spcBef>
              <a:spcAft>
                <a:spcPts val="0"/>
              </a:spcAft>
              <a:buSzPts val="6000"/>
              <a:buNone/>
            </a:pPr>
            <a:r>
              <a:rPr lang="en-US" sz="4800" dirty="0">
                <a:latin typeface="Apple Braille" pitchFamily="2" charset="0"/>
              </a:rPr>
              <a:t>-&gt; Write proposal for chosen project</a:t>
            </a:r>
          </a:p>
          <a:p>
            <a:pPr marL="0" lvl="0" indent="0" algn="l" rtl="0">
              <a:lnSpc>
                <a:spcPct val="125000"/>
              </a:lnSpc>
              <a:spcBef>
                <a:spcPts val="0"/>
              </a:spcBef>
              <a:spcAft>
                <a:spcPts val="0"/>
              </a:spcAft>
              <a:buSzPts val="6000"/>
              <a:buNone/>
            </a:pPr>
            <a:r>
              <a:rPr lang="en-US" sz="4800" dirty="0">
                <a:latin typeface="Apple Braille" pitchFamily="2" charset="0"/>
              </a:rPr>
              <a:t>-&gt; Get proposal reviewed from the mentors</a:t>
            </a:r>
          </a:p>
          <a:p>
            <a:pPr marL="0" lvl="0" indent="0" algn="l" rtl="0">
              <a:lnSpc>
                <a:spcPct val="125000"/>
              </a:lnSpc>
              <a:spcBef>
                <a:spcPts val="0"/>
              </a:spcBef>
              <a:spcAft>
                <a:spcPts val="0"/>
              </a:spcAft>
              <a:buSzPts val="6000"/>
              <a:buNone/>
            </a:pPr>
            <a:r>
              <a:rPr lang="en-US" sz="4800" dirty="0">
                <a:latin typeface="Apple Braille" pitchFamily="2" charset="0"/>
              </a:rPr>
              <a:t>-&gt; Submit proposal, and proof of enrollment</a:t>
            </a:r>
            <a:endParaRPr sz="4800" dirty="0">
              <a:latin typeface="Apple Braille"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g70b961354d_1_11"/>
          <p:cNvSpPr txBox="1">
            <a:spLocks noGrp="1"/>
          </p:cNvSpPr>
          <p:nvPr>
            <p:ph type="title"/>
          </p:nvPr>
        </p:nvSpPr>
        <p:spPr>
          <a:xfrm>
            <a:off x="10143709" y="1999485"/>
            <a:ext cx="4096580" cy="119715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000"/>
              <a:buNone/>
            </a:pPr>
            <a:r>
              <a:rPr lang="en-US" sz="7200" dirty="0">
                <a:solidFill>
                  <a:srgbClr val="002060"/>
                </a:solidFill>
                <a:latin typeface="Apple Braille" pitchFamily="2" charset="0"/>
              </a:rPr>
              <a:t>First Step</a:t>
            </a:r>
            <a:endParaRPr sz="7200" dirty="0">
              <a:solidFill>
                <a:srgbClr val="002060"/>
              </a:solidFill>
              <a:latin typeface="Apple Braille" pitchFamily="2" charset="0"/>
            </a:endParaRPr>
          </a:p>
        </p:txBody>
      </p:sp>
      <p:sp>
        <p:nvSpPr>
          <p:cNvPr id="135" name="Google Shape;135;g70b961354d_1_11"/>
          <p:cNvSpPr txBox="1">
            <a:spLocks noGrp="1"/>
          </p:cNvSpPr>
          <p:nvPr>
            <p:ph type="title" idx="2"/>
          </p:nvPr>
        </p:nvSpPr>
        <p:spPr>
          <a:xfrm>
            <a:off x="6110744" y="10519359"/>
            <a:ext cx="12162512" cy="1249632"/>
          </a:xfrm>
          <a:prstGeom prst="rect">
            <a:avLst/>
          </a:prstGeom>
          <a:noFill/>
          <a:ln>
            <a:noFill/>
          </a:ln>
        </p:spPr>
        <p:txBody>
          <a:bodyPr spcFirstLastPara="1" wrap="square" lIns="91425" tIns="91425" rIns="91425" bIns="91425" anchor="t" anchorCtr="0">
            <a:noAutofit/>
          </a:bodyPr>
          <a:lstStyle/>
          <a:p>
            <a:pPr algn="ctr"/>
            <a:r>
              <a:rPr lang="en-US" sz="4800" dirty="0">
                <a:latin typeface="Apple Braille" pitchFamily="2" charset="0"/>
              </a:rPr>
              <a:t>Go through procedure, and experiences</a:t>
            </a:r>
          </a:p>
        </p:txBody>
      </p:sp>
      <p:pic>
        <p:nvPicPr>
          <p:cNvPr id="137" name="Google Shape;137;g70b961354d_1_11"/>
          <p:cNvPicPr preferRelativeResize="0"/>
          <p:nvPr/>
        </p:nvPicPr>
        <p:blipFill>
          <a:blip r:embed="rId3">
            <a:alphaModFix/>
          </a:blip>
          <a:stretch>
            <a:fillRect/>
          </a:stretch>
        </p:blipFill>
        <p:spPr>
          <a:xfrm>
            <a:off x="9394092" y="3999049"/>
            <a:ext cx="5595815" cy="5717902"/>
          </a:xfrm>
          <a:prstGeom prst="rect">
            <a:avLst/>
          </a:prstGeom>
          <a:noFill/>
          <a:ln>
            <a:noFill/>
          </a:ln>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{354B7661-8C6C-0045-9ACD-4A1C5DED714C}tf10001069</Template>
  <TotalTime>519</TotalTime>
  <Words>1048</Words>
  <Application>Microsoft Macintosh PowerPoint</Application>
  <PresentationFormat>Custom</PresentationFormat>
  <Paragraphs>101</Paragraphs>
  <Slides>33</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Wingdings 3</vt:lpstr>
      <vt:lpstr>Arial</vt:lpstr>
      <vt:lpstr>Apple Braille</vt:lpstr>
      <vt:lpstr>Century Gothic</vt:lpstr>
      <vt:lpstr>Wisp</vt:lpstr>
      <vt:lpstr>Google Summer of Code</vt:lpstr>
      <vt:lpstr>About Tahir Ramzan</vt:lpstr>
      <vt:lpstr>What is Google Summer of Code?</vt:lpstr>
      <vt:lpstr>What are the Perks?</vt:lpstr>
      <vt:lpstr>Eligibility</vt:lpstr>
      <vt:lpstr>Requirements</vt:lpstr>
      <vt:lpstr>Timeline</vt:lpstr>
      <vt:lpstr>Application Procedure</vt:lpstr>
      <vt:lpstr>First Step</vt:lpstr>
      <vt:lpstr>Second Step</vt:lpstr>
      <vt:lpstr>Third: Getting Started</vt:lpstr>
      <vt:lpstr>PowerPoint Presentation</vt:lpstr>
      <vt:lpstr>Fourth Step</vt:lpstr>
      <vt:lpstr>Fifth Step</vt:lpstr>
      <vt:lpstr>Sixth Step</vt:lpstr>
      <vt:lpstr>Seventh Step</vt:lpstr>
      <vt:lpstr>Eighth Step</vt:lpstr>
      <vt:lpstr>Final Step</vt:lpstr>
      <vt:lpstr>Free and Opensource Software</vt:lpstr>
      <vt:lpstr>What is Opensource?</vt:lpstr>
      <vt:lpstr>What is Opensource?</vt:lpstr>
      <vt:lpstr>My Journey </vt:lpstr>
      <vt:lpstr>Questions</vt:lpstr>
      <vt:lpstr>Questions</vt:lpstr>
      <vt:lpstr>Qualities of GSoC Aspirants </vt:lpstr>
      <vt:lpstr>A kind message before you apply to Google Summer of Code  -&gt; It is not an internship.  -&gt; It will not guarantee you a job at Google.  -&gt; It will not guarantee you a 'FAANG' interview.  -&gt; It is not the Nobel, Oscars, and Olympics of the competitive and speed programming world.</vt:lpstr>
      <vt:lpstr>-&gt; When you spam the IRC, Google Groups, Slack, forums, and email lists of open-source organizations, without doing any research, without even understanding what the project is about, you make Pakistanis look sick.</vt:lpstr>
      <vt:lpstr>-&gt; If you are deciding what field to go into, web dev, app dev, AI/ML, etc., based on the number of slots an organization has, you are doing it all wrong. Think about it, do you want some competition to determine what you do for the next few decades of your life?</vt:lpstr>
      <vt:lpstr>-&gt; There are no shortcuts, and you cannot game the system. The maintainers of projects have been contributing longer than you have been alive; they know every trick in the book.</vt:lpstr>
      <vt:lpstr>-&gt; Taking a public survey of how other 'GSoCers' got selected will not help you, but it might even be counterproductive. Do your work from scratch on your own.</vt:lpstr>
      <vt:lpstr>-&gt; Don't copy, paste, and plagiarize. It is a sure way of ruining your reputation. Please learn; what is a citation? And how to quote your sources. </vt:lpstr>
      <vt:lpstr>-&gt; Being polite will help, but heaping excessive praise is a red flag; please don't do that.  </vt:lpstr>
      <vt:lpstr>Thank You!  Yours Sincerely, A Pakistani GSoCer who cracked it twice in a row  https://tahir.pro/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Summer of Code</dc:title>
  <cp:lastModifiedBy>Tahir Ramzan</cp:lastModifiedBy>
  <cp:revision>19</cp:revision>
  <dcterms:modified xsi:type="dcterms:W3CDTF">2021-01-20T15:05:27Z</dcterms:modified>
</cp:coreProperties>
</file>