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89" r:id="rId6"/>
    <p:sldId id="259" r:id="rId7"/>
    <p:sldId id="275" r:id="rId8"/>
    <p:sldId id="266" r:id="rId9"/>
    <p:sldId id="267" r:id="rId10"/>
    <p:sldId id="265" r:id="rId11"/>
    <p:sldId id="276" r:id="rId12"/>
    <p:sldId id="268" r:id="rId13"/>
    <p:sldId id="273" r:id="rId14"/>
    <p:sldId id="264" r:id="rId15"/>
    <p:sldId id="277" r:id="rId16"/>
    <p:sldId id="269" r:id="rId17"/>
    <p:sldId id="274" r:id="rId18"/>
    <p:sldId id="278" r:id="rId19"/>
    <p:sldId id="258" r:id="rId20"/>
    <p:sldId id="283" r:id="rId21"/>
    <p:sldId id="270" r:id="rId22"/>
    <p:sldId id="284" r:id="rId23"/>
    <p:sldId id="285" r:id="rId24"/>
    <p:sldId id="257" r:id="rId25"/>
    <p:sldId id="280" r:id="rId26"/>
    <p:sldId id="271" r:id="rId27"/>
    <p:sldId id="281" r:id="rId28"/>
    <p:sldId id="282" r:id="rId29"/>
    <p:sldId id="279" r:id="rId30"/>
    <p:sldId id="260" r:id="rId31"/>
    <p:sldId id="272" r:id="rId32"/>
    <p:sldId id="261" r:id="rId33"/>
    <p:sldId id="262" r:id="rId34"/>
    <p:sldId id="263" r:id="rId35"/>
    <p:sldId id="286" r:id="rId36"/>
    <p:sldId id="287" r:id="rId37"/>
    <p:sldId id="288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66FC3E-C065-4F18-A600-B001CCC5F655}" v="102" dt="2019-10-12T03:52:18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hir Ramzan " userId="cf73a7bb-167a-4925-a831-07d2c5702164" providerId="ADAL" clId="{C066FC3E-C065-4F18-A600-B001CCC5F655}"/>
    <pc:docChg chg="undo redo custSel mod addSld delSld modSld sldOrd modMainMaster">
      <pc:chgData name="Tahir Ramzan " userId="cf73a7bb-167a-4925-a831-07d2c5702164" providerId="ADAL" clId="{C066FC3E-C065-4F18-A600-B001CCC5F655}" dt="2019-10-12T05:23:41.701" v="1695" actId="20577"/>
      <pc:docMkLst>
        <pc:docMk/>
      </pc:docMkLst>
      <pc:sldChg chg="addSp modSp">
        <pc:chgData name="Tahir Ramzan " userId="cf73a7bb-167a-4925-a831-07d2c5702164" providerId="ADAL" clId="{C066FC3E-C065-4F18-A600-B001CCC5F655}" dt="2019-10-11T11:15:58.791" v="456" actId="20577"/>
        <pc:sldMkLst>
          <pc:docMk/>
          <pc:sldMk cId="1400364287" sldId="256"/>
        </pc:sldMkLst>
        <pc:spChg chg="mod">
          <ac:chgData name="Tahir Ramzan " userId="cf73a7bb-167a-4925-a831-07d2c5702164" providerId="ADAL" clId="{C066FC3E-C065-4F18-A600-B001CCC5F655}" dt="2019-10-11T11:10:15.861" v="348" actId="6549"/>
          <ac:spMkLst>
            <pc:docMk/>
            <pc:sldMk cId="1400364287" sldId="256"/>
            <ac:spMk id="2" creationId="{65226913-B836-4484-8055-8E4A3F1EE189}"/>
          </ac:spMkLst>
        </pc:spChg>
        <pc:spChg chg="mod">
          <ac:chgData name="Tahir Ramzan " userId="cf73a7bb-167a-4925-a831-07d2c5702164" providerId="ADAL" clId="{C066FC3E-C065-4F18-A600-B001CCC5F655}" dt="2019-10-11T11:11:15.579" v="355" actId="115"/>
          <ac:spMkLst>
            <pc:docMk/>
            <pc:sldMk cId="1400364287" sldId="256"/>
            <ac:spMk id="3" creationId="{C718F96E-4D8D-4F3F-BC99-3247E12B4B21}"/>
          </ac:spMkLst>
        </pc:spChg>
        <pc:spChg chg="add mod">
          <ac:chgData name="Tahir Ramzan " userId="cf73a7bb-167a-4925-a831-07d2c5702164" providerId="ADAL" clId="{C066FC3E-C065-4F18-A600-B001CCC5F655}" dt="2019-10-11T11:15:58.791" v="456" actId="20577"/>
          <ac:spMkLst>
            <pc:docMk/>
            <pc:sldMk cId="1400364287" sldId="256"/>
            <ac:spMk id="4" creationId="{53768F94-CEB7-4F90-A380-BFD5773CB0C7}"/>
          </ac:spMkLst>
        </pc:spChg>
      </pc:sldChg>
      <pc:sldChg chg="modSp add">
        <pc:chgData name="Tahir Ramzan " userId="cf73a7bb-167a-4925-a831-07d2c5702164" providerId="ADAL" clId="{C066FC3E-C065-4F18-A600-B001CCC5F655}" dt="2019-10-11T18:39:29.027" v="1220" actId="5793"/>
        <pc:sldMkLst>
          <pc:docMk/>
          <pc:sldMk cId="3326577111" sldId="257"/>
        </pc:sldMkLst>
        <pc:spChg chg="mod">
          <ac:chgData name="Tahir Ramzan " userId="cf73a7bb-167a-4925-a831-07d2c5702164" providerId="ADAL" clId="{C066FC3E-C065-4F18-A600-B001CCC5F655}" dt="2019-10-11T16:13:28.372" v="1041" actId="255"/>
          <ac:spMkLst>
            <pc:docMk/>
            <pc:sldMk cId="3326577111" sldId="257"/>
            <ac:spMk id="2" creationId="{26DDA9F9-1EEB-461D-974B-B13CA4128A97}"/>
          </ac:spMkLst>
        </pc:spChg>
        <pc:spChg chg="mod">
          <ac:chgData name="Tahir Ramzan " userId="cf73a7bb-167a-4925-a831-07d2c5702164" providerId="ADAL" clId="{C066FC3E-C065-4F18-A600-B001CCC5F655}" dt="2019-10-11T18:39:29.027" v="1220" actId="5793"/>
          <ac:spMkLst>
            <pc:docMk/>
            <pc:sldMk cId="3326577111" sldId="257"/>
            <ac:spMk id="3" creationId="{9B00A3FC-06A0-45A6-B43B-CAAA7BD55ECF}"/>
          </ac:spMkLst>
        </pc:spChg>
      </pc:sldChg>
      <pc:sldChg chg="modSp add ord">
        <pc:chgData name="Tahir Ramzan " userId="cf73a7bb-167a-4925-a831-07d2c5702164" providerId="ADAL" clId="{C066FC3E-C065-4F18-A600-B001CCC5F655}" dt="2019-10-11T18:39:34.496" v="1221"/>
        <pc:sldMkLst>
          <pc:docMk/>
          <pc:sldMk cId="2003295929" sldId="258"/>
        </pc:sldMkLst>
        <pc:spChg chg="mod">
          <ac:chgData name="Tahir Ramzan " userId="cf73a7bb-167a-4925-a831-07d2c5702164" providerId="ADAL" clId="{C066FC3E-C065-4F18-A600-B001CCC5F655}" dt="2019-10-11T16:13:35.280" v="1042" actId="255"/>
          <ac:spMkLst>
            <pc:docMk/>
            <pc:sldMk cId="2003295929" sldId="258"/>
            <ac:spMk id="2" creationId="{26DDA9F9-1EEB-461D-974B-B13CA4128A97}"/>
          </ac:spMkLst>
        </pc:spChg>
        <pc:spChg chg="mod">
          <ac:chgData name="Tahir Ramzan " userId="cf73a7bb-167a-4925-a831-07d2c5702164" providerId="ADAL" clId="{C066FC3E-C065-4F18-A600-B001CCC5F655}" dt="2019-10-11T18:31:37.612" v="1188" actId="6549"/>
          <ac:spMkLst>
            <pc:docMk/>
            <pc:sldMk cId="2003295929" sldId="258"/>
            <ac:spMk id="3" creationId="{9B00A3FC-06A0-45A6-B43B-CAAA7BD55ECF}"/>
          </ac:spMkLst>
        </pc:spChg>
      </pc:sldChg>
      <pc:sldChg chg="modSp add ord">
        <pc:chgData name="Tahir Ramzan " userId="cf73a7bb-167a-4925-a831-07d2c5702164" providerId="ADAL" clId="{C066FC3E-C065-4F18-A600-B001CCC5F655}" dt="2019-10-12T03:09:20.826" v="1591"/>
        <pc:sldMkLst>
          <pc:docMk/>
          <pc:sldMk cId="4082937151" sldId="259"/>
        </pc:sldMkLst>
        <pc:spChg chg="mod">
          <ac:chgData name="Tahir Ramzan " userId="cf73a7bb-167a-4925-a831-07d2c5702164" providerId="ADAL" clId="{C066FC3E-C065-4F18-A600-B001CCC5F655}" dt="2019-10-12T03:09:20.826" v="1591"/>
          <ac:spMkLst>
            <pc:docMk/>
            <pc:sldMk cId="4082937151" sldId="259"/>
            <ac:spMk id="2" creationId="{26DDA9F9-1EEB-461D-974B-B13CA4128A97}"/>
          </ac:spMkLst>
        </pc:spChg>
        <pc:spChg chg="mod">
          <ac:chgData name="Tahir Ramzan " userId="cf73a7bb-167a-4925-a831-07d2c5702164" providerId="ADAL" clId="{C066FC3E-C065-4F18-A600-B001CCC5F655}" dt="2019-10-12T02:44:25.077" v="1304" actId="20577"/>
          <ac:spMkLst>
            <pc:docMk/>
            <pc:sldMk cId="4082937151" sldId="259"/>
            <ac:spMk id="3" creationId="{9B00A3FC-06A0-45A6-B43B-CAAA7BD55ECF}"/>
          </ac:spMkLst>
        </pc:spChg>
      </pc:sldChg>
      <pc:sldChg chg="modSp add">
        <pc:chgData name="Tahir Ramzan " userId="cf73a7bb-167a-4925-a831-07d2c5702164" providerId="ADAL" clId="{C066FC3E-C065-4F18-A600-B001CCC5F655}" dt="2019-10-12T03:52:27.895" v="1686" actId="20577"/>
        <pc:sldMkLst>
          <pc:docMk/>
          <pc:sldMk cId="1335622968" sldId="260"/>
        </pc:sldMkLst>
        <pc:spChg chg="mod">
          <ac:chgData name="Tahir Ramzan " userId="cf73a7bb-167a-4925-a831-07d2c5702164" providerId="ADAL" clId="{C066FC3E-C065-4F18-A600-B001CCC5F655}" dt="2019-10-12T03:09:20.826" v="1591"/>
          <ac:spMkLst>
            <pc:docMk/>
            <pc:sldMk cId="1335622968" sldId="260"/>
            <ac:spMk id="2" creationId="{26DDA9F9-1EEB-461D-974B-B13CA4128A97}"/>
          </ac:spMkLst>
        </pc:spChg>
        <pc:spChg chg="mod">
          <ac:chgData name="Tahir Ramzan " userId="cf73a7bb-167a-4925-a831-07d2c5702164" providerId="ADAL" clId="{C066FC3E-C065-4F18-A600-B001CCC5F655}" dt="2019-10-12T03:52:27.895" v="1686" actId="20577"/>
          <ac:spMkLst>
            <pc:docMk/>
            <pc:sldMk cId="1335622968" sldId="260"/>
            <ac:spMk id="3" creationId="{9B00A3FC-06A0-45A6-B43B-CAAA7BD55ECF}"/>
          </ac:spMkLst>
        </pc:spChg>
      </pc:sldChg>
      <pc:sldChg chg="modSp add">
        <pc:chgData name="Tahir Ramzan " userId="cf73a7bb-167a-4925-a831-07d2c5702164" providerId="ADAL" clId="{C066FC3E-C065-4F18-A600-B001CCC5F655}" dt="2019-10-12T05:23:33.004" v="1692" actId="20577"/>
        <pc:sldMkLst>
          <pc:docMk/>
          <pc:sldMk cId="1174812415" sldId="261"/>
        </pc:sldMkLst>
        <pc:spChg chg="mod">
          <ac:chgData name="Tahir Ramzan " userId="cf73a7bb-167a-4925-a831-07d2c5702164" providerId="ADAL" clId="{C066FC3E-C065-4F18-A600-B001CCC5F655}" dt="2019-10-12T03:44:11.033" v="1665" actId="1076"/>
          <ac:spMkLst>
            <pc:docMk/>
            <pc:sldMk cId="1174812415" sldId="261"/>
            <ac:spMk id="2" creationId="{26DDA9F9-1EEB-461D-974B-B13CA4128A97}"/>
          </ac:spMkLst>
        </pc:spChg>
        <pc:spChg chg="mod">
          <ac:chgData name="Tahir Ramzan " userId="cf73a7bb-167a-4925-a831-07d2c5702164" providerId="ADAL" clId="{C066FC3E-C065-4F18-A600-B001CCC5F655}" dt="2019-10-12T05:23:33.004" v="1692" actId="20577"/>
          <ac:spMkLst>
            <pc:docMk/>
            <pc:sldMk cId="1174812415" sldId="261"/>
            <ac:spMk id="3" creationId="{9B00A3FC-06A0-45A6-B43B-CAAA7BD55ECF}"/>
          </ac:spMkLst>
        </pc:spChg>
      </pc:sldChg>
      <pc:sldChg chg="addSp delSp modSp add">
        <pc:chgData name="Tahir Ramzan " userId="cf73a7bb-167a-4925-a831-07d2c5702164" providerId="ADAL" clId="{C066FC3E-C065-4F18-A600-B001CCC5F655}" dt="2019-10-12T05:23:41.701" v="1695" actId="20577"/>
        <pc:sldMkLst>
          <pc:docMk/>
          <pc:sldMk cId="1035268913" sldId="262"/>
        </pc:sldMkLst>
        <pc:spChg chg="mod">
          <ac:chgData name="Tahir Ramzan " userId="cf73a7bb-167a-4925-a831-07d2c5702164" providerId="ADAL" clId="{C066FC3E-C065-4F18-A600-B001CCC5F655}" dt="2019-10-12T03:09:20.826" v="1591"/>
          <ac:spMkLst>
            <pc:docMk/>
            <pc:sldMk cId="1035268913" sldId="262"/>
            <ac:spMk id="2" creationId="{26DDA9F9-1EEB-461D-974B-B13CA4128A97}"/>
          </ac:spMkLst>
        </pc:spChg>
        <pc:spChg chg="del">
          <ac:chgData name="Tahir Ramzan " userId="cf73a7bb-167a-4925-a831-07d2c5702164" providerId="ADAL" clId="{C066FC3E-C065-4F18-A600-B001CCC5F655}" dt="2019-10-12T03:44:20.605" v="1668" actId="478"/>
          <ac:spMkLst>
            <pc:docMk/>
            <pc:sldMk cId="1035268913" sldId="262"/>
            <ac:spMk id="3" creationId="{9B00A3FC-06A0-45A6-B43B-CAAA7BD55ECF}"/>
          </ac:spMkLst>
        </pc:spChg>
        <pc:spChg chg="add mod">
          <ac:chgData name="Tahir Ramzan " userId="cf73a7bb-167a-4925-a831-07d2c5702164" providerId="ADAL" clId="{C066FC3E-C065-4F18-A600-B001CCC5F655}" dt="2019-10-12T05:23:41.701" v="1695" actId="20577"/>
          <ac:spMkLst>
            <pc:docMk/>
            <pc:sldMk cId="1035268913" sldId="262"/>
            <ac:spMk id="4" creationId="{4D4761F0-4072-471F-8EF8-AF8DE644058E}"/>
          </ac:spMkLst>
        </pc:spChg>
      </pc:sldChg>
      <pc:sldChg chg="addSp delSp modSp add">
        <pc:chgData name="Tahir Ramzan " userId="cf73a7bb-167a-4925-a831-07d2c5702164" providerId="ADAL" clId="{C066FC3E-C065-4F18-A600-B001CCC5F655}" dt="2019-10-12T03:46:30.717" v="1679" actId="255"/>
        <pc:sldMkLst>
          <pc:docMk/>
          <pc:sldMk cId="3430593723" sldId="263"/>
        </pc:sldMkLst>
        <pc:spChg chg="mod">
          <ac:chgData name="Tahir Ramzan " userId="cf73a7bb-167a-4925-a831-07d2c5702164" providerId="ADAL" clId="{C066FC3E-C065-4F18-A600-B001CCC5F655}" dt="2019-10-12T03:09:20.826" v="1591"/>
          <ac:spMkLst>
            <pc:docMk/>
            <pc:sldMk cId="3430593723" sldId="263"/>
            <ac:spMk id="2" creationId="{26DDA9F9-1EEB-461D-974B-B13CA4128A97}"/>
          </ac:spMkLst>
        </pc:spChg>
        <pc:spChg chg="del mod">
          <ac:chgData name="Tahir Ramzan " userId="cf73a7bb-167a-4925-a831-07d2c5702164" providerId="ADAL" clId="{C066FC3E-C065-4F18-A600-B001CCC5F655}" dt="2019-10-12T03:46:10.919" v="1674"/>
          <ac:spMkLst>
            <pc:docMk/>
            <pc:sldMk cId="3430593723" sldId="263"/>
            <ac:spMk id="3" creationId="{9B00A3FC-06A0-45A6-B43B-CAAA7BD55ECF}"/>
          </ac:spMkLst>
        </pc:spChg>
        <pc:spChg chg="add mod">
          <ac:chgData name="Tahir Ramzan " userId="cf73a7bb-167a-4925-a831-07d2c5702164" providerId="ADAL" clId="{C066FC3E-C065-4F18-A600-B001CCC5F655}" dt="2019-10-12T03:46:30.717" v="1679" actId="255"/>
          <ac:spMkLst>
            <pc:docMk/>
            <pc:sldMk cId="3430593723" sldId="263"/>
            <ac:spMk id="4" creationId="{7884531C-D5E0-4EBB-B9A8-226AAECCD4E9}"/>
          </ac:spMkLst>
        </pc:spChg>
      </pc:sldChg>
      <pc:sldChg chg="modSp add">
        <pc:chgData name="Tahir Ramzan " userId="cf73a7bb-167a-4925-a831-07d2c5702164" providerId="ADAL" clId="{C066FC3E-C065-4F18-A600-B001CCC5F655}" dt="2019-10-12T02:44:57.943" v="1308" actId="20577"/>
        <pc:sldMkLst>
          <pc:docMk/>
          <pc:sldMk cId="3290233584" sldId="264"/>
        </pc:sldMkLst>
        <pc:spChg chg="mod">
          <ac:chgData name="Tahir Ramzan " userId="cf73a7bb-167a-4925-a831-07d2c5702164" providerId="ADAL" clId="{C066FC3E-C065-4F18-A600-B001CCC5F655}" dt="2019-10-11T16:13:13.466" v="1039" actId="255"/>
          <ac:spMkLst>
            <pc:docMk/>
            <pc:sldMk cId="3290233584" sldId="264"/>
            <ac:spMk id="2" creationId="{26DDA9F9-1EEB-461D-974B-B13CA4128A97}"/>
          </ac:spMkLst>
        </pc:spChg>
        <pc:spChg chg="mod">
          <ac:chgData name="Tahir Ramzan " userId="cf73a7bb-167a-4925-a831-07d2c5702164" providerId="ADAL" clId="{C066FC3E-C065-4F18-A600-B001CCC5F655}" dt="2019-10-12T02:44:57.943" v="1308" actId="20577"/>
          <ac:spMkLst>
            <pc:docMk/>
            <pc:sldMk cId="3290233584" sldId="264"/>
            <ac:spMk id="3" creationId="{9B00A3FC-06A0-45A6-B43B-CAAA7BD55ECF}"/>
          </ac:spMkLst>
        </pc:spChg>
      </pc:sldChg>
      <pc:sldChg chg="modSp add">
        <pc:chgData name="Tahir Ramzan " userId="cf73a7bb-167a-4925-a831-07d2c5702164" providerId="ADAL" clId="{C066FC3E-C065-4F18-A600-B001CCC5F655}" dt="2019-10-12T02:44:47.340" v="1306" actId="20577"/>
        <pc:sldMkLst>
          <pc:docMk/>
          <pc:sldMk cId="2455739530" sldId="265"/>
        </pc:sldMkLst>
        <pc:spChg chg="mod">
          <ac:chgData name="Tahir Ramzan " userId="cf73a7bb-167a-4925-a831-07d2c5702164" providerId="ADAL" clId="{C066FC3E-C065-4F18-A600-B001CCC5F655}" dt="2019-10-11T16:12:58.676" v="1037" actId="255"/>
          <ac:spMkLst>
            <pc:docMk/>
            <pc:sldMk cId="2455739530" sldId="265"/>
            <ac:spMk id="2" creationId="{26DDA9F9-1EEB-461D-974B-B13CA4128A97}"/>
          </ac:spMkLst>
        </pc:spChg>
        <pc:spChg chg="mod">
          <ac:chgData name="Tahir Ramzan " userId="cf73a7bb-167a-4925-a831-07d2c5702164" providerId="ADAL" clId="{C066FC3E-C065-4F18-A600-B001CCC5F655}" dt="2019-10-12T02:44:47.340" v="1306" actId="20577"/>
          <ac:spMkLst>
            <pc:docMk/>
            <pc:sldMk cId="2455739530" sldId="265"/>
            <ac:spMk id="3" creationId="{9B00A3FC-06A0-45A6-B43B-CAAA7BD55ECF}"/>
          </ac:spMkLst>
        </pc:spChg>
      </pc:sldChg>
      <pc:sldChg chg="modSp add">
        <pc:chgData name="Tahir Ramzan " userId="cf73a7bb-167a-4925-a831-07d2c5702164" providerId="ADAL" clId="{C066FC3E-C065-4F18-A600-B001CCC5F655}" dt="2019-10-12T03:09:20.826" v="1591"/>
        <pc:sldMkLst>
          <pc:docMk/>
          <pc:sldMk cId="2457573553" sldId="266"/>
        </pc:sldMkLst>
        <pc:spChg chg="mod">
          <ac:chgData name="Tahir Ramzan " userId="cf73a7bb-167a-4925-a831-07d2c5702164" providerId="ADAL" clId="{C066FC3E-C065-4F18-A600-B001CCC5F655}" dt="2019-10-12T03:09:20.826" v="1591"/>
          <ac:spMkLst>
            <pc:docMk/>
            <pc:sldMk cId="2457573553" sldId="266"/>
            <ac:spMk id="2" creationId="{26DDA9F9-1EEB-461D-974B-B13CA4128A97}"/>
          </ac:spMkLst>
        </pc:spChg>
        <pc:spChg chg="mod">
          <ac:chgData name="Tahir Ramzan " userId="cf73a7bb-167a-4925-a831-07d2c5702164" providerId="ADAL" clId="{C066FC3E-C065-4F18-A600-B001CCC5F655}" dt="2019-10-12T03:09:20.826" v="1591"/>
          <ac:spMkLst>
            <pc:docMk/>
            <pc:sldMk cId="2457573553" sldId="266"/>
            <ac:spMk id="3" creationId="{9B00A3FC-06A0-45A6-B43B-CAAA7BD55ECF}"/>
          </ac:spMkLst>
        </pc:spChg>
      </pc:sldChg>
      <pc:sldChg chg="modSp add">
        <pc:chgData name="Tahir Ramzan " userId="cf73a7bb-167a-4925-a831-07d2c5702164" providerId="ADAL" clId="{C066FC3E-C065-4F18-A600-B001CCC5F655}" dt="2019-10-12T03:09:20.826" v="1591"/>
        <pc:sldMkLst>
          <pc:docMk/>
          <pc:sldMk cId="4283580732" sldId="267"/>
        </pc:sldMkLst>
        <pc:spChg chg="mod">
          <ac:chgData name="Tahir Ramzan " userId="cf73a7bb-167a-4925-a831-07d2c5702164" providerId="ADAL" clId="{C066FC3E-C065-4F18-A600-B001CCC5F655}" dt="2019-10-12T03:09:20.826" v="1591"/>
          <ac:spMkLst>
            <pc:docMk/>
            <pc:sldMk cId="4283580732" sldId="267"/>
            <ac:spMk id="2" creationId="{26DDA9F9-1EEB-461D-974B-B13CA4128A97}"/>
          </ac:spMkLst>
        </pc:spChg>
        <pc:spChg chg="mod">
          <ac:chgData name="Tahir Ramzan " userId="cf73a7bb-167a-4925-a831-07d2c5702164" providerId="ADAL" clId="{C066FC3E-C065-4F18-A600-B001CCC5F655}" dt="2019-10-12T03:09:20.826" v="1591"/>
          <ac:spMkLst>
            <pc:docMk/>
            <pc:sldMk cId="4283580732" sldId="267"/>
            <ac:spMk id="3" creationId="{9B00A3FC-06A0-45A6-B43B-CAAA7BD55ECF}"/>
          </ac:spMkLst>
        </pc:spChg>
      </pc:sldChg>
      <pc:sldChg chg="add">
        <pc:chgData name="Tahir Ramzan " userId="cf73a7bb-167a-4925-a831-07d2c5702164" providerId="ADAL" clId="{C066FC3E-C065-4F18-A600-B001CCC5F655}" dt="2019-10-11T18:32:54.953" v="1193"/>
        <pc:sldMkLst>
          <pc:docMk/>
          <pc:sldMk cId="1511560710" sldId="268"/>
        </pc:sldMkLst>
      </pc:sldChg>
      <pc:sldChg chg="modSp add">
        <pc:chgData name="Tahir Ramzan " userId="cf73a7bb-167a-4925-a831-07d2c5702164" providerId="ADAL" clId="{C066FC3E-C065-4F18-A600-B001CCC5F655}" dt="2019-10-11T18:39:06.145" v="1218" actId="20577"/>
        <pc:sldMkLst>
          <pc:docMk/>
          <pc:sldMk cId="2235850403" sldId="269"/>
        </pc:sldMkLst>
        <pc:spChg chg="mod">
          <ac:chgData name="Tahir Ramzan " userId="cf73a7bb-167a-4925-a831-07d2c5702164" providerId="ADAL" clId="{C066FC3E-C065-4F18-A600-B001CCC5F655}" dt="2019-10-11T18:39:06.145" v="1218" actId="20577"/>
          <ac:spMkLst>
            <pc:docMk/>
            <pc:sldMk cId="2235850403" sldId="269"/>
            <ac:spMk id="3" creationId="{9B00A3FC-06A0-45A6-B43B-CAAA7BD55ECF}"/>
          </ac:spMkLst>
        </pc:spChg>
      </pc:sldChg>
      <pc:sldChg chg="modSp add">
        <pc:chgData name="Tahir Ramzan " userId="cf73a7bb-167a-4925-a831-07d2c5702164" providerId="ADAL" clId="{C066FC3E-C065-4F18-A600-B001CCC5F655}" dt="2019-10-12T02:53:35.945" v="1357" actId="20577"/>
        <pc:sldMkLst>
          <pc:docMk/>
          <pc:sldMk cId="2803448872" sldId="270"/>
        </pc:sldMkLst>
        <pc:spChg chg="mod">
          <ac:chgData name="Tahir Ramzan " userId="cf73a7bb-167a-4925-a831-07d2c5702164" providerId="ADAL" clId="{C066FC3E-C065-4F18-A600-B001CCC5F655}" dt="2019-10-12T02:53:35.945" v="1357" actId="20577"/>
          <ac:spMkLst>
            <pc:docMk/>
            <pc:sldMk cId="2803448872" sldId="270"/>
            <ac:spMk id="3" creationId="{9B00A3FC-06A0-45A6-B43B-CAAA7BD55ECF}"/>
          </ac:spMkLst>
        </pc:spChg>
      </pc:sldChg>
      <pc:sldChg chg="modSp add">
        <pc:chgData name="Tahir Ramzan " userId="cf73a7bb-167a-4925-a831-07d2c5702164" providerId="ADAL" clId="{C066FC3E-C065-4F18-A600-B001CCC5F655}" dt="2019-10-12T02:51:17.590" v="1342" actId="20577"/>
        <pc:sldMkLst>
          <pc:docMk/>
          <pc:sldMk cId="3373685079" sldId="271"/>
        </pc:sldMkLst>
        <pc:spChg chg="mod">
          <ac:chgData name="Tahir Ramzan " userId="cf73a7bb-167a-4925-a831-07d2c5702164" providerId="ADAL" clId="{C066FC3E-C065-4F18-A600-B001CCC5F655}" dt="2019-10-12T02:51:17.590" v="1342" actId="20577"/>
          <ac:spMkLst>
            <pc:docMk/>
            <pc:sldMk cId="3373685079" sldId="271"/>
            <ac:spMk id="3" creationId="{9B00A3FC-06A0-45A6-B43B-CAAA7BD55ECF}"/>
          </ac:spMkLst>
        </pc:spChg>
      </pc:sldChg>
      <pc:sldChg chg="modSp add">
        <pc:chgData name="Tahir Ramzan " userId="cf73a7bb-167a-4925-a831-07d2c5702164" providerId="ADAL" clId="{C066FC3E-C065-4F18-A600-B001CCC5F655}" dt="2019-10-12T05:23:27.449" v="1689" actId="20577"/>
        <pc:sldMkLst>
          <pc:docMk/>
          <pc:sldMk cId="3272509416" sldId="272"/>
        </pc:sldMkLst>
        <pc:spChg chg="mod">
          <ac:chgData name="Tahir Ramzan " userId="cf73a7bb-167a-4925-a831-07d2c5702164" providerId="ADAL" clId="{C066FC3E-C065-4F18-A600-B001CCC5F655}" dt="2019-10-12T03:09:20.826" v="1591"/>
          <ac:spMkLst>
            <pc:docMk/>
            <pc:sldMk cId="3272509416" sldId="272"/>
            <ac:spMk id="2" creationId="{26DDA9F9-1EEB-461D-974B-B13CA4128A97}"/>
          </ac:spMkLst>
        </pc:spChg>
        <pc:spChg chg="mod">
          <ac:chgData name="Tahir Ramzan " userId="cf73a7bb-167a-4925-a831-07d2c5702164" providerId="ADAL" clId="{C066FC3E-C065-4F18-A600-B001CCC5F655}" dt="2019-10-12T05:23:27.449" v="1689" actId="20577"/>
          <ac:spMkLst>
            <pc:docMk/>
            <pc:sldMk cId="3272509416" sldId="272"/>
            <ac:spMk id="3" creationId="{9B00A3FC-06A0-45A6-B43B-CAAA7BD55ECF}"/>
          </ac:spMkLst>
        </pc:spChg>
      </pc:sldChg>
      <pc:sldChg chg="modSp add">
        <pc:chgData name="Tahir Ramzan " userId="cf73a7bb-167a-4925-a831-07d2c5702164" providerId="ADAL" clId="{C066FC3E-C065-4F18-A600-B001CCC5F655}" dt="2019-10-12T03:09:20.826" v="1591"/>
        <pc:sldMkLst>
          <pc:docMk/>
          <pc:sldMk cId="3719782867" sldId="273"/>
        </pc:sldMkLst>
        <pc:spChg chg="mod">
          <ac:chgData name="Tahir Ramzan " userId="cf73a7bb-167a-4925-a831-07d2c5702164" providerId="ADAL" clId="{C066FC3E-C065-4F18-A600-B001CCC5F655}" dt="2019-10-12T03:09:20.826" v="1591"/>
          <ac:spMkLst>
            <pc:docMk/>
            <pc:sldMk cId="3719782867" sldId="273"/>
            <ac:spMk id="3" creationId="{9B00A3FC-06A0-45A6-B43B-CAAA7BD55ECF}"/>
          </ac:spMkLst>
        </pc:spChg>
      </pc:sldChg>
      <pc:sldChg chg="modSp add">
        <pc:chgData name="Tahir Ramzan " userId="cf73a7bb-167a-4925-a831-07d2c5702164" providerId="ADAL" clId="{C066FC3E-C065-4F18-A600-B001CCC5F655}" dt="2019-10-12T03:09:20.826" v="1591"/>
        <pc:sldMkLst>
          <pc:docMk/>
          <pc:sldMk cId="3716105617" sldId="274"/>
        </pc:sldMkLst>
        <pc:spChg chg="mod">
          <ac:chgData name="Tahir Ramzan " userId="cf73a7bb-167a-4925-a831-07d2c5702164" providerId="ADAL" clId="{C066FC3E-C065-4F18-A600-B001CCC5F655}" dt="2019-10-12T03:09:20.826" v="1591"/>
          <ac:spMkLst>
            <pc:docMk/>
            <pc:sldMk cId="3716105617" sldId="274"/>
            <ac:spMk id="3" creationId="{9B00A3FC-06A0-45A6-B43B-CAAA7BD55ECF}"/>
          </ac:spMkLst>
        </pc:spChg>
      </pc:sldChg>
      <pc:sldChg chg="modSp add">
        <pc:chgData name="Tahir Ramzan " userId="cf73a7bb-167a-4925-a831-07d2c5702164" providerId="ADAL" clId="{C066FC3E-C065-4F18-A600-B001CCC5F655}" dt="2019-10-12T03:09:20.826" v="1591"/>
        <pc:sldMkLst>
          <pc:docMk/>
          <pc:sldMk cId="1183548798" sldId="275"/>
        </pc:sldMkLst>
        <pc:spChg chg="mod">
          <ac:chgData name="Tahir Ramzan " userId="cf73a7bb-167a-4925-a831-07d2c5702164" providerId="ADAL" clId="{C066FC3E-C065-4F18-A600-B001CCC5F655}" dt="2019-10-12T03:09:20.826" v="1591"/>
          <ac:spMkLst>
            <pc:docMk/>
            <pc:sldMk cId="1183548798" sldId="275"/>
            <ac:spMk id="2" creationId="{26DDA9F9-1EEB-461D-974B-B13CA4128A97}"/>
          </ac:spMkLst>
        </pc:spChg>
      </pc:sldChg>
      <pc:sldChg chg="add">
        <pc:chgData name="Tahir Ramzan " userId="cf73a7bb-167a-4925-a831-07d2c5702164" providerId="ADAL" clId="{C066FC3E-C065-4F18-A600-B001CCC5F655}" dt="2019-10-12T02:44:43.806" v="1305"/>
        <pc:sldMkLst>
          <pc:docMk/>
          <pc:sldMk cId="3177589074" sldId="276"/>
        </pc:sldMkLst>
      </pc:sldChg>
      <pc:sldChg chg="add">
        <pc:chgData name="Tahir Ramzan " userId="cf73a7bb-167a-4925-a831-07d2c5702164" providerId="ADAL" clId="{C066FC3E-C065-4F18-A600-B001CCC5F655}" dt="2019-10-12T02:44:54.985" v="1307"/>
        <pc:sldMkLst>
          <pc:docMk/>
          <pc:sldMk cId="2285593640" sldId="277"/>
        </pc:sldMkLst>
      </pc:sldChg>
      <pc:sldChg chg="addSp delSp modSp add mod ord setBg">
        <pc:chgData name="Tahir Ramzan " userId="cf73a7bb-167a-4925-a831-07d2c5702164" providerId="ADAL" clId="{C066FC3E-C065-4F18-A600-B001CCC5F655}" dt="2019-10-12T03:09:36.474" v="1592"/>
        <pc:sldMkLst>
          <pc:docMk/>
          <pc:sldMk cId="1606580767" sldId="278"/>
        </pc:sldMkLst>
        <pc:spChg chg="del">
          <ac:chgData name="Tahir Ramzan " userId="cf73a7bb-167a-4925-a831-07d2c5702164" providerId="ADAL" clId="{C066FC3E-C065-4F18-A600-B001CCC5F655}" dt="2019-10-12T02:46:36.772" v="1312" actId="478"/>
          <ac:spMkLst>
            <pc:docMk/>
            <pc:sldMk cId="1606580767" sldId="278"/>
            <ac:spMk id="2" creationId="{AD92BBD1-B4E0-41E9-BD43-2D9844A2BC4F}"/>
          </ac:spMkLst>
        </pc:spChg>
        <pc:spChg chg="del">
          <ac:chgData name="Tahir Ramzan " userId="cf73a7bb-167a-4925-a831-07d2c5702164" providerId="ADAL" clId="{C066FC3E-C065-4F18-A600-B001CCC5F655}" dt="2019-10-12T02:46:32.084" v="1311"/>
          <ac:spMkLst>
            <pc:docMk/>
            <pc:sldMk cId="1606580767" sldId="278"/>
            <ac:spMk id="3" creationId="{34E9F430-D9DB-48D8-834F-2C2D0D5E9166}"/>
          </ac:spMkLst>
        </pc:spChg>
        <pc:picChg chg="add mod">
          <ac:chgData name="Tahir Ramzan " userId="cf73a7bb-167a-4925-a831-07d2c5702164" providerId="ADAL" clId="{C066FC3E-C065-4F18-A600-B001CCC5F655}" dt="2019-10-12T02:47:07.026" v="1319" actId="962"/>
          <ac:picMkLst>
            <pc:docMk/>
            <pc:sldMk cId="1606580767" sldId="278"/>
            <ac:picMk id="1026" creationId="{A8D8BAE7-03EB-4D09-8A27-C3AFE23F5757}"/>
          </ac:picMkLst>
        </pc:picChg>
      </pc:sldChg>
      <pc:sldChg chg="addSp delSp modSp add mod setBg">
        <pc:chgData name="Tahir Ramzan " userId="cf73a7bb-167a-4925-a831-07d2c5702164" providerId="ADAL" clId="{C066FC3E-C065-4F18-A600-B001CCC5F655}" dt="2019-10-12T03:09:36.474" v="1592"/>
        <pc:sldMkLst>
          <pc:docMk/>
          <pc:sldMk cId="3154449991" sldId="279"/>
        </pc:sldMkLst>
        <pc:spChg chg="del">
          <ac:chgData name="Tahir Ramzan " userId="cf73a7bb-167a-4925-a831-07d2c5702164" providerId="ADAL" clId="{C066FC3E-C065-4F18-A600-B001CCC5F655}" dt="2019-10-12T02:48:42.480" v="1322" actId="478"/>
          <ac:spMkLst>
            <pc:docMk/>
            <pc:sldMk cId="3154449991" sldId="279"/>
            <ac:spMk id="2" creationId="{55789855-9C20-4939-88D9-DE1BC97CB4B2}"/>
          </ac:spMkLst>
        </pc:spChg>
        <pc:spChg chg="del">
          <ac:chgData name="Tahir Ramzan " userId="cf73a7bb-167a-4925-a831-07d2c5702164" providerId="ADAL" clId="{C066FC3E-C065-4F18-A600-B001CCC5F655}" dt="2019-10-12T02:48:37.618" v="1321"/>
          <ac:spMkLst>
            <pc:docMk/>
            <pc:sldMk cId="3154449991" sldId="279"/>
            <ac:spMk id="3" creationId="{38AF0D6D-414A-419A-AFF1-D5349B21A1ED}"/>
          </ac:spMkLst>
        </pc:spChg>
        <pc:spChg chg="add del">
          <ac:chgData name="Tahir Ramzan " userId="cf73a7bb-167a-4925-a831-07d2c5702164" providerId="ADAL" clId="{C066FC3E-C065-4F18-A600-B001CCC5F655}" dt="2019-10-12T02:48:53.278" v="1324" actId="26606"/>
          <ac:spMkLst>
            <pc:docMk/>
            <pc:sldMk cId="3154449991" sldId="279"/>
            <ac:spMk id="71" creationId="{01D0AF59-99C3-4251-AB9A-C966C6AD4400}"/>
          </ac:spMkLst>
        </pc:spChg>
        <pc:spChg chg="add del">
          <ac:chgData name="Tahir Ramzan " userId="cf73a7bb-167a-4925-a831-07d2c5702164" providerId="ADAL" clId="{C066FC3E-C065-4F18-A600-B001CCC5F655}" dt="2019-10-12T02:48:53.278" v="1324" actId="26606"/>
          <ac:spMkLst>
            <pc:docMk/>
            <pc:sldMk cId="3154449991" sldId="279"/>
            <ac:spMk id="73" creationId="{1855405F-37A2-4869-9154-F8BE3BECE6C3}"/>
          </ac:spMkLst>
        </pc:spChg>
        <pc:spChg chg="add del">
          <ac:chgData name="Tahir Ramzan " userId="cf73a7bb-167a-4925-a831-07d2c5702164" providerId="ADAL" clId="{C066FC3E-C065-4F18-A600-B001CCC5F655}" dt="2019-10-12T02:48:58.326" v="1326" actId="26606"/>
          <ac:spMkLst>
            <pc:docMk/>
            <pc:sldMk cId="3154449991" sldId="279"/>
            <ac:spMk id="75" creationId="{569C1A01-6FB5-43CE-ADCC-936728ACAC0D}"/>
          </ac:spMkLst>
        </pc:spChg>
        <pc:spChg chg="add del">
          <ac:chgData name="Tahir Ramzan " userId="cf73a7bb-167a-4925-a831-07d2c5702164" providerId="ADAL" clId="{C066FC3E-C065-4F18-A600-B001CCC5F655}" dt="2019-10-12T02:49:13.172" v="1333" actId="26606"/>
          <ac:spMkLst>
            <pc:docMk/>
            <pc:sldMk cId="3154449991" sldId="279"/>
            <ac:spMk id="2053" creationId="{A4AC5506-6312-4701-8D3C-40187889A947}"/>
          </ac:spMkLst>
        </pc:spChg>
        <pc:spChg chg="add del">
          <ac:chgData name="Tahir Ramzan " userId="cf73a7bb-167a-4925-a831-07d2c5702164" providerId="ADAL" clId="{C066FC3E-C065-4F18-A600-B001CCC5F655}" dt="2019-10-12T02:48:58.326" v="1326" actId="26606"/>
          <ac:spMkLst>
            <pc:docMk/>
            <pc:sldMk cId="3154449991" sldId="279"/>
            <ac:spMk id="2054" creationId="{A55FEF7A-C0B8-4439-B634-17F70068B92D}"/>
          </ac:spMkLst>
        </pc:spChg>
        <pc:spChg chg="add del">
          <ac:chgData name="Tahir Ramzan " userId="cf73a7bb-167a-4925-a831-07d2c5702164" providerId="ADAL" clId="{C066FC3E-C065-4F18-A600-B001CCC5F655}" dt="2019-10-12T02:49:01.870" v="1328" actId="26606"/>
          <ac:spMkLst>
            <pc:docMk/>
            <pc:sldMk cId="3154449991" sldId="279"/>
            <ac:spMk id="2056" creationId="{01D0AF59-99C3-4251-AB9A-C966C6AD4400}"/>
          </ac:spMkLst>
        </pc:spChg>
        <pc:spChg chg="add del">
          <ac:chgData name="Tahir Ramzan " userId="cf73a7bb-167a-4925-a831-07d2c5702164" providerId="ADAL" clId="{C066FC3E-C065-4F18-A600-B001CCC5F655}" dt="2019-10-12T02:49:01.870" v="1328" actId="26606"/>
          <ac:spMkLst>
            <pc:docMk/>
            <pc:sldMk cId="3154449991" sldId="279"/>
            <ac:spMk id="2057" creationId="{1855405F-37A2-4869-9154-F8BE3BECE6C3}"/>
          </ac:spMkLst>
        </pc:spChg>
        <pc:picChg chg="add mod">
          <ac:chgData name="Tahir Ramzan " userId="cf73a7bb-167a-4925-a831-07d2c5702164" providerId="ADAL" clId="{C066FC3E-C065-4F18-A600-B001CCC5F655}" dt="2019-10-12T02:49:13.177" v="1334" actId="26606"/>
          <ac:picMkLst>
            <pc:docMk/>
            <pc:sldMk cId="3154449991" sldId="279"/>
            <ac:picMk id="2050" creationId="{82A47C21-DF41-4FD3-8C15-5AE4828CA1D2}"/>
          </ac:picMkLst>
        </pc:picChg>
        <pc:picChg chg="add del">
          <ac:chgData name="Tahir Ramzan " userId="cf73a7bb-167a-4925-a831-07d2c5702164" providerId="ADAL" clId="{C066FC3E-C065-4F18-A600-B001CCC5F655}" dt="2019-10-12T02:48:58.326" v="1326" actId="26606"/>
          <ac:picMkLst>
            <pc:docMk/>
            <pc:sldMk cId="3154449991" sldId="279"/>
            <ac:picMk id="2052" creationId="{EE09A529-E47C-4634-BB98-0A9526C372B4}"/>
          </ac:picMkLst>
        </pc:picChg>
      </pc:sldChg>
      <pc:sldChg chg="modSp add">
        <pc:chgData name="Tahir Ramzan " userId="cf73a7bb-167a-4925-a831-07d2c5702164" providerId="ADAL" clId="{C066FC3E-C065-4F18-A600-B001CCC5F655}" dt="2019-10-12T02:51:44.411" v="1343" actId="20577"/>
        <pc:sldMkLst>
          <pc:docMk/>
          <pc:sldMk cId="1822343252" sldId="280"/>
        </pc:sldMkLst>
        <pc:spChg chg="mod">
          <ac:chgData name="Tahir Ramzan " userId="cf73a7bb-167a-4925-a831-07d2c5702164" providerId="ADAL" clId="{C066FC3E-C065-4F18-A600-B001CCC5F655}" dt="2019-10-12T02:51:44.411" v="1343" actId="20577"/>
          <ac:spMkLst>
            <pc:docMk/>
            <pc:sldMk cId="1822343252" sldId="280"/>
            <ac:spMk id="3" creationId="{9B00A3FC-06A0-45A6-B43B-CAAA7BD55ECF}"/>
          </ac:spMkLst>
        </pc:spChg>
      </pc:sldChg>
      <pc:sldChg chg="modSp add">
        <pc:chgData name="Tahir Ramzan " userId="cf73a7bb-167a-4925-a831-07d2c5702164" providerId="ADAL" clId="{C066FC3E-C065-4F18-A600-B001CCC5F655}" dt="2019-10-12T02:52:10.370" v="1346"/>
        <pc:sldMkLst>
          <pc:docMk/>
          <pc:sldMk cId="1236758113" sldId="281"/>
        </pc:sldMkLst>
        <pc:spChg chg="mod">
          <ac:chgData name="Tahir Ramzan " userId="cf73a7bb-167a-4925-a831-07d2c5702164" providerId="ADAL" clId="{C066FC3E-C065-4F18-A600-B001CCC5F655}" dt="2019-10-12T02:52:10.370" v="1346"/>
          <ac:spMkLst>
            <pc:docMk/>
            <pc:sldMk cId="1236758113" sldId="281"/>
            <ac:spMk id="3" creationId="{9B00A3FC-06A0-45A6-B43B-CAAA7BD55ECF}"/>
          </ac:spMkLst>
        </pc:spChg>
      </pc:sldChg>
      <pc:sldChg chg="addSp delSp modSp add mod setBg">
        <pc:chgData name="Tahir Ramzan " userId="cf73a7bb-167a-4925-a831-07d2c5702164" providerId="ADAL" clId="{C066FC3E-C065-4F18-A600-B001CCC5F655}" dt="2019-10-12T02:52:53.928" v="1351" actId="26606"/>
        <pc:sldMkLst>
          <pc:docMk/>
          <pc:sldMk cId="212697627" sldId="282"/>
        </pc:sldMkLst>
        <pc:spChg chg="mod">
          <ac:chgData name="Tahir Ramzan " userId="cf73a7bb-167a-4925-a831-07d2c5702164" providerId="ADAL" clId="{C066FC3E-C065-4F18-A600-B001CCC5F655}" dt="2019-10-12T02:52:53.928" v="1351" actId="26606"/>
          <ac:spMkLst>
            <pc:docMk/>
            <pc:sldMk cId="212697627" sldId="282"/>
            <ac:spMk id="2" creationId="{26DDA9F9-1EEB-461D-974B-B13CA4128A97}"/>
          </ac:spMkLst>
        </pc:spChg>
        <pc:spChg chg="mod">
          <ac:chgData name="Tahir Ramzan " userId="cf73a7bb-167a-4925-a831-07d2c5702164" providerId="ADAL" clId="{C066FC3E-C065-4F18-A600-B001CCC5F655}" dt="2019-10-12T02:52:53.928" v="1351" actId="26606"/>
          <ac:spMkLst>
            <pc:docMk/>
            <pc:sldMk cId="212697627" sldId="282"/>
            <ac:spMk id="3" creationId="{9B00A3FC-06A0-45A6-B43B-CAAA7BD55ECF}"/>
          </ac:spMkLst>
        </pc:spChg>
        <pc:spChg chg="add del">
          <ac:chgData name="Tahir Ramzan " userId="cf73a7bb-167a-4925-a831-07d2c5702164" providerId="ADAL" clId="{C066FC3E-C065-4F18-A600-B001CCC5F655}" dt="2019-10-12T02:52:53.928" v="1351" actId="26606"/>
          <ac:spMkLst>
            <pc:docMk/>
            <pc:sldMk cId="212697627" sldId="282"/>
            <ac:spMk id="8" creationId="{8D70B121-56F4-4848-B38B-182089D909FA}"/>
          </ac:spMkLst>
        </pc:spChg>
        <pc:cxnChg chg="add del">
          <ac:chgData name="Tahir Ramzan " userId="cf73a7bb-167a-4925-a831-07d2c5702164" providerId="ADAL" clId="{C066FC3E-C065-4F18-A600-B001CCC5F655}" dt="2019-10-12T02:52:53.928" v="1351" actId="26606"/>
          <ac:cxnSpMkLst>
            <pc:docMk/>
            <pc:sldMk cId="212697627" sldId="282"/>
            <ac:cxnSpMk id="10" creationId="{2D72A2C9-F3CA-4216-8BAD-FA4C970C3C4E}"/>
          </ac:cxnSpMkLst>
        </pc:cxnChg>
      </pc:sldChg>
      <pc:sldChg chg="modSp add">
        <pc:chgData name="Tahir Ramzan " userId="cf73a7bb-167a-4925-a831-07d2c5702164" providerId="ADAL" clId="{C066FC3E-C065-4F18-A600-B001CCC5F655}" dt="2019-10-12T02:53:44.708" v="1358" actId="20577"/>
        <pc:sldMkLst>
          <pc:docMk/>
          <pc:sldMk cId="3937747161" sldId="283"/>
        </pc:sldMkLst>
        <pc:spChg chg="mod">
          <ac:chgData name="Tahir Ramzan " userId="cf73a7bb-167a-4925-a831-07d2c5702164" providerId="ADAL" clId="{C066FC3E-C065-4F18-A600-B001CCC5F655}" dt="2019-10-12T02:53:44.708" v="1358" actId="20577"/>
          <ac:spMkLst>
            <pc:docMk/>
            <pc:sldMk cId="3937747161" sldId="283"/>
            <ac:spMk id="3" creationId="{9B00A3FC-06A0-45A6-B43B-CAAA7BD55ECF}"/>
          </ac:spMkLst>
        </pc:spChg>
      </pc:sldChg>
      <pc:sldChg chg="add del">
        <pc:chgData name="Tahir Ramzan " userId="cf73a7bb-167a-4925-a831-07d2c5702164" providerId="ADAL" clId="{C066FC3E-C065-4F18-A600-B001CCC5F655}" dt="2019-10-12T02:53:52.957" v="1360"/>
        <pc:sldMkLst>
          <pc:docMk/>
          <pc:sldMk cId="823479243" sldId="284"/>
        </pc:sldMkLst>
      </pc:sldChg>
      <pc:sldChg chg="modSp add">
        <pc:chgData name="Tahir Ramzan " userId="cf73a7bb-167a-4925-a831-07d2c5702164" providerId="ADAL" clId="{C066FC3E-C065-4F18-A600-B001CCC5F655}" dt="2019-10-12T02:54:10.571" v="1364" actId="20577"/>
        <pc:sldMkLst>
          <pc:docMk/>
          <pc:sldMk cId="4220697027" sldId="284"/>
        </pc:sldMkLst>
        <pc:spChg chg="mod">
          <ac:chgData name="Tahir Ramzan " userId="cf73a7bb-167a-4925-a831-07d2c5702164" providerId="ADAL" clId="{C066FC3E-C065-4F18-A600-B001CCC5F655}" dt="2019-10-12T02:54:10.571" v="1364" actId="20577"/>
          <ac:spMkLst>
            <pc:docMk/>
            <pc:sldMk cId="4220697027" sldId="284"/>
            <ac:spMk id="3" creationId="{9B00A3FC-06A0-45A6-B43B-CAAA7BD55ECF}"/>
          </ac:spMkLst>
        </pc:spChg>
      </pc:sldChg>
      <pc:sldChg chg="modSp add">
        <pc:chgData name="Tahir Ramzan " userId="cf73a7bb-167a-4925-a831-07d2c5702164" providerId="ADAL" clId="{C066FC3E-C065-4F18-A600-B001CCC5F655}" dt="2019-10-12T02:54:26.356" v="1367"/>
        <pc:sldMkLst>
          <pc:docMk/>
          <pc:sldMk cId="2299967783" sldId="285"/>
        </pc:sldMkLst>
        <pc:spChg chg="mod">
          <ac:chgData name="Tahir Ramzan " userId="cf73a7bb-167a-4925-a831-07d2c5702164" providerId="ADAL" clId="{C066FC3E-C065-4F18-A600-B001CCC5F655}" dt="2019-10-12T02:54:26.356" v="1367"/>
          <ac:spMkLst>
            <pc:docMk/>
            <pc:sldMk cId="2299967783" sldId="285"/>
            <ac:spMk id="3" creationId="{9B00A3FC-06A0-45A6-B43B-CAAA7BD55ECF}"/>
          </ac:spMkLst>
        </pc:spChg>
      </pc:sldChg>
      <pc:sldChg chg="modSp add">
        <pc:chgData name="Tahir Ramzan " userId="cf73a7bb-167a-4925-a831-07d2c5702164" providerId="ADAL" clId="{C066FC3E-C065-4F18-A600-B001CCC5F655}" dt="2019-10-12T03:09:20.826" v="1591"/>
        <pc:sldMkLst>
          <pc:docMk/>
          <pc:sldMk cId="786974383" sldId="286"/>
        </pc:sldMkLst>
        <pc:spChg chg="mod">
          <ac:chgData name="Tahir Ramzan " userId="cf73a7bb-167a-4925-a831-07d2c5702164" providerId="ADAL" clId="{C066FC3E-C065-4F18-A600-B001CCC5F655}" dt="2019-10-12T02:56:40.928" v="1381" actId="20577"/>
          <ac:spMkLst>
            <pc:docMk/>
            <pc:sldMk cId="786974383" sldId="286"/>
            <ac:spMk id="2" creationId="{6B4F634B-B43B-4248-AA65-D229366B30E4}"/>
          </ac:spMkLst>
        </pc:spChg>
        <pc:spChg chg="mod">
          <ac:chgData name="Tahir Ramzan " userId="cf73a7bb-167a-4925-a831-07d2c5702164" providerId="ADAL" clId="{C066FC3E-C065-4F18-A600-B001CCC5F655}" dt="2019-10-12T03:09:20.826" v="1591"/>
          <ac:spMkLst>
            <pc:docMk/>
            <pc:sldMk cId="786974383" sldId="286"/>
            <ac:spMk id="3" creationId="{82AF5AB2-B27B-45AB-9E2A-74D104D9921A}"/>
          </ac:spMkLst>
        </pc:spChg>
      </pc:sldChg>
      <pc:sldChg chg="modSp add del">
        <pc:chgData name="Tahir Ramzan " userId="cf73a7bb-167a-4925-a831-07d2c5702164" providerId="ADAL" clId="{C066FC3E-C065-4F18-A600-B001CCC5F655}" dt="2019-10-12T03:05:32.735" v="1536" actId="2696"/>
        <pc:sldMkLst>
          <pc:docMk/>
          <pc:sldMk cId="3285107301" sldId="287"/>
        </pc:sldMkLst>
        <pc:spChg chg="mod">
          <ac:chgData name="Tahir Ramzan " userId="cf73a7bb-167a-4925-a831-07d2c5702164" providerId="ADAL" clId="{C066FC3E-C065-4F18-A600-B001CCC5F655}" dt="2019-10-12T02:59:05.824" v="1430" actId="122"/>
          <ac:spMkLst>
            <pc:docMk/>
            <pc:sldMk cId="3285107301" sldId="287"/>
            <ac:spMk id="2" creationId="{F16D89F5-932E-40A6-923E-ACDFE029D7D6}"/>
          </ac:spMkLst>
        </pc:spChg>
        <pc:spChg chg="mod">
          <ac:chgData name="Tahir Ramzan " userId="cf73a7bb-167a-4925-a831-07d2c5702164" providerId="ADAL" clId="{C066FC3E-C065-4F18-A600-B001CCC5F655}" dt="2019-10-12T03:02:03.104" v="1534" actId="20577"/>
          <ac:spMkLst>
            <pc:docMk/>
            <pc:sldMk cId="3285107301" sldId="287"/>
            <ac:spMk id="3" creationId="{3B02301C-59EA-4D6B-8F5D-8BA6DC6C9C30}"/>
          </ac:spMkLst>
        </pc:spChg>
      </pc:sldChg>
      <pc:sldChg chg="add del">
        <pc:chgData name="Tahir Ramzan " userId="cf73a7bb-167a-4925-a831-07d2c5702164" providerId="ADAL" clId="{C066FC3E-C065-4F18-A600-B001CCC5F655}" dt="2019-10-12T02:58:35.436" v="1407"/>
        <pc:sldMkLst>
          <pc:docMk/>
          <pc:sldMk cId="3536141075" sldId="287"/>
        </pc:sldMkLst>
      </pc:sldChg>
      <pc:sldChg chg="modSp add">
        <pc:chgData name="Tahir Ramzan " userId="cf73a7bb-167a-4925-a831-07d2c5702164" providerId="ADAL" clId="{C066FC3E-C065-4F18-A600-B001CCC5F655}" dt="2019-10-12T03:13:19.573" v="1642" actId="255"/>
        <pc:sldMkLst>
          <pc:docMk/>
          <pc:sldMk cId="1179121326" sldId="288"/>
        </pc:sldMkLst>
        <pc:spChg chg="mod">
          <ac:chgData name="Tahir Ramzan " userId="cf73a7bb-167a-4925-a831-07d2c5702164" providerId="ADAL" clId="{C066FC3E-C065-4F18-A600-B001CCC5F655}" dt="2019-10-12T03:12:58.228" v="1639" actId="255"/>
          <ac:spMkLst>
            <pc:docMk/>
            <pc:sldMk cId="1179121326" sldId="288"/>
            <ac:spMk id="2" creationId="{F29C0952-A9E7-4A14-B3EC-1DB078D589F0}"/>
          </ac:spMkLst>
        </pc:spChg>
        <pc:spChg chg="mod">
          <ac:chgData name="Tahir Ramzan " userId="cf73a7bb-167a-4925-a831-07d2c5702164" providerId="ADAL" clId="{C066FC3E-C065-4F18-A600-B001CCC5F655}" dt="2019-10-12T03:13:19.573" v="1642" actId="255"/>
          <ac:spMkLst>
            <pc:docMk/>
            <pc:sldMk cId="1179121326" sldId="288"/>
            <ac:spMk id="3" creationId="{1935EFA1-065F-4543-B1D4-C5E9F2AF6D5B}"/>
          </ac:spMkLst>
        </pc:spChg>
      </pc:sldChg>
      <pc:sldChg chg="delSp modSp add">
        <pc:chgData name="Tahir Ramzan " userId="cf73a7bb-167a-4925-a831-07d2c5702164" providerId="ADAL" clId="{C066FC3E-C065-4F18-A600-B001CCC5F655}" dt="2019-10-12T03:11:59.258" v="1636" actId="255"/>
        <pc:sldMkLst>
          <pc:docMk/>
          <pc:sldMk cId="1062122689" sldId="289"/>
        </pc:sldMkLst>
        <pc:spChg chg="mod">
          <ac:chgData name="Tahir Ramzan " userId="cf73a7bb-167a-4925-a831-07d2c5702164" providerId="ADAL" clId="{C066FC3E-C065-4F18-A600-B001CCC5F655}" dt="2019-10-12T03:11:59.258" v="1636" actId="255"/>
          <ac:spMkLst>
            <pc:docMk/>
            <pc:sldMk cId="1062122689" sldId="289"/>
            <ac:spMk id="2" creationId="{73C1AA3F-BC04-4142-B188-6403BF77D3A6}"/>
          </ac:spMkLst>
        </pc:spChg>
        <pc:spChg chg="del">
          <ac:chgData name="Tahir Ramzan " userId="cf73a7bb-167a-4925-a831-07d2c5702164" providerId="ADAL" clId="{C066FC3E-C065-4F18-A600-B001CCC5F655}" dt="2019-10-12T03:10:50.961" v="1594" actId="478"/>
          <ac:spMkLst>
            <pc:docMk/>
            <pc:sldMk cId="1062122689" sldId="289"/>
            <ac:spMk id="3" creationId="{F1FA22C2-602C-4A40-A228-794517981308}"/>
          </ac:spMkLst>
        </pc:spChg>
      </pc:sldChg>
      <pc:sldMasterChg chg="setBg">
        <pc:chgData name="Tahir Ramzan " userId="cf73a7bb-167a-4925-a831-07d2c5702164" providerId="ADAL" clId="{C066FC3E-C065-4F18-A600-B001CCC5F655}" dt="2019-10-12T03:09:36.474" v="1592"/>
        <pc:sldMasterMkLst>
          <pc:docMk/>
          <pc:sldMasterMk cId="1526168044" sldId="2147483660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E630-7E52-450C-9F36-326CFCA65469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ACB4-A9EF-4C38-8335-9CEE59090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26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E630-7E52-450C-9F36-326CFCA65469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ACB4-A9EF-4C38-8335-9CEE59090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3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E630-7E52-450C-9F36-326CFCA65469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ACB4-A9EF-4C38-8335-9CEE59090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3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E630-7E52-450C-9F36-326CFCA65469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ACB4-A9EF-4C38-8335-9CEE59090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8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E630-7E52-450C-9F36-326CFCA65469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ACB4-A9EF-4C38-8335-9CEE59090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E630-7E52-450C-9F36-326CFCA65469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ACB4-A9EF-4C38-8335-9CEE59090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8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E630-7E52-450C-9F36-326CFCA65469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ACB4-A9EF-4C38-8335-9CEE59090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8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E630-7E52-450C-9F36-326CFCA65469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ACB4-A9EF-4C38-8335-9CEE59090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E630-7E52-450C-9F36-326CFCA65469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ACB4-A9EF-4C38-8335-9CEE59090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0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E630-7E52-450C-9F36-326CFCA65469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ACB4-A9EF-4C38-8335-9CEE59090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1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E630-7E52-450C-9F36-326CFCA65469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ACB4-A9EF-4C38-8335-9CEE59090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5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6E630-7E52-450C-9F36-326CFCA65469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6ACB4-A9EF-4C38-8335-9CEE59090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68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yutafujii_59175/multi-thread-and-multi-process-5559ea5b19ba" TargetMode="External"/><Relationship Id="rId13" Type="http://schemas.openxmlformats.org/officeDocument/2006/relationships/hyperlink" Target="https://medium.com/platformer-blog/node-js-concurrency-with-async-await-and-promises-b4c4ae8f4510" TargetMode="External"/><Relationship Id="rId3" Type="http://schemas.openxmlformats.org/officeDocument/2006/relationships/hyperlink" Target="https://docs.python.org/3/library/asyncio-stream.html" TargetMode="External"/><Relationship Id="rId7" Type="http://schemas.openxmlformats.org/officeDocument/2006/relationships/hyperlink" Target="https://medium.com/swift-india/concurrency-parallelism-threads-processes-async-and-sync-related-39fd951bc61d" TargetMode="External"/><Relationship Id="rId12" Type="http://schemas.openxmlformats.org/officeDocument/2006/relationships/hyperlink" Target="https://medium.com/front-end-weekly/callbacks-promises-and-async-await-ad4756e01d90" TargetMode="External"/><Relationship Id="rId2" Type="http://schemas.openxmlformats.org/officeDocument/2006/relationships/hyperlink" Target="https://docs.python.org/3/library/asyncio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contentsquare-engineering-blog/multithreading-vs-multiprocessing-in-python-ece023ad55a" TargetMode="External"/><Relationship Id="rId11" Type="http://schemas.openxmlformats.org/officeDocument/2006/relationships/hyperlink" Target="https://tylermcginnis.com/async-javascript-from-callbacks-to-promises-to-async-await/" TargetMode="External"/><Relationship Id="rId5" Type="http://schemas.openxmlformats.org/officeDocument/2006/relationships/hyperlink" Target="https://docs.python.org/3/library/asyncio-future.html" TargetMode="External"/><Relationship Id="rId10" Type="http://schemas.openxmlformats.org/officeDocument/2006/relationships/hyperlink" Target="https://www.geeksforgeeks.org/difference-between-multiprocessing-and-multithreading/" TargetMode="External"/><Relationship Id="rId4" Type="http://schemas.openxmlformats.org/officeDocument/2006/relationships/hyperlink" Target="https://docs.python.org/3/library/asyncio-task.html" TargetMode="External"/><Relationship Id="rId9" Type="http://schemas.openxmlformats.org/officeDocument/2006/relationships/hyperlink" Target="https://www.geeksforgeeks.org/difference-between-multitasking-multithreading-and-multiprocessin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hirramzan" TargetMode="External"/><Relationship Id="rId2" Type="http://schemas.openxmlformats.org/officeDocument/2006/relationships/hyperlink" Target="mailto:tahirramzan@alumni.vu.edu.p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eb.facebook.com/tahirRamzanOne" TargetMode="External"/><Relationship Id="rId4" Type="http://schemas.openxmlformats.org/officeDocument/2006/relationships/hyperlink" Target="https://www.linkedin.com/in/tahirramzan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toberfest.digitalocean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6913-B836-4484-8055-8E4A3F1EE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91886"/>
            <a:ext cx="12191999" cy="1515291"/>
          </a:xfrm>
        </p:spPr>
        <p:txBody>
          <a:bodyPr>
            <a:noAutofit/>
          </a:bodyPr>
          <a:lstStyle/>
          <a:p>
            <a:r>
              <a:rPr lang="en-US" sz="9600" dirty="0"/>
              <a:t>Async/Await Syntax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8F96E-4D8D-4F3F-BC99-3247E12B4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776549"/>
            <a:ext cx="12191998" cy="600891"/>
          </a:xfrm>
        </p:spPr>
        <p:txBody>
          <a:bodyPr>
            <a:noAutofit/>
          </a:bodyPr>
          <a:lstStyle/>
          <a:p>
            <a:r>
              <a:rPr lang="en-US" sz="4400" i="1" u="sng" dirty="0"/>
              <a:t>Concurrency in Node.js vs Python Asyncio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3768F94-CEB7-4F90-A380-BFD5773CB0C7}"/>
              </a:ext>
            </a:extLst>
          </p:cNvPr>
          <p:cNvSpPr txBox="1">
            <a:spLocks/>
          </p:cNvSpPr>
          <p:nvPr/>
        </p:nvSpPr>
        <p:spPr>
          <a:xfrm>
            <a:off x="0" y="3762103"/>
            <a:ext cx="12191998" cy="2863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a workshop with</a:t>
            </a:r>
          </a:p>
          <a:p>
            <a:r>
              <a:rPr lang="en-US" sz="3200" b="1" i="1" dirty="0"/>
              <a:t>Tahir Ramzan</a:t>
            </a:r>
          </a:p>
          <a:p>
            <a:r>
              <a:rPr lang="en-US" sz="1700" dirty="0"/>
              <a:t>Android Students Club Facilitator 2015</a:t>
            </a:r>
          </a:p>
          <a:p>
            <a:r>
              <a:rPr lang="en-US" sz="1700" dirty="0"/>
              <a:t>Google Summer of Coder for CiviCRM in 2015</a:t>
            </a:r>
          </a:p>
          <a:p>
            <a:r>
              <a:rPr lang="en-US" sz="1700" dirty="0"/>
              <a:t>Google Summer of Coder for </a:t>
            </a:r>
            <a:r>
              <a:rPr lang="en-US" sz="1700" dirty="0" err="1"/>
              <a:t>ModSec</a:t>
            </a:r>
            <a:r>
              <a:rPr lang="en-US" sz="1700" dirty="0"/>
              <a:t> in 2016</a:t>
            </a:r>
          </a:p>
          <a:p>
            <a:r>
              <a:rPr lang="en-US" sz="1700" dirty="0"/>
              <a:t>Google Code-in Mentor for PostgreSQL in 2018</a:t>
            </a: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00364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A9F9-1EEB-461D-974B-B13CA412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A3FC-06A0-45A6-B43B-CAAA7BD55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Think about eating and singing simultaneously </a:t>
            </a:r>
          </a:p>
          <a:p>
            <a:r>
              <a:rPr lang="en-US" sz="3200" dirty="0"/>
              <a:t>Single core processor</a:t>
            </a:r>
          </a:p>
          <a:p>
            <a:endParaRPr lang="en-US" sz="3200" dirty="0"/>
          </a:p>
          <a:p>
            <a:r>
              <a:rPr lang="en-US" sz="3200" dirty="0"/>
              <a:t>Concurrency in very simple terms means that two or more processes (or threads) run together, but not at the same time. Only one process executes at once.</a:t>
            </a:r>
          </a:p>
        </p:txBody>
      </p:sp>
    </p:spTree>
    <p:extLst>
      <p:ext uri="{BB962C8B-B14F-4D97-AF65-F5344CB8AC3E}">
        <p14:creationId xmlns:p14="http://schemas.microsoft.com/office/powerpoint/2010/main" val="3719782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A9F9-1EEB-461D-974B-B13CA412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A3FC-06A0-45A6-B43B-CAAA7BD55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90233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A9F9-1EEB-461D-974B-B13CA412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A3FC-06A0-45A6-B43B-CAAA7BD55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Think about cooking and singing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228559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A9F9-1EEB-461D-974B-B13CA412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A3FC-06A0-45A6-B43B-CAAA7BD55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Think about cooking and singing simultaneously</a:t>
            </a:r>
          </a:p>
          <a:p>
            <a:r>
              <a:rPr lang="en-US" sz="3200" dirty="0"/>
              <a:t>Multi core processor</a:t>
            </a:r>
          </a:p>
        </p:txBody>
      </p:sp>
    </p:spTree>
    <p:extLst>
      <p:ext uri="{BB962C8B-B14F-4D97-AF65-F5344CB8AC3E}">
        <p14:creationId xmlns:p14="http://schemas.microsoft.com/office/powerpoint/2010/main" val="2235850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A9F9-1EEB-461D-974B-B13CA412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A3FC-06A0-45A6-B43B-CAAA7BD55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Think about cooking and singing simultaneously</a:t>
            </a:r>
          </a:p>
          <a:p>
            <a:r>
              <a:rPr lang="en-US" sz="3200" dirty="0"/>
              <a:t>Multi core processor</a:t>
            </a:r>
          </a:p>
          <a:p>
            <a:endParaRPr lang="en-US" sz="3200" dirty="0"/>
          </a:p>
          <a:p>
            <a:r>
              <a:rPr lang="en-US" sz="3200" dirty="0"/>
              <a:t>Parallelism on the other hand means that the processes (or threads) run in parallel; meaning they start at the same time and execute alongside each other at the same time.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6105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8D8BAE7-03EB-4D09-8A27-C3AFE23F57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0466" y="643466"/>
            <a:ext cx="557106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80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A9F9-1EEB-461D-974B-B13CA412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Multi-threading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A3FC-06A0-45A6-B43B-CAAA7BD55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about concurrency </a:t>
            </a:r>
          </a:p>
        </p:txBody>
      </p:sp>
    </p:spTree>
    <p:extLst>
      <p:ext uri="{BB962C8B-B14F-4D97-AF65-F5344CB8AC3E}">
        <p14:creationId xmlns:p14="http://schemas.microsoft.com/office/powerpoint/2010/main" val="2003295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A9F9-1EEB-461D-974B-B13CA412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Multi-threading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A3FC-06A0-45A6-B43B-CAAA7BD55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about concurrency </a:t>
            </a:r>
          </a:p>
          <a:p>
            <a:r>
              <a:rPr lang="en-US" dirty="0"/>
              <a:t>Multithreading is concurrency</a:t>
            </a:r>
          </a:p>
        </p:txBody>
      </p:sp>
    </p:spTree>
    <p:extLst>
      <p:ext uri="{BB962C8B-B14F-4D97-AF65-F5344CB8AC3E}">
        <p14:creationId xmlns:p14="http://schemas.microsoft.com/office/powerpoint/2010/main" val="3937747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A9F9-1EEB-461D-974B-B13CA412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Multi-threading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A3FC-06A0-45A6-B43B-CAAA7BD55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about concurrency </a:t>
            </a:r>
          </a:p>
          <a:p>
            <a:r>
              <a:rPr lang="en-US" dirty="0"/>
              <a:t>Multithreading is concurrency</a:t>
            </a:r>
          </a:p>
          <a:p>
            <a:r>
              <a:rPr lang="en-US" dirty="0"/>
              <a:t>Single core processor </a:t>
            </a:r>
          </a:p>
        </p:txBody>
      </p:sp>
    </p:spTree>
    <p:extLst>
      <p:ext uri="{BB962C8B-B14F-4D97-AF65-F5344CB8AC3E}">
        <p14:creationId xmlns:p14="http://schemas.microsoft.com/office/powerpoint/2010/main" val="2803448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A9F9-1EEB-461D-974B-B13CA412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Multi-threading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A3FC-06A0-45A6-B43B-CAAA7BD55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about concurrency </a:t>
            </a:r>
          </a:p>
          <a:p>
            <a:r>
              <a:rPr lang="en-US" dirty="0"/>
              <a:t>Multithreading is concurrency</a:t>
            </a:r>
          </a:p>
          <a:p>
            <a:r>
              <a:rPr lang="en-US" dirty="0"/>
              <a:t>Single core processor </a:t>
            </a:r>
          </a:p>
          <a:p>
            <a:r>
              <a:rPr lang="en-US" dirty="0"/>
              <a:t>Multithreading is for hiding latency</a:t>
            </a:r>
          </a:p>
        </p:txBody>
      </p:sp>
    </p:spTree>
    <p:extLst>
      <p:ext uri="{BB962C8B-B14F-4D97-AF65-F5344CB8AC3E}">
        <p14:creationId xmlns:p14="http://schemas.microsoft.com/office/powerpoint/2010/main" val="422069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1AA3F-BC04-4142-B188-6403BF77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rgbClr val="C00000"/>
                </a:solidFill>
                <a:latin typeface="Agency FB" panose="020B0503020202020204" pitchFamily="34" charset="0"/>
              </a:rPr>
              <a:t>Bonus at the end, don’t forget </a:t>
            </a:r>
            <a:r>
              <a:rPr lang="en-US" sz="7200" b="1" dirty="0">
                <a:solidFill>
                  <a:srgbClr val="C00000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</a:t>
            </a:r>
            <a:endParaRPr lang="en-US" sz="7200" b="1" dirty="0">
              <a:solidFill>
                <a:srgbClr val="C0000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122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A9F9-1EEB-461D-974B-B13CA412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Multi-threading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A3FC-06A0-45A6-B43B-CAAA7BD55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about concurrency </a:t>
            </a:r>
          </a:p>
          <a:p>
            <a:r>
              <a:rPr lang="en-US" dirty="0"/>
              <a:t>Multithreading is concurrency</a:t>
            </a:r>
          </a:p>
          <a:p>
            <a:r>
              <a:rPr lang="en-US" dirty="0"/>
              <a:t>Single core processor </a:t>
            </a:r>
          </a:p>
          <a:p>
            <a:r>
              <a:rPr lang="en-US" dirty="0"/>
              <a:t>Multithreading is for hiding latency</a:t>
            </a:r>
          </a:p>
          <a:p>
            <a:r>
              <a:rPr lang="en-US" dirty="0"/>
              <a:t>Multithreading is best for IO</a:t>
            </a:r>
          </a:p>
        </p:txBody>
      </p:sp>
    </p:spTree>
    <p:extLst>
      <p:ext uri="{BB962C8B-B14F-4D97-AF65-F5344CB8AC3E}">
        <p14:creationId xmlns:p14="http://schemas.microsoft.com/office/powerpoint/2010/main" val="2299967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A9F9-1EEB-461D-974B-B13CA412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Multi-processing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A3FC-06A0-45A6-B43B-CAAA7BD55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about parallelism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77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A9F9-1EEB-461D-974B-B13CA412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Multi-processing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A3FC-06A0-45A6-B43B-CAAA7BD55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about parallelism</a:t>
            </a:r>
          </a:p>
          <a:p>
            <a:r>
              <a:rPr lang="en-US" dirty="0"/>
              <a:t>Multiprocessing is parallelism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343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A9F9-1EEB-461D-974B-B13CA412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Multi-processing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A3FC-06A0-45A6-B43B-CAAA7BD55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Think about parallelism</a:t>
            </a:r>
          </a:p>
          <a:p>
            <a:r>
              <a:rPr lang="en-US" dirty="0"/>
              <a:t>Multiprocessing is parallelism</a:t>
            </a:r>
          </a:p>
          <a:p>
            <a:r>
              <a:rPr lang="en-US" dirty="0"/>
              <a:t>Multi core processor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685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A9F9-1EEB-461D-974B-B13CA412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Multi-processing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A3FC-06A0-45A6-B43B-CAAA7BD55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Think about parallelism</a:t>
            </a:r>
          </a:p>
          <a:p>
            <a:r>
              <a:rPr lang="en-US" dirty="0"/>
              <a:t>Multiprocessing is parallelism</a:t>
            </a:r>
          </a:p>
          <a:p>
            <a:r>
              <a:rPr lang="en-US" dirty="0"/>
              <a:t>Multi core processor</a:t>
            </a:r>
          </a:p>
          <a:p>
            <a:r>
              <a:rPr lang="en-US" dirty="0"/>
              <a:t>Multiprocessing is for increasing speed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758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A9F9-1EEB-461D-974B-B13CA4128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/>
              <a:t>Multi-processing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A3FC-06A0-45A6-B43B-CAAA7BD55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Think about parallelism</a:t>
            </a:r>
          </a:p>
          <a:p>
            <a:r>
              <a:rPr lang="en-US" dirty="0"/>
              <a:t>Multiprocessing is parallelism</a:t>
            </a:r>
          </a:p>
          <a:p>
            <a:r>
              <a:rPr lang="en-US" dirty="0"/>
              <a:t>Multi core processor</a:t>
            </a:r>
          </a:p>
          <a:p>
            <a:r>
              <a:rPr lang="en-US" dirty="0"/>
              <a:t>Multiprocessing is for increasing speed</a:t>
            </a:r>
          </a:p>
          <a:p>
            <a:r>
              <a:rPr lang="en-US" dirty="0"/>
              <a:t>Multiprocessing is best for computations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7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2A47C21-DF41-4FD3-8C15-5AE4828CA1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384300"/>
            <a:ext cx="10905066" cy="408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449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A9F9-1EEB-461D-974B-B13CA412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JavaScript and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A3FC-06A0-45A6-B43B-CAAA7BD55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</a:t>
            </a:r>
          </a:p>
          <a:p>
            <a:r>
              <a:rPr lang="en-US" dirty="0"/>
              <a:t>Non-blocking I/O*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22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A9F9-1EEB-461D-974B-B13CA412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JavaScript Callbacks in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A3FC-06A0-45A6-B43B-CAAA7BD55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8149"/>
            <a:ext cx="10515600" cy="30288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272509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A9F9-1EEB-461D-974B-B13CA4128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873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JavaScript Promises in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A3FC-06A0-45A6-B43B-CAAA7BD55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8149"/>
            <a:ext cx="10515600" cy="30810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17481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A9F9-1EEB-461D-974B-B13CA412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Learning Objectives and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A3FC-06A0-45A6-B43B-CAAA7BD55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82937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A9F9-1EEB-461D-974B-B13CA412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JavaScript async/await in Node.js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4761F0-4072-471F-8EF8-AF8DE644058E}"/>
              </a:ext>
            </a:extLst>
          </p:cNvPr>
          <p:cNvSpPr txBox="1">
            <a:spLocks/>
          </p:cNvSpPr>
          <p:nvPr/>
        </p:nvSpPr>
        <p:spPr>
          <a:xfrm>
            <a:off x="838200" y="3148149"/>
            <a:ext cx="10515600" cy="3081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035268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A9F9-1EEB-461D-974B-B13CA412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Asyncio async/await in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84531C-D5E0-4EBB-B9A8-226AAECCD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430593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634B-B43B-4248-AA65-D229366B3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F5AB2-B27B-45AB-9E2A-74D104D9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https://docs.python.org/3/library/asyncio.html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https://docs.python.org/3/library/asyncio-stream.html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https://docs.python.org/3/library/asyncio-task.html</a:t>
            </a:r>
            <a:endParaRPr lang="en-US" sz="1600" dirty="0"/>
          </a:p>
          <a:p>
            <a:r>
              <a:rPr lang="en-US" sz="1600" dirty="0">
                <a:hlinkClick r:id="rId5"/>
              </a:rPr>
              <a:t>https://docs.python.org/3/library/asyncio-future.html</a:t>
            </a:r>
            <a:endParaRPr lang="en-US" sz="1600" dirty="0"/>
          </a:p>
          <a:p>
            <a:r>
              <a:rPr lang="en-US" sz="1600" dirty="0">
                <a:hlinkClick r:id="rId6"/>
              </a:rPr>
              <a:t>https://medium.com/contentsquare-engineering-blog/multithreading-vs-multiprocessing-in-python-ece023ad55a</a:t>
            </a:r>
            <a:endParaRPr lang="en-US" sz="1600" dirty="0"/>
          </a:p>
          <a:p>
            <a:r>
              <a:rPr lang="en-US" sz="1600" dirty="0">
                <a:hlinkClick r:id="rId7"/>
              </a:rPr>
              <a:t>https://medium.com/swift-india/concurrency-parallelism-threads-processes-async-and-sync-related-39fd951bc61d</a:t>
            </a:r>
            <a:endParaRPr lang="en-US" sz="1600" dirty="0"/>
          </a:p>
          <a:p>
            <a:r>
              <a:rPr lang="en-US" sz="1600" dirty="0">
                <a:hlinkClick r:id="rId8"/>
              </a:rPr>
              <a:t>https://medium.com/@yutafujii_59175/multi-thread-and-multi-process-5559ea5b19ba</a:t>
            </a:r>
            <a:endParaRPr lang="en-US" sz="1600" dirty="0"/>
          </a:p>
          <a:p>
            <a:r>
              <a:rPr lang="en-US" sz="1600" dirty="0">
                <a:hlinkClick r:id="rId9"/>
              </a:rPr>
              <a:t>https://www.geeksforgeeks.org/difference-between-multitasking-multithreading-and-multiprocessing/</a:t>
            </a:r>
            <a:endParaRPr lang="en-US" sz="1600" dirty="0"/>
          </a:p>
          <a:p>
            <a:r>
              <a:rPr lang="en-US" sz="1600" dirty="0">
                <a:hlinkClick r:id="rId10"/>
              </a:rPr>
              <a:t>https://www.geeksforgeeks.org/difference-between-multiprocessing-and-multithreading/</a:t>
            </a:r>
            <a:endParaRPr lang="en-US" sz="1600" dirty="0"/>
          </a:p>
          <a:p>
            <a:r>
              <a:rPr lang="en-US" sz="1600" dirty="0">
                <a:hlinkClick r:id="rId11"/>
              </a:rPr>
              <a:t>https://tylermcginnis.com/async-javascript-from-callbacks-to-promises-to-async-await/</a:t>
            </a:r>
            <a:endParaRPr lang="en-US" sz="1600" dirty="0"/>
          </a:p>
          <a:p>
            <a:r>
              <a:rPr lang="en-US" sz="1600" dirty="0">
                <a:hlinkClick r:id="rId12"/>
              </a:rPr>
              <a:t>https://medium.com/front-end-weekly/callbacks-promises-and-async-await-ad4756e01d90</a:t>
            </a:r>
            <a:endParaRPr lang="en-US" sz="1600" dirty="0"/>
          </a:p>
          <a:p>
            <a:r>
              <a:rPr lang="en-US" sz="1600" dirty="0">
                <a:hlinkClick r:id="rId13"/>
              </a:rPr>
              <a:t>https://medium.com/platformer-blog/node-js-concurrency-with-async-await-and-promises-b4c4ae8f4510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869743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89F5-932E-40A6-923E-ACDFE029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 and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2301C-59EA-4D6B-8F5D-8BA6DC6C9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Contact Details:</a:t>
            </a:r>
          </a:p>
          <a:p>
            <a:pPr marL="0" indent="0">
              <a:buNone/>
            </a:pPr>
            <a:r>
              <a:rPr lang="en-US" dirty="0"/>
              <a:t>+92-312-5518018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tahirramzan@alumni.vu.edu.pk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https://github.com/tahirramzan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https://www.linkedin.com/in/tahirramzan/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https://web.facebook.com/tahirRamzanOne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07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C0952-A9E7-4A14-B3EC-1DB078D5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b="1" dirty="0">
                <a:solidFill>
                  <a:srgbClr val="C00000"/>
                </a:solidFill>
                <a:latin typeface="Agency FB" panose="020B0503020202020204" pitchFamily="34" charset="0"/>
              </a:rPr>
              <a:t>BONUS </a:t>
            </a:r>
            <a:r>
              <a:rPr lang="en-US" sz="9600" b="1" dirty="0">
                <a:solidFill>
                  <a:srgbClr val="C00000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</a:t>
            </a:r>
            <a:endParaRPr lang="en-US" sz="9600" b="1" dirty="0">
              <a:solidFill>
                <a:srgbClr val="C0000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5EFA1-065F-4543-B1D4-C5E9F2AF6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gency FB" panose="020B0503020202020204" pitchFamily="34" charset="0"/>
              </a:rPr>
              <a:t>Support open source and earn a limited-edition T-shirt!</a:t>
            </a:r>
          </a:p>
          <a:p>
            <a:pPr marL="0" indent="0">
              <a:buNone/>
            </a:pPr>
            <a:endParaRPr lang="en-US" sz="3200" dirty="0">
              <a:latin typeface="Agency FB" panose="020B0503020202020204" pitchFamily="34" charset="0"/>
            </a:endParaRPr>
          </a:p>
          <a:p>
            <a:r>
              <a:rPr lang="en-US" sz="3200" dirty="0" err="1">
                <a:latin typeface="Agency FB" panose="020B0503020202020204" pitchFamily="34" charset="0"/>
              </a:rPr>
              <a:t>Hacktoberfest</a:t>
            </a:r>
            <a:r>
              <a:rPr lang="en-US" sz="3200" dirty="0">
                <a:latin typeface="Agency FB" panose="020B0503020202020204" pitchFamily="34" charset="0"/>
              </a:rPr>
              <a:t> is open to everyone in our global community!</a:t>
            </a:r>
          </a:p>
          <a:p>
            <a:r>
              <a:rPr lang="en-US" sz="3200" dirty="0">
                <a:latin typeface="Agency FB" panose="020B0503020202020204" pitchFamily="34" charset="0"/>
              </a:rPr>
              <a:t>Pull requests can be made in any GitHub-hosted repositories</a:t>
            </a:r>
          </a:p>
          <a:p>
            <a:r>
              <a:rPr lang="en-US" sz="3200" dirty="0">
                <a:latin typeface="Agency FB" panose="020B0503020202020204" pitchFamily="34" charset="0"/>
              </a:rPr>
              <a:t>Sign up anytime between October 1 and October 31.</a:t>
            </a:r>
          </a:p>
          <a:p>
            <a:endParaRPr lang="en-US" sz="3200" dirty="0">
              <a:latin typeface="Agency FB" panose="020B0503020202020204" pitchFamily="34" charset="0"/>
            </a:endParaRPr>
          </a:p>
          <a:p>
            <a:pPr marL="0" indent="0" algn="ctr">
              <a:buNone/>
            </a:pPr>
            <a:r>
              <a:rPr lang="en-US" sz="3200" dirty="0">
                <a:latin typeface="Agency FB" panose="020B0503020202020204" pitchFamily="34" charset="0"/>
                <a:hlinkClick r:id="rId2"/>
              </a:rPr>
              <a:t>https://hacktoberfest.digitalocean.com/</a:t>
            </a:r>
            <a:endParaRPr lang="en-US" sz="3200" dirty="0">
              <a:latin typeface="Agency FB" panose="020B0503020202020204" pitchFamily="34" charset="0"/>
            </a:endParaRPr>
          </a:p>
          <a:p>
            <a:endParaRPr lang="en-US" sz="3200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sz="3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12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A9F9-1EEB-461D-974B-B13CA412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Learning Objectives and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A3FC-06A0-45A6-B43B-CAAA7BD55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Understanding of concurrency, parallelism, multi-processing, multi-threading, synchronous and asynchronous execution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354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A9F9-1EEB-461D-974B-B13CA412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Learning Objectives and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A3FC-06A0-45A6-B43B-CAAA7BD55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Understanding of concurrency, parallelism, multi-processing, multi-threading, synchronous and asynchronous execution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Node.js callback functions, promises and async/await syntax 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5757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A9F9-1EEB-461D-974B-B13CA412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Learning Objectives and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A3FC-06A0-45A6-B43B-CAAA7BD55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Understanding of concurrency, parallelism, multi-processing, multi-threading, synchronous and asynchronous execution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Node.js callback functions, promises and async/await syntax 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Python asyncio async/await syntax and Python tasks, coroutines, </a:t>
            </a:r>
            <a:r>
              <a:rPr lang="en-US" sz="3200" dirty="0" err="1"/>
              <a:t>awaitables</a:t>
            </a:r>
            <a:r>
              <a:rPr lang="en-US" sz="3200" dirty="0"/>
              <a:t> and futures</a:t>
            </a:r>
          </a:p>
        </p:txBody>
      </p:sp>
    </p:spTree>
    <p:extLst>
      <p:ext uri="{BB962C8B-B14F-4D97-AF65-F5344CB8AC3E}">
        <p14:creationId xmlns:p14="http://schemas.microsoft.com/office/powerpoint/2010/main" val="428358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A9F9-1EEB-461D-974B-B13CA412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A3FC-06A0-45A6-B43B-CAAA7BD55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55739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A9F9-1EEB-461D-974B-B13CA412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A3FC-06A0-45A6-B43B-CAAA7BD55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Think about eating and singing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3177589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A9F9-1EEB-461D-974B-B13CA412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A3FC-06A0-45A6-B43B-CAAA7BD55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Think about eating and singing simultaneously </a:t>
            </a:r>
          </a:p>
          <a:p>
            <a:r>
              <a:rPr lang="en-US" sz="3200" dirty="0"/>
              <a:t>Single core processor</a:t>
            </a:r>
          </a:p>
        </p:txBody>
      </p:sp>
    </p:spTree>
    <p:extLst>
      <p:ext uri="{BB962C8B-B14F-4D97-AF65-F5344CB8AC3E}">
        <p14:creationId xmlns:p14="http://schemas.microsoft.com/office/powerpoint/2010/main" val="151156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3E08AB2B759541B02C15C332B4E483" ma:contentTypeVersion="2" ma:contentTypeDescription="Create a new document." ma:contentTypeScope="" ma:versionID="498aefd12046c6e6618db6b19dc95c2e">
  <xsd:schema xmlns:xsd="http://www.w3.org/2001/XMLSchema" xmlns:xs="http://www.w3.org/2001/XMLSchema" xmlns:p="http://schemas.microsoft.com/office/2006/metadata/properties" xmlns:ns3="5add2503-66d5-48d5-9815-8b5f144728c1" targetNamespace="http://schemas.microsoft.com/office/2006/metadata/properties" ma:root="true" ma:fieldsID="56fcc0f7219052cc92d80aca08a961e3" ns3:_="">
    <xsd:import namespace="5add2503-66d5-48d5-9815-8b5f144728c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dd2503-66d5-48d5-9815-8b5f144728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D94633-E98E-42C9-9682-BDF6265E0B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B5FC28-D301-40D9-B2E1-1188CEE4BA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dd2503-66d5-48d5-9815-8b5f144728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7B8DBCE-3EFA-473C-8363-76F829709A4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58</TotalTime>
  <Words>619</Words>
  <Application>Microsoft Office PowerPoint</Application>
  <PresentationFormat>Widescreen</PresentationFormat>
  <Paragraphs>132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Agency FB</vt:lpstr>
      <vt:lpstr>Arial</vt:lpstr>
      <vt:lpstr>Calibri</vt:lpstr>
      <vt:lpstr>Calibri Light</vt:lpstr>
      <vt:lpstr>Office Theme</vt:lpstr>
      <vt:lpstr>Async/Await Syntax</vt:lpstr>
      <vt:lpstr>Bonus at the end, don’t forget </vt:lpstr>
      <vt:lpstr>Learning Objectives and Outcomes</vt:lpstr>
      <vt:lpstr>Learning Objectives and Outcomes</vt:lpstr>
      <vt:lpstr>Learning Objectives and Outcomes</vt:lpstr>
      <vt:lpstr>Learning Objectives and Outcomes</vt:lpstr>
      <vt:lpstr>Concurrency</vt:lpstr>
      <vt:lpstr>Concurrency</vt:lpstr>
      <vt:lpstr>Concurrency</vt:lpstr>
      <vt:lpstr>Concurrency</vt:lpstr>
      <vt:lpstr>Parallelism</vt:lpstr>
      <vt:lpstr>Parallelism</vt:lpstr>
      <vt:lpstr>Parallelism</vt:lpstr>
      <vt:lpstr>Parallelism</vt:lpstr>
      <vt:lpstr>PowerPoint Presentation</vt:lpstr>
      <vt:lpstr>Multi-threading</vt:lpstr>
      <vt:lpstr>Multi-threading</vt:lpstr>
      <vt:lpstr>Multi-threading</vt:lpstr>
      <vt:lpstr>Multi-threading</vt:lpstr>
      <vt:lpstr>Multi-threading</vt:lpstr>
      <vt:lpstr>Multi-processing</vt:lpstr>
      <vt:lpstr>Multi-processing</vt:lpstr>
      <vt:lpstr>Multi-processing</vt:lpstr>
      <vt:lpstr>Multi-processing</vt:lpstr>
      <vt:lpstr>Multi-processing</vt:lpstr>
      <vt:lpstr>PowerPoint Presentation</vt:lpstr>
      <vt:lpstr>JavaScript and Node.js</vt:lpstr>
      <vt:lpstr>JavaScript Callbacks in Node.js</vt:lpstr>
      <vt:lpstr>JavaScript Promises in Node.js</vt:lpstr>
      <vt:lpstr>JavaScript async/await in Node.js</vt:lpstr>
      <vt:lpstr>Asyncio async/await in Python</vt:lpstr>
      <vt:lpstr>References</vt:lpstr>
      <vt:lpstr>Questions and Answers</vt:lpstr>
      <vt:lpstr>BONUS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Async/Await Syntax</dc:title>
  <dc:creator>Tahir Ramzan</dc:creator>
  <cp:lastModifiedBy>Tahir Ramzan</cp:lastModifiedBy>
  <cp:revision>1</cp:revision>
  <dcterms:created xsi:type="dcterms:W3CDTF">2019-10-12T02:49:13Z</dcterms:created>
  <dcterms:modified xsi:type="dcterms:W3CDTF">2019-10-12T05:23:50Z</dcterms:modified>
</cp:coreProperties>
</file>