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162" autoAdjust="0"/>
    <p:restoredTop sz="44624" autoAdjust="0"/>
  </p:normalViewPr>
  <p:slideViewPr>
    <p:cSldViewPr>
      <p:cViewPr>
        <p:scale>
          <a:sx n="69" d="100"/>
          <a:sy n="69" d="100"/>
        </p:scale>
        <p:origin x="-1512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BEA8E-C258-4801-899E-6A0152ABB607}" type="datetimeFigureOut">
              <a:rPr lang="en-US" smtClean="0"/>
              <a:pPr/>
              <a:t>2/25/2018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Python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FCB2E-DAF4-4310-91B3-7BB46DBC57B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45DB2-C81D-4520-B2A8-6089DEAF0B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F1471-A147-420B-9E21-A6D2F4BA6297}" type="datetimeFigureOut">
              <a:rPr lang="en-US" smtClean="0"/>
              <a:pPr/>
              <a:t>2/25/2018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335089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6B08-F283-4F3C-B9E7-74CBB2508A2F}" type="datetime1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Docker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C204-6D43-4584-A1A2-D4E6998CB7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EC2C-07DA-4E0E-992D-90ECDA6FF664}" type="datetime1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Docker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C204-6D43-4584-A1A2-D4E6998CB7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502C-1323-45CC-83F4-ED49C9BC9429}" type="datetime1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Docker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C204-6D43-4584-A1A2-D4E6998CB7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270F-FA27-46CB-B7F0-37F1733D25D3}" type="datetime1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Docker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C204-6D43-4584-A1A2-D4E6998CB7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89151-2B87-43BA-8168-A77BE7750E0F}" type="datetime1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Docker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C204-6D43-4584-A1A2-D4E6998CB7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1206-CF7B-47D5-97BD-16BEA84E69C1}" type="datetime1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Docker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C204-6D43-4584-A1A2-D4E6998CB7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8736-CAF6-4203-8DC6-F2C7006A5178}" type="datetime1">
              <a:rPr lang="en-US" smtClean="0"/>
              <a:t>2/25/2018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Docker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C204-6D43-4584-A1A2-D4E6998CB7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E4E8-D3C1-4605-963A-586BB8408848}" type="datetime1">
              <a:rPr lang="en-US" smtClean="0"/>
              <a:t>2/25/2018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Docker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C204-6D43-4584-A1A2-D4E6998CB7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64515-6541-4F75-8A40-41E7802F04FA}" type="datetime1">
              <a:rPr lang="en-US" smtClean="0"/>
              <a:t>2/25/2018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Docker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C204-6D43-4584-A1A2-D4E6998CB7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9196-0319-4B02-BAC3-95FB115C50FB}" type="datetime1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Docker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C204-6D43-4584-A1A2-D4E6998CB7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2023-76F4-4D0F-ACA4-1516844267CE}" type="datetime1">
              <a:rPr lang="en-US" smtClean="0"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Docker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C204-6D43-4584-A1A2-D4E6998CB7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2000">
              <a:schemeClr val="accent1">
                <a:tint val="44500"/>
                <a:satMod val="160000"/>
              </a:schemeClr>
            </a:gs>
            <a:gs pos="86000">
              <a:schemeClr val="accent1">
                <a:lumMod val="60000"/>
                <a:lumOff val="4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104D7-3510-4ED0-ABB8-30D09A3925E7}" type="datetime1">
              <a:rPr lang="en-US" smtClean="0"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Docker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EC204-6D43-4584-A1A2-D4E6998CB7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 thruBlk="1"/>
  </p:transition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7244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dirty="0" smtClean="0"/>
              <a:t>Department Of Computer Science And Engineering                                         </a:t>
            </a:r>
            <a:r>
              <a:rPr lang="en-US" dirty="0" smtClean="0"/>
              <a:t>                                                                   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/>
              <a:t>                           </a:t>
            </a:r>
            <a:r>
              <a:rPr lang="en-US" dirty="0" smtClean="0"/>
              <a:t>          Presentation Day-2                                                 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        </a:t>
            </a:r>
            <a:r>
              <a:rPr lang="en-US" dirty="0" smtClean="0"/>
              <a:t>                             </a:t>
            </a:r>
          </a:p>
          <a:p>
            <a:pPr>
              <a:buNone/>
            </a:pPr>
            <a:r>
              <a:rPr lang="en-US" dirty="0" smtClean="0"/>
              <a:t>                             </a:t>
            </a:r>
            <a:r>
              <a:rPr lang="en-US" dirty="0" smtClean="0"/>
              <a:t>                                                        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Guided By-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Presented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By-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Mrs. K.Deepa                   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Prabhakar Jha(15BCS2073)                                                     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(A.P./CSE)                        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Sheikh Abutahir(15BCS2305)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1" descr="Captur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7812" y="0"/>
            <a:ext cx="251618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0" descr="Untitled-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6629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8E51-9CB6-47B8-AEAF-9877079EEB01}" type="datetime1">
              <a:rPr lang="en-US" sz="1400" b="1" smtClean="0">
                <a:solidFill>
                  <a:schemeClr val="tx1"/>
                </a:solidFill>
              </a:rPr>
              <a:t>2/25/2018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C204-6D43-4584-A1A2-D4E6998CB766}" type="slidenum">
              <a:rPr lang="en-US" sz="1400" b="1" smtClean="0">
                <a:solidFill>
                  <a:schemeClr val="tx1"/>
                </a:solidFill>
              </a:rPr>
              <a:pPr/>
              <a:t>1</a:t>
            </a:fld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Docker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3" name="Picture 12" descr="docker-cloud-servers.png"/>
          <p:cNvPicPr>
            <a:picLocks noChangeAspect="1"/>
          </p:cNvPicPr>
          <p:nvPr/>
        </p:nvPicPr>
        <p:blipFill>
          <a:blip r:embed="rId5"/>
          <a:srcRect l="1905" t="16667" b="16667"/>
          <a:stretch>
            <a:fillRect/>
          </a:stretch>
        </p:blipFill>
        <p:spPr>
          <a:xfrm>
            <a:off x="457200" y="2667000"/>
            <a:ext cx="8458200" cy="1752600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Docker Components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Minus 12"/>
          <p:cNvSpPr/>
          <p:nvPr/>
        </p:nvSpPr>
        <p:spPr>
          <a:xfrm>
            <a:off x="-1676400" y="838200"/>
            <a:ext cx="12496800" cy="304800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381000" y="1143000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Docker has two components:</a:t>
            </a:r>
          </a:p>
          <a:p>
            <a:pPr>
              <a:buFontTx/>
              <a:buChar char="-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Image </a:t>
            </a:r>
          </a:p>
          <a:p>
            <a:pPr>
              <a:buFontTx/>
              <a:buChar char="-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Containers</a:t>
            </a:r>
          </a:p>
        </p:txBody>
      </p:sp>
      <p:sp>
        <p:nvSpPr>
          <p:cNvPr id="8" name="Date Placeholder 7"/>
          <p:cNvSpPr txBox="1">
            <a:spLocks/>
          </p:cNvSpPr>
          <p:nvPr/>
        </p:nvSpPr>
        <p:spPr>
          <a:xfrm>
            <a:off x="609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268E51-9CB6-47B8-AEAF-9877079EEB01}" type="datetime1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2/25/2018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4EC204-6D43-4584-A1A2-D4E6998CB766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9"/>
          <p:cNvSpPr txBox="1">
            <a:spLocks/>
          </p:cNvSpPr>
          <p:nvPr/>
        </p:nvSpPr>
        <p:spPr>
          <a:xfrm>
            <a:off x="3276600" y="65087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Docker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what-is-docker-docker-tutorial-for-beginners-docker-container-devops-tools-edureka-18-1024.jpg"/>
          <p:cNvPicPr>
            <a:picLocks noChangeAspect="1"/>
          </p:cNvPicPr>
          <p:nvPr/>
        </p:nvPicPr>
        <p:blipFill>
          <a:blip r:embed="rId2"/>
          <a:srcRect l="17500" t="19259" r="15000" b="46667"/>
          <a:stretch>
            <a:fillRect/>
          </a:stretch>
        </p:blipFill>
        <p:spPr>
          <a:xfrm>
            <a:off x="304800" y="2819400"/>
            <a:ext cx="8534400" cy="3124200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Docker Images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Minus 12"/>
          <p:cNvSpPr/>
          <p:nvPr/>
        </p:nvSpPr>
        <p:spPr>
          <a:xfrm>
            <a:off x="-1676400" y="838200"/>
            <a:ext cx="12496800" cy="304800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 txBox="1">
            <a:spLocks/>
          </p:cNvSpPr>
          <p:nvPr/>
        </p:nvSpPr>
        <p:spPr>
          <a:xfrm>
            <a:off x="609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268E51-9CB6-47B8-AEAF-9877079EEB01}" type="datetime1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2/25/2018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4EC204-6D43-4584-A1A2-D4E6998CB766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9"/>
          <p:cNvSpPr txBox="1">
            <a:spLocks/>
          </p:cNvSpPr>
          <p:nvPr/>
        </p:nvSpPr>
        <p:spPr>
          <a:xfrm>
            <a:off x="3276600" y="65087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Docker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what-is-docker-docker-tutorial-for-beginners-docker-container-devops-tools-edureka-18-1024.jpg"/>
          <p:cNvPicPr>
            <a:picLocks noChangeAspect="1"/>
          </p:cNvPicPr>
          <p:nvPr/>
        </p:nvPicPr>
        <p:blipFill>
          <a:blip r:embed="rId2"/>
          <a:srcRect l="17500" t="19259" r="15000" b="46667"/>
          <a:stretch>
            <a:fillRect/>
          </a:stretch>
        </p:blipFill>
        <p:spPr>
          <a:xfrm>
            <a:off x="304800" y="2819400"/>
            <a:ext cx="8534400" cy="3124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4800" y="1371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Read only  template to create Containers.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Used to create Docker containers.</a:t>
            </a:r>
            <a:endParaRPr lang="en-IN" sz="24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Docker Containers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Minus 12"/>
          <p:cNvSpPr/>
          <p:nvPr/>
        </p:nvSpPr>
        <p:spPr>
          <a:xfrm>
            <a:off x="-1676400" y="838200"/>
            <a:ext cx="12496800" cy="304800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 txBox="1">
            <a:spLocks/>
          </p:cNvSpPr>
          <p:nvPr/>
        </p:nvSpPr>
        <p:spPr>
          <a:xfrm>
            <a:off x="609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268E51-9CB6-47B8-AEAF-9877079EEB01}" type="datetime1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2/25/2018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4EC204-6D43-4584-A1A2-D4E6998CB766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9"/>
          <p:cNvSpPr txBox="1">
            <a:spLocks/>
          </p:cNvSpPr>
          <p:nvPr/>
        </p:nvSpPr>
        <p:spPr>
          <a:xfrm>
            <a:off x="3276600" y="65087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Docker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what-is-docker-docker-tutorial-for-beginners-docker-container-devops-tools-edureka-18-1024.jpg"/>
          <p:cNvPicPr>
            <a:picLocks noChangeAspect="1"/>
          </p:cNvPicPr>
          <p:nvPr/>
        </p:nvPicPr>
        <p:blipFill>
          <a:blip r:embed="rId2"/>
          <a:srcRect l="17500" t="19259" r="15000" b="46667"/>
          <a:stretch>
            <a:fillRect/>
          </a:stretch>
        </p:blipFill>
        <p:spPr>
          <a:xfrm>
            <a:off x="304800" y="2819400"/>
            <a:ext cx="8534400" cy="3124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4800" y="1371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Isolated application platform.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Contains everything needed to run the application.</a:t>
            </a:r>
            <a:endParaRPr lang="en-IN" sz="24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Who Uses Docker?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Minus 12"/>
          <p:cNvSpPr/>
          <p:nvPr/>
        </p:nvSpPr>
        <p:spPr>
          <a:xfrm>
            <a:off x="-1676400" y="838200"/>
            <a:ext cx="12496800" cy="304800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 txBox="1">
            <a:spLocks/>
          </p:cNvSpPr>
          <p:nvPr/>
        </p:nvSpPr>
        <p:spPr>
          <a:xfrm>
            <a:off x="609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268E51-9CB6-47B8-AEAF-9877079EEB01}" type="datetime1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2/25/2018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4EC204-6D43-4584-A1A2-D4E6998CB766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9"/>
          <p:cNvSpPr txBox="1">
            <a:spLocks/>
          </p:cNvSpPr>
          <p:nvPr/>
        </p:nvSpPr>
        <p:spPr>
          <a:xfrm>
            <a:off x="3276600" y="65087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Docker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" name="Picture 13" descr="ebay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1828800"/>
            <a:ext cx="2586000" cy="1447801"/>
          </a:xfrm>
          <a:prstGeom prst="rect">
            <a:avLst/>
          </a:prstGeom>
        </p:spPr>
      </p:pic>
      <p:pic>
        <p:nvPicPr>
          <p:cNvPr id="15" name="Picture 14" descr="Google_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581400"/>
            <a:ext cx="3429000" cy="1524000"/>
          </a:xfrm>
          <a:prstGeom prst="rect">
            <a:avLst/>
          </a:prstGeom>
        </p:spPr>
      </p:pic>
      <p:pic>
        <p:nvPicPr>
          <p:cNvPr id="16" name="Picture 15" descr="red_hat_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0" y="1676401"/>
            <a:ext cx="2286000" cy="1600200"/>
          </a:xfrm>
          <a:prstGeom prst="rect">
            <a:avLst/>
          </a:prstGeom>
        </p:spPr>
      </p:pic>
      <p:pic>
        <p:nvPicPr>
          <p:cNvPr id="17" name="Picture 16" descr="Gilt_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400" y="2057400"/>
            <a:ext cx="3200400" cy="990600"/>
          </a:xfrm>
          <a:prstGeom prst="rect">
            <a:avLst/>
          </a:prstGeom>
        </p:spPr>
      </p:pic>
      <p:pic>
        <p:nvPicPr>
          <p:cNvPr id="18" name="Picture 17" descr="spotify_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600" y="3657600"/>
            <a:ext cx="2438400" cy="1371600"/>
          </a:xfrm>
          <a:prstGeom prst="rect">
            <a:avLst/>
          </a:prstGeom>
        </p:spPr>
      </p:pic>
      <p:pic>
        <p:nvPicPr>
          <p:cNvPr id="19" name="Picture 18" descr="Yandex_logo_en.svg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34200" y="3733800"/>
            <a:ext cx="2057400" cy="1184910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Docker Example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Minus 12"/>
          <p:cNvSpPr/>
          <p:nvPr/>
        </p:nvSpPr>
        <p:spPr>
          <a:xfrm>
            <a:off x="-1676400" y="838200"/>
            <a:ext cx="12496800" cy="304800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 txBox="1">
            <a:spLocks/>
          </p:cNvSpPr>
          <p:nvPr/>
        </p:nvSpPr>
        <p:spPr>
          <a:xfrm>
            <a:off x="609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268E51-9CB6-47B8-AEAF-9877079EEB01}" type="datetime1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2/25/2018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4EC204-6D43-4584-A1A2-D4E6998CB766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9"/>
          <p:cNvSpPr txBox="1">
            <a:spLocks/>
          </p:cNvSpPr>
          <p:nvPr/>
        </p:nvSpPr>
        <p:spPr>
          <a:xfrm>
            <a:off x="3276600" y="65087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Docker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1371600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Docker file builds a Docker Image and it contains all the projects code.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One image can be used to create any number of servers as needed</a:t>
            </a:r>
            <a:endParaRPr lang="en-IN" sz="24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what-is-docker-docker-tutorial-for-beginners-docker-container-devops-tools-edureka-9-1024.jpg"/>
          <p:cNvPicPr>
            <a:picLocks noChangeAspect="1"/>
          </p:cNvPicPr>
          <p:nvPr/>
        </p:nvPicPr>
        <p:blipFill>
          <a:blip r:embed="rId2"/>
          <a:srcRect l="12762" t="43785" r="27500" b="10903"/>
          <a:stretch>
            <a:fillRect/>
          </a:stretch>
        </p:blipFill>
        <p:spPr>
          <a:xfrm>
            <a:off x="228600" y="3124200"/>
            <a:ext cx="8686800" cy="3048000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Conclusion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Minus 12"/>
          <p:cNvSpPr/>
          <p:nvPr/>
        </p:nvSpPr>
        <p:spPr>
          <a:xfrm>
            <a:off x="-1676400" y="838200"/>
            <a:ext cx="12496800" cy="304800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 txBox="1">
            <a:spLocks/>
          </p:cNvSpPr>
          <p:nvPr/>
        </p:nvSpPr>
        <p:spPr>
          <a:xfrm>
            <a:off x="609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268E51-9CB6-47B8-AEAF-9877079EEB01}" type="datetime1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2/25/2018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4EC204-6D43-4584-A1A2-D4E6998CB766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9"/>
          <p:cNvSpPr txBox="1">
            <a:spLocks/>
          </p:cNvSpPr>
          <p:nvPr/>
        </p:nvSpPr>
        <p:spPr>
          <a:xfrm>
            <a:off x="3276600" y="65087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Docker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conclu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71600"/>
            <a:ext cx="8458200" cy="4876800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 txBox="1">
            <a:spLocks/>
          </p:cNvSpPr>
          <p:nvPr/>
        </p:nvSpPr>
        <p:spPr>
          <a:xfrm>
            <a:off x="609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268E51-9CB6-47B8-AEAF-9877079EEB01}" type="datetime1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2/26/2018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4EC204-6D43-4584-A1A2-D4E6998CB766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9"/>
          <p:cNvSpPr txBox="1">
            <a:spLocks/>
          </p:cNvSpPr>
          <p:nvPr/>
        </p:nvSpPr>
        <p:spPr>
          <a:xfrm>
            <a:off x="3276600" y="65087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Docker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28600" y="1828800"/>
            <a:ext cx="8229600" cy="3200400"/>
          </a:xfrm>
        </p:spPr>
        <p:txBody>
          <a:bodyPr>
            <a:noAutofit/>
          </a:bodyPr>
          <a:lstStyle/>
          <a:p>
            <a:r>
              <a:rPr lang="en-US" sz="9600" i="1" dirty="0" smtClean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Do </a:t>
            </a:r>
            <a:r>
              <a:rPr lang="en-US" i="1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You </a:t>
            </a:r>
            <a:r>
              <a:rPr lang="en-US" i="1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K</a:t>
            </a:r>
            <a:r>
              <a:rPr lang="en-US" i="1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now The </a:t>
            </a:r>
            <a:r>
              <a:rPr lang="en-US" i="1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F</a:t>
            </a:r>
            <a:r>
              <a:rPr lang="en-US" i="1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ollowing</a:t>
            </a:r>
            <a:r>
              <a:rPr lang="en-US" i="1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?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Minus 12"/>
          <p:cNvSpPr/>
          <p:nvPr/>
        </p:nvSpPr>
        <p:spPr>
          <a:xfrm>
            <a:off x="-1676400" y="838200"/>
            <a:ext cx="12496800" cy="304800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ular Callout 13"/>
          <p:cNvSpPr/>
          <p:nvPr/>
        </p:nvSpPr>
        <p:spPr>
          <a:xfrm>
            <a:off x="6248400" y="1600200"/>
            <a:ext cx="2438400" cy="914400"/>
          </a:xfrm>
          <a:prstGeom prst="wedgeRectCallout">
            <a:avLst>
              <a:gd name="adj1" fmla="val -96820"/>
              <a:gd name="adj2" fmla="val 1072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What is docker?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76600" y="2438400"/>
            <a:ext cx="252550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?</a:t>
            </a:r>
            <a:endParaRPr lang="en-US" sz="199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6324600" y="3352800"/>
            <a:ext cx="2438400" cy="914400"/>
          </a:xfrm>
          <a:prstGeom prst="wedgeRectCallout">
            <a:avLst>
              <a:gd name="adj1" fmla="val -105208"/>
              <a:gd name="adj2" fmla="val 5329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Why we need docker?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3581400" y="5486400"/>
            <a:ext cx="2438400" cy="914400"/>
          </a:xfrm>
          <a:prstGeom prst="wedgeRectCallout">
            <a:avLst>
              <a:gd name="adj1" fmla="val -13926"/>
              <a:gd name="adj2" fmla="val -14407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Docker Components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455877" y="1447800"/>
            <a:ext cx="535723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spc="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en-US" sz="5400" b="1" cap="all" spc="0" dirty="0">
              <a:ln w="12700">
                <a:noFill/>
                <a:prstDash val="solid"/>
              </a:ln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34400" y="3124200"/>
            <a:ext cx="535723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spc="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en-US" sz="5400" b="1" cap="all" spc="0" dirty="0">
              <a:ln w="12700">
                <a:noFill/>
                <a:prstDash val="solid"/>
              </a:ln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91200" y="5257800"/>
            <a:ext cx="535723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spc="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endParaRPr lang="en-US" sz="5400" b="1" cap="all" spc="0" dirty="0">
              <a:ln w="12700">
                <a:noFill/>
                <a:prstDash val="solid"/>
              </a:ln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609600" y="3429000"/>
            <a:ext cx="2438400" cy="914400"/>
          </a:xfrm>
          <a:prstGeom prst="wedgeRectCallout">
            <a:avLst>
              <a:gd name="adj1" fmla="val 90679"/>
              <a:gd name="adj2" fmla="val -4013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Who uses docker?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ular Callout 22"/>
          <p:cNvSpPr/>
          <p:nvPr/>
        </p:nvSpPr>
        <p:spPr>
          <a:xfrm>
            <a:off x="609600" y="1447800"/>
            <a:ext cx="2438400" cy="914400"/>
          </a:xfrm>
          <a:prstGeom prst="wedgeRectCallout">
            <a:avLst>
              <a:gd name="adj1" fmla="val 83278"/>
              <a:gd name="adj2" fmla="val 11776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Docker Example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8677" y="3195935"/>
            <a:ext cx="535723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spc="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  <a:endParaRPr lang="en-US" sz="5400" b="1" cap="all" spc="0" dirty="0">
              <a:ln w="12700">
                <a:noFill/>
                <a:prstDash val="solid"/>
              </a:ln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800" y="1219200"/>
            <a:ext cx="535723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spc="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</a:t>
            </a:r>
            <a:endParaRPr lang="en-US" sz="5400" b="1" cap="all" spc="0" dirty="0">
              <a:ln w="12700">
                <a:noFill/>
                <a:prstDash val="solid"/>
              </a:ln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FEE6-3BCC-4F75-BBD1-CB8E0360E25E}" type="datetime1">
              <a:rPr lang="en-US" smtClean="0"/>
              <a:t>2/25/2018</a:t>
            </a:fld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C204-6D43-4584-A1A2-D4E6998CB76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Docker</a:t>
            </a:r>
            <a:endParaRPr lang="en-US"/>
          </a:p>
        </p:txBody>
      </p:sp>
      <p:sp>
        <p:nvSpPr>
          <p:cNvPr id="28" name="Date Placeholder 7"/>
          <p:cNvSpPr txBox="1">
            <a:spLocks/>
          </p:cNvSpPr>
          <p:nvPr/>
        </p:nvSpPr>
        <p:spPr>
          <a:xfrm>
            <a:off x="609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268E51-9CB6-47B8-AEAF-9877079EEB01}" type="datetime1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2/25/2018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Slide Number Placeholder 8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4EC204-6D43-4584-A1A2-D4E6998CB766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Footer Placeholder 9"/>
          <p:cNvSpPr txBox="1">
            <a:spLocks/>
          </p:cNvSpPr>
          <p:nvPr/>
        </p:nvSpPr>
        <p:spPr>
          <a:xfrm>
            <a:off x="3276600" y="65087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Docker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What </a:t>
            </a:r>
            <a:r>
              <a:rPr lang="en-US" i="1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Is </a:t>
            </a:r>
            <a:r>
              <a:rPr lang="en-US" i="1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Docker?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Minus 12"/>
          <p:cNvSpPr/>
          <p:nvPr/>
        </p:nvSpPr>
        <p:spPr>
          <a:xfrm>
            <a:off x="-1676400" y="838200"/>
            <a:ext cx="12496800" cy="304800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3400" y="1447800"/>
            <a:ext cx="7924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1AB5-C19F-44B1-9BE4-38FA983E83E7}" type="datetime1">
              <a:rPr lang="en-US" smtClean="0"/>
              <a:t>2/25/2018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C204-6D43-4584-A1A2-D4E6998CB76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Docker</a:t>
            </a:r>
            <a:endParaRPr lang="en-US"/>
          </a:p>
        </p:txBody>
      </p:sp>
      <p:sp>
        <p:nvSpPr>
          <p:cNvPr id="9" name="Date Placeholder 7"/>
          <p:cNvSpPr txBox="1">
            <a:spLocks/>
          </p:cNvSpPr>
          <p:nvPr/>
        </p:nvSpPr>
        <p:spPr>
          <a:xfrm>
            <a:off x="609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268E51-9CB6-47B8-AEAF-9877079EEB01}" type="datetime1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2/25/2018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8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4EC204-6D43-4584-A1A2-D4E6998CB766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Footer Placeholder 9"/>
          <p:cNvSpPr txBox="1">
            <a:spLocks/>
          </p:cNvSpPr>
          <p:nvPr/>
        </p:nvSpPr>
        <p:spPr>
          <a:xfrm>
            <a:off x="3276600" y="65087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Docker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ocker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800" y="3124200"/>
            <a:ext cx="4038600" cy="2971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04800" y="1219200"/>
            <a:ext cx="845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  Docker is a tool  designed to make it easier to create, deploy, and run applications by  using containers.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 Docker containers are light weight alternatives to Virtual Machines.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No need to pre-allocate RAM in containers.</a:t>
            </a:r>
          </a:p>
          <a:p>
            <a:pPr algn="just"/>
            <a:endParaRPr lang="en-IN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5" name="Picture 14" descr="what-is-docker-docker-tutorial-for-beginners-docker-container-devops-tools-edureka-8-1024.jpg"/>
          <p:cNvPicPr>
            <a:picLocks noChangeAspect="1"/>
          </p:cNvPicPr>
          <p:nvPr/>
        </p:nvPicPr>
        <p:blipFill>
          <a:blip r:embed="rId3"/>
          <a:srcRect l="13333" t="36667" r="56667" b="12963"/>
          <a:stretch>
            <a:fillRect/>
          </a:stretch>
        </p:blipFill>
        <p:spPr>
          <a:xfrm>
            <a:off x="228600" y="3200400"/>
            <a:ext cx="4495800" cy="2819400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43000"/>
            <a:ext cx="8610600" cy="3581400"/>
          </a:xfrm>
        </p:spPr>
        <p:txBody>
          <a:bodyPr>
            <a:normAutofit/>
          </a:bodyPr>
          <a:lstStyle/>
          <a:p>
            <a:r>
              <a:rPr lang="en-US" sz="7200" i="1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Why We </a:t>
            </a:r>
            <a:r>
              <a:rPr lang="en-US" sz="7200" i="1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N</a:t>
            </a:r>
            <a:r>
              <a:rPr lang="en-US" sz="7200" i="1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eed Docker?</a:t>
            </a:r>
            <a:endParaRPr lang="en-US" sz="72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3400" y="1447800"/>
            <a:ext cx="7924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7122D-EF4C-443D-A3F0-D444937143B2}" type="datetime1">
              <a:rPr lang="en-US" smtClean="0"/>
              <a:t>2/25/2018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C204-6D43-4584-A1A2-D4E6998CB76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Docker</a:t>
            </a:r>
            <a:endParaRPr lang="en-US"/>
          </a:p>
        </p:txBody>
      </p:sp>
      <p:sp>
        <p:nvSpPr>
          <p:cNvPr id="8" name="Date Placeholder 7"/>
          <p:cNvSpPr txBox="1">
            <a:spLocks/>
          </p:cNvSpPr>
          <p:nvPr/>
        </p:nvSpPr>
        <p:spPr>
          <a:xfrm>
            <a:off x="609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268E51-9CB6-47B8-AEAF-9877079EEB01}" type="datetime1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2/25/2018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4EC204-6D43-4584-A1A2-D4E6998CB766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9"/>
          <p:cNvSpPr txBox="1">
            <a:spLocks/>
          </p:cNvSpPr>
          <p:nvPr/>
        </p:nvSpPr>
        <p:spPr>
          <a:xfrm>
            <a:off x="3276600" y="65087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Docker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Problems Before Docker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Minus 12"/>
          <p:cNvSpPr/>
          <p:nvPr/>
        </p:nvSpPr>
        <p:spPr>
          <a:xfrm>
            <a:off x="-1676400" y="838200"/>
            <a:ext cx="12496800" cy="304800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3400" y="1447800"/>
            <a:ext cx="792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 descr="what-is-docker-docker-tutorial-for-beginners-docker-container-devops-tools-edureka-4-1024.jpg"/>
          <p:cNvPicPr>
            <a:picLocks noChangeAspect="1"/>
          </p:cNvPicPr>
          <p:nvPr/>
        </p:nvPicPr>
        <p:blipFill>
          <a:blip r:embed="rId2"/>
          <a:srcRect l="2500" t="29630" r="45833" b="8493"/>
          <a:stretch>
            <a:fillRect/>
          </a:stretch>
        </p:blipFill>
        <p:spPr>
          <a:xfrm>
            <a:off x="228600" y="1371600"/>
            <a:ext cx="8610600" cy="510540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F7B3-7E77-4216-A6FA-69DD4C0A1A30}" type="datetime1">
              <a:rPr lang="en-US" smtClean="0"/>
              <a:t>2/25/2018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C204-6D43-4584-A1A2-D4E6998CB76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Docker</a:t>
            </a:r>
            <a:endParaRPr lang="en-US"/>
          </a:p>
        </p:txBody>
      </p:sp>
      <p:sp>
        <p:nvSpPr>
          <p:cNvPr id="9" name="Date Placeholder 7"/>
          <p:cNvSpPr txBox="1">
            <a:spLocks/>
          </p:cNvSpPr>
          <p:nvPr/>
        </p:nvSpPr>
        <p:spPr>
          <a:xfrm>
            <a:off x="609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268E51-9CB6-47B8-AEAF-9877079EEB01}" type="datetime1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2/25/2018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8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4EC204-6D43-4584-A1A2-D4E6998CB766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Footer Placeholder 9"/>
          <p:cNvSpPr txBox="1">
            <a:spLocks/>
          </p:cNvSpPr>
          <p:nvPr/>
        </p:nvSpPr>
        <p:spPr>
          <a:xfrm>
            <a:off x="3276600" y="65087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Docker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inus 4"/>
          <p:cNvSpPr/>
          <p:nvPr/>
        </p:nvSpPr>
        <p:spPr>
          <a:xfrm>
            <a:off x="-1676400" y="838200"/>
            <a:ext cx="12496800" cy="304800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Contd..,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95800" y="12954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Microservices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2000" y="2590800"/>
            <a:ext cx="22098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Online Shopping Services</a:t>
            </a:r>
            <a:endParaRPr lang="en-IN" sz="2800" dirty="0"/>
          </a:p>
        </p:txBody>
      </p:sp>
      <p:sp>
        <p:nvSpPr>
          <p:cNvPr id="14" name="Cube 13"/>
          <p:cNvSpPr/>
          <p:nvPr/>
        </p:nvSpPr>
        <p:spPr>
          <a:xfrm>
            <a:off x="4343400" y="1752600"/>
            <a:ext cx="1676400" cy="762000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Account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Service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Cube 15"/>
          <p:cNvSpPr/>
          <p:nvPr/>
        </p:nvSpPr>
        <p:spPr>
          <a:xfrm>
            <a:off x="4114800" y="5334000"/>
            <a:ext cx="1676400" cy="838200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Order 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Server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Cube 16"/>
          <p:cNvSpPr/>
          <p:nvPr/>
        </p:nvSpPr>
        <p:spPr>
          <a:xfrm>
            <a:off x="4191000" y="4267200"/>
            <a:ext cx="1676400" cy="838200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Cart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Server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Cube 18"/>
          <p:cNvSpPr/>
          <p:nvPr/>
        </p:nvSpPr>
        <p:spPr>
          <a:xfrm>
            <a:off x="4267200" y="2743200"/>
            <a:ext cx="1676400" cy="762000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Product Catlog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Arrow Connector 20"/>
          <p:cNvCxnSpPr>
            <a:stCxn id="12" idx="3"/>
            <a:endCxn id="14" idx="2"/>
          </p:cNvCxnSpPr>
          <p:nvPr/>
        </p:nvCxnSpPr>
        <p:spPr>
          <a:xfrm flipV="1">
            <a:off x="2971800" y="2228850"/>
            <a:ext cx="1371600" cy="1200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9" idx="2"/>
          </p:cNvCxnSpPr>
          <p:nvPr/>
        </p:nvCxnSpPr>
        <p:spPr>
          <a:xfrm flipV="1">
            <a:off x="2971800" y="3219450"/>
            <a:ext cx="1295400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  <a:endCxn id="17" idx="2"/>
          </p:cNvCxnSpPr>
          <p:nvPr/>
        </p:nvCxnSpPr>
        <p:spPr>
          <a:xfrm>
            <a:off x="2971800" y="3429000"/>
            <a:ext cx="1219200" cy="1362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  <a:endCxn id="16" idx="2"/>
          </p:cNvCxnSpPr>
          <p:nvPr/>
        </p:nvCxnSpPr>
        <p:spPr>
          <a:xfrm>
            <a:off x="2971800" y="3429000"/>
            <a:ext cx="1143000" cy="2428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781800" y="1752600"/>
            <a:ext cx="14478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Account DB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81800" y="2743200"/>
            <a:ext cx="14478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Product DB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781800" y="4343400"/>
            <a:ext cx="14478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Cart DB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705600" y="5410200"/>
            <a:ext cx="14478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Order DB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7" name="Straight Arrow Connector 36"/>
          <p:cNvCxnSpPr>
            <a:endCxn id="31" idx="1"/>
          </p:cNvCxnSpPr>
          <p:nvPr/>
        </p:nvCxnSpPr>
        <p:spPr>
          <a:xfrm>
            <a:off x="6019800" y="2057400"/>
            <a:ext cx="762000" cy="381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2" idx="1"/>
          </p:cNvCxnSpPr>
          <p:nvPr/>
        </p:nvCxnSpPr>
        <p:spPr>
          <a:xfrm>
            <a:off x="5943600" y="3048000"/>
            <a:ext cx="838200" cy="381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33" idx="1"/>
          </p:cNvCxnSpPr>
          <p:nvPr/>
        </p:nvCxnSpPr>
        <p:spPr>
          <a:xfrm>
            <a:off x="5867400" y="4648200"/>
            <a:ext cx="914400" cy="381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791200" y="5638800"/>
            <a:ext cx="914400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Date Placeholder 6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09E3-465E-4CBE-B64C-43A9872107C0}" type="datetime1">
              <a:rPr lang="en-US" smtClean="0"/>
              <a:t>2/25/2018</a:t>
            </a:fld>
            <a:endParaRPr lang="en-US"/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C204-6D43-4584-A1A2-D4E6998CB76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Docker</a:t>
            </a:r>
            <a:endParaRPr lang="en-US"/>
          </a:p>
        </p:txBody>
      </p:sp>
      <p:sp>
        <p:nvSpPr>
          <p:cNvPr id="64" name="Date Placeholder 7"/>
          <p:cNvSpPr txBox="1">
            <a:spLocks/>
          </p:cNvSpPr>
          <p:nvPr/>
        </p:nvSpPr>
        <p:spPr>
          <a:xfrm>
            <a:off x="609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268E51-9CB6-47B8-AEAF-9877079EEB01}" type="datetime1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2/25/2018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5" name="Slide Number Placeholder 8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4EC204-6D43-4584-A1A2-D4E6998CB766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6" name="Footer Placeholder 9"/>
          <p:cNvSpPr txBox="1">
            <a:spLocks/>
          </p:cNvSpPr>
          <p:nvPr/>
        </p:nvSpPr>
        <p:spPr>
          <a:xfrm>
            <a:off x="3276600" y="65087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Docker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Contd..,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Minus 12"/>
          <p:cNvSpPr/>
          <p:nvPr/>
        </p:nvSpPr>
        <p:spPr>
          <a:xfrm>
            <a:off x="-1676400" y="838200"/>
            <a:ext cx="12496800" cy="304800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6"/>
          <p:cNvSpPr/>
          <p:nvPr/>
        </p:nvSpPr>
        <p:spPr>
          <a:xfrm>
            <a:off x="762000" y="4038600"/>
            <a:ext cx="6477000" cy="2209800"/>
          </a:xfrm>
          <a:prstGeom prst="flowChartInputOutpu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6858000" y="49530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Developer’s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Laptop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2209800" y="4191000"/>
            <a:ext cx="2667000" cy="914400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Process 10"/>
          <p:cNvSpPr/>
          <p:nvPr/>
        </p:nvSpPr>
        <p:spPr>
          <a:xfrm>
            <a:off x="2514600" y="4419600"/>
            <a:ext cx="2667000" cy="9144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Process 11"/>
          <p:cNvSpPr/>
          <p:nvPr/>
        </p:nvSpPr>
        <p:spPr>
          <a:xfrm>
            <a:off x="2743200" y="4800600"/>
            <a:ext cx="2667000" cy="91440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Process 13"/>
          <p:cNvSpPr/>
          <p:nvPr/>
        </p:nvSpPr>
        <p:spPr>
          <a:xfrm>
            <a:off x="2971800" y="5105400"/>
            <a:ext cx="2667000" cy="91440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657600" y="2971800"/>
            <a:ext cx="14478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 flipH="1" flipV="1">
            <a:off x="3733800" y="3048000"/>
            <a:ext cx="14478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3619500" y="3314700"/>
            <a:ext cx="18288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H="1" flipV="1">
            <a:off x="3695700" y="3695700"/>
            <a:ext cx="2057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05400" y="2438400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Virtual Machines for different micro services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C2D3-B8F3-4974-AD04-1ECD35E93850}" type="datetime1">
              <a:rPr lang="en-US" smtClean="0"/>
              <a:t>2/25/2018</a:t>
            </a:fld>
            <a:endParaRPr lang="en-US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C204-6D43-4584-A1A2-D4E6998CB76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Docker</a:t>
            </a:r>
            <a:endParaRPr lang="en-US"/>
          </a:p>
        </p:txBody>
      </p:sp>
      <p:sp>
        <p:nvSpPr>
          <p:cNvPr id="35" name="Date Placeholder 7"/>
          <p:cNvSpPr txBox="1">
            <a:spLocks/>
          </p:cNvSpPr>
          <p:nvPr/>
        </p:nvSpPr>
        <p:spPr>
          <a:xfrm>
            <a:off x="609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268E51-9CB6-47B8-AEAF-9877079EEB01}" type="datetime1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2/25/2018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Slide Number Placeholder 8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4EC204-6D43-4584-A1A2-D4E6998CB766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Footer Placeholder 9"/>
          <p:cNvSpPr txBox="1">
            <a:spLocks/>
          </p:cNvSpPr>
          <p:nvPr/>
        </p:nvSpPr>
        <p:spPr>
          <a:xfrm>
            <a:off x="3276600" y="65087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Docker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How Docker Solves These Problems?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Minus 12"/>
          <p:cNvSpPr/>
          <p:nvPr/>
        </p:nvSpPr>
        <p:spPr>
          <a:xfrm>
            <a:off x="-1676400" y="838200"/>
            <a:ext cx="12496800" cy="304800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Data 74"/>
          <p:cNvSpPr/>
          <p:nvPr/>
        </p:nvSpPr>
        <p:spPr>
          <a:xfrm>
            <a:off x="838200" y="4133910"/>
            <a:ext cx="7239000" cy="1447800"/>
          </a:xfrm>
          <a:prstGeom prst="flowChartInputOutpu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Flowchart: Data 75"/>
          <p:cNvSpPr/>
          <p:nvPr/>
        </p:nvSpPr>
        <p:spPr>
          <a:xfrm>
            <a:off x="1295400" y="4057710"/>
            <a:ext cx="6629400" cy="12192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Flowchart: Process 77"/>
          <p:cNvSpPr/>
          <p:nvPr/>
        </p:nvSpPr>
        <p:spPr>
          <a:xfrm>
            <a:off x="2819400" y="3371910"/>
            <a:ext cx="2667000" cy="914400"/>
          </a:xfrm>
          <a:prstGeom prst="flowChartProcess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Flowchart: Process 78"/>
          <p:cNvSpPr/>
          <p:nvPr/>
        </p:nvSpPr>
        <p:spPr>
          <a:xfrm>
            <a:off x="3124200" y="3600510"/>
            <a:ext cx="2667000" cy="9144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Flowchart: Process 79"/>
          <p:cNvSpPr/>
          <p:nvPr/>
        </p:nvSpPr>
        <p:spPr>
          <a:xfrm>
            <a:off x="3352800" y="3981510"/>
            <a:ext cx="2667000" cy="91440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Flowchart: Process 80"/>
          <p:cNvSpPr/>
          <p:nvPr/>
        </p:nvSpPr>
        <p:spPr>
          <a:xfrm>
            <a:off x="3581400" y="4286310"/>
            <a:ext cx="2667000" cy="91440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4267200" y="2609910"/>
            <a:ext cx="3200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4419600" y="2609910"/>
            <a:ext cx="3048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4572000" y="2609910"/>
            <a:ext cx="28956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4953000" y="2609910"/>
            <a:ext cx="25146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705600" y="22860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Docker Containers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886200" y="581031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Developer’s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Laptop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rot="16200000" flipH="1">
            <a:off x="4171950" y="575316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696200" y="4514910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Docker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Engine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7" name="Straight Arrow Connector 96"/>
          <p:cNvCxnSpPr>
            <a:stCxn id="76" idx="5"/>
            <a:endCxn id="91" idx="1"/>
          </p:cNvCxnSpPr>
          <p:nvPr/>
        </p:nvCxnSpPr>
        <p:spPr>
          <a:xfrm>
            <a:off x="7261860" y="4667310"/>
            <a:ext cx="434340" cy="2015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28600" y="1197114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You can run several microservices in the same VM by running various Docker containers for each microservice.</a:t>
            </a:r>
            <a:endParaRPr lang="en-IN" sz="24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Date Placeholder 7"/>
          <p:cNvSpPr txBox="1">
            <a:spLocks/>
          </p:cNvSpPr>
          <p:nvPr/>
        </p:nvSpPr>
        <p:spPr>
          <a:xfrm>
            <a:off x="609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268E51-9CB6-47B8-AEAF-9877079EEB01}" type="datetime1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2/25/2018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8" name="Slide Number Placeholder 8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4EC204-6D43-4584-A1A2-D4E6998CB766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9" name="Footer Placeholder 9"/>
          <p:cNvSpPr txBox="1">
            <a:spLocks/>
          </p:cNvSpPr>
          <p:nvPr/>
        </p:nvSpPr>
        <p:spPr>
          <a:xfrm>
            <a:off x="3276600" y="65087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Docker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Contd..,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Minus 12"/>
          <p:cNvSpPr/>
          <p:nvPr/>
        </p:nvSpPr>
        <p:spPr>
          <a:xfrm>
            <a:off x="-1676400" y="838200"/>
            <a:ext cx="12496800" cy="304800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381000" y="11430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Provides a consistent computing environment throughout the whole SDLC.</a:t>
            </a:r>
          </a:p>
        </p:txBody>
      </p:sp>
      <p:sp>
        <p:nvSpPr>
          <p:cNvPr id="8" name="Date Placeholder 7"/>
          <p:cNvSpPr txBox="1">
            <a:spLocks/>
          </p:cNvSpPr>
          <p:nvPr/>
        </p:nvSpPr>
        <p:spPr>
          <a:xfrm>
            <a:off x="609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268E51-9CB6-47B8-AEAF-9877079EEB01}" type="datetime1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2/25/2018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4EC204-6D43-4584-A1A2-D4E6998CB766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9"/>
          <p:cNvSpPr txBox="1">
            <a:spLocks/>
          </p:cNvSpPr>
          <p:nvPr/>
        </p:nvSpPr>
        <p:spPr>
          <a:xfrm>
            <a:off x="3276600" y="65087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Docker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sdlc-new-image.png"/>
          <p:cNvPicPr>
            <a:picLocks noChangeAspect="1"/>
          </p:cNvPicPr>
          <p:nvPr/>
        </p:nvPicPr>
        <p:blipFill>
          <a:blip r:embed="rId2"/>
          <a:srcRect l="25334" r="20605" b="22669"/>
          <a:stretch>
            <a:fillRect/>
          </a:stretch>
        </p:blipFill>
        <p:spPr>
          <a:xfrm>
            <a:off x="381000" y="2514600"/>
            <a:ext cx="8382000" cy="3810000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4481</TotalTime>
  <Words>340</Words>
  <Application>Microsoft Office PowerPoint</Application>
  <PresentationFormat>On-screen Show (4:3)</PresentationFormat>
  <Paragraphs>175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Do You Know The Following?</vt:lpstr>
      <vt:lpstr>What Is Docker?</vt:lpstr>
      <vt:lpstr>Why We Need Docker?</vt:lpstr>
      <vt:lpstr>Problems Before Docker</vt:lpstr>
      <vt:lpstr>Contd..,</vt:lpstr>
      <vt:lpstr>Contd..,</vt:lpstr>
      <vt:lpstr>How Docker Solves These Problems?</vt:lpstr>
      <vt:lpstr>Contd..,</vt:lpstr>
      <vt:lpstr>Docker Components</vt:lpstr>
      <vt:lpstr>Docker Images</vt:lpstr>
      <vt:lpstr>Docker Containers</vt:lpstr>
      <vt:lpstr>Who Uses Docker?</vt:lpstr>
      <vt:lpstr>Docker Example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Nano Technology</dc:title>
  <dc:creator>Dell</dc:creator>
  <cp:lastModifiedBy>Dell</cp:lastModifiedBy>
  <cp:revision>146</cp:revision>
  <dcterms:created xsi:type="dcterms:W3CDTF">2015-08-21T04:32:08Z</dcterms:created>
  <dcterms:modified xsi:type="dcterms:W3CDTF">2018-02-25T18:33:50Z</dcterms:modified>
</cp:coreProperties>
</file>