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1" r:id="rId2"/>
    <p:sldId id="322" r:id="rId3"/>
    <p:sldId id="266" r:id="rId4"/>
    <p:sldId id="327" r:id="rId5"/>
    <p:sldId id="326" r:id="rId6"/>
    <p:sldId id="329" r:id="rId7"/>
    <p:sldId id="342" r:id="rId8"/>
    <p:sldId id="343" r:id="rId9"/>
    <p:sldId id="344" r:id="rId10"/>
    <p:sldId id="346" r:id="rId11"/>
    <p:sldId id="345" r:id="rId12"/>
    <p:sldId id="325" r:id="rId13"/>
    <p:sldId id="328" r:id="rId14"/>
    <p:sldId id="331" r:id="rId15"/>
    <p:sldId id="348" r:id="rId16"/>
    <p:sldId id="349" r:id="rId17"/>
    <p:sldId id="339" r:id="rId18"/>
    <p:sldId id="341" r:id="rId19"/>
    <p:sldId id="33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529" autoAdjust="0"/>
    <p:restoredTop sz="44624" autoAdjust="0"/>
  </p:normalViewPr>
  <p:slideViewPr>
    <p:cSldViewPr>
      <p:cViewPr varScale="1">
        <p:scale>
          <a:sx n="79" d="100"/>
          <a:sy n="79" d="100"/>
        </p:scale>
        <p:origin x="-12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BEA8E-C258-4801-899E-6A0152ABB607}" type="datetimeFigureOut">
              <a:rPr lang="en-US" smtClean="0"/>
              <a:pPr/>
              <a:t>1/22/2018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FCB2E-DAF4-4310-91B3-7BB46DBC5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45DB2-C81D-4520-B2A8-6089DEAF0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F1471-A147-420B-9E21-A6D2F4BA6297}" type="datetimeFigureOut">
              <a:rPr lang="en-US" smtClean="0"/>
              <a:pPr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335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45DB2-C81D-4520-B2A8-6089DEAF0B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over simplifying the story, but the basics are that centralized version control system define a central authority.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not saying one system is better that the other, it is just that each model that its benefits.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distributed model by definition everything is expected to be off line. To have a system that expects everything to be offline, you have to build in several local capabilities that are not required in a centralized model.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as local branching. And to make branching fast and lightweight you better make merging great also.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won’t go into the guts of git that enables some of this capability in this talk, but if you are interested I will highlight some resources at the end of the talk where you can go deeper.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163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was originally</a:t>
            </a:r>
            <a:r>
              <a:rPr lang="en-US" baseline="0" dirty="0" smtClean="0"/>
              <a:t> created by Linus for work on the Linux kernel right around 2005.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git has its origins in the Open source community, git is being used within close source projects also.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some of the many companies that are using git for both oss and closed sourced projects.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573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B394-7DCD-454E-97F9-9F1046877814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42CC-03F6-4333-B18C-E5F5CA538FEE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CE5B-4776-4BA3-AC17-C6F5DEC28481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18D6-46BF-40E3-B07A-73016E5A7F6A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5EDC-0401-40C5-95C7-96753BE5EA1D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F5F3-3160-4C81-A25F-871215925AC0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A6C6-21FC-4AB6-AE19-6FB82062BB2A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454D-CD0A-4D9D-B09F-A4217EF5A559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FA48-2B87-48B9-BB02-88D520A51E96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4F1-F151-4D45-9244-478724A56D2F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E33E-2CAA-4945-A1A7-D5DA7FE9195E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A2A42-FDC1-42A3-A84A-CA16022C2F0B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Redis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hyperlink" Target="http://whatis.techtarget.com/definition/compi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tirez/redis/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https://www.djangoproject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8839200" cy="441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DEPARTMENT OF COMPUTER SCIENCE AND                        ENGINEERING </a:t>
            </a:r>
          </a:p>
          <a:p>
            <a:pPr algn="ctr">
              <a:buNone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</a:t>
            </a:r>
          </a:p>
          <a:p>
            <a:pPr algn="just">
              <a:buNone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                                        REDIS</a:t>
            </a:r>
          </a:p>
          <a:p>
            <a:pPr algn="just">
              <a:buNone/>
            </a:pP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Guided By,			             Team Members,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Mrs. K. Deepa                                      Prabhakar Jha(15BCS2073)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AP/CSE                             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Sheikh Abutahir(15BCS2305)		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MKCE Logo 2017-page-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8534400" cy="1905000"/>
          </a:xfrm>
          <a:prstGeom prst="rect">
            <a:avLst/>
          </a:prstGeom>
        </p:spPr>
      </p:pic>
      <p:sp>
        <p:nvSpPr>
          <p:cNvPr id="12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CONTD..,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Model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Printable ASCII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Primitives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Containers (of strings)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Hashes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Lists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Sorted Sets</a:t>
            </a:r>
          </a:p>
        </p:txBody>
      </p:sp>
      <p:sp>
        <p:nvSpPr>
          <p:cNvPr id="13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2438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Redis</a:t>
            </a:r>
            <a:r>
              <a:rPr lang="en-US" sz="200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Key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3581400"/>
            <a:ext cx="4343400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     </a:t>
            </a:r>
            <a:r>
              <a:rPr lang="en-US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Value: Redis Sets</a:t>
            </a:r>
            <a:endParaRPr lang="en-IN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IN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 rot="5400000">
            <a:off x="6134100" y="32385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34200" y="49530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1 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9624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2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8400" y="41910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3 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00600" y="49530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4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CONTD..,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Model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Printable ASCII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Primitives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Containers (of strings)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Hashes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Sorted Sets</a:t>
            </a:r>
          </a:p>
        </p:txBody>
      </p:sp>
      <p:sp>
        <p:nvSpPr>
          <p:cNvPr id="13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2438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Redis</a:t>
            </a:r>
            <a:r>
              <a:rPr lang="en-US" sz="200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Key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3581400"/>
            <a:ext cx="4343400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     </a:t>
            </a:r>
            <a:r>
              <a:rPr lang="en-US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Value: Sorted Set</a:t>
            </a:r>
            <a:endParaRPr lang="en-IN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 rot="5400000">
            <a:off x="6134100" y="32385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34200" y="3733800"/>
            <a:ext cx="14478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Score: 100</a:t>
            </a:r>
          </a:p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2 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810000"/>
            <a:ext cx="14478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Score: 250</a:t>
            </a:r>
          </a:p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1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34200" y="4953000"/>
            <a:ext cx="14478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Score: 80</a:t>
            </a:r>
          </a:p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3 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2000" y="5181600"/>
            <a:ext cx="14478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Score: 50</a:t>
            </a:r>
          </a:p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4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17" idx="1"/>
          </p:cNvCxnSpPr>
          <p:nvPr/>
        </p:nvCxnSpPr>
        <p:spPr>
          <a:xfrm>
            <a:off x="6019800" y="41148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0"/>
          </p:cNvCxnSpPr>
          <p:nvPr/>
        </p:nvCxnSpPr>
        <p:spPr>
          <a:xfrm rot="5400000">
            <a:off x="7429897" y="4724003"/>
            <a:ext cx="4572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5486400"/>
            <a:ext cx="9144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TRANSACTIONS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Minus 31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1676400"/>
            <a:ext cx="85344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Supports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locking and isolating the operations.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Prevents from incorrect modefications from transacntion failure.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Provides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isolations between different transactions.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memory transaction. </a:t>
            </a:r>
            <a:endParaRPr kumimoji="0" lang="en-US" sz="240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53652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CACHE</a:t>
            </a:r>
            <a:endParaRPr kumimoji="0" lang="en-IN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Minus 9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Sessions in websites are cached.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Web-pages can also be cached.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Reduces load on main database.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Supports authentication with in-memory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cache.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REDIS QUEUE</a:t>
            </a:r>
            <a:endParaRPr kumimoji="0" lang="en-IN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Minus 6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Helps to preriotise the operations.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Reduces load.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handle jobs in the queue.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Featues like mailing or updation main database is sheduled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using the queue.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REDIS PUB/SUB</a:t>
            </a:r>
            <a:endParaRPr kumimoji="0" lang="en-IN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Minus 6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Redis has publisher and subscriber feature.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client can connect to any number of publisher.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Any information send by the publisher goes to all the subscribers.   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Helps when more than one servers are used in application.   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MASTER/SLAVE CONFIGURATION</a:t>
            </a:r>
            <a:endParaRPr kumimoji="0" lang="en-IN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Minus 6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3581400" cy="449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Master are read/write.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Slaves are read only.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Slaves can become master on the fly</a:t>
            </a:r>
          </a:p>
          <a:p>
            <a:pPr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2133600"/>
            <a:ext cx="18288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Read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3400" y="2133600"/>
            <a:ext cx="18288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Write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2800" y="3962400"/>
            <a:ext cx="16002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10200" y="3962400"/>
            <a:ext cx="16002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Slave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5200" y="3962400"/>
            <a:ext cx="16002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Slave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3" idx="2"/>
            <a:endCxn id="15" idx="0"/>
          </p:cNvCxnSpPr>
          <p:nvPr/>
        </p:nvCxnSpPr>
        <p:spPr>
          <a:xfrm rot="5400000">
            <a:off x="4171950" y="2876550"/>
            <a:ext cx="1066800" cy="110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 rot="5400000">
            <a:off x="6553200" y="2743200"/>
            <a:ext cx="10668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9" idx="0"/>
          </p:cNvCxnSpPr>
          <p:nvPr/>
        </p:nvCxnSpPr>
        <p:spPr>
          <a:xfrm rot="16200000" flipH="1">
            <a:off x="7410450" y="3257550"/>
            <a:ext cx="1066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</p:cNvCxnSpPr>
          <p:nvPr/>
        </p:nvCxnSpPr>
        <p:spPr>
          <a:xfrm rot="5400000">
            <a:off x="5600700" y="1790700"/>
            <a:ext cx="1066800" cy="327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kumimoji="0" lang="en-IN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Minus 6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concl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305800" cy="46482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kumimoji="0" lang="en-IN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Minus 6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Online Learning System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endParaRPr lang="en-US" sz="2400" u="sng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  <a:hlinkClick r:id="rId2"/>
            </a:endParaRPr>
          </a:p>
          <a:p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https://redis.io</a:t>
            </a:r>
            <a:endParaRPr lang="en-US" sz="2400" u="sng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https://en.wikipedia.org/wiki/Redis/</a:t>
            </a:r>
            <a:endParaRPr lang="en-US" sz="2400" u="sng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5" invalidUrl="https:///"/>
              </a:rPr>
              <a:t>https://www.tutorialspoint.com/redis/index.htm /</a:t>
            </a:r>
            <a:endParaRPr lang="en-US" sz="2400" u="sng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u="sng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https://github.com/antirez/redis/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i="1" dirty="0" smtClean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6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1267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Redis?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Who is using Redis?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 data model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Redis queue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Redis Pub/Sub feature.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Master/Slave configuration.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/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inus 9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Minus 12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Its in-memory NoSQL key-value store with persistence.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Opensource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Written in C from bottom to up.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Has most of the operations with O(1).</a:t>
            </a:r>
          </a:p>
          <a:p>
            <a:pPr algn="just"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REmote DIctionary Server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Released in March 2009</a:t>
            </a:r>
          </a:p>
        </p:txBody>
      </p:sp>
      <p:sp>
        <p:nvSpPr>
          <p:cNvPr id="22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Redi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581400"/>
            <a:ext cx="4038600" cy="2676525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WHY REDIS?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Redis can be used to store your website 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sessions.</a:t>
            </a:r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Fastest caching with authentication.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Transactions are also supported.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Redis queue.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Pub/Sub.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Fastest sorted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sets.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Offers different data structures.</a:t>
            </a:r>
          </a:p>
          <a:p>
            <a:pPr algn="just"/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8229600" cy="1143000"/>
          </a:xfrm>
        </p:spPr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WHO IS USING REDIS?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github-c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419600" cy="2286000"/>
          </a:xfrm>
          <a:prstGeom prst="rect">
            <a:avLst/>
          </a:prstGeom>
        </p:spPr>
      </p:pic>
      <p:pic>
        <p:nvPicPr>
          <p:cNvPr id="12" name="Picture 11" descr="inst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733800"/>
            <a:ext cx="1981200" cy="1752600"/>
          </a:xfrm>
          <a:prstGeom prst="rect">
            <a:avLst/>
          </a:prstGeom>
        </p:spPr>
      </p:pic>
      <p:pic>
        <p:nvPicPr>
          <p:cNvPr id="13" name="Picture 12" descr="pinter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4648200"/>
            <a:ext cx="5943600" cy="1047750"/>
          </a:xfrm>
          <a:prstGeom prst="rect">
            <a:avLst/>
          </a:prstGeom>
        </p:spPr>
      </p:pic>
      <p:pic>
        <p:nvPicPr>
          <p:cNvPr id="15" name="Picture 14" descr="se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286000"/>
            <a:ext cx="4724400" cy="1581912"/>
          </a:xfrm>
          <a:prstGeom prst="rect">
            <a:avLst/>
          </a:prstGeom>
        </p:spPr>
      </p:pic>
      <p:pic>
        <p:nvPicPr>
          <p:cNvPr id="16" name="Picture 15" descr="stackoverfl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1524000"/>
            <a:ext cx="4381500" cy="1038225"/>
          </a:xfrm>
          <a:prstGeom prst="rect">
            <a:avLst/>
          </a:prstGeom>
        </p:spPr>
      </p:pic>
      <p:pic>
        <p:nvPicPr>
          <p:cNvPr id="17" name="Picture 16" descr="Tumblr_Logo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1000" y="3124200"/>
            <a:ext cx="3886200" cy="685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8240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LOGICAL DATA MODEL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Model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Printable ASCII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Primitives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Containers (of strings)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Hashes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Sorted Sets</a:t>
            </a:r>
          </a:p>
        </p:txBody>
      </p:sp>
      <p:sp>
        <p:nvSpPr>
          <p:cNvPr id="13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CONTD..,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Model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Printable ASCII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Primitives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Containers (of strings)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Hashes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Sorted Sets</a:t>
            </a:r>
          </a:p>
        </p:txBody>
      </p:sp>
      <p:sp>
        <p:nvSpPr>
          <p:cNvPr id="13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2438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Redis</a:t>
            </a:r>
            <a:r>
              <a:rPr lang="en-US" sz="200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Key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9600" y="3810000"/>
            <a:ext cx="4343400" cy="2209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Value: Redis String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76800" y="4114800"/>
            <a:ext cx="3581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String Array (512MB max)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 rot="5400000">
            <a:off x="6020594" y="3353594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CONTD..,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Model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Printable ASCII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Primitives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Containers (of strings)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Hashes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Sorted Sets</a:t>
            </a:r>
          </a:p>
        </p:txBody>
      </p:sp>
      <p:sp>
        <p:nvSpPr>
          <p:cNvPr id="13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2438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Redis</a:t>
            </a:r>
            <a:r>
              <a:rPr lang="en-US" sz="200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Key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 rot="5400000">
            <a:off x="6134100" y="32385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19600" y="3581400"/>
            <a:ext cx="4343400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     </a:t>
            </a:r>
            <a:r>
              <a:rPr lang="en-US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Value: Redis Hash</a:t>
            </a:r>
            <a:endParaRPr lang="en-IN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48200" y="38100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Field 1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10400" y="38100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1 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96000" y="41148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48200" y="44958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Field 2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10400" y="44958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2 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096000" y="48006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48200" y="51816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Field 3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10400" y="51816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3 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96000" y="5486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CONTD..,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>
          <a:xfrm>
            <a:off x="-1447800" y="533400"/>
            <a:ext cx="10744200" cy="11430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5"/>
          <p:cNvSpPr txBox="1">
            <a:spLocks/>
          </p:cNvSpPr>
          <p:nvPr/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F2489-0C15-4FFF-B86D-7648966FEC3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Model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Printable ASCII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Primitives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Containers (of strings)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Hashes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Sorted Sets</a:t>
            </a:r>
          </a:p>
        </p:txBody>
      </p:sp>
      <p:sp>
        <p:nvSpPr>
          <p:cNvPr id="13" name="Footer Placeholder 8"/>
          <p:cNvSpPr txBox="1">
            <a:spLocks/>
          </p:cNvSpPr>
          <p:nvPr/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2438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Redis</a:t>
            </a:r>
            <a:r>
              <a:rPr lang="en-US" sz="200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Key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3581400"/>
            <a:ext cx="4343400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 </a:t>
            </a:r>
          </a:p>
          <a:p>
            <a:pPr algn="just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                           </a:t>
            </a:r>
            <a:r>
              <a:rPr lang="en-US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Value: Redis List</a:t>
            </a:r>
            <a:endParaRPr lang="en-IN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3962400"/>
            <a:ext cx="1447800" cy="533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Head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 rot="5400000">
            <a:off x="6134100" y="32385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34200" y="39624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1 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48006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2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34200" y="48006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3 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3"/>
            <a:endCxn id="17" idx="1"/>
          </p:cNvCxnSpPr>
          <p:nvPr/>
        </p:nvCxnSpPr>
        <p:spPr>
          <a:xfrm>
            <a:off x="6019800" y="42291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7" idx="2"/>
            <a:endCxn id="18" idx="0"/>
          </p:cNvCxnSpPr>
          <p:nvPr/>
        </p:nvCxnSpPr>
        <p:spPr>
          <a:xfrm rot="5400000">
            <a:off x="6324600" y="3467100"/>
            <a:ext cx="304800" cy="23622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19800" y="5105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72000" y="55626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Value 4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30" name="Shape 24"/>
          <p:cNvCxnSpPr>
            <a:stCxn id="19" idx="2"/>
            <a:endCxn id="28" idx="0"/>
          </p:cNvCxnSpPr>
          <p:nvPr/>
        </p:nvCxnSpPr>
        <p:spPr>
          <a:xfrm rot="5400000">
            <a:off x="6362700" y="4267200"/>
            <a:ext cx="228600" cy="2362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34200" y="5562600"/>
            <a:ext cx="1447800" cy="457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Tail</a:t>
            </a:r>
            <a:endParaRPr lang="en-IN" sz="2000" dirty="0">
              <a:ln w="10541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19800" y="5867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854</Words>
  <Application>Microsoft Office PowerPoint</Application>
  <PresentationFormat>On-screen Show (4:3)</PresentationFormat>
  <Paragraphs>320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OVERVIEW</vt:lpstr>
      <vt:lpstr>INTRODUCTION</vt:lpstr>
      <vt:lpstr>WHY REDIS?</vt:lpstr>
      <vt:lpstr>WHO IS USING REDIS?</vt:lpstr>
      <vt:lpstr>LOGICAL DATA MODEL</vt:lpstr>
      <vt:lpstr>CONTD..,</vt:lpstr>
      <vt:lpstr>CONTD..,</vt:lpstr>
      <vt:lpstr>CONTD..,</vt:lpstr>
      <vt:lpstr>CONTD..,</vt:lpstr>
      <vt:lpstr>CONTD..,</vt:lpstr>
      <vt:lpstr>TRANSACTIONS</vt:lpstr>
      <vt:lpstr>Slide 13</vt:lpstr>
      <vt:lpstr>Slide 14</vt:lpstr>
      <vt:lpstr>Slide 15</vt:lpstr>
      <vt:lpstr>Slide 16</vt:lpstr>
      <vt:lpstr>Slide 17</vt:lpstr>
      <vt:lpstr>Slide 18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 Technology</dc:title>
  <dc:creator>Dell</dc:creator>
  <cp:lastModifiedBy>Dell</cp:lastModifiedBy>
  <cp:revision>101</cp:revision>
  <dcterms:created xsi:type="dcterms:W3CDTF">2015-08-21T04:32:08Z</dcterms:created>
  <dcterms:modified xsi:type="dcterms:W3CDTF">2018-01-22T11:28:52Z</dcterms:modified>
</cp:coreProperties>
</file>