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70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3" autoAdjust="0"/>
    <p:restoredTop sz="94624" autoAdjust="0"/>
  </p:normalViewPr>
  <p:slideViewPr>
    <p:cSldViewPr>
      <p:cViewPr>
        <p:scale>
          <a:sx n="73" d="100"/>
          <a:sy n="73" d="100"/>
        </p:scale>
        <p:origin x="-1296" y="-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A56C8-FF0E-4E8C-BC48-9D3D46140256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54891-1313-4C8B-9F21-95F30E578F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0A4A6-5DB4-4D68-9CCB-C5BF5022B76A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53CD3-5C2A-4133-97FA-EA41B99BBD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19475" y="1828800"/>
            <a:ext cx="5343525" cy="2362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6350" y="4184650"/>
            <a:ext cx="4946650" cy="1368425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6249" name="Rectangle 169"/>
          <p:cNvSpPr>
            <a:spLocks noGrp="1" noChangeArrowheads="1"/>
          </p:cNvSpPr>
          <p:nvPr>
            <p:ph type="dt" sz="half" idx="2"/>
          </p:nvPr>
        </p:nvSpPr>
        <p:spPr>
          <a:xfrm>
            <a:off x="1225550" y="62007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BFF0D2C-90AA-4C96-A1E2-F74987EE720A}" type="datetime2">
              <a:rPr lang="en-US" smtClean="0"/>
              <a:pPr/>
              <a:t>Thursday, August 31, 2017</a:t>
            </a:fld>
            <a:endParaRPr lang="en-US"/>
          </a:p>
        </p:txBody>
      </p:sp>
      <p:sp>
        <p:nvSpPr>
          <p:cNvPr id="46250" name="Rectangle 170"/>
          <p:cNvSpPr>
            <a:spLocks noGrp="1" noChangeArrowheads="1"/>
          </p:cNvSpPr>
          <p:nvPr>
            <p:ph type="ftr" sz="quarter" idx="3"/>
          </p:nvPr>
        </p:nvSpPr>
        <p:spPr>
          <a:xfrm>
            <a:off x="3303588" y="6200775"/>
            <a:ext cx="3636962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JAVA FOR ANDROID.</a:t>
            </a:r>
            <a:endParaRPr lang="en-US"/>
          </a:p>
        </p:txBody>
      </p:sp>
      <p:sp>
        <p:nvSpPr>
          <p:cNvPr id="46251" name="Rectangle 17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2950" y="62007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32C35E1-9910-4EE2-A844-40DE67A44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44F416-7148-4B81-AE02-EFB590BE3AC7}" type="datetime2">
              <a:rPr lang="en-US" smtClean="0"/>
              <a:pPr/>
              <a:t>Thursday, August 31,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JAVA FOR ANDROID.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2C35E1-9910-4EE2-A844-40DE67A44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3075" y="225425"/>
            <a:ext cx="1925638" cy="5975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2988" y="225425"/>
            <a:ext cx="5627687" cy="5975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82E7E7-389E-4805-A210-51C13ECE7CF0}" type="datetime2">
              <a:rPr lang="en-US" smtClean="0"/>
              <a:pPr/>
              <a:t>Thursday, August 31,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JAVA FOR ANDROID.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2C35E1-9910-4EE2-A844-40DE67A44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225425"/>
            <a:ext cx="7705725" cy="863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2988" y="1304925"/>
            <a:ext cx="3776662" cy="4895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2050" y="1304925"/>
            <a:ext cx="3776663" cy="4895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42988" y="6308725"/>
            <a:ext cx="1838325" cy="349250"/>
          </a:xfrm>
        </p:spPr>
        <p:txBody>
          <a:bodyPr/>
          <a:lstStyle>
            <a:lvl1pPr>
              <a:defRPr/>
            </a:lvl1pPr>
          </a:lstStyle>
          <a:p>
            <a:fld id="{BC0FC5E1-4D2F-4226-A179-ED0F4D0682A3}" type="datetime2">
              <a:rPr lang="en-US" smtClean="0"/>
              <a:pPr/>
              <a:t>Thursday, August 31,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54350" y="6308725"/>
            <a:ext cx="3636963" cy="349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JAVA FOR ANDROID.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43713" y="6308725"/>
            <a:ext cx="1905000" cy="349250"/>
          </a:xfrm>
        </p:spPr>
        <p:txBody>
          <a:bodyPr/>
          <a:lstStyle>
            <a:lvl1pPr>
              <a:defRPr/>
            </a:lvl1pPr>
          </a:lstStyle>
          <a:p>
            <a:fld id="{032C35E1-9910-4EE2-A844-40DE67A44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225425"/>
            <a:ext cx="7705725" cy="863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2988" y="1304925"/>
            <a:ext cx="3776662" cy="4895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72050" y="1304925"/>
            <a:ext cx="3776663" cy="2371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72050" y="3829050"/>
            <a:ext cx="3776663" cy="2371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42988" y="6308725"/>
            <a:ext cx="1838325" cy="349250"/>
          </a:xfrm>
        </p:spPr>
        <p:txBody>
          <a:bodyPr/>
          <a:lstStyle>
            <a:lvl1pPr>
              <a:defRPr/>
            </a:lvl1pPr>
          </a:lstStyle>
          <a:p>
            <a:fld id="{F33441E8-ECE5-4D9E-82B6-1C8736AF6C0C}" type="datetime2">
              <a:rPr lang="en-US" smtClean="0"/>
              <a:pPr/>
              <a:t>Thursday, August 31, 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54350" y="6308725"/>
            <a:ext cx="3636963" cy="349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JAVA FOR ANDROID.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843713" y="6308725"/>
            <a:ext cx="1905000" cy="349250"/>
          </a:xfrm>
        </p:spPr>
        <p:txBody>
          <a:bodyPr/>
          <a:lstStyle>
            <a:lvl1pPr>
              <a:defRPr/>
            </a:lvl1pPr>
          </a:lstStyle>
          <a:p>
            <a:fld id="{032C35E1-9910-4EE2-A844-40DE67A44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42988" y="225425"/>
            <a:ext cx="7705725" cy="863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42988" y="1304925"/>
            <a:ext cx="3776662" cy="2371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72050" y="1304925"/>
            <a:ext cx="3776663" cy="2371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042988" y="3829050"/>
            <a:ext cx="3776662" cy="2371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2050" y="3829050"/>
            <a:ext cx="3776663" cy="2371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42988" y="6308725"/>
            <a:ext cx="1838325" cy="349250"/>
          </a:xfrm>
        </p:spPr>
        <p:txBody>
          <a:bodyPr/>
          <a:lstStyle>
            <a:lvl1pPr>
              <a:defRPr/>
            </a:lvl1pPr>
          </a:lstStyle>
          <a:p>
            <a:fld id="{8E8C04B4-D1CD-413C-800D-9C58F1A09432}" type="datetime2">
              <a:rPr lang="en-US" smtClean="0"/>
              <a:pPr/>
              <a:t>Thursday, August 31,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54350" y="6308725"/>
            <a:ext cx="3636963" cy="349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JAVA FOR ANDROID.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43713" y="6308725"/>
            <a:ext cx="1905000" cy="349250"/>
          </a:xfrm>
        </p:spPr>
        <p:txBody>
          <a:bodyPr/>
          <a:lstStyle>
            <a:lvl1pPr>
              <a:defRPr/>
            </a:lvl1pPr>
          </a:lstStyle>
          <a:p>
            <a:fld id="{032C35E1-9910-4EE2-A844-40DE67A44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225425"/>
            <a:ext cx="7705725" cy="863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2988" y="1304925"/>
            <a:ext cx="3776662" cy="4895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72050" y="1304925"/>
            <a:ext cx="3776663" cy="4895850"/>
          </a:xfrm>
        </p:spPr>
        <p:txBody>
          <a:bodyPr/>
          <a:lstStyle/>
          <a:p>
            <a:r>
              <a:rPr lang="en-US" smtClean="0"/>
              <a:t>Click icon to add clip art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42988" y="6308725"/>
            <a:ext cx="1838325" cy="349250"/>
          </a:xfrm>
        </p:spPr>
        <p:txBody>
          <a:bodyPr/>
          <a:lstStyle>
            <a:lvl1pPr>
              <a:defRPr/>
            </a:lvl1pPr>
          </a:lstStyle>
          <a:p>
            <a:fld id="{564844EF-07D6-4E96-9D89-D9D14F5557F9}" type="datetime2">
              <a:rPr lang="en-US" smtClean="0"/>
              <a:pPr/>
              <a:t>Thursday, August 31,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54350" y="6308725"/>
            <a:ext cx="3636963" cy="349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JAVA FOR ANDROID.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43713" y="6308725"/>
            <a:ext cx="1905000" cy="349250"/>
          </a:xfrm>
        </p:spPr>
        <p:txBody>
          <a:bodyPr/>
          <a:lstStyle>
            <a:lvl1pPr>
              <a:defRPr/>
            </a:lvl1pPr>
          </a:lstStyle>
          <a:p>
            <a:fld id="{032C35E1-9910-4EE2-A844-40DE67A44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854A51-1454-4C4E-A05C-7A2568B360A0}" type="datetime2">
              <a:rPr lang="en-US" smtClean="0"/>
              <a:pPr/>
              <a:t>Thursday, August 31,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JAVA FOR ANDROID.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2C35E1-9910-4EE2-A844-40DE67A44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82F778-E08D-46D9-8062-98DC22ADF16E}" type="datetime2">
              <a:rPr lang="en-US" smtClean="0"/>
              <a:pPr/>
              <a:t>Thursday, August 31,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JAVA FOR ANDROID.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2C35E1-9910-4EE2-A844-40DE67A44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2988" y="1304925"/>
            <a:ext cx="377666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2050" y="1304925"/>
            <a:ext cx="377666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E3AB79-782B-4A58-AF7E-B073C12A9789}" type="datetime2">
              <a:rPr lang="en-US" smtClean="0"/>
              <a:pPr/>
              <a:t>Thursday, August 31,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JAVA FOR ANDROID.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2C35E1-9910-4EE2-A844-40DE67A44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6535DD-0B05-48D0-8998-1B3EA94DA370}" type="datetime2">
              <a:rPr lang="en-US" smtClean="0"/>
              <a:pPr/>
              <a:t>Thursday, August 31,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JAVA FOR ANDROID.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2C35E1-9910-4EE2-A844-40DE67A44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451CAF-BE79-4D13-9FD1-1B4BEA494F29}" type="datetime2">
              <a:rPr lang="en-US" smtClean="0"/>
              <a:pPr/>
              <a:t>Thursday, August 31,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JAVA FOR ANDROID.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2C35E1-9910-4EE2-A844-40DE67A44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393115-BBF4-472A-8C18-30D2FF0314F4}" type="datetime2">
              <a:rPr lang="en-US" smtClean="0"/>
              <a:pPr/>
              <a:t>Thursday, August 31,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JAVA FOR ANDROID.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2C35E1-9910-4EE2-A844-40DE67A44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463250-0505-4079-A5CA-C7F406F16CC7}" type="datetime2">
              <a:rPr lang="en-US" smtClean="0"/>
              <a:pPr/>
              <a:t>Thursday, August 31,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JAVA FOR ANDROID.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2C35E1-9910-4EE2-A844-40DE67A44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2A437B-945D-47ED-A744-9D2075C4A626}" type="datetime2">
              <a:rPr lang="en-US" smtClean="0"/>
              <a:pPr/>
              <a:t>Thursday, August 31,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JAVA FOR ANDROID.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2C35E1-9910-4EE2-A844-40DE67A44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225425"/>
            <a:ext cx="77057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1304925"/>
            <a:ext cx="77057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42988" y="6308725"/>
            <a:ext cx="18383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+mn-lt"/>
              </a:defRPr>
            </a:lvl1pPr>
          </a:lstStyle>
          <a:p>
            <a:fld id="{9BE5D195-695A-4BD5-90B6-E89278FE0CB5}" type="datetime2">
              <a:rPr lang="en-US" smtClean="0"/>
              <a:pPr/>
              <a:t>Thursday, August 31, 2017</a:t>
            </a:fld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4350" y="6308725"/>
            <a:ext cx="3636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r>
              <a:rPr lang="en-US" smtClean="0"/>
              <a:t>JAVA FOR ANDROID.</a:t>
            </a:r>
            <a:endParaRPr lang="en-US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3713" y="6308725"/>
            <a:ext cx="19050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fld id="{032C35E1-9910-4EE2-A844-40DE67A44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Schoolbook" pitchFamily="18" charset="0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Schoolbook" pitchFamily="18" charset="0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Schoolbook" pitchFamily="18" charset="0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Schoolbook" pitchFamily="18" charset="0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Schoolbook" pitchFamily="18" charset="0"/>
          <a:cs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Schoolbook" pitchFamily="18" charset="0"/>
          <a:cs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Schoolbook" pitchFamily="18" charset="0"/>
          <a:cs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Schoolbook" pitchFamily="18" charset="0"/>
          <a:cs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M.KUMARASAMY COLLEGE OF ENGINEERING(AUTONOMOUS).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CE73-3965-4123-8C9A-7F53711C70FC}" type="datetime2">
              <a:rPr lang="en-US" smtClean="0"/>
              <a:pPr/>
              <a:t>Thursday, August 31,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FOR ANDROID.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35E1-9910-4EE2-A844-40DE67A44D9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0" y="4114800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GUIDED BY: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Mr.M.VINOTH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AP/CSE.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39624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SHEIKH ABUTAHIR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R.PAARTHIBAN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5400" y="2057400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JAVA FOR ANDROID </a:t>
            </a:r>
          </a:p>
          <a:p>
            <a:pPr algn="ctr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2200" b="1" u="sng" dirty="0" err="1" smtClean="0">
                <a:solidFill>
                  <a:srgbClr val="000000"/>
                </a:solidFill>
                <a:ea typeface="Times New Roman" pitchFamily="18" charset="0"/>
                <a:cs typeface="Arial" pitchFamily="34" charset="0"/>
              </a:rPr>
              <a:t>iPhone</a:t>
            </a:r>
            <a:r>
              <a:rPr lang="en-US" sz="2200" b="1" u="sng" dirty="0" smtClean="0">
                <a:solidFill>
                  <a:srgbClr val="000000"/>
                </a:solidFill>
                <a:ea typeface="Times New Roman" pitchFamily="18" charset="0"/>
                <a:cs typeface="Arial" pitchFamily="34" charset="0"/>
              </a:rPr>
              <a:t> OS 4 </a:t>
            </a:r>
            <a:r>
              <a:rPr lang="en-US" sz="2200" b="1" u="sng" dirty="0" err="1" smtClean="0">
                <a:solidFill>
                  <a:srgbClr val="000000"/>
                </a:solidFill>
                <a:ea typeface="Times New Roman" pitchFamily="18" charset="0"/>
                <a:cs typeface="Arial" pitchFamily="34" charset="0"/>
              </a:rPr>
              <a:t>vs</a:t>
            </a:r>
            <a:r>
              <a:rPr lang="en-US" sz="2200" b="1" u="sng" dirty="0" smtClean="0">
                <a:solidFill>
                  <a:srgbClr val="000000"/>
                </a:solidFill>
                <a:ea typeface="Times New Roman" pitchFamily="18" charset="0"/>
                <a:cs typeface="Arial" pitchFamily="34" charset="0"/>
              </a:rPr>
              <a:t> Android 2.2 </a:t>
            </a:r>
            <a:r>
              <a:rPr lang="en-US" sz="2200" b="1" u="sng" dirty="0" err="1" smtClean="0">
                <a:solidFill>
                  <a:srgbClr val="000000"/>
                </a:solidFill>
                <a:ea typeface="Times New Roman" pitchFamily="18" charset="0"/>
                <a:cs typeface="Arial" pitchFamily="34" charset="0"/>
              </a:rPr>
              <a:t>vs</a:t>
            </a:r>
            <a:r>
              <a:rPr lang="en-US" sz="2200" b="1" u="sng" dirty="0" smtClean="0">
                <a:solidFill>
                  <a:srgbClr val="000000"/>
                </a:solidFill>
                <a:ea typeface="Times New Roman" pitchFamily="18" charset="0"/>
                <a:cs typeface="Arial" pitchFamily="34" charset="0"/>
              </a:rPr>
              <a:t> Windows Phone 7 – The Inevitable Comparison</a:t>
            </a:r>
            <a:r>
              <a:rPr lang="en-US" sz="4400" u="sng" dirty="0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/>
            </a:r>
            <a:br>
              <a:rPr lang="en-US" sz="4400" u="sng" dirty="0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</a:br>
            <a:endParaRPr lang="en-US" dirty="0"/>
          </a:p>
        </p:txBody>
      </p:sp>
      <p:pic>
        <p:nvPicPr>
          <p:cNvPr id="4" name="Picture 7" descr="iPhoneOS4vsAndroid2.2vsWP7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1"/>
            <a:ext cx="8305799" cy="52578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490C-CA39-4741-84EE-09A034EFED3E}" type="datetime2">
              <a:rPr lang="en-US" smtClean="0"/>
              <a:pPr/>
              <a:t>Thursday, August 31, 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FOR ANDROID.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35E1-9910-4EE2-A844-40DE67A44D9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is open to all: industry, developers and users</a:t>
            </a:r>
          </a:p>
          <a:p>
            <a:r>
              <a:rPr lang="en-US" dirty="0" smtClean="0"/>
              <a:t>Participating in many of the successful open</a:t>
            </a:r>
          </a:p>
          <a:p>
            <a:pPr>
              <a:buNone/>
            </a:pPr>
            <a:r>
              <a:rPr lang="en-US" dirty="0" smtClean="0"/>
              <a:t>	source projects</a:t>
            </a:r>
          </a:p>
          <a:p>
            <a:r>
              <a:rPr lang="en-US" dirty="0" smtClean="0"/>
              <a:t>Aims to be as easy to build for as the web.</a:t>
            </a:r>
          </a:p>
          <a:p>
            <a:r>
              <a:rPr lang="en-US" dirty="0" smtClean="0"/>
              <a:t>Google Android is stepping into the next level</a:t>
            </a:r>
          </a:p>
          <a:p>
            <a:pPr>
              <a:buNone/>
            </a:pPr>
            <a:r>
              <a:rPr lang="en-US" dirty="0" smtClean="0"/>
              <a:t>    of Mobile Internet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2265-D502-400D-B526-CDF98EF47847}" type="datetime2">
              <a:rPr lang="en-US" smtClean="0"/>
              <a:pPr/>
              <a:t>Thursday, August 31,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FOR ANDROID.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35E1-9910-4EE2-A844-40DE67A44D9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400" b="1" dirty="0" smtClean="0"/>
          </a:p>
          <a:p>
            <a:pPr algn="ctr"/>
            <a:endParaRPr lang="en-US" sz="4400" b="1" dirty="0" smtClean="0"/>
          </a:p>
          <a:p>
            <a:pPr algn="ctr">
              <a:buNone/>
            </a:pPr>
            <a:r>
              <a:rPr lang="en-US" sz="4400" b="1" dirty="0" smtClean="0"/>
              <a:t>THANK YOU</a:t>
            </a:r>
            <a:endParaRPr lang="en-US" sz="4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5A2B-C387-4DC6-B5A3-7003E77FA223}" type="datetime2">
              <a:rPr lang="en-US" smtClean="0"/>
              <a:pPr/>
              <a:t>Thursday, August 31,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FOR ANDROID.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35E1-9910-4EE2-A844-40DE67A44D9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Android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Open handset alliance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Android architecture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Features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Applications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Conclusion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04BB-1CA1-4A7A-BDD4-4C6B97D73BBC}" type="datetime2">
              <a:rPr lang="en-US" smtClean="0"/>
              <a:pPr/>
              <a:t>Thursday, August 31,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FOR ANDROID.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35E1-9910-4EE2-A844-40DE67A44D9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ANDROID?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Android is an open-source platform.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Includes an operating system, middleware and key applications.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Android platform using the </a:t>
            </a:r>
            <a:r>
              <a:rPr lang="en-US" sz="2800" b="1" i="1" u="sng" dirty="0" smtClean="0">
                <a:latin typeface="Times New Roman" pitchFamily="18" charset="0"/>
                <a:cs typeface="Times New Roman" pitchFamily="18" charset="0"/>
              </a:rPr>
              <a:t>Java programming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language.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Based on the Linux kernel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A7382-C3FE-42DF-9420-226E7A78CCD8}" type="datetime2">
              <a:rPr lang="en-US" smtClean="0"/>
              <a:pPr/>
              <a:t>Thursday, August 31,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FOR ANDROID.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35E1-9910-4EE2-A844-40DE67A44D9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 smtClean="0"/>
              <a:t>Open Handset Alliance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Est. 5</a:t>
            </a:r>
            <a:r>
              <a:rPr lang="en-US" sz="31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Nov 2007, led by Google, open Source</a:t>
            </a:r>
          </a:p>
          <a:p>
            <a:pPr>
              <a:buNone/>
            </a:pPr>
            <a:endParaRPr lang="en-US" sz="3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Main Product Android Platform</a:t>
            </a:r>
          </a:p>
          <a:p>
            <a:endParaRPr lang="en-US" sz="3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Enthusiastic Support from Industry</a:t>
            </a:r>
          </a:p>
          <a:p>
            <a:pPr lvl="1"/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Equipment makers</a:t>
            </a:r>
          </a:p>
          <a:p>
            <a:pPr lvl="1"/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Network Operators</a:t>
            </a:r>
          </a:p>
          <a:p>
            <a:pPr lvl="1">
              <a:buNone/>
            </a:pPr>
            <a:endParaRPr lang="en-US" sz="3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HTC was First to deliver ANDROID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9EF3-8E0F-4AAF-AE98-DCE7FE7C1697}" type="datetime2">
              <a:rPr lang="en-US" smtClean="0"/>
              <a:pPr/>
              <a:t>Thursday, August 31,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FOR ANDROID.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35E1-9910-4EE2-A844-40DE67A44D9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313688"/>
          </a:xfrm>
        </p:spPr>
        <p:txBody>
          <a:bodyPr>
            <a:normAutofit/>
          </a:bodyPr>
          <a:lstStyle/>
          <a:p>
            <a:r>
              <a:rPr lang="en-US" dirty="0" smtClean="0"/>
              <a:t>OPEN HANDSET ALLIACES(OHA):</a:t>
            </a:r>
            <a:br>
              <a:rPr lang="en-US" dirty="0" smtClean="0"/>
            </a:br>
            <a:r>
              <a:rPr lang="en-US" dirty="0" smtClean="0"/>
              <a:t>It includes of many companies</a:t>
            </a:r>
            <a:endParaRPr lang="en-US" dirty="0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42988" y="2149805"/>
            <a:ext cx="7705725" cy="3206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6C87-FF84-4059-83A2-85EB9BABF58E}" type="datetime2">
              <a:rPr lang="en-US" smtClean="0"/>
              <a:pPr/>
              <a:t>Thursday, August 31, 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FOR ANDROID.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35E1-9910-4EE2-A844-40DE67A44D9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Android Architecture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 software stack is split into</a:t>
            </a:r>
            <a:r>
              <a:rPr lang="en-US" dirty="0" smtClean="0">
                <a:cs typeface="Times New Roman" pitchFamily="18" charset="0"/>
              </a:rPr>
              <a:t> </a:t>
            </a:r>
            <a:r>
              <a:rPr lang="en-US" sz="2800" dirty="0" smtClean="0">
                <a:cs typeface="Times New Roman" pitchFamily="18" charset="0"/>
              </a:rPr>
              <a:t>Four Layers::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application layer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application framework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libraries and runtime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kernel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2748-C006-4358-8746-84FCB23E034C}" type="datetime2">
              <a:rPr lang="en-US" smtClean="0"/>
              <a:pPr/>
              <a:t>Thursday, August 31,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FOR ANDROID.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35E1-9910-4EE2-A844-40DE67A44D9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APPLICATIONS: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Includes an email client, SMS      program, calendar, maps, browser, contacts.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Application Framework: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  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Access location information, run background services, set alarms, add notifications to the status bar, and much, much more.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39DB-9F0A-4986-875A-C028A81C85F6}" type="datetime2">
              <a:rPr lang="en-US" smtClean="0"/>
              <a:pPr/>
              <a:t>Thursday, August 31,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FOR ANDROID.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35E1-9910-4EE2-A844-40DE67A44D9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705725" cy="489585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Dalvik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virtual machine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Integrated browser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Media support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Bluetooth, EDGE, 3G, and Wi-Fi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Rich development environment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6518-4E3D-4934-9C5C-5CBE6D3BB807}" type="datetime2">
              <a:rPr lang="en-US" smtClean="0"/>
              <a:pPr/>
              <a:t>Thursday, August 31,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FOR ANDROID.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35E1-9910-4EE2-A844-40DE67A44D9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/>
              <a:t>Anatomy of android applications: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Activity</a:t>
            </a:r>
          </a:p>
          <a:p>
            <a:pPr lvl="1"/>
            <a:r>
              <a:rPr lang="en-US" dirty="0" smtClean="0"/>
              <a:t>a single screen</a:t>
            </a:r>
          </a:p>
          <a:p>
            <a:r>
              <a:rPr lang="en-US" dirty="0" smtClean="0"/>
              <a:t>Intent Receiver </a:t>
            </a:r>
          </a:p>
          <a:p>
            <a:pPr lvl="1"/>
            <a:r>
              <a:rPr lang="en-US" dirty="0" smtClean="0"/>
              <a:t>to execute in reaction to an external event(Phone Ring)</a:t>
            </a:r>
          </a:p>
          <a:p>
            <a:r>
              <a:rPr lang="en-US" dirty="0" smtClean="0"/>
              <a:t>Service </a:t>
            </a:r>
          </a:p>
          <a:p>
            <a:pPr lvl="1"/>
            <a:r>
              <a:rPr lang="en-US" dirty="0" smtClean="0"/>
              <a:t>code that is long-lived and runs without a UI(Media Player)</a:t>
            </a:r>
          </a:p>
          <a:p>
            <a:r>
              <a:rPr lang="en-US" dirty="0" smtClean="0"/>
              <a:t>Content Provider</a:t>
            </a:r>
          </a:p>
          <a:p>
            <a:pPr lvl="1"/>
            <a:r>
              <a:rPr lang="en-US" dirty="0" smtClean="0"/>
              <a:t>an application's data to be shared with other applications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61FD-05EA-4456-848D-3E11BEDCFF3C}" type="datetime2">
              <a:rPr lang="en-US" smtClean="0"/>
              <a:pPr/>
              <a:t>Thursday, August 31,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FOR ANDROID.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35E1-9910-4EE2-A844-40DE67A44D9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Presentation for report on country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Presentation for report on country">
      <a:majorFont>
        <a:latin typeface="Century Schoolbook"/>
        <a:ea typeface=""/>
        <a:cs typeface="Times New Roman"/>
      </a:majorFont>
      <a:minorFont>
        <a:latin typeface="Century Schoolbook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Presentation for report on countr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for report on country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for report on country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for report on country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for report on country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for report on country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for report on country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for report on country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134</TotalTime>
  <Words>265</Words>
  <Application>Microsoft Office PowerPoint</Application>
  <PresentationFormat>On-screen Show (4:3)</PresentationFormat>
  <Paragraphs>104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Theme1</vt:lpstr>
      <vt:lpstr>M.KUMARASAMY COLLEGE OF ENGINEERING(AUTONOMOUS).</vt:lpstr>
      <vt:lpstr>OVERVIEWS:</vt:lpstr>
      <vt:lpstr>What is ANDROID?</vt:lpstr>
      <vt:lpstr>Open Handset Alliance</vt:lpstr>
      <vt:lpstr>OPEN HANDSET ALLIACES(OHA): It includes of many companies</vt:lpstr>
      <vt:lpstr> Android Architecture :</vt:lpstr>
      <vt:lpstr>Slide 7</vt:lpstr>
      <vt:lpstr>Features:</vt:lpstr>
      <vt:lpstr>Anatomy of android applications:</vt:lpstr>
      <vt:lpstr>iPhone OS 4 vs Android 2.2 vs Windows Phone 7 – The Inevitable Comparison </vt:lpstr>
      <vt:lpstr>Conclusion:</vt:lpstr>
      <vt:lpstr>Slide 12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M.KUMARASAMY COLLEGE OF ENGINEERING(AUTONOMOUS)</dc:title>
  <dc:creator>RAJESH R</dc:creator>
  <cp:lastModifiedBy>admin</cp:lastModifiedBy>
  <cp:revision>21</cp:revision>
  <dcterms:created xsi:type="dcterms:W3CDTF">2017-08-31T18:09:59Z</dcterms:created>
  <dcterms:modified xsi:type="dcterms:W3CDTF">2017-08-31T12:33:29Z</dcterms:modified>
</cp:coreProperties>
</file>