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6BA4AF-6E00-49A0-9421-7D1BDDA6C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API DESIGN AND IMPLEMENTATION WITH SPRING FRAMEWORK</a:t>
            </a:r>
            <a:endParaRPr lang="en-US" sz="72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8B68471-90F4-408B-99C6-2C11E426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Tahir Turgut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27035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2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07CB3FD-37F8-4ED3-8289-EFEB18D7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tr-TR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Project detaıls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21C3D8-B5FB-44B0-B7B1-C486EBB0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(/profile/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(post,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Application/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B7D4066A-2345-4374-9F66-4A1A98C6417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445445"/>
            <a:ext cx="5456279" cy="394216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415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07CB3FD-37F8-4ED3-8289-EFEB18D7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tr-TR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Project detaıls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21C3D8-B5FB-44B0-B7B1-C486EBB0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OpenAPI tutorial using Swagger Editor and Swagger UI: Overview |  Documenting APIs">
            <a:extLst>
              <a:ext uri="{FF2B5EF4-FFF2-40B4-BE49-F238E27FC236}">
                <a16:creationId xmlns:a16="http://schemas.microsoft.com/office/drawing/2014/main" id="{FCB13104-8074-484A-9878-536182B855F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8348" y="1704618"/>
            <a:ext cx="6383931" cy="405959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0996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CB3FD-37F8-4ED3-8289-EFEB18D7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Project detaıls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How to document dynamic query parameter names in OpenAPI (Swagger)? |  Newbedev">
            <a:extLst>
              <a:ext uri="{FF2B5EF4-FFF2-40B4-BE49-F238E27FC236}">
                <a16:creationId xmlns:a16="http://schemas.microsoft.com/office/drawing/2014/main" id="{697AD4D7-6887-44AE-9FA6-9FF60D08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7426" y="844446"/>
            <a:ext cx="4368574" cy="283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8B271451-336B-43CF-8DE5-1783326C3E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28927" y="3675416"/>
            <a:ext cx="4966338" cy="237452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21C3D8-B5FB-44B0-B7B1-C486EBB0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Path variables</a:t>
            </a:r>
          </a:p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Query variables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1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07CB3FD-37F8-4ED3-8289-EFEB18D7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tr-TR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detaıls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21C3D8-B5FB-44B0-B7B1-C486EBB0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Converters</a:t>
            </a:r>
            <a:endParaRPr lang="en-US" sz="1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37B708C5-083B-40E6-8592-AA1D19D596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55621" y="527051"/>
            <a:ext cx="8150665" cy="63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5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1C82F76-2BED-48F2-A47B-977BDC6C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tr-TR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Result of the Project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1BEAEA-4B0D-4D5B-B2EA-8AC4A8E3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Not implemented yet:(</a:t>
            </a:r>
          </a:p>
          <a:p>
            <a:r>
              <a:rPr 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features, logger</a:t>
            </a:r>
          </a:p>
          <a:p>
            <a:r>
              <a:rPr 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Still ongoing process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Use Logging in Spring Boot">
            <a:extLst>
              <a:ext uri="{FF2B5EF4-FFF2-40B4-BE49-F238E27FC236}">
                <a16:creationId xmlns:a16="http://schemas.microsoft.com/office/drawing/2014/main" id="{026DEC2E-9EE0-4EBD-B5CA-93425E87C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0699" y="1603129"/>
            <a:ext cx="6228656" cy="364355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6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2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2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9831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BB21DB-B57D-4BC0-822E-90FD3771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ı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F9F701-612B-426C-8779-158B0B47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implementation of REST API services and database connection</a:t>
            </a:r>
          </a:p>
          <a:p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 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Framework, JPA and Hibernate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Gerrit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 Codegen</a:t>
            </a:r>
            <a:endParaRPr lang="tr-T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scrum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endParaRPr lang="tr-T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background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endParaRPr lang="en-GB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9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1F640E-4142-43DE-B090-52D7B69C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030" y="2997733"/>
            <a:ext cx="9905998" cy="1478570"/>
          </a:xfrm>
        </p:spPr>
        <p:txBody>
          <a:bodyPr/>
          <a:lstStyle/>
          <a:p>
            <a:r>
              <a:rPr lang="tr-TR" dirty="0" err="1"/>
              <a:t>Thanks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lıstenıng</a:t>
            </a:r>
            <a:r>
              <a:rPr lang="tr-T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8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C3BC75-2DC6-4776-8AAF-98B68457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A20A1C-EDB2-4A85-9F4A-30437126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Commencis Teknoloji A.Ş.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Oytun Kurtar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Aslı Gönülşen</a:t>
            </a:r>
          </a:p>
        </p:txBody>
      </p:sp>
      <p:pic>
        <p:nvPicPr>
          <p:cNvPr id="1028" name="Picture 4" descr="About – Commencis – Medium">
            <a:extLst>
              <a:ext uri="{FF2B5EF4-FFF2-40B4-BE49-F238E27FC236}">
                <a16:creationId xmlns:a16="http://schemas.microsoft.com/office/drawing/2014/main" id="{945B6B81-986C-484B-8881-7BAD51299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61" y="78726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encis Careers and Current Employee Profiles | Find referrals | LinkedIn">
            <a:extLst>
              <a:ext uri="{FF2B5EF4-FFF2-40B4-BE49-F238E27FC236}">
                <a16:creationId xmlns:a16="http://schemas.microsoft.com/office/drawing/2014/main" id="{2DF458E3-9A77-42F9-85AB-762FE8EFE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61" y="44245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7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C990D3-727E-4DAF-AB15-CFE09C83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52E618-D667-4DC5-8516-64A153C7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Closed-community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belongings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eb sitemizi yeniledik ! - Sözer Makine Sanayi ve Ticaret Ltd. Şti.">
            <a:extLst>
              <a:ext uri="{FF2B5EF4-FFF2-40B4-BE49-F238E27FC236}">
                <a16:creationId xmlns:a16="http://schemas.microsoft.com/office/drawing/2014/main" id="{29278142-8FAA-46EB-99E4-5B5DFB31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268" y="2529508"/>
            <a:ext cx="2161278" cy="179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OS&amp;#39;e Taşı - Google Play&amp;#39;de Uygulamalar">
            <a:extLst>
              <a:ext uri="{FF2B5EF4-FFF2-40B4-BE49-F238E27FC236}">
                <a16:creationId xmlns:a16="http://schemas.microsoft.com/office/drawing/2014/main" id="{DAD7688A-3AE2-4A24-A053-F537A2A8D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19" y="882155"/>
            <a:ext cx="1571154" cy="15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droid Nedir? | SmartPro Bilgisayar Akademisi">
            <a:extLst>
              <a:ext uri="{FF2B5EF4-FFF2-40B4-BE49-F238E27FC236}">
                <a16:creationId xmlns:a16="http://schemas.microsoft.com/office/drawing/2014/main" id="{16C26677-85AE-4CA0-A93E-3679179C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739" y="4612241"/>
            <a:ext cx="1984513" cy="148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68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229C20-279F-42F0-B2A1-AC4310EE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38891" cy="147857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status at the beginning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6A1CD-32C3-4887-9DF0-E3C930CC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Relocations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Istanbul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Kick-off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9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998AE2-2982-42F8-AD48-1F0988D6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72828E-2549-4818-92A4-EBE0A3AB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6824"/>
          </a:xfrm>
        </p:spPr>
        <p:txBody>
          <a:bodyPr>
            <a:normAutofit lnSpcReduction="10000"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Gerrit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CB3FD-37F8-4ED3-8289-EFEB18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Learnıng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technologıes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21C3D8-B5FB-44B0-B7B1-C486EBB0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(swagger.io, spring.io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Onboarding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Gained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Framework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Spring Boot">
            <a:extLst>
              <a:ext uri="{FF2B5EF4-FFF2-40B4-BE49-F238E27FC236}">
                <a16:creationId xmlns:a16="http://schemas.microsoft.com/office/drawing/2014/main" id="{AB7AEAE8-78C2-4163-A248-69AD868C3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49" y="4452109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SP.NET Core Swagger UI Authorization using IdentityServer4">
            <a:extLst>
              <a:ext uri="{FF2B5EF4-FFF2-40B4-BE49-F238E27FC236}">
                <a16:creationId xmlns:a16="http://schemas.microsoft.com/office/drawing/2014/main" id="{F59769E5-B67D-49B0-9A63-1A5E14BB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042" y="4744478"/>
            <a:ext cx="5158409" cy="144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0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CB3FD-37F8-4ED3-8289-EFEB18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detaıls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21C3D8-B5FB-44B0-B7B1-C486EBB0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UserActivityLog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2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07CB3FD-37F8-4ED3-8289-EFEB18D7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tr-TR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Project detaıls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21C3D8-B5FB-44B0-B7B1-C486EBB0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4FC39EDC-85DA-4C8F-85A2-20E62537E5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404523"/>
            <a:ext cx="5456279" cy="402400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0933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CB3FD-37F8-4ED3-8289-EFEB18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detaıls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21C3D8-B5FB-44B0-B7B1-C486EBB0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97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60</TotalTime>
  <Words>283</Words>
  <Application>Microsoft Office PowerPoint</Application>
  <PresentationFormat>Geniş ekran</PresentationFormat>
  <Paragraphs>76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Tw Cen MT</vt:lpstr>
      <vt:lpstr>Devre</vt:lpstr>
      <vt:lpstr>APPLICATION API DESIGN AND IMPLEMENTATION WITH SPRING FRAMEWORK</vt:lpstr>
      <vt:lpstr>ABOUT THE COMPANY</vt:lpstr>
      <vt:lpstr>About the Project</vt:lpstr>
      <vt:lpstr>Motivation and status at the beginning</vt:lpstr>
      <vt:lpstr>Methodology</vt:lpstr>
      <vt:lpstr>Learnıng about the technologıes</vt:lpstr>
      <vt:lpstr>Project detaıls</vt:lpstr>
      <vt:lpstr>Project detaıls</vt:lpstr>
      <vt:lpstr>Project detaıls</vt:lpstr>
      <vt:lpstr>Project detaıls</vt:lpstr>
      <vt:lpstr>Project detaıls</vt:lpstr>
      <vt:lpstr>Project detaıls</vt:lpstr>
      <vt:lpstr>Project detaıls</vt:lpstr>
      <vt:lpstr>Result of the Project</vt:lpstr>
      <vt:lpstr>What have ı learned?</vt:lpstr>
      <vt:lpstr>Thanks for lıstenıng!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API DESIGN AND IMPLEMENTATION WITH SPRING FRAMEWORK</dc:title>
  <dc:creator>Tahir Turgut</dc:creator>
  <cp:lastModifiedBy>Tahir Turgut</cp:lastModifiedBy>
  <cp:revision>2</cp:revision>
  <dcterms:created xsi:type="dcterms:W3CDTF">2021-10-01T14:09:43Z</dcterms:created>
  <dcterms:modified xsi:type="dcterms:W3CDTF">2021-10-01T15:10:51Z</dcterms:modified>
</cp:coreProperties>
</file>