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4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hir Turgut" initials="TT" lastIdx="1" clrIdx="0">
    <p:extLst>
      <p:ext uri="{19B8F6BF-5375-455C-9EA6-DF929625EA0E}">
        <p15:presenceInfo xmlns:p15="http://schemas.microsoft.com/office/powerpoint/2012/main" userId="Tahir Turg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78A12-59DA-4401-BC54-A3ECD638E37B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B9E2-3225-4C1D-8936-09E418B3D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E3B588-CBFB-4F29-B42F-64E6A873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0BA4B34-DE2B-45A8-9EB2-D5EEA721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CA36DC-B3CF-4D49-A6FD-6F70C0D6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B95AC1-D50C-4CC3-A880-CCFF2CB5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59789A-2820-48FF-88FB-ED7A19A0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1D809D-6814-43F4-B50E-1204DEE0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07E03E-914A-4766-BD2D-93B04A65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F21B3D-B284-4905-B9FC-E755D68C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75D64C-CB65-4361-B0CE-7AE1844E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27CC2F-22B5-499E-8CCD-078D3BCD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2E06F3B-81B0-4AE1-86FE-68E2043F4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B8EE27-B716-4153-887E-9F4E2EBB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3CAF1C-23EB-4D30-B3D6-55872ED6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205BBF-314E-48D9-88DD-086AC32D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F0BFAF-69B0-4A1A-8D02-71BE467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7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4D7C85-F0DA-4824-8DA1-7B15F303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0A158-7865-4030-96B9-D2B59E33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23DBD5-2B13-470E-9594-1DF5486A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11E02C-D86D-4C24-BCBB-D273F590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44EE24-338D-43FF-A0E3-89CDC512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A184E5-CA76-463A-B454-74E17675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1ECA23-5457-4ABC-B1C1-4A4EDEBF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EEAFF7-52F2-4A17-9B7E-F22C9C5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AF74C1-8A73-4C43-A396-06C421CE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F8228D-9207-4776-B69F-EE625018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664016-2DEE-4E14-92C3-F5F4FC31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344591-87A4-45FE-BDEC-3D5B0F024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F8E447-9A9B-4BE3-8C3C-266B4479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985F0A-3248-4CE4-A34D-2EEA22B7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8770E0-61A2-4FF0-BD87-100E2766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2CAB9F6-EAB3-4388-926E-B90762FC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7EBFD3-D04C-4CB1-B6E7-CBF1960F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63296A-6D51-469E-9FA3-F7AC5BADB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DA80130-AB40-43D7-B109-4A245BCE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C7DA772-2DF6-44F8-97E9-BE66F1DA7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034F612-7723-442F-8B6D-3982F0DE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465D45E-C79D-4A1C-BD67-8CBAB00C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31548C5-A16C-4BC0-AA42-78459590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410C96F-E4B4-417E-AA97-FF64968D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CC63C9-DA59-48C3-AE02-82B65227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16FA682-014A-4866-8DD3-C6C6B52A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E07F483-68B1-4DC7-B007-72168314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A5F4F36-D655-46D6-A2D9-404CC65F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836A403-6BD4-4356-ADB6-8EB0A9B0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93C4D75-5A2C-49EE-A118-FB7B7ABD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CC9398F-B6E8-46E2-B066-3FCE905E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9640B-D0BE-41C2-ABFC-F0728BEA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A32F43-6C51-48ED-9D93-11AF28A1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330EB96-1FAD-4A8A-9DCE-6FD941290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E1D801-45B5-4717-95AF-6DE390FE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7C0DEE-A679-46FB-A9E7-2B74568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25C4C4-C32C-4726-B5DE-DD441A62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81E2BB-7396-4C05-882B-05AE1FA3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52A8A90-55E1-4717-801C-2724F95B9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FAEA7E-905B-4F2C-AF96-32090F443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69C08F-68E5-462E-BE3E-BBE7C904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978F2B-5CC1-46E1-9EE2-5CB7B0EC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2E6279-BF48-4010-8500-B207CC58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713965D-541C-4E5C-9FEA-8127A806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A638D2-BCD8-4D8D-A3F6-CD3B17F1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3285C3-FC74-4E04-9D1A-AE2264B07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B0498-05BA-4A2D-BB4C-17D5540C6B6A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C3CC03-81F5-40D8-9BB8-E673CA107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10BB06-39CA-476D-9528-DFFEF4B1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B2E3-7E5A-4FAB-B757-FD6C56DFF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  <a:endParaRPr lang="en-US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A6BF2E3-C05A-42F7-881A-14E064F75130}"/>
              </a:ext>
            </a:extLst>
          </p:cNvPr>
          <p:cNvCxnSpPr>
            <a:cxnSpLocks/>
            <a:stCxn id="4" idx="5"/>
            <a:endCxn id="6" idx="3"/>
          </p:cNvCxnSpPr>
          <p:nvPr/>
        </p:nvCxnSpPr>
        <p:spPr>
          <a:xfrm>
            <a:off x="1553740" y="3447282"/>
            <a:ext cx="1474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FABE53D6-D921-4E0D-8D26-0AA6D3E1960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466295" y="1291488"/>
            <a:ext cx="1562324" cy="1627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836AFD4A-2755-476A-8AF2-E3EB3419C92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7572800" y="3447282"/>
            <a:ext cx="1520747" cy="18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BC9FBF52-8AFE-4DB8-8B27-823320ECAE94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9518489" y="3447282"/>
            <a:ext cx="1656872" cy="18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A3497C1C-9AFC-4807-939E-4CD5C7F2120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564357" y="1291488"/>
            <a:ext cx="1611004" cy="1697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F9DD92B-B7BB-4483-89DF-D917AE7F7161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9328952" y="1386396"/>
            <a:ext cx="0" cy="3854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22D17DAC-104D-463A-A584-06DDA2AE667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596937" y="1062361"/>
            <a:ext cx="5399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0A9D34D-2A6C-4351-B5F4-B7CAB85C961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99429" y="1291488"/>
            <a:ext cx="3602561" cy="1697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A7295CA6-730A-440D-9E9D-4E7C7B0A28C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96937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0B372324-F59A-486A-94DA-912BE03719E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670308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1637C9C6-1AEF-448F-AACC-1F9C0DFB62B5}"/>
              </a:ext>
            </a:extLst>
          </p:cNvPr>
          <p:cNvSpPr txBox="1"/>
          <p:nvPr/>
        </p:nvSpPr>
        <p:spPr>
          <a:xfrm>
            <a:off x="10333608" y="1846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2E29EA13-71CD-41F4-9026-C7CEF231BAD1}"/>
              </a:ext>
            </a:extLst>
          </p:cNvPr>
          <p:cNvSpPr txBox="1"/>
          <p:nvPr/>
        </p:nvSpPr>
        <p:spPr>
          <a:xfrm>
            <a:off x="9374080" y="225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FEB52B39-2777-4DF2-9CEB-F02FC0EBE66B}"/>
              </a:ext>
            </a:extLst>
          </p:cNvPr>
          <p:cNvSpPr txBox="1"/>
          <p:nvPr/>
        </p:nvSpPr>
        <p:spPr>
          <a:xfrm>
            <a:off x="8706191" y="2889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C2C5FEFE-EE8A-4594-9DAE-921291D9D253}"/>
              </a:ext>
            </a:extLst>
          </p:cNvPr>
          <p:cNvSpPr txBox="1"/>
          <p:nvPr/>
        </p:nvSpPr>
        <p:spPr>
          <a:xfrm>
            <a:off x="8333173" y="4044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F909E95C-87F6-42A1-91FE-DD8DE5B6F04C}"/>
              </a:ext>
            </a:extLst>
          </p:cNvPr>
          <p:cNvSpPr txBox="1"/>
          <p:nvPr/>
        </p:nvSpPr>
        <p:spPr>
          <a:xfrm>
            <a:off x="10395307" y="420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14B33318-C5B9-4C70-AC12-1184F185165F}"/>
              </a:ext>
            </a:extLst>
          </p:cNvPr>
          <p:cNvSpPr txBox="1"/>
          <p:nvPr/>
        </p:nvSpPr>
        <p:spPr>
          <a:xfrm>
            <a:off x="6109979" y="697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C6CE824A-3303-4AE9-8CEA-09F14E9D01D8}"/>
              </a:ext>
            </a:extLst>
          </p:cNvPr>
          <p:cNvSpPr txBox="1"/>
          <p:nvPr/>
        </p:nvSpPr>
        <p:spPr>
          <a:xfrm>
            <a:off x="8031487" y="1812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40DA86CD-C77D-4828-AB92-09524612A39C}"/>
              </a:ext>
            </a:extLst>
          </p:cNvPr>
          <p:cNvSpPr txBox="1"/>
          <p:nvPr/>
        </p:nvSpPr>
        <p:spPr>
          <a:xfrm>
            <a:off x="5149866" y="1736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4821B425-499D-4645-9746-72BE4B3451FB}"/>
              </a:ext>
            </a:extLst>
          </p:cNvPr>
          <p:cNvSpPr txBox="1"/>
          <p:nvPr/>
        </p:nvSpPr>
        <p:spPr>
          <a:xfrm>
            <a:off x="5041931" y="2831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FE77D6C5-FA05-4E2C-BBC2-008DE3C53611}"/>
              </a:ext>
            </a:extLst>
          </p:cNvPr>
          <p:cNvSpPr txBox="1"/>
          <p:nvPr/>
        </p:nvSpPr>
        <p:spPr>
          <a:xfrm>
            <a:off x="6090900" y="5230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4ADAF003-13F7-4C6C-8943-3A0B1AF09666}"/>
              </a:ext>
            </a:extLst>
          </p:cNvPr>
          <p:cNvSpPr txBox="1"/>
          <p:nvPr/>
        </p:nvSpPr>
        <p:spPr>
          <a:xfrm>
            <a:off x="2140336" y="3472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369B4E51-F516-498B-BB14-660C4F633801}"/>
              </a:ext>
            </a:extLst>
          </p:cNvPr>
          <p:cNvSpPr txBox="1"/>
          <p:nvPr/>
        </p:nvSpPr>
        <p:spPr>
          <a:xfrm>
            <a:off x="1945616" y="1736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89C5CE73-C499-4EBD-9E8F-3786E7B7A6BC}"/>
              </a:ext>
            </a:extLst>
          </p:cNvPr>
          <p:cNvSpPr txBox="1"/>
          <p:nvPr/>
        </p:nvSpPr>
        <p:spPr>
          <a:xfrm>
            <a:off x="2905648" y="3606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(S, 3)</a:t>
            </a:r>
            <a:endParaRPr lang="en-US" dirty="0"/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35F3B43B-6B59-4487-80A0-102197D8BA42}"/>
              </a:ext>
            </a:extLst>
          </p:cNvPr>
          <p:cNvSpPr txBox="1"/>
          <p:nvPr/>
        </p:nvSpPr>
        <p:spPr>
          <a:xfrm>
            <a:off x="980326" y="35458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(S, 0)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164671" y="30334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4DA00DF6-56DA-408A-8918-319B37A6C56F}"/>
              </a:ext>
            </a:extLst>
          </p:cNvPr>
          <p:cNvSpPr txBox="1"/>
          <p:nvPr/>
        </p:nvSpPr>
        <p:spPr>
          <a:xfrm>
            <a:off x="3543008" y="5059827"/>
            <a:ext cx="63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(F, 6)</a:t>
            </a:r>
            <a:endParaRPr lang="en-US" dirty="0"/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90526390-E3BB-497B-8DB4-B46A955CFA2F}"/>
              </a:ext>
            </a:extLst>
          </p:cNvPr>
          <p:cNvSpPr txBox="1"/>
          <p:nvPr/>
        </p:nvSpPr>
        <p:spPr>
          <a:xfrm>
            <a:off x="8999374" y="5935008"/>
            <a:ext cx="7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(D, 5)</a:t>
            </a:r>
            <a:endParaRPr lang="en-US" dirty="0"/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FD040D8F-4E4F-4249-9B56-D0D3754BCE17}"/>
              </a:ext>
            </a:extLst>
          </p:cNvPr>
          <p:cNvSpPr txBox="1"/>
          <p:nvPr/>
        </p:nvSpPr>
        <p:spPr>
          <a:xfrm>
            <a:off x="11175361" y="3527397"/>
            <a:ext cx="80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(D, 5)</a:t>
            </a:r>
            <a:endParaRPr lang="en-US" dirty="0"/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24A0ECC-90AF-4445-9F2D-7F9E41E282A3}"/>
              </a:ext>
            </a:extLst>
          </p:cNvPr>
          <p:cNvSpPr txBox="1"/>
          <p:nvPr/>
        </p:nvSpPr>
        <p:spPr>
          <a:xfrm>
            <a:off x="9564357" y="439221"/>
            <a:ext cx="76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(D, 4)</a:t>
            </a:r>
            <a:endParaRPr lang="en-US" dirty="0"/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03CBB7BA-9A9B-4C47-B46F-BAF30D955BB6}"/>
              </a:ext>
            </a:extLst>
          </p:cNvPr>
          <p:cNvSpPr txBox="1"/>
          <p:nvPr/>
        </p:nvSpPr>
        <p:spPr>
          <a:xfrm>
            <a:off x="7007816" y="2475253"/>
            <a:ext cx="7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(B, 3)</a:t>
            </a:r>
            <a:endParaRPr lang="en-US" dirty="0"/>
          </a:p>
        </p:txBody>
      </p:sp>
      <p:cxnSp>
        <p:nvCxnSpPr>
          <p:cNvPr id="97" name="Düz Ok Bağlayıcısı 96">
            <a:extLst>
              <a:ext uri="{FF2B5EF4-FFF2-40B4-BE49-F238E27FC236}">
                <a16:creationId xmlns:a16="http://schemas.microsoft.com/office/drawing/2014/main" id="{BB640DF8-ABC5-41CC-877F-864F421939EE}"/>
              </a:ext>
            </a:extLst>
          </p:cNvPr>
          <p:cNvCxnSpPr>
            <a:cxnSpLocks/>
            <a:stCxn id="6" idx="1"/>
            <a:endCxn id="4" idx="7"/>
          </p:cNvCxnSpPr>
          <p:nvPr/>
        </p:nvCxnSpPr>
        <p:spPr>
          <a:xfrm flipH="1">
            <a:off x="1553740" y="2989028"/>
            <a:ext cx="1474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DF3BBECF-292E-424F-AEFB-30A3CB64D5F6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264024" y="1386396"/>
            <a:ext cx="0" cy="15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88D64012-6A57-4B77-B96F-FA3BECF37BD4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264024" y="3542190"/>
            <a:ext cx="0" cy="1688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426546B5-0CCA-460C-A7ED-DD3C2BA2A8B1}"/>
              </a:ext>
            </a:extLst>
          </p:cNvPr>
          <p:cNvSpPr txBox="1"/>
          <p:nvPr/>
        </p:nvSpPr>
        <p:spPr>
          <a:xfrm>
            <a:off x="3364200" y="4044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  <a:endParaRPr lang="en-US" dirty="0"/>
          </a:p>
        </p:txBody>
      </p: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25B0D275-F2A8-4D44-92C5-02367D812B60}"/>
              </a:ext>
            </a:extLst>
          </p:cNvPr>
          <p:cNvSpPr txBox="1"/>
          <p:nvPr/>
        </p:nvSpPr>
        <p:spPr>
          <a:xfrm>
            <a:off x="3271350" y="194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D9CBC874-5276-4409-B2F1-73CDDB9D0106}"/>
              </a:ext>
            </a:extLst>
          </p:cNvPr>
          <p:cNvSpPr txBox="1"/>
          <p:nvPr/>
        </p:nvSpPr>
        <p:spPr>
          <a:xfrm>
            <a:off x="2178884" y="2594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0794FF95-DF4A-48C8-AE70-7DBC35EA5E51}"/>
              </a:ext>
            </a:extLst>
          </p:cNvPr>
          <p:cNvSpPr txBox="1"/>
          <p:nvPr/>
        </p:nvSpPr>
        <p:spPr>
          <a:xfrm>
            <a:off x="3476058" y="35372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(S,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8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  <a:endParaRPr lang="en-US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A6BF2E3-C05A-42F7-881A-14E064F751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651248" y="3218155"/>
            <a:ext cx="127986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836AFD4A-2755-476A-8AF2-E3EB3419C92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7572800" y="3447282"/>
            <a:ext cx="1520747" cy="188840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A7295CA6-730A-440D-9E9D-4E7C7B0A28C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96937" y="3218155"/>
            <a:ext cx="3407545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0B372324-F59A-486A-94DA-912BE03719E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670308" y="3218155"/>
            <a:ext cx="3407545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FEB52B39-2777-4DF2-9CEB-F02FC0EBE66B}"/>
              </a:ext>
            </a:extLst>
          </p:cNvPr>
          <p:cNvSpPr txBox="1"/>
          <p:nvPr/>
        </p:nvSpPr>
        <p:spPr>
          <a:xfrm>
            <a:off x="8706191" y="2889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C2C5FEFE-EE8A-4594-9DAE-921291D9D253}"/>
              </a:ext>
            </a:extLst>
          </p:cNvPr>
          <p:cNvSpPr txBox="1"/>
          <p:nvPr/>
        </p:nvSpPr>
        <p:spPr>
          <a:xfrm>
            <a:off x="8333173" y="4044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C6CE824A-3303-4AE9-8CEA-09F14E9D01D8}"/>
              </a:ext>
            </a:extLst>
          </p:cNvPr>
          <p:cNvSpPr txBox="1"/>
          <p:nvPr/>
        </p:nvSpPr>
        <p:spPr>
          <a:xfrm>
            <a:off x="8031487" y="1812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4821B425-499D-4645-9746-72BE4B3451FB}"/>
              </a:ext>
            </a:extLst>
          </p:cNvPr>
          <p:cNvSpPr txBox="1"/>
          <p:nvPr/>
        </p:nvSpPr>
        <p:spPr>
          <a:xfrm>
            <a:off x="5041931" y="2831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FE77D6C5-FA05-4E2C-BBC2-008DE3C53611}"/>
              </a:ext>
            </a:extLst>
          </p:cNvPr>
          <p:cNvSpPr txBox="1"/>
          <p:nvPr/>
        </p:nvSpPr>
        <p:spPr>
          <a:xfrm>
            <a:off x="6090900" y="5230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4ADAF003-13F7-4C6C-8943-3A0B1AF09666}"/>
              </a:ext>
            </a:extLst>
          </p:cNvPr>
          <p:cNvSpPr txBox="1"/>
          <p:nvPr/>
        </p:nvSpPr>
        <p:spPr>
          <a:xfrm>
            <a:off x="2140336" y="321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164671" y="30334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</a:t>
            </a:r>
            <a:endParaRPr lang="en-US" dirty="0"/>
          </a:p>
        </p:txBody>
      </p: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DF3BBECF-292E-424F-AEFB-30A3CB64D5F6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3499429" y="1291488"/>
            <a:ext cx="3602561" cy="169754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25B0D275-F2A8-4D44-92C5-02367D812B60}"/>
              </a:ext>
            </a:extLst>
          </p:cNvPr>
          <p:cNvSpPr txBox="1"/>
          <p:nvPr/>
        </p:nvSpPr>
        <p:spPr>
          <a:xfrm>
            <a:off x="5149866" y="175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  <a:endParaRPr lang="en-US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A6BF2E3-C05A-42F7-881A-14E064F751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651248" y="3218155"/>
            <a:ext cx="1279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836AFD4A-2755-476A-8AF2-E3EB3419C92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7572800" y="3447282"/>
            <a:ext cx="1520747" cy="18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0A9D34D-2A6C-4351-B5F4-B7CAB85C9614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3264024" y="1386396"/>
            <a:ext cx="0" cy="1507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A7295CA6-730A-440D-9E9D-4E7C7B0A28C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96937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0B372324-F59A-486A-94DA-912BE03719E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670308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FEB52B39-2777-4DF2-9CEB-F02FC0EBE66B}"/>
              </a:ext>
            </a:extLst>
          </p:cNvPr>
          <p:cNvSpPr txBox="1"/>
          <p:nvPr/>
        </p:nvSpPr>
        <p:spPr>
          <a:xfrm>
            <a:off x="8706191" y="2889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C2C5FEFE-EE8A-4594-9DAE-921291D9D253}"/>
              </a:ext>
            </a:extLst>
          </p:cNvPr>
          <p:cNvSpPr txBox="1"/>
          <p:nvPr/>
        </p:nvSpPr>
        <p:spPr>
          <a:xfrm>
            <a:off x="8333173" y="4044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C6CE824A-3303-4AE9-8CEA-09F14E9D01D8}"/>
              </a:ext>
            </a:extLst>
          </p:cNvPr>
          <p:cNvSpPr txBox="1"/>
          <p:nvPr/>
        </p:nvSpPr>
        <p:spPr>
          <a:xfrm>
            <a:off x="8031487" y="1812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40DA86CD-C77D-4828-AB92-09524612A39C}"/>
              </a:ext>
            </a:extLst>
          </p:cNvPr>
          <p:cNvSpPr txBox="1"/>
          <p:nvPr/>
        </p:nvSpPr>
        <p:spPr>
          <a:xfrm>
            <a:off x="3325427" y="1953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4821B425-499D-4645-9746-72BE4B3451FB}"/>
              </a:ext>
            </a:extLst>
          </p:cNvPr>
          <p:cNvSpPr txBox="1"/>
          <p:nvPr/>
        </p:nvSpPr>
        <p:spPr>
          <a:xfrm>
            <a:off x="5041931" y="2831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FE77D6C5-FA05-4E2C-BBC2-008DE3C53611}"/>
              </a:ext>
            </a:extLst>
          </p:cNvPr>
          <p:cNvSpPr txBox="1"/>
          <p:nvPr/>
        </p:nvSpPr>
        <p:spPr>
          <a:xfrm>
            <a:off x="6090900" y="5230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4ADAF003-13F7-4C6C-8943-3A0B1AF09666}"/>
              </a:ext>
            </a:extLst>
          </p:cNvPr>
          <p:cNvSpPr txBox="1"/>
          <p:nvPr/>
        </p:nvSpPr>
        <p:spPr>
          <a:xfrm>
            <a:off x="2111484" y="321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164671" y="30334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  <a:endParaRPr lang="en-US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A6BF2E3-C05A-42F7-881A-14E064F75130}"/>
              </a:ext>
            </a:extLst>
          </p:cNvPr>
          <p:cNvCxnSpPr>
            <a:cxnSpLocks/>
            <a:stCxn id="4" idx="5"/>
            <a:endCxn id="6" idx="3"/>
          </p:cNvCxnSpPr>
          <p:nvPr/>
        </p:nvCxnSpPr>
        <p:spPr>
          <a:xfrm>
            <a:off x="1553740" y="3447282"/>
            <a:ext cx="14748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FABE53D6-D921-4E0D-8D26-0AA6D3E1960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466295" y="1291488"/>
            <a:ext cx="1562324" cy="1627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836AFD4A-2755-476A-8AF2-E3EB3419C92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7572800" y="3447282"/>
            <a:ext cx="1520747" cy="1888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BC9FBF52-8AFE-4DB8-8B27-823320ECAE94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9518489" y="3447282"/>
            <a:ext cx="1656872" cy="18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A3497C1C-9AFC-4807-939E-4CD5C7F2120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564357" y="1291488"/>
            <a:ext cx="1611004" cy="1697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F9DD92B-B7BB-4483-89DF-D917AE7F7161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9328952" y="1386396"/>
            <a:ext cx="0" cy="3854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22D17DAC-104D-463A-A584-06DDA2AE667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596937" y="1062361"/>
            <a:ext cx="5399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0A9D34D-2A6C-4351-B5F4-B7CAB85C961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99429" y="1291488"/>
            <a:ext cx="3602561" cy="1697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A7295CA6-730A-440D-9E9D-4E7C7B0A28C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96937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0B372324-F59A-486A-94DA-912BE03719E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670308" y="3218155"/>
            <a:ext cx="34075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89C5CE73-C499-4EBD-9E8F-3786E7B7A6BC}"/>
              </a:ext>
            </a:extLst>
          </p:cNvPr>
          <p:cNvSpPr txBox="1"/>
          <p:nvPr/>
        </p:nvSpPr>
        <p:spPr>
          <a:xfrm>
            <a:off x="2905648" y="3606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(1)</a:t>
            </a:r>
            <a:endParaRPr lang="en-US" dirty="0"/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35F3B43B-6B59-4487-80A0-102197D8BA42}"/>
              </a:ext>
            </a:extLst>
          </p:cNvPr>
          <p:cNvSpPr txBox="1"/>
          <p:nvPr/>
        </p:nvSpPr>
        <p:spPr>
          <a:xfrm>
            <a:off x="980326" y="35458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(0)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164671" y="30334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4DA00DF6-56DA-408A-8918-319B37A6C56F}"/>
              </a:ext>
            </a:extLst>
          </p:cNvPr>
          <p:cNvSpPr txBox="1"/>
          <p:nvPr/>
        </p:nvSpPr>
        <p:spPr>
          <a:xfrm>
            <a:off x="3543008" y="505982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(4)</a:t>
            </a:r>
            <a:endParaRPr lang="en-US" dirty="0"/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90526390-E3BB-497B-8DB4-B46A955CFA2F}"/>
              </a:ext>
            </a:extLst>
          </p:cNvPr>
          <p:cNvSpPr txBox="1"/>
          <p:nvPr/>
        </p:nvSpPr>
        <p:spPr>
          <a:xfrm>
            <a:off x="8999374" y="5935008"/>
            <a:ext cx="7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(3)</a:t>
            </a:r>
            <a:endParaRPr lang="en-US" dirty="0"/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FD040D8F-4E4F-4249-9B56-D0D3754BCE17}"/>
              </a:ext>
            </a:extLst>
          </p:cNvPr>
          <p:cNvSpPr txBox="1"/>
          <p:nvPr/>
        </p:nvSpPr>
        <p:spPr>
          <a:xfrm>
            <a:off x="11175361" y="3527397"/>
            <a:ext cx="80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(3)</a:t>
            </a:r>
            <a:endParaRPr lang="en-US" dirty="0"/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24A0ECC-90AF-4445-9F2D-7F9E41E282A3}"/>
              </a:ext>
            </a:extLst>
          </p:cNvPr>
          <p:cNvSpPr txBox="1"/>
          <p:nvPr/>
        </p:nvSpPr>
        <p:spPr>
          <a:xfrm>
            <a:off x="9564357" y="439221"/>
            <a:ext cx="76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(2)</a:t>
            </a:r>
            <a:endParaRPr lang="en-US" dirty="0"/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03CBB7BA-9A9B-4C47-B46F-BAF30D955BB6}"/>
              </a:ext>
            </a:extLst>
          </p:cNvPr>
          <p:cNvSpPr txBox="1"/>
          <p:nvPr/>
        </p:nvSpPr>
        <p:spPr>
          <a:xfrm>
            <a:off x="7007816" y="2475253"/>
            <a:ext cx="7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(2)</a:t>
            </a:r>
            <a:endParaRPr lang="en-US" dirty="0"/>
          </a:p>
        </p:txBody>
      </p:sp>
      <p:cxnSp>
        <p:nvCxnSpPr>
          <p:cNvPr id="97" name="Düz Ok Bağlayıcısı 96">
            <a:extLst>
              <a:ext uri="{FF2B5EF4-FFF2-40B4-BE49-F238E27FC236}">
                <a16:creationId xmlns:a16="http://schemas.microsoft.com/office/drawing/2014/main" id="{BB640DF8-ABC5-41CC-877F-864F421939EE}"/>
              </a:ext>
            </a:extLst>
          </p:cNvPr>
          <p:cNvCxnSpPr>
            <a:cxnSpLocks/>
            <a:stCxn id="6" idx="1"/>
            <a:endCxn id="4" idx="7"/>
          </p:cNvCxnSpPr>
          <p:nvPr/>
        </p:nvCxnSpPr>
        <p:spPr>
          <a:xfrm flipH="1">
            <a:off x="1553740" y="2989028"/>
            <a:ext cx="1474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DF3BBECF-292E-424F-AEFB-30A3CB64D5F6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264024" y="1386396"/>
            <a:ext cx="0" cy="15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88D64012-6A57-4B77-B96F-FA3BECF37BD4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264024" y="3542190"/>
            <a:ext cx="0" cy="1688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0794FF95-DF4A-48C8-AE70-7DBC35EA5E51}"/>
              </a:ext>
            </a:extLst>
          </p:cNvPr>
          <p:cNvSpPr txBox="1"/>
          <p:nvPr/>
        </p:nvSpPr>
        <p:spPr>
          <a:xfrm>
            <a:off x="3476058" y="35372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7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86055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FABE53D6-D921-4E0D-8D26-0AA6D3E1960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466295" y="1291488"/>
            <a:ext cx="1562324" cy="1627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A3497C1C-9AFC-4807-939E-4CD5C7F2120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564357" y="1291488"/>
            <a:ext cx="1611004" cy="1689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F9DD92B-B7BB-4483-89DF-D917AE7F7161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9564357" y="3439217"/>
            <a:ext cx="1611004" cy="189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0A9D34D-2A6C-4351-B5F4-B7CAB85C961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99429" y="1291488"/>
            <a:ext cx="3602561" cy="1697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89C5CE73-C499-4EBD-9E8F-3786E7B7A6BC}"/>
              </a:ext>
            </a:extLst>
          </p:cNvPr>
          <p:cNvSpPr txBox="1"/>
          <p:nvPr/>
        </p:nvSpPr>
        <p:spPr>
          <a:xfrm>
            <a:off x="2976124" y="85950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A(2)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047393" y="3033489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S(1)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4DA00DF6-56DA-408A-8918-319B37A6C56F}"/>
              </a:ext>
            </a:extLst>
          </p:cNvPr>
          <p:cNvSpPr txBox="1"/>
          <p:nvPr/>
        </p:nvSpPr>
        <p:spPr>
          <a:xfrm>
            <a:off x="3028619" y="535523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C(7)</a:t>
            </a:r>
            <a:endParaRPr lang="en-US" dirty="0"/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90526390-E3BB-497B-8DB4-B46A955CFA2F}"/>
              </a:ext>
            </a:extLst>
          </p:cNvPr>
          <p:cNvSpPr txBox="1"/>
          <p:nvPr/>
        </p:nvSpPr>
        <p:spPr>
          <a:xfrm>
            <a:off x="9041250" y="5380151"/>
            <a:ext cx="7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F(6)</a:t>
            </a:r>
            <a:endParaRPr lang="en-US" dirty="0"/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FD040D8F-4E4F-4249-9B56-D0D3754BCE17}"/>
              </a:ext>
            </a:extLst>
          </p:cNvPr>
          <p:cNvSpPr txBox="1"/>
          <p:nvPr/>
        </p:nvSpPr>
        <p:spPr>
          <a:xfrm>
            <a:off x="11144607" y="3025424"/>
            <a:ext cx="80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G(5)</a:t>
            </a:r>
            <a:endParaRPr lang="en-US" dirty="0"/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24A0ECC-90AF-4445-9F2D-7F9E41E282A3}"/>
              </a:ext>
            </a:extLst>
          </p:cNvPr>
          <p:cNvSpPr txBox="1"/>
          <p:nvPr/>
        </p:nvSpPr>
        <p:spPr>
          <a:xfrm>
            <a:off x="9093547" y="853133"/>
            <a:ext cx="76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E(4)</a:t>
            </a:r>
            <a:endParaRPr lang="en-US" dirty="0"/>
          </a:p>
        </p:txBody>
      </p: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88D64012-6A57-4B77-B96F-FA3BECF37BD4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264024" y="3542190"/>
            <a:ext cx="0" cy="1688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0794FF95-DF4A-48C8-AE70-7DBC35EA5E51}"/>
              </a:ext>
            </a:extLst>
          </p:cNvPr>
          <p:cNvSpPr txBox="1"/>
          <p:nvPr/>
        </p:nvSpPr>
        <p:spPr>
          <a:xfrm>
            <a:off x="2990124" y="304805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B(8)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BC99649-B40B-465C-958D-C55175E28D2C}"/>
              </a:ext>
            </a:extLst>
          </p:cNvPr>
          <p:cNvSpPr txBox="1"/>
          <p:nvPr/>
        </p:nvSpPr>
        <p:spPr>
          <a:xfrm>
            <a:off x="7067137" y="302542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  <a:endParaRPr lang="en-US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A6BF2E3-C05A-42F7-881A-14E064F75130}"/>
              </a:ext>
            </a:extLst>
          </p:cNvPr>
          <p:cNvCxnSpPr>
            <a:cxnSpLocks/>
            <a:stCxn id="4" idx="5"/>
            <a:endCxn id="6" idx="3"/>
          </p:cNvCxnSpPr>
          <p:nvPr/>
        </p:nvCxnSpPr>
        <p:spPr>
          <a:xfrm>
            <a:off x="1553740" y="3447282"/>
            <a:ext cx="1474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FABE53D6-D921-4E0D-8D26-0AA6D3E1960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466295" y="1291488"/>
            <a:ext cx="1562324" cy="1627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836AFD4A-2755-476A-8AF2-E3EB3419C92B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7572800" y="3447282"/>
            <a:ext cx="1520747" cy="18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BC9FBF52-8AFE-4DB8-8B27-823320ECAE94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9518489" y="3447282"/>
            <a:ext cx="1656872" cy="18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A3497C1C-9AFC-4807-939E-4CD5C7F2120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564357" y="1291488"/>
            <a:ext cx="1611004" cy="1697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F9DD92B-B7BB-4483-89DF-D917AE7F7161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9328952" y="1386396"/>
            <a:ext cx="0" cy="3854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22D17DAC-104D-463A-A584-06DDA2AE667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596937" y="1062361"/>
            <a:ext cx="5399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0A9D34D-2A6C-4351-B5F4-B7CAB85C961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99429" y="1291488"/>
            <a:ext cx="3602561" cy="1697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A7295CA6-730A-440D-9E9D-4E7C7B0A28C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96937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0B372324-F59A-486A-94DA-912BE03719E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670308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1637C9C6-1AEF-448F-AACC-1F9C0DFB62B5}"/>
              </a:ext>
            </a:extLst>
          </p:cNvPr>
          <p:cNvSpPr txBox="1"/>
          <p:nvPr/>
        </p:nvSpPr>
        <p:spPr>
          <a:xfrm>
            <a:off x="10333608" y="1846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2E29EA13-71CD-41F4-9026-C7CEF231BAD1}"/>
              </a:ext>
            </a:extLst>
          </p:cNvPr>
          <p:cNvSpPr txBox="1"/>
          <p:nvPr/>
        </p:nvSpPr>
        <p:spPr>
          <a:xfrm>
            <a:off x="9374080" y="2257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FEB52B39-2777-4DF2-9CEB-F02FC0EBE66B}"/>
              </a:ext>
            </a:extLst>
          </p:cNvPr>
          <p:cNvSpPr txBox="1"/>
          <p:nvPr/>
        </p:nvSpPr>
        <p:spPr>
          <a:xfrm>
            <a:off x="8706191" y="2889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C2C5FEFE-EE8A-4594-9DAE-921291D9D253}"/>
              </a:ext>
            </a:extLst>
          </p:cNvPr>
          <p:cNvSpPr txBox="1"/>
          <p:nvPr/>
        </p:nvSpPr>
        <p:spPr>
          <a:xfrm>
            <a:off x="8333173" y="4044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F909E95C-87F6-42A1-91FE-DD8DE5B6F04C}"/>
              </a:ext>
            </a:extLst>
          </p:cNvPr>
          <p:cNvSpPr txBox="1"/>
          <p:nvPr/>
        </p:nvSpPr>
        <p:spPr>
          <a:xfrm>
            <a:off x="10395307" y="420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14B33318-C5B9-4C70-AC12-1184F185165F}"/>
              </a:ext>
            </a:extLst>
          </p:cNvPr>
          <p:cNvSpPr txBox="1"/>
          <p:nvPr/>
        </p:nvSpPr>
        <p:spPr>
          <a:xfrm>
            <a:off x="6109979" y="697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C6CE824A-3303-4AE9-8CEA-09F14E9D01D8}"/>
              </a:ext>
            </a:extLst>
          </p:cNvPr>
          <p:cNvSpPr txBox="1"/>
          <p:nvPr/>
        </p:nvSpPr>
        <p:spPr>
          <a:xfrm>
            <a:off x="8031487" y="1812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40DA86CD-C77D-4828-AB92-09524612A39C}"/>
              </a:ext>
            </a:extLst>
          </p:cNvPr>
          <p:cNvSpPr txBox="1"/>
          <p:nvPr/>
        </p:nvSpPr>
        <p:spPr>
          <a:xfrm>
            <a:off x="5149866" y="1736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4821B425-499D-4645-9746-72BE4B3451FB}"/>
              </a:ext>
            </a:extLst>
          </p:cNvPr>
          <p:cNvSpPr txBox="1"/>
          <p:nvPr/>
        </p:nvSpPr>
        <p:spPr>
          <a:xfrm>
            <a:off x="5041931" y="2831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FE77D6C5-FA05-4E2C-BBC2-008DE3C53611}"/>
              </a:ext>
            </a:extLst>
          </p:cNvPr>
          <p:cNvSpPr txBox="1"/>
          <p:nvPr/>
        </p:nvSpPr>
        <p:spPr>
          <a:xfrm>
            <a:off x="6090900" y="5230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4ADAF003-13F7-4C6C-8943-3A0B1AF09666}"/>
              </a:ext>
            </a:extLst>
          </p:cNvPr>
          <p:cNvSpPr txBox="1"/>
          <p:nvPr/>
        </p:nvSpPr>
        <p:spPr>
          <a:xfrm>
            <a:off x="2140336" y="3472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369B4E51-F516-498B-BB14-660C4F633801}"/>
              </a:ext>
            </a:extLst>
          </p:cNvPr>
          <p:cNvSpPr txBox="1"/>
          <p:nvPr/>
        </p:nvSpPr>
        <p:spPr>
          <a:xfrm>
            <a:off x="1945616" y="1736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89C5CE73-C499-4EBD-9E8F-3786E7B7A6BC}"/>
              </a:ext>
            </a:extLst>
          </p:cNvPr>
          <p:cNvSpPr txBox="1"/>
          <p:nvPr/>
        </p:nvSpPr>
        <p:spPr>
          <a:xfrm>
            <a:off x="2905648" y="3606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(S, 3)</a:t>
            </a:r>
            <a:endParaRPr lang="en-US" dirty="0"/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35F3B43B-6B59-4487-80A0-102197D8BA42}"/>
              </a:ext>
            </a:extLst>
          </p:cNvPr>
          <p:cNvSpPr txBox="1"/>
          <p:nvPr/>
        </p:nvSpPr>
        <p:spPr>
          <a:xfrm>
            <a:off x="980326" y="35458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(S, 0)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164671" y="30334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4DA00DF6-56DA-408A-8918-319B37A6C56F}"/>
              </a:ext>
            </a:extLst>
          </p:cNvPr>
          <p:cNvSpPr txBox="1"/>
          <p:nvPr/>
        </p:nvSpPr>
        <p:spPr>
          <a:xfrm>
            <a:off x="3543008" y="5059827"/>
            <a:ext cx="63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(F, 6)</a:t>
            </a:r>
            <a:endParaRPr lang="en-US" dirty="0"/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90526390-E3BB-497B-8DB4-B46A955CFA2F}"/>
              </a:ext>
            </a:extLst>
          </p:cNvPr>
          <p:cNvSpPr txBox="1"/>
          <p:nvPr/>
        </p:nvSpPr>
        <p:spPr>
          <a:xfrm>
            <a:off x="8999374" y="5935008"/>
            <a:ext cx="7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(D, 5)</a:t>
            </a:r>
            <a:endParaRPr lang="en-US" dirty="0"/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FD040D8F-4E4F-4249-9B56-D0D3754BCE17}"/>
              </a:ext>
            </a:extLst>
          </p:cNvPr>
          <p:cNvSpPr txBox="1"/>
          <p:nvPr/>
        </p:nvSpPr>
        <p:spPr>
          <a:xfrm>
            <a:off x="11175361" y="3527397"/>
            <a:ext cx="80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(D, 5)</a:t>
            </a:r>
            <a:endParaRPr lang="en-US" dirty="0"/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24A0ECC-90AF-4445-9F2D-7F9E41E282A3}"/>
              </a:ext>
            </a:extLst>
          </p:cNvPr>
          <p:cNvSpPr txBox="1"/>
          <p:nvPr/>
        </p:nvSpPr>
        <p:spPr>
          <a:xfrm>
            <a:off x="9564357" y="439221"/>
            <a:ext cx="76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(D, 4)</a:t>
            </a:r>
            <a:endParaRPr lang="en-US" dirty="0"/>
          </a:p>
        </p:txBody>
      </p:sp>
      <p:sp>
        <p:nvSpPr>
          <p:cNvPr id="94" name="Metin kutusu 93">
            <a:extLst>
              <a:ext uri="{FF2B5EF4-FFF2-40B4-BE49-F238E27FC236}">
                <a16:creationId xmlns:a16="http://schemas.microsoft.com/office/drawing/2014/main" id="{03CBB7BA-9A9B-4C47-B46F-BAF30D955BB6}"/>
              </a:ext>
            </a:extLst>
          </p:cNvPr>
          <p:cNvSpPr txBox="1"/>
          <p:nvPr/>
        </p:nvSpPr>
        <p:spPr>
          <a:xfrm>
            <a:off x="7007816" y="2475253"/>
            <a:ext cx="7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(B, 3)</a:t>
            </a:r>
            <a:endParaRPr lang="en-US" dirty="0"/>
          </a:p>
        </p:txBody>
      </p:sp>
      <p:cxnSp>
        <p:nvCxnSpPr>
          <p:cNvPr id="97" name="Düz Ok Bağlayıcısı 96">
            <a:extLst>
              <a:ext uri="{FF2B5EF4-FFF2-40B4-BE49-F238E27FC236}">
                <a16:creationId xmlns:a16="http://schemas.microsoft.com/office/drawing/2014/main" id="{BB640DF8-ABC5-41CC-877F-864F421939EE}"/>
              </a:ext>
            </a:extLst>
          </p:cNvPr>
          <p:cNvCxnSpPr>
            <a:cxnSpLocks/>
            <a:stCxn id="6" idx="1"/>
            <a:endCxn id="4" idx="7"/>
          </p:cNvCxnSpPr>
          <p:nvPr/>
        </p:nvCxnSpPr>
        <p:spPr>
          <a:xfrm flipH="1">
            <a:off x="1553740" y="2989028"/>
            <a:ext cx="1474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DF3BBECF-292E-424F-AEFB-30A3CB64D5F6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264024" y="1386396"/>
            <a:ext cx="0" cy="151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88D64012-6A57-4B77-B96F-FA3BECF37BD4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264024" y="3542190"/>
            <a:ext cx="0" cy="1688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426546B5-0CCA-460C-A7ED-DD3C2BA2A8B1}"/>
              </a:ext>
            </a:extLst>
          </p:cNvPr>
          <p:cNvSpPr txBox="1"/>
          <p:nvPr/>
        </p:nvSpPr>
        <p:spPr>
          <a:xfrm>
            <a:off x="3364200" y="4044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  <a:endParaRPr lang="en-US" dirty="0"/>
          </a:p>
        </p:txBody>
      </p:sp>
      <p:sp>
        <p:nvSpPr>
          <p:cNvPr id="106" name="Metin kutusu 105">
            <a:extLst>
              <a:ext uri="{FF2B5EF4-FFF2-40B4-BE49-F238E27FC236}">
                <a16:creationId xmlns:a16="http://schemas.microsoft.com/office/drawing/2014/main" id="{25B0D275-F2A8-4D44-92C5-02367D812B60}"/>
              </a:ext>
            </a:extLst>
          </p:cNvPr>
          <p:cNvSpPr txBox="1"/>
          <p:nvPr/>
        </p:nvSpPr>
        <p:spPr>
          <a:xfrm>
            <a:off x="3271350" y="194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110" name="Metin kutusu 109">
            <a:extLst>
              <a:ext uri="{FF2B5EF4-FFF2-40B4-BE49-F238E27FC236}">
                <a16:creationId xmlns:a16="http://schemas.microsoft.com/office/drawing/2014/main" id="{D9CBC874-5276-4409-B2F1-73CDDB9D0106}"/>
              </a:ext>
            </a:extLst>
          </p:cNvPr>
          <p:cNvSpPr txBox="1"/>
          <p:nvPr/>
        </p:nvSpPr>
        <p:spPr>
          <a:xfrm>
            <a:off x="2178884" y="2594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0794FF95-DF4A-48C8-AE70-7DBC35EA5E51}"/>
              </a:ext>
            </a:extLst>
          </p:cNvPr>
          <p:cNvSpPr txBox="1"/>
          <p:nvPr/>
        </p:nvSpPr>
        <p:spPr>
          <a:xfrm>
            <a:off x="3476058" y="35372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(S,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86055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FABE53D6-D921-4E0D-8D26-0AA6D3E1960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466295" y="1291488"/>
            <a:ext cx="1562324" cy="1627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A3497C1C-9AFC-4807-939E-4CD5C7F2120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564357" y="1291488"/>
            <a:ext cx="1611004" cy="1689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F9DD92B-B7BB-4483-89DF-D917AE7F7161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9328952" y="1386396"/>
            <a:ext cx="0" cy="385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0A9D34D-2A6C-4351-B5F4-B7CAB85C961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99429" y="1291488"/>
            <a:ext cx="3602561" cy="1697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89C5CE73-C499-4EBD-9E8F-3786E7B7A6BC}"/>
              </a:ext>
            </a:extLst>
          </p:cNvPr>
          <p:cNvSpPr txBox="1"/>
          <p:nvPr/>
        </p:nvSpPr>
        <p:spPr>
          <a:xfrm>
            <a:off x="2976124" y="85950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A(2)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047393" y="3033489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S(1)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4DA00DF6-56DA-408A-8918-319B37A6C56F}"/>
              </a:ext>
            </a:extLst>
          </p:cNvPr>
          <p:cNvSpPr txBox="1"/>
          <p:nvPr/>
        </p:nvSpPr>
        <p:spPr>
          <a:xfrm>
            <a:off x="3028619" y="535523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C(7)</a:t>
            </a:r>
            <a:endParaRPr lang="en-US" dirty="0"/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90526390-E3BB-497B-8DB4-B46A955CFA2F}"/>
              </a:ext>
            </a:extLst>
          </p:cNvPr>
          <p:cNvSpPr txBox="1"/>
          <p:nvPr/>
        </p:nvSpPr>
        <p:spPr>
          <a:xfrm>
            <a:off x="9041250" y="5380151"/>
            <a:ext cx="7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F(6)</a:t>
            </a:r>
            <a:endParaRPr lang="en-US" dirty="0"/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FD040D8F-4E4F-4249-9B56-D0D3754BCE17}"/>
              </a:ext>
            </a:extLst>
          </p:cNvPr>
          <p:cNvSpPr txBox="1"/>
          <p:nvPr/>
        </p:nvSpPr>
        <p:spPr>
          <a:xfrm>
            <a:off x="11144607" y="3025424"/>
            <a:ext cx="80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G(5)</a:t>
            </a:r>
            <a:endParaRPr lang="en-US" dirty="0"/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24A0ECC-90AF-4445-9F2D-7F9E41E282A3}"/>
              </a:ext>
            </a:extLst>
          </p:cNvPr>
          <p:cNvSpPr txBox="1"/>
          <p:nvPr/>
        </p:nvSpPr>
        <p:spPr>
          <a:xfrm>
            <a:off x="9093547" y="853133"/>
            <a:ext cx="76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E(4)</a:t>
            </a:r>
            <a:endParaRPr lang="en-US" dirty="0"/>
          </a:p>
        </p:txBody>
      </p: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88D64012-6A57-4B77-B96F-FA3BECF37BD4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264024" y="3542190"/>
            <a:ext cx="0" cy="1688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0794FF95-DF4A-48C8-AE70-7DBC35EA5E51}"/>
              </a:ext>
            </a:extLst>
          </p:cNvPr>
          <p:cNvSpPr txBox="1"/>
          <p:nvPr/>
        </p:nvSpPr>
        <p:spPr>
          <a:xfrm>
            <a:off x="2990124" y="304805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B(8)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BC99649-B40B-465C-958D-C55175E28D2C}"/>
              </a:ext>
            </a:extLst>
          </p:cNvPr>
          <p:cNvSpPr txBox="1"/>
          <p:nvPr/>
        </p:nvSpPr>
        <p:spPr>
          <a:xfrm>
            <a:off x="7067137" y="302542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D(3)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031C366-26D9-48AA-A04F-58BCE36505EE}"/>
              </a:ext>
            </a:extLst>
          </p:cNvPr>
          <p:cNvSpPr txBox="1"/>
          <p:nvPr/>
        </p:nvSpPr>
        <p:spPr>
          <a:xfrm>
            <a:off x="3600238" y="3302187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1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9CF65B8F-C848-435A-A2FC-F16D033CF991}"/>
              </a:ext>
            </a:extLst>
          </p:cNvPr>
          <p:cNvSpPr txBox="1"/>
          <p:nvPr/>
        </p:nvSpPr>
        <p:spPr>
          <a:xfrm>
            <a:off x="3626283" y="4905573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2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499CA3FC-BEE5-47AC-BD7D-A60AA7CF68FC}"/>
              </a:ext>
            </a:extLst>
          </p:cNvPr>
          <p:cNvSpPr txBox="1"/>
          <p:nvPr/>
        </p:nvSpPr>
        <p:spPr>
          <a:xfrm>
            <a:off x="8540210" y="4973430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3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ABE3F96-9B3C-4A36-95B5-D5C60261AED9}"/>
              </a:ext>
            </a:extLst>
          </p:cNvPr>
          <p:cNvSpPr txBox="1"/>
          <p:nvPr/>
        </p:nvSpPr>
        <p:spPr>
          <a:xfrm>
            <a:off x="9711955" y="449290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5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C7D86A3E-98F6-445D-BFAF-9889576CE7AA}"/>
              </a:ext>
            </a:extLst>
          </p:cNvPr>
          <p:cNvSpPr txBox="1"/>
          <p:nvPr/>
        </p:nvSpPr>
        <p:spPr>
          <a:xfrm>
            <a:off x="7209002" y="3741418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6</a:t>
            </a:r>
            <a:endParaRPr lang="en-US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E6C997-D9FE-439F-8740-41DF31C7B2BF}"/>
              </a:ext>
            </a:extLst>
          </p:cNvPr>
          <p:cNvSpPr txBox="1"/>
          <p:nvPr/>
        </p:nvSpPr>
        <p:spPr>
          <a:xfrm>
            <a:off x="3755120" y="449290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7</a:t>
            </a:r>
            <a:endParaRPr lang="en-US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E2F08453-74AB-4B2A-9B87-16195A8B74B2}"/>
              </a:ext>
            </a:extLst>
          </p:cNvPr>
          <p:cNvSpPr txBox="1"/>
          <p:nvPr/>
        </p:nvSpPr>
        <p:spPr>
          <a:xfrm>
            <a:off x="635072" y="2524788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8</a:t>
            </a:r>
            <a:endParaRPr lang="en-US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F9EDCFE-6A0F-4DE1-BD7F-1F6018938414}"/>
              </a:ext>
            </a:extLst>
          </p:cNvPr>
          <p:cNvSpPr txBox="1"/>
          <p:nvPr/>
        </p:nvSpPr>
        <p:spPr>
          <a:xfrm>
            <a:off x="10658701" y="3318874"/>
            <a:ext cx="3016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4</a:t>
            </a:r>
            <a:endParaRPr lang="en-US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A77E54CF-2216-4FE4-8994-C0504B101721}"/>
              </a:ext>
            </a:extLst>
          </p:cNvPr>
          <p:cNvCxnSpPr>
            <a:cxnSpLocks/>
            <a:stCxn id="4" idx="5"/>
            <a:endCxn id="6" idx="3"/>
          </p:cNvCxnSpPr>
          <p:nvPr/>
        </p:nvCxnSpPr>
        <p:spPr>
          <a:xfrm>
            <a:off x="1553740" y="3447282"/>
            <a:ext cx="1474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E04428A0-A6D1-4014-AF4B-448107A297DF}"/>
              </a:ext>
            </a:extLst>
          </p:cNvPr>
          <p:cNvCxnSpPr>
            <a:cxnSpLocks/>
            <a:stCxn id="6" idx="1"/>
            <a:endCxn id="4" idx="7"/>
          </p:cNvCxnSpPr>
          <p:nvPr/>
        </p:nvCxnSpPr>
        <p:spPr>
          <a:xfrm flipH="1">
            <a:off x="1553740" y="2989028"/>
            <a:ext cx="14748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7A665C52-E00F-40C8-A7DA-4F0A73430DB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96937" y="3218155"/>
            <a:ext cx="3407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69468447-A6FF-475E-B189-C39F768E797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596937" y="1062361"/>
            <a:ext cx="5399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480C8214-5699-4F2B-AC59-5CD88B349EE0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7572800" y="3447282"/>
            <a:ext cx="1520747" cy="188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E2F6A1A7-B66E-4364-8431-B4D77F5D8BBB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>
            <a:off x="7652554" y="3210090"/>
            <a:ext cx="3425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8076B9B8-F093-4110-9839-3C860ECCB4C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9564357" y="3439217"/>
            <a:ext cx="1611004" cy="189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89EF94DE-5432-406F-AE28-987A4B256FC6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3264024" y="1386396"/>
            <a:ext cx="0" cy="1507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7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76E431-3FE7-4A5A-A024-BD107FF3CA11}"/>
              </a:ext>
            </a:extLst>
          </p:cNvPr>
          <p:cNvSpPr/>
          <p:nvPr/>
        </p:nvSpPr>
        <p:spPr>
          <a:xfrm>
            <a:off x="98542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2DA99-16DF-4501-AAA2-22324EFBC40D}"/>
              </a:ext>
            </a:extLst>
          </p:cNvPr>
          <p:cNvSpPr/>
          <p:nvPr/>
        </p:nvSpPr>
        <p:spPr>
          <a:xfrm>
            <a:off x="2931111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73BB09-DC39-4D89-8F3D-95BCE8D9F9A9}"/>
              </a:ext>
            </a:extLst>
          </p:cNvPr>
          <p:cNvSpPr/>
          <p:nvPr/>
        </p:nvSpPr>
        <p:spPr>
          <a:xfrm>
            <a:off x="2931111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F1C177-EE1E-40A6-98A6-2C0FA2197432}"/>
              </a:ext>
            </a:extLst>
          </p:cNvPr>
          <p:cNvSpPr/>
          <p:nvPr/>
        </p:nvSpPr>
        <p:spPr>
          <a:xfrm>
            <a:off x="2931111" y="52304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03D37-2CD0-4E72-A1D4-0AAE444591FF}"/>
              </a:ext>
            </a:extLst>
          </p:cNvPr>
          <p:cNvSpPr/>
          <p:nvPr/>
        </p:nvSpPr>
        <p:spPr>
          <a:xfrm>
            <a:off x="8996039" y="5240782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7AE2-308D-4B04-A8BC-DCF8477D900D}"/>
              </a:ext>
            </a:extLst>
          </p:cNvPr>
          <p:cNvSpPr/>
          <p:nvPr/>
        </p:nvSpPr>
        <p:spPr>
          <a:xfrm>
            <a:off x="7004482" y="2894120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567F04-51F9-4C73-9631-53F015F14845}"/>
              </a:ext>
            </a:extLst>
          </p:cNvPr>
          <p:cNvSpPr/>
          <p:nvPr/>
        </p:nvSpPr>
        <p:spPr>
          <a:xfrm>
            <a:off x="11077853" y="2886055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AAFDBC-93AE-4C72-8316-542437B00862}"/>
              </a:ext>
            </a:extLst>
          </p:cNvPr>
          <p:cNvSpPr/>
          <p:nvPr/>
        </p:nvSpPr>
        <p:spPr>
          <a:xfrm>
            <a:off x="8996039" y="738326"/>
            <a:ext cx="665826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FABE53D6-D921-4E0D-8D26-0AA6D3E1960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466295" y="1291488"/>
            <a:ext cx="1562324" cy="1627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E8EAECF-17B0-45B9-AC60-AEDE94D0F0AB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596937" y="5554461"/>
            <a:ext cx="53991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A3497C1C-9AFC-4807-939E-4CD5C7F2120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564357" y="1291488"/>
            <a:ext cx="1611004" cy="1689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900D76B9-1B3C-4ECB-9AB0-D24379E1E24D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572800" y="1291488"/>
            <a:ext cx="1520747" cy="1692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1F9DD92B-B7BB-4483-89DF-D917AE7F7161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9328952" y="1386396"/>
            <a:ext cx="0" cy="38543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0A9D34D-2A6C-4351-B5F4-B7CAB85C9614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99429" y="1291488"/>
            <a:ext cx="3602561" cy="1697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89C5CE73-C499-4EBD-9E8F-3786E7B7A6BC}"/>
              </a:ext>
            </a:extLst>
          </p:cNvPr>
          <p:cNvSpPr txBox="1"/>
          <p:nvPr/>
        </p:nvSpPr>
        <p:spPr>
          <a:xfrm>
            <a:off x="2976124" y="85950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A(2)</a:t>
            </a:r>
            <a:endParaRPr lang="en-US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48AFE9FF-876F-4925-BB4E-AD78CADB4D40}"/>
              </a:ext>
            </a:extLst>
          </p:cNvPr>
          <p:cNvSpPr txBox="1"/>
          <p:nvPr/>
        </p:nvSpPr>
        <p:spPr>
          <a:xfrm>
            <a:off x="1047393" y="3033489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S(1)</a:t>
            </a:r>
            <a:endParaRPr lang="en-US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4DA00DF6-56DA-408A-8918-319B37A6C56F}"/>
              </a:ext>
            </a:extLst>
          </p:cNvPr>
          <p:cNvSpPr txBox="1"/>
          <p:nvPr/>
        </p:nvSpPr>
        <p:spPr>
          <a:xfrm>
            <a:off x="3028619" y="535523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C(7)</a:t>
            </a:r>
            <a:endParaRPr lang="en-US" dirty="0"/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90526390-E3BB-497B-8DB4-B46A955CFA2F}"/>
              </a:ext>
            </a:extLst>
          </p:cNvPr>
          <p:cNvSpPr txBox="1"/>
          <p:nvPr/>
        </p:nvSpPr>
        <p:spPr>
          <a:xfrm>
            <a:off x="9041250" y="5380151"/>
            <a:ext cx="74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F(6)</a:t>
            </a:r>
            <a:endParaRPr lang="en-US" dirty="0"/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FD040D8F-4E4F-4249-9B56-D0D3754BCE17}"/>
              </a:ext>
            </a:extLst>
          </p:cNvPr>
          <p:cNvSpPr txBox="1"/>
          <p:nvPr/>
        </p:nvSpPr>
        <p:spPr>
          <a:xfrm>
            <a:off x="11144607" y="3025424"/>
            <a:ext cx="80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G(5)</a:t>
            </a:r>
            <a:endParaRPr lang="en-US" dirty="0"/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24A0ECC-90AF-4445-9F2D-7F9E41E282A3}"/>
              </a:ext>
            </a:extLst>
          </p:cNvPr>
          <p:cNvSpPr txBox="1"/>
          <p:nvPr/>
        </p:nvSpPr>
        <p:spPr>
          <a:xfrm>
            <a:off x="9093547" y="853133"/>
            <a:ext cx="76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E(4)</a:t>
            </a:r>
            <a:endParaRPr lang="en-US" dirty="0"/>
          </a:p>
        </p:txBody>
      </p:sp>
      <p:cxnSp>
        <p:nvCxnSpPr>
          <p:cNvPr id="102" name="Düz Ok Bağlayıcısı 101">
            <a:extLst>
              <a:ext uri="{FF2B5EF4-FFF2-40B4-BE49-F238E27FC236}">
                <a16:creationId xmlns:a16="http://schemas.microsoft.com/office/drawing/2014/main" id="{88D64012-6A57-4B77-B96F-FA3BECF37BD4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3264024" y="3542190"/>
            <a:ext cx="0" cy="1688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Metin kutusu 110">
            <a:extLst>
              <a:ext uri="{FF2B5EF4-FFF2-40B4-BE49-F238E27FC236}">
                <a16:creationId xmlns:a16="http://schemas.microsoft.com/office/drawing/2014/main" id="{0794FF95-DF4A-48C8-AE70-7DBC35EA5E51}"/>
              </a:ext>
            </a:extLst>
          </p:cNvPr>
          <p:cNvSpPr txBox="1"/>
          <p:nvPr/>
        </p:nvSpPr>
        <p:spPr>
          <a:xfrm>
            <a:off x="2990124" y="304805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B(8)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BC99649-B40B-465C-958D-C55175E28D2C}"/>
              </a:ext>
            </a:extLst>
          </p:cNvPr>
          <p:cNvSpPr txBox="1"/>
          <p:nvPr/>
        </p:nvSpPr>
        <p:spPr>
          <a:xfrm>
            <a:off x="7067137" y="302542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D(3)</a:t>
            </a:r>
            <a:endParaRPr lang="en-US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A77E54CF-2216-4FE4-8994-C0504B101721}"/>
              </a:ext>
            </a:extLst>
          </p:cNvPr>
          <p:cNvCxnSpPr>
            <a:cxnSpLocks/>
            <a:stCxn id="4" idx="5"/>
            <a:endCxn id="6" idx="3"/>
          </p:cNvCxnSpPr>
          <p:nvPr/>
        </p:nvCxnSpPr>
        <p:spPr>
          <a:xfrm>
            <a:off x="1553740" y="3447282"/>
            <a:ext cx="147487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E04428A0-A6D1-4014-AF4B-448107A297DF}"/>
              </a:ext>
            </a:extLst>
          </p:cNvPr>
          <p:cNvCxnSpPr>
            <a:cxnSpLocks/>
            <a:stCxn id="6" idx="1"/>
            <a:endCxn id="4" idx="7"/>
          </p:cNvCxnSpPr>
          <p:nvPr/>
        </p:nvCxnSpPr>
        <p:spPr>
          <a:xfrm flipH="1">
            <a:off x="1553740" y="2989028"/>
            <a:ext cx="147487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7A665C52-E00F-40C8-A7DA-4F0A73430DB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96937" y="3218155"/>
            <a:ext cx="340754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69468447-A6FF-475E-B189-C39F768E797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596937" y="1062361"/>
            <a:ext cx="539910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480C8214-5699-4F2B-AC59-5CD88B349EE0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7572800" y="3447282"/>
            <a:ext cx="1520747" cy="18884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E2F6A1A7-B66E-4364-8431-B4D77F5D8BBB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>
            <a:off x="7652554" y="3210090"/>
            <a:ext cx="342529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8076B9B8-F093-4110-9839-3C860ECCB4C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9564357" y="3439217"/>
            <a:ext cx="1611004" cy="189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89EF94DE-5432-406F-AE28-987A4B256FC6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3264024" y="1386396"/>
            <a:ext cx="0" cy="15077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8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292</Words>
  <Application>Microsoft Office PowerPoint</Application>
  <PresentationFormat>Geniş ekran</PresentationFormat>
  <Paragraphs>140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Tahir Turgut</dc:creator>
  <cp:lastModifiedBy>Tahir Turgut</cp:lastModifiedBy>
  <cp:revision>22</cp:revision>
  <dcterms:created xsi:type="dcterms:W3CDTF">2021-01-06T18:45:51Z</dcterms:created>
  <dcterms:modified xsi:type="dcterms:W3CDTF">2021-01-09T21:39:09Z</dcterms:modified>
</cp:coreProperties>
</file>