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7" r:id="rId3"/>
    <p:sldId id="257" r:id="rId4"/>
    <p:sldId id="258" r:id="rId5"/>
    <p:sldId id="266" r:id="rId6"/>
    <p:sldId id="259" r:id="rId7"/>
    <p:sldId id="265" r:id="rId8"/>
    <p:sldId id="260" r:id="rId9"/>
    <p:sldId id="261" r:id="rId10"/>
    <p:sldId id="262" r:id="rId11"/>
    <p:sldId id="268"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4830"/>
  </p:normalViewPr>
  <p:slideViewPr>
    <p:cSldViewPr snapToGrid="0">
      <p:cViewPr varScale="1">
        <p:scale>
          <a:sx n="94" d="100"/>
          <a:sy n="94" d="100"/>
        </p:scale>
        <p:origin x="6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Gates" userId="3d6fd358b4d4e718" providerId="LiveId" clId="{F319783E-E121-0344-8A2B-E86FA2AF5E2B}"/>
    <pc:docChg chg="undo redo custSel addSld modSld">
      <pc:chgData name="Michael Gates" userId="3d6fd358b4d4e718" providerId="LiveId" clId="{F319783E-E121-0344-8A2B-E86FA2AF5E2B}" dt="2024-04-22T21:19:53.118" v="4087" actId="26606"/>
      <pc:docMkLst>
        <pc:docMk/>
      </pc:docMkLst>
      <pc:sldChg chg="addSp delSp modSp mod modMedia setBg addAnim delAnim modNotesTx">
        <pc:chgData name="Michael Gates" userId="3d6fd358b4d4e718" providerId="LiveId" clId="{F319783E-E121-0344-8A2B-E86FA2AF5E2B}" dt="2024-04-18T17:54:52.210" v="4006" actId="20577"/>
        <pc:sldMkLst>
          <pc:docMk/>
          <pc:sldMk cId="3828009284" sldId="256"/>
        </pc:sldMkLst>
        <pc:spChg chg="mod">
          <ac:chgData name="Michael Gates" userId="3d6fd358b4d4e718" providerId="LiveId" clId="{F319783E-E121-0344-8A2B-E86FA2AF5E2B}" dt="2024-04-15T23:26:17.680" v="2551" actId="26606"/>
          <ac:spMkLst>
            <pc:docMk/>
            <pc:sldMk cId="3828009284" sldId="256"/>
            <ac:spMk id="2" creationId="{6C988994-7765-31A8-13A5-34C32D4BD7BE}"/>
          </ac:spMkLst>
        </pc:spChg>
        <pc:spChg chg="mod">
          <ac:chgData name="Michael Gates" userId="3d6fd358b4d4e718" providerId="LiveId" clId="{F319783E-E121-0344-8A2B-E86FA2AF5E2B}" dt="2024-04-15T23:26:17.680" v="2551" actId="26606"/>
          <ac:spMkLst>
            <pc:docMk/>
            <pc:sldMk cId="3828009284" sldId="256"/>
            <ac:spMk id="3" creationId="{72903344-BC75-4ED8-0577-DCA098988766}"/>
          </ac:spMkLst>
        </pc:spChg>
        <pc:spChg chg="add del">
          <ac:chgData name="Michael Gates" userId="3d6fd358b4d4e718" providerId="LiveId" clId="{F319783E-E121-0344-8A2B-E86FA2AF5E2B}" dt="2024-04-15T23:19:01.281" v="2356" actId="26606"/>
          <ac:spMkLst>
            <pc:docMk/>
            <pc:sldMk cId="3828009284" sldId="256"/>
            <ac:spMk id="6" creationId="{C7D023E4-8DE1-436E-9847-ED6A4B4B04FD}"/>
          </ac:spMkLst>
        </pc:spChg>
        <pc:spChg chg="add del">
          <ac:chgData name="Michael Gates" userId="3d6fd358b4d4e718" providerId="LiveId" clId="{F319783E-E121-0344-8A2B-E86FA2AF5E2B}" dt="2024-04-15T23:18:31.221" v="2340" actId="26606"/>
          <ac:spMkLst>
            <pc:docMk/>
            <pc:sldMk cId="3828009284" sldId="256"/>
            <ac:spMk id="8" creationId="{6F5A5072-7B47-4D32-B52A-4EBBF590B8A5}"/>
          </ac:spMkLst>
        </pc:spChg>
        <pc:spChg chg="add del">
          <ac:chgData name="Michael Gates" userId="3d6fd358b4d4e718" providerId="LiveId" clId="{F319783E-E121-0344-8A2B-E86FA2AF5E2B}" dt="2024-04-15T23:18:46.171" v="2350" actId="26606"/>
          <ac:spMkLst>
            <pc:docMk/>
            <pc:sldMk cId="3828009284" sldId="256"/>
            <ac:spMk id="9" creationId="{6F828D28-8E09-41CC-8229-3070B5467A96}"/>
          </ac:spMkLst>
        </pc:spChg>
        <pc:spChg chg="add del">
          <ac:chgData name="Michael Gates" userId="3d6fd358b4d4e718" providerId="LiveId" clId="{F319783E-E121-0344-8A2B-E86FA2AF5E2B}" dt="2024-04-15T23:18:31.221" v="2340" actId="26606"/>
          <ac:spMkLst>
            <pc:docMk/>
            <pc:sldMk cId="3828009284" sldId="256"/>
            <ac:spMk id="10" creationId="{9715DAF0-AE1B-46C9-8A6B-DB2AA05AB91D}"/>
          </ac:spMkLst>
        </pc:spChg>
        <pc:spChg chg="add del">
          <ac:chgData name="Michael Gates" userId="3d6fd358b4d4e718" providerId="LiveId" clId="{F319783E-E121-0344-8A2B-E86FA2AF5E2B}" dt="2024-04-15T23:18:46.171" v="2350" actId="26606"/>
          <ac:spMkLst>
            <pc:docMk/>
            <pc:sldMk cId="3828009284" sldId="256"/>
            <ac:spMk id="11" creationId="{D5B012D8-7F27-4758-9AC6-C889B154BD73}"/>
          </ac:spMkLst>
        </pc:spChg>
        <pc:spChg chg="add del">
          <ac:chgData name="Michael Gates" userId="3d6fd358b4d4e718" providerId="LiveId" clId="{F319783E-E121-0344-8A2B-E86FA2AF5E2B}" dt="2024-04-15T23:18:31.221" v="2340" actId="26606"/>
          <ac:spMkLst>
            <pc:docMk/>
            <pc:sldMk cId="3828009284" sldId="256"/>
            <ac:spMk id="12" creationId="{6016219D-510E-4184-9090-6D5578A87BD1}"/>
          </ac:spMkLst>
        </pc:spChg>
        <pc:spChg chg="add del">
          <ac:chgData name="Michael Gates" userId="3d6fd358b4d4e718" providerId="LiveId" clId="{F319783E-E121-0344-8A2B-E86FA2AF5E2B}" dt="2024-04-15T23:18:46.171" v="2350" actId="26606"/>
          <ac:spMkLst>
            <pc:docMk/>
            <pc:sldMk cId="3828009284" sldId="256"/>
            <ac:spMk id="13" creationId="{4063B759-00FC-46D1-9898-8E8625268FAF}"/>
          </ac:spMkLst>
        </pc:spChg>
        <pc:spChg chg="add del">
          <ac:chgData name="Michael Gates" userId="3d6fd358b4d4e718" providerId="LiveId" clId="{F319783E-E121-0344-8A2B-E86FA2AF5E2B}" dt="2024-04-15T23:18:31.221" v="2340" actId="26606"/>
          <ac:spMkLst>
            <pc:docMk/>
            <pc:sldMk cId="3828009284" sldId="256"/>
            <ac:spMk id="14" creationId="{AFF4A713-7B75-4B21-90D7-5AB19547C728}"/>
          </ac:spMkLst>
        </pc:spChg>
        <pc:spChg chg="add del">
          <ac:chgData name="Michael Gates" userId="3d6fd358b4d4e718" providerId="LiveId" clId="{F319783E-E121-0344-8A2B-E86FA2AF5E2B}" dt="2024-04-15T23:19:01.281" v="2356" actId="26606"/>
          <ac:spMkLst>
            <pc:docMk/>
            <pc:sldMk cId="3828009284" sldId="256"/>
            <ac:spMk id="15" creationId="{63C1F321-BB96-4700-B3CE-1A6156067F44}"/>
          </ac:spMkLst>
        </pc:spChg>
        <pc:spChg chg="add del">
          <ac:chgData name="Michael Gates" userId="3d6fd358b4d4e718" providerId="LiveId" clId="{F319783E-E121-0344-8A2B-E86FA2AF5E2B}" dt="2024-04-15T23:18:31.221" v="2340" actId="26606"/>
          <ac:spMkLst>
            <pc:docMk/>
            <pc:sldMk cId="3828009284" sldId="256"/>
            <ac:spMk id="16" creationId="{DC631C0B-6DA6-4E57-8231-CE32B3434A7E}"/>
          </ac:spMkLst>
        </pc:spChg>
        <pc:spChg chg="add del">
          <ac:chgData name="Michael Gates" userId="3d6fd358b4d4e718" providerId="LiveId" clId="{F319783E-E121-0344-8A2B-E86FA2AF5E2B}" dt="2024-04-15T23:18:31.221" v="2340" actId="26606"/>
          <ac:spMkLst>
            <pc:docMk/>
            <pc:sldMk cId="3828009284" sldId="256"/>
            <ac:spMk id="18" creationId="{C29501E6-A978-4A61-9689-9085AF97A53A}"/>
          </ac:spMkLst>
        </pc:spChg>
        <pc:spChg chg="add del">
          <ac:chgData name="Michael Gates" userId="3d6fd358b4d4e718" providerId="LiveId" clId="{F319783E-E121-0344-8A2B-E86FA2AF5E2B}" dt="2024-04-15T23:18:32.466" v="2342" actId="26606"/>
          <ac:spMkLst>
            <pc:docMk/>
            <pc:sldMk cId="3828009284" sldId="256"/>
            <ac:spMk id="20" creationId="{A3363022-C969-41E9-8EB2-E4C94908C1FA}"/>
          </ac:spMkLst>
        </pc:spChg>
        <pc:spChg chg="add del">
          <ac:chgData name="Michael Gates" userId="3d6fd358b4d4e718" providerId="LiveId" clId="{F319783E-E121-0344-8A2B-E86FA2AF5E2B}" dt="2024-04-15T23:18:32.466" v="2342" actId="26606"/>
          <ac:spMkLst>
            <pc:docMk/>
            <pc:sldMk cId="3828009284" sldId="256"/>
            <ac:spMk id="21" creationId="{8D1AD6B3-BE88-4CEB-BA17-790657CC4729}"/>
          </ac:spMkLst>
        </pc:spChg>
        <pc:spChg chg="add del">
          <ac:chgData name="Michael Gates" userId="3d6fd358b4d4e718" providerId="LiveId" clId="{F319783E-E121-0344-8A2B-E86FA2AF5E2B}" dt="2024-04-15T23:18:35.811" v="2344" actId="26606"/>
          <ac:spMkLst>
            <pc:docMk/>
            <pc:sldMk cId="3828009284" sldId="256"/>
            <ac:spMk id="25" creationId="{577D6B2E-37A3-429E-A37C-F30ED6487282}"/>
          </ac:spMkLst>
        </pc:spChg>
        <pc:spChg chg="add del">
          <ac:chgData name="Michael Gates" userId="3d6fd358b4d4e718" providerId="LiveId" clId="{F319783E-E121-0344-8A2B-E86FA2AF5E2B}" dt="2024-04-15T23:18:35.811" v="2344" actId="26606"/>
          <ac:spMkLst>
            <pc:docMk/>
            <pc:sldMk cId="3828009284" sldId="256"/>
            <ac:spMk id="26" creationId="{5CEAD642-85CF-4750-8432-7C80C901F001}"/>
          </ac:spMkLst>
        </pc:spChg>
        <pc:spChg chg="add del">
          <ac:chgData name="Michael Gates" userId="3d6fd358b4d4e718" providerId="LiveId" clId="{F319783E-E121-0344-8A2B-E86FA2AF5E2B}" dt="2024-04-15T23:18:35.811" v="2344" actId="26606"/>
          <ac:spMkLst>
            <pc:docMk/>
            <pc:sldMk cId="3828009284" sldId="256"/>
            <ac:spMk id="27" creationId="{FA33EEAE-15D5-4119-8C1E-89D943F911EF}"/>
          </ac:spMkLst>
        </pc:spChg>
        <pc:spChg chg="add del">
          <ac:chgData name="Michael Gates" userId="3d6fd358b4d4e718" providerId="LiveId" clId="{F319783E-E121-0344-8A2B-E86FA2AF5E2B}" dt="2024-04-15T23:18:35.811" v="2344" actId="26606"/>
          <ac:spMkLst>
            <pc:docMk/>
            <pc:sldMk cId="3828009284" sldId="256"/>
            <ac:spMk id="28" creationId="{730D8B3B-9B80-4025-B934-26DC7D7CD231}"/>
          </ac:spMkLst>
        </pc:spChg>
        <pc:spChg chg="add del">
          <ac:chgData name="Michael Gates" userId="3d6fd358b4d4e718" providerId="LiveId" clId="{F319783E-E121-0344-8A2B-E86FA2AF5E2B}" dt="2024-04-15T23:18:35.811" v="2344" actId="26606"/>
          <ac:spMkLst>
            <pc:docMk/>
            <pc:sldMk cId="3828009284" sldId="256"/>
            <ac:spMk id="29" creationId="{1064D5D5-227B-4F66-9AEA-46F570E793BD}"/>
          </ac:spMkLst>
        </pc:spChg>
        <pc:spChg chg="add del">
          <ac:chgData name="Michael Gates" userId="3d6fd358b4d4e718" providerId="LiveId" clId="{F319783E-E121-0344-8A2B-E86FA2AF5E2B}" dt="2024-04-15T23:18:35.811" v="2344" actId="26606"/>
          <ac:spMkLst>
            <pc:docMk/>
            <pc:sldMk cId="3828009284" sldId="256"/>
            <ac:spMk id="30" creationId="{646B67A4-D328-4747-A82B-65E84FA46368}"/>
          </ac:spMkLst>
        </pc:spChg>
        <pc:spChg chg="add del">
          <ac:chgData name="Michael Gates" userId="3d6fd358b4d4e718" providerId="LiveId" clId="{F319783E-E121-0344-8A2B-E86FA2AF5E2B}" dt="2024-04-15T23:18:35.811" v="2344" actId="26606"/>
          <ac:spMkLst>
            <pc:docMk/>
            <pc:sldMk cId="3828009284" sldId="256"/>
            <ac:spMk id="31" creationId="{B5A1B09C-1565-46F8-B70F-621C5EB48A09}"/>
          </ac:spMkLst>
        </pc:spChg>
        <pc:spChg chg="add del">
          <ac:chgData name="Michael Gates" userId="3d6fd358b4d4e718" providerId="LiveId" clId="{F319783E-E121-0344-8A2B-E86FA2AF5E2B}" dt="2024-04-15T23:18:35.811" v="2344" actId="26606"/>
          <ac:spMkLst>
            <pc:docMk/>
            <pc:sldMk cId="3828009284" sldId="256"/>
            <ac:spMk id="32" creationId="{8C516CC8-80AC-446C-A56E-9F54B7210402}"/>
          </ac:spMkLst>
        </pc:spChg>
        <pc:spChg chg="add del">
          <ac:chgData name="Michael Gates" userId="3d6fd358b4d4e718" providerId="LiveId" clId="{F319783E-E121-0344-8A2B-E86FA2AF5E2B}" dt="2024-04-15T23:18:39.701" v="2346" actId="26606"/>
          <ac:spMkLst>
            <pc:docMk/>
            <pc:sldMk cId="3828009284" sldId="256"/>
            <ac:spMk id="34" creationId="{65219498-D544-41AC-98FE-8F956EF66A62}"/>
          </ac:spMkLst>
        </pc:spChg>
        <pc:spChg chg="add del">
          <ac:chgData name="Michael Gates" userId="3d6fd358b4d4e718" providerId="LiveId" clId="{F319783E-E121-0344-8A2B-E86FA2AF5E2B}" dt="2024-04-15T23:18:39.701" v="2346" actId="26606"/>
          <ac:spMkLst>
            <pc:docMk/>
            <pc:sldMk cId="3828009284" sldId="256"/>
            <ac:spMk id="35" creationId="{F500DBFC-17A9-4E0A-AEE2-A49F9AEEF0FD}"/>
          </ac:spMkLst>
        </pc:spChg>
        <pc:spChg chg="add del">
          <ac:chgData name="Michael Gates" userId="3d6fd358b4d4e718" providerId="LiveId" clId="{F319783E-E121-0344-8A2B-E86FA2AF5E2B}" dt="2024-04-15T23:19:11.396" v="2360" actId="26606"/>
          <ac:spMkLst>
            <pc:docMk/>
            <pc:sldMk cId="3828009284" sldId="256"/>
            <ac:spMk id="45" creationId="{4D24BFD5-D814-402B-B6C4-EEF6AE14B0F2}"/>
          </ac:spMkLst>
        </pc:spChg>
        <pc:spChg chg="add del">
          <ac:chgData name="Michael Gates" userId="3d6fd358b4d4e718" providerId="LiveId" clId="{F319783E-E121-0344-8A2B-E86FA2AF5E2B}" dt="2024-04-15T23:19:11.396" v="2360" actId="26606"/>
          <ac:spMkLst>
            <pc:docMk/>
            <pc:sldMk cId="3828009284" sldId="256"/>
            <ac:spMk id="46" creationId="{36FED7E8-9A97-475F-9FA4-113410D4433B}"/>
          </ac:spMkLst>
        </pc:spChg>
        <pc:spChg chg="add del">
          <ac:chgData name="Michael Gates" userId="3d6fd358b4d4e718" providerId="LiveId" clId="{F319783E-E121-0344-8A2B-E86FA2AF5E2B}" dt="2024-04-15T23:19:11.396" v="2360" actId="26606"/>
          <ac:spMkLst>
            <pc:docMk/>
            <pc:sldMk cId="3828009284" sldId="256"/>
            <ac:spMk id="47" creationId="{2A39B854-4B6C-4F7F-A602-6F97770CED70}"/>
          </ac:spMkLst>
        </pc:spChg>
        <pc:spChg chg="add del">
          <ac:chgData name="Michael Gates" userId="3d6fd358b4d4e718" providerId="LiveId" clId="{F319783E-E121-0344-8A2B-E86FA2AF5E2B}" dt="2024-04-15T23:26:17.680" v="2551" actId="26606"/>
          <ac:spMkLst>
            <pc:docMk/>
            <pc:sldMk cId="3828009284" sldId="256"/>
            <ac:spMk id="49" creationId="{1EADCAF8-8823-4E89-8612-21029831A4B2}"/>
          </ac:spMkLst>
        </pc:spChg>
        <pc:spChg chg="add del">
          <ac:chgData name="Michael Gates" userId="3d6fd358b4d4e718" providerId="LiveId" clId="{F319783E-E121-0344-8A2B-E86FA2AF5E2B}" dt="2024-04-15T23:26:17.680" v="2551" actId="26606"/>
          <ac:spMkLst>
            <pc:docMk/>
            <pc:sldMk cId="3828009284" sldId="256"/>
            <ac:spMk id="50" creationId="{28CA07B2-0819-4B62-9425-7A52BBDD7070}"/>
          </ac:spMkLst>
        </pc:spChg>
        <pc:spChg chg="add">
          <ac:chgData name="Michael Gates" userId="3d6fd358b4d4e718" providerId="LiveId" clId="{F319783E-E121-0344-8A2B-E86FA2AF5E2B}" dt="2024-04-15T23:26:17.680" v="2551" actId="26606"/>
          <ac:spMkLst>
            <pc:docMk/>
            <pc:sldMk cId="3828009284" sldId="256"/>
            <ac:spMk id="61" creationId="{943CAA20-3569-4189-9E48-239A229A86CA}"/>
          </ac:spMkLst>
        </pc:spChg>
        <pc:spChg chg="add">
          <ac:chgData name="Michael Gates" userId="3d6fd358b4d4e718" providerId="LiveId" clId="{F319783E-E121-0344-8A2B-E86FA2AF5E2B}" dt="2024-04-15T23:26:17.680" v="2551" actId="26606"/>
          <ac:spMkLst>
            <pc:docMk/>
            <pc:sldMk cId="3828009284" sldId="256"/>
            <ac:spMk id="63" creationId="{DA542B6D-E775-4832-91DC-2D20F857813A}"/>
          </ac:spMkLst>
        </pc:spChg>
        <pc:grpChg chg="add del">
          <ac:chgData name="Michael Gates" userId="3d6fd358b4d4e718" providerId="LiveId" clId="{F319783E-E121-0344-8A2B-E86FA2AF5E2B}" dt="2024-04-15T23:18:32.466" v="2342" actId="26606"/>
          <ac:grpSpMkLst>
            <pc:docMk/>
            <pc:sldMk cId="3828009284" sldId="256"/>
            <ac:grpSpMk id="22" creationId="{89D1390B-7E13-4B4F-9CB2-391063412E54}"/>
          </ac:grpSpMkLst>
        </pc:grpChg>
        <pc:grpChg chg="add del">
          <ac:chgData name="Michael Gates" userId="3d6fd358b4d4e718" providerId="LiveId" clId="{F319783E-E121-0344-8A2B-E86FA2AF5E2B}" dt="2024-04-15T23:19:01.281" v="2356" actId="26606"/>
          <ac:grpSpMkLst>
            <pc:docMk/>
            <pc:sldMk cId="3828009284" sldId="256"/>
            <ac:grpSpMk id="24" creationId="{3FA1AD64-F15F-417D-956C-B2C211FC905E}"/>
          </ac:grpSpMkLst>
        </pc:grpChg>
        <pc:grpChg chg="add del">
          <ac:chgData name="Michael Gates" userId="3d6fd358b4d4e718" providerId="LiveId" clId="{F319783E-E121-0344-8A2B-E86FA2AF5E2B}" dt="2024-04-15T23:18:39.701" v="2346" actId="26606"/>
          <ac:grpSpMkLst>
            <pc:docMk/>
            <pc:sldMk cId="3828009284" sldId="256"/>
            <ac:grpSpMk id="36" creationId="{D74613BB-817C-4C4F-8A24-4936F2F064C0}"/>
          </ac:grpSpMkLst>
        </pc:grpChg>
        <pc:grpChg chg="add del">
          <ac:chgData name="Michael Gates" userId="3d6fd358b4d4e718" providerId="LiveId" clId="{F319783E-E121-0344-8A2B-E86FA2AF5E2B}" dt="2024-04-15T23:19:01.281" v="2356" actId="26606"/>
          <ac:grpSpMkLst>
            <pc:docMk/>
            <pc:sldMk cId="3828009284" sldId="256"/>
            <ac:grpSpMk id="38" creationId="{43F5E015-E085-4624-B431-B42414448684}"/>
          </ac:grpSpMkLst>
        </pc:grpChg>
        <pc:grpChg chg="add del">
          <ac:chgData name="Michael Gates" userId="3d6fd358b4d4e718" providerId="LiveId" clId="{F319783E-E121-0344-8A2B-E86FA2AF5E2B}" dt="2024-04-15T23:26:17.680" v="2551" actId="26606"/>
          <ac:grpSpMkLst>
            <pc:docMk/>
            <pc:sldMk cId="3828009284" sldId="256"/>
            <ac:grpSpMk id="51" creationId="{DA02BEE4-A5D4-40AF-882D-49D34B086FFF}"/>
          </ac:grpSpMkLst>
        </pc:grpChg>
        <pc:picChg chg="add del mod">
          <ac:chgData name="Michael Gates" userId="3d6fd358b4d4e718" providerId="LiveId" clId="{F319783E-E121-0344-8A2B-E86FA2AF5E2B}" dt="2024-04-15T23:18:46.171" v="2350" actId="26606"/>
          <ac:picMkLst>
            <pc:docMk/>
            <pc:sldMk cId="3828009284" sldId="256"/>
            <ac:picMk id="5" creationId="{290ACFA0-D0E4-7E5D-CD48-EA33EABA7B53}"/>
          </ac:picMkLst>
        </pc:picChg>
        <pc:picChg chg="add del">
          <ac:chgData name="Michael Gates" userId="3d6fd358b4d4e718" providerId="LiveId" clId="{F319783E-E121-0344-8A2B-E86FA2AF5E2B}" dt="2024-04-15T23:18:32.466" v="2342" actId="26606"/>
          <ac:picMkLst>
            <pc:docMk/>
            <pc:sldMk cId="3828009284" sldId="256"/>
            <ac:picMk id="7" creationId="{4E2C056E-CB87-08CF-28C2-7BB48022DD0A}"/>
          </ac:picMkLst>
        </pc:picChg>
        <pc:picChg chg="add del">
          <ac:chgData name="Michael Gates" userId="3d6fd358b4d4e718" providerId="LiveId" clId="{F319783E-E121-0344-8A2B-E86FA2AF5E2B}" dt="2024-04-15T23:18:39.701" v="2346" actId="26606"/>
          <ac:picMkLst>
            <pc:docMk/>
            <pc:sldMk cId="3828009284" sldId="256"/>
            <ac:picMk id="39" creationId="{3B1F4989-EF23-A40C-D271-91201EC12CF4}"/>
          </ac:picMkLst>
        </pc:picChg>
      </pc:sldChg>
      <pc:sldChg chg="addSp delSp modSp mod setBg modNotesTx">
        <pc:chgData name="Michael Gates" userId="3d6fd358b4d4e718" providerId="LiveId" clId="{F319783E-E121-0344-8A2B-E86FA2AF5E2B}" dt="2024-04-16T20:46:09.820" v="3405" actId="20577"/>
        <pc:sldMkLst>
          <pc:docMk/>
          <pc:sldMk cId="2208958831" sldId="257"/>
        </pc:sldMkLst>
        <pc:spChg chg="mod">
          <ac:chgData name="Michael Gates" userId="3d6fd358b4d4e718" providerId="LiveId" clId="{F319783E-E121-0344-8A2B-E86FA2AF5E2B}" dt="2024-04-15T23:27:16.141" v="2574" actId="26606"/>
          <ac:spMkLst>
            <pc:docMk/>
            <pc:sldMk cId="2208958831" sldId="257"/>
            <ac:spMk id="2" creationId="{4F3CC5A6-2CCC-EC07-CB45-0C7464D86F87}"/>
          </ac:spMkLst>
        </pc:spChg>
        <pc:spChg chg="add del mod">
          <ac:chgData name="Michael Gates" userId="3d6fd358b4d4e718" providerId="LiveId" clId="{F319783E-E121-0344-8A2B-E86FA2AF5E2B}" dt="2024-04-15T23:20:17.412" v="2378" actId="26606"/>
          <ac:spMkLst>
            <pc:docMk/>
            <pc:sldMk cId="2208958831" sldId="257"/>
            <ac:spMk id="3" creationId="{3F4899C2-06CF-05CE-C883-2494E1C0C6C4}"/>
          </ac:spMkLst>
        </pc:spChg>
        <pc:spChg chg="add del">
          <ac:chgData name="Michael Gates" userId="3d6fd358b4d4e718" providerId="LiveId" clId="{F319783E-E121-0344-8A2B-E86FA2AF5E2B}" dt="2024-04-15T23:20:17.412" v="2378" actId="26606"/>
          <ac:spMkLst>
            <pc:docMk/>
            <pc:sldMk cId="2208958831" sldId="257"/>
            <ac:spMk id="8" creationId="{43C823D3-D619-407C-89E0-C6F6B1E7A42A}"/>
          </ac:spMkLst>
        </pc:spChg>
        <pc:spChg chg="add del">
          <ac:chgData name="Michael Gates" userId="3d6fd358b4d4e718" providerId="LiveId" clId="{F319783E-E121-0344-8A2B-E86FA2AF5E2B}" dt="2024-04-15T23:20:17.412" v="2378" actId="26606"/>
          <ac:spMkLst>
            <pc:docMk/>
            <pc:sldMk cId="2208958831" sldId="257"/>
            <ac:spMk id="10" creationId="{047F8E3E-2FFA-4A0F-B3C7-E57ADDCFB415}"/>
          </ac:spMkLst>
        </pc:spChg>
        <pc:spChg chg="add del">
          <ac:chgData name="Michael Gates" userId="3d6fd358b4d4e718" providerId="LiveId" clId="{F319783E-E121-0344-8A2B-E86FA2AF5E2B}" dt="2024-04-15T23:20:08.717" v="2373" actId="26606"/>
          <ac:spMkLst>
            <pc:docMk/>
            <pc:sldMk cId="2208958831" sldId="257"/>
            <ac:spMk id="28" creationId="{56E9B3E6-E277-4D68-BA48-9CB43FFBD6E2}"/>
          </ac:spMkLst>
        </pc:spChg>
        <pc:spChg chg="add del">
          <ac:chgData name="Michael Gates" userId="3d6fd358b4d4e718" providerId="LiveId" clId="{F319783E-E121-0344-8A2B-E86FA2AF5E2B}" dt="2024-04-15T23:20:08.717" v="2373" actId="26606"/>
          <ac:spMkLst>
            <pc:docMk/>
            <pc:sldMk cId="2208958831" sldId="257"/>
            <ac:spMk id="35" creationId="{D5B0017B-2ECA-49AF-B397-DC140825DF8D}"/>
          </ac:spMkLst>
        </pc:spChg>
        <pc:spChg chg="add del">
          <ac:chgData name="Michael Gates" userId="3d6fd358b4d4e718" providerId="LiveId" clId="{F319783E-E121-0344-8A2B-E86FA2AF5E2B}" dt="2024-04-15T23:20:09.637" v="2375" actId="26606"/>
          <ac:spMkLst>
            <pc:docMk/>
            <pc:sldMk cId="2208958831" sldId="257"/>
            <ac:spMk id="39" creationId="{56E9B3E6-E277-4D68-BA48-9CB43FFBD6E2}"/>
          </ac:spMkLst>
        </pc:spChg>
        <pc:spChg chg="add del">
          <ac:chgData name="Michael Gates" userId="3d6fd358b4d4e718" providerId="LiveId" clId="{F319783E-E121-0344-8A2B-E86FA2AF5E2B}" dt="2024-04-15T23:20:09.637" v="2375" actId="26606"/>
          <ac:spMkLst>
            <pc:docMk/>
            <pc:sldMk cId="2208958831" sldId="257"/>
            <ac:spMk id="44" creationId="{D5B0017B-2ECA-49AF-B397-DC140825DF8D}"/>
          </ac:spMkLst>
        </pc:spChg>
        <pc:spChg chg="add del">
          <ac:chgData name="Michael Gates" userId="3d6fd358b4d4e718" providerId="LiveId" clId="{F319783E-E121-0344-8A2B-E86FA2AF5E2B}" dt="2024-04-15T23:20:17.395" v="2377" actId="26606"/>
          <ac:spMkLst>
            <pc:docMk/>
            <pc:sldMk cId="2208958831" sldId="257"/>
            <ac:spMk id="48" creationId="{56E9B3E6-E277-4D68-BA48-9CB43FFBD6E2}"/>
          </ac:spMkLst>
        </pc:spChg>
        <pc:spChg chg="add del">
          <ac:chgData name="Michael Gates" userId="3d6fd358b4d4e718" providerId="LiveId" clId="{F319783E-E121-0344-8A2B-E86FA2AF5E2B}" dt="2024-04-15T23:20:17.395" v="2377" actId="26606"/>
          <ac:spMkLst>
            <pc:docMk/>
            <pc:sldMk cId="2208958831" sldId="257"/>
            <ac:spMk id="50" creationId="{D5B0017B-2ECA-49AF-B397-DC140825DF8D}"/>
          </ac:spMkLst>
        </pc:spChg>
        <pc:spChg chg="add del">
          <ac:chgData name="Michael Gates" userId="3d6fd358b4d4e718" providerId="LiveId" clId="{F319783E-E121-0344-8A2B-E86FA2AF5E2B}" dt="2024-04-15T23:26:57.964" v="2570" actId="26606"/>
          <ac:spMkLst>
            <pc:docMk/>
            <pc:sldMk cId="2208958831" sldId="257"/>
            <ac:spMk id="54" creationId="{43C823D3-D619-407C-89E0-C6F6B1E7A42A}"/>
          </ac:spMkLst>
        </pc:spChg>
        <pc:spChg chg="add del">
          <ac:chgData name="Michael Gates" userId="3d6fd358b4d4e718" providerId="LiveId" clId="{F319783E-E121-0344-8A2B-E86FA2AF5E2B}" dt="2024-04-15T23:26:57.964" v="2570" actId="26606"/>
          <ac:spMkLst>
            <pc:docMk/>
            <pc:sldMk cId="2208958831" sldId="257"/>
            <ac:spMk id="55" creationId="{047F8E3E-2FFA-4A0F-B3C7-E57ADDCFB415}"/>
          </ac:spMkLst>
        </pc:spChg>
        <pc:spChg chg="add del">
          <ac:chgData name="Michael Gates" userId="3d6fd358b4d4e718" providerId="LiveId" clId="{F319783E-E121-0344-8A2B-E86FA2AF5E2B}" dt="2024-04-15T23:26:31.333" v="2555" actId="26606"/>
          <ac:spMkLst>
            <pc:docMk/>
            <pc:sldMk cId="2208958831" sldId="257"/>
            <ac:spMk id="71" creationId="{C05CBC3C-2E5A-4839-8B9B-2E5A6ADF0F58}"/>
          </ac:spMkLst>
        </pc:spChg>
        <pc:spChg chg="add del">
          <ac:chgData name="Michael Gates" userId="3d6fd358b4d4e718" providerId="LiveId" clId="{F319783E-E121-0344-8A2B-E86FA2AF5E2B}" dt="2024-04-15T23:26:31.333" v="2555" actId="26606"/>
          <ac:spMkLst>
            <pc:docMk/>
            <pc:sldMk cId="2208958831" sldId="257"/>
            <ac:spMk id="73" creationId="{DB5B423A-57CC-4C58-AA26-8E2E862B03A0}"/>
          </ac:spMkLst>
        </pc:spChg>
        <pc:spChg chg="add del">
          <ac:chgData name="Michael Gates" userId="3d6fd358b4d4e718" providerId="LiveId" clId="{F319783E-E121-0344-8A2B-E86FA2AF5E2B}" dt="2024-04-15T23:26:33.598" v="2557" actId="26606"/>
          <ac:spMkLst>
            <pc:docMk/>
            <pc:sldMk cId="2208958831" sldId="257"/>
            <ac:spMk id="75" creationId="{6C4028FD-8BAA-4A19-BFDE-594D991B7552}"/>
          </ac:spMkLst>
        </pc:spChg>
        <pc:spChg chg="add del">
          <ac:chgData name="Michael Gates" userId="3d6fd358b4d4e718" providerId="LiveId" clId="{F319783E-E121-0344-8A2B-E86FA2AF5E2B}" dt="2024-04-15T23:26:35.432" v="2559" actId="26606"/>
          <ac:spMkLst>
            <pc:docMk/>
            <pc:sldMk cId="2208958831" sldId="257"/>
            <ac:spMk id="77" creationId="{955A2079-FA98-4876-80F0-72364A7D2EA4}"/>
          </ac:spMkLst>
        </pc:spChg>
        <pc:spChg chg="add del">
          <ac:chgData name="Michael Gates" userId="3d6fd358b4d4e718" providerId="LiveId" clId="{F319783E-E121-0344-8A2B-E86FA2AF5E2B}" dt="2024-04-15T23:26:37.252" v="2561" actId="26606"/>
          <ac:spMkLst>
            <pc:docMk/>
            <pc:sldMk cId="2208958831" sldId="257"/>
            <ac:spMk id="79" creationId="{DCC231C8-C761-4B31-9B1C-C6D19248C6B3}"/>
          </ac:spMkLst>
        </pc:spChg>
        <pc:spChg chg="add del">
          <ac:chgData name="Michael Gates" userId="3d6fd358b4d4e718" providerId="LiveId" clId="{F319783E-E121-0344-8A2B-E86FA2AF5E2B}" dt="2024-04-15T23:26:39.336" v="2563" actId="26606"/>
          <ac:spMkLst>
            <pc:docMk/>
            <pc:sldMk cId="2208958831" sldId="257"/>
            <ac:spMk id="81" creationId="{43C823D3-D619-407C-89E0-C6F6B1E7A42A}"/>
          </ac:spMkLst>
        </pc:spChg>
        <pc:spChg chg="add del">
          <ac:chgData name="Michael Gates" userId="3d6fd358b4d4e718" providerId="LiveId" clId="{F319783E-E121-0344-8A2B-E86FA2AF5E2B}" dt="2024-04-15T23:26:39.336" v="2563" actId="26606"/>
          <ac:spMkLst>
            <pc:docMk/>
            <pc:sldMk cId="2208958831" sldId="257"/>
            <ac:spMk id="82" creationId="{047F8E3E-2FFA-4A0F-B3C7-E57ADDCFB415}"/>
          </ac:spMkLst>
        </pc:spChg>
        <pc:spChg chg="add del">
          <ac:chgData name="Michael Gates" userId="3d6fd358b4d4e718" providerId="LiveId" clId="{F319783E-E121-0344-8A2B-E86FA2AF5E2B}" dt="2024-04-15T23:26:47.917" v="2565" actId="26606"/>
          <ac:spMkLst>
            <pc:docMk/>
            <pc:sldMk cId="2208958831" sldId="257"/>
            <ac:spMk id="94" creationId="{43C823D3-D619-407C-89E0-C6F6B1E7A42A}"/>
          </ac:spMkLst>
        </pc:spChg>
        <pc:spChg chg="add del">
          <ac:chgData name="Michael Gates" userId="3d6fd358b4d4e718" providerId="LiveId" clId="{F319783E-E121-0344-8A2B-E86FA2AF5E2B}" dt="2024-04-15T23:26:47.917" v="2565" actId="26606"/>
          <ac:spMkLst>
            <pc:docMk/>
            <pc:sldMk cId="2208958831" sldId="257"/>
            <ac:spMk id="95" creationId="{047F8E3E-2FFA-4A0F-B3C7-E57ADDCFB415}"/>
          </ac:spMkLst>
        </pc:spChg>
        <pc:spChg chg="add del">
          <ac:chgData name="Michael Gates" userId="3d6fd358b4d4e718" providerId="LiveId" clId="{F319783E-E121-0344-8A2B-E86FA2AF5E2B}" dt="2024-04-15T23:26:57.302" v="2567" actId="26606"/>
          <ac:spMkLst>
            <pc:docMk/>
            <pc:sldMk cId="2208958831" sldId="257"/>
            <ac:spMk id="107" creationId="{058A14AF-9FB5-4CC7-BA35-E8E85D3EDF0E}"/>
          </ac:spMkLst>
        </pc:spChg>
        <pc:spChg chg="add del">
          <ac:chgData name="Michael Gates" userId="3d6fd358b4d4e718" providerId="LiveId" clId="{F319783E-E121-0344-8A2B-E86FA2AF5E2B}" dt="2024-04-15T23:26:57.302" v="2567" actId="26606"/>
          <ac:spMkLst>
            <pc:docMk/>
            <pc:sldMk cId="2208958831" sldId="257"/>
            <ac:spMk id="108" creationId="{3A9A4357-BD1D-4622-A4FE-766E6AB8DE84}"/>
          </ac:spMkLst>
        </pc:spChg>
        <pc:spChg chg="add del">
          <ac:chgData name="Michael Gates" userId="3d6fd358b4d4e718" providerId="LiveId" clId="{F319783E-E121-0344-8A2B-E86FA2AF5E2B}" dt="2024-04-15T23:26:57.302" v="2567" actId="26606"/>
          <ac:spMkLst>
            <pc:docMk/>
            <pc:sldMk cId="2208958831" sldId="257"/>
            <ac:spMk id="109" creationId="{E659831F-0D9A-4C63-9EBB-8435B85A440F}"/>
          </ac:spMkLst>
        </pc:spChg>
        <pc:spChg chg="add del">
          <ac:chgData name="Michael Gates" userId="3d6fd358b4d4e718" providerId="LiveId" clId="{F319783E-E121-0344-8A2B-E86FA2AF5E2B}" dt="2024-04-15T23:26:57.302" v="2567" actId="26606"/>
          <ac:spMkLst>
            <pc:docMk/>
            <pc:sldMk cId="2208958831" sldId="257"/>
            <ac:spMk id="110" creationId="{E6995CE5-F890-4ABA-82A2-26507CE8D2A3}"/>
          </ac:spMkLst>
        </pc:spChg>
        <pc:spChg chg="add del">
          <ac:chgData name="Michael Gates" userId="3d6fd358b4d4e718" providerId="LiveId" clId="{F319783E-E121-0344-8A2B-E86FA2AF5E2B}" dt="2024-04-15T23:26:57.928" v="2569" actId="26606"/>
          <ac:spMkLst>
            <pc:docMk/>
            <pc:sldMk cId="2208958831" sldId="257"/>
            <ac:spMk id="112" creationId="{6C4028FD-8BAA-4A19-BFDE-594D991B7552}"/>
          </ac:spMkLst>
        </pc:spChg>
        <pc:spChg chg="add del">
          <ac:chgData name="Michael Gates" userId="3d6fd358b4d4e718" providerId="LiveId" clId="{F319783E-E121-0344-8A2B-E86FA2AF5E2B}" dt="2024-04-15T23:27:16.159" v="2575" actId="26606"/>
          <ac:spMkLst>
            <pc:docMk/>
            <pc:sldMk cId="2208958831" sldId="257"/>
            <ac:spMk id="114" creationId="{C05CBC3C-2E5A-4839-8B9B-2E5A6ADF0F58}"/>
          </ac:spMkLst>
        </pc:spChg>
        <pc:spChg chg="add del">
          <ac:chgData name="Michael Gates" userId="3d6fd358b4d4e718" providerId="LiveId" clId="{F319783E-E121-0344-8A2B-E86FA2AF5E2B}" dt="2024-04-15T23:27:16.159" v="2575" actId="26606"/>
          <ac:spMkLst>
            <pc:docMk/>
            <pc:sldMk cId="2208958831" sldId="257"/>
            <ac:spMk id="115" creationId="{DB5B423A-57CC-4C58-AA26-8E2E862B03A0}"/>
          </ac:spMkLst>
        </pc:spChg>
        <pc:spChg chg="add del">
          <ac:chgData name="Michael Gates" userId="3d6fd358b4d4e718" providerId="LiveId" clId="{F319783E-E121-0344-8A2B-E86FA2AF5E2B}" dt="2024-04-15T23:27:12.465" v="2572" actId="26606"/>
          <ac:spMkLst>
            <pc:docMk/>
            <pc:sldMk cId="2208958831" sldId="257"/>
            <ac:spMk id="120" creationId="{BACC6370-2D7E-4714-9D71-7542949D7D5D}"/>
          </ac:spMkLst>
        </pc:spChg>
        <pc:spChg chg="add del">
          <ac:chgData name="Michael Gates" userId="3d6fd358b4d4e718" providerId="LiveId" clId="{F319783E-E121-0344-8A2B-E86FA2AF5E2B}" dt="2024-04-15T23:27:12.465" v="2572" actId="26606"/>
          <ac:spMkLst>
            <pc:docMk/>
            <pc:sldMk cId="2208958831" sldId="257"/>
            <ac:spMk id="122" creationId="{F68B3F68-107C-434F-AA38-110D5EA91B85}"/>
          </ac:spMkLst>
        </pc:spChg>
        <pc:spChg chg="add del">
          <ac:chgData name="Michael Gates" userId="3d6fd358b4d4e718" providerId="LiveId" clId="{F319783E-E121-0344-8A2B-E86FA2AF5E2B}" dt="2024-04-15T23:27:12.465" v="2572" actId="26606"/>
          <ac:spMkLst>
            <pc:docMk/>
            <pc:sldMk cId="2208958831" sldId="257"/>
            <ac:spMk id="124" creationId="{AAD0DBB9-1A4B-4391-81D4-CB19F9AB918A}"/>
          </ac:spMkLst>
        </pc:spChg>
        <pc:spChg chg="add del">
          <ac:chgData name="Michael Gates" userId="3d6fd358b4d4e718" providerId="LiveId" clId="{F319783E-E121-0344-8A2B-E86FA2AF5E2B}" dt="2024-04-15T23:27:12.465" v="2572" actId="26606"/>
          <ac:spMkLst>
            <pc:docMk/>
            <pc:sldMk cId="2208958831" sldId="257"/>
            <ac:spMk id="126" creationId="{063BBA22-50EA-4C4D-BE05-F1CE4E63AA56}"/>
          </ac:spMkLst>
        </pc:spChg>
        <pc:spChg chg="add del">
          <ac:chgData name="Michael Gates" userId="3d6fd358b4d4e718" providerId="LiveId" clId="{F319783E-E121-0344-8A2B-E86FA2AF5E2B}" dt="2024-04-15T23:27:16.141" v="2574" actId="26606"/>
          <ac:spMkLst>
            <pc:docMk/>
            <pc:sldMk cId="2208958831" sldId="257"/>
            <ac:spMk id="128" creationId="{BACC6370-2D7E-4714-9D71-7542949D7D5D}"/>
          </ac:spMkLst>
        </pc:spChg>
        <pc:spChg chg="add del">
          <ac:chgData name="Michael Gates" userId="3d6fd358b4d4e718" providerId="LiveId" clId="{F319783E-E121-0344-8A2B-E86FA2AF5E2B}" dt="2024-04-15T23:27:16.141" v="2574" actId="26606"/>
          <ac:spMkLst>
            <pc:docMk/>
            <pc:sldMk cId="2208958831" sldId="257"/>
            <ac:spMk id="129" creationId="{F68B3F68-107C-434F-AA38-110D5EA91B85}"/>
          </ac:spMkLst>
        </pc:spChg>
        <pc:spChg chg="add del">
          <ac:chgData name="Michael Gates" userId="3d6fd358b4d4e718" providerId="LiveId" clId="{F319783E-E121-0344-8A2B-E86FA2AF5E2B}" dt="2024-04-15T23:27:16.141" v="2574" actId="26606"/>
          <ac:spMkLst>
            <pc:docMk/>
            <pc:sldMk cId="2208958831" sldId="257"/>
            <ac:spMk id="130" creationId="{AAD0DBB9-1A4B-4391-81D4-CB19F9AB918A}"/>
          </ac:spMkLst>
        </pc:spChg>
        <pc:spChg chg="add del">
          <ac:chgData name="Michael Gates" userId="3d6fd358b4d4e718" providerId="LiveId" clId="{F319783E-E121-0344-8A2B-E86FA2AF5E2B}" dt="2024-04-15T23:27:16.141" v="2574" actId="26606"/>
          <ac:spMkLst>
            <pc:docMk/>
            <pc:sldMk cId="2208958831" sldId="257"/>
            <ac:spMk id="131" creationId="{063BBA22-50EA-4C4D-BE05-F1CE4E63AA56}"/>
          </ac:spMkLst>
        </pc:spChg>
        <pc:spChg chg="add">
          <ac:chgData name="Michael Gates" userId="3d6fd358b4d4e718" providerId="LiveId" clId="{F319783E-E121-0344-8A2B-E86FA2AF5E2B}" dt="2024-04-15T23:27:16.159" v="2575" actId="26606"/>
          <ac:spMkLst>
            <pc:docMk/>
            <pc:sldMk cId="2208958831" sldId="257"/>
            <ac:spMk id="133" creationId="{C05CBC3C-2E5A-4839-8B9B-2E5A6ADF0F58}"/>
          </ac:spMkLst>
        </pc:spChg>
        <pc:spChg chg="add">
          <ac:chgData name="Michael Gates" userId="3d6fd358b4d4e718" providerId="LiveId" clId="{F319783E-E121-0344-8A2B-E86FA2AF5E2B}" dt="2024-04-15T23:27:16.159" v="2575" actId="26606"/>
          <ac:spMkLst>
            <pc:docMk/>
            <pc:sldMk cId="2208958831" sldId="257"/>
            <ac:spMk id="134" creationId="{DB5B423A-57CC-4C58-AA26-8E2E862B03A0}"/>
          </ac:spMkLst>
        </pc:spChg>
        <pc:grpChg chg="add del">
          <ac:chgData name="Michael Gates" userId="3d6fd358b4d4e718" providerId="LiveId" clId="{F319783E-E121-0344-8A2B-E86FA2AF5E2B}" dt="2024-04-15T23:20:17.412" v="2378" actId="26606"/>
          <ac:grpSpMkLst>
            <pc:docMk/>
            <pc:sldMk cId="2208958831" sldId="257"/>
            <ac:grpSpMk id="12" creationId="{33D939F1-7ABE-4D0E-946A-43F37F556AFD}"/>
          </ac:grpSpMkLst>
        </pc:grpChg>
        <pc:grpChg chg="add del">
          <ac:chgData name="Michael Gates" userId="3d6fd358b4d4e718" providerId="LiveId" clId="{F319783E-E121-0344-8A2B-E86FA2AF5E2B}" dt="2024-04-15T23:20:17.412" v="2378" actId="26606"/>
          <ac:grpSpMkLst>
            <pc:docMk/>
            <pc:sldMk cId="2208958831" sldId="257"/>
            <ac:grpSpMk id="18" creationId="{9DB3963A-4187-4A72-9DA4-CA6BADE22931}"/>
          </ac:grpSpMkLst>
        </pc:grpChg>
        <pc:grpChg chg="add del">
          <ac:chgData name="Michael Gates" userId="3d6fd358b4d4e718" providerId="LiveId" clId="{F319783E-E121-0344-8A2B-E86FA2AF5E2B}" dt="2024-04-15T23:20:08.717" v="2373" actId="26606"/>
          <ac:grpSpMkLst>
            <pc:docMk/>
            <pc:sldMk cId="2208958831" sldId="257"/>
            <ac:grpSpMk id="30" creationId="{AE1C45F0-260A-458C-96ED-C1F6D2151219}"/>
          </ac:grpSpMkLst>
        </pc:grpChg>
        <pc:grpChg chg="add del">
          <ac:chgData name="Michael Gates" userId="3d6fd358b4d4e718" providerId="LiveId" clId="{F319783E-E121-0344-8A2B-E86FA2AF5E2B}" dt="2024-04-15T23:20:09.637" v="2375" actId="26606"/>
          <ac:grpSpMkLst>
            <pc:docMk/>
            <pc:sldMk cId="2208958831" sldId="257"/>
            <ac:grpSpMk id="40" creationId="{AE1C45F0-260A-458C-96ED-C1F6D2151219}"/>
          </ac:grpSpMkLst>
        </pc:grpChg>
        <pc:grpChg chg="add del">
          <ac:chgData name="Michael Gates" userId="3d6fd358b4d4e718" providerId="LiveId" clId="{F319783E-E121-0344-8A2B-E86FA2AF5E2B}" dt="2024-04-15T23:20:17.395" v="2377" actId="26606"/>
          <ac:grpSpMkLst>
            <pc:docMk/>
            <pc:sldMk cId="2208958831" sldId="257"/>
            <ac:grpSpMk id="49" creationId="{AE1C45F0-260A-458C-96ED-C1F6D2151219}"/>
          </ac:grpSpMkLst>
        </pc:grpChg>
        <pc:grpChg chg="add del">
          <ac:chgData name="Michael Gates" userId="3d6fd358b4d4e718" providerId="LiveId" clId="{F319783E-E121-0344-8A2B-E86FA2AF5E2B}" dt="2024-04-15T23:26:57.964" v="2570" actId="26606"/>
          <ac:grpSpMkLst>
            <pc:docMk/>
            <pc:sldMk cId="2208958831" sldId="257"/>
            <ac:grpSpMk id="56" creationId="{33D939F1-7ABE-4D0E-946A-43F37F556AFD}"/>
          </ac:grpSpMkLst>
        </pc:grpChg>
        <pc:grpChg chg="add del">
          <ac:chgData name="Michael Gates" userId="3d6fd358b4d4e718" providerId="LiveId" clId="{F319783E-E121-0344-8A2B-E86FA2AF5E2B}" dt="2024-04-15T23:26:57.964" v="2570" actId="26606"/>
          <ac:grpSpMkLst>
            <pc:docMk/>
            <pc:sldMk cId="2208958831" sldId="257"/>
            <ac:grpSpMk id="62" creationId="{9DB3963A-4187-4A72-9DA4-CA6BADE22931}"/>
          </ac:grpSpMkLst>
        </pc:grpChg>
        <pc:grpChg chg="add del">
          <ac:chgData name="Michael Gates" userId="3d6fd358b4d4e718" providerId="LiveId" clId="{F319783E-E121-0344-8A2B-E86FA2AF5E2B}" dt="2024-04-15T23:26:39.336" v="2563" actId="26606"/>
          <ac:grpSpMkLst>
            <pc:docMk/>
            <pc:sldMk cId="2208958831" sldId="257"/>
            <ac:grpSpMk id="83" creationId="{33D939F1-7ABE-4D0E-946A-43F37F556AFD}"/>
          </ac:grpSpMkLst>
        </pc:grpChg>
        <pc:grpChg chg="add del">
          <ac:chgData name="Michael Gates" userId="3d6fd358b4d4e718" providerId="LiveId" clId="{F319783E-E121-0344-8A2B-E86FA2AF5E2B}" dt="2024-04-15T23:26:39.336" v="2563" actId="26606"/>
          <ac:grpSpMkLst>
            <pc:docMk/>
            <pc:sldMk cId="2208958831" sldId="257"/>
            <ac:grpSpMk id="88" creationId="{9DB3963A-4187-4A72-9DA4-CA6BADE22931}"/>
          </ac:grpSpMkLst>
        </pc:grpChg>
        <pc:grpChg chg="add del">
          <ac:chgData name="Michael Gates" userId="3d6fd358b4d4e718" providerId="LiveId" clId="{F319783E-E121-0344-8A2B-E86FA2AF5E2B}" dt="2024-04-15T23:26:47.917" v="2565" actId="26606"/>
          <ac:grpSpMkLst>
            <pc:docMk/>
            <pc:sldMk cId="2208958831" sldId="257"/>
            <ac:grpSpMk id="96" creationId="{33D939F1-7ABE-4D0E-946A-43F37F556AFD}"/>
          </ac:grpSpMkLst>
        </pc:grpChg>
        <pc:grpChg chg="add del">
          <ac:chgData name="Michael Gates" userId="3d6fd358b4d4e718" providerId="LiveId" clId="{F319783E-E121-0344-8A2B-E86FA2AF5E2B}" dt="2024-04-15T23:26:47.917" v="2565" actId="26606"/>
          <ac:grpSpMkLst>
            <pc:docMk/>
            <pc:sldMk cId="2208958831" sldId="257"/>
            <ac:grpSpMk id="101" creationId="{9DB3963A-4187-4A72-9DA4-CA6BADE22931}"/>
          </ac:grpSpMkLst>
        </pc:grpChg>
        <pc:graphicFrameChg chg="add del">
          <ac:chgData name="Michael Gates" userId="3d6fd358b4d4e718" providerId="LiveId" clId="{F319783E-E121-0344-8A2B-E86FA2AF5E2B}" dt="2024-04-15T23:20:08.717" v="2373" actId="26606"/>
          <ac:graphicFrameMkLst>
            <pc:docMk/>
            <pc:sldMk cId="2208958831" sldId="257"/>
            <ac:graphicFrameMk id="24" creationId="{ACCE2D20-5575-8E17-0A28-E501D44D30B5}"/>
          </ac:graphicFrameMkLst>
        </pc:graphicFrameChg>
        <pc:graphicFrameChg chg="add del">
          <ac:chgData name="Michael Gates" userId="3d6fd358b4d4e718" providerId="LiveId" clId="{F319783E-E121-0344-8A2B-E86FA2AF5E2B}" dt="2024-04-15T23:20:09.637" v="2375" actId="26606"/>
          <ac:graphicFrameMkLst>
            <pc:docMk/>
            <pc:sldMk cId="2208958831" sldId="257"/>
            <ac:graphicFrameMk id="46" creationId="{CA639CDC-96EF-F261-918B-F35A6C0878BD}"/>
          </ac:graphicFrameMkLst>
        </pc:graphicFrameChg>
        <pc:graphicFrameChg chg="add del">
          <ac:chgData name="Michael Gates" userId="3d6fd358b4d4e718" providerId="LiveId" clId="{F319783E-E121-0344-8A2B-E86FA2AF5E2B}" dt="2024-04-15T23:20:17.395" v="2377" actId="26606"/>
          <ac:graphicFrameMkLst>
            <pc:docMk/>
            <pc:sldMk cId="2208958831" sldId="257"/>
            <ac:graphicFrameMk id="52" creationId="{ACCE2D20-5575-8E17-0A28-E501D44D30B5}"/>
          </ac:graphicFrameMkLst>
        </pc:graphicFrameChg>
        <pc:graphicFrameChg chg="add mod modGraphic">
          <ac:chgData name="Michael Gates" userId="3d6fd358b4d4e718" providerId="LiveId" clId="{F319783E-E121-0344-8A2B-E86FA2AF5E2B}" dt="2024-04-16T19:37:46.514" v="2782" actId="20577"/>
          <ac:graphicFrameMkLst>
            <pc:docMk/>
            <pc:sldMk cId="2208958831" sldId="257"/>
            <ac:graphicFrameMk id="61" creationId="{D8CDFD42-7874-CF26-B525-D23965FEE678}"/>
          </ac:graphicFrameMkLst>
        </pc:graphicFrameChg>
        <pc:cxnChg chg="add del">
          <ac:chgData name="Michael Gates" userId="3d6fd358b4d4e718" providerId="LiveId" clId="{F319783E-E121-0344-8A2B-E86FA2AF5E2B}" dt="2024-04-15T23:20:08.717" v="2373" actId="26606"/>
          <ac:cxnSpMkLst>
            <pc:docMk/>
            <pc:sldMk cId="2208958831" sldId="257"/>
            <ac:cxnSpMk id="37" creationId="{6CF1BAF6-AD41-4082-B212-8A1F9A2E8779}"/>
          </ac:cxnSpMkLst>
        </pc:cxnChg>
        <pc:cxnChg chg="add del">
          <ac:chgData name="Michael Gates" userId="3d6fd358b4d4e718" providerId="LiveId" clId="{F319783E-E121-0344-8A2B-E86FA2AF5E2B}" dt="2024-04-15T23:20:09.637" v="2375" actId="26606"/>
          <ac:cxnSpMkLst>
            <pc:docMk/>
            <pc:sldMk cId="2208958831" sldId="257"/>
            <ac:cxnSpMk id="45" creationId="{6CF1BAF6-AD41-4082-B212-8A1F9A2E8779}"/>
          </ac:cxnSpMkLst>
        </pc:cxnChg>
        <pc:cxnChg chg="add del">
          <ac:chgData name="Michael Gates" userId="3d6fd358b4d4e718" providerId="LiveId" clId="{F319783E-E121-0344-8A2B-E86FA2AF5E2B}" dt="2024-04-15T23:20:17.395" v="2377" actId="26606"/>
          <ac:cxnSpMkLst>
            <pc:docMk/>
            <pc:sldMk cId="2208958831" sldId="257"/>
            <ac:cxnSpMk id="51" creationId="{6CF1BAF6-AD41-4082-B212-8A1F9A2E8779}"/>
          </ac:cxnSpMkLst>
        </pc:cxnChg>
      </pc:sldChg>
      <pc:sldChg chg="addSp delSp modSp mod setBg modNotesTx">
        <pc:chgData name="Michael Gates" userId="3d6fd358b4d4e718" providerId="LiveId" clId="{F319783E-E121-0344-8A2B-E86FA2AF5E2B}" dt="2024-04-16T20:48:44.269" v="3998" actId="20577"/>
        <pc:sldMkLst>
          <pc:docMk/>
          <pc:sldMk cId="3689103105" sldId="258"/>
        </pc:sldMkLst>
        <pc:spChg chg="mod">
          <ac:chgData name="Michael Gates" userId="3d6fd358b4d4e718" providerId="LiveId" clId="{F319783E-E121-0344-8A2B-E86FA2AF5E2B}" dt="2024-04-15T23:27:25.756" v="2576" actId="26606"/>
          <ac:spMkLst>
            <pc:docMk/>
            <pc:sldMk cId="3689103105" sldId="258"/>
            <ac:spMk id="2" creationId="{4BC652CA-E6E9-4155-A57C-F807DECE7510}"/>
          </ac:spMkLst>
        </pc:spChg>
        <pc:spChg chg="del mod">
          <ac:chgData name="Michael Gates" userId="3d6fd358b4d4e718" providerId="LiveId" clId="{F319783E-E121-0344-8A2B-E86FA2AF5E2B}" dt="2024-04-15T23:20:01.365" v="2371" actId="26606"/>
          <ac:spMkLst>
            <pc:docMk/>
            <pc:sldMk cId="3689103105" sldId="258"/>
            <ac:spMk id="3" creationId="{4802B9F8-C7ED-F9D9-C0B2-61AC126014E3}"/>
          </ac:spMkLst>
        </pc:spChg>
        <pc:spChg chg="add del">
          <ac:chgData name="Michael Gates" userId="3d6fd358b4d4e718" providerId="LiveId" clId="{F319783E-E121-0344-8A2B-E86FA2AF5E2B}" dt="2024-04-15T23:19:54.102" v="2364" actId="26606"/>
          <ac:spMkLst>
            <pc:docMk/>
            <pc:sldMk cId="3689103105" sldId="258"/>
            <ac:spMk id="8" creationId="{43C823D3-D619-407C-89E0-C6F6B1E7A42A}"/>
          </ac:spMkLst>
        </pc:spChg>
        <pc:spChg chg="add del">
          <ac:chgData name="Michael Gates" userId="3d6fd358b4d4e718" providerId="LiveId" clId="{F319783E-E121-0344-8A2B-E86FA2AF5E2B}" dt="2024-04-15T23:25:46.547" v="2550" actId="26606"/>
          <ac:spMkLst>
            <pc:docMk/>
            <pc:sldMk cId="3689103105" sldId="258"/>
            <ac:spMk id="9" creationId="{56E9B3E6-E277-4D68-BA48-9CB43FFBD6E2}"/>
          </ac:spMkLst>
        </pc:spChg>
        <pc:spChg chg="add del">
          <ac:chgData name="Michael Gates" userId="3d6fd358b4d4e718" providerId="LiveId" clId="{F319783E-E121-0344-8A2B-E86FA2AF5E2B}" dt="2024-04-15T23:19:54.102" v="2364" actId="26606"/>
          <ac:spMkLst>
            <pc:docMk/>
            <pc:sldMk cId="3689103105" sldId="258"/>
            <ac:spMk id="10" creationId="{047F8E3E-2FFA-4A0F-B3C7-E57ADDCFB415}"/>
          </ac:spMkLst>
        </pc:spChg>
        <pc:spChg chg="add del">
          <ac:chgData name="Michael Gates" userId="3d6fd358b4d4e718" providerId="LiveId" clId="{F319783E-E121-0344-8A2B-E86FA2AF5E2B}" dt="2024-04-15T23:25:46.547" v="2550" actId="26606"/>
          <ac:spMkLst>
            <pc:docMk/>
            <pc:sldMk cId="3689103105" sldId="258"/>
            <ac:spMk id="16" creationId="{D5B0017B-2ECA-49AF-B397-DC140825DF8D}"/>
          </ac:spMkLst>
        </pc:spChg>
        <pc:spChg chg="add del">
          <ac:chgData name="Michael Gates" userId="3d6fd358b4d4e718" providerId="LiveId" clId="{F319783E-E121-0344-8A2B-E86FA2AF5E2B}" dt="2024-04-15T23:19:55.299" v="2366" actId="26606"/>
          <ac:spMkLst>
            <pc:docMk/>
            <pc:sldMk cId="3689103105" sldId="258"/>
            <ac:spMk id="24" creationId="{D038248A-211C-4EEC-8401-C761B929FB52}"/>
          </ac:spMkLst>
        </pc:spChg>
        <pc:spChg chg="add del">
          <ac:chgData name="Michael Gates" userId="3d6fd358b4d4e718" providerId="LiveId" clId="{F319783E-E121-0344-8A2B-E86FA2AF5E2B}" dt="2024-04-15T23:19:55.299" v="2366" actId="26606"/>
          <ac:spMkLst>
            <pc:docMk/>
            <pc:sldMk cId="3689103105" sldId="258"/>
            <ac:spMk id="25" creationId="{C30A849F-66D9-40C8-BEC8-35AFF8F4568F}"/>
          </ac:spMkLst>
        </pc:spChg>
        <pc:spChg chg="add del">
          <ac:chgData name="Michael Gates" userId="3d6fd358b4d4e718" providerId="LiveId" clId="{F319783E-E121-0344-8A2B-E86FA2AF5E2B}" dt="2024-04-15T23:19:56.121" v="2368" actId="26606"/>
          <ac:spMkLst>
            <pc:docMk/>
            <pc:sldMk cId="3689103105" sldId="258"/>
            <ac:spMk id="37" creationId="{43C823D3-D619-407C-89E0-C6F6B1E7A42A}"/>
          </ac:spMkLst>
        </pc:spChg>
        <pc:spChg chg="add del">
          <ac:chgData name="Michael Gates" userId="3d6fd358b4d4e718" providerId="LiveId" clId="{F319783E-E121-0344-8A2B-E86FA2AF5E2B}" dt="2024-04-15T23:19:56.121" v="2368" actId="26606"/>
          <ac:spMkLst>
            <pc:docMk/>
            <pc:sldMk cId="3689103105" sldId="258"/>
            <ac:spMk id="38" creationId="{047F8E3E-2FFA-4A0F-B3C7-E57ADDCFB415}"/>
          </ac:spMkLst>
        </pc:spChg>
        <pc:spChg chg="add del">
          <ac:chgData name="Michael Gates" userId="3d6fd358b4d4e718" providerId="LiveId" clId="{F319783E-E121-0344-8A2B-E86FA2AF5E2B}" dt="2024-04-15T23:20:01.348" v="2370" actId="26606"/>
          <ac:spMkLst>
            <pc:docMk/>
            <pc:sldMk cId="3689103105" sldId="258"/>
            <ac:spMk id="42" creationId="{D038248A-211C-4EEC-8401-C761B929FB52}"/>
          </ac:spMkLst>
        </pc:spChg>
        <pc:spChg chg="add del">
          <ac:chgData name="Michael Gates" userId="3d6fd358b4d4e718" providerId="LiveId" clId="{F319783E-E121-0344-8A2B-E86FA2AF5E2B}" dt="2024-04-15T23:20:01.348" v="2370" actId="26606"/>
          <ac:spMkLst>
            <pc:docMk/>
            <pc:sldMk cId="3689103105" sldId="258"/>
            <ac:spMk id="43" creationId="{C30A849F-66D9-40C8-BEC8-35AFF8F4568F}"/>
          </ac:spMkLst>
        </pc:spChg>
        <pc:spChg chg="add del">
          <ac:chgData name="Michael Gates" userId="3d6fd358b4d4e718" providerId="LiveId" clId="{F319783E-E121-0344-8A2B-E86FA2AF5E2B}" dt="2024-04-15T23:27:25.756" v="2576" actId="26606"/>
          <ac:spMkLst>
            <pc:docMk/>
            <pc:sldMk cId="3689103105" sldId="258"/>
            <ac:spMk id="61" creationId="{6C4028FD-8BAA-4A19-BFDE-594D991B7552}"/>
          </ac:spMkLst>
        </pc:spChg>
        <pc:spChg chg="add">
          <ac:chgData name="Michael Gates" userId="3d6fd358b4d4e718" providerId="LiveId" clId="{F319783E-E121-0344-8A2B-E86FA2AF5E2B}" dt="2024-04-15T23:27:25.756" v="2576" actId="26606"/>
          <ac:spMkLst>
            <pc:docMk/>
            <pc:sldMk cId="3689103105" sldId="258"/>
            <ac:spMk id="66" creationId="{955A2079-FA98-4876-80F0-72364A7D2EA4}"/>
          </ac:spMkLst>
        </pc:spChg>
        <pc:grpChg chg="add del">
          <ac:chgData name="Michael Gates" userId="3d6fd358b4d4e718" providerId="LiveId" clId="{F319783E-E121-0344-8A2B-E86FA2AF5E2B}" dt="2024-04-15T23:25:46.547" v="2550" actId="26606"/>
          <ac:grpSpMkLst>
            <pc:docMk/>
            <pc:sldMk cId="3689103105" sldId="258"/>
            <ac:grpSpMk id="11" creationId="{AE1C45F0-260A-458C-96ED-C1F6D2151219}"/>
          </ac:grpSpMkLst>
        </pc:grpChg>
        <pc:grpChg chg="add del">
          <ac:chgData name="Michael Gates" userId="3d6fd358b4d4e718" providerId="LiveId" clId="{F319783E-E121-0344-8A2B-E86FA2AF5E2B}" dt="2024-04-15T23:19:54.102" v="2364" actId="26606"/>
          <ac:grpSpMkLst>
            <pc:docMk/>
            <pc:sldMk cId="3689103105" sldId="258"/>
            <ac:grpSpMk id="12" creationId="{33D939F1-7ABE-4D0E-946A-43F37F556AFD}"/>
          </ac:grpSpMkLst>
        </pc:grpChg>
        <pc:grpChg chg="add del">
          <ac:chgData name="Michael Gates" userId="3d6fd358b4d4e718" providerId="LiveId" clId="{F319783E-E121-0344-8A2B-E86FA2AF5E2B}" dt="2024-04-15T23:19:54.102" v="2364" actId="26606"/>
          <ac:grpSpMkLst>
            <pc:docMk/>
            <pc:sldMk cId="3689103105" sldId="258"/>
            <ac:grpSpMk id="18" creationId="{9DB3963A-4187-4A72-9DA4-CA6BADE22931}"/>
          </ac:grpSpMkLst>
        </pc:grpChg>
        <pc:grpChg chg="add del">
          <ac:chgData name="Michael Gates" userId="3d6fd358b4d4e718" providerId="LiveId" clId="{F319783E-E121-0344-8A2B-E86FA2AF5E2B}" dt="2024-04-15T23:19:55.299" v="2366" actId="26606"/>
          <ac:grpSpMkLst>
            <pc:docMk/>
            <pc:sldMk cId="3689103105" sldId="258"/>
            <ac:grpSpMk id="26" creationId="{04542298-A2B1-480F-A11C-A40EDD19B857}"/>
          </ac:grpSpMkLst>
        </pc:grpChg>
        <pc:grpChg chg="add del">
          <ac:chgData name="Michael Gates" userId="3d6fd358b4d4e718" providerId="LiveId" clId="{F319783E-E121-0344-8A2B-E86FA2AF5E2B}" dt="2024-04-15T23:19:55.299" v="2366" actId="26606"/>
          <ac:grpSpMkLst>
            <pc:docMk/>
            <pc:sldMk cId="3689103105" sldId="258"/>
            <ac:grpSpMk id="31" creationId="{2A5C9C35-2375-49EB-B99C-17C87D42FE7C}"/>
          </ac:grpSpMkLst>
        </pc:grpChg>
        <pc:grpChg chg="add del">
          <ac:chgData name="Michael Gates" userId="3d6fd358b4d4e718" providerId="LiveId" clId="{F319783E-E121-0344-8A2B-E86FA2AF5E2B}" dt="2024-04-15T23:19:56.121" v="2368" actId="26606"/>
          <ac:grpSpMkLst>
            <pc:docMk/>
            <pc:sldMk cId="3689103105" sldId="258"/>
            <ac:grpSpMk id="39" creationId="{33D939F1-7ABE-4D0E-946A-43F37F556AFD}"/>
          </ac:grpSpMkLst>
        </pc:grpChg>
        <pc:grpChg chg="add del">
          <ac:chgData name="Michael Gates" userId="3d6fd358b4d4e718" providerId="LiveId" clId="{F319783E-E121-0344-8A2B-E86FA2AF5E2B}" dt="2024-04-15T23:19:56.121" v="2368" actId="26606"/>
          <ac:grpSpMkLst>
            <pc:docMk/>
            <pc:sldMk cId="3689103105" sldId="258"/>
            <ac:grpSpMk id="40" creationId="{9DB3963A-4187-4A72-9DA4-CA6BADE22931}"/>
          </ac:grpSpMkLst>
        </pc:grpChg>
        <pc:grpChg chg="add del">
          <ac:chgData name="Michael Gates" userId="3d6fd358b4d4e718" providerId="LiveId" clId="{F319783E-E121-0344-8A2B-E86FA2AF5E2B}" dt="2024-04-15T23:20:01.348" v="2370" actId="26606"/>
          <ac:grpSpMkLst>
            <pc:docMk/>
            <pc:sldMk cId="3689103105" sldId="258"/>
            <ac:grpSpMk id="44" creationId="{04542298-A2B1-480F-A11C-A40EDD19B857}"/>
          </ac:grpSpMkLst>
        </pc:grpChg>
        <pc:grpChg chg="add del">
          <ac:chgData name="Michael Gates" userId="3d6fd358b4d4e718" providerId="LiveId" clId="{F319783E-E121-0344-8A2B-E86FA2AF5E2B}" dt="2024-04-15T23:20:01.348" v="2370" actId="26606"/>
          <ac:grpSpMkLst>
            <pc:docMk/>
            <pc:sldMk cId="3689103105" sldId="258"/>
            <ac:grpSpMk id="49" creationId="{2A5C9C35-2375-49EB-B99C-17C87D42FE7C}"/>
          </ac:grpSpMkLst>
        </pc:grpChg>
        <pc:graphicFrameChg chg="add mod modGraphic">
          <ac:chgData name="Michael Gates" userId="3d6fd358b4d4e718" providerId="LiveId" clId="{F319783E-E121-0344-8A2B-E86FA2AF5E2B}" dt="2024-04-16T20:48:44.269" v="3998" actId="20577"/>
          <ac:graphicFrameMkLst>
            <pc:docMk/>
            <pc:sldMk cId="3689103105" sldId="258"/>
            <ac:graphicFrameMk id="5" creationId="{0A7A884A-46E2-72AF-5BC7-E7855743D04F}"/>
          </ac:graphicFrameMkLst>
        </pc:graphicFrameChg>
        <pc:cxnChg chg="add del">
          <ac:chgData name="Michael Gates" userId="3d6fd358b4d4e718" providerId="LiveId" clId="{F319783E-E121-0344-8A2B-E86FA2AF5E2B}" dt="2024-04-15T23:25:46.547" v="2550" actId="26606"/>
          <ac:cxnSpMkLst>
            <pc:docMk/>
            <pc:sldMk cId="3689103105" sldId="258"/>
            <ac:cxnSpMk id="56" creationId="{6CF1BAF6-AD41-4082-B212-8A1F9A2E8779}"/>
          </ac:cxnSpMkLst>
        </pc:cxnChg>
      </pc:sldChg>
      <pc:sldChg chg="addSp delSp modSp new mod setBg">
        <pc:chgData name="Michael Gates" userId="3d6fd358b4d4e718" providerId="LiveId" clId="{F319783E-E121-0344-8A2B-E86FA2AF5E2B}" dt="2024-04-16T19:39:19.702" v="2799" actId="12"/>
        <pc:sldMkLst>
          <pc:docMk/>
          <pc:sldMk cId="1713060924" sldId="259"/>
        </pc:sldMkLst>
        <pc:spChg chg="mod">
          <ac:chgData name="Michael Gates" userId="3d6fd358b4d4e718" providerId="LiveId" clId="{F319783E-E121-0344-8A2B-E86FA2AF5E2B}" dt="2024-04-15T23:27:52.223" v="2577" actId="26606"/>
          <ac:spMkLst>
            <pc:docMk/>
            <pc:sldMk cId="1713060924" sldId="259"/>
            <ac:spMk id="2" creationId="{FF39E16D-4815-4A89-A7BC-98C46AFC0E58}"/>
          </ac:spMkLst>
        </pc:spChg>
        <pc:spChg chg="mod">
          <ac:chgData name="Michael Gates" userId="3d6fd358b4d4e718" providerId="LiveId" clId="{F319783E-E121-0344-8A2B-E86FA2AF5E2B}" dt="2024-04-16T19:39:19.702" v="2799" actId="12"/>
          <ac:spMkLst>
            <pc:docMk/>
            <pc:sldMk cId="1713060924" sldId="259"/>
            <ac:spMk id="3" creationId="{6AB153BE-5713-4A39-0996-1C7ED1E812F6}"/>
          </ac:spMkLst>
        </pc:spChg>
        <pc:spChg chg="add mod">
          <ac:chgData name="Michael Gates" userId="3d6fd358b4d4e718" providerId="LiveId" clId="{F319783E-E121-0344-8A2B-E86FA2AF5E2B}" dt="2024-04-15T23:27:52.223" v="2577" actId="26606"/>
          <ac:spMkLst>
            <pc:docMk/>
            <pc:sldMk cId="1713060924" sldId="259"/>
            <ac:spMk id="4" creationId="{679435AF-6643-742C-FCBF-9A80E45D0ABA}"/>
          </ac:spMkLst>
        </pc:spChg>
        <pc:spChg chg="add mod">
          <ac:chgData name="Michael Gates" userId="3d6fd358b4d4e718" providerId="LiveId" clId="{F319783E-E121-0344-8A2B-E86FA2AF5E2B}" dt="2024-04-15T23:27:52.223" v="2577" actId="26606"/>
          <ac:spMkLst>
            <pc:docMk/>
            <pc:sldMk cId="1713060924" sldId="259"/>
            <ac:spMk id="5" creationId="{F27E5D23-6C79-0AD6-ED71-303BB9E25093}"/>
          </ac:spMkLst>
        </pc:spChg>
        <pc:spChg chg="add del mod">
          <ac:chgData name="Michael Gates" userId="3d6fd358b4d4e718" providerId="LiveId" clId="{F319783E-E121-0344-8A2B-E86FA2AF5E2B}" dt="2024-04-15T23:10:57.071" v="1814"/>
          <ac:spMkLst>
            <pc:docMk/>
            <pc:sldMk cId="1713060924" sldId="259"/>
            <ac:spMk id="6" creationId="{A642ED79-E78E-C90D-991A-033C4783D3E2}"/>
          </ac:spMkLst>
        </pc:spChg>
        <pc:spChg chg="add del mod">
          <ac:chgData name="Michael Gates" userId="3d6fd358b4d4e718" providerId="LiveId" clId="{F319783E-E121-0344-8A2B-E86FA2AF5E2B}" dt="2024-04-15T23:12:48.311" v="1909"/>
          <ac:spMkLst>
            <pc:docMk/>
            <pc:sldMk cId="1713060924" sldId="259"/>
            <ac:spMk id="7" creationId="{23EC5E97-FED6-49F7-B921-593C726A553E}"/>
          </ac:spMkLst>
        </pc:spChg>
        <pc:spChg chg="add">
          <ac:chgData name="Michael Gates" userId="3d6fd358b4d4e718" providerId="LiveId" clId="{F319783E-E121-0344-8A2B-E86FA2AF5E2B}" dt="2024-04-15T23:27:52.223" v="2577" actId="26606"/>
          <ac:spMkLst>
            <pc:docMk/>
            <pc:sldMk cId="1713060924" sldId="259"/>
            <ac:spMk id="11" creationId="{35DB3719-6FDC-4E5D-891D-FF40B7300F64}"/>
          </ac:spMkLst>
        </pc:spChg>
        <pc:spChg chg="add">
          <ac:chgData name="Michael Gates" userId="3d6fd358b4d4e718" providerId="LiveId" clId="{F319783E-E121-0344-8A2B-E86FA2AF5E2B}" dt="2024-04-15T23:27:52.223" v="2577" actId="26606"/>
          <ac:spMkLst>
            <pc:docMk/>
            <pc:sldMk cId="1713060924" sldId="259"/>
            <ac:spMk id="13" creationId="{E0CBAC23-2E3F-4A90-BA59-F8299F6A5439}"/>
          </ac:spMkLst>
        </pc:spChg>
      </pc:sldChg>
      <pc:sldChg chg="addSp delSp modSp new mod setBg">
        <pc:chgData name="Michael Gates" userId="3d6fd358b4d4e718" providerId="LiveId" clId="{F319783E-E121-0344-8A2B-E86FA2AF5E2B}" dt="2024-04-15T23:30:19.424" v="2718" actId="20577"/>
        <pc:sldMkLst>
          <pc:docMk/>
          <pc:sldMk cId="317192420" sldId="260"/>
        </pc:sldMkLst>
        <pc:spChg chg="mod">
          <ac:chgData name="Michael Gates" userId="3d6fd358b4d4e718" providerId="LiveId" clId="{F319783E-E121-0344-8A2B-E86FA2AF5E2B}" dt="2024-04-15T23:30:19.424" v="2718" actId="20577"/>
          <ac:spMkLst>
            <pc:docMk/>
            <pc:sldMk cId="317192420" sldId="260"/>
            <ac:spMk id="2" creationId="{892C4FA5-FFBE-BB91-2E33-B5CCFE76AB24}"/>
          </ac:spMkLst>
        </pc:spChg>
        <pc:spChg chg="del">
          <ac:chgData name="Michael Gates" userId="3d6fd358b4d4e718" providerId="LiveId" clId="{F319783E-E121-0344-8A2B-E86FA2AF5E2B}" dt="2024-04-15T23:06:36.317" v="1544" actId="478"/>
          <ac:spMkLst>
            <pc:docMk/>
            <pc:sldMk cId="317192420" sldId="260"/>
            <ac:spMk id="3" creationId="{1D81BD35-7CB8-3829-7050-6173E8184100}"/>
          </ac:spMkLst>
        </pc:spChg>
        <pc:spChg chg="add mod">
          <ac:chgData name="Michael Gates" userId="3d6fd358b4d4e718" providerId="LiveId" clId="{F319783E-E121-0344-8A2B-E86FA2AF5E2B}" dt="2024-04-15T23:30:01.023" v="2694" actId="26606"/>
          <ac:spMkLst>
            <pc:docMk/>
            <pc:sldMk cId="317192420" sldId="260"/>
            <ac:spMk id="4" creationId="{6639DB4A-A13D-C0B1-1FF4-3D19A08F5B48}"/>
          </ac:spMkLst>
        </pc:spChg>
        <pc:spChg chg="add del mod">
          <ac:chgData name="Michael Gates" userId="3d6fd358b4d4e718" providerId="LiveId" clId="{F319783E-E121-0344-8A2B-E86FA2AF5E2B}" dt="2024-04-15T23:13:50.317" v="1951" actId="478"/>
          <ac:spMkLst>
            <pc:docMk/>
            <pc:sldMk cId="317192420" sldId="260"/>
            <ac:spMk id="5" creationId="{A0AD4AED-B4CC-DF55-9CF9-FFCAD0EDCC5E}"/>
          </ac:spMkLst>
        </pc:spChg>
        <pc:spChg chg="add del mod">
          <ac:chgData name="Michael Gates" userId="3d6fd358b4d4e718" providerId="LiveId" clId="{F319783E-E121-0344-8A2B-E86FA2AF5E2B}" dt="2024-04-15T23:14:16.825" v="1978"/>
          <ac:spMkLst>
            <pc:docMk/>
            <pc:sldMk cId="317192420" sldId="260"/>
            <ac:spMk id="6" creationId="{4C64A1F3-5600-B44A-634F-61ED96995B99}"/>
          </ac:spMkLst>
        </pc:spChg>
        <pc:spChg chg="add">
          <ac:chgData name="Michael Gates" userId="3d6fd358b4d4e718" providerId="LiveId" clId="{F319783E-E121-0344-8A2B-E86FA2AF5E2B}" dt="2024-04-15T23:30:01.023" v="2694" actId="26606"/>
          <ac:spMkLst>
            <pc:docMk/>
            <pc:sldMk cId="317192420" sldId="260"/>
            <ac:spMk id="9" creationId="{C2554CA6-288E-4202-BC52-2E5A8F0C0AED}"/>
          </ac:spMkLst>
        </pc:spChg>
        <pc:spChg chg="add">
          <ac:chgData name="Michael Gates" userId="3d6fd358b4d4e718" providerId="LiveId" clId="{F319783E-E121-0344-8A2B-E86FA2AF5E2B}" dt="2024-04-15T23:30:01.023" v="2694" actId="26606"/>
          <ac:spMkLst>
            <pc:docMk/>
            <pc:sldMk cId="317192420" sldId="260"/>
            <ac:spMk id="11" creationId="{B10BB131-AC8E-4A8E-A5D1-36260F720C3B}"/>
          </ac:spMkLst>
        </pc:spChg>
        <pc:spChg chg="add">
          <ac:chgData name="Michael Gates" userId="3d6fd358b4d4e718" providerId="LiveId" clId="{F319783E-E121-0344-8A2B-E86FA2AF5E2B}" dt="2024-04-15T23:30:01.023" v="2694" actId="26606"/>
          <ac:spMkLst>
            <pc:docMk/>
            <pc:sldMk cId="317192420" sldId="260"/>
            <ac:spMk id="13" creationId="{5B7778FC-632E-4DCA-A7CB-0D7731CCF970}"/>
          </ac:spMkLst>
        </pc:spChg>
        <pc:spChg chg="add">
          <ac:chgData name="Michael Gates" userId="3d6fd358b4d4e718" providerId="LiveId" clId="{F319783E-E121-0344-8A2B-E86FA2AF5E2B}" dt="2024-04-15T23:30:01.023" v="2694" actId="26606"/>
          <ac:spMkLst>
            <pc:docMk/>
            <pc:sldMk cId="317192420" sldId="260"/>
            <ac:spMk id="15" creationId="{FA23A907-97FB-4A8F-880A-DD77401C4296}"/>
          </ac:spMkLst>
        </pc:spChg>
      </pc:sldChg>
      <pc:sldChg chg="addSp delSp modSp new mod setBg">
        <pc:chgData name="Michael Gates" userId="3d6fd358b4d4e718" providerId="LiveId" clId="{F319783E-E121-0344-8A2B-E86FA2AF5E2B}" dt="2024-04-15T23:30:31.805" v="2725" actId="20577"/>
        <pc:sldMkLst>
          <pc:docMk/>
          <pc:sldMk cId="2257048591" sldId="261"/>
        </pc:sldMkLst>
        <pc:spChg chg="mod">
          <ac:chgData name="Michael Gates" userId="3d6fd358b4d4e718" providerId="LiveId" clId="{F319783E-E121-0344-8A2B-E86FA2AF5E2B}" dt="2024-04-15T23:30:31.805" v="2725" actId="20577"/>
          <ac:spMkLst>
            <pc:docMk/>
            <pc:sldMk cId="2257048591" sldId="261"/>
            <ac:spMk id="2" creationId="{463540E5-0A8B-1FE6-F9F7-8493239CBE1F}"/>
          </ac:spMkLst>
        </pc:spChg>
        <pc:spChg chg="del">
          <ac:chgData name="Michael Gates" userId="3d6fd358b4d4e718" providerId="LiveId" clId="{F319783E-E121-0344-8A2B-E86FA2AF5E2B}" dt="2024-04-15T23:06:39.372" v="1545" actId="478"/>
          <ac:spMkLst>
            <pc:docMk/>
            <pc:sldMk cId="2257048591" sldId="261"/>
            <ac:spMk id="3" creationId="{A1B4C81B-2E09-E264-7FF6-F2C90A1E26F3}"/>
          </ac:spMkLst>
        </pc:spChg>
        <pc:spChg chg="add mod">
          <ac:chgData name="Michael Gates" userId="3d6fd358b4d4e718" providerId="LiveId" clId="{F319783E-E121-0344-8A2B-E86FA2AF5E2B}" dt="2024-04-15T23:30:26.486" v="2719" actId="26606"/>
          <ac:spMkLst>
            <pc:docMk/>
            <pc:sldMk cId="2257048591" sldId="261"/>
            <ac:spMk id="4" creationId="{6A694082-6B89-322C-90F1-7AFFE92278D6}"/>
          </ac:spMkLst>
        </pc:spChg>
        <pc:spChg chg="add del mod">
          <ac:chgData name="Michael Gates" userId="3d6fd358b4d4e718" providerId="LiveId" clId="{F319783E-E121-0344-8A2B-E86FA2AF5E2B}" dt="2024-04-15T23:15:11.960" v="2141" actId="478"/>
          <ac:spMkLst>
            <pc:docMk/>
            <pc:sldMk cId="2257048591" sldId="261"/>
            <ac:spMk id="5" creationId="{5531A516-7D69-CF53-F874-3955711E1222}"/>
          </ac:spMkLst>
        </pc:spChg>
        <pc:spChg chg="add">
          <ac:chgData name="Michael Gates" userId="3d6fd358b4d4e718" providerId="LiveId" clId="{F319783E-E121-0344-8A2B-E86FA2AF5E2B}" dt="2024-04-15T23:30:26.486" v="2719" actId="26606"/>
          <ac:spMkLst>
            <pc:docMk/>
            <pc:sldMk cId="2257048591" sldId="261"/>
            <ac:spMk id="9" creationId="{C2554CA6-288E-4202-BC52-2E5A8F0C0AED}"/>
          </ac:spMkLst>
        </pc:spChg>
        <pc:spChg chg="add">
          <ac:chgData name="Michael Gates" userId="3d6fd358b4d4e718" providerId="LiveId" clId="{F319783E-E121-0344-8A2B-E86FA2AF5E2B}" dt="2024-04-15T23:30:26.486" v="2719" actId="26606"/>
          <ac:spMkLst>
            <pc:docMk/>
            <pc:sldMk cId="2257048591" sldId="261"/>
            <ac:spMk id="11" creationId="{B10BB131-AC8E-4A8E-A5D1-36260F720C3B}"/>
          </ac:spMkLst>
        </pc:spChg>
        <pc:spChg chg="add">
          <ac:chgData name="Michael Gates" userId="3d6fd358b4d4e718" providerId="LiveId" clId="{F319783E-E121-0344-8A2B-E86FA2AF5E2B}" dt="2024-04-15T23:30:26.486" v="2719" actId="26606"/>
          <ac:spMkLst>
            <pc:docMk/>
            <pc:sldMk cId="2257048591" sldId="261"/>
            <ac:spMk id="13" creationId="{5B7778FC-632E-4DCA-A7CB-0D7731CCF970}"/>
          </ac:spMkLst>
        </pc:spChg>
        <pc:spChg chg="add">
          <ac:chgData name="Michael Gates" userId="3d6fd358b4d4e718" providerId="LiveId" clId="{F319783E-E121-0344-8A2B-E86FA2AF5E2B}" dt="2024-04-15T23:30:26.486" v="2719" actId="26606"/>
          <ac:spMkLst>
            <pc:docMk/>
            <pc:sldMk cId="2257048591" sldId="261"/>
            <ac:spMk id="15" creationId="{FA23A907-97FB-4A8F-880A-DD77401C4296}"/>
          </ac:spMkLst>
        </pc:spChg>
      </pc:sldChg>
      <pc:sldChg chg="addSp delSp modSp new mod setBg">
        <pc:chgData name="Michael Gates" userId="3d6fd358b4d4e718" providerId="LiveId" clId="{F319783E-E121-0344-8A2B-E86FA2AF5E2B}" dt="2024-04-15T23:30:47.923" v="2729" actId="20577"/>
        <pc:sldMkLst>
          <pc:docMk/>
          <pc:sldMk cId="2223053131" sldId="262"/>
        </pc:sldMkLst>
        <pc:spChg chg="mod">
          <ac:chgData name="Michael Gates" userId="3d6fd358b4d4e718" providerId="LiveId" clId="{F319783E-E121-0344-8A2B-E86FA2AF5E2B}" dt="2024-04-15T23:30:47.923" v="2729" actId="20577"/>
          <ac:spMkLst>
            <pc:docMk/>
            <pc:sldMk cId="2223053131" sldId="262"/>
            <ac:spMk id="2" creationId="{014D85E6-7BBD-6065-5493-4EDE42CB6F07}"/>
          </ac:spMkLst>
        </pc:spChg>
        <pc:spChg chg="del">
          <ac:chgData name="Michael Gates" userId="3d6fd358b4d4e718" providerId="LiveId" clId="{F319783E-E121-0344-8A2B-E86FA2AF5E2B}" dt="2024-04-15T23:06:43.334" v="1547" actId="478"/>
          <ac:spMkLst>
            <pc:docMk/>
            <pc:sldMk cId="2223053131" sldId="262"/>
            <ac:spMk id="3" creationId="{2B914E8F-376B-7E89-C5FE-4DD4D43C0932}"/>
          </ac:spMkLst>
        </pc:spChg>
        <pc:spChg chg="add mod">
          <ac:chgData name="Michael Gates" userId="3d6fd358b4d4e718" providerId="LiveId" clId="{F319783E-E121-0344-8A2B-E86FA2AF5E2B}" dt="2024-04-15T23:30:43.973" v="2728" actId="26606"/>
          <ac:spMkLst>
            <pc:docMk/>
            <pc:sldMk cId="2223053131" sldId="262"/>
            <ac:spMk id="4" creationId="{BC68185D-AF41-42A2-147A-641C83A8D190}"/>
          </ac:spMkLst>
        </pc:spChg>
        <pc:spChg chg="add del mod">
          <ac:chgData name="Michael Gates" userId="3d6fd358b4d4e718" providerId="LiveId" clId="{F319783E-E121-0344-8A2B-E86FA2AF5E2B}" dt="2024-04-15T23:16:46.833" v="2223" actId="478"/>
          <ac:spMkLst>
            <pc:docMk/>
            <pc:sldMk cId="2223053131" sldId="262"/>
            <ac:spMk id="5" creationId="{DD180B66-BC42-DAC2-8F47-C70506B81352}"/>
          </ac:spMkLst>
        </pc:spChg>
        <pc:spChg chg="add del">
          <ac:chgData name="Michael Gates" userId="3d6fd358b4d4e718" providerId="LiveId" clId="{F319783E-E121-0344-8A2B-E86FA2AF5E2B}" dt="2024-04-15T23:30:43.967" v="2727" actId="26606"/>
          <ac:spMkLst>
            <pc:docMk/>
            <pc:sldMk cId="2223053131" sldId="262"/>
            <ac:spMk id="9" creationId="{907EF6B7-1338-4443-8C46-6A318D952DFD}"/>
          </ac:spMkLst>
        </pc:spChg>
        <pc:spChg chg="add del">
          <ac:chgData name="Michael Gates" userId="3d6fd358b4d4e718" providerId="LiveId" clId="{F319783E-E121-0344-8A2B-E86FA2AF5E2B}" dt="2024-04-15T23:30:43.967" v="2727" actId="26606"/>
          <ac:spMkLst>
            <pc:docMk/>
            <pc:sldMk cId="2223053131" sldId="262"/>
            <ac:spMk id="11" creationId="{DAAE4CDD-124C-4DCF-9584-B6033B545DD5}"/>
          </ac:spMkLst>
        </pc:spChg>
        <pc:spChg chg="add del">
          <ac:chgData name="Michael Gates" userId="3d6fd358b4d4e718" providerId="LiveId" clId="{F319783E-E121-0344-8A2B-E86FA2AF5E2B}" dt="2024-04-15T23:30:43.967" v="2727" actId="26606"/>
          <ac:spMkLst>
            <pc:docMk/>
            <pc:sldMk cId="2223053131" sldId="262"/>
            <ac:spMk id="13" creationId="{081E4A58-353D-44AE-B2FC-2A74E2E400F7}"/>
          </ac:spMkLst>
        </pc:spChg>
        <pc:spChg chg="add">
          <ac:chgData name="Michael Gates" userId="3d6fd358b4d4e718" providerId="LiveId" clId="{F319783E-E121-0344-8A2B-E86FA2AF5E2B}" dt="2024-04-15T23:30:43.973" v="2728" actId="26606"/>
          <ac:spMkLst>
            <pc:docMk/>
            <pc:sldMk cId="2223053131" sldId="262"/>
            <ac:spMk id="15" creationId="{FA23A907-97FB-4A8F-880A-DD77401C4296}"/>
          </ac:spMkLst>
        </pc:spChg>
        <pc:spChg chg="add">
          <ac:chgData name="Michael Gates" userId="3d6fd358b4d4e718" providerId="LiveId" clId="{F319783E-E121-0344-8A2B-E86FA2AF5E2B}" dt="2024-04-15T23:30:43.973" v="2728" actId="26606"/>
          <ac:spMkLst>
            <pc:docMk/>
            <pc:sldMk cId="2223053131" sldId="262"/>
            <ac:spMk id="16" creationId="{C2554CA6-288E-4202-BC52-2E5A8F0C0AED}"/>
          </ac:spMkLst>
        </pc:spChg>
        <pc:spChg chg="add">
          <ac:chgData name="Michael Gates" userId="3d6fd358b4d4e718" providerId="LiveId" clId="{F319783E-E121-0344-8A2B-E86FA2AF5E2B}" dt="2024-04-15T23:30:43.973" v="2728" actId="26606"/>
          <ac:spMkLst>
            <pc:docMk/>
            <pc:sldMk cId="2223053131" sldId="262"/>
            <ac:spMk id="17" creationId="{B10BB131-AC8E-4A8E-A5D1-36260F720C3B}"/>
          </ac:spMkLst>
        </pc:spChg>
        <pc:spChg chg="add">
          <ac:chgData name="Michael Gates" userId="3d6fd358b4d4e718" providerId="LiveId" clId="{F319783E-E121-0344-8A2B-E86FA2AF5E2B}" dt="2024-04-15T23:30:43.973" v="2728" actId="26606"/>
          <ac:spMkLst>
            <pc:docMk/>
            <pc:sldMk cId="2223053131" sldId="262"/>
            <ac:spMk id="18" creationId="{5B7778FC-632E-4DCA-A7CB-0D7731CCF970}"/>
          </ac:spMkLst>
        </pc:spChg>
      </pc:sldChg>
      <pc:sldChg chg="addSp delSp modSp new mod setBg">
        <pc:chgData name="Michael Gates" userId="3d6fd358b4d4e718" providerId="LiveId" clId="{F319783E-E121-0344-8A2B-E86FA2AF5E2B}" dt="2024-04-15T23:30:57.542" v="2730" actId="26606"/>
        <pc:sldMkLst>
          <pc:docMk/>
          <pc:sldMk cId="2731208673" sldId="263"/>
        </pc:sldMkLst>
        <pc:spChg chg="mod">
          <ac:chgData name="Michael Gates" userId="3d6fd358b4d4e718" providerId="LiveId" clId="{F319783E-E121-0344-8A2B-E86FA2AF5E2B}" dt="2024-04-15T23:30:57.542" v="2730" actId="26606"/>
          <ac:spMkLst>
            <pc:docMk/>
            <pc:sldMk cId="2731208673" sldId="263"/>
            <ac:spMk id="2" creationId="{AF4E926D-02FA-3835-F5A0-1FC746EAB1B2}"/>
          </ac:spMkLst>
        </pc:spChg>
        <pc:spChg chg="del mod">
          <ac:chgData name="Michael Gates" userId="3d6fd358b4d4e718" providerId="LiveId" clId="{F319783E-E121-0344-8A2B-E86FA2AF5E2B}" dt="2024-04-15T23:30:57.542" v="2730" actId="26606"/>
          <ac:spMkLst>
            <pc:docMk/>
            <pc:sldMk cId="2731208673" sldId="263"/>
            <ac:spMk id="3" creationId="{BDF3E98D-6E07-4C3C-8F1F-CDB77FDA107E}"/>
          </ac:spMkLst>
        </pc:spChg>
        <pc:spChg chg="add">
          <ac:chgData name="Michael Gates" userId="3d6fd358b4d4e718" providerId="LiveId" clId="{F319783E-E121-0344-8A2B-E86FA2AF5E2B}" dt="2024-04-15T23:30:57.542" v="2730" actId="26606"/>
          <ac:spMkLst>
            <pc:docMk/>
            <pc:sldMk cId="2731208673" sldId="263"/>
            <ac:spMk id="9" creationId="{2E442304-DDBD-4F7B-8017-36BCC863FB40}"/>
          </ac:spMkLst>
        </pc:spChg>
        <pc:spChg chg="add">
          <ac:chgData name="Michael Gates" userId="3d6fd358b4d4e718" providerId="LiveId" clId="{F319783E-E121-0344-8A2B-E86FA2AF5E2B}" dt="2024-04-15T23:30:57.542" v="2730" actId="26606"/>
          <ac:spMkLst>
            <pc:docMk/>
            <pc:sldMk cId="2731208673" sldId="263"/>
            <ac:spMk id="11" creationId="{5E107275-3853-46FD-A241-DE4355A42675}"/>
          </ac:spMkLst>
        </pc:spChg>
        <pc:graphicFrameChg chg="add">
          <ac:chgData name="Michael Gates" userId="3d6fd358b4d4e718" providerId="LiveId" clId="{F319783E-E121-0344-8A2B-E86FA2AF5E2B}" dt="2024-04-15T23:30:57.542" v="2730" actId="26606"/>
          <ac:graphicFrameMkLst>
            <pc:docMk/>
            <pc:sldMk cId="2731208673" sldId="263"/>
            <ac:graphicFrameMk id="5" creationId="{81C3450E-FCF4-DE78-6E5E-D176996F1B18}"/>
          </ac:graphicFrameMkLst>
        </pc:graphicFrameChg>
      </pc:sldChg>
      <pc:sldChg chg="addSp delSp modSp new mod setBg">
        <pc:chgData name="Michael Gates" userId="3d6fd358b4d4e718" providerId="LiveId" clId="{F319783E-E121-0344-8A2B-E86FA2AF5E2B}" dt="2024-04-15T23:31:10.918" v="2737" actId="26606"/>
        <pc:sldMkLst>
          <pc:docMk/>
          <pc:sldMk cId="1268361753" sldId="264"/>
        </pc:sldMkLst>
        <pc:spChg chg="mod">
          <ac:chgData name="Michael Gates" userId="3d6fd358b4d4e718" providerId="LiveId" clId="{F319783E-E121-0344-8A2B-E86FA2AF5E2B}" dt="2024-04-15T23:31:10.918" v="2737" actId="26606"/>
          <ac:spMkLst>
            <pc:docMk/>
            <pc:sldMk cId="1268361753" sldId="264"/>
            <ac:spMk id="2" creationId="{4CC375DB-6200-0F38-01B7-5DA7FB719494}"/>
          </ac:spMkLst>
        </pc:spChg>
        <pc:spChg chg="add del">
          <ac:chgData name="Michael Gates" userId="3d6fd358b4d4e718" providerId="LiveId" clId="{F319783E-E121-0344-8A2B-E86FA2AF5E2B}" dt="2024-04-15T23:31:10.918" v="2737" actId="26606"/>
          <ac:spMkLst>
            <pc:docMk/>
            <pc:sldMk cId="1268361753" sldId="264"/>
            <ac:spMk id="3" creationId="{259537FD-ACB1-A91D-FF3A-B80D0E669746}"/>
          </ac:spMkLst>
        </pc:spChg>
        <pc:spChg chg="add del">
          <ac:chgData name="Michael Gates" userId="3d6fd358b4d4e718" providerId="LiveId" clId="{F319783E-E121-0344-8A2B-E86FA2AF5E2B}" dt="2024-04-15T23:31:10.906" v="2736" actId="26606"/>
          <ac:spMkLst>
            <pc:docMk/>
            <pc:sldMk cId="1268361753" sldId="264"/>
            <ac:spMk id="8" creationId="{C2554CA6-288E-4202-BC52-2E5A8F0C0AED}"/>
          </ac:spMkLst>
        </pc:spChg>
        <pc:spChg chg="add del">
          <ac:chgData name="Michael Gates" userId="3d6fd358b4d4e718" providerId="LiveId" clId="{F319783E-E121-0344-8A2B-E86FA2AF5E2B}" dt="2024-04-15T23:31:09.385" v="2732" actId="26606"/>
          <ac:spMkLst>
            <pc:docMk/>
            <pc:sldMk cId="1268361753" sldId="264"/>
            <ac:spMk id="9" creationId="{ECC07320-C2CA-4E29-8481-9D9E143C7788}"/>
          </ac:spMkLst>
        </pc:spChg>
        <pc:spChg chg="add del">
          <ac:chgData name="Michael Gates" userId="3d6fd358b4d4e718" providerId="LiveId" clId="{F319783E-E121-0344-8A2B-E86FA2AF5E2B}" dt="2024-04-15T23:31:10.186" v="2734" actId="26606"/>
          <ac:spMkLst>
            <pc:docMk/>
            <pc:sldMk cId="1268361753" sldId="264"/>
            <ac:spMk id="10" creationId="{65219498-D544-41AC-98FE-8F956EF66A62}"/>
          </ac:spMkLst>
        </pc:spChg>
        <pc:spChg chg="add del">
          <ac:chgData name="Michael Gates" userId="3d6fd358b4d4e718" providerId="LiveId" clId="{F319783E-E121-0344-8A2B-E86FA2AF5E2B}" dt="2024-04-15T23:31:09.385" v="2732" actId="26606"/>
          <ac:spMkLst>
            <pc:docMk/>
            <pc:sldMk cId="1268361753" sldId="264"/>
            <ac:spMk id="11" creationId="{178FB36B-5BFE-42CA-BC60-1115E0D95EEC}"/>
          </ac:spMkLst>
        </pc:spChg>
        <pc:spChg chg="add del">
          <ac:chgData name="Michael Gates" userId="3d6fd358b4d4e718" providerId="LiveId" clId="{F319783E-E121-0344-8A2B-E86FA2AF5E2B}" dt="2024-04-15T23:31:10.186" v="2734" actId="26606"/>
          <ac:spMkLst>
            <pc:docMk/>
            <pc:sldMk cId="1268361753" sldId="264"/>
            <ac:spMk id="12" creationId="{F500DBFC-17A9-4E0A-AEE2-A49F9AEEF0FD}"/>
          </ac:spMkLst>
        </pc:spChg>
        <pc:spChg chg="add del">
          <ac:chgData name="Michael Gates" userId="3d6fd358b4d4e718" providerId="LiveId" clId="{F319783E-E121-0344-8A2B-E86FA2AF5E2B}" dt="2024-04-15T23:31:10.906" v="2736" actId="26606"/>
          <ac:spMkLst>
            <pc:docMk/>
            <pc:sldMk cId="1268361753" sldId="264"/>
            <ac:spMk id="20" creationId="{B10BB131-AC8E-4A8E-A5D1-36260F720C3B}"/>
          </ac:spMkLst>
        </pc:spChg>
        <pc:spChg chg="add del">
          <ac:chgData name="Michael Gates" userId="3d6fd358b4d4e718" providerId="LiveId" clId="{F319783E-E121-0344-8A2B-E86FA2AF5E2B}" dt="2024-04-15T23:31:10.906" v="2736" actId="26606"/>
          <ac:spMkLst>
            <pc:docMk/>
            <pc:sldMk cId="1268361753" sldId="264"/>
            <ac:spMk id="21" creationId="{5B7778FC-632E-4DCA-A7CB-0D7731CCF970}"/>
          </ac:spMkLst>
        </pc:spChg>
        <pc:spChg chg="add del">
          <ac:chgData name="Michael Gates" userId="3d6fd358b4d4e718" providerId="LiveId" clId="{F319783E-E121-0344-8A2B-E86FA2AF5E2B}" dt="2024-04-15T23:31:10.906" v="2736" actId="26606"/>
          <ac:spMkLst>
            <pc:docMk/>
            <pc:sldMk cId="1268361753" sldId="264"/>
            <ac:spMk id="22" creationId="{FA23A907-97FB-4A8F-880A-DD77401C4296}"/>
          </ac:spMkLst>
        </pc:spChg>
        <pc:spChg chg="add del">
          <ac:chgData name="Michael Gates" userId="3d6fd358b4d4e718" providerId="LiveId" clId="{F319783E-E121-0344-8A2B-E86FA2AF5E2B}" dt="2024-04-15T23:31:10.906" v="2736" actId="26606"/>
          <ac:spMkLst>
            <pc:docMk/>
            <pc:sldMk cId="1268361753" sldId="264"/>
            <ac:spMk id="23" creationId="{259537FD-ACB1-A91D-FF3A-B80D0E669746}"/>
          </ac:spMkLst>
        </pc:spChg>
        <pc:spChg chg="add">
          <ac:chgData name="Michael Gates" userId="3d6fd358b4d4e718" providerId="LiveId" clId="{F319783E-E121-0344-8A2B-E86FA2AF5E2B}" dt="2024-04-15T23:31:10.918" v="2737" actId="26606"/>
          <ac:spMkLst>
            <pc:docMk/>
            <pc:sldMk cId="1268361753" sldId="264"/>
            <ac:spMk id="25" creationId="{65219498-D544-41AC-98FE-8F956EF66A62}"/>
          </ac:spMkLst>
        </pc:spChg>
        <pc:spChg chg="add">
          <ac:chgData name="Michael Gates" userId="3d6fd358b4d4e718" providerId="LiveId" clId="{F319783E-E121-0344-8A2B-E86FA2AF5E2B}" dt="2024-04-15T23:31:10.918" v="2737" actId="26606"/>
          <ac:spMkLst>
            <pc:docMk/>
            <pc:sldMk cId="1268361753" sldId="264"/>
            <ac:spMk id="26" creationId="{F500DBFC-17A9-4E0A-AEE2-A49F9AEEF0FD}"/>
          </ac:spMkLst>
        </pc:spChg>
        <pc:grpChg chg="add del">
          <ac:chgData name="Michael Gates" userId="3d6fd358b4d4e718" providerId="LiveId" clId="{F319783E-E121-0344-8A2B-E86FA2AF5E2B}" dt="2024-04-15T23:31:10.186" v="2734" actId="26606"/>
          <ac:grpSpMkLst>
            <pc:docMk/>
            <pc:sldMk cId="1268361753" sldId="264"/>
            <ac:grpSpMk id="14" creationId="{D74613BB-817C-4C4F-8A24-4936F2F064C0}"/>
          </ac:grpSpMkLst>
        </pc:grpChg>
        <pc:grpChg chg="add">
          <ac:chgData name="Michael Gates" userId="3d6fd358b4d4e718" providerId="LiveId" clId="{F319783E-E121-0344-8A2B-E86FA2AF5E2B}" dt="2024-04-15T23:31:10.918" v="2737" actId="26606"/>
          <ac:grpSpMkLst>
            <pc:docMk/>
            <pc:sldMk cId="1268361753" sldId="264"/>
            <ac:grpSpMk id="27" creationId="{D74613BB-817C-4C4F-8A24-4936F2F064C0}"/>
          </ac:grpSpMkLst>
        </pc:grpChg>
        <pc:picChg chg="add del">
          <ac:chgData name="Michael Gates" userId="3d6fd358b4d4e718" providerId="LiveId" clId="{F319783E-E121-0344-8A2B-E86FA2AF5E2B}" dt="2024-04-15T23:31:09.385" v="2732" actId="26606"/>
          <ac:picMkLst>
            <pc:docMk/>
            <pc:sldMk cId="1268361753" sldId="264"/>
            <ac:picMk id="5" creationId="{60C8FE52-BFFC-3DBC-EA92-E439A89DB692}"/>
          </ac:picMkLst>
        </pc:picChg>
        <pc:picChg chg="add del">
          <ac:chgData name="Michael Gates" userId="3d6fd358b4d4e718" providerId="LiveId" clId="{F319783E-E121-0344-8A2B-E86FA2AF5E2B}" dt="2024-04-15T23:31:10.186" v="2734" actId="26606"/>
          <ac:picMkLst>
            <pc:docMk/>
            <pc:sldMk cId="1268361753" sldId="264"/>
            <ac:picMk id="7" creationId="{1F8A2602-58EF-5A5E-9358-989C6CAF7F78}"/>
          </ac:picMkLst>
        </pc:picChg>
        <pc:picChg chg="add">
          <ac:chgData name="Michael Gates" userId="3d6fd358b4d4e718" providerId="LiveId" clId="{F319783E-E121-0344-8A2B-E86FA2AF5E2B}" dt="2024-04-15T23:31:10.918" v="2737" actId="26606"/>
          <ac:picMkLst>
            <pc:docMk/>
            <pc:sldMk cId="1268361753" sldId="264"/>
            <ac:picMk id="32" creationId="{1F8A2602-58EF-5A5E-9358-989C6CAF7F78}"/>
          </ac:picMkLst>
        </pc:picChg>
      </pc:sldChg>
      <pc:sldChg chg="addSp delSp modSp new mod setBg">
        <pc:chgData name="Michael Gates" userId="3d6fd358b4d4e718" providerId="LiveId" clId="{F319783E-E121-0344-8A2B-E86FA2AF5E2B}" dt="2024-04-16T19:40:36.957" v="2805" actId="478"/>
        <pc:sldMkLst>
          <pc:docMk/>
          <pc:sldMk cId="2604043479" sldId="265"/>
        </pc:sldMkLst>
        <pc:spChg chg="mod">
          <ac:chgData name="Michael Gates" userId="3d6fd358b4d4e718" providerId="LiveId" clId="{F319783E-E121-0344-8A2B-E86FA2AF5E2B}" dt="2024-04-15T23:28:07.019" v="2578" actId="26606"/>
          <ac:spMkLst>
            <pc:docMk/>
            <pc:sldMk cId="2604043479" sldId="265"/>
            <ac:spMk id="2" creationId="{7B36E31D-96BA-3F97-F7F0-70C85FCDAB7F}"/>
          </ac:spMkLst>
        </pc:spChg>
        <pc:spChg chg="mod">
          <ac:chgData name="Michael Gates" userId="3d6fd358b4d4e718" providerId="LiveId" clId="{F319783E-E121-0344-8A2B-E86FA2AF5E2B}" dt="2024-04-15T23:28:15.195" v="2581" actId="14100"/>
          <ac:spMkLst>
            <pc:docMk/>
            <pc:sldMk cId="2604043479" sldId="265"/>
            <ac:spMk id="3" creationId="{E1887586-A918-F25F-7055-312972C76B8F}"/>
          </ac:spMkLst>
        </pc:spChg>
        <pc:spChg chg="add mod">
          <ac:chgData name="Michael Gates" userId="3d6fd358b4d4e718" providerId="LiveId" clId="{F319783E-E121-0344-8A2B-E86FA2AF5E2B}" dt="2024-04-15T23:29:48.732" v="2692" actId="12"/>
          <ac:spMkLst>
            <pc:docMk/>
            <pc:sldMk cId="2604043479" sldId="265"/>
            <ac:spMk id="4" creationId="{9887920A-2895-2A96-93C7-A6B1A745445C}"/>
          </ac:spMkLst>
        </pc:spChg>
        <pc:spChg chg="add mod">
          <ac:chgData name="Michael Gates" userId="3d6fd358b4d4e718" providerId="LiveId" clId="{F319783E-E121-0344-8A2B-E86FA2AF5E2B}" dt="2024-04-15T23:29:44.666" v="2691" actId="12"/>
          <ac:spMkLst>
            <pc:docMk/>
            <pc:sldMk cId="2604043479" sldId="265"/>
            <ac:spMk id="5" creationId="{8F535A30-1047-04CA-1C52-8CD18D0B4EC5}"/>
          </ac:spMkLst>
        </pc:spChg>
        <pc:spChg chg="add mod">
          <ac:chgData name="Michael Gates" userId="3d6fd358b4d4e718" providerId="LiveId" clId="{F319783E-E121-0344-8A2B-E86FA2AF5E2B}" dt="2024-04-15T23:29:52.040" v="2693" actId="12"/>
          <ac:spMkLst>
            <pc:docMk/>
            <pc:sldMk cId="2604043479" sldId="265"/>
            <ac:spMk id="6" creationId="{022CAAD2-60A7-E18B-8721-AD8E63F87C77}"/>
          </ac:spMkLst>
        </pc:spChg>
        <pc:spChg chg="add">
          <ac:chgData name="Michael Gates" userId="3d6fd358b4d4e718" providerId="LiveId" clId="{F319783E-E121-0344-8A2B-E86FA2AF5E2B}" dt="2024-04-15T23:28:07.019" v="2578" actId="26606"/>
          <ac:spMkLst>
            <pc:docMk/>
            <pc:sldMk cId="2604043479" sldId="265"/>
            <ac:spMk id="8" creationId="{100EDD19-6802-4EC3-95CE-CFFAB042CFD6}"/>
          </ac:spMkLst>
        </pc:spChg>
        <pc:spChg chg="add">
          <ac:chgData name="Michael Gates" userId="3d6fd358b4d4e718" providerId="LiveId" clId="{F319783E-E121-0344-8A2B-E86FA2AF5E2B}" dt="2024-04-15T23:28:07.019" v="2578" actId="26606"/>
          <ac:spMkLst>
            <pc:docMk/>
            <pc:sldMk cId="2604043479" sldId="265"/>
            <ac:spMk id="10" creationId="{DB17E863-922E-4C26-BD64-E8FD41D28661}"/>
          </ac:spMkLst>
        </pc:spChg>
        <pc:picChg chg="add del mod">
          <ac:chgData name="Michael Gates" userId="3d6fd358b4d4e718" providerId="LiveId" clId="{F319783E-E121-0344-8A2B-E86FA2AF5E2B}" dt="2024-04-16T19:40:36.957" v="2805" actId="478"/>
          <ac:picMkLst>
            <pc:docMk/>
            <pc:sldMk cId="2604043479" sldId="265"/>
            <ac:picMk id="9" creationId="{1B00D5D2-C898-C664-D092-20726A0053DE}"/>
          </ac:picMkLst>
        </pc:picChg>
      </pc:sldChg>
      <pc:sldChg chg="addSp modSp new mod setBg">
        <pc:chgData name="Michael Gates" userId="3d6fd358b4d4e718" providerId="LiveId" clId="{F319783E-E121-0344-8A2B-E86FA2AF5E2B}" dt="2024-04-16T19:41:50.874" v="2862" actId="26606"/>
        <pc:sldMkLst>
          <pc:docMk/>
          <pc:sldMk cId="789314565" sldId="266"/>
        </pc:sldMkLst>
        <pc:spChg chg="mod">
          <ac:chgData name="Michael Gates" userId="3d6fd358b4d4e718" providerId="LiveId" clId="{F319783E-E121-0344-8A2B-E86FA2AF5E2B}" dt="2024-04-16T19:41:50.874" v="2862" actId="26606"/>
          <ac:spMkLst>
            <pc:docMk/>
            <pc:sldMk cId="789314565" sldId="266"/>
            <ac:spMk id="2" creationId="{7753994B-44AB-ED33-23F2-C8DF18417732}"/>
          </ac:spMkLst>
        </pc:spChg>
        <pc:spChg chg="mod">
          <ac:chgData name="Michael Gates" userId="3d6fd358b4d4e718" providerId="LiveId" clId="{F319783E-E121-0344-8A2B-E86FA2AF5E2B}" dt="2024-04-16T19:41:50.874" v="2862" actId="26606"/>
          <ac:spMkLst>
            <pc:docMk/>
            <pc:sldMk cId="789314565" sldId="266"/>
            <ac:spMk id="3" creationId="{370BEBBC-EFE2-0158-4DF5-92CD36F9B899}"/>
          </ac:spMkLst>
        </pc:spChg>
        <pc:spChg chg="add mod">
          <ac:chgData name="Michael Gates" userId="3d6fd358b4d4e718" providerId="LiveId" clId="{F319783E-E121-0344-8A2B-E86FA2AF5E2B}" dt="2024-04-16T19:41:50.874" v="2862" actId="26606"/>
          <ac:spMkLst>
            <pc:docMk/>
            <pc:sldMk cId="789314565" sldId="266"/>
            <ac:spMk id="4" creationId="{A38C018A-F47F-6197-B087-4F898AAD38BE}"/>
          </ac:spMkLst>
        </pc:spChg>
        <pc:spChg chg="add">
          <ac:chgData name="Michael Gates" userId="3d6fd358b4d4e718" providerId="LiveId" clId="{F319783E-E121-0344-8A2B-E86FA2AF5E2B}" dt="2024-04-16T19:41:50.874" v="2862" actId="26606"/>
          <ac:spMkLst>
            <pc:docMk/>
            <pc:sldMk cId="789314565" sldId="266"/>
            <ac:spMk id="13" creationId="{35DB3719-6FDC-4E5D-891D-FF40B7300F64}"/>
          </ac:spMkLst>
        </pc:spChg>
        <pc:spChg chg="add">
          <ac:chgData name="Michael Gates" userId="3d6fd358b4d4e718" providerId="LiveId" clId="{F319783E-E121-0344-8A2B-E86FA2AF5E2B}" dt="2024-04-16T19:41:50.874" v="2862" actId="26606"/>
          <ac:spMkLst>
            <pc:docMk/>
            <pc:sldMk cId="789314565" sldId="266"/>
            <ac:spMk id="15" creationId="{E0CBAC23-2E3F-4A90-BA59-F8299F6A5439}"/>
          </ac:spMkLst>
        </pc:spChg>
        <pc:picChg chg="add mod">
          <ac:chgData name="Michael Gates" userId="3d6fd358b4d4e718" providerId="LiveId" clId="{F319783E-E121-0344-8A2B-E86FA2AF5E2B}" dt="2024-04-16T19:41:50.874" v="2862" actId="26606"/>
          <ac:picMkLst>
            <pc:docMk/>
            <pc:sldMk cId="789314565" sldId="266"/>
            <ac:picMk id="6" creationId="{D638D791-DD29-2987-1153-CFC32060B84B}"/>
          </ac:picMkLst>
        </pc:picChg>
        <pc:picChg chg="add mod">
          <ac:chgData name="Michael Gates" userId="3d6fd358b4d4e718" providerId="LiveId" clId="{F319783E-E121-0344-8A2B-E86FA2AF5E2B}" dt="2024-04-16T19:41:50.874" v="2862" actId="26606"/>
          <ac:picMkLst>
            <pc:docMk/>
            <pc:sldMk cId="789314565" sldId="266"/>
            <ac:picMk id="8" creationId="{01C5AD1A-312D-8650-0A65-D01C3324267F}"/>
          </ac:picMkLst>
        </pc:picChg>
      </pc:sldChg>
      <pc:sldChg chg="addSp modSp new mod setBg">
        <pc:chgData name="Michael Gates" userId="3d6fd358b4d4e718" providerId="LiveId" clId="{F319783E-E121-0344-8A2B-E86FA2AF5E2B}" dt="2024-04-22T21:19:53.118" v="4087" actId="26606"/>
        <pc:sldMkLst>
          <pc:docMk/>
          <pc:sldMk cId="3046111558" sldId="267"/>
        </pc:sldMkLst>
        <pc:spChg chg="mod">
          <ac:chgData name="Michael Gates" userId="3d6fd358b4d4e718" providerId="LiveId" clId="{F319783E-E121-0344-8A2B-E86FA2AF5E2B}" dt="2024-04-22T21:19:53.118" v="4087" actId="26606"/>
          <ac:spMkLst>
            <pc:docMk/>
            <pc:sldMk cId="3046111558" sldId="267"/>
            <ac:spMk id="2" creationId="{7650DC11-080A-D05B-34D2-64EAA635C2EA}"/>
          </ac:spMkLst>
        </pc:spChg>
        <pc:spChg chg="mod">
          <ac:chgData name="Michael Gates" userId="3d6fd358b4d4e718" providerId="LiveId" clId="{F319783E-E121-0344-8A2B-E86FA2AF5E2B}" dt="2024-04-22T21:19:53.118" v="4087" actId="26606"/>
          <ac:spMkLst>
            <pc:docMk/>
            <pc:sldMk cId="3046111558" sldId="267"/>
            <ac:spMk id="3" creationId="{F2D9EFD7-BE6B-3C76-F750-61B8CD2DE8CD}"/>
          </ac:spMkLst>
        </pc:spChg>
        <pc:spChg chg="add">
          <ac:chgData name="Michael Gates" userId="3d6fd358b4d4e718" providerId="LiveId" clId="{F319783E-E121-0344-8A2B-E86FA2AF5E2B}" dt="2024-04-22T21:19:53.118" v="4087" actId="26606"/>
          <ac:spMkLst>
            <pc:docMk/>
            <pc:sldMk cId="3046111558" sldId="267"/>
            <ac:spMk id="8" creationId="{100EDD19-6802-4EC3-95CE-CFFAB042CFD6}"/>
          </ac:spMkLst>
        </pc:spChg>
        <pc:spChg chg="add">
          <ac:chgData name="Michael Gates" userId="3d6fd358b4d4e718" providerId="LiveId" clId="{F319783E-E121-0344-8A2B-E86FA2AF5E2B}" dt="2024-04-22T21:19:53.118" v="4087" actId="26606"/>
          <ac:spMkLst>
            <pc:docMk/>
            <pc:sldMk cId="3046111558" sldId="267"/>
            <ac:spMk id="10" creationId="{DB17E863-922E-4C26-BD64-E8FD41D28661}"/>
          </ac:spMkLst>
        </pc:spChg>
      </pc:sldChg>
    </pc:docChg>
  </pc:docChgLst>
  <pc:docChgLst>
    <pc:chgData name="Michael Gates" userId="3d6fd358b4d4e718" providerId="LiveId" clId="{F2B4038F-22F1-4C47-A398-9CF1EE6060B1}"/>
    <pc:docChg chg="custSel addSld modSld">
      <pc:chgData name="Michael Gates" userId="3d6fd358b4d4e718" providerId="LiveId" clId="{F2B4038F-22F1-4C47-A398-9CF1EE6060B1}" dt="2024-04-18T20:35:17.999" v="365" actId="20577"/>
      <pc:docMkLst>
        <pc:docMk/>
      </pc:docMkLst>
      <pc:sldChg chg="modNotesTx">
        <pc:chgData name="Michael Gates" userId="3d6fd358b4d4e718" providerId="LiveId" clId="{F2B4038F-22F1-4C47-A398-9CF1EE6060B1}" dt="2024-04-18T18:06:50.556" v="23" actId="20577"/>
        <pc:sldMkLst>
          <pc:docMk/>
          <pc:sldMk cId="3828009284" sldId="256"/>
        </pc:sldMkLst>
      </pc:sldChg>
      <pc:sldChg chg="modSp">
        <pc:chgData name="Michael Gates" userId="3d6fd358b4d4e718" providerId="LiveId" clId="{F2B4038F-22F1-4C47-A398-9CF1EE6060B1}" dt="2024-04-18T18:34:30.777" v="154" actId="313"/>
        <pc:sldMkLst>
          <pc:docMk/>
          <pc:sldMk cId="2208958831" sldId="257"/>
        </pc:sldMkLst>
        <pc:graphicFrameChg chg="mod">
          <ac:chgData name="Michael Gates" userId="3d6fd358b4d4e718" providerId="LiveId" clId="{F2B4038F-22F1-4C47-A398-9CF1EE6060B1}" dt="2024-04-18T18:34:30.777" v="154" actId="313"/>
          <ac:graphicFrameMkLst>
            <pc:docMk/>
            <pc:sldMk cId="2208958831" sldId="257"/>
            <ac:graphicFrameMk id="61" creationId="{D8CDFD42-7874-CF26-B525-D23965FEE678}"/>
          </ac:graphicFrameMkLst>
        </pc:graphicFrameChg>
      </pc:sldChg>
      <pc:sldChg chg="modSp mod">
        <pc:chgData name="Michael Gates" userId="3d6fd358b4d4e718" providerId="LiveId" clId="{F2B4038F-22F1-4C47-A398-9CF1EE6060B1}" dt="2024-04-18T20:24:50.304" v="160" actId="20577"/>
        <pc:sldMkLst>
          <pc:docMk/>
          <pc:sldMk cId="2257048591" sldId="261"/>
        </pc:sldMkLst>
        <pc:spChg chg="mod">
          <ac:chgData name="Michael Gates" userId="3d6fd358b4d4e718" providerId="LiveId" clId="{F2B4038F-22F1-4C47-A398-9CF1EE6060B1}" dt="2024-04-18T20:24:50.304" v="160" actId="20577"/>
          <ac:spMkLst>
            <pc:docMk/>
            <pc:sldMk cId="2257048591" sldId="261"/>
            <ac:spMk id="4" creationId="{6A694082-6B89-322C-90F1-7AFFE92278D6}"/>
          </ac:spMkLst>
        </pc:spChg>
      </pc:sldChg>
      <pc:sldChg chg="modSp mod modNotesTx">
        <pc:chgData name="Michael Gates" userId="3d6fd358b4d4e718" providerId="LiveId" clId="{F2B4038F-22F1-4C47-A398-9CF1EE6060B1}" dt="2024-04-18T20:31:35.108" v="287" actId="20577"/>
        <pc:sldMkLst>
          <pc:docMk/>
          <pc:sldMk cId="2223053131" sldId="262"/>
        </pc:sldMkLst>
        <pc:spChg chg="mod">
          <ac:chgData name="Michael Gates" userId="3d6fd358b4d4e718" providerId="LiveId" clId="{F2B4038F-22F1-4C47-A398-9CF1EE6060B1}" dt="2024-04-18T20:24:59.418" v="163" actId="20577"/>
          <ac:spMkLst>
            <pc:docMk/>
            <pc:sldMk cId="2223053131" sldId="262"/>
            <ac:spMk id="4" creationId="{BC68185D-AF41-42A2-147A-641C83A8D190}"/>
          </ac:spMkLst>
        </pc:spChg>
      </pc:sldChg>
      <pc:sldChg chg="modSp">
        <pc:chgData name="Michael Gates" userId="3d6fd358b4d4e718" providerId="LiveId" clId="{F2B4038F-22F1-4C47-A398-9CF1EE6060B1}" dt="2024-04-18T20:35:17.999" v="365" actId="20577"/>
        <pc:sldMkLst>
          <pc:docMk/>
          <pc:sldMk cId="2731208673" sldId="263"/>
        </pc:sldMkLst>
        <pc:graphicFrameChg chg="mod">
          <ac:chgData name="Michael Gates" userId="3d6fd358b4d4e718" providerId="LiveId" clId="{F2B4038F-22F1-4C47-A398-9CF1EE6060B1}" dt="2024-04-18T20:35:17.999" v="365" actId="20577"/>
          <ac:graphicFrameMkLst>
            <pc:docMk/>
            <pc:sldMk cId="2731208673" sldId="263"/>
            <ac:graphicFrameMk id="5" creationId="{81C3450E-FCF4-DE78-6E5E-D176996F1B18}"/>
          </ac:graphicFrameMkLst>
        </pc:graphicFrameChg>
      </pc:sldChg>
      <pc:sldChg chg="modSp mod modNotesTx">
        <pc:chgData name="Michael Gates" userId="3d6fd358b4d4e718" providerId="LiveId" clId="{F2B4038F-22F1-4C47-A398-9CF1EE6060B1}" dt="2024-04-18T18:11:41.716" v="153" actId="20577"/>
        <pc:sldMkLst>
          <pc:docMk/>
          <pc:sldMk cId="3046111558" sldId="267"/>
        </pc:sldMkLst>
        <pc:spChg chg="mod">
          <ac:chgData name="Michael Gates" userId="3d6fd358b4d4e718" providerId="LiveId" clId="{F2B4038F-22F1-4C47-A398-9CF1EE6060B1}" dt="2024-04-18T18:11:41.716" v="153" actId="20577"/>
          <ac:spMkLst>
            <pc:docMk/>
            <pc:sldMk cId="3046111558" sldId="267"/>
            <ac:spMk id="3" creationId="{F2D9EFD7-BE6B-3C76-F750-61B8CD2DE8CD}"/>
          </ac:spMkLst>
        </pc:spChg>
      </pc:sldChg>
      <pc:sldChg chg="modSp add mod modNotesTx">
        <pc:chgData name="Michael Gates" userId="3d6fd358b4d4e718" providerId="LiveId" clId="{F2B4038F-22F1-4C47-A398-9CF1EE6060B1}" dt="2024-04-18T20:35:04.684" v="361" actId="20577"/>
        <pc:sldMkLst>
          <pc:docMk/>
          <pc:sldMk cId="1054700159" sldId="268"/>
        </pc:sldMkLst>
        <pc:spChg chg="mod">
          <ac:chgData name="Michael Gates" userId="3d6fd358b4d4e718" providerId="LiveId" clId="{F2B4038F-22F1-4C47-A398-9CF1EE6060B1}" dt="2024-04-18T20:35:04.684" v="361" actId="20577"/>
          <ac:spMkLst>
            <pc:docMk/>
            <pc:sldMk cId="1054700159" sldId="268"/>
            <ac:spMk id="4" creationId="{BC68185D-AF41-42A2-147A-641C83A8D190}"/>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E52D27-1724-4A6D-AC56-482B292D5DD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AFCD149-734F-4D36-9A5C-CFEDD1B3D331}">
      <dgm:prSet/>
      <dgm:spPr/>
      <dgm:t>
        <a:bodyPr/>
        <a:lstStyle/>
        <a:p>
          <a:r>
            <a:rPr lang="en-US" dirty="0"/>
            <a:t>Pixel attack adds a number of pixels to the image defined by the parameters </a:t>
          </a:r>
          <a:r>
            <a:rPr lang="en-US" dirty="0" err="1"/>
            <a:t>th</a:t>
          </a:r>
          <a:r>
            <a:rPr lang="en-US" dirty="0"/>
            <a:t> and </a:t>
          </a:r>
          <a:r>
            <a:rPr lang="en-US" dirty="0" err="1"/>
            <a:t>max_it</a:t>
          </a:r>
          <a:r>
            <a:rPr lang="en-US" dirty="0"/>
            <a:t>. Th=None means to find a minimum threshold in the number of pixels that fools the model.</a:t>
          </a:r>
        </a:p>
      </dgm:t>
    </dgm:pt>
    <dgm:pt modelId="{370CBDDE-0F44-468D-B68A-F9679E8A6AE3}" type="parTrans" cxnId="{56D9CD9F-12D4-4089-A3AF-D91CE2E10D88}">
      <dgm:prSet/>
      <dgm:spPr/>
      <dgm:t>
        <a:bodyPr/>
        <a:lstStyle/>
        <a:p>
          <a:endParaRPr lang="en-US"/>
        </a:p>
      </dgm:t>
    </dgm:pt>
    <dgm:pt modelId="{ADB9BE1A-0506-4BA9-B8AF-44E012F6C030}" type="sibTrans" cxnId="{56D9CD9F-12D4-4089-A3AF-D91CE2E10D88}">
      <dgm:prSet/>
      <dgm:spPr/>
      <dgm:t>
        <a:bodyPr/>
        <a:lstStyle/>
        <a:p>
          <a:endParaRPr lang="en-US"/>
        </a:p>
      </dgm:t>
    </dgm:pt>
    <dgm:pt modelId="{9FBD7D61-0523-4FB1-991E-9D2DE09677F6}">
      <dgm:prSet/>
      <dgm:spPr/>
      <dgm:t>
        <a:bodyPr/>
        <a:lstStyle/>
        <a:p>
          <a:r>
            <a:rPr lang="en-US"/>
            <a:t>Can be black-box or white-box. </a:t>
          </a:r>
        </a:p>
      </dgm:t>
    </dgm:pt>
    <dgm:pt modelId="{0178E82A-DF18-42F8-8EAA-AEB825C316EB}" type="parTrans" cxnId="{06C84051-FA16-4BBA-BCDF-72F09A660E4F}">
      <dgm:prSet/>
      <dgm:spPr/>
      <dgm:t>
        <a:bodyPr/>
        <a:lstStyle/>
        <a:p>
          <a:endParaRPr lang="en-US"/>
        </a:p>
      </dgm:t>
    </dgm:pt>
    <dgm:pt modelId="{DD1D25FA-04BE-49A0-9521-DCB929DB773C}" type="sibTrans" cxnId="{06C84051-FA16-4BBA-BCDF-72F09A660E4F}">
      <dgm:prSet/>
      <dgm:spPr/>
      <dgm:t>
        <a:bodyPr/>
        <a:lstStyle/>
        <a:p>
          <a:endParaRPr lang="en-US"/>
        </a:p>
      </dgm:t>
    </dgm:pt>
    <dgm:pt modelId="{CB91524C-8328-4284-9A14-19CB0BB2A67A}">
      <dgm:prSet/>
      <dgm:spPr/>
      <dgm:t>
        <a:bodyPr/>
        <a:lstStyle/>
        <a:p>
          <a:r>
            <a:rPr lang="en-US" dirty="0"/>
            <a:t>Uses the parameter ”es” to determine what type of attack </a:t>
          </a:r>
          <a:r>
            <a:rPr lang="en-US" dirty="0" err="1"/>
            <a:t>algorigthm</a:t>
          </a:r>
          <a:r>
            <a:rPr lang="en-US" dirty="0"/>
            <a:t>. es=0 uses “</a:t>
          </a:r>
          <a:r>
            <a:rPr lang="en-US" b="0" i="0" dirty="0"/>
            <a:t>CMAES” and es=1 uses “DE”</a:t>
          </a:r>
          <a:endParaRPr lang="en-US" dirty="0"/>
        </a:p>
      </dgm:t>
    </dgm:pt>
    <dgm:pt modelId="{0038640C-1F8A-42E3-8818-49D66E4E4EF9}" type="parTrans" cxnId="{1F36D914-C48A-448C-A83C-CAE04D9D2C56}">
      <dgm:prSet/>
      <dgm:spPr/>
      <dgm:t>
        <a:bodyPr/>
        <a:lstStyle/>
        <a:p>
          <a:endParaRPr lang="en-US"/>
        </a:p>
      </dgm:t>
    </dgm:pt>
    <dgm:pt modelId="{EA92EE83-D561-45AA-9281-CA566ED2FB68}" type="sibTrans" cxnId="{1F36D914-C48A-448C-A83C-CAE04D9D2C56}">
      <dgm:prSet/>
      <dgm:spPr/>
      <dgm:t>
        <a:bodyPr/>
        <a:lstStyle/>
        <a:p>
          <a:endParaRPr lang="en-US"/>
        </a:p>
      </dgm:t>
    </dgm:pt>
    <dgm:pt modelId="{8091D0D6-7FF0-4EBD-99E0-719E7BD37208}">
      <dgm:prSet/>
      <dgm:spPr/>
      <dgm:t>
        <a:bodyPr/>
        <a:lstStyle/>
        <a:p>
          <a:r>
            <a:rPr lang="en-US" dirty="0"/>
            <a:t>Can be targeted or untargeted.</a:t>
          </a:r>
        </a:p>
      </dgm:t>
    </dgm:pt>
    <dgm:pt modelId="{C2BBFF6E-02F8-4E08-A39D-C5D6A126E5A0}" type="parTrans" cxnId="{3E5D67C8-8592-40BF-9EEC-8EC2E6416C29}">
      <dgm:prSet/>
      <dgm:spPr/>
      <dgm:t>
        <a:bodyPr/>
        <a:lstStyle/>
        <a:p>
          <a:endParaRPr lang="en-US"/>
        </a:p>
      </dgm:t>
    </dgm:pt>
    <dgm:pt modelId="{14F1FC7B-B216-447A-903A-65A6B733EB94}" type="sibTrans" cxnId="{3E5D67C8-8592-40BF-9EEC-8EC2E6416C29}">
      <dgm:prSet/>
      <dgm:spPr/>
      <dgm:t>
        <a:bodyPr/>
        <a:lstStyle/>
        <a:p>
          <a:endParaRPr lang="en-US"/>
        </a:p>
      </dgm:t>
    </dgm:pt>
    <dgm:pt modelId="{BCDE7458-37A6-8B48-B978-B934164BE7BD}" type="pres">
      <dgm:prSet presAssocID="{D2E52D27-1724-4A6D-AC56-482B292D5DDE}" presName="vert0" presStyleCnt="0">
        <dgm:presLayoutVars>
          <dgm:dir/>
          <dgm:animOne val="branch"/>
          <dgm:animLvl val="lvl"/>
        </dgm:presLayoutVars>
      </dgm:prSet>
      <dgm:spPr/>
    </dgm:pt>
    <dgm:pt modelId="{06FCC9F1-FB12-BB42-BCAE-DDAF57152972}" type="pres">
      <dgm:prSet presAssocID="{CAFCD149-734F-4D36-9A5C-CFEDD1B3D331}" presName="thickLine" presStyleLbl="alignNode1" presStyleIdx="0" presStyleCnt="4"/>
      <dgm:spPr/>
    </dgm:pt>
    <dgm:pt modelId="{712BC176-06B8-F94B-98CF-DD9030924DDB}" type="pres">
      <dgm:prSet presAssocID="{CAFCD149-734F-4D36-9A5C-CFEDD1B3D331}" presName="horz1" presStyleCnt="0"/>
      <dgm:spPr/>
    </dgm:pt>
    <dgm:pt modelId="{2F201991-8CBA-C140-BD35-5B68F4D8B0CA}" type="pres">
      <dgm:prSet presAssocID="{CAFCD149-734F-4D36-9A5C-CFEDD1B3D331}" presName="tx1" presStyleLbl="revTx" presStyleIdx="0" presStyleCnt="4"/>
      <dgm:spPr/>
    </dgm:pt>
    <dgm:pt modelId="{BA60355F-ECEB-E84C-82D7-9CA0B703E335}" type="pres">
      <dgm:prSet presAssocID="{CAFCD149-734F-4D36-9A5C-CFEDD1B3D331}" presName="vert1" presStyleCnt="0"/>
      <dgm:spPr/>
    </dgm:pt>
    <dgm:pt modelId="{D1131C98-9381-7744-A5A4-6DC846A83FBF}" type="pres">
      <dgm:prSet presAssocID="{9FBD7D61-0523-4FB1-991E-9D2DE09677F6}" presName="thickLine" presStyleLbl="alignNode1" presStyleIdx="1" presStyleCnt="4"/>
      <dgm:spPr/>
    </dgm:pt>
    <dgm:pt modelId="{9EEAC6E5-BFD2-7547-ADB6-C3A7952FB9BA}" type="pres">
      <dgm:prSet presAssocID="{9FBD7D61-0523-4FB1-991E-9D2DE09677F6}" presName="horz1" presStyleCnt="0"/>
      <dgm:spPr/>
    </dgm:pt>
    <dgm:pt modelId="{1E264168-FF5B-FF4F-9137-1D5FD4A0257D}" type="pres">
      <dgm:prSet presAssocID="{9FBD7D61-0523-4FB1-991E-9D2DE09677F6}" presName="tx1" presStyleLbl="revTx" presStyleIdx="1" presStyleCnt="4"/>
      <dgm:spPr/>
    </dgm:pt>
    <dgm:pt modelId="{0A567142-18E0-D244-AB8B-D45B118735A2}" type="pres">
      <dgm:prSet presAssocID="{9FBD7D61-0523-4FB1-991E-9D2DE09677F6}" presName="vert1" presStyleCnt="0"/>
      <dgm:spPr/>
    </dgm:pt>
    <dgm:pt modelId="{A347BA6A-9B51-514D-8A34-C441237EA28B}" type="pres">
      <dgm:prSet presAssocID="{CB91524C-8328-4284-9A14-19CB0BB2A67A}" presName="thickLine" presStyleLbl="alignNode1" presStyleIdx="2" presStyleCnt="4"/>
      <dgm:spPr/>
    </dgm:pt>
    <dgm:pt modelId="{B18CAD44-EFC4-454F-9953-B10BFFDC89B8}" type="pres">
      <dgm:prSet presAssocID="{CB91524C-8328-4284-9A14-19CB0BB2A67A}" presName="horz1" presStyleCnt="0"/>
      <dgm:spPr/>
    </dgm:pt>
    <dgm:pt modelId="{C2DC20F7-54C8-D147-A55A-D0D0A5761B65}" type="pres">
      <dgm:prSet presAssocID="{CB91524C-8328-4284-9A14-19CB0BB2A67A}" presName="tx1" presStyleLbl="revTx" presStyleIdx="2" presStyleCnt="4"/>
      <dgm:spPr/>
    </dgm:pt>
    <dgm:pt modelId="{3F4F2FE1-279C-864B-938B-5534078835FC}" type="pres">
      <dgm:prSet presAssocID="{CB91524C-8328-4284-9A14-19CB0BB2A67A}" presName="vert1" presStyleCnt="0"/>
      <dgm:spPr/>
    </dgm:pt>
    <dgm:pt modelId="{2FF76D29-A99D-DE40-A40B-3DE905088D4D}" type="pres">
      <dgm:prSet presAssocID="{8091D0D6-7FF0-4EBD-99E0-719E7BD37208}" presName="thickLine" presStyleLbl="alignNode1" presStyleIdx="3" presStyleCnt="4"/>
      <dgm:spPr/>
    </dgm:pt>
    <dgm:pt modelId="{8EC9ED5F-F518-FB47-8BAC-6B4353BD598C}" type="pres">
      <dgm:prSet presAssocID="{8091D0D6-7FF0-4EBD-99E0-719E7BD37208}" presName="horz1" presStyleCnt="0"/>
      <dgm:spPr/>
    </dgm:pt>
    <dgm:pt modelId="{8256CA68-A215-4945-B002-423DD3C0D60C}" type="pres">
      <dgm:prSet presAssocID="{8091D0D6-7FF0-4EBD-99E0-719E7BD37208}" presName="tx1" presStyleLbl="revTx" presStyleIdx="3" presStyleCnt="4"/>
      <dgm:spPr/>
    </dgm:pt>
    <dgm:pt modelId="{1C8007BD-EC8A-CA42-B1A9-9D11CBD15F23}" type="pres">
      <dgm:prSet presAssocID="{8091D0D6-7FF0-4EBD-99E0-719E7BD37208}" presName="vert1" presStyleCnt="0"/>
      <dgm:spPr/>
    </dgm:pt>
  </dgm:ptLst>
  <dgm:cxnLst>
    <dgm:cxn modelId="{02356801-1FA4-F947-B471-A21ADB7857DA}" type="presOf" srcId="{8091D0D6-7FF0-4EBD-99E0-719E7BD37208}" destId="{8256CA68-A215-4945-B002-423DD3C0D60C}" srcOrd="0" destOrd="0" presId="urn:microsoft.com/office/officeart/2008/layout/LinedList"/>
    <dgm:cxn modelId="{1F36D914-C48A-448C-A83C-CAE04D9D2C56}" srcId="{D2E52D27-1724-4A6D-AC56-482B292D5DDE}" destId="{CB91524C-8328-4284-9A14-19CB0BB2A67A}" srcOrd="2" destOrd="0" parTransId="{0038640C-1F8A-42E3-8818-49D66E4E4EF9}" sibTransId="{EA92EE83-D561-45AA-9281-CA566ED2FB68}"/>
    <dgm:cxn modelId="{98A90E44-FD02-2B43-9A7E-39BDDED426C3}" type="presOf" srcId="{CAFCD149-734F-4D36-9A5C-CFEDD1B3D331}" destId="{2F201991-8CBA-C140-BD35-5B68F4D8B0CA}" srcOrd="0" destOrd="0" presId="urn:microsoft.com/office/officeart/2008/layout/LinedList"/>
    <dgm:cxn modelId="{06C84051-FA16-4BBA-BCDF-72F09A660E4F}" srcId="{D2E52D27-1724-4A6D-AC56-482B292D5DDE}" destId="{9FBD7D61-0523-4FB1-991E-9D2DE09677F6}" srcOrd="1" destOrd="0" parTransId="{0178E82A-DF18-42F8-8EAA-AEB825C316EB}" sibTransId="{DD1D25FA-04BE-49A0-9521-DCB929DB773C}"/>
    <dgm:cxn modelId="{36868D91-BDE8-5F48-A33C-F30289AB6D3F}" type="presOf" srcId="{9FBD7D61-0523-4FB1-991E-9D2DE09677F6}" destId="{1E264168-FF5B-FF4F-9137-1D5FD4A0257D}" srcOrd="0" destOrd="0" presId="urn:microsoft.com/office/officeart/2008/layout/LinedList"/>
    <dgm:cxn modelId="{56D9CD9F-12D4-4089-A3AF-D91CE2E10D88}" srcId="{D2E52D27-1724-4A6D-AC56-482B292D5DDE}" destId="{CAFCD149-734F-4D36-9A5C-CFEDD1B3D331}" srcOrd="0" destOrd="0" parTransId="{370CBDDE-0F44-468D-B68A-F9679E8A6AE3}" sibTransId="{ADB9BE1A-0506-4BA9-B8AF-44E012F6C030}"/>
    <dgm:cxn modelId="{3E5D67C8-8592-40BF-9EEC-8EC2E6416C29}" srcId="{D2E52D27-1724-4A6D-AC56-482B292D5DDE}" destId="{8091D0D6-7FF0-4EBD-99E0-719E7BD37208}" srcOrd="3" destOrd="0" parTransId="{C2BBFF6E-02F8-4E08-A39D-C5D6A126E5A0}" sibTransId="{14F1FC7B-B216-447A-903A-65A6B733EB94}"/>
    <dgm:cxn modelId="{A9EB7EDD-B50D-4143-93DA-948D11593A48}" type="presOf" srcId="{D2E52D27-1724-4A6D-AC56-482B292D5DDE}" destId="{BCDE7458-37A6-8B48-B978-B934164BE7BD}" srcOrd="0" destOrd="0" presId="urn:microsoft.com/office/officeart/2008/layout/LinedList"/>
    <dgm:cxn modelId="{86168BE9-562F-E244-BF4D-5909DAB360A9}" type="presOf" srcId="{CB91524C-8328-4284-9A14-19CB0BB2A67A}" destId="{C2DC20F7-54C8-D147-A55A-D0D0A5761B65}" srcOrd="0" destOrd="0" presId="urn:microsoft.com/office/officeart/2008/layout/LinedList"/>
    <dgm:cxn modelId="{B32C7FF2-E814-154E-BC0E-DA78A028F376}" type="presParOf" srcId="{BCDE7458-37A6-8B48-B978-B934164BE7BD}" destId="{06FCC9F1-FB12-BB42-BCAE-DDAF57152972}" srcOrd="0" destOrd="0" presId="urn:microsoft.com/office/officeart/2008/layout/LinedList"/>
    <dgm:cxn modelId="{B2B39BAB-C288-9C48-AD00-DADAB83D8AB0}" type="presParOf" srcId="{BCDE7458-37A6-8B48-B978-B934164BE7BD}" destId="{712BC176-06B8-F94B-98CF-DD9030924DDB}" srcOrd="1" destOrd="0" presId="urn:microsoft.com/office/officeart/2008/layout/LinedList"/>
    <dgm:cxn modelId="{BCC24799-1474-B945-926D-C1F51450789D}" type="presParOf" srcId="{712BC176-06B8-F94B-98CF-DD9030924DDB}" destId="{2F201991-8CBA-C140-BD35-5B68F4D8B0CA}" srcOrd="0" destOrd="0" presId="urn:microsoft.com/office/officeart/2008/layout/LinedList"/>
    <dgm:cxn modelId="{EB0CCBEE-F6DE-284D-BF32-C450662516D8}" type="presParOf" srcId="{712BC176-06B8-F94B-98CF-DD9030924DDB}" destId="{BA60355F-ECEB-E84C-82D7-9CA0B703E335}" srcOrd="1" destOrd="0" presId="urn:microsoft.com/office/officeart/2008/layout/LinedList"/>
    <dgm:cxn modelId="{1A6B85C3-0CDA-D246-94E0-8D9014AD53D3}" type="presParOf" srcId="{BCDE7458-37A6-8B48-B978-B934164BE7BD}" destId="{D1131C98-9381-7744-A5A4-6DC846A83FBF}" srcOrd="2" destOrd="0" presId="urn:microsoft.com/office/officeart/2008/layout/LinedList"/>
    <dgm:cxn modelId="{C6F2449A-099C-7F47-A615-63CA912FAD0D}" type="presParOf" srcId="{BCDE7458-37A6-8B48-B978-B934164BE7BD}" destId="{9EEAC6E5-BFD2-7547-ADB6-C3A7952FB9BA}" srcOrd="3" destOrd="0" presId="urn:microsoft.com/office/officeart/2008/layout/LinedList"/>
    <dgm:cxn modelId="{80858B24-2EB7-0944-9BCD-D867B8E8B716}" type="presParOf" srcId="{9EEAC6E5-BFD2-7547-ADB6-C3A7952FB9BA}" destId="{1E264168-FF5B-FF4F-9137-1D5FD4A0257D}" srcOrd="0" destOrd="0" presId="urn:microsoft.com/office/officeart/2008/layout/LinedList"/>
    <dgm:cxn modelId="{E7724275-5491-EA42-A8BE-0A299CB9B09C}" type="presParOf" srcId="{9EEAC6E5-BFD2-7547-ADB6-C3A7952FB9BA}" destId="{0A567142-18E0-D244-AB8B-D45B118735A2}" srcOrd="1" destOrd="0" presId="urn:microsoft.com/office/officeart/2008/layout/LinedList"/>
    <dgm:cxn modelId="{9C80C6BF-F288-604A-B5F0-E93B1BAD607E}" type="presParOf" srcId="{BCDE7458-37A6-8B48-B978-B934164BE7BD}" destId="{A347BA6A-9B51-514D-8A34-C441237EA28B}" srcOrd="4" destOrd="0" presId="urn:microsoft.com/office/officeart/2008/layout/LinedList"/>
    <dgm:cxn modelId="{685A6C7E-0901-F647-9376-13EDEB4368C7}" type="presParOf" srcId="{BCDE7458-37A6-8B48-B978-B934164BE7BD}" destId="{B18CAD44-EFC4-454F-9953-B10BFFDC89B8}" srcOrd="5" destOrd="0" presId="urn:microsoft.com/office/officeart/2008/layout/LinedList"/>
    <dgm:cxn modelId="{CE2E6EE6-6D6E-974F-A898-99D6F0A8FB10}" type="presParOf" srcId="{B18CAD44-EFC4-454F-9953-B10BFFDC89B8}" destId="{C2DC20F7-54C8-D147-A55A-D0D0A5761B65}" srcOrd="0" destOrd="0" presId="urn:microsoft.com/office/officeart/2008/layout/LinedList"/>
    <dgm:cxn modelId="{7C69C63C-ED1D-AA4C-95F1-A35D71937059}" type="presParOf" srcId="{B18CAD44-EFC4-454F-9953-B10BFFDC89B8}" destId="{3F4F2FE1-279C-864B-938B-5534078835FC}" srcOrd="1" destOrd="0" presId="urn:microsoft.com/office/officeart/2008/layout/LinedList"/>
    <dgm:cxn modelId="{AB606DD8-9E34-5343-847C-7AECD5BD537E}" type="presParOf" srcId="{BCDE7458-37A6-8B48-B978-B934164BE7BD}" destId="{2FF76D29-A99D-DE40-A40B-3DE905088D4D}" srcOrd="6" destOrd="0" presId="urn:microsoft.com/office/officeart/2008/layout/LinedList"/>
    <dgm:cxn modelId="{7C6FF12D-1EF5-A346-9D81-254F64143096}" type="presParOf" srcId="{BCDE7458-37A6-8B48-B978-B934164BE7BD}" destId="{8EC9ED5F-F518-FB47-8BAC-6B4353BD598C}" srcOrd="7" destOrd="0" presId="urn:microsoft.com/office/officeart/2008/layout/LinedList"/>
    <dgm:cxn modelId="{5613D9D5-23AB-6849-ABED-5BADA99130A7}" type="presParOf" srcId="{8EC9ED5F-F518-FB47-8BAC-6B4353BD598C}" destId="{8256CA68-A215-4945-B002-423DD3C0D60C}" srcOrd="0" destOrd="0" presId="urn:microsoft.com/office/officeart/2008/layout/LinedList"/>
    <dgm:cxn modelId="{E98CAB38-EA99-8E46-AF04-0B06E1634381}" type="presParOf" srcId="{8EC9ED5F-F518-FB47-8BAC-6B4353BD598C}" destId="{1C8007BD-EC8A-CA42-B1A9-9D11CBD15F2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FC8D28-3C30-435F-AC7E-88309DD0B671}" type="doc">
      <dgm:prSet loTypeId="urn:microsoft.com/office/officeart/2018/2/layout/IconVerticalSolidList" loCatId="icon" qsTypeId="urn:microsoft.com/office/officeart/2005/8/quickstyle/simple1" qsCatId="simple" csTypeId="urn:microsoft.com/office/officeart/2018/5/colors/Iconchunking_neutralbg_accent4_2" csCatId="accent4" phldr="1"/>
      <dgm:spPr/>
      <dgm:t>
        <a:bodyPr/>
        <a:lstStyle/>
        <a:p>
          <a:endParaRPr lang="en-US"/>
        </a:p>
      </dgm:t>
    </dgm:pt>
    <dgm:pt modelId="{305DCB02-E6C3-4431-ACCD-69285B6DD3A3}">
      <dgm:prSet/>
      <dgm:spPr/>
      <dgm:t>
        <a:bodyPr/>
        <a:lstStyle/>
        <a:p>
          <a:r>
            <a:rPr lang="en-US"/>
            <a:t>GeoDA is a black-box attack.</a:t>
          </a:r>
        </a:p>
      </dgm:t>
    </dgm:pt>
    <dgm:pt modelId="{B112C8A2-D5C8-49F0-B2BD-A1119743F0C1}" type="parTrans" cxnId="{12265D97-60DD-4577-A561-1424DEB1315B}">
      <dgm:prSet/>
      <dgm:spPr/>
      <dgm:t>
        <a:bodyPr/>
        <a:lstStyle/>
        <a:p>
          <a:endParaRPr lang="en-US"/>
        </a:p>
      </dgm:t>
    </dgm:pt>
    <dgm:pt modelId="{9FD120AC-8A36-4B60-9A62-DD815AC0CE80}" type="sibTrans" cxnId="{12265D97-60DD-4577-A561-1424DEB1315B}">
      <dgm:prSet/>
      <dgm:spPr/>
      <dgm:t>
        <a:bodyPr/>
        <a:lstStyle/>
        <a:p>
          <a:endParaRPr lang="en-US"/>
        </a:p>
      </dgm:t>
    </dgm:pt>
    <dgm:pt modelId="{7B692C67-28C1-45C6-B068-01DC3226E3E1}">
      <dgm:prSet/>
      <dgm:spPr/>
      <dgm:t>
        <a:bodyPr/>
        <a:lstStyle/>
        <a:p>
          <a:r>
            <a:rPr lang="en-US"/>
            <a:t>It is a targeted attack.</a:t>
          </a:r>
        </a:p>
      </dgm:t>
    </dgm:pt>
    <dgm:pt modelId="{BB5A782E-3865-4895-AFA0-8DED2A640558}" type="parTrans" cxnId="{919E6D5E-EEB8-4D48-A0AA-A2C6999ED39D}">
      <dgm:prSet/>
      <dgm:spPr/>
      <dgm:t>
        <a:bodyPr/>
        <a:lstStyle/>
        <a:p>
          <a:endParaRPr lang="en-US"/>
        </a:p>
      </dgm:t>
    </dgm:pt>
    <dgm:pt modelId="{02DEB3FC-C3E9-4E39-A176-37F4FE9323BC}" type="sibTrans" cxnId="{919E6D5E-EEB8-4D48-A0AA-A2C6999ED39D}">
      <dgm:prSet/>
      <dgm:spPr/>
      <dgm:t>
        <a:bodyPr/>
        <a:lstStyle/>
        <a:p>
          <a:endParaRPr lang="en-US"/>
        </a:p>
      </dgm:t>
    </dgm:pt>
    <dgm:pt modelId="{24FA3750-432A-4288-86D3-F7B7B336E602}">
      <dgm:prSet/>
      <dgm:spPr/>
      <dgm:t>
        <a:bodyPr/>
        <a:lstStyle/>
        <a:p>
          <a:r>
            <a:rPr lang="en-US" dirty="0"/>
            <a:t>It alters the image until the </a:t>
          </a:r>
          <a:r>
            <a:rPr lang="en-US"/>
            <a:t>classifier output changes.</a:t>
          </a:r>
        </a:p>
      </dgm:t>
    </dgm:pt>
    <dgm:pt modelId="{18E6034C-392A-4351-8E45-5F6F0EE98C9F}" type="parTrans" cxnId="{1A8D923C-87F4-4FF6-9D26-DD8C1C4D225E}">
      <dgm:prSet/>
      <dgm:spPr/>
      <dgm:t>
        <a:bodyPr/>
        <a:lstStyle/>
        <a:p>
          <a:endParaRPr lang="en-US"/>
        </a:p>
      </dgm:t>
    </dgm:pt>
    <dgm:pt modelId="{89F7152D-892E-4E9F-A939-1990990067E9}" type="sibTrans" cxnId="{1A8D923C-87F4-4FF6-9D26-DD8C1C4D225E}">
      <dgm:prSet/>
      <dgm:spPr/>
      <dgm:t>
        <a:bodyPr/>
        <a:lstStyle/>
        <a:p>
          <a:endParaRPr lang="en-US"/>
        </a:p>
      </dgm:t>
    </dgm:pt>
    <dgm:pt modelId="{2DF0F5A3-2204-4567-A303-33412A2E3298}" type="pres">
      <dgm:prSet presAssocID="{F5FC8D28-3C30-435F-AC7E-88309DD0B671}" presName="root" presStyleCnt="0">
        <dgm:presLayoutVars>
          <dgm:dir/>
          <dgm:resizeHandles val="exact"/>
        </dgm:presLayoutVars>
      </dgm:prSet>
      <dgm:spPr/>
    </dgm:pt>
    <dgm:pt modelId="{0F71B003-BF2A-49B2-B19A-973F81989019}" type="pres">
      <dgm:prSet presAssocID="{305DCB02-E6C3-4431-ACCD-69285B6DD3A3}" presName="compNode" presStyleCnt="0"/>
      <dgm:spPr/>
    </dgm:pt>
    <dgm:pt modelId="{4D02D2C0-E966-4B53-90C6-7A6D5AEFC45F}" type="pres">
      <dgm:prSet presAssocID="{305DCB02-E6C3-4431-ACCD-69285B6DD3A3}" presName="bgRect" presStyleLbl="bgShp" presStyleIdx="0" presStyleCnt="3"/>
      <dgm:spPr/>
    </dgm:pt>
    <dgm:pt modelId="{E9C00611-5FAC-4D17-B0A7-34B72B7F6475}" type="pres">
      <dgm:prSet presAssocID="{305DCB02-E6C3-4431-ACCD-69285B6DD3A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ber"/>
        </a:ext>
      </dgm:extLst>
    </dgm:pt>
    <dgm:pt modelId="{8000EF77-5DA0-4D6B-A24C-D17B54CF03E2}" type="pres">
      <dgm:prSet presAssocID="{305DCB02-E6C3-4431-ACCD-69285B6DD3A3}" presName="spaceRect" presStyleCnt="0"/>
      <dgm:spPr/>
    </dgm:pt>
    <dgm:pt modelId="{8A4AE4EE-7907-47A8-9E06-079B68E1B326}" type="pres">
      <dgm:prSet presAssocID="{305DCB02-E6C3-4431-ACCD-69285B6DD3A3}" presName="parTx" presStyleLbl="revTx" presStyleIdx="0" presStyleCnt="3">
        <dgm:presLayoutVars>
          <dgm:chMax val="0"/>
          <dgm:chPref val="0"/>
        </dgm:presLayoutVars>
      </dgm:prSet>
      <dgm:spPr/>
    </dgm:pt>
    <dgm:pt modelId="{91CDC7F5-70A0-4970-8A64-27617906CDA7}" type="pres">
      <dgm:prSet presAssocID="{9FD120AC-8A36-4B60-9A62-DD815AC0CE80}" presName="sibTrans" presStyleCnt="0"/>
      <dgm:spPr/>
    </dgm:pt>
    <dgm:pt modelId="{159E89DF-7259-4A5A-92F8-AB44A90A79F3}" type="pres">
      <dgm:prSet presAssocID="{7B692C67-28C1-45C6-B068-01DC3226E3E1}" presName="compNode" presStyleCnt="0"/>
      <dgm:spPr/>
    </dgm:pt>
    <dgm:pt modelId="{185D6A5C-C551-4463-8644-DAC68ED00947}" type="pres">
      <dgm:prSet presAssocID="{7B692C67-28C1-45C6-B068-01DC3226E3E1}" presName="bgRect" presStyleLbl="bgShp" presStyleIdx="1" presStyleCnt="3"/>
      <dgm:spPr/>
    </dgm:pt>
    <dgm:pt modelId="{A4E140EE-8898-4B3B-AB4F-421C8A5A9A24}" type="pres">
      <dgm:prSet presAssocID="{7B692C67-28C1-45C6-B068-01DC3226E3E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tical disc"/>
        </a:ext>
      </dgm:extLst>
    </dgm:pt>
    <dgm:pt modelId="{8A1BA934-FD83-491B-9227-4321C424210D}" type="pres">
      <dgm:prSet presAssocID="{7B692C67-28C1-45C6-B068-01DC3226E3E1}" presName="spaceRect" presStyleCnt="0"/>
      <dgm:spPr/>
    </dgm:pt>
    <dgm:pt modelId="{D12A6230-FFB5-4A52-B0F2-32B190B36999}" type="pres">
      <dgm:prSet presAssocID="{7B692C67-28C1-45C6-B068-01DC3226E3E1}" presName="parTx" presStyleLbl="revTx" presStyleIdx="1" presStyleCnt="3">
        <dgm:presLayoutVars>
          <dgm:chMax val="0"/>
          <dgm:chPref val="0"/>
        </dgm:presLayoutVars>
      </dgm:prSet>
      <dgm:spPr/>
    </dgm:pt>
    <dgm:pt modelId="{7B12A0A9-4388-4244-A5BF-15F9035FC6E6}" type="pres">
      <dgm:prSet presAssocID="{02DEB3FC-C3E9-4E39-A176-37F4FE9323BC}" presName="sibTrans" presStyleCnt="0"/>
      <dgm:spPr/>
    </dgm:pt>
    <dgm:pt modelId="{E5B7A55E-76F6-41AB-8D60-442E64F03449}" type="pres">
      <dgm:prSet presAssocID="{24FA3750-432A-4288-86D3-F7B7B336E602}" presName="compNode" presStyleCnt="0"/>
      <dgm:spPr/>
    </dgm:pt>
    <dgm:pt modelId="{BDDE5A2D-FE68-41AD-A34C-C7F877A5426C}" type="pres">
      <dgm:prSet presAssocID="{24FA3750-432A-4288-86D3-F7B7B336E602}" presName="bgRect" presStyleLbl="bgShp" presStyleIdx="2" presStyleCnt="3"/>
      <dgm:spPr/>
    </dgm:pt>
    <dgm:pt modelId="{2DE1B780-6236-4161-851E-6F0B7E1377D2}" type="pres">
      <dgm:prSet presAssocID="{24FA3750-432A-4288-86D3-F7B7B336E60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CF4A73B4-D6F4-4AF6-9347-F3CF4D2DC540}" type="pres">
      <dgm:prSet presAssocID="{24FA3750-432A-4288-86D3-F7B7B336E602}" presName="spaceRect" presStyleCnt="0"/>
      <dgm:spPr/>
    </dgm:pt>
    <dgm:pt modelId="{B7A5CC89-45AE-408E-B552-2D47B68B4FBB}" type="pres">
      <dgm:prSet presAssocID="{24FA3750-432A-4288-86D3-F7B7B336E602}" presName="parTx" presStyleLbl="revTx" presStyleIdx="2" presStyleCnt="3">
        <dgm:presLayoutVars>
          <dgm:chMax val="0"/>
          <dgm:chPref val="0"/>
        </dgm:presLayoutVars>
      </dgm:prSet>
      <dgm:spPr/>
    </dgm:pt>
  </dgm:ptLst>
  <dgm:cxnLst>
    <dgm:cxn modelId="{AF363412-F149-1844-B698-D4FCCC392A6C}" type="presOf" srcId="{F5FC8D28-3C30-435F-AC7E-88309DD0B671}" destId="{2DF0F5A3-2204-4567-A303-33412A2E3298}" srcOrd="0" destOrd="0" presId="urn:microsoft.com/office/officeart/2018/2/layout/IconVerticalSolidList"/>
    <dgm:cxn modelId="{1A8D923C-87F4-4FF6-9D26-DD8C1C4D225E}" srcId="{F5FC8D28-3C30-435F-AC7E-88309DD0B671}" destId="{24FA3750-432A-4288-86D3-F7B7B336E602}" srcOrd="2" destOrd="0" parTransId="{18E6034C-392A-4351-8E45-5F6F0EE98C9F}" sibTransId="{89F7152D-892E-4E9F-A939-1990990067E9}"/>
    <dgm:cxn modelId="{919E6D5E-EEB8-4D48-A0AA-A2C6999ED39D}" srcId="{F5FC8D28-3C30-435F-AC7E-88309DD0B671}" destId="{7B692C67-28C1-45C6-B068-01DC3226E3E1}" srcOrd="1" destOrd="0" parTransId="{BB5A782E-3865-4895-AFA0-8DED2A640558}" sibTransId="{02DEB3FC-C3E9-4E39-A176-37F4FE9323BC}"/>
    <dgm:cxn modelId="{12265D97-60DD-4577-A561-1424DEB1315B}" srcId="{F5FC8D28-3C30-435F-AC7E-88309DD0B671}" destId="{305DCB02-E6C3-4431-ACCD-69285B6DD3A3}" srcOrd="0" destOrd="0" parTransId="{B112C8A2-D5C8-49F0-B2BD-A1119743F0C1}" sibTransId="{9FD120AC-8A36-4B60-9A62-DD815AC0CE80}"/>
    <dgm:cxn modelId="{AF076AAA-AD5E-7942-AE44-E7CBDF3915AB}" type="presOf" srcId="{305DCB02-E6C3-4431-ACCD-69285B6DD3A3}" destId="{8A4AE4EE-7907-47A8-9E06-079B68E1B326}" srcOrd="0" destOrd="0" presId="urn:microsoft.com/office/officeart/2018/2/layout/IconVerticalSolidList"/>
    <dgm:cxn modelId="{276ABFAE-20C1-F84A-8FE0-C75E310D989F}" type="presOf" srcId="{24FA3750-432A-4288-86D3-F7B7B336E602}" destId="{B7A5CC89-45AE-408E-B552-2D47B68B4FBB}" srcOrd="0" destOrd="0" presId="urn:microsoft.com/office/officeart/2018/2/layout/IconVerticalSolidList"/>
    <dgm:cxn modelId="{6BA898D2-CA9F-0C48-8C45-057CD24F985C}" type="presOf" srcId="{7B692C67-28C1-45C6-B068-01DC3226E3E1}" destId="{D12A6230-FFB5-4A52-B0F2-32B190B36999}" srcOrd="0" destOrd="0" presId="urn:microsoft.com/office/officeart/2018/2/layout/IconVerticalSolidList"/>
    <dgm:cxn modelId="{88E8069A-7248-7740-AE4D-1090292C91C7}" type="presParOf" srcId="{2DF0F5A3-2204-4567-A303-33412A2E3298}" destId="{0F71B003-BF2A-49B2-B19A-973F81989019}" srcOrd="0" destOrd="0" presId="urn:microsoft.com/office/officeart/2018/2/layout/IconVerticalSolidList"/>
    <dgm:cxn modelId="{386827ED-26F0-EA47-B19A-45486D860AB4}" type="presParOf" srcId="{0F71B003-BF2A-49B2-B19A-973F81989019}" destId="{4D02D2C0-E966-4B53-90C6-7A6D5AEFC45F}" srcOrd="0" destOrd="0" presId="urn:microsoft.com/office/officeart/2018/2/layout/IconVerticalSolidList"/>
    <dgm:cxn modelId="{3000A5BB-AEA3-E24F-B4CE-FF6F41D746B1}" type="presParOf" srcId="{0F71B003-BF2A-49B2-B19A-973F81989019}" destId="{E9C00611-5FAC-4D17-B0A7-34B72B7F6475}" srcOrd="1" destOrd="0" presId="urn:microsoft.com/office/officeart/2018/2/layout/IconVerticalSolidList"/>
    <dgm:cxn modelId="{71251302-0F19-BE45-9D94-787684573D20}" type="presParOf" srcId="{0F71B003-BF2A-49B2-B19A-973F81989019}" destId="{8000EF77-5DA0-4D6B-A24C-D17B54CF03E2}" srcOrd="2" destOrd="0" presId="urn:microsoft.com/office/officeart/2018/2/layout/IconVerticalSolidList"/>
    <dgm:cxn modelId="{2486D254-7D8A-EF43-BA64-155640D9357A}" type="presParOf" srcId="{0F71B003-BF2A-49B2-B19A-973F81989019}" destId="{8A4AE4EE-7907-47A8-9E06-079B68E1B326}" srcOrd="3" destOrd="0" presId="urn:microsoft.com/office/officeart/2018/2/layout/IconVerticalSolidList"/>
    <dgm:cxn modelId="{4B62E883-BD05-3843-A038-62B869A24D07}" type="presParOf" srcId="{2DF0F5A3-2204-4567-A303-33412A2E3298}" destId="{91CDC7F5-70A0-4970-8A64-27617906CDA7}" srcOrd="1" destOrd="0" presId="urn:microsoft.com/office/officeart/2018/2/layout/IconVerticalSolidList"/>
    <dgm:cxn modelId="{EBCA6F3C-0B00-D642-9E2D-12686F6EBC39}" type="presParOf" srcId="{2DF0F5A3-2204-4567-A303-33412A2E3298}" destId="{159E89DF-7259-4A5A-92F8-AB44A90A79F3}" srcOrd="2" destOrd="0" presId="urn:microsoft.com/office/officeart/2018/2/layout/IconVerticalSolidList"/>
    <dgm:cxn modelId="{10B7B760-AF3F-7F4A-BF49-BF2C95A08AB4}" type="presParOf" srcId="{159E89DF-7259-4A5A-92F8-AB44A90A79F3}" destId="{185D6A5C-C551-4463-8644-DAC68ED00947}" srcOrd="0" destOrd="0" presId="urn:microsoft.com/office/officeart/2018/2/layout/IconVerticalSolidList"/>
    <dgm:cxn modelId="{D90B229E-B778-0041-BD06-9CC336177F18}" type="presParOf" srcId="{159E89DF-7259-4A5A-92F8-AB44A90A79F3}" destId="{A4E140EE-8898-4B3B-AB4F-421C8A5A9A24}" srcOrd="1" destOrd="0" presId="urn:microsoft.com/office/officeart/2018/2/layout/IconVerticalSolidList"/>
    <dgm:cxn modelId="{79AA7824-0C1E-4947-A90C-D1B975EF57B7}" type="presParOf" srcId="{159E89DF-7259-4A5A-92F8-AB44A90A79F3}" destId="{8A1BA934-FD83-491B-9227-4321C424210D}" srcOrd="2" destOrd="0" presId="urn:microsoft.com/office/officeart/2018/2/layout/IconVerticalSolidList"/>
    <dgm:cxn modelId="{7C89C582-A1E8-1747-B1CD-20E2B0AF23BD}" type="presParOf" srcId="{159E89DF-7259-4A5A-92F8-AB44A90A79F3}" destId="{D12A6230-FFB5-4A52-B0F2-32B190B36999}" srcOrd="3" destOrd="0" presId="urn:microsoft.com/office/officeart/2018/2/layout/IconVerticalSolidList"/>
    <dgm:cxn modelId="{170A3B30-083F-FD47-9F24-720E49195565}" type="presParOf" srcId="{2DF0F5A3-2204-4567-A303-33412A2E3298}" destId="{7B12A0A9-4388-4244-A5BF-15F9035FC6E6}" srcOrd="3" destOrd="0" presId="urn:microsoft.com/office/officeart/2018/2/layout/IconVerticalSolidList"/>
    <dgm:cxn modelId="{57BA7E21-9958-F443-AADB-D13F8D801C98}" type="presParOf" srcId="{2DF0F5A3-2204-4567-A303-33412A2E3298}" destId="{E5B7A55E-76F6-41AB-8D60-442E64F03449}" srcOrd="4" destOrd="0" presId="urn:microsoft.com/office/officeart/2018/2/layout/IconVerticalSolidList"/>
    <dgm:cxn modelId="{AFD7B8B3-D414-F546-9177-02A9FF47BD47}" type="presParOf" srcId="{E5B7A55E-76F6-41AB-8D60-442E64F03449}" destId="{BDDE5A2D-FE68-41AD-A34C-C7F877A5426C}" srcOrd="0" destOrd="0" presId="urn:microsoft.com/office/officeart/2018/2/layout/IconVerticalSolidList"/>
    <dgm:cxn modelId="{FEAF858B-825E-004E-A2EF-67A583CAF923}" type="presParOf" srcId="{E5B7A55E-76F6-41AB-8D60-442E64F03449}" destId="{2DE1B780-6236-4161-851E-6F0B7E1377D2}" srcOrd="1" destOrd="0" presId="urn:microsoft.com/office/officeart/2018/2/layout/IconVerticalSolidList"/>
    <dgm:cxn modelId="{C27B7A5A-9114-EB49-BF9D-CA9C838D6FCC}" type="presParOf" srcId="{E5B7A55E-76F6-41AB-8D60-442E64F03449}" destId="{CF4A73B4-D6F4-4AF6-9347-F3CF4D2DC540}" srcOrd="2" destOrd="0" presId="urn:microsoft.com/office/officeart/2018/2/layout/IconVerticalSolidList"/>
    <dgm:cxn modelId="{AD1A5D0C-FE00-2B41-9EF7-6578EF902C73}" type="presParOf" srcId="{E5B7A55E-76F6-41AB-8D60-442E64F03449}" destId="{B7A5CC89-45AE-408E-B552-2D47B68B4FB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E6E79B-8186-466B-9FE3-3EC1E2998DED}"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8C5F4998-2D83-429B-9FCD-A18ED17D510B}">
      <dgm:prSet/>
      <dgm:spPr/>
      <dgm:t>
        <a:bodyPr/>
        <a:lstStyle/>
        <a:p>
          <a:r>
            <a:rPr lang="en-US"/>
            <a:t>LLMs are not very good at detecting if a face is real or fake.</a:t>
          </a:r>
        </a:p>
      </dgm:t>
    </dgm:pt>
    <dgm:pt modelId="{B2E7F77B-785B-4FA2-BC22-A06F5FE4BB8D}" type="parTrans" cxnId="{E3B66A78-E991-497A-BA58-E9CFC94E8106}">
      <dgm:prSet/>
      <dgm:spPr/>
      <dgm:t>
        <a:bodyPr/>
        <a:lstStyle/>
        <a:p>
          <a:endParaRPr lang="en-US"/>
        </a:p>
      </dgm:t>
    </dgm:pt>
    <dgm:pt modelId="{A75E3957-68FE-419A-89F7-C1A0F7BAB691}" type="sibTrans" cxnId="{E3B66A78-E991-497A-BA58-E9CFC94E8106}">
      <dgm:prSet/>
      <dgm:spPr/>
      <dgm:t>
        <a:bodyPr/>
        <a:lstStyle/>
        <a:p>
          <a:endParaRPr lang="en-US"/>
        </a:p>
      </dgm:t>
    </dgm:pt>
    <dgm:pt modelId="{7E0026C9-EEB4-4744-93C7-239F82B789DE}">
      <dgm:prSet/>
      <dgm:spPr/>
      <dgm:t>
        <a:bodyPr/>
        <a:lstStyle/>
        <a:p>
          <a:r>
            <a:rPr lang="en-US" dirty="0"/>
            <a:t>Gemini </a:t>
          </a:r>
          <a:r>
            <a:rPr lang="en-US"/>
            <a:t>1.5 Pro had the best performance.</a:t>
          </a:r>
        </a:p>
      </dgm:t>
    </dgm:pt>
    <dgm:pt modelId="{2FE82BE5-9AD9-486A-87CF-D83437E43DBF}" type="parTrans" cxnId="{1E18CD99-E788-4CE2-A9A2-3AF3968A4634}">
      <dgm:prSet/>
      <dgm:spPr/>
      <dgm:t>
        <a:bodyPr/>
        <a:lstStyle/>
        <a:p>
          <a:endParaRPr lang="en-US"/>
        </a:p>
      </dgm:t>
    </dgm:pt>
    <dgm:pt modelId="{6E094526-A1FC-436C-A1C9-9FD5FD134B02}" type="sibTrans" cxnId="{1E18CD99-E788-4CE2-A9A2-3AF3968A4634}">
      <dgm:prSet/>
      <dgm:spPr/>
      <dgm:t>
        <a:bodyPr/>
        <a:lstStyle/>
        <a:p>
          <a:endParaRPr lang="en-US"/>
        </a:p>
      </dgm:t>
    </dgm:pt>
    <dgm:pt modelId="{888759BE-9591-4F99-94CC-EDEE2E75C8DB}">
      <dgm:prSet/>
      <dgm:spPr/>
      <dgm:t>
        <a:bodyPr/>
        <a:lstStyle/>
        <a:p>
          <a:r>
            <a:rPr lang="en-US"/>
            <a:t>They are rather good at detecting if an image is a cat.</a:t>
          </a:r>
        </a:p>
      </dgm:t>
    </dgm:pt>
    <dgm:pt modelId="{282E2AA0-D780-4D0A-84B9-B02DDA222BD7}" type="parTrans" cxnId="{6D19298A-415A-44B7-9447-11D09232C8E6}">
      <dgm:prSet/>
      <dgm:spPr/>
      <dgm:t>
        <a:bodyPr/>
        <a:lstStyle/>
        <a:p>
          <a:endParaRPr lang="en-US"/>
        </a:p>
      </dgm:t>
    </dgm:pt>
    <dgm:pt modelId="{01722656-06C3-499C-91DB-A00E126E8E70}" type="sibTrans" cxnId="{6D19298A-415A-44B7-9447-11D09232C8E6}">
      <dgm:prSet/>
      <dgm:spPr/>
      <dgm:t>
        <a:bodyPr/>
        <a:lstStyle/>
        <a:p>
          <a:endParaRPr lang="en-US"/>
        </a:p>
      </dgm:t>
    </dgm:pt>
    <dgm:pt modelId="{E2AA11B3-61D6-E341-817C-60E5A4B8F0B0}" type="pres">
      <dgm:prSet presAssocID="{D8E6E79B-8186-466B-9FE3-3EC1E2998DED}" presName="vert0" presStyleCnt="0">
        <dgm:presLayoutVars>
          <dgm:dir/>
          <dgm:animOne val="branch"/>
          <dgm:animLvl val="lvl"/>
        </dgm:presLayoutVars>
      </dgm:prSet>
      <dgm:spPr/>
    </dgm:pt>
    <dgm:pt modelId="{5A4AD130-C960-0C44-8A11-CE56E51E1D24}" type="pres">
      <dgm:prSet presAssocID="{8C5F4998-2D83-429B-9FCD-A18ED17D510B}" presName="thickLine" presStyleLbl="alignNode1" presStyleIdx="0" presStyleCnt="3"/>
      <dgm:spPr/>
    </dgm:pt>
    <dgm:pt modelId="{BA17C4C7-0C61-5347-9A99-739A667E24E7}" type="pres">
      <dgm:prSet presAssocID="{8C5F4998-2D83-429B-9FCD-A18ED17D510B}" presName="horz1" presStyleCnt="0"/>
      <dgm:spPr/>
    </dgm:pt>
    <dgm:pt modelId="{880293AB-DA3C-9B41-AB8E-D419B8A515DA}" type="pres">
      <dgm:prSet presAssocID="{8C5F4998-2D83-429B-9FCD-A18ED17D510B}" presName="tx1" presStyleLbl="revTx" presStyleIdx="0" presStyleCnt="3"/>
      <dgm:spPr/>
    </dgm:pt>
    <dgm:pt modelId="{2557DB73-22F6-D746-96C5-E5EB5D8E71A4}" type="pres">
      <dgm:prSet presAssocID="{8C5F4998-2D83-429B-9FCD-A18ED17D510B}" presName="vert1" presStyleCnt="0"/>
      <dgm:spPr/>
    </dgm:pt>
    <dgm:pt modelId="{EDBEDE1B-17B6-284B-9FB3-3EDAE66E3EBF}" type="pres">
      <dgm:prSet presAssocID="{7E0026C9-EEB4-4744-93C7-239F82B789DE}" presName="thickLine" presStyleLbl="alignNode1" presStyleIdx="1" presStyleCnt="3"/>
      <dgm:spPr/>
    </dgm:pt>
    <dgm:pt modelId="{CE0F6C9E-3E08-BB42-9AA8-48EDAF0B3F0F}" type="pres">
      <dgm:prSet presAssocID="{7E0026C9-EEB4-4744-93C7-239F82B789DE}" presName="horz1" presStyleCnt="0"/>
      <dgm:spPr/>
    </dgm:pt>
    <dgm:pt modelId="{721F6F3F-CEBE-4C49-98CA-F0D04B988A7A}" type="pres">
      <dgm:prSet presAssocID="{7E0026C9-EEB4-4744-93C7-239F82B789DE}" presName="tx1" presStyleLbl="revTx" presStyleIdx="1" presStyleCnt="3"/>
      <dgm:spPr/>
    </dgm:pt>
    <dgm:pt modelId="{FAC3C1A9-86D4-1147-9C65-DD3FBEC5B24B}" type="pres">
      <dgm:prSet presAssocID="{7E0026C9-EEB4-4744-93C7-239F82B789DE}" presName="vert1" presStyleCnt="0"/>
      <dgm:spPr/>
    </dgm:pt>
    <dgm:pt modelId="{DECC362D-4B58-1042-A358-CE395BB35682}" type="pres">
      <dgm:prSet presAssocID="{888759BE-9591-4F99-94CC-EDEE2E75C8DB}" presName="thickLine" presStyleLbl="alignNode1" presStyleIdx="2" presStyleCnt="3"/>
      <dgm:spPr/>
    </dgm:pt>
    <dgm:pt modelId="{8AB1A0C1-9384-E548-8186-11E0E44E4C78}" type="pres">
      <dgm:prSet presAssocID="{888759BE-9591-4F99-94CC-EDEE2E75C8DB}" presName="horz1" presStyleCnt="0"/>
      <dgm:spPr/>
    </dgm:pt>
    <dgm:pt modelId="{7004E607-0F23-9045-AE93-59A405C76376}" type="pres">
      <dgm:prSet presAssocID="{888759BE-9591-4F99-94CC-EDEE2E75C8DB}" presName="tx1" presStyleLbl="revTx" presStyleIdx="2" presStyleCnt="3"/>
      <dgm:spPr/>
    </dgm:pt>
    <dgm:pt modelId="{E24EFAF1-82EA-5D4A-84DE-9D8A7C9728A1}" type="pres">
      <dgm:prSet presAssocID="{888759BE-9591-4F99-94CC-EDEE2E75C8DB}" presName="vert1" presStyleCnt="0"/>
      <dgm:spPr/>
    </dgm:pt>
  </dgm:ptLst>
  <dgm:cxnLst>
    <dgm:cxn modelId="{504B2C27-6401-804F-A451-59E0C9F6668E}" type="presOf" srcId="{D8E6E79B-8186-466B-9FE3-3EC1E2998DED}" destId="{E2AA11B3-61D6-E341-817C-60E5A4B8F0B0}" srcOrd="0" destOrd="0" presId="urn:microsoft.com/office/officeart/2008/layout/LinedList"/>
    <dgm:cxn modelId="{C42E5B6F-764C-9443-92C8-A244A738B99D}" type="presOf" srcId="{8C5F4998-2D83-429B-9FCD-A18ED17D510B}" destId="{880293AB-DA3C-9B41-AB8E-D419B8A515DA}" srcOrd="0" destOrd="0" presId="urn:microsoft.com/office/officeart/2008/layout/LinedList"/>
    <dgm:cxn modelId="{E3B66A78-E991-497A-BA58-E9CFC94E8106}" srcId="{D8E6E79B-8186-466B-9FE3-3EC1E2998DED}" destId="{8C5F4998-2D83-429B-9FCD-A18ED17D510B}" srcOrd="0" destOrd="0" parTransId="{B2E7F77B-785B-4FA2-BC22-A06F5FE4BB8D}" sibTransId="{A75E3957-68FE-419A-89F7-C1A0F7BAB691}"/>
    <dgm:cxn modelId="{6D19298A-415A-44B7-9447-11D09232C8E6}" srcId="{D8E6E79B-8186-466B-9FE3-3EC1E2998DED}" destId="{888759BE-9591-4F99-94CC-EDEE2E75C8DB}" srcOrd="2" destOrd="0" parTransId="{282E2AA0-D780-4D0A-84B9-B02DDA222BD7}" sibTransId="{01722656-06C3-499C-91DB-A00E126E8E70}"/>
    <dgm:cxn modelId="{C0673993-D8A5-1C4C-AC13-EF3974CCAA97}" type="presOf" srcId="{7E0026C9-EEB4-4744-93C7-239F82B789DE}" destId="{721F6F3F-CEBE-4C49-98CA-F0D04B988A7A}" srcOrd="0" destOrd="0" presId="urn:microsoft.com/office/officeart/2008/layout/LinedList"/>
    <dgm:cxn modelId="{1E18CD99-E788-4CE2-A9A2-3AF3968A4634}" srcId="{D8E6E79B-8186-466B-9FE3-3EC1E2998DED}" destId="{7E0026C9-EEB4-4744-93C7-239F82B789DE}" srcOrd="1" destOrd="0" parTransId="{2FE82BE5-9AD9-486A-87CF-D83437E43DBF}" sibTransId="{6E094526-A1FC-436C-A1C9-9FD5FD134B02}"/>
    <dgm:cxn modelId="{208F7EBF-BE2C-474B-A7D4-C594F7148971}" type="presOf" srcId="{888759BE-9591-4F99-94CC-EDEE2E75C8DB}" destId="{7004E607-0F23-9045-AE93-59A405C76376}" srcOrd="0" destOrd="0" presId="urn:microsoft.com/office/officeart/2008/layout/LinedList"/>
    <dgm:cxn modelId="{987034A0-E94B-7943-86E7-ACC34E547D89}" type="presParOf" srcId="{E2AA11B3-61D6-E341-817C-60E5A4B8F0B0}" destId="{5A4AD130-C960-0C44-8A11-CE56E51E1D24}" srcOrd="0" destOrd="0" presId="urn:microsoft.com/office/officeart/2008/layout/LinedList"/>
    <dgm:cxn modelId="{3DAEA41B-8AA5-E942-9C0A-44F6BB56A7FD}" type="presParOf" srcId="{E2AA11B3-61D6-E341-817C-60E5A4B8F0B0}" destId="{BA17C4C7-0C61-5347-9A99-739A667E24E7}" srcOrd="1" destOrd="0" presId="urn:microsoft.com/office/officeart/2008/layout/LinedList"/>
    <dgm:cxn modelId="{783A0687-EE22-5640-860A-B2C01D4FC5CC}" type="presParOf" srcId="{BA17C4C7-0C61-5347-9A99-739A667E24E7}" destId="{880293AB-DA3C-9B41-AB8E-D419B8A515DA}" srcOrd="0" destOrd="0" presId="urn:microsoft.com/office/officeart/2008/layout/LinedList"/>
    <dgm:cxn modelId="{94890BF8-26FC-1941-99E5-764E6948C8F8}" type="presParOf" srcId="{BA17C4C7-0C61-5347-9A99-739A667E24E7}" destId="{2557DB73-22F6-D746-96C5-E5EB5D8E71A4}" srcOrd="1" destOrd="0" presId="urn:microsoft.com/office/officeart/2008/layout/LinedList"/>
    <dgm:cxn modelId="{63DF4E12-FDC5-5D4B-9F73-17A31627E66B}" type="presParOf" srcId="{E2AA11B3-61D6-E341-817C-60E5A4B8F0B0}" destId="{EDBEDE1B-17B6-284B-9FB3-3EDAE66E3EBF}" srcOrd="2" destOrd="0" presId="urn:microsoft.com/office/officeart/2008/layout/LinedList"/>
    <dgm:cxn modelId="{9E0583F4-6B95-114E-9A02-028E746E1148}" type="presParOf" srcId="{E2AA11B3-61D6-E341-817C-60E5A4B8F0B0}" destId="{CE0F6C9E-3E08-BB42-9AA8-48EDAF0B3F0F}" srcOrd="3" destOrd="0" presId="urn:microsoft.com/office/officeart/2008/layout/LinedList"/>
    <dgm:cxn modelId="{94651414-1442-5C4C-9972-8F2FD041E050}" type="presParOf" srcId="{CE0F6C9E-3E08-BB42-9AA8-48EDAF0B3F0F}" destId="{721F6F3F-CEBE-4C49-98CA-F0D04B988A7A}" srcOrd="0" destOrd="0" presId="urn:microsoft.com/office/officeart/2008/layout/LinedList"/>
    <dgm:cxn modelId="{3B6B04A6-1F18-6041-BD5F-A53C830A0AEA}" type="presParOf" srcId="{CE0F6C9E-3E08-BB42-9AA8-48EDAF0B3F0F}" destId="{FAC3C1A9-86D4-1147-9C65-DD3FBEC5B24B}" srcOrd="1" destOrd="0" presId="urn:microsoft.com/office/officeart/2008/layout/LinedList"/>
    <dgm:cxn modelId="{5860E717-7E23-DF44-BD71-4840B18CC71F}" type="presParOf" srcId="{E2AA11B3-61D6-E341-817C-60E5A4B8F0B0}" destId="{DECC362D-4B58-1042-A358-CE395BB35682}" srcOrd="4" destOrd="0" presId="urn:microsoft.com/office/officeart/2008/layout/LinedList"/>
    <dgm:cxn modelId="{81ECC68C-E34A-1F4D-A3EE-677D36A8F27A}" type="presParOf" srcId="{E2AA11B3-61D6-E341-817C-60E5A4B8F0B0}" destId="{8AB1A0C1-9384-E548-8186-11E0E44E4C78}" srcOrd="5" destOrd="0" presId="urn:microsoft.com/office/officeart/2008/layout/LinedList"/>
    <dgm:cxn modelId="{DD850ABE-D1FA-CF43-BF8A-7CC876B81144}" type="presParOf" srcId="{8AB1A0C1-9384-E548-8186-11E0E44E4C78}" destId="{7004E607-0F23-9045-AE93-59A405C76376}" srcOrd="0" destOrd="0" presId="urn:microsoft.com/office/officeart/2008/layout/LinedList"/>
    <dgm:cxn modelId="{96378442-48E9-2245-BA85-710A75C3C52C}" type="presParOf" srcId="{8AB1A0C1-9384-E548-8186-11E0E44E4C78}" destId="{E24EFAF1-82EA-5D4A-84DE-9D8A7C9728A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CC9F1-FB12-BB42-BCAE-DDAF57152972}">
      <dsp:nvSpPr>
        <dsp:cNvPr id="0" name=""/>
        <dsp:cNvSpPr/>
      </dsp:nvSpPr>
      <dsp:spPr>
        <a:xfrm>
          <a:off x="0" y="0"/>
          <a:ext cx="5811128"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201991-8CBA-C140-BD35-5B68F4D8B0CA}">
      <dsp:nvSpPr>
        <dsp:cNvPr id="0" name=""/>
        <dsp:cNvSpPr/>
      </dsp:nvSpPr>
      <dsp:spPr>
        <a:xfrm>
          <a:off x="0" y="0"/>
          <a:ext cx="5811128" cy="1419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Pixel attack adds a number of pixels to the image defined by the parameters </a:t>
          </a:r>
          <a:r>
            <a:rPr lang="en-US" sz="2100" kern="1200" dirty="0" err="1"/>
            <a:t>th</a:t>
          </a:r>
          <a:r>
            <a:rPr lang="en-US" sz="2100" kern="1200" dirty="0"/>
            <a:t> and </a:t>
          </a:r>
          <a:r>
            <a:rPr lang="en-US" sz="2100" kern="1200" dirty="0" err="1"/>
            <a:t>max_it</a:t>
          </a:r>
          <a:r>
            <a:rPr lang="en-US" sz="2100" kern="1200" dirty="0"/>
            <a:t>. Th=None means to find a minimum threshold in the number of pixels that fools the model.</a:t>
          </a:r>
        </a:p>
      </dsp:txBody>
      <dsp:txXfrm>
        <a:off x="0" y="0"/>
        <a:ext cx="5811128" cy="1419554"/>
      </dsp:txXfrm>
    </dsp:sp>
    <dsp:sp modelId="{D1131C98-9381-7744-A5A4-6DC846A83FBF}">
      <dsp:nvSpPr>
        <dsp:cNvPr id="0" name=""/>
        <dsp:cNvSpPr/>
      </dsp:nvSpPr>
      <dsp:spPr>
        <a:xfrm>
          <a:off x="0" y="1419554"/>
          <a:ext cx="5811128"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264168-FF5B-FF4F-9137-1D5FD4A0257D}">
      <dsp:nvSpPr>
        <dsp:cNvPr id="0" name=""/>
        <dsp:cNvSpPr/>
      </dsp:nvSpPr>
      <dsp:spPr>
        <a:xfrm>
          <a:off x="0" y="1419554"/>
          <a:ext cx="5811128" cy="1419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Can be black-box or white-box. </a:t>
          </a:r>
        </a:p>
      </dsp:txBody>
      <dsp:txXfrm>
        <a:off x="0" y="1419554"/>
        <a:ext cx="5811128" cy="1419554"/>
      </dsp:txXfrm>
    </dsp:sp>
    <dsp:sp modelId="{A347BA6A-9B51-514D-8A34-C441237EA28B}">
      <dsp:nvSpPr>
        <dsp:cNvPr id="0" name=""/>
        <dsp:cNvSpPr/>
      </dsp:nvSpPr>
      <dsp:spPr>
        <a:xfrm>
          <a:off x="0" y="2839109"/>
          <a:ext cx="5811128"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DC20F7-54C8-D147-A55A-D0D0A5761B65}">
      <dsp:nvSpPr>
        <dsp:cNvPr id="0" name=""/>
        <dsp:cNvSpPr/>
      </dsp:nvSpPr>
      <dsp:spPr>
        <a:xfrm>
          <a:off x="0" y="2839109"/>
          <a:ext cx="5811128" cy="1419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Uses the parameter ”es” to determine what type of attack </a:t>
          </a:r>
          <a:r>
            <a:rPr lang="en-US" sz="2100" kern="1200" dirty="0" err="1"/>
            <a:t>algorigthm</a:t>
          </a:r>
          <a:r>
            <a:rPr lang="en-US" sz="2100" kern="1200" dirty="0"/>
            <a:t>. es=0 uses “</a:t>
          </a:r>
          <a:r>
            <a:rPr lang="en-US" sz="2100" b="0" i="0" kern="1200" dirty="0"/>
            <a:t>CMAES” and es=1 uses “DE”</a:t>
          </a:r>
          <a:endParaRPr lang="en-US" sz="2100" kern="1200" dirty="0"/>
        </a:p>
      </dsp:txBody>
      <dsp:txXfrm>
        <a:off x="0" y="2839109"/>
        <a:ext cx="5811128" cy="1419554"/>
      </dsp:txXfrm>
    </dsp:sp>
    <dsp:sp modelId="{2FF76D29-A99D-DE40-A40B-3DE905088D4D}">
      <dsp:nvSpPr>
        <dsp:cNvPr id="0" name=""/>
        <dsp:cNvSpPr/>
      </dsp:nvSpPr>
      <dsp:spPr>
        <a:xfrm>
          <a:off x="0" y="4258664"/>
          <a:ext cx="5811128"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56CA68-A215-4945-B002-423DD3C0D60C}">
      <dsp:nvSpPr>
        <dsp:cNvPr id="0" name=""/>
        <dsp:cNvSpPr/>
      </dsp:nvSpPr>
      <dsp:spPr>
        <a:xfrm>
          <a:off x="0" y="4258664"/>
          <a:ext cx="5811128" cy="1419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Can be targeted or untargeted.</a:t>
          </a:r>
        </a:p>
      </dsp:txBody>
      <dsp:txXfrm>
        <a:off x="0" y="4258664"/>
        <a:ext cx="5811128" cy="14195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02D2C0-E966-4B53-90C6-7A6D5AEFC45F}">
      <dsp:nvSpPr>
        <dsp:cNvPr id="0" name=""/>
        <dsp:cNvSpPr/>
      </dsp:nvSpPr>
      <dsp:spPr>
        <a:xfrm>
          <a:off x="0" y="531"/>
          <a:ext cx="10515600" cy="1243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C00611-5FAC-4D17-B0A7-34B72B7F6475}">
      <dsp:nvSpPr>
        <dsp:cNvPr id="0" name=""/>
        <dsp:cNvSpPr/>
      </dsp:nvSpPr>
      <dsp:spPr>
        <a:xfrm>
          <a:off x="376092" y="280269"/>
          <a:ext cx="683804" cy="6838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4AE4EE-7907-47A8-9E06-079B68E1B326}">
      <dsp:nvSpPr>
        <dsp:cNvPr id="0" name=""/>
        <dsp:cNvSpPr/>
      </dsp:nvSpPr>
      <dsp:spPr>
        <a:xfrm>
          <a:off x="1435988" y="531"/>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90000"/>
            </a:lnSpc>
            <a:spcBef>
              <a:spcPct val="0"/>
            </a:spcBef>
            <a:spcAft>
              <a:spcPct val="35000"/>
            </a:spcAft>
            <a:buNone/>
          </a:pPr>
          <a:r>
            <a:rPr lang="en-US" sz="2500" kern="1200"/>
            <a:t>GeoDA is a black-box attack.</a:t>
          </a:r>
        </a:p>
      </dsp:txBody>
      <dsp:txXfrm>
        <a:off x="1435988" y="531"/>
        <a:ext cx="9079611" cy="1243280"/>
      </dsp:txXfrm>
    </dsp:sp>
    <dsp:sp modelId="{185D6A5C-C551-4463-8644-DAC68ED00947}">
      <dsp:nvSpPr>
        <dsp:cNvPr id="0" name=""/>
        <dsp:cNvSpPr/>
      </dsp:nvSpPr>
      <dsp:spPr>
        <a:xfrm>
          <a:off x="0" y="1554631"/>
          <a:ext cx="10515600" cy="1243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E140EE-8898-4B3B-AB4F-421C8A5A9A24}">
      <dsp:nvSpPr>
        <dsp:cNvPr id="0" name=""/>
        <dsp:cNvSpPr/>
      </dsp:nvSpPr>
      <dsp:spPr>
        <a:xfrm>
          <a:off x="376092" y="1834369"/>
          <a:ext cx="683804" cy="6838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2A6230-FFB5-4A52-B0F2-32B190B36999}">
      <dsp:nvSpPr>
        <dsp:cNvPr id="0" name=""/>
        <dsp:cNvSpPr/>
      </dsp:nvSpPr>
      <dsp:spPr>
        <a:xfrm>
          <a:off x="1435988" y="1554631"/>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90000"/>
            </a:lnSpc>
            <a:spcBef>
              <a:spcPct val="0"/>
            </a:spcBef>
            <a:spcAft>
              <a:spcPct val="35000"/>
            </a:spcAft>
            <a:buNone/>
          </a:pPr>
          <a:r>
            <a:rPr lang="en-US" sz="2500" kern="1200"/>
            <a:t>It is a targeted attack.</a:t>
          </a:r>
        </a:p>
      </dsp:txBody>
      <dsp:txXfrm>
        <a:off x="1435988" y="1554631"/>
        <a:ext cx="9079611" cy="1243280"/>
      </dsp:txXfrm>
    </dsp:sp>
    <dsp:sp modelId="{BDDE5A2D-FE68-41AD-A34C-C7F877A5426C}">
      <dsp:nvSpPr>
        <dsp:cNvPr id="0" name=""/>
        <dsp:cNvSpPr/>
      </dsp:nvSpPr>
      <dsp:spPr>
        <a:xfrm>
          <a:off x="0" y="3108732"/>
          <a:ext cx="10515600" cy="1243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E1B780-6236-4161-851E-6F0B7E1377D2}">
      <dsp:nvSpPr>
        <dsp:cNvPr id="0" name=""/>
        <dsp:cNvSpPr/>
      </dsp:nvSpPr>
      <dsp:spPr>
        <a:xfrm>
          <a:off x="376092" y="3388470"/>
          <a:ext cx="683804" cy="6838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A5CC89-45AE-408E-B552-2D47B68B4FBB}">
      <dsp:nvSpPr>
        <dsp:cNvPr id="0" name=""/>
        <dsp:cNvSpPr/>
      </dsp:nvSpPr>
      <dsp:spPr>
        <a:xfrm>
          <a:off x="1435988" y="3108732"/>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90000"/>
            </a:lnSpc>
            <a:spcBef>
              <a:spcPct val="0"/>
            </a:spcBef>
            <a:spcAft>
              <a:spcPct val="35000"/>
            </a:spcAft>
            <a:buNone/>
          </a:pPr>
          <a:r>
            <a:rPr lang="en-US" sz="2500" kern="1200" dirty="0"/>
            <a:t>It alters the image until the </a:t>
          </a:r>
          <a:r>
            <a:rPr lang="en-US" sz="2500" kern="1200"/>
            <a:t>classifier output changes.</a:t>
          </a:r>
        </a:p>
      </dsp:txBody>
      <dsp:txXfrm>
        <a:off x="1435988" y="3108732"/>
        <a:ext cx="9079611" cy="12432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4AD130-C960-0C44-8A11-CE56E51E1D24}">
      <dsp:nvSpPr>
        <dsp:cNvPr id="0" name=""/>
        <dsp:cNvSpPr/>
      </dsp:nvSpPr>
      <dsp:spPr>
        <a:xfrm>
          <a:off x="0" y="2703"/>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0293AB-DA3C-9B41-AB8E-D419B8A515DA}">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LLMs are not very good at detecting if a face is real or fake.</a:t>
          </a:r>
        </a:p>
      </dsp:txBody>
      <dsp:txXfrm>
        <a:off x="0" y="2703"/>
        <a:ext cx="6900512" cy="1843578"/>
      </dsp:txXfrm>
    </dsp:sp>
    <dsp:sp modelId="{EDBEDE1B-17B6-284B-9FB3-3EDAE66E3EBF}">
      <dsp:nvSpPr>
        <dsp:cNvPr id="0" name=""/>
        <dsp:cNvSpPr/>
      </dsp:nvSpPr>
      <dsp:spPr>
        <a:xfrm>
          <a:off x="0" y="1846281"/>
          <a:ext cx="6900512"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1F6F3F-CEBE-4C49-98CA-F0D04B988A7A}">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dirty="0"/>
            <a:t>Gemini </a:t>
          </a:r>
          <a:r>
            <a:rPr lang="en-US" sz="3700" kern="1200"/>
            <a:t>1.5 Pro had the best performance.</a:t>
          </a:r>
        </a:p>
      </dsp:txBody>
      <dsp:txXfrm>
        <a:off x="0" y="1846281"/>
        <a:ext cx="6900512" cy="1843578"/>
      </dsp:txXfrm>
    </dsp:sp>
    <dsp:sp modelId="{DECC362D-4B58-1042-A358-CE395BB35682}">
      <dsp:nvSpPr>
        <dsp:cNvPr id="0" name=""/>
        <dsp:cNvSpPr/>
      </dsp:nvSpPr>
      <dsp:spPr>
        <a:xfrm>
          <a:off x="0" y="3689859"/>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04E607-0F23-9045-AE93-59A405C76376}">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They are rather good at detecting if an image is a cat.</a:t>
          </a:r>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270A52-767F-9A49-A1C6-03436A88EBCB}" type="datetimeFigureOut">
              <a:rPr lang="en-US" smtClean="0"/>
              <a:t>4/22/24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27BE7E-4EB0-7249-AB6E-863D358E1E42}" type="slidenum">
              <a:rPr lang="en-US" smtClean="0"/>
              <a:t>‹#›</a:t>
            </a:fld>
            <a:endParaRPr lang="en-US"/>
          </a:p>
        </p:txBody>
      </p:sp>
    </p:spTree>
    <p:extLst>
      <p:ext uri="{BB962C8B-B14F-4D97-AF65-F5344CB8AC3E}">
        <p14:creationId xmlns:p14="http://schemas.microsoft.com/office/powerpoint/2010/main" val="1727450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Originally this was supposed to be “Fake faces vs Real faces”.</a:t>
            </a:r>
          </a:p>
          <a:p>
            <a:r>
              <a:rPr lang="en-US" dirty="0"/>
              <a:t>The attacks I chose do not work with binary or 2 classes of data. They require at least 3 classes.</a:t>
            </a:r>
          </a:p>
          <a:p>
            <a:endParaRPr lang="en-US" dirty="0"/>
          </a:p>
          <a:p>
            <a:r>
              <a:rPr lang="en-US" dirty="0"/>
              <a:t>This project turned into “Fake face vs Real face vs Cat”.</a:t>
            </a:r>
          </a:p>
          <a:p>
            <a:endParaRPr lang="en-US" dirty="0"/>
          </a:p>
        </p:txBody>
      </p:sp>
      <p:sp>
        <p:nvSpPr>
          <p:cNvPr id="4" name="Slide Number Placeholder 3"/>
          <p:cNvSpPr>
            <a:spLocks noGrp="1"/>
          </p:cNvSpPr>
          <p:nvPr>
            <p:ph type="sldNum" sz="quarter" idx="5"/>
          </p:nvPr>
        </p:nvSpPr>
        <p:spPr/>
        <p:txBody>
          <a:bodyPr/>
          <a:lstStyle/>
          <a:p>
            <a:fld id="{9027BE7E-4EB0-7249-AB6E-863D358E1E42}" type="slidenum">
              <a:rPr lang="en-US" smtClean="0"/>
              <a:t>1</a:t>
            </a:fld>
            <a:endParaRPr lang="en-US"/>
          </a:p>
        </p:txBody>
      </p:sp>
    </p:spTree>
    <p:extLst>
      <p:ext uri="{BB962C8B-B14F-4D97-AF65-F5344CB8AC3E}">
        <p14:creationId xmlns:p14="http://schemas.microsoft.com/office/powerpoint/2010/main" val="1897715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Datasets used</a:t>
            </a:r>
          </a:p>
          <a:p>
            <a:r>
              <a:rPr lang="en-US" dirty="0"/>
              <a:t>https://www.kaggle.com/datasets/ciplab/real-and-fake-face-detection</a:t>
            </a:r>
          </a:p>
          <a:p>
            <a:endParaRPr lang="en-US" dirty="0"/>
          </a:p>
          <a:p>
            <a:r>
              <a:rPr lang="en-US" dirty="0"/>
              <a:t>https://www.kaggle.com/datasets/xhlulu/140k-real-and-fake-faces</a:t>
            </a:r>
          </a:p>
          <a:p>
            <a:endParaRPr lang="en-US" dirty="0"/>
          </a:p>
          <a:p>
            <a:r>
              <a:rPr lang="en-US" dirty="0" err="1"/>
              <a:t>Gatto</a:t>
            </a:r>
            <a:r>
              <a:rPr lang="en-US" dirty="0"/>
              <a:t>(cat) folder from https://www.kaggle.com/datasets/alessiocorrado99/animals10</a:t>
            </a:r>
          </a:p>
          <a:p>
            <a:endParaRPr lang="en-US" dirty="0"/>
          </a:p>
          <a:p>
            <a:endParaRPr lang="en-US" dirty="0"/>
          </a:p>
        </p:txBody>
      </p:sp>
      <p:sp>
        <p:nvSpPr>
          <p:cNvPr id="4" name="Slide Number Placeholder 3"/>
          <p:cNvSpPr>
            <a:spLocks noGrp="1"/>
          </p:cNvSpPr>
          <p:nvPr>
            <p:ph type="sldNum" sz="quarter" idx="5"/>
          </p:nvPr>
        </p:nvSpPr>
        <p:spPr/>
        <p:txBody>
          <a:bodyPr/>
          <a:lstStyle/>
          <a:p>
            <a:fld id="{9027BE7E-4EB0-7249-AB6E-863D358E1E42}" type="slidenum">
              <a:rPr lang="en-US" smtClean="0"/>
              <a:t>2</a:t>
            </a:fld>
            <a:endParaRPr lang="en-US"/>
          </a:p>
        </p:txBody>
      </p:sp>
    </p:spTree>
    <p:extLst>
      <p:ext uri="{BB962C8B-B14F-4D97-AF65-F5344CB8AC3E}">
        <p14:creationId xmlns:p14="http://schemas.microsoft.com/office/powerpoint/2010/main" val="2882520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Pixel Attack Paper </a:t>
            </a:r>
            <a:br>
              <a:rPr lang="en-US" dirty="0"/>
            </a:br>
            <a:r>
              <a:rPr lang="en-US" dirty="0"/>
              <a:t>https://</a:t>
            </a:r>
            <a:r>
              <a:rPr lang="en-US" dirty="0" err="1"/>
              <a:t>arxiv.org</a:t>
            </a:r>
            <a:r>
              <a:rPr lang="en-US" dirty="0"/>
              <a:t>/pdf/1906.06026.pdf</a:t>
            </a:r>
          </a:p>
          <a:p>
            <a:r>
              <a:rPr lang="en-US" dirty="0"/>
              <a:t>https://adversarial-robustness-</a:t>
            </a:r>
            <a:r>
              <a:rPr lang="en-US" dirty="0" err="1"/>
              <a:t>toolbox.readthedocs.io</a:t>
            </a:r>
            <a:r>
              <a:rPr lang="en-US" dirty="0"/>
              <a:t>/</a:t>
            </a:r>
            <a:r>
              <a:rPr lang="en-US" dirty="0" err="1"/>
              <a:t>en</a:t>
            </a:r>
            <a:r>
              <a:rPr lang="en-US" dirty="0"/>
              <a:t>/latest/modules/attacks/</a:t>
            </a:r>
            <a:r>
              <a:rPr lang="en-US" dirty="0" err="1"/>
              <a:t>evasion.html#pixelattack</a:t>
            </a:r>
            <a:endParaRPr lang="en-US" dirty="0"/>
          </a:p>
          <a:p>
            <a:endParaRPr lang="en-US" dirty="0"/>
          </a:p>
          <a:p>
            <a:r>
              <a:rPr lang="en-US" dirty="0"/>
              <a:t>CMAES = </a:t>
            </a:r>
            <a:r>
              <a:rPr lang="en-US" b="0" i="0" dirty="0">
                <a:solidFill>
                  <a:srgbClr val="E3E3E3"/>
                </a:solidFill>
                <a:effectLst/>
                <a:highlight>
                  <a:srgbClr val="131314"/>
                </a:highlight>
                <a:latin typeface="Google Sans"/>
              </a:rPr>
              <a:t>Covariance Matrix Adaptation Evolution Strategy</a:t>
            </a:r>
          </a:p>
          <a:p>
            <a:r>
              <a:rPr lang="en-US" b="0" i="0" dirty="0">
                <a:solidFill>
                  <a:srgbClr val="E3E3E3"/>
                </a:solidFill>
                <a:effectLst/>
                <a:highlight>
                  <a:srgbClr val="131314"/>
                </a:highlight>
                <a:latin typeface="Google Sans"/>
              </a:rPr>
              <a:t>This is an optimization technique that iteratively adapts the search space for finding the best pixel modifications.</a:t>
            </a:r>
          </a:p>
          <a:p>
            <a:r>
              <a:rPr lang="en-US" b="0" i="0" dirty="0">
                <a:solidFill>
                  <a:srgbClr val="E3E3E3"/>
                </a:solidFill>
                <a:effectLst/>
                <a:highlight>
                  <a:srgbClr val="131314"/>
                </a:highlight>
                <a:latin typeface="Google Sans"/>
              </a:rPr>
              <a:t>Does not rely on the weights in the model.</a:t>
            </a:r>
          </a:p>
          <a:p>
            <a:endParaRPr lang="en-US" b="0" i="0" dirty="0">
              <a:solidFill>
                <a:srgbClr val="E3E3E3"/>
              </a:solidFill>
              <a:effectLst/>
              <a:highlight>
                <a:srgbClr val="131314"/>
              </a:highlight>
              <a:latin typeface="Google Sans"/>
            </a:endParaRPr>
          </a:p>
          <a:p>
            <a:r>
              <a:rPr lang="en-US" dirty="0"/>
              <a:t>DE = </a:t>
            </a:r>
            <a:r>
              <a:rPr lang="en-US" b="0" i="0" dirty="0">
                <a:solidFill>
                  <a:srgbClr val="E3E3E3"/>
                </a:solidFill>
                <a:effectLst/>
                <a:highlight>
                  <a:srgbClr val="131314"/>
                </a:highlight>
                <a:latin typeface="Google Sans"/>
              </a:rPr>
              <a:t>Differential Evolution. </a:t>
            </a:r>
          </a:p>
          <a:p>
            <a:r>
              <a:rPr lang="en-US" b="0" i="0" dirty="0">
                <a:solidFill>
                  <a:srgbClr val="E3E3E3"/>
                </a:solidFill>
                <a:effectLst/>
                <a:highlight>
                  <a:srgbClr val="131314"/>
                </a:highlight>
                <a:latin typeface="Google Sans"/>
              </a:rPr>
              <a:t>It's another optimization algorithm with a slightly different search mechanism.</a:t>
            </a:r>
          </a:p>
          <a:p>
            <a:r>
              <a:rPr lang="en-US" b="0" i="0" dirty="0">
                <a:solidFill>
                  <a:srgbClr val="E3E3E3"/>
                </a:solidFill>
                <a:effectLst/>
                <a:highlight>
                  <a:srgbClr val="131314"/>
                </a:highlight>
                <a:latin typeface="Google Sans"/>
              </a:rPr>
              <a:t>DE relies on the weights in the model and gradually adds pixels until the confidence goes down below the threshold or until the max iterations has been reached.</a:t>
            </a:r>
          </a:p>
          <a:p>
            <a:endParaRPr lang="en-US" b="0" i="0" dirty="0">
              <a:solidFill>
                <a:srgbClr val="E3E3E3"/>
              </a:solidFill>
              <a:effectLst/>
              <a:highlight>
                <a:srgbClr val="131314"/>
              </a:highlight>
              <a:latin typeface="Google Sans"/>
            </a:endParaRPr>
          </a:p>
          <a:p>
            <a:r>
              <a:rPr lang="en-US" b="0" i="0" dirty="0">
                <a:solidFill>
                  <a:srgbClr val="E3E3E3"/>
                </a:solidFill>
                <a:effectLst/>
                <a:highlight>
                  <a:srgbClr val="131314"/>
                </a:highlight>
                <a:latin typeface="Google Sans"/>
              </a:rPr>
              <a:t>Defaults “</a:t>
            </a:r>
            <a:r>
              <a:rPr lang="en-US" b="0" i="0" dirty="0" err="1">
                <a:solidFill>
                  <a:srgbClr val="E3E3E3"/>
                </a:solidFill>
                <a:effectLst/>
                <a:highlight>
                  <a:srgbClr val="131314"/>
                </a:highlight>
                <a:latin typeface="Google Sans"/>
              </a:rPr>
              <a:t>th</a:t>
            </a:r>
            <a:r>
              <a:rPr lang="en-US" b="0" i="0" dirty="0">
                <a:solidFill>
                  <a:srgbClr val="E3E3E3"/>
                </a:solidFill>
                <a:effectLst/>
                <a:highlight>
                  <a:srgbClr val="131314"/>
                </a:highlight>
                <a:latin typeface="Google Sans"/>
              </a:rPr>
              <a:t>=none and </a:t>
            </a:r>
            <a:r>
              <a:rPr lang="en-US" b="0" i="0" dirty="0" err="1">
                <a:solidFill>
                  <a:srgbClr val="E3E3E3"/>
                </a:solidFill>
                <a:effectLst/>
                <a:highlight>
                  <a:srgbClr val="131314"/>
                </a:highlight>
                <a:latin typeface="Google Sans"/>
              </a:rPr>
              <a:t>max_iter</a:t>
            </a:r>
            <a:r>
              <a:rPr lang="en-US" b="0" i="0" dirty="0">
                <a:solidFill>
                  <a:srgbClr val="E3E3E3"/>
                </a:solidFill>
                <a:effectLst/>
                <a:highlight>
                  <a:srgbClr val="131314"/>
                </a:highlight>
                <a:latin typeface="Google Sans"/>
              </a:rPr>
              <a:t>=100” takes about 2 days with the Test data.</a:t>
            </a:r>
          </a:p>
          <a:p>
            <a:r>
              <a:rPr lang="en-US" b="0" i="0" dirty="0">
                <a:solidFill>
                  <a:srgbClr val="E3E3E3"/>
                </a:solidFill>
                <a:effectLst/>
                <a:highlight>
                  <a:srgbClr val="131314"/>
                </a:highlight>
                <a:latin typeface="Google Sans"/>
              </a:rPr>
              <a:t>Moved it to </a:t>
            </a:r>
            <a:r>
              <a:rPr lang="en-US" b="0" i="0" dirty="0" err="1">
                <a:solidFill>
                  <a:srgbClr val="E3E3E3"/>
                </a:solidFill>
                <a:effectLst/>
                <a:highlight>
                  <a:srgbClr val="131314"/>
                </a:highlight>
                <a:latin typeface="Google Sans"/>
              </a:rPr>
              <a:t>th</a:t>
            </a:r>
            <a:r>
              <a:rPr lang="en-US" b="0" i="0" dirty="0">
                <a:solidFill>
                  <a:srgbClr val="E3E3E3"/>
                </a:solidFill>
                <a:effectLst/>
                <a:highlight>
                  <a:srgbClr val="131314"/>
                </a:highlight>
                <a:latin typeface="Google Sans"/>
              </a:rPr>
              <a:t>=10 as recommended in the source code.</a:t>
            </a:r>
            <a:endParaRPr lang="en-US" dirty="0"/>
          </a:p>
        </p:txBody>
      </p:sp>
      <p:sp>
        <p:nvSpPr>
          <p:cNvPr id="4" name="Slide Number Placeholder 3"/>
          <p:cNvSpPr>
            <a:spLocks noGrp="1"/>
          </p:cNvSpPr>
          <p:nvPr>
            <p:ph type="sldNum" sz="quarter" idx="5"/>
          </p:nvPr>
        </p:nvSpPr>
        <p:spPr/>
        <p:txBody>
          <a:bodyPr/>
          <a:lstStyle/>
          <a:p>
            <a:fld id="{9027BE7E-4EB0-7249-AB6E-863D358E1E42}" type="slidenum">
              <a:rPr lang="en-US" smtClean="0"/>
              <a:t>3</a:t>
            </a:fld>
            <a:endParaRPr lang="en-US"/>
          </a:p>
        </p:txBody>
      </p:sp>
    </p:spTree>
    <p:extLst>
      <p:ext uri="{BB962C8B-B14F-4D97-AF65-F5344CB8AC3E}">
        <p14:creationId xmlns:p14="http://schemas.microsoft.com/office/powerpoint/2010/main" val="3707151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GeoDA</a:t>
            </a:r>
            <a:r>
              <a:rPr lang="en-US" dirty="0"/>
              <a:t> Paper</a:t>
            </a:r>
          </a:p>
          <a:p>
            <a:r>
              <a:rPr lang="en-US" dirty="0"/>
              <a:t>https://</a:t>
            </a:r>
            <a:r>
              <a:rPr lang="en-US" dirty="0" err="1"/>
              <a:t>arxiv.org</a:t>
            </a:r>
            <a:r>
              <a:rPr lang="en-US" dirty="0"/>
              <a:t>/abs/2003.06468</a:t>
            </a:r>
          </a:p>
          <a:p>
            <a:r>
              <a:rPr lang="en-US" dirty="0"/>
              <a:t>https://adversarial-robustness-</a:t>
            </a:r>
            <a:r>
              <a:rPr lang="en-US" dirty="0" err="1"/>
              <a:t>toolbox.readthedocs.io</a:t>
            </a:r>
            <a:r>
              <a:rPr lang="en-US" dirty="0"/>
              <a:t>/</a:t>
            </a:r>
            <a:r>
              <a:rPr lang="en-US" dirty="0" err="1"/>
              <a:t>en</a:t>
            </a:r>
            <a:r>
              <a:rPr lang="en-US" dirty="0"/>
              <a:t>/latest/modules/attacks/</a:t>
            </a:r>
            <a:r>
              <a:rPr lang="en-US" dirty="0" err="1"/>
              <a:t>evasion.html#geometric-decision-based-attack</a:t>
            </a:r>
            <a:endParaRPr lang="en-US" dirty="0"/>
          </a:p>
          <a:p>
            <a:endParaRPr lang="en-US" dirty="0"/>
          </a:p>
          <a:p>
            <a:r>
              <a:rPr lang="en-US" dirty="0"/>
              <a:t>It only needs access to the output of the model to create adversarial examples.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Altering the image until the classifier changes makes creating a robust model resistant to this attack difficult to measure. Instead of using accuracy, a better way to tell is by seeing the adjustments made to the image.</a:t>
            </a:r>
          </a:p>
          <a:p>
            <a:endParaRPr lang="en-US" dirty="0"/>
          </a:p>
          <a:p>
            <a:r>
              <a:rPr lang="en-US" b="0" i="0" dirty="0" err="1">
                <a:solidFill>
                  <a:srgbClr val="E3E3E3"/>
                </a:solidFill>
                <a:effectLst/>
                <a:highlight>
                  <a:srgbClr val="131314"/>
                </a:highlight>
                <a:latin typeface="Google Sans"/>
              </a:rPr>
              <a:t>GeoDA</a:t>
            </a:r>
            <a:r>
              <a:rPr lang="en-US" b="0" i="0" dirty="0">
                <a:solidFill>
                  <a:srgbClr val="E3E3E3"/>
                </a:solidFill>
                <a:effectLst/>
                <a:highlight>
                  <a:srgbClr val="131314"/>
                </a:highlight>
                <a:latin typeface="Google Sans"/>
              </a:rPr>
              <a:t> assumes that decision boundaries of deep neural networks often have low curvature (i.e., are fairly smooth) near real data points. This means an adversarial example should exist relatively close to the original image.</a:t>
            </a:r>
          </a:p>
          <a:p>
            <a:endParaRPr lang="en-US" b="0" i="0" dirty="0">
              <a:solidFill>
                <a:srgbClr val="E3E3E3"/>
              </a:solidFill>
              <a:effectLst/>
              <a:highlight>
                <a:srgbClr val="131314"/>
              </a:highlight>
              <a:latin typeface="Google Sans"/>
            </a:endParaRPr>
          </a:p>
          <a:p>
            <a:r>
              <a:rPr lang="en-US" b="0" i="0" dirty="0">
                <a:solidFill>
                  <a:srgbClr val="E3E3E3"/>
                </a:solidFill>
                <a:effectLst/>
                <a:highlight>
                  <a:srgbClr val="131314"/>
                </a:highlight>
                <a:latin typeface="Google Sans"/>
              </a:rPr>
              <a:t>I left the parameters default. It uses a sanity check to verify that the entered parameters are valid. In my experience, this broke everything.</a:t>
            </a:r>
          </a:p>
          <a:p>
            <a:r>
              <a:rPr lang="en-US" b="0" i="0" dirty="0">
                <a:solidFill>
                  <a:srgbClr val="E3E3E3"/>
                </a:solidFill>
                <a:effectLst/>
                <a:highlight>
                  <a:srgbClr val="131314"/>
                </a:highlight>
                <a:latin typeface="Google Sans"/>
              </a:rPr>
              <a:t>After setting it to default, it took about 1 day to generate the attack on the test data and about 5 days to generate the training data.</a:t>
            </a:r>
          </a:p>
          <a:p>
            <a:endParaRPr lang="en-US" b="0" i="0" dirty="0">
              <a:solidFill>
                <a:srgbClr val="E3E3E3"/>
              </a:solidFill>
              <a:effectLst/>
              <a:highlight>
                <a:srgbClr val="131314"/>
              </a:highlight>
              <a:latin typeface="Google Sans"/>
            </a:endParaRPr>
          </a:p>
          <a:p>
            <a:r>
              <a:rPr lang="en-US" b="0" i="0" dirty="0">
                <a:solidFill>
                  <a:srgbClr val="E3E3E3"/>
                </a:solidFill>
                <a:effectLst/>
                <a:highlight>
                  <a:srgbClr val="131314"/>
                </a:highlight>
                <a:latin typeface="Google Sans"/>
              </a:rPr>
              <a:t>This is a targeted attack, I gave it data that is the equivalent of telling the attack to make everything not a “real” face.</a:t>
            </a:r>
            <a:endParaRPr lang="en-US" dirty="0"/>
          </a:p>
        </p:txBody>
      </p:sp>
      <p:sp>
        <p:nvSpPr>
          <p:cNvPr id="4" name="Slide Number Placeholder 3"/>
          <p:cNvSpPr>
            <a:spLocks noGrp="1"/>
          </p:cNvSpPr>
          <p:nvPr>
            <p:ph type="sldNum" sz="quarter" idx="5"/>
          </p:nvPr>
        </p:nvSpPr>
        <p:spPr/>
        <p:txBody>
          <a:bodyPr/>
          <a:lstStyle/>
          <a:p>
            <a:fld id="{9027BE7E-4EB0-7249-AB6E-863D358E1E42}" type="slidenum">
              <a:rPr lang="en-US" smtClean="0"/>
              <a:t>4</a:t>
            </a:fld>
            <a:endParaRPr lang="en-US"/>
          </a:p>
        </p:txBody>
      </p:sp>
    </p:spTree>
    <p:extLst>
      <p:ext uri="{BB962C8B-B14F-4D97-AF65-F5344CB8AC3E}">
        <p14:creationId xmlns:p14="http://schemas.microsoft.com/office/powerpoint/2010/main" val="1727852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27BE7E-4EB0-7249-AB6E-863D358E1E42}" type="slidenum">
              <a:rPr lang="en-US" smtClean="0"/>
              <a:t>5</a:t>
            </a:fld>
            <a:endParaRPr lang="en-US"/>
          </a:p>
        </p:txBody>
      </p:sp>
    </p:spTree>
    <p:extLst>
      <p:ext uri="{BB962C8B-B14F-4D97-AF65-F5344CB8AC3E}">
        <p14:creationId xmlns:p14="http://schemas.microsoft.com/office/powerpoint/2010/main" val="3348729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27BE7E-4EB0-7249-AB6E-863D358E1E42}" type="slidenum">
              <a:rPr lang="en-US" smtClean="0"/>
              <a:t>6</a:t>
            </a:fld>
            <a:endParaRPr lang="en-US"/>
          </a:p>
        </p:txBody>
      </p:sp>
    </p:spTree>
    <p:extLst>
      <p:ext uri="{BB962C8B-B14F-4D97-AF65-F5344CB8AC3E}">
        <p14:creationId xmlns:p14="http://schemas.microsoft.com/office/powerpoint/2010/main" val="1767328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Llava</a:t>
            </a:r>
            <a:r>
              <a:rPr lang="en-US" dirty="0"/>
              <a:t>-latest is a 4.1GB model with 7 billion parameters</a:t>
            </a:r>
          </a:p>
        </p:txBody>
      </p:sp>
      <p:sp>
        <p:nvSpPr>
          <p:cNvPr id="4" name="Slide Number Placeholder 3"/>
          <p:cNvSpPr>
            <a:spLocks noGrp="1"/>
          </p:cNvSpPr>
          <p:nvPr>
            <p:ph type="sldNum" sz="quarter" idx="5"/>
          </p:nvPr>
        </p:nvSpPr>
        <p:spPr/>
        <p:txBody>
          <a:bodyPr/>
          <a:lstStyle/>
          <a:p>
            <a:fld id="{9027BE7E-4EB0-7249-AB6E-863D358E1E42}" type="slidenum">
              <a:rPr lang="en-US" smtClean="0"/>
              <a:t>10</a:t>
            </a:fld>
            <a:endParaRPr lang="en-US"/>
          </a:p>
        </p:txBody>
      </p:sp>
    </p:spTree>
    <p:extLst>
      <p:ext uri="{BB962C8B-B14F-4D97-AF65-F5344CB8AC3E}">
        <p14:creationId xmlns:p14="http://schemas.microsoft.com/office/powerpoint/2010/main" val="354151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Llava</a:t>
            </a:r>
            <a:r>
              <a:rPr lang="en-US" dirty="0"/>
              <a:t> is a 19GB model with 34 billion parameters</a:t>
            </a:r>
          </a:p>
          <a:p>
            <a:endParaRPr lang="en-US" dirty="0"/>
          </a:p>
          <a:p>
            <a:r>
              <a:rPr lang="en-US" dirty="0" err="1"/>
              <a:t>Llava</a:t>
            </a:r>
            <a:r>
              <a:rPr lang="en-US" dirty="0"/>
              <a:t> 34B performed slightly better than the 7B version.</a:t>
            </a:r>
          </a:p>
        </p:txBody>
      </p:sp>
      <p:sp>
        <p:nvSpPr>
          <p:cNvPr id="4" name="Slide Number Placeholder 3"/>
          <p:cNvSpPr>
            <a:spLocks noGrp="1"/>
          </p:cNvSpPr>
          <p:nvPr>
            <p:ph type="sldNum" sz="quarter" idx="5"/>
          </p:nvPr>
        </p:nvSpPr>
        <p:spPr/>
        <p:txBody>
          <a:bodyPr/>
          <a:lstStyle/>
          <a:p>
            <a:fld id="{9027BE7E-4EB0-7249-AB6E-863D358E1E42}" type="slidenum">
              <a:rPr lang="en-US" smtClean="0"/>
              <a:t>11</a:t>
            </a:fld>
            <a:endParaRPr lang="en-US"/>
          </a:p>
        </p:txBody>
      </p:sp>
    </p:spTree>
    <p:extLst>
      <p:ext uri="{BB962C8B-B14F-4D97-AF65-F5344CB8AC3E}">
        <p14:creationId xmlns:p14="http://schemas.microsoft.com/office/powerpoint/2010/main" val="1153786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057D-7A05-A227-5A97-48798B73F2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1BDB95-BA02-867D-E298-A69DD80B06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1930CD-790B-FB75-F6B4-ECB61CCE7A5F}"/>
              </a:ext>
            </a:extLst>
          </p:cNvPr>
          <p:cNvSpPr>
            <a:spLocks noGrp="1"/>
          </p:cNvSpPr>
          <p:nvPr>
            <p:ph type="dt" sz="half" idx="10"/>
          </p:nvPr>
        </p:nvSpPr>
        <p:spPr/>
        <p:txBody>
          <a:bodyPr/>
          <a:lstStyle/>
          <a:p>
            <a:fld id="{8FAE3A58-A65E-8C48-A84E-71909CD8F27F}" type="datetimeFigureOut">
              <a:rPr lang="en-US" smtClean="0"/>
              <a:t>4/22/24</a:t>
            </a:fld>
            <a:endParaRPr lang="en-US"/>
          </a:p>
        </p:txBody>
      </p:sp>
      <p:sp>
        <p:nvSpPr>
          <p:cNvPr id="5" name="Footer Placeholder 4">
            <a:extLst>
              <a:ext uri="{FF2B5EF4-FFF2-40B4-BE49-F238E27FC236}">
                <a16:creationId xmlns:a16="http://schemas.microsoft.com/office/drawing/2014/main" id="{FC211F19-E7C4-C199-BB2C-E864AD24B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CC8259-1C0F-5C17-52BA-22293A2C006E}"/>
              </a:ext>
            </a:extLst>
          </p:cNvPr>
          <p:cNvSpPr>
            <a:spLocks noGrp="1"/>
          </p:cNvSpPr>
          <p:nvPr>
            <p:ph type="sldNum" sz="quarter" idx="12"/>
          </p:nvPr>
        </p:nvSpPr>
        <p:spPr/>
        <p:txBody>
          <a:bodyPr/>
          <a:lstStyle/>
          <a:p>
            <a:fld id="{CE5C6279-E2FC-1141-872F-6F8049909FC1}" type="slidenum">
              <a:rPr lang="en-US" smtClean="0"/>
              <a:t>‹#›</a:t>
            </a:fld>
            <a:endParaRPr lang="en-US"/>
          </a:p>
        </p:txBody>
      </p:sp>
    </p:spTree>
    <p:extLst>
      <p:ext uri="{BB962C8B-B14F-4D97-AF65-F5344CB8AC3E}">
        <p14:creationId xmlns:p14="http://schemas.microsoft.com/office/powerpoint/2010/main" val="2017596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CC49-0816-CA2B-696D-1EED47CAB5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7BF246-4EDE-BFE2-5EF4-525C570CE1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C7E1FE-DC91-79DE-A4B5-00547B09807E}"/>
              </a:ext>
            </a:extLst>
          </p:cNvPr>
          <p:cNvSpPr>
            <a:spLocks noGrp="1"/>
          </p:cNvSpPr>
          <p:nvPr>
            <p:ph type="dt" sz="half" idx="10"/>
          </p:nvPr>
        </p:nvSpPr>
        <p:spPr/>
        <p:txBody>
          <a:bodyPr/>
          <a:lstStyle/>
          <a:p>
            <a:fld id="{8FAE3A58-A65E-8C48-A84E-71909CD8F27F}" type="datetimeFigureOut">
              <a:rPr lang="en-US" smtClean="0"/>
              <a:t>4/22/24</a:t>
            </a:fld>
            <a:endParaRPr lang="en-US"/>
          </a:p>
        </p:txBody>
      </p:sp>
      <p:sp>
        <p:nvSpPr>
          <p:cNvPr id="5" name="Footer Placeholder 4">
            <a:extLst>
              <a:ext uri="{FF2B5EF4-FFF2-40B4-BE49-F238E27FC236}">
                <a16:creationId xmlns:a16="http://schemas.microsoft.com/office/drawing/2014/main" id="{C0419DD0-927F-C52E-56FE-D11AAC1D82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B861D0-DE77-6C7F-25A3-B008A68BA922}"/>
              </a:ext>
            </a:extLst>
          </p:cNvPr>
          <p:cNvSpPr>
            <a:spLocks noGrp="1"/>
          </p:cNvSpPr>
          <p:nvPr>
            <p:ph type="sldNum" sz="quarter" idx="12"/>
          </p:nvPr>
        </p:nvSpPr>
        <p:spPr/>
        <p:txBody>
          <a:bodyPr/>
          <a:lstStyle/>
          <a:p>
            <a:fld id="{CE5C6279-E2FC-1141-872F-6F8049909FC1}" type="slidenum">
              <a:rPr lang="en-US" smtClean="0"/>
              <a:t>‹#›</a:t>
            </a:fld>
            <a:endParaRPr lang="en-US"/>
          </a:p>
        </p:txBody>
      </p:sp>
    </p:spTree>
    <p:extLst>
      <p:ext uri="{BB962C8B-B14F-4D97-AF65-F5344CB8AC3E}">
        <p14:creationId xmlns:p14="http://schemas.microsoft.com/office/powerpoint/2010/main" val="3638604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4684FE-BFA2-DCB9-0A7C-C285A85903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B1C2E1-706B-9AA2-57F9-DA6FD1A809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F4E66C-B59B-49F9-618E-C50EE1065769}"/>
              </a:ext>
            </a:extLst>
          </p:cNvPr>
          <p:cNvSpPr>
            <a:spLocks noGrp="1"/>
          </p:cNvSpPr>
          <p:nvPr>
            <p:ph type="dt" sz="half" idx="10"/>
          </p:nvPr>
        </p:nvSpPr>
        <p:spPr/>
        <p:txBody>
          <a:bodyPr/>
          <a:lstStyle/>
          <a:p>
            <a:fld id="{8FAE3A58-A65E-8C48-A84E-71909CD8F27F}" type="datetimeFigureOut">
              <a:rPr lang="en-US" smtClean="0"/>
              <a:t>4/22/24</a:t>
            </a:fld>
            <a:endParaRPr lang="en-US"/>
          </a:p>
        </p:txBody>
      </p:sp>
      <p:sp>
        <p:nvSpPr>
          <p:cNvPr id="5" name="Footer Placeholder 4">
            <a:extLst>
              <a:ext uri="{FF2B5EF4-FFF2-40B4-BE49-F238E27FC236}">
                <a16:creationId xmlns:a16="http://schemas.microsoft.com/office/drawing/2014/main" id="{0C4D8F46-EFA9-6FC6-95EE-105015331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DD69B-82B1-0239-D43F-D729DC3AA6A4}"/>
              </a:ext>
            </a:extLst>
          </p:cNvPr>
          <p:cNvSpPr>
            <a:spLocks noGrp="1"/>
          </p:cNvSpPr>
          <p:nvPr>
            <p:ph type="sldNum" sz="quarter" idx="12"/>
          </p:nvPr>
        </p:nvSpPr>
        <p:spPr/>
        <p:txBody>
          <a:bodyPr/>
          <a:lstStyle/>
          <a:p>
            <a:fld id="{CE5C6279-E2FC-1141-872F-6F8049909FC1}" type="slidenum">
              <a:rPr lang="en-US" smtClean="0"/>
              <a:t>‹#›</a:t>
            </a:fld>
            <a:endParaRPr lang="en-US"/>
          </a:p>
        </p:txBody>
      </p:sp>
    </p:spTree>
    <p:extLst>
      <p:ext uri="{BB962C8B-B14F-4D97-AF65-F5344CB8AC3E}">
        <p14:creationId xmlns:p14="http://schemas.microsoft.com/office/powerpoint/2010/main" val="88125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D8B2D-1C48-E45A-929B-566393D30C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4DD067-E5EA-1B57-72B7-9FD57508C3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FB6193-92F6-C2A9-7C36-BD1A616EED99}"/>
              </a:ext>
            </a:extLst>
          </p:cNvPr>
          <p:cNvSpPr>
            <a:spLocks noGrp="1"/>
          </p:cNvSpPr>
          <p:nvPr>
            <p:ph type="dt" sz="half" idx="10"/>
          </p:nvPr>
        </p:nvSpPr>
        <p:spPr/>
        <p:txBody>
          <a:bodyPr/>
          <a:lstStyle/>
          <a:p>
            <a:fld id="{8FAE3A58-A65E-8C48-A84E-71909CD8F27F}" type="datetimeFigureOut">
              <a:rPr lang="en-US" smtClean="0"/>
              <a:t>4/22/24</a:t>
            </a:fld>
            <a:endParaRPr lang="en-US"/>
          </a:p>
        </p:txBody>
      </p:sp>
      <p:sp>
        <p:nvSpPr>
          <p:cNvPr id="5" name="Footer Placeholder 4">
            <a:extLst>
              <a:ext uri="{FF2B5EF4-FFF2-40B4-BE49-F238E27FC236}">
                <a16:creationId xmlns:a16="http://schemas.microsoft.com/office/drawing/2014/main" id="{3E553D6E-D831-B412-5FB5-89B6BB4B7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4CBD02-8D15-DB51-BD7E-87ADBF058171}"/>
              </a:ext>
            </a:extLst>
          </p:cNvPr>
          <p:cNvSpPr>
            <a:spLocks noGrp="1"/>
          </p:cNvSpPr>
          <p:nvPr>
            <p:ph type="sldNum" sz="quarter" idx="12"/>
          </p:nvPr>
        </p:nvSpPr>
        <p:spPr/>
        <p:txBody>
          <a:bodyPr/>
          <a:lstStyle/>
          <a:p>
            <a:fld id="{CE5C6279-E2FC-1141-872F-6F8049909FC1}" type="slidenum">
              <a:rPr lang="en-US" smtClean="0"/>
              <a:t>‹#›</a:t>
            </a:fld>
            <a:endParaRPr lang="en-US"/>
          </a:p>
        </p:txBody>
      </p:sp>
    </p:spTree>
    <p:extLst>
      <p:ext uri="{BB962C8B-B14F-4D97-AF65-F5344CB8AC3E}">
        <p14:creationId xmlns:p14="http://schemas.microsoft.com/office/powerpoint/2010/main" val="1197844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E9B6-1752-0F89-C482-D777B59731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F35BF4-0E4B-8D8A-1935-49AF28CC73B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72BE68-3777-285D-79A5-5FC796057FB7}"/>
              </a:ext>
            </a:extLst>
          </p:cNvPr>
          <p:cNvSpPr>
            <a:spLocks noGrp="1"/>
          </p:cNvSpPr>
          <p:nvPr>
            <p:ph type="dt" sz="half" idx="10"/>
          </p:nvPr>
        </p:nvSpPr>
        <p:spPr/>
        <p:txBody>
          <a:bodyPr/>
          <a:lstStyle/>
          <a:p>
            <a:fld id="{8FAE3A58-A65E-8C48-A84E-71909CD8F27F}" type="datetimeFigureOut">
              <a:rPr lang="en-US" smtClean="0"/>
              <a:t>4/22/24</a:t>
            </a:fld>
            <a:endParaRPr lang="en-US"/>
          </a:p>
        </p:txBody>
      </p:sp>
      <p:sp>
        <p:nvSpPr>
          <p:cNvPr id="5" name="Footer Placeholder 4">
            <a:extLst>
              <a:ext uri="{FF2B5EF4-FFF2-40B4-BE49-F238E27FC236}">
                <a16:creationId xmlns:a16="http://schemas.microsoft.com/office/drawing/2014/main" id="{D4BF37A6-81C7-ED6C-D43D-55FB7CF1C8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A8F3B-5B96-DFA1-D559-E1DC6917664E}"/>
              </a:ext>
            </a:extLst>
          </p:cNvPr>
          <p:cNvSpPr>
            <a:spLocks noGrp="1"/>
          </p:cNvSpPr>
          <p:nvPr>
            <p:ph type="sldNum" sz="quarter" idx="12"/>
          </p:nvPr>
        </p:nvSpPr>
        <p:spPr/>
        <p:txBody>
          <a:bodyPr/>
          <a:lstStyle/>
          <a:p>
            <a:fld id="{CE5C6279-E2FC-1141-872F-6F8049909FC1}" type="slidenum">
              <a:rPr lang="en-US" smtClean="0"/>
              <a:t>‹#›</a:t>
            </a:fld>
            <a:endParaRPr lang="en-US"/>
          </a:p>
        </p:txBody>
      </p:sp>
    </p:spTree>
    <p:extLst>
      <p:ext uri="{BB962C8B-B14F-4D97-AF65-F5344CB8AC3E}">
        <p14:creationId xmlns:p14="http://schemas.microsoft.com/office/powerpoint/2010/main" val="3152872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E633-2D4D-C758-9652-A835A25A21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C7ED28-061E-A257-5EE2-27257769CA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B35473-58CA-A56C-8CA0-56649A3476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D4BDE9-7078-870A-A054-D327B7070142}"/>
              </a:ext>
            </a:extLst>
          </p:cNvPr>
          <p:cNvSpPr>
            <a:spLocks noGrp="1"/>
          </p:cNvSpPr>
          <p:nvPr>
            <p:ph type="dt" sz="half" idx="10"/>
          </p:nvPr>
        </p:nvSpPr>
        <p:spPr/>
        <p:txBody>
          <a:bodyPr/>
          <a:lstStyle/>
          <a:p>
            <a:fld id="{8FAE3A58-A65E-8C48-A84E-71909CD8F27F}" type="datetimeFigureOut">
              <a:rPr lang="en-US" smtClean="0"/>
              <a:t>4/22/24</a:t>
            </a:fld>
            <a:endParaRPr lang="en-US"/>
          </a:p>
        </p:txBody>
      </p:sp>
      <p:sp>
        <p:nvSpPr>
          <p:cNvPr id="6" name="Footer Placeholder 5">
            <a:extLst>
              <a:ext uri="{FF2B5EF4-FFF2-40B4-BE49-F238E27FC236}">
                <a16:creationId xmlns:a16="http://schemas.microsoft.com/office/drawing/2014/main" id="{239F34DF-07D3-1211-E731-B2906051D8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CB433D-A400-FDED-38FD-83CD21FFBB49}"/>
              </a:ext>
            </a:extLst>
          </p:cNvPr>
          <p:cNvSpPr>
            <a:spLocks noGrp="1"/>
          </p:cNvSpPr>
          <p:nvPr>
            <p:ph type="sldNum" sz="quarter" idx="12"/>
          </p:nvPr>
        </p:nvSpPr>
        <p:spPr/>
        <p:txBody>
          <a:bodyPr/>
          <a:lstStyle/>
          <a:p>
            <a:fld id="{CE5C6279-E2FC-1141-872F-6F8049909FC1}" type="slidenum">
              <a:rPr lang="en-US" smtClean="0"/>
              <a:t>‹#›</a:t>
            </a:fld>
            <a:endParaRPr lang="en-US"/>
          </a:p>
        </p:txBody>
      </p:sp>
    </p:spTree>
    <p:extLst>
      <p:ext uri="{BB962C8B-B14F-4D97-AF65-F5344CB8AC3E}">
        <p14:creationId xmlns:p14="http://schemas.microsoft.com/office/powerpoint/2010/main" val="1104464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7BD57-2D18-1CA9-33C0-101D6E7978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E4E789-FE2C-0EDA-4C66-5BA905EB8B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CB7951-69A9-560B-C364-CABB08EB27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4F8CFD-4FBD-30C2-C0F6-66FF698022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47545F-72E6-DE87-F207-43E707AC93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9D8D18-A1A0-A455-A225-28B2DBE83629}"/>
              </a:ext>
            </a:extLst>
          </p:cNvPr>
          <p:cNvSpPr>
            <a:spLocks noGrp="1"/>
          </p:cNvSpPr>
          <p:nvPr>
            <p:ph type="dt" sz="half" idx="10"/>
          </p:nvPr>
        </p:nvSpPr>
        <p:spPr/>
        <p:txBody>
          <a:bodyPr/>
          <a:lstStyle/>
          <a:p>
            <a:fld id="{8FAE3A58-A65E-8C48-A84E-71909CD8F27F}" type="datetimeFigureOut">
              <a:rPr lang="en-US" smtClean="0"/>
              <a:t>4/22/24</a:t>
            </a:fld>
            <a:endParaRPr lang="en-US"/>
          </a:p>
        </p:txBody>
      </p:sp>
      <p:sp>
        <p:nvSpPr>
          <p:cNvPr id="8" name="Footer Placeholder 7">
            <a:extLst>
              <a:ext uri="{FF2B5EF4-FFF2-40B4-BE49-F238E27FC236}">
                <a16:creationId xmlns:a16="http://schemas.microsoft.com/office/drawing/2014/main" id="{ACDC738A-CDCD-F899-658B-B75B949316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117EF3-206E-F102-6836-5BAC55EC6812}"/>
              </a:ext>
            </a:extLst>
          </p:cNvPr>
          <p:cNvSpPr>
            <a:spLocks noGrp="1"/>
          </p:cNvSpPr>
          <p:nvPr>
            <p:ph type="sldNum" sz="quarter" idx="12"/>
          </p:nvPr>
        </p:nvSpPr>
        <p:spPr/>
        <p:txBody>
          <a:bodyPr/>
          <a:lstStyle/>
          <a:p>
            <a:fld id="{CE5C6279-E2FC-1141-872F-6F8049909FC1}" type="slidenum">
              <a:rPr lang="en-US" smtClean="0"/>
              <a:t>‹#›</a:t>
            </a:fld>
            <a:endParaRPr lang="en-US"/>
          </a:p>
        </p:txBody>
      </p:sp>
    </p:spTree>
    <p:extLst>
      <p:ext uri="{BB962C8B-B14F-4D97-AF65-F5344CB8AC3E}">
        <p14:creationId xmlns:p14="http://schemas.microsoft.com/office/powerpoint/2010/main" val="2022608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01CA7-9A84-0201-7EAC-7EFDB48125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9A86AE-3C67-B74B-16F9-B3152635996A}"/>
              </a:ext>
            </a:extLst>
          </p:cNvPr>
          <p:cNvSpPr>
            <a:spLocks noGrp="1"/>
          </p:cNvSpPr>
          <p:nvPr>
            <p:ph type="dt" sz="half" idx="10"/>
          </p:nvPr>
        </p:nvSpPr>
        <p:spPr/>
        <p:txBody>
          <a:bodyPr/>
          <a:lstStyle/>
          <a:p>
            <a:fld id="{8FAE3A58-A65E-8C48-A84E-71909CD8F27F}" type="datetimeFigureOut">
              <a:rPr lang="en-US" smtClean="0"/>
              <a:t>4/22/24</a:t>
            </a:fld>
            <a:endParaRPr lang="en-US"/>
          </a:p>
        </p:txBody>
      </p:sp>
      <p:sp>
        <p:nvSpPr>
          <p:cNvPr id="4" name="Footer Placeholder 3">
            <a:extLst>
              <a:ext uri="{FF2B5EF4-FFF2-40B4-BE49-F238E27FC236}">
                <a16:creationId xmlns:a16="http://schemas.microsoft.com/office/drawing/2014/main" id="{E0F26E19-374A-1C3D-8971-904D8259F2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9E3628-1C2F-0093-A918-04055F752A35}"/>
              </a:ext>
            </a:extLst>
          </p:cNvPr>
          <p:cNvSpPr>
            <a:spLocks noGrp="1"/>
          </p:cNvSpPr>
          <p:nvPr>
            <p:ph type="sldNum" sz="quarter" idx="12"/>
          </p:nvPr>
        </p:nvSpPr>
        <p:spPr/>
        <p:txBody>
          <a:bodyPr/>
          <a:lstStyle/>
          <a:p>
            <a:fld id="{CE5C6279-E2FC-1141-872F-6F8049909FC1}" type="slidenum">
              <a:rPr lang="en-US" smtClean="0"/>
              <a:t>‹#›</a:t>
            </a:fld>
            <a:endParaRPr lang="en-US"/>
          </a:p>
        </p:txBody>
      </p:sp>
    </p:spTree>
    <p:extLst>
      <p:ext uri="{BB962C8B-B14F-4D97-AF65-F5344CB8AC3E}">
        <p14:creationId xmlns:p14="http://schemas.microsoft.com/office/powerpoint/2010/main" val="3269505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12C6ED-9038-C873-9C8E-A47BD8823CE8}"/>
              </a:ext>
            </a:extLst>
          </p:cNvPr>
          <p:cNvSpPr>
            <a:spLocks noGrp="1"/>
          </p:cNvSpPr>
          <p:nvPr>
            <p:ph type="dt" sz="half" idx="10"/>
          </p:nvPr>
        </p:nvSpPr>
        <p:spPr/>
        <p:txBody>
          <a:bodyPr/>
          <a:lstStyle/>
          <a:p>
            <a:fld id="{8FAE3A58-A65E-8C48-A84E-71909CD8F27F}" type="datetimeFigureOut">
              <a:rPr lang="en-US" smtClean="0"/>
              <a:t>4/22/24</a:t>
            </a:fld>
            <a:endParaRPr lang="en-US"/>
          </a:p>
        </p:txBody>
      </p:sp>
      <p:sp>
        <p:nvSpPr>
          <p:cNvPr id="3" name="Footer Placeholder 2">
            <a:extLst>
              <a:ext uri="{FF2B5EF4-FFF2-40B4-BE49-F238E27FC236}">
                <a16:creationId xmlns:a16="http://schemas.microsoft.com/office/drawing/2014/main" id="{D865649D-1783-641E-733B-077CA0719C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BA4CF4-52A8-D2D7-F742-9BD203961D95}"/>
              </a:ext>
            </a:extLst>
          </p:cNvPr>
          <p:cNvSpPr>
            <a:spLocks noGrp="1"/>
          </p:cNvSpPr>
          <p:nvPr>
            <p:ph type="sldNum" sz="quarter" idx="12"/>
          </p:nvPr>
        </p:nvSpPr>
        <p:spPr/>
        <p:txBody>
          <a:bodyPr/>
          <a:lstStyle/>
          <a:p>
            <a:fld id="{CE5C6279-E2FC-1141-872F-6F8049909FC1}" type="slidenum">
              <a:rPr lang="en-US" smtClean="0"/>
              <a:t>‹#›</a:t>
            </a:fld>
            <a:endParaRPr lang="en-US"/>
          </a:p>
        </p:txBody>
      </p:sp>
    </p:spTree>
    <p:extLst>
      <p:ext uri="{BB962C8B-B14F-4D97-AF65-F5344CB8AC3E}">
        <p14:creationId xmlns:p14="http://schemas.microsoft.com/office/powerpoint/2010/main" val="810511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32FE1-617C-38E0-140C-E691FF5BCB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C16574-AB01-0E3C-8BB1-A306EDCF7E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E95344-7AA3-F226-2EAF-C7B8AAE973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4704AB-2586-31E2-8402-6B81A765B504}"/>
              </a:ext>
            </a:extLst>
          </p:cNvPr>
          <p:cNvSpPr>
            <a:spLocks noGrp="1"/>
          </p:cNvSpPr>
          <p:nvPr>
            <p:ph type="dt" sz="half" idx="10"/>
          </p:nvPr>
        </p:nvSpPr>
        <p:spPr/>
        <p:txBody>
          <a:bodyPr/>
          <a:lstStyle/>
          <a:p>
            <a:fld id="{8FAE3A58-A65E-8C48-A84E-71909CD8F27F}" type="datetimeFigureOut">
              <a:rPr lang="en-US" smtClean="0"/>
              <a:t>4/22/24</a:t>
            </a:fld>
            <a:endParaRPr lang="en-US"/>
          </a:p>
        </p:txBody>
      </p:sp>
      <p:sp>
        <p:nvSpPr>
          <p:cNvPr id="6" name="Footer Placeholder 5">
            <a:extLst>
              <a:ext uri="{FF2B5EF4-FFF2-40B4-BE49-F238E27FC236}">
                <a16:creationId xmlns:a16="http://schemas.microsoft.com/office/drawing/2014/main" id="{1E41F68E-0A28-45BE-C7FB-C96F51BBCE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D59E3F-2833-377A-C828-CE7ED5C3BAE6}"/>
              </a:ext>
            </a:extLst>
          </p:cNvPr>
          <p:cNvSpPr>
            <a:spLocks noGrp="1"/>
          </p:cNvSpPr>
          <p:nvPr>
            <p:ph type="sldNum" sz="quarter" idx="12"/>
          </p:nvPr>
        </p:nvSpPr>
        <p:spPr/>
        <p:txBody>
          <a:bodyPr/>
          <a:lstStyle/>
          <a:p>
            <a:fld id="{CE5C6279-E2FC-1141-872F-6F8049909FC1}" type="slidenum">
              <a:rPr lang="en-US" smtClean="0"/>
              <a:t>‹#›</a:t>
            </a:fld>
            <a:endParaRPr lang="en-US"/>
          </a:p>
        </p:txBody>
      </p:sp>
    </p:spTree>
    <p:extLst>
      <p:ext uri="{BB962C8B-B14F-4D97-AF65-F5344CB8AC3E}">
        <p14:creationId xmlns:p14="http://schemas.microsoft.com/office/powerpoint/2010/main" val="183778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F8A18-9294-EA6B-F5B0-7B459E90AA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F6903A-DE47-49B1-342A-BE53D7A9B9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6769B9-B478-096C-0B8F-6E886319B3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04AED0-2F9D-F332-609A-805C3C95BC23}"/>
              </a:ext>
            </a:extLst>
          </p:cNvPr>
          <p:cNvSpPr>
            <a:spLocks noGrp="1"/>
          </p:cNvSpPr>
          <p:nvPr>
            <p:ph type="dt" sz="half" idx="10"/>
          </p:nvPr>
        </p:nvSpPr>
        <p:spPr/>
        <p:txBody>
          <a:bodyPr/>
          <a:lstStyle/>
          <a:p>
            <a:fld id="{8FAE3A58-A65E-8C48-A84E-71909CD8F27F}" type="datetimeFigureOut">
              <a:rPr lang="en-US" smtClean="0"/>
              <a:t>4/22/24</a:t>
            </a:fld>
            <a:endParaRPr lang="en-US"/>
          </a:p>
        </p:txBody>
      </p:sp>
      <p:sp>
        <p:nvSpPr>
          <p:cNvPr id="6" name="Footer Placeholder 5">
            <a:extLst>
              <a:ext uri="{FF2B5EF4-FFF2-40B4-BE49-F238E27FC236}">
                <a16:creationId xmlns:a16="http://schemas.microsoft.com/office/drawing/2014/main" id="{507C2FB1-885D-DB5D-07B8-C5A0811F1A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83F097-54BE-4144-212A-2FBC33E62C85}"/>
              </a:ext>
            </a:extLst>
          </p:cNvPr>
          <p:cNvSpPr>
            <a:spLocks noGrp="1"/>
          </p:cNvSpPr>
          <p:nvPr>
            <p:ph type="sldNum" sz="quarter" idx="12"/>
          </p:nvPr>
        </p:nvSpPr>
        <p:spPr/>
        <p:txBody>
          <a:bodyPr/>
          <a:lstStyle/>
          <a:p>
            <a:fld id="{CE5C6279-E2FC-1141-872F-6F8049909FC1}" type="slidenum">
              <a:rPr lang="en-US" smtClean="0"/>
              <a:t>‹#›</a:t>
            </a:fld>
            <a:endParaRPr lang="en-US"/>
          </a:p>
        </p:txBody>
      </p:sp>
    </p:spTree>
    <p:extLst>
      <p:ext uri="{BB962C8B-B14F-4D97-AF65-F5344CB8AC3E}">
        <p14:creationId xmlns:p14="http://schemas.microsoft.com/office/powerpoint/2010/main" val="747484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B3B31B-3695-7B6F-FE18-F29D5016DA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B072CD-E810-2A39-2456-53BA665AFA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9314C-C057-7413-9EBE-8F3D73EC91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FAE3A58-A65E-8C48-A84E-71909CD8F27F}" type="datetimeFigureOut">
              <a:rPr lang="en-US" smtClean="0"/>
              <a:t>4/22/24</a:t>
            </a:fld>
            <a:endParaRPr lang="en-US"/>
          </a:p>
        </p:txBody>
      </p:sp>
      <p:sp>
        <p:nvSpPr>
          <p:cNvPr id="5" name="Footer Placeholder 4">
            <a:extLst>
              <a:ext uri="{FF2B5EF4-FFF2-40B4-BE49-F238E27FC236}">
                <a16:creationId xmlns:a16="http://schemas.microsoft.com/office/drawing/2014/main" id="{FE1E2466-B8A1-8C41-A080-D854555233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0B5307E-9CCF-C6EF-C7A1-3CCD39D711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E5C6279-E2FC-1141-872F-6F8049909FC1}" type="slidenum">
              <a:rPr lang="en-US" smtClean="0"/>
              <a:t>‹#›</a:t>
            </a:fld>
            <a:endParaRPr lang="en-US"/>
          </a:p>
        </p:txBody>
      </p:sp>
    </p:spTree>
    <p:extLst>
      <p:ext uri="{BB962C8B-B14F-4D97-AF65-F5344CB8AC3E}">
        <p14:creationId xmlns:p14="http://schemas.microsoft.com/office/powerpoint/2010/main" val="995796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988994-7765-31A8-13A5-34C32D4BD7BE}"/>
              </a:ext>
            </a:extLst>
          </p:cNvPr>
          <p:cNvSpPr>
            <a:spLocks noGrp="1"/>
          </p:cNvSpPr>
          <p:nvPr>
            <p:ph type="ctrTitle"/>
          </p:nvPr>
        </p:nvSpPr>
        <p:spPr>
          <a:xfrm>
            <a:off x="838200" y="451381"/>
            <a:ext cx="10512552" cy="4066540"/>
          </a:xfrm>
        </p:spPr>
        <p:txBody>
          <a:bodyPr anchor="b">
            <a:normAutofit/>
          </a:bodyPr>
          <a:lstStyle/>
          <a:p>
            <a:pPr algn="l"/>
            <a:r>
              <a:rPr lang="en-US" sz="6600"/>
              <a:t>Pixel and </a:t>
            </a:r>
            <a:r>
              <a:rPr lang="en-US" sz="6600" b="0" i="0">
                <a:effectLst/>
                <a:highlight>
                  <a:srgbClr val="FFFFFF"/>
                </a:highlight>
                <a:latin typeface="Georgia" panose="02040502050405020303" pitchFamily="18" charset="0"/>
              </a:rPr>
              <a:t>Geometric Decision Based Attacks</a:t>
            </a:r>
            <a:endParaRPr lang="en-US" sz="6600"/>
          </a:p>
        </p:txBody>
      </p:sp>
      <p:sp>
        <p:nvSpPr>
          <p:cNvPr id="3" name="Subtitle 2">
            <a:extLst>
              <a:ext uri="{FF2B5EF4-FFF2-40B4-BE49-F238E27FC236}">
                <a16:creationId xmlns:a16="http://schemas.microsoft.com/office/drawing/2014/main" id="{72903344-BC75-4ED8-0577-DCA098988766}"/>
              </a:ext>
            </a:extLst>
          </p:cNvPr>
          <p:cNvSpPr>
            <a:spLocks noGrp="1"/>
          </p:cNvSpPr>
          <p:nvPr>
            <p:ph type="subTitle" idx="1"/>
          </p:nvPr>
        </p:nvSpPr>
        <p:spPr>
          <a:xfrm>
            <a:off x="838199" y="4983276"/>
            <a:ext cx="10512552" cy="1126680"/>
          </a:xfrm>
        </p:spPr>
        <p:txBody>
          <a:bodyPr>
            <a:normAutofit/>
          </a:bodyPr>
          <a:lstStyle/>
          <a:p>
            <a:pPr algn="l"/>
            <a:r>
              <a:rPr lang="en-US"/>
              <a:t>By Michael Gates</a:t>
            </a:r>
          </a:p>
        </p:txBody>
      </p:sp>
      <p:sp>
        <p:nvSpPr>
          <p:cNvPr id="63"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800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4D85E6-7BBD-6065-5493-4EDE42CB6F07}"/>
              </a:ext>
            </a:extLst>
          </p:cNvPr>
          <p:cNvSpPr>
            <a:spLocks noGrp="1"/>
          </p:cNvSpPr>
          <p:nvPr>
            <p:ph type="title"/>
          </p:nvPr>
        </p:nvSpPr>
        <p:spPr>
          <a:xfrm>
            <a:off x="1171074" y="1396686"/>
            <a:ext cx="3240506" cy="4064628"/>
          </a:xfrm>
        </p:spPr>
        <p:txBody>
          <a:bodyPr>
            <a:normAutofit/>
          </a:bodyPr>
          <a:lstStyle/>
          <a:p>
            <a:r>
              <a:rPr lang="en-US" dirty="0">
                <a:solidFill>
                  <a:srgbClr val="FFFFFF"/>
                </a:solidFill>
              </a:rPr>
              <a:t>Results (</a:t>
            </a:r>
            <a:r>
              <a:rPr lang="en-US" dirty="0" err="1">
                <a:solidFill>
                  <a:srgbClr val="FFFFFF"/>
                </a:solidFill>
              </a:rPr>
              <a:t>Ollama</a:t>
            </a:r>
            <a:r>
              <a:rPr lang="en-US" dirty="0">
                <a:solidFill>
                  <a:srgbClr val="FFFFFF"/>
                </a:solidFill>
              </a:rPr>
              <a:t>)</a:t>
            </a:r>
          </a:p>
        </p:txBody>
      </p:sp>
      <p:sp>
        <p:nvSpPr>
          <p:cNvPr id="18" name="Arc 17">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Content Placeholder 2">
            <a:extLst>
              <a:ext uri="{FF2B5EF4-FFF2-40B4-BE49-F238E27FC236}">
                <a16:creationId xmlns:a16="http://schemas.microsoft.com/office/drawing/2014/main" id="{BC68185D-AF41-42A2-147A-641C83A8D190}"/>
              </a:ext>
            </a:extLst>
          </p:cNvPr>
          <p:cNvSpPr>
            <a:spLocks noGrp="1"/>
          </p:cNvSpPr>
          <p:nvPr>
            <p:ph idx="1"/>
          </p:nvPr>
        </p:nvSpPr>
        <p:spPr>
          <a:xfrm>
            <a:off x="5370153" y="1526033"/>
            <a:ext cx="5536397" cy="3935281"/>
          </a:xfrm>
        </p:spPr>
        <p:txBody>
          <a:bodyPr>
            <a:normAutofit/>
          </a:bodyPr>
          <a:lstStyle/>
          <a:p>
            <a:r>
              <a:rPr lang="en-US" dirty="0" err="1"/>
              <a:t>Llava</a:t>
            </a:r>
            <a:r>
              <a:rPr lang="en-US" dirty="0"/>
              <a:t> 7b</a:t>
            </a:r>
          </a:p>
          <a:p>
            <a:pPr lvl="1"/>
            <a:r>
              <a:rPr lang="en-US" dirty="0"/>
              <a:t>Normal: 60%</a:t>
            </a:r>
          </a:p>
          <a:p>
            <a:pPr lvl="1"/>
            <a:r>
              <a:rPr lang="en-US" dirty="0"/>
              <a:t>Pixel Attack: 42%</a:t>
            </a:r>
          </a:p>
          <a:p>
            <a:pPr lvl="1"/>
            <a:r>
              <a:rPr lang="en-US" dirty="0" err="1"/>
              <a:t>GeoDA</a:t>
            </a:r>
            <a:r>
              <a:rPr lang="en-US" dirty="0"/>
              <a:t>: 53%</a:t>
            </a:r>
          </a:p>
        </p:txBody>
      </p:sp>
    </p:spTree>
    <p:extLst>
      <p:ext uri="{BB962C8B-B14F-4D97-AF65-F5344CB8AC3E}">
        <p14:creationId xmlns:p14="http://schemas.microsoft.com/office/powerpoint/2010/main" val="2223053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4D85E6-7BBD-6065-5493-4EDE42CB6F07}"/>
              </a:ext>
            </a:extLst>
          </p:cNvPr>
          <p:cNvSpPr>
            <a:spLocks noGrp="1"/>
          </p:cNvSpPr>
          <p:nvPr>
            <p:ph type="title"/>
          </p:nvPr>
        </p:nvSpPr>
        <p:spPr>
          <a:xfrm>
            <a:off x="1171074" y="1396686"/>
            <a:ext cx="3240506" cy="4064628"/>
          </a:xfrm>
        </p:spPr>
        <p:txBody>
          <a:bodyPr>
            <a:normAutofit/>
          </a:bodyPr>
          <a:lstStyle/>
          <a:p>
            <a:r>
              <a:rPr lang="en-US" dirty="0">
                <a:solidFill>
                  <a:srgbClr val="FFFFFF"/>
                </a:solidFill>
              </a:rPr>
              <a:t>Results (</a:t>
            </a:r>
            <a:r>
              <a:rPr lang="en-US" dirty="0" err="1">
                <a:solidFill>
                  <a:srgbClr val="FFFFFF"/>
                </a:solidFill>
              </a:rPr>
              <a:t>Ollama</a:t>
            </a:r>
            <a:r>
              <a:rPr lang="en-US" dirty="0">
                <a:solidFill>
                  <a:srgbClr val="FFFFFF"/>
                </a:solidFill>
              </a:rPr>
              <a:t>)</a:t>
            </a:r>
          </a:p>
        </p:txBody>
      </p:sp>
      <p:sp>
        <p:nvSpPr>
          <p:cNvPr id="18" name="Arc 17">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Content Placeholder 2">
            <a:extLst>
              <a:ext uri="{FF2B5EF4-FFF2-40B4-BE49-F238E27FC236}">
                <a16:creationId xmlns:a16="http://schemas.microsoft.com/office/drawing/2014/main" id="{BC68185D-AF41-42A2-147A-641C83A8D190}"/>
              </a:ext>
            </a:extLst>
          </p:cNvPr>
          <p:cNvSpPr>
            <a:spLocks noGrp="1"/>
          </p:cNvSpPr>
          <p:nvPr>
            <p:ph idx="1"/>
          </p:nvPr>
        </p:nvSpPr>
        <p:spPr>
          <a:xfrm>
            <a:off x="5370153" y="1526033"/>
            <a:ext cx="5536397" cy="3935281"/>
          </a:xfrm>
        </p:spPr>
        <p:txBody>
          <a:bodyPr>
            <a:normAutofit/>
          </a:bodyPr>
          <a:lstStyle/>
          <a:p>
            <a:r>
              <a:rPr lang="en-US" dirty="0" err="1"/>
              <a:t>Llava</a:t>
            </a:r>
            <a:r>
              <a:rPr lang="en-US" dirty="0"/>
              <a:t> 34b</a:t>
            </a:r>
          </a:p>
          <a:p>
            <a:pPr lvl="1"/>
            <a:r>
              <a:rPr lang="en-US" dirty="0"/>
              <a:t>Normal: 67%</a:t>
            </a:r>
          </a:p>
          <a:p>
            <a:pPr lvl="1"/>
            <a:r>
              <a:rPr lang="en-US" dirty="0"/>
              <a:t>Pixel Attack: 50%</a:t>
            </a:r>
          </a:p>
          <a:p>
            <a:pPr lvl="1"/>
            <a:r>
              <a:rPr lang="en-US" dirty="0" err="1"/>
              <a:t>GeoDA</a:t>
            </a:r>
            <a:r>
              <a:rPr lang="en-US" dirty="0"/>
              <a:t>: 67%</a:t>
            </a:r>
          </a:p>
        </p:txBody>
      </p:sp>
    </p:spTree>
    <p:extLst>
      <p:ext uri="{BB962C8B-B14F-4D97-AF65-F5344CB8AC3E}">
        <p14:creationId xmlns:p14="http://schemas.microsoft.com/office/powerpoint/2010/main" val="1054700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4E926D-02FA-3835-F5A0-1FC746EAB1B2}"/>
              </a:ext>
            </a:extLst>
          </p:cNvPr>
          <p:cNvSpPr>
            <a:spLocks noGrp="1"/>
          </p:cNvSpPr>
          <p:nvPr>
            <p:ph type="title"/>
          </p:nvPr>
        </p:nvSpPr>
        <p:spPr>
          <a:xfrm>
            <a:off x="635000" y="640823"/>
            <a:ext cx="3418659" cy="5583148"/>
          </a:xfrm>
        </p:spPr>
        <p:txBody>
          <a:bodyPr anchor="ctr">
            <a:normAutofit/>
          </a:bodyPr>
          <a:lstStyle/>
          <a:p>
            <a:r>
              <a:rPr lang="en-US" sz="5400"/>
              <a:t>Conclusion</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1C3450E-FCF4-DE78-6E5E-D176996F1B18}"/>
              </a:ext>
            </a:extLst>
          </p:cNvPr>
          <p:cNvGraphicFramePr>
            <a:graphicFrameLocks noGrp="1"/>
          </p:cNvGraphicFramePr>
          <p:nvPr>
            <p:ph idx="1"/>
            <p:extLst>
              <p:ext uri="{D42A27DB-BD31-4B8C-83A1-F6EECF244321}">
                <p14:modId xmlns:p14="http://schemas.microsoft.com/office/powerpoint/2010/main" val="55924451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1208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C375DB-6200-0F38-01B7-5DA7FB719494}"/>
              </a:ext>
            </a:extLst>
          </p:cNvPr>
          <p:cNvSpPr>
            <a:spLocks noGrp="1"/>
          </p:cNvSpPr>
          <p:nvPr>
            <p:ph type="title"/>
          </p:nvPr>
        </p:nvSpPr>
        <p:spPr>
          <a:xfrm>
            <a:off x="80467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Questions?</a:t>
            </a:r>
          </a:p>
        </p:txBody>
      </p:sp>
      <p:grpSp>
        <p:nvGrpSpPr>
          <p:cNvPr id="27" name="Group 26">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28" name="Freeform: Shape 14">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5">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6">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17">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2" name="Graphic 31" descr="Question mark">
            <a:extLst>
              <a:ext uri="{FF2B5EF4-FFF2-40B4-BE49-F238E27FC236}">
                <a16:creationId xmlns:a16="http://schemas.microsoft.com/office/drawing/2014/main" id="{1F8A2602-58EF-5A5E-9358-989C6CAF7F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1268361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50DC11-080A-D05B-34D2-64EAA635C2EA}"/>
              </a:ext>
            </a:extLst>
          </p:cNvPr>
          <p:cNvSpPr>
            <a:spLocks noGrp="1"/>
          </p:cNvSpPr>
          <p:nvPr>
            <p:ph type="title"/>
          </p:nvPr>
        </p:nvSpPr>
        <p:spPr>
          <a:xfrm>
            <a:off x="838200" y="365125"/>
            <a:ext cx="10515600" cy="1325563"/>
          </a:xfrm>
        </p:spPr>
        <p:txBody>
          <a:bodyPr>
            <a:normAutofit/>
          </a:bodyPr>
          <a:lstStyle/>
          <a:p>
            <a:r>
              <a:rPr lang="en-US" sz="5400"/>
              <a:t>Datasets used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2D9EFD7-BE6B-3C76-F750-61B8CD2DE8CD}"/>
              </a:ext>
            </a:extLst>
          </p:cNvPr>
          <p:cNvSpPr>
            <a:spLocks noGrp="1"/>
          </p:cNvSpPr>
          <p:nvPr>
            <p:ph idx="1"/>
          </p:nvPr>
        </p:nvSpPr>
        <p:spPr>
          <a:xfrm>
            <a:off x="838200" y="1929384"/>
            <a:ext cx="10515600" cy="4251960"/>
          </a:xfrm>
        </p:spPr>
        <p:txBody>
          <a:bodyPr>
            <a:normAutofit/>
          </a:bodyPr>
          <a:lstStyle/>
          <a:p>
            <a:pPr fontAlgn="base"/>
            <a:r>
              <a:rPr lang="en-US" sz="2200" b="1" i="0">
                <a:effectLst/>
                <a:latin typeface="Inter"/>
              </a:rPr>
              <a:t>Real and Fake Face Detection</a:t>
            </a:r>
          </a:p>
          <a:p>
            <a:pPr lvl="1"/>
            <a:r>
              <a:rPr lang="en-US" sz="2200"/>
              <a:t>1,081 Real Faces</a:t>
            </a:r>
          </a:p>
          <a:p>
            <a:pPr lvl="1"/>
            <a:r>
              <a:rPr lang="en-US" sz="2200"/>
              <a:t>960 Deepfake Faces</a:t>
            </a:r>
          </a:p>
          <a:p>
            <a:r>
              <a:rPr lang="en-US" sz="2200" b="1" i="0">
                <a:effectLst/>
                <a:latin typeface="zeitung"/>
              </a:rPr>
              <a:t>140k Real and Fake Faces</a:t>
            </a:r>
          </a:p>
          <a:p>
            <a:pPr lvl="1"/>
            <a:r>
              <a:rPr lang="en-US" sz="2200"/>
              <a:t>70,000 Real Faces</a:t>
            </a:r>
          </a:p>
          <a:p>
            <a:pPr lvl="1"/>
            <a:r>
              <a:rPr lang="en-US" sz="2200"/>
              <a:t>70,000 Fake Faces generated by </a:t>
            </a:r>
            <a:r>
              <a:rPr lang="en-US" sz="2200" b="0" i="0">
                <a:effectLst/>
                <a:latin typeface="Inter"/>
              </a:rPr>
              <a:t>StyleGAN</a:t>
            </a:r>
          </a:p>
          <a:p>
            <a:r>
              <a:rPr lang="en-US" sz="2200" b="1" i="0">
                <a:effectLst/>
                <a:latin typeface="zeitung"/>
              </a:rPr>
              <a:t>Animals-10</a:t>
            </a:r>
          </a:p>
          <a:p>
            <a:pPr lvl="1"/>
            <a:r>
              <a:rPr lang="en-US" sz="2200"/>
              <a:t>The 1,668 Cat images from this dataset</a:t>
            </a:r>
          </a:p>
        </p:txBody>
      </p:sp>
    </p:spTree>
    <p:extLst>
      <p:ext uri="{BB962C8B-B14F-4D97-AF65-F5344CB8AC3E}">
        <p14:creationId xmlns:p14="http://schemas.microsoft.com/office/powerpoint/2010/main" val="3046111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 name="Rectangle 132">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reeform: Shape 72">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F3CC5A6-2CCC-EC07-CB45-0C7464D86F87}"/>
              </a:ext>
            </a:extLst>
          </p:cNvPr>
          <p:cNvSpPr>
            <a:spLocks noGrp="1"/>
          </p:cNvSpPr>
          <p:nvPr>
            <p:ph type="title"/>
          </p:nvPr>
        </p:nvSpPr>
        <p:spPr>
          <a:xfrm>
            <a:off x="838200" y="673770"/>
            <a:ext cx="3220329" cy="2027227"/>
          </a:xfrm>
        </p:spPr>
        <p:txBody>
          <a:bodyPr anchor="t">
            <a:normAutofit/>
          </a:bodyPr>
          <a:lstStyle/>
          <a:p>
            <a:r>
              <a:rPr lang="en-US" sz="5400">
                <a:solidFill>
                  <a:srgbClr val="FFFFFF"/>
                </a:solidFill>
              </a:rPr>
              <a:t>Pixel Attack</a:t>
            </a:r>
          </a:p>
        </p:txBody>
      </p:sp>
      <p:graphicFrame>
        <p:nvGraphicFramePr>
          <p:cNvPr id="61" name="Content Placeholder 2">
            <a:extLst>
              <a:ext uri="{FF2B5EF4-FFF2-40B4-BE49-F238E27FC236}">
                <a16:creationId xmlns:a16="http://schemas.microsoft.com/office/drawing/2014/main" id="{D8CDFD42-7874-CF26-B525-D23965FEE678}"/>
              </a:ext>
            </a:extLst>
          </p:cNvPr>
          <p:cNvGraphicFramePr>
            <a:graphicFrameLocks noGrp="1"/>
          </p:cNvGraphicFramePr>
          <p:nvPr>
            <p:ph idx="1"/>
            <p:extLst>
              <p:ext uri="{D42A27DB-BD31-4B8C-83A1-F6EECF244321}">
                <p14:modId xmlns:p14="http://schemas.microsoft.com/office/powerpoint/2010/main" val="788482240"/>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8958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C652CA-E6E9-4155-A57C-F807DECE7510}"/>
              </a:ext>
            </a:extLst>
          </p:cNvPr>
          <p:cNvSpPr>
            <a:spLocks noGrp="1"/>
          </p:cNvSpPr>
          <p:nvPr>
            <p:ph type="title"/>
          </p:nvPr>
        </p:nvSpPr>
        <p:spPr>
          <a:xfrm>
            <a:off x="838200" y="556995"/>
            <a:ext cx="10515600" cy="1133693"/>
          </a:xfrm>
        </p:spPr>
        <p:txBody>
          <a:bodyPr>
            <a:normAutofit/>
          </a:bodyPr>
          <a:lstStyle/>
          <a:p>
            <a:pPr algn="ctr"/>
            <a:r>
              <a:rPr lang="en-US" sz="4000" b="0" i="0">
                <a:effectLst/>
                <a:highlight>
                  <a:srgbClr val="FFFFFF"/>
                </a:highlight>
                <a:latin typeface="Georgia" panose="02040502050405020303" pitchFamily="18" charset="0"/>
              </a:rPr>
              <a:t>Geometric Decision Based Attack (GeoDA)</a:t>
            </a:r>
          </a:p>
        </p:txBody>
      </p:sp>
      <p:graphicFrame>
        <p:nvGraphicFramePr>
          <p:cNvPr id="5" name="Content Placeholder 2">
            <a:extLst>
              <a:ext uri="{FF2B5EF4-FFF2-40B4-BE49-F238E27FC236}">
                <a16:creationId xmlns:a16="http://schemas.microsoft.com/office/drawing/2014/main" id="{0A7A884A-46E2-72AF-5BC7-E7855743D04F}"/>
              </a:ext>
            </a:extLst>
          </p:cNvPr>
          <p:cNvGraphicFramePr>
            <a:graphicFrameLocks noGrp="1"/>
          </p:cNvGraphicFramePr>
          <p:nvPr>
            <p:ph idx="1"/>
            <p:extLst>
              <p:ext uri="{D42A27DB-BD31-4B8C-83A1-F6EECF244321}">
                <p14:modId xmlns:p14="http://schemas.microsoft.com/office/powerpoint/2010/main" val="1217843493"/>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89103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53994B-44AB-ED33-23F2-C8DF18417732}"/>
              </a:ext>
            </a:extLst>
          </p:cNvPr>
          <p:cNvSpPr>
            <a:spLocks noGrp="1"/>
          </p:cNvSpPr>
          <p:nvPr>
            <p:ph type="title"/>
          </p:nvPr>
        </p:nvSpPr>
        <p:spPr>
          <a:xfrm>
            <a:off x="838200" y="365125"/>
            <a:ext cx="10515600" cy="1325563"/>
          </a:xfrm>
        </p:spPr>
        <p:txBody>
          <a:bodyPr>
            <a:normAutofit/>
          </a:bodyPr>
          <a:lstStyle/>
          <a:p>
            <a:r>
              <a:rPr lang="en-US" sz="5400"/>
              <a:t>Examples of each attack</a:t>
            </a:r>
          </a:p>
        </p:txBody>
      </p:sp>
      <p:sp>
        <p:nvSpPr>
          <p:cNvPr id="15"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0BEBBC-EFE2-0158-4DF5-92CD36F9B899}"/>
              </a:ext>
            </a:extLst>
          </p:cNvPr>
          <p:cNvSpPr>
            <a:spLocks/>
          </p:cNvSpPr>
          <p:nvPr/>
        </p:nvSpPr>
        <p:spPr>
          <a:xfrm>
            <a:off x="2248095" y="2228087"/>
            <a:ext cx="2726823" cy="476351"/>
          </a:xfrm>
          <a:prstGeom prst="rect">
            <a:avLst/>
          </a:prstGeom>
        </p:spPr>
        <p:txBody>
          <a:bodyPr/>
          <a:lstStyle/>
          <a:p>
            <a:pPr defTabSz="804672">
              <a:spcAft>
                <a:spcPts val="600"/>
              </a:spcAft>
            </a:pPr>
            <a:r>
              <a:rPr lang="en-US" sz="1584" kern="1200">
                <a:solidFill>
                  <a:schemeClr val="tx1"/>
                </a:solidFill>
                <a:latin typeface="+mn-lt"/>
                <a:ea typeface="+mn-ea"/>
                <a:cs typeface="+mn-cs"/>
              </a:rPr>
              <a:t>Pixel Attack</a:t>
            </a:r>
            <a:endParaRPr lang="en-US"/>
          </a:p>
        </p:txBody>
      </p:sp>
      <p:sp>
        <p:nvSpPr>
          <p:cNvPr id="4" name="Content Placeholder 2">
            <a:extLst>
              <a:ext uri="{FF2B5EF4-FFF2-40B4-BE49-F238E27FC236}">
                <a16:creationId xmlns:a16="http://schemas.microsoft.com/office/drawing/2014/main" id="{A38C018A-F47F-6197-B087-4F898AAD38BE}"/>
              </a:ext>
            </a:extLst>
          </p:cNvPr>
          <p:cNvSpPr txBox="1">
            <a:spLocks/>
          </p:cNvSpPr>
          <p:nvPr/>
        </p:nvSpPr>
        <p:spPr>
          <a:xfrm>
            <a:off x="6925683" y="2228087"/>
            <a:ext cx="2726823" cy="4763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1168" indent="-201168" defTabSz="804672">
              <a:spcBef>
                <a:spcPts val="880"/>
              </a:spcBef>
            </a:pPr>
            <a:r>
              <a:rPr lang="en-US" sz="2464" kern="1200" err="1">
                <a:solidFill>
                  <a:schemeClr val="tx1"/>
                </a:solidFill>
                <a:latin typeface="+mn-lt"/>
                <a:ea typeface="+mn-ea"/>
                <a:cs typeface="+mn-cs"/>
              </a:rPr>
              <a:t>GeoDA</a:t>
            </a:r>
            <a:endParaRPr lang="en-US"/>
          </a:p>
        </p:txBody>
      </p:sp>
      <p:pic>
        <p:nvPicPr>
          <p:cNvPr id="6" name="Picture 5" descr="A person with spiky hair&#10;&#10;Description automatically generated">
            <a:extLst>
              <a:ext uri="{FF2B5EF4-FFF2-40B4-BE49-F238E27FC236}">
                <a16:creationId xmlns:a16="http://schemas.microsoft.com/office/drawing/2014/main" id="{D638D791-DD29-2987-1153-CFC32060B84B}"/>
              </a:ext>
            </a:extLst>
          </p:cNvPr>
          <p:cNvPicPr>
            <a:picLocks noChangeAspect="1"/>
          </p:cNvPicPr>
          <p:nvPr/>
        </p:nvPicPr>
        <p:blipFill>
          <a:blip r:embed="rId3"/>
          <a:stretch>
            <a:fillRect/>
          </a:stretch>
        </p:blipFill>
        <p:spPr>
          <a:xfrm>
            <a:off x="6925682" y="2704437"/>
            <a:ext cx="3472524" cy="3472524"/>
          </a:xfrm>
          <a:prstGeom prst="rect">
            <a:avLst/>
          </a:prstGeom>
        </p:spPr>
      </p:pic>
      <p:pic>
        <p:nvPicPr>
          <p:cNvPr id="8" name="Picture 7" descr="A person with black hair&#10;&#10;Description automatically generated">
            <a:extLst>
              <a:ext uri="{FF2B5EF4-FFF2-40B4-BE49-F238E27FC236}">
                <a16:creationId xmlns:a16="http://schemas.microsoft.com/office/drawing/2014/main" id="{01C5AD1A-312D-8650-0A65-D01C3324267F}"/>
              </a:ext>
            </a:extLst>
          </p:cNvPr>
          <p:cNvPicPr>
            <a:picLocks noChangeAspect="1"/>
          </p:cNvPicPr>
          <p:nvPr/>
        </p:nvPicPr>
        <p:blipFill>
          <a:blip r:embed="rId4"/>
          <a:stretch>
            <a:fillRect/>
          </a:stretch>
        </p:blipFill>
        <p:spPr>
          <a:xfrm>
            <a:off x="1793793" y="2704438"/>
            <a:ext cx="3472525" cy="3472525"/>
          </a:xfrm>
          <a:prstGeom prst="rect">
            <a:avLst/>
          </a:prstGeom>
        </p:spPr>
      </p:pic>
    </p:spTree>
    <p:extLst>
      <p:ext uri="{BB962C8B-B14F-4D97-AF65-F5344CB8AC3E}">
        <p14:creationId xmlns:p14="http://schemas.microsoft.com/office/powerpoint/2010/main" val="789314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39E16D-4815-4A89-A7BC-98C46AFC0E58}"/>
              </a:ext>
            </a:extLst>
          </p:cNvPr>
          <p:cNvSpPr>
            <a:spLocks noGrp="1"/>
          </p:cNvSpPr>
          <p:nvPr>
            <p:ph type="title"/>
          </p:nvPr>
        </p:nvSpPr>
        <p:spPr>
          <a:xfrm>
            <a:off x="838200" y="365125"/>
            <a:ext cx="10515600" cy="1325563"/>
          </a:xfrm>
        </p:spPr>
        <p:txBody>
          <a:bodyPr>
            <a:normAutofit/>
          </a:bodyPr>
          <a:lstStyle/>
          <a:p>
            <a:r>
              <a:rPr lang="en-US" sz="5400"/>
              <a:t>Results (My model)</a:t>
            </a:r>
          </a:p>
        </p:txBody>
      </p:sp>
      <p:sp>
        <p:nvSpPr>
          <p:cNvPr id="1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B153BE-5713-4A39-0996-1C7ED1E812F6}"/>
              </a:ext>
            </a:extLst>
          </p:cNvPr>
          <p:cNvSpPr>
            <a:spLocks/>
          </p:cNvSpPr>
          <p:nvPr/>
        </p:nvSpPr>
        <p:spPr>
          <a:xfrm>
            <a:off x="1637731" y="2697007"/>
            <a:ext cx="3803511" cy="3479954"/>
          </a:xfrm>
          <a:prstGeom prst="rect">
            <a:avLst/>
          </a:prstGeom>
        </p:spPr>
        <p:txBody>
          <a:bodyPr/>
          <a:lstStyle/>
          <a:p>
            <a:pPr marL="285750" indent="-285750" defTabSz="722376">
              <a:spcAft>
                <a:spcPts val="600"/>
              </a:spcAft>
              <a:buFont typeface="Arial" panose="020B0604020202020204" pitchFamily="34" charset="0"/>
              <a:buChar char="•"/>
            </a:pPr>
            <a:r>
              <a:rPr lang="en-US" sz="2210" kern="1200" dirty="0">
                <a:solidFill>
                  <a:schemeClr val="tx1"/>
                </a:solidFill>
                <a:latin typeface="+mn-lt"/>
                <a:ea typeface="+mn-ea"/>
                <a:cs typeface="+mn-cs"/>
              </a:rPr>
              <a:t>Pixel Attack</a:t>
            </a:r>
          </a:p>
          <a:p>
            <a:pPr marL="646938" lvl="1" indent="-285750" defTabSz="722376">
              <a:spcAft>
                <a:spcPts val="600"/>
              </a:spcAft>
              <a:buFont typeface="Arial" panose="020B0604020202020204" pitchFamily="34" charset="0"/>
              <a:buChar char="•"/>
            </a:pPr>
            <a:r>
              <a:rPr lang="en-US" sz="1422" kern="1200" dirty="0">
                <a:solidFill>
                  <a:schemeClr val="tx1"/>
                </a:solidFill>
                <a:latin typeface="+mn-lt"/>
                <a:ea typeface="+mn-ea"/>
                <a:cs typeface="+mn-cs"/>
              </a:rPr>
              <a:t>After attack accuracy 75%</a:t>
            </a:r>
          </a:p>
          <a:p>
            <a:pPr marL="342900" indent="-342900" defTabSz="722376">
              <a:spcAft>
                <a:spcPts val="600"/>
              </a:spcAft>
              <a:buFont typeface="Arial" panose="020B0604020202020204" pitchFamily="34" charset="0"/>
              <a:buChar char="•"/>
            </a:pPr>
            <a:r>
              <a:rPr lang="en-US" sz="2210" kern="1200" dirty="0">
                <a:solidFill>
                  <a:schemeClr val="tx1"/>
                </a:solidFill>
                <a:latin typeface="+mn-lt"/>
                <a:ea typeface="+mn-ea"/>
                <a:cs typeface="+mn-cs"/>
              </a:rPr>
              <a:t>With PA training Data </a:t>
            </a:r>
          </a:p>
          <a:p>
            <a:pPr marL="646938" lvl="1" indent="-285750" defTabSz="722376">
              <a:spcAft>
                <a:spcPts val="600"/>
              </a:spcAft>
              <a:buFont typeface="Arial" panose="020B0604020202020204" pitchFamily="34" charset="0"/>
              <a:buChar char="•"/>
            </a:pPr>
            <a:r>
              <a:rPr lang="en-US" sz="1422" kern="1200" dirty="0">
                <a:solidFill>
                  <a:schemeClr val="tx1"/>
                </a:solidFill>
                <a:latin typeface="+mn-lt"/>
                <a:ea typeface="+mn-ea"/>
                <a:cs typeface="+mn-cs"/>
              </a:rPr>
              <a:t>Before Attack 91%</a:t>
            </a:r>
          </a:p>
          <a:p>
            <a:pPr marL="189738" indent="-285750" defTabSz="722376">
              <a:spcAft>
                <a:spcPts val="600"/>
              </a:spcAft>
              <a:buFont typeface="Arial" panose="020B0604020202020204" pitchFamily="34" charset="0"/>
              <a:buChar char="•"/>
            </a:pPr>
            <a:r>
              <a:rPr lang="en-US" sz="2210" kern="1200" dirty="0">
                <a:solidFill>
                  <a:schemeClr val="tx1"/>
                </a:solidFill>
                <a:latin typeface="+mn-lt"/>
                <a:ea typeface="+mn-ea"/>
                <a:cs typeface="+mn-cs"/>
              </a:rPr>
              <a:t>After attacks </a:t>
            </a:r>
          </a:p>
          <a:p>
            <a:pPr marL="1008126" lvl="2" indent="-285750" defTabSz="722376">
              <a:spcAft>
                <a:spcPts val="600"/>
              </a:spcAft>
              <a:buFont typeface="Arial" panose="020B0604020202020204" pitchFamily="34" charset="0"/>
              <a:buChar char="•"/>
            </a:pPr>
            <a:r>
              <a:rPr lang="en-US" sz="1422" kern="1200" dirty="0">
                <a:solidFill>
                  <a:schemeClr val="tx1"/>
                </a:solidFill>
                <a:latin typeface="+mn-lt"/>
                <a:ea typeface="+mn-ea"/>
                <a:cs typeface="+mn-cs"/>
              </a:rPr>
              <a:t>73% with es=1</a:t>
            </a:r>
          </a:p>
          <a:p>
            <a:pPr marL="1008126" lvl="2" indent="-285750" defTabSz="722376">
              <a:spcAft>
                <a:spcPts val="600"/>
              </a:spcAft>
              <a:buFont typeface="Arial" panose="020B0604020202020204" pitchFamily="34" charset="0"/>
              <a:buChar char="•"/>
            </a:pPr>
            <a:r>
              <a:rPr lang="en-US" sz="1422" kern="1200" dirty="0">
                <a:solidFill>
                  <a:schemeClr val="tx1"/>
                </a:solidFill>
                <a:latin typeface="+mn-lt"/>
                <a:ea typeface="+mn-ea"/>
                <a:cs typeface="+mn-cs"/>
              </a:rPr>
              <a:t>89% with es=0</a:t>
            </a:r>
          </a:p>
          <a:p>
            <a:pPr marL="189738" indent="-285750" defTabSz="722376">
              <a:spcAft>
                <a:spcPts val="600"/>
              </a:spcAft>
              <a:buFont typeface="Arial" panose="020B0604020202020204" pitchFamily="34" charset="0"/>
              <a:buChar char="•"/>
            </a:pPr>
            <a:r>
              <a:rPr lang="en-US" sz="2210" kern="1200" dirty="0">
                <a:solidFill>
                  <a:schemeClr val="tx1"/>
                </a:solidFill>
                <a:latin typeface="+mn-lt"/>
                <a:ea typeface="+mn-ea"/>
                <a:cs typeface="+mn-cs"/>
              </a:rPr>
              <a:t>VS </a:t>
            </a:r>
            <a:r>
              <a:rPr lang="en-US" sz="2210" kern="1200" dirty="0" err="1">
                <a:solidFill>
                  <a:schemeClr val="tx1"/>
                </a:solidFill>
                <a:latin typeface="+mn-lt"/>
                <a:ea typeface="+mn-ea"/>
                <a:cs typeface="+mn-cs"/>
              </a:rPr>
              <a:t>GeoDA</a:t>
            </a:r>
            <a:r>
              <a:rPr lang="en-US" sz="2210" kern="1200" dirty="0">
                <a:solidFill>
                  <a:schemeClr val="tx1"/>
                </a:solidFill>
                <a:latin typeface="+mn-lt"/>
                <a:ea typeface="+mn-ea"/>
                <a:cs typeface="+mn-cs"/>
              </a:rPr>
              <a:t> test data</a:t>
            </a:r>
          </a:p>
          <a:p>
            <a:pPr marL="1008126" lvl="2" indent="-285750" defTabSz="722376">
              <a:spcAft>
                <a:spcPts val="600"/>
              </a:spcAft>
              <a:buFont typeface="Arial" panose="020B0604020202020204" pitchFamily="34" charset="0"/>
              <a:buChar char="•"/>
            </a:pPr>
            <a:r>
              <a:rPr lang="en-US" sz="1422" kern="1200" dirty="0">
                <a:solidFill>
                  <a:schemeClr val="tx1"/>
                </a:solidFill>
                <a:latin typeface="+mn-lt"/>
                <a:ea typeface="+mn-ea"/>
                <a:cs typeface="+mn-cs"/>
              </a:rPr>
              <a:t>55%</a:t>
            </a:r>
            <a:endParaRPr lang="en-US" dirty="0"/>
          </a:p>
        </p:txBody>
      </p:sp>
      <p:sp>
        <p:nvSpPr>
          <p:cNvPr id="4" name="Content Placeholder 2">
            <a:extLst>
              <a:ext uri="{FF2B5EF4-FFF2-40B4-BE49-F238E27FC236}">
                <a16:creationId xmlns:a16="http://schemas.microsoft.com/office/drawing/2014/main" id="{679435AF-6643-742C-FCBF-9A80E45D0ABA}"/>
              </a:ext>
            </a:extLst>
          </p:cNvPr>
          <p:cNvSpPr txBox="1">
            <a:spLocks/>
          </p:cNvSpPr>
          <p:nvPr/>
        </p:nvSpPr>
        <p:spPr>
          <a:xfrm>
            <a:off x="6383730" y="2697008"/>
            <a:ext cx="3614078" cy="34799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0594" indent="-180594" defTabSz="722376">
              <a:spcBef>
                <a:spcPts val="790"/>
              </a:spcBef>
            </a:pPr>
            <a:r>
              <a:rPr lang="en-US" sz="2212" kern="1200" dirty="0" err="1">
                <a:solidFill>
                  <a:schemeClr val="tx1"/>
                </a:solidFill>
                <a:latin typeface="+mn-lt"/>
                <a:ea typeface="+mn-ea"/>
                <a:cs typeface="+mn-cs"/>
              </a:rPr>
              <a:t>GeoDA</a:t>
            </a:r>
            <a:endParaRPr lang="en-US" sz="2212" kern="1200" dirty="0">
              <a:solidFill>
                <a:schemeClr val="tx1"/>
              </a:solidFill>
              <a:latin typeface="+mn-lt"/>
              <a:ea typeface="+mn-ea"/>
              <a:cs typeface="+mn-cs"/>
            </a:endParaRPr>
          </a:p>
          <a:p>
            <a:pPr marL="541782" lvl="1" indent="-180594" defTabSz="722376">
              <a:spcBef>
                <a:spcPts val="395"/>
              </a:spcBef>
            </a:pPr>
            <a:r>
              <a:rPr lang="en-US" sz="1896" kern="1200" dirty="0">
                <a:solidFill>
                  <a:schemeClr val="tx1"/>
                </a:solidFill>
                <a:latin typeface="+mn-lt"/>
                <a:ea typeface="+mn-ea"/>
                <a:cs typeface="+mn-cs"/>
              </a:rPr>
              <a:t>After </a:t>
            </a:r>
            <a:r>
              <a:rPr lang="en-US" sz="1896" kern="1200" dirty="0" err="1">
                <a:solidFill>
                  <a:schemeClr val="tx1"/>
                </a:solidFill>
                <a:latin typeface="+mn-lt"/>
                <a:ea typeface="+mn-ea"/>
                <a:cs typeface="+mn-cs"/>
              </a:rPr>
              <a:t>GeoDA</a:t>
            </a:r>
            <a:r>
              <a:rPr lang="en-US" sz="1896" kern="1200" dirty="0">
                <a:solidFill>
                  <a:schemeClr val="tx1"/>
                </a:solidFill>
                <a:latin typeface="+mn-lt"/>
                <a:ea typeface="+mn-ea"/>
                <a:cs typeface="+mn-cs"/>
              </a:rPr>
              <a:t> 67%</a:t>
            </a:r>
          </a:p>
          <a:p>
            <a:pPr marL="180594" indent="-180594" defTabSz="722376">
              <a:spcBef>
                <a:spcPts val="790"/>
              </a:spcBef>
            </a:pPr>
            <a:r>
              <a:rPr lang="en-US" sz="2212" kern="1200" dirty="0">
                <a:solidFill>
                  <a:schemeClr val="tx1"/>
                </a:solidFill>
                <a:latin typeface="+mn-lt"/>
                <a:ea typeface="+mn-ea"/>
                <a:cs typeface="+mn-cs"/>
              </a:rPr>
              <a:t>With </a:t>
            </a:r>
            <a:r>
              <a:rPr lang="en-US" sz="2212" kern="1200" dirty="0" err="1">
                <a:solidFill>
                  <a:schemeClr val="tx1"/>
                </a:solidFill>
                <a:latin typeface="+mn-lt"/>
                <a:ea typeface="+mn-ea"/>
                <a:cs typeface="+mn-cs"/>
              </a:rPr>
              <a:t>GeoDA</a:t>
            </a:r>
            <a:r>
              <a:rPr lang="en-US" sz="2212" kern="1200" dirty="0">
                <a:solidFill>
                  <a:schemeClr val="tx1"/>
                </a:solidFill>
                <a:latin typeface="+mn-lt"/>
                <a:ea typeface="+mn-ea"/>
                <a:cs typeface="+mn-cs"/>
              </a:rPr>
              <a:t> Training Data </a:t>
            </a:r>
          </a:p>
          <a:p>
            <a:pPr marL="541782" lvl="1" indent="-180594" defTabSz="722376">
              <a:spcBef>
                <a:spcPts val="395"/>
              </a:spcBef>
            </a:pPr>
            <a:r>
              <a:rPr lang="en-US" sz="1896" kern="1200" dirty="0">
                <a:solidFill>
                  <a:schemeClr val="tx1"/>
                </a:solidFill>
                <a:latin typeface="+mn-lt"/>
                <a:ea typeface="+mn-ea"/>
                <a:cs typeface="+mn-cs"/>
              </a:rPr>
              <a:t>90% before attack</a:t>
            </a:r>
          </a:p>
          <a:p>
            <a:pPr marL="541782" lvl="1" indent="-180594" defTabSz="722376">
              <a:spcBef>
                <a:spcPts val="395"/>
              </a:spcBef>
            </a:pPr>
            <a:r>
              <a:rPr lang="en-US" sz="1896" kern="1200" dirty="0">
                <a:solidFill>
                  <a:schemeClr val="tx1"/>
                </a:solidFill>
                <a:latin typeface="+mn-lt"/>
                <a:ea typeface="+mn-ea"/>
                <a:cs typeface="+mn-cs"/>
              </a:rPr>
              <a:t>89% after attack</a:t>
            </a:r>
          </a:p>
          <a:p>
            <a:pPr marL="180594" indent="-180594" defTabSz="722376">
              <a:spcBef>
                <a:spcPts val="790"/>
              </a:spcBef>
            </a:pPr>
            <a:r>
              <a:rPr lang="en-US" sz="2212" kern="1200" dirty="0">
                <a:solidFill>
                  <a:schemeClr val="tx1"/>
                </a:solidFill>
                <a:latin typeface="+mn-lt"/>
                <a:ea typeface="+mn-ea"/>
                <a:cs typeface="+mn-cs"/>
              </a:rPr>
              <a:t>VS PA es=1 test data</a:t>
            </a:r>
          </a:p>
          <a:p>
            <a:pPr marL="541782" lvl="1" indent="-180594" defTabSz="722376">
              <a:spcBef>
                <a:spcPts val="395"/>
              </a:spcBef>
            </a:pPr>
            <a:r>
              <a:rPr lang="en-US" sz="1896" kern="1200" dirty="0">
                <a:solidFill>
                  <a:schemeClr val="tx1"/>
                </a:solidFill>
                <a:latin typeface="+mn-lt"/>
                <a:ea typeface="+mn-ea"/>
                <a:cs typeface="+mn-cs"/>
              </a:rPr>
              <a:t>87%</a:t>
            </a:r>
            <a:endParaRPr lang="en-US" dirty="0"/>
          </a:p>
        </p:txBody>
      </p:sp>
      <p:sp>
        <p:nvSpPr>
          <p:cNvPr id="5" name="Content Placeholder 2">
            <a:extLst>
              <a:ext uri="{FF2B5EF4-FFF2-40B4-BE49-F238E27FC236}">
                <a16:creationId xmlns:a16="http://schemas.microsoft.com/office/drawing/2014/main" id="{F27E5D23-6C79-0AD6-ED71-303BB9E25093}"/>
              </a:ext>
            </a:extLst>
          </p:cNvPr>
          <p:cNvSpPr txBox="1">
            <a:spLocks/>
          </p:cNvSpPr>
          <p:nvPr/>
        </p:nvSpPr>
        <p:spPr>
          <a:xfrm>
            <a:off x="4422858" y="2228087"/>
            <a:ext cx="3921744" cy="726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0594" indent="-180594" defTabSz="722376">
              <a:spcBef>
                <a:spcPts val="790"/>
              </a:spcBef>
            </a:pPr>
            <a:r>
              <a:rPr lang="en-US" sz="2212" kern="1200">
                <a:solidFill>
                  <a:schemeClr val="tx1"/>
                </a:solidFill>
                <a:latin typeface="+mn-lt"/>
                <a:ea typeface="+mn-ea"/>
                <a:cs typeface="+mn-cs"/>
              </a:rPr>
              <a:t>Original Accuracy 89%</a:t>
            </a:r>
            <a:endParaRPr lang="en-US"/>
          </a:p>
        </p:txBody>
      </p:sp>
    </p:spTree>
    <p:extLst>
      <p:ext uri="{BB962C8B-B14F-4D97-AF65-F5344CB8AC3E}">
        <p14:creationId xmlns:p14="http://schemas.microsoft.com/office/powerpoint/2010/main" val="1713060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6E31D-96BA-3F97-F7F0-70C85FCDAB7F}"/>
              </a:ext>
            </a:extLst>
          </p:cNvPr>
          <p:cNvSpPr>
            <a:spLocks noGrp="1"/>
          </p:cNvSpPr>
          <p:nvPr>
            <p:ph type="title"/>
          </p:nvPr>
        </p:nvSpPr>
        <p:spPr>
          <a:xfrm>
            <a:off x="838200" y="365125"/>
            <a:ext cx="10515600" cy="1325563"/>
          </a:xfrm>
        </p:spPr>
        <p:txBody>
          <a:bodyPr>
            <a:normAutofit/>
          </a:bodyPr>
          <a:lstStyle/>
          <a:p>
            <a:r>
              <a:rPr lang="en-US" sz="5400"/>
              <a:t>LLM Pictures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887586-A918-F25F-7055-312972C76B8F}"/>
              </a:ext>
            </a:extLst>
          </p:cNvPr>
          <p:cNvSpPr>
            <a:spLocks noGrp="1"/>
          </p:cNvSpPr>
          <p:nvPr>
            <p:ph idx="1"/>
          </p:nvPr>
        </p:nvSpPr>
        <p:spPr>
          <a:xfrm>
            <a:off x="838200" y="1929384"/>
            <a:ext cx="10515600" cy="713368"/>
          </a:xfrm>
        </p:spPr>
        <p:txBody>
          <a:bodyPr>
            <a:normAutofit/>
          </a:bodyPr>
          <a:lstStyle/>
          <a:p>
            <a:r>
              <a:rPr lang="en-US" sz="2200" dirty="0"/>
              <a:t>5 images were selected from each category from each dataset.</a:t>
            </a:r>
          </a:p>
        </p:txBody>
      </p:sp>
      <p:sp>
        <p:nvSpPr>
          <p:cNvPr id="4" name="TextBox 3">
            <a:extLst>
              <a:ext uri="{FF2B5EF4-FFF2-40B4-BE49-F238E27FC236}">
                <a16:creationId xmlns:a16="http://schemas.microsoft.com/office/drawing/2014/main" id="{9887920A-2895-2A96-93C7-A6B1A745445C}"/>
              </a:ext>
            </a:extLst>
          </p:cNvPr>
          <p:cNvSpPr txBox="1"/>
          <p:nvPr/>
        </p:nvSpPr>
        <p:spPr>
          <a:xfrm>
            <a:off x="838200" y="2657601"/>
            <a:ext cx="3830985" cy="646331"/>
          </a:xfrm>
          <a:prstGeom prst="rect">
            <a:avLst/>
          </a:prstGeom>
          <a:noFill/>
        </p:spPr>
        <p:txBody>
          <a:bodyPr wrap="none" rtlCol="0">
            <a:spAutoFit/>
          </a:bodyPr>
          <a:lstStyle/>
          <a:p>
            <a:pPr marL="342900" indent="-342900">
              <a:buFont typeface="Arial" panose="020B0604020202020204" pitchFamily="34" charset="0"/>
              <a:buChar char="•"/>
            </a:pPr>
            <a:r>
              <a:rPr lang="en-US" dirty="0"/>
              <a:t>Normal Dataset</a:t>
            </a:r>
          </a:p>
          <a:p>
            <a:pPr marL="742950" lvl="1" indent="-285750">
              <a:buFont typeface="Arial" panose="020B0604020202020204" pitchFamily="34" charset="0"/>
              <a:buChar char="•"/>
            </a:pPr>
            <a:r>
              <a:rPr lang="en-US" dirty="0"/>
              <a:t>Images with no perturbations</a:t>
            </a:r>
          </a:p>
        </p:txBody>
      </p:sp>
      <p:sp>
        <p:nvSpPr>
          <p:cNvPr id="5" name="TextBox 4">
            <a:extLst>
              <a:ext uri="{FF2B5EF4-FFF2-40B4-BE49-F238E27FC236}">
                <a16:creationId xmlns:a16="http://schemas.microsoft.com/office/drawing/2014/main" id="{8F535A30-1047-04CA-1C52-8CD18D0B4EC5}"/>
              </a:ext>
            </a:extLst>
          </p:cNvPr>
          <p:cNvSpPr txBox="1"/>
          <p:nvPr/>
        </p:nvSpPr>
        <p:spPr>
          <a:xfrm>
            <a:off x="838199" y="3605457"/>
            <a:ext cx="4735014" cy="646331"/>
          </a:xfrm>
          <a:prstGeom prst="rect">
            <a:avLst/>
          </a:prstGeom>
          <a:noFill/>
        </p:spPr>
        <p:txBody>
          <a:bodyPr wrap="none" rtlCol="0">
            <a:spAutoFit/>
          </a:bodyPr>
          <a:lstStyle/>
          <a:p>
            <a:pPr marL="285750" indent="-285750">
              <a:buFont typeface="Arial" panose="020B0604020202020204" pitchFamily="34" charset="0"/>
              <a:buChar char="•"/>
            </a:pPr>
            <a:r>
              <a:rPr lang="en-US" dirty="0"/>
              <a:t>Pixel Attack Dataset</a:t>
            </a:r>
          </a:p>
          <a:p>
            <a:pPr marL="742950" lvl="1" indent="-285750">
              <a:buFont typeface="Arial" panose="020B0604020202020204" pitchFamily="34" charset="0"/>
              <a:buChar char="•"/>
            </a:pPr>
            <a:r>
              <a:rPr lang="en-US" dirty="0"/>
              <a:t>Images with Pixel Attack perturbations</a:t>
            </a:r>
          </a:p>
        </p:txBody>
      </p:sp>
      <p:sp>
        <p:nvSpPr>
          <p:cNvPr id="6" name="TextBox 5">
            <a:extLst>
              <a:ext uri="{FF2B5EF4-FFF2-40B4-BE49-F238E27FC236}">
                <a16:creationId xmlns:a16="http://schemas.microsoft.com/office/drawing/2014/main" id="{022CAAD2-60A7-E18B-8721-AD8E63F87C77}"/>
              </a:ext>
            </a:extLst>
          </p:cNvPr>
          <p:cNvSpPr txBox="1"/>
          <p:nvPr/>
        </p:nvSpPr>
        <p:spPr>
          <a:xfrm>
            <a:off x="838199" y="4534296"/>
            <a:ext cx="4280018" cy="646331"/>
          </a:xfrm>
          <a:prstGeom prst="rect">
            <a:avLst/>
          </a:prstGeom>
          <a:noFill/>
        </p:spPr>
        <p:txBody>
          <a:bodyPr wrap="none" rtlCol="0">
            <a:spAutoFit/>
          </a:bodyPr>
          <a:lstStyle/>
          <a:p>
            <a:pPr marL="285750" indent="-285750">
              <a:buFont typeface="Arial" panose="020B0604020202020204" pitchFamily="34" charset="0"/>
              <a:buChar char="•"/>
            </a:pPr>
            <a:r>
              <a:rPr lang="en-US" dirty="0" err="1"/>
              <a:t>GeoDA</a:t>
            </a:r>
            <a:r>
              <a:rPr lang="en-US" dirty="0"/>
              <a:t> Dataset</a:t>
            </a:r>
          </a:p>
          <a:p>
            <a:pPr marL="742950" lvl="1" indent="-285750">
              <a:buFont typeface="Arial" panose="020B0604020202020204" pitchFamily="34" charset="0"/>
              <a:buChar char="•"/>
            </a:pPr>
            <a:r>
              <a:rPr lang="en-US" dirty="0"/>
              <a:t>Images with </a:t>
            </a:r>
            <a:r>
              <a:rPr lang="en-US" dirty="0" err="1"/>
              <a:t>GeoDA</a:t>
            </a:r>
            <a:r>
              <a:rPr lang="en-US" dirty="0"/>
              <a:t> perturbations</a:t>
            </a:r>
          </a:p>
        </p:txBody>
      </p:sp>
    </p:spTree>
    <p:extLst>
      <p:ext uri="{BB962C8B-B14F-4D97-AF65-F5344CB8AC3E}">
        <p14:creationId xmlns:p14="http://schemas.microsoft.com/office/powerpoint/2010/main" val="2604043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2C4FA5-FFBE-BB91-2E33-B5CCFE76AB24}"/>
              </a:ext>
            </a:extLst>
          </p:cNvPr>
          <p:cNvSpPr>
            <a:spLocks noGrp="1"/>
          </p:cNvSpPr>
          <p:nvPr>
            <p:ph type="title"/>
          </p:nvPr>
        </p:nvSpPr>
        <p:spPr>
          <a:xfrm>
            <a:off x="1171074" y="1396686"/>
            <a:ext cx="3240506" cy="4064628"/>
          </a:xfrm>
        </p:spPr>
        <p:txBody>
          <a:bodyPr vert="horz" lIns="91440" tIns="45720" rIns="91440" bIns="45720" rtlCol="0" anchor="ctr">
            <a:normAutofit/>
          </a:bodyPr>
          <a:lstStyle/>
          <a:p>
            <a:r>
              <a:rPr lang="en-US" kern="1200" dirty="0">
                <a:solidFill>
                  <a:srgbClr val="FFFFFF"/>
                </a:solidFill>
                <a:latin typeface="+mj-lt"/>
                <a:ea typeface="+mj-ea"/>
                <a:cs typeface="+mj-cs"/>
              </a:rPr>
              <a:t>Results </a:t>
            </a:r>
            <a:r>
              <a:rPr lang="en-US" dirty="0">
                <a:solidFill>
                  <a:srgbClr val="FFFFFF"/>
                </a:solidFill>
              </a:rPr>
              <a:t>(OpenAI</a:t>
            </a:r>
            <a:r>
              <a:rPr lang="en-US" kern="1200" dirty="0">
                <a:solidFill>
                  <a:srgbClr val="FFFFFF"/>
                </a:solidFill>
                <a:latin typeface="+mj-lt"/>
                <a:ea typeface="+mj-ea"/>
                <a:cs typeface="+mj-cs"/>
              </a:rPr>
              <a:t>)</a:t>
            </a:r>
          </a:p>
        </p:txBody>
      </p:sp>
      <p:sp>
        <p:nvSpPr>
          <p:cNvPr id="13" name="Arc 12">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Content Placeholder 2">
            <a:extLst>
              <a:ext uri="{FF2B5EF4-FFF2-40B4-BE49-F238E27FC236}">
                <a16:creationId xmlns:a16="http://schemas.microsoft.com/office/drawing/2014/main" id="{6639DB4A-A13D-C0B1-1FF4-3D19A08F5B48}"/>
              </a:ext>
            </a:extLst>
          </p:cNvPr>
          <p:cNvSpPr txBox="1">
            <a:spLocks/>
          </p:cNvSpPr>
          <p:nvPr/>
        </p:nvSpPr>
        <p:spPr>
          <a:xfrm>
            <a:off x="5370153" y="1526033"/>
            <a:ext cx="5536397" cy="39352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GPT 4 Turbo Vision</a:t>
            </a:r>
          </a:p>
          <a:p>
            <a:pPr lvl="1"/>
            <a:r>
              <a:rPr lang="en-US" dirty="0"/>
              <a:t>Normal pictures: 67%</a:t>
            </a:r>
          </a:p>
          <a:p>
            <a:pPr lvl="1"/>
            <a:r>
              <a:rPr lang="en-US" dirty="0"/>
              <a:t>Pixel Attack: 58%</a:t>
            </a:r>
          </a:p>
          <a:p>
            <a:pPr lvl="1"/>
            <a:r>
              <a:rPr lang="en-US"/>
              <a:t>GeoDA</a:t>
            </a:r>
            <a:r>
              <a:rPr lang="en-US" dirty="0"/>
              <a:t>: 53%</a:t>
            </a:r>
          </a:p>
        </p:txBody>
      </p:sp>
    </p:spTree>
    <p:extLst>
      <p:ext uri="{BB962C8B-B14F-4D97-AF65-F5344CB8AC3E}">
        <p14:creationId xmlns:p14="http://schemas.microsoft.com/office/powerpoint/2010/main" val="317192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3540E5-0A8B-1FE6-F9F7-8493239CBE1F}"/>
              </a:ext>
            </a:extLst>
          </p:cNvPr>
          <p:cNvSpPr>
            <a:spLocks noGrp="1"/>
          </p:cNvSpPr>
          <p:nvPr>
            <p:ph type="title"/>
          </p:nvPr>
        </p:nvSpPr>
        <p:spPr>
          <a:xfrm>
            <a:off x="1171074" y="1396686"/>
            <a:ext cx="3240506" cy="4064628"/>
          </a:xfrm>
        </p:spPr>
        <p:txBody>
          <a:bodyPr>
            <a:normAutofit/>
          </a:bodyPr>
          <a:lstStyle/>
          <a:p>
            <a:r>
              <a:rPr lang="en-US" dirty="0">
                <a:solidFill>
                  <a:srgbClr val="FFFFFF"/>
                </a:solidFill>
              </a:rPr>
              <a:t>Results (Google)</a:t>
            </a:r>
          </a:p>
        </p:txBody>
      </p:sp>
      <p:sp>
        <p:nvSpPr>
          <p:cNvPr id="13" name="Arc 12">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Content Placeholder 2">
            <a:extLst>
              <a:ext uri="{FF2B5EF4-FFF2-40B4-BE49-F238E27FC236}">
                <a16:creationId xmlns:a16="http://schemas.microsoft.com/office/drawing/2014/main" id="{6A694082-6B89-322C-90F1-7AFFE92278D6}"/>
              </a:ext>
            </a:extLst>
          </p:cNvPr>
          <p:cNvSpPr>
            <a:spLocks noGrp="1"/>
          </p:cNvSpPr>
          <p:nvPr>
            <p:ph idx="1"/>
          </p:nvPr>
        </p:nvSpPr>
        <p:spPr>
          <a:xfrm>
            <a:off x="5370153" y="1526033"/>
            <a:ext cx="5536397" cy="3935281"/>
          </a:xfrm>
        </p:spPr>
        <p:txBody>
          <a:bodyPr>
            <a:normAutofit/>
          </a:bodyPr>
          <a:lstStyle/>
          <a:p>
            <a:r>
              <a:rPr lang="en-US" dirty="0"/>
              <a:t>Gemini 1.5 Pro</a:t>
            </a:r>
          </a:p>
          <a:p>
            <a:pPr lvl="1"/>
            <a:r>
              <a:rPr lang="en-US" dirty="0"/>
              <a:t>Normal data: 67%</a:t>
            </a:r>
          </a:p>
          <a:p>
            <a:pPr lvl="1"/>
            <a:r>
              <a:rPr lang="en-US" dirty="0"/>
              <a:t>Pixel Attack: 58%</a:t>
            </a:r>
          </a:p>
          <a:p>
            <a:pPr lvl="1"/>
            <a:r>
              <a:rPr lang="en-US" dirty="0" err="1"/>
              <a:t>GeoDA</a:t>
            </a:r>
            <a:r>
              <a:rPr lang="en-US" dirty="0"/>
              <a:t>: 67%</a:t>
            </a:r>
          </a:p>
        </p:txBody>
      </p:sp>
    </p:spTree>
    <p:extLst>
      <p:ext uri="{BB962C8B-B14F-4D97-AF65-F5344CB8AC3E}">
        <p14:creationId xmlns:p14="http://schemas.microsoft.com/office/powerpoint/2010/main" val="2257048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131</TotalTime>
  <Words>880</Words>
  <Application>Microsoft Macintosh PowerPoint</Application>
  <PresentationFormat>Widescreen</PresentationFormat>
  <Paragraphs>123</Paragraphs>
  <Slides>13</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Google Sans</vt:lpstr>
      <vt:lpstr>Inter</vt:lpstr>
      <vt:lpstr>zeitung</vt:lpstr>
      <vt:lpstr>Aptos</vt:lpstr>
      <vt:lpstr>Aptos Display</vt:lpstr>
      <vt:lpstr>Arial</vt:lpstr>
      <vt:lpstr>Calibri</vt:lpstr>
      <vt:lpstr>Georgia</vt:lpstr>
      <vt:lpstr>Office Theme</vt:lpstr>
      <vt:lpstr>Pixel and Geometric Decision Based Attacks</vt:lpstr>
      <vt:lpstr>Datasets used</vt:lpstr>
      <vt:lpstr>Pixel Attack</vt:lpstr>
      <vt:lpstr>Geometric Decision Based Attack (GeoDA)</vt:lpstr>
      <vt:lpstr>Examples of each attack</vt:lpstr>
      <vt:lpstr>Results (My model)</vt:lpstr>
      <vt:lpstr>LLM Pictures</vt:lpstr>
      <vt:lpstr>Results (OpenAI)</vt:lpstr>
      <vt:lpstr>Results (Google)</vt:lpstr>
      <vt:lpstr>Results (Ollama)</vt:lpstr>
      <vt:lpstr>Results (Ollama)</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Pixel and Geometric Decision Based Attacks</dc:title>
  <dc:creator>Michael Gates</dc:creator>
  <cp:lastModifiedBy>Michael Gates</cp:lastModifiedBy>
  <cp:revision>1</cp:revision>
  <dcterms:created xsi:type="dcterms:W3CDTF">2024-04-15T17:26:35Z</dcterms:created>
  <dcterms:modified xsi:type="dcterms:W3CDTF">2024-04-22T21:19:54Z</dcterms:modified>
</cp:coreProperties>
</file>