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5" r:id="rId9"/>
    <p:sldId id="267" r:id="rId10"/>
    <p:sldId id="268" r:id="rId11"/>
    <p:sldId id="272" r:id="rId12"/>
    <p:sldId id="269" r:id="rId13"/>
    <p:sldId id="270" r:id="rId14"/>
    <p:sldId id="271" r:id="rId15"/>
    <p:sldId id="273" r:id="rId16"/>
    <p:sldId id="274" r:id="rId17"/>
    <p:sldId id="277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11:11:05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2880 0 24575,'-1468'0'0,"1418"2"0,-1 3 0,1 1 0,0 3 0,1 2 0,-92 33 0,41-4 0,-161 90 0,232-112 0,1 2 0,0 0 0,2 1 0,-38 41 0,-80 110 0,135-161 0,-35 46 0,3 2 0,-65 122 0,98-159 0,1 1 0,2 1 0,0-1 0,1 1 0,1 0 0,1 27 0,-3 9 0,-41 268 0,24-194 0,5 1 0,1 151 0,16-217 0,4-1 0,3 0 0,2 0 0,4-1 0,32 100 0,-36-138 0,24 67 0,4-2 0,52 98 0,-9-23 0,-26-46 0,110 266 0,-90-200 0,-57-152 0,1-2 0,1 0 0,3 0 0,39 48 0,116 112 0,-70-83 0,282 325 0,-338-384 0,3-2 0,110 80 0,132 76 0,-164-102 0,-76-58 0,91 59 0,-123-90-42,-2 1-1,0 1 0,20 20 1,-14-11-1153,-11-12-5631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11:11:07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1006 0 24575,'-29'106'0,"24"-57"0,2 0 0,5 81 0,24 97 0,-26-226 0,1 5 0,0 0 0,0 0 0,-1 0 0,0 0 0,0 0 0,-1 0 0,1 0 0,-1 0 0,-1-1 0,1 1 0,-3 6 0,2-9 0,1 0 0,-1-1 0,0 1 0,0-1 0,-1 1 0,1-1 0,0 0 0,-1 0 0,1 0 0,-1 0 0,0 0 0,0 0 0,0-1 0,0 0 0,0 1 0,0-1 0,0 0 0,0-1 0,0 1 0,0 0 0,-1-1 0,-2 0 0,-59 5 0,-1-4 0,-66-6 0,-15-1 0,68 7 0,1-4 0,-101-17 0,136 13-682,-63-1-1,75 7-6143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11:11:09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11:11:12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A30B-B224-5AC4-58B6-168CAD1F7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E08F5-69AD-63EE-4B4F-9789624EC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95980-1741-1C09-67A4-59BA9CD6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F02A-DE20-43BC-B089-61A96FBBB26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6514C-B357-A534-AFB3-230051BC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16DA0-4817-118D-A20E-D5800078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1EBE-F00B-4AAE-B640-74685DE8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7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042A-96C7-B55D-6917-37535209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33FCA-51EB-44F8-549A-DB528C42B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E9CB4-741C-B810-0206-6C867C66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F02A-DE20-43BC-B089-61A96FBBB26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E8C3B-47DE-4CC4-F9CF-8A0B0B2E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CA8B8-FD95-8B64-D7EE-FC415C3C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1EBE-F00B-4AAE-B640-74685DE8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2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AAF9D5-80CC-0E05-0847-1129FCA43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0177E-98DA-C157-50C8-C1DD6E832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16BB7-A7AD-07EC-C50D-59391914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F02A-DE20-43BC-B089-61A96FBBB26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93F7A-8224-ED1F-402F-6ADB7AF4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F1E68-3E83-A23D-A303-664B65DE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1EBE-F00B-4AAE-B640-74685DE8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1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D54B-5825-C6A9-EE0D-B026AFEC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DB453-E3F4-A1F0-D822-1DBA88D8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4FF67-C1D0-BF3E-CBF9-CC11EDF6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F02A-DE20-43BC-B089-61A96FBBB26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DF522-E266-A09F-E97E-20F2A295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054B4-88D3-A305-03D2-999261A7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1EBE-F00B-4AAE-B640-74685DE8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9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6E12-1C8F-F325-070C-AF74FE34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CF3D6-3C8C-BCD3-3B48-36CEAC25E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EF2FD-2B39-BA15-92D8-48006BE5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F02A-DE20-43BC-B089-61A96FBBB26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4E0A6-BE3F-A94A-B6C1-E412BE12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67F56-D9AD-F396-EDEC-6764A988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1EBE-F00B-4AAE-B640-74685DE8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3F39-8E03-461F-5797-3F1DB87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F93F-469C-D218-1C9B-A1D406BE2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FB9DD-6E48-9E6D-755F-308765693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A7C7F-AB25-4897-2F9E-BED93279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F02A-DE20-43BC-B089-61A96FBBB26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7BC3C-39DA-D84F-2629-2CB3E1B5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D84A5-D34B-C813-2C3A-1C5BF41D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1EBE-F00B-4AAE-B640-74685DE8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0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C8D3-4B15-EE3C-E0D8-1DA0E4DBF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8BBF0-616F-BF4D-1BCD-B3EBD628D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A723A-6124-B219-0B3A-BDB05AB5B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A03C4-1DC0-9086-67EA-68A36D7CA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6526D-D0BB-F57A-A60A-B25AF0001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F3CA8-FDC9-F4F1-99E8-BD2E7B0C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F02A-DE20-43BC-B089-61A96FBBB26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87644-55B0-03B6-62A9-1A3DF99C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B2DA7-7EAB-0EC0-315F-5F6A7E1E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1EBE-F00B-4AAE-B640-74685DE8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8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A5D2-99D0-96A9-8639-D6304C7C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7D3CC-BAAA-CC32-52F3-1BA2118E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F02A-DE20-43BC-B089-61A96FBBB26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B0F09-0837-4FDA-D031-256C14AB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78433-7574-BA48-DE5E-F8269B84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1EBE-F00B-4AAE-B640-74685DE8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7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C5E8DD-A508-C7BA-8ADB-38E37AD5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F02A-DE20-43BC-B089-61A96FBBB26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400E9-26E5-B621-DBA7-29AF5397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7731-AED5-2383-3235-B1FAFFA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1EBE-F00B-4AAE-B640-74685DE8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1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D8C6-A196-C2A7-42AC-02674E28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8B911-C16B-0F4C-0339-75AF91666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299FA-4FFA-E363-4D84-A4166C175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753EA-8AB2-7FAC-5982-9D6C5326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F02A-DE20-43BC-B089-61A96FBBB26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259B1-2666-4DA0-51FD-96DE72B5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E9C6A-C5FF-796E-8DEC-3271CFB1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1EBE-F00B-4AAE-B640-74685DE8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2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2089-F7DB-DD6B-E166-08BDD9D20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5225A-2873-6645-DE88-0994817E6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FDED3-0E84-CA92-D37D-BD930B917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40759-C2A3-5985-E65F-80ACB001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F02A-DE20-43BC-B089-61A96FBBB26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7F5CB-09C9-B591-785A-5F08DB3C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9F3FF-A1C1-2FD7-257A-57A3AB32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1EBE-F00B-4AAE-B640-74685DE8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3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26378-3364-28B9-E2A9-EE7CFD4F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BAEDA-521F-2CAF-13CC-7BF92B94C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DBBE2-0E2D-CF3D-9225-4AF6369F9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8F02A-DE20-43BC-B089-61A96FBBB26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46F91-5BCE-2438-470E-37823CDB4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AFD84-251F-3C03-DA78-6F95FBB9B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21EBE-F00B-4AAE-B640-74685DE8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8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7.png"/><Relationship Id="rId7" Type="http://schemas.openxmlformats.org/officeDocument/2006/relationships/image" Target="../media/image27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26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C314-9D7E-642C-51D3-E6BF87683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Band Matrix Offline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65908-97B2-7C68-4B9E-D5453244A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Nafis</a:t>
            </a:r>
            <a:r>
              <a:rPr lang="en-US" dirty="0"/>
              <a:t> </a:t>
            </a:r>
            <a:r>
              <a:rPr lang="en-US" dirty="0" err="1"/>
              <a:t>Tahmid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18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9CFD-C80B-6463-2ECE-6255D57D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some fixing along the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256A5-7389-4C51-614E-0D9531556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71" y="1643874"/>
            <a:ext cx="2229769" cy="2154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4A21FC-AB77-DB5E-0358-3028D2E58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565" y="1838979"/>
            <a:ext cx="2040586" cy="1858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623F8D-DAFA-857D-472D-D824EF574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0717" y="1745353"/>
            <a:ext cx="2040585" cy="195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5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4A80-279E-FD7F-A3C0-D27C0D37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(Revisited)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85347-9C60-8AC5-A878-DBFEFF3B8C5F}"/>
              </a:ext>
            </a:extLst>
          </p:cNvPr>
          <p:cNvSpPr txBox="1"/>
          <p:nvPr/>
        </p:nvSpPr>
        <p:spPr>
          <a:xfrm>
            <a:off x="968188" y="1936376"/>
            <a:ext cx="103856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Fixed Region</a:t>
            </a:r>
          </a:p>
          <a:p>
            <a:r>
              <a:rPr lang="en-US" sz="2800" dirty="0"/>
              <a:t>	1. Fixed Row</a:t>
            </a:r>
          </a:p>
          <a:p>
            <a:r>
              <a:rPr lang="en-US" sz="2800" dirty="0"/>
              <a:t>	2. Fixed Column</a:t>
            </a:r>
          </a:p>
          <a:p>
            <a:r>
              <a:rPr lang="en-US" sz="2800" dirty="0"/>
              <a:t>	</a:t>
            </a:r>
          </a:p>
          <a:p>
            <a:r>
              <a:rPr lang="en-US" sz="2800" dirty="0"/>
              <a:t>	fixed = max(</a:t>
            </a:r>
            <a:r>
              <a:rPr lang="en-US" sz="2800" dirty="0" err="1"/>
              <a:t>row,col</a:t>
            </a:r>
            <a:r>
              <a:rPr lang="en-US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Unfixed Region (Easy)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Take bound = max(fixed, unfixed)</a:t>
            </a:r>
          </a:p>
        </p:txBody>
      </p:sp>
    </p:spTree>
    <p:extLst>
      <p:ext uri="{BB962C8B-B14F-4D97-AF65-F5344CB8AC3E}">
        <p14:creationId xmlns:p14="http://schemas.microsoft.com/office/powerpoint/2010/main" val="344195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F0C2-F7A4-781B-1E0B-7B0E0A30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D59DD-7719-7E74-C479-BE7602E45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450" y="1462088"/>
            <a:ext cx="6853090" cy="274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1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31DD79-1074-AA39-A2F3-48C767D50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605" y="861180"/>
            <a:ext cx="9075130" cy="51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89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F9079D-49F8-1B6D-3A67-ED40F0EEB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12" y="655085"/>
            <a:ext cx="7311175" cy="554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44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CC3FD0-C8E0-DF6F-0F12-81ADF1144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592" y="129091"/>
            <a:ext cx="4598815" cy="631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71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5BF60-B6CE-3A5F-17B4-F34E85402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07" y="741113"/>
            <a:ext cx="5996627" cy="2687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71EEBA-405A-5E3E-4DC5-A4E59FF8C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134" y="4008002"/>
            <a:ext cx="1431890" cy="15306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F27732E-D61B-5510-2EF2-E3E9BFB05E5E}"/>
              </a:ext>
            </a:extLst>
          </p:cNvPr>
          <p:cNvGrpSpPr/>
          <p:nvPr/>
        </p:nvGrpSpPr>
        <p:grpSpPr>
          <a:xfrm>
            <a:off x="1370181" y="2097508"/>
            <a:ext cx="1036800" cy="2021400"/>
            <a:chOff x="1370181" y="2097508"/>
            <a:chExt cx="1036800" cy="20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71C200E-D975-A683-FE70-A39351FD7D92}"/>
                    </a:ext>
                  </a:extLst>
                </p14:cNvPr>
                <p14:cNvContentPartPr/>
                <p14:nvPr/>
              </p14:nvContentPartPr>
              <p14:xfrm>
                <a:off x="1370181" y="2097508"/>
                <a:ext cx="1036800" cy="2012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71C200E-D975-A683-FE70-A39351FD7D9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52541" y="2079508"/>
                  <a:ext cx="1072440" cy="20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9265DB-4A2F-B709-D111-74B2A5A6BE8E}"/>
                    </a:ext>
                  </a:extLst>
                </p14:cNvPr>
                <p14:cNvContentPartPr/>
                <p14:nvPr/>
              </p14:nvContentPartPr>
              <p14:xfrm>
                <a:off x="1923861" y="3872668"/>
                <a:ext cx="362160" cy="246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9265DB-4A2F-B709-D111-74B2A5A6BE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221" y="3854668"/>
                  <a:ext cx="397800" cy="28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9375789-94AD-E83C-8F2F-5A39E23DDEF8}"/>
                  </a:ext>
                </a:extLst>
              </p14:cNvPr>
              <p14:cNvContentPartPr/>
              <p14:nvPr/>
            </p14:nvContentPartPr>
            <p14:xfrm>
              <a:off x="1452261" y="314618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9375789-94AD-E83C-8F2F-5A39E23DDEF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34261" y="312854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153FD69-1D85-9EAA-0AAB-FF5B2E0E171C}"/>
                  </a:ext>
                </a:extLst>
              </p14:cNvPr>
              <p14:cNvContentPartPr/>
              <p14:nvPr/>
            </p14:nvContentPartPr>
            <p14:xfrm>
              <a:off x="1532901" y="3375148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153FD69-1D85-9EAA-0AAB-FF5B2E0E17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5261" y="335714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466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8B05-5AD7-63AF-3BD8-2CB7BD9E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1D5F06-A060-E10C-7FCB-FBBAAB7F5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75" y="1310777"/>
            <a:ext cx="2815958" cy="38661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CDAFEF-E525-C4DD-3001-489175DC31E1}"/>
              </a:ext>
            </a:extLst>
          </p:cNvPr>
          <p:cNvSpPr txBox="1"/>
          <p:nvPr/>
        </p:nvSpPr>
        <p:spPr>
          <a:xfrm>
            <a:off x="998806" y="2039815"/>
            <a:ext cx="6583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priority Queue</a:t>
            </a:r>
          </a:p>
          <a:p>
            <a:endParaRPr lang="en-US" sz="2000" dirty="0"/>
          </a:p>
          <a:p>
            <a:r>
              <a:rPr lang="en-US" sz="2000" dirty="0"/>
              <a:t>3 metric comparison (In the order of precedence)</a:t>
            </a:r>
          </a:p>
          <a:p>
            <a:pPr marL="342900" indent="-342900">
              <a:buAutoNum type="arabicPeriod"/>
            </a:pPr>
            <a:r>
              <a:rPr lang="en-US" sz="2000" dirty="0"/>
              <a:t>Bound</a:t>
            </a:r>
          </a:p>
          <a:p>
            <a:pPr marL="342900" indent="-342900">
              <a:buAutoNum type="arabicPeriod"/>
            </a:pPr>
            <a:r>
              <a:rPr lang="en-US" sz="2000" dirty="0"/>
              <a:t>Level</a:t>
            </a:r>
          </a:p>
          <a:p>
            <a:pPr marL="342900" indent="-342900">
              <a:buAutoNum type="arabicPeriod"/>
            </a:pPr>
            <a:r>
              <a:rPr lang="en-US" sz="2000" dirty="0"/>
              <a:t>Order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22CB9-6173-276A-A804-84EEE5DFA195}"/>
              </a:ext>
            </a:extLst>
          </p:cNvPr>
          <p:cNvSpPr txBox="1"/>
          <p:nvPr/>
        </p:nvSpPr>
        <p:spPr>
          <a:xfrm>
            <a:off x="838200" y="4058174"/>
            <a:ext cx="492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the record of #fixedRow and #fixedColumn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D2DDC-5D59-82D0-EAB9-0AD29F6F3832}"/>
              </a:ext>
            </a:extLst>
          </p:cNvPr>
          <p:cNvSpPr txBox="1"/>
          <p:nvPr/>
        </p:nvSpPr>
        <p:spPr>
          <a:xfrm>
            <a:off x="860910" y="4427506"/>
            <a:ext cx="4928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(#fixedRow == #fixedColumn)</a:t>
            </a:r>
          </a:p>
          <a:p>
            <a:r>
              <a:rPr lang="en-US" dirty="0"/>
              <a:t>      // fix next column</a:t>
            </a:r>
          </a:p>
          <a:p>
            <a:r>
              <a:rPr lang="en-US" dirty="0"/>
              <a:t>Else </a:t>
            </a:r>
          </a:p>
          <a:p>
            <a:r>
              <a:rPr lang="en-US" dirty="0"/>
              <a:t>     // fix next row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62412-B6C5-248D-DE82-F6BF165EA0B1}"/>
              </a:ext>
            </a:extLst>
          </p:cNvPr>
          <p:cNvSpPr txBox="1"/>
          <p:nvPr/>
        </p:nvSpPr>
        <p:spPr>
          <a:xfrm>
            <a:off x="998806" y="5852160"/>
            <a:ext cx="5097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Terminate when m.#</a:t>
            </a:r>
            <a:r>
              <a:rPr lang="en-US" dirty="0" err="1"/>
              <a:t>fixedCol</a:t>
            </a:r>
            <a:r>
              <a:rPr lang="en-US" dirty="0"/>
              <a:t> = m.#</a:t>
            </a:r>
            <a:r>
              <a:rPr lang="en-US" dirty="0" err="1"/>
              <a:t>fixedRow</a:t>
            </a:r>
            <a:r>
              <a:rPr lang="en-US" dirty="0"/>
              <a:t> = n-1 </a:t>
            </a:r>
          </a:p>
          <a:p>
            <a:r>
              <a:rPr lang="en-US" dirty="0"/>
              <a:t>		</a:t>
            </a:r>
            <a:r>
              <a:rPr lang="en-US" i="1" dirty="0"/>
              <a:t>[m = </a:t>
            </a:r>
            <a:r>
              <a:rPr lang="en-US" i="1" dirty="0" err="1"/>
              <a:t>pq.pop</a:t>
            </a:r>
            <a:r>
              <a:rPr lang="en-US" i="1" dirty="0"/>
              <a:t>() ]</a:t>
            </a:r>
          </a:p>
        </p:txBody>
      </p:sp>
    </p:spTree>
    <p:extLst>
      <p:ext uri="{BB962C8B-B14F-4D97-AF65-F5344CB8AC3E}">
        <p14:creationId xmlns:p14="http://schemas.microsoft.com/office/powerpoint/2010/main" val="288293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FC7922-A221-6502-F030-717AA14DC1A6}"/>
              </a:ext>
            </a:extLst>
          </p:cNvPr>
          <p:cNvSpPr txBox="1"/>
          <p:nvPr/>
        </p:nvSpPr>
        <p:spPr>
          <a:xfrm>
            <a:off x="2451847" y="2669241"/>
            <a:ext cx="7288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126306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CA56-1CA0-3338-05E6-A9F87312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34600" cy="1013509"/>
          </a:xfrm>
        </p:spPr>
        <p:txBody>
          <a:bodyPr/>
          <a:lstStyle/>
          <a:p>
            <a:r>
              <a:rPr lang="en-US" dirty="0"/>
              <a:t>What are doing actually?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F9EF8-874E-6804-0ACA-AB861AEDA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501" y="1652214"/>
            <a:ext cx="1107662" cy="1481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CE2A03-605E-16F4-8E6D-6E90E001D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126" y="1797475"/>
            <a:ext cx="1107661" cy="1336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D3BFEE-261D-4637-303B-621B4E246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501" y="3679129"/>
            <a:ext cx="2247145" cy="24387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772F09-5453-89C8-3616-7F2C3E95EA39}"/>
              </a:ext>
            </a:extLst>
          </p:cNvPr>
          <p:cNvSpPr txBox="1"/>
          <p:nvPr/>
        </p:nvSpPr>
        <p:spPr>
          <a:xfrm>
            <a:off x="4413738" y="146754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Bandwidth 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385FEF-16C2-8994-3DF8-25447A5B74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679129"/>
            <a:ext cx="2846294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4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161457-D847-47F1-8C4C-A4ADBAF04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66" y="2205867"/>
            <a:ext cx="2081575" cy="19863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4B77CB-AD85-5982-AD88-691B81D26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302" y="2205867"/>
            <a:ext cx="1826938" cy="1854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93E1AE-E002-D91F-3A01-718278AF5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762" y="2292671"/>
            <a:ext cx="1826938" cy="1792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E7ABC3-34F6-FC5C-81A5-5B693B60D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1061" y="2308946"/>
            <a:ext cx="1953445" cy="18832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114989-990E-1796-2576-D5717FF58387}"/>
              </a:ext>
            </a:extLst>
          </p:cNvPr>
          <p:cNvSpPr txBox="1"/>
          <p:nvPr/>
        </p:nvSpPr>
        <p:spPr>
          <a:xfrm>
            <a:off x="8786016" y="4192207"/>
            <a:ext cx="274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</a:t>
            </a:r>
            <a:r>
              <a:rPr lang="en-US"/>
              <a:t>don’t do </a:t>
            </a:r>
            <a:r>
              <a:rPr lang="en-US" dirty="0"/>
              <a:t>this </a:t>
            </a:r>
            <a:r>
              <a:rPr lang="en-US"/>
              <a:t>“</a:t>
            </a:r>
            <a:r>
              <a:rPr lang="en-US" b="1"/>
              <a:t>actually”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FC542-88EC-8E3A-75B4-75FE8AA84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078" y="318032"/>
            <a:ext cx="1571844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1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0EA1C9-3837-641D-A3EA-169E76314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020" y="143158"/>
            <a:ext cx="4598815" cy="631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740C-9D49-4BB4-10D1-7233A3E5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E1410-DA53-2712-135B-DA02E7BA868C}"/>
              </a:ext>
            </a:extLst>
          </p:cNvPr>
          <p:cNvSpPr txBox="1"/>
          <p:nvPr/>
        </p:nvSpPr>
        <p:spPr>
          <a:xfrm>
            <a:off x="968188" y="1936376"/>
            <a:ext cx="103856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Fixed Region</a:t>
            </a:r>
          </a:p>
          <a:p>
            <a:r>
              <a:rPr lang="en-US" sz="2800" dirty="0"/>
              <a:t>	1. Fixed Row</a:t>
            </a:r>
          </a:p>
          <a:p>
            <a:r>
              <a:rPr lang="en-US" sz="2800" dirty="0"/>
              <a:t>	2. Fixed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Unfixed Region (Easy)</a:t>
            </a:r>
          </a:p>
        </p:txBody>
      </p:sp>
    </p:spTree>
    <p:extLst>
      <p:ext uri="{BB962C8B-B14F-4D97-AF65-F5344CB8AC3E}">
        <p14:creationId xmlns:p14="http://schemas.microsoft.com/office/powerpoint/2010/main" val="21900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FEFF-6A00-05A1-7E97-B6EB11EC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Unfixed - floor((count +1)/2)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4360A-8966-AF7B-FBD7-F9D1F6D6A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14" y="1921600"/>
            <a:ext cx="2427838" cy="1536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333801-EAFC-1D28-CBF0-6DE09979D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305" y="1736016"/>
            <a:ext cx="1690267" cy="15366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F0DD13-7441-6759-3FBA-E809FD437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305" y="4176110"/>
            <a:ext cx="1781254" cy="16152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C88BDB-2E78-0BDC-4037-0C9B4AA33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99" y="4176110"/>
            <a:ext cx="1699131" cy="1536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717BE4-F092-A9EF-3BFB-3EF12F6CF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7250" y="1921600"/>
            <a:ext cx="2725696" cy="335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5BDAB4-2093-12BC-265E-42FEC508C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020" y="143158"/>
            <a:ext cx="4598815" cy="631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1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1137-E76B-8715-85B9-616F507C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Fixed a Column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A6134-7C23-4766-1AA0-D33CAABB3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4419"/>
            <a:ext cx="1981477" cy="2229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F91B69-2FF8-F58C-9059-DC1994E54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168" y="634050"/>
            <a:ext cx="3704820" cy="143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6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13DD-8697-827A-0DD1-117C59EA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a row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AF00D-822D-4386-9E6E-1E912FECC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446" y="1416999"/>
            <a:ext cx="3809354" cy="2133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A6DA75-8B80-95DB-146E-21D0E1B4B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152" y="2053212"/>
            <a:ext cx="2484730" cy="248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9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169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Band Matrix Offline</vt:lpstr>
      <vt:lpstr>What are doing actually?</vt:lpstr>
      <vt:lpstr>PowerPoint Presentation</vt:lpstr>
      <vt:lpstr>PowerPoint Presentation</vt:lpstr>
      <vt:lpstr>Bounding</vt:lpstr>
      <vt:lpstr>Unfixed - floor((count +1)/2)</vt:lpstr>
      <vt:lpstr>PowerPoint Presentation</vt:lpstr>
      <vt:lpstr>Just Fixed a Column</vt:lpstr>
      <vt:lpstr>Fixed a row</vt:lpstr>
      <vt:lpstr>After some fixing along the tree</vt:lpstr>
      <vt:lpstr>Bounding (Revisited)</vt:lpstr>
      <vt:lpstr>Branching</vt:lpstr>
      <vt:lpstr>PowerPoint Presentation</vt:lpstr>
      <vt:lpstr>PowerPoint Presentation</vt:lpstr>
      <vt:lpstr>PowerPoint Presentation</vt:lpstr>
      <vt:lpstr>PowerPoint Presentation</vt:lpstr>
      <vt:lpstr>Implementation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Band Matrix Offline</dc:title>
  <dc:creator>User</dc:creator>
  <cp:lastModifiedBy>User</cp:lastModifiedBy>
  <cp:revision>6</cp:revision>
  <dcterms:created xsi:type="dcterms:W3CDTF">2022-08-25T10:34:57Z</dcterms:created>
  <dcterms:modified xsi:type="dcterms:W3CDTF">2022-08-25T11:55:08Z</dcterms:modified>
</cp:coreProperties>
</file>