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5" r:id="rId9"/>
    <p:sldId id="267" r:id="rId10"/>
    <p:sldId id="268" r:id="rId11"/>
    <p:sldId id="272" r:id="rId12"/>
    <p:sldId id="269" r:id="rId13"/>
    <p:sldId id="270" r:id="rId14"/>
    <p:sldId id="271" r:id="rId15"/>
    <p:sldId id="273" r:id="rId16"/>
    <p:sldId id="274" r:id="rId17"/>
    <p:sldId id="277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8-25T13:41:28.2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5720 4939 296 0,'0'0'3'0,"0"0"67"16,0 0 113-16,0 0-122 15,0 0 20-15,0 0-81 16,0 0-53-16,46 45-171 16</inkml:trace>
  <inkml:trace contextRef="#ctx0" brushRef="#br0" timeOffset="1550.58">5720 4939 658 0,'97'106'91'0,"-97"-102"273"0,0-2-227 16,0 7-112-16,4 1 103 16,5 2-49-16,2 2-44 15,2 2-7-15,-1 1 10 16,1 0-8-16,1 2-5 15,-1 0-6-15,5 1-1 16,0 3-1-16,2-1-5 16,0 3-2-16,3 0-1 15,-7-2-4-15,2-1-1 16,-4-3 0-16,-1 1 5 16,-1 0 4-16,1-2 15 15,-1 0-1-15,-1 1-7 0,-1-1-11 16,-1 0 2-1,2-3-7-15,-3 1-2 0,0-1 4 16,-1 2-2 0,1 0-1-16,2 0 0 0,-2-1 2 15,-1 1-4-15,-1-1 0 16,1 1-1-16,1 0 0 16,-2-1 1-16,3-2 0 15,0 3 0-15,-2-5 1 16,1 2 0-16,-2-1-1 15,-2-2 2-15,-1 2-3 16,0-1 0-16,3 0 0 16,-3 2 1-16,0-1-1 15,0-3 0-15,0 1 0 0,0-3 1 16,1 2-1-16,1 0 1 16,-2 1-1-16,3 2 0 15,0-4 3-15,0 5 1 16,3-1 4-1,-2-1 1-15,1 0-5 0,-2 0-3 16,1 0-1-16,-1 0 0 16,0 1 0-16,2-1-1 15,0 5 1-15,3 0 1 16,-2 2-1-16,6 5 0 16,-5-5 0-16,1 2-1 0,2-1 0 15,-1 0-2 1,0-1 1-16,0 0 1 0,-3-1 0 15,4 1 1-15,-1-2 0 16,0 4-1-16,0 1 1 16,0 1 0-16,3 3 0 15,-3-1 0-15,6-1-2 16,-3-1-3-16,1 1 1 16,2-2-2-16,0-1 6 15,0 1-2-15,-3-4 2 16,1 1 0-16,-4-2 0 15,0 0 0-15,0 0 0 16,-3 0-2-16,-3-1 0 16,4-1-1-16,-2 0 2 15,2-1 0-15,2 3 2 0,2-1-2 16,0 4 2 0,0-2-1-16,-2 1 0 0,1-2-1 15,-4-2 0-15,-1-1 1 16,0-1 0-16,0 1 0 15,1-1-8-15,1 1 1 16,1 2 5-16,-2 1-1 16,7 0 3-16,-1 3 0 15,0-2 0-15,0 0 0 16,0-1-1-16,-5 2 1 16,1-2 0-16,1 2-1 15,0-1 1-15,-1 0-1 0,0 2 0 16,1 0 1-1,0 1 0-15,1 0 0 0,-1 1-1 16,3 2 0-16,-3-2-1 16,0-2 2-16,0-2 2 15,0 2-2-15,-3-3-4 16,1 7 4-16,2 1 0 16,-1 1 1-16,2 1-1 15,2 0 0-15,-1 0-1 16,0-1 1-16,0-2 0 15,2 1 0-15,-1-2 1 16,1 1-1-16,1 1 0 16,1 1 0-16,-2 1 0 15,-1-4-1-15,0 1 2 0,0 0-1 16,-1-2 0-16,0-1 0 16,-2 1 0-16,3 2 0 15,-3 2 0-15,1 1 0 16,-2 2 0-16,3 2-1 15,-1 1-22-15,2 2 21 16,3-1-3-16,-3-4 2 16,1-1 3-16,0-5 0 15,-2-2 0-15,-2-1 0 16,-2 2 0-16,4-2 0 16,-3 2 0-16,1-3 0 15,-1 0 1-15,1 1-1 16,-2 1 0-16,1 3 0 0,2 1 1 15,-1 1-1-15,3-1 0 16,-3-1 0-16,3-3 2 16,-3-1-1-16,-2-3 6 15,0-2 4-15,-5-6-7 16,-2-4-1-16,0-2-2 16,-3-3-1-16,0 0-2 15,0 0-43-15,0 0-80 16,0 0 7-16,-3-5-100 15,3 3-281-15</inkml:trace>
  <inkml:trace contextRef="#ctx0" brushRef="#br0" timeOffset="4746.39">26029 4633 1093 0,'0'0'441'16,"0"0"-386"-16,0 0 108 15,0 0-49-15,0 0-75 0,0 0 17 16,95 87-4-1,-66-61-18-15,1 6-34 0,2 0 0 16,3 6 0-16,2 6 0 16,4 3 0-16,0 3 0 15,3 3 0-15,2-3 0 16,2 1 0-16,-1 2 0 16,1 1 0-16,3 0 0 15,-2 1 0-15,-1-2 0 16,-1 0 0-16,-3-2 0 15,0-3 0-15,-5-3 0 16,-1 0 0-16,-1 0 0 16,0 1 0-16,3 0 0 15,1 2 0-15,0-3 0 16,1 5 0-16,-1-3 0 0,-3-2 0 16,-4 2 0-16,1-4 0 15,1 2 0-15,1-3 0 16,4 1 0-16,1 0 0 15,0 1 0-15,-2-2 0 16,-4 0 0-16,-4-2 0 16,-3-1 0-16,0-1 0 15,-1-1 0-15,2-1 0 16,0 2 0-16,-1-4 0 16,1 2 0-16,2-1 0 15,-3-1 0-15,0-1 0 16,-4-1 0-16,-1-6 0 0,-3 2 0 15,1-3 0 1,-1 0 0-16,3 0 0 0,0 0 0 16,-2 0 0-16,2 1 0 15,0 1 0-15,0 2 0 16,3 4 0-16,-2 1 0 16,3 1 0-16,4 1 0 15,-1 1 0-15,3-3 0 16,-1 1 0-16,-1 0 0 15,-3-2 0-15,0 1 0 16,-2-1 0-16,-2-2 0 16,0-5 0-16,-4-2 0 15,0-4 0-15,-2-2 0 0,-1 2 0 16,3 1 0-16,1 4 0 16,1 1 0-16,4 3 0 15,-2 0 0-15,0-2 0 16,-4-5 0-16,-7-10 0 15,-5-4 0-15,-6-8 0 16,-3 0 0-16,2 0 0 16,-2 0 0-16,0-6 0 15,0-13-32-15,0-9-274 16,0-6-297-16</inkml:trace>
  <inkml:trace contextRef="#ctx0" brushRef="#br0" timeOffset="5947.55">25600 5153 1323 0,'0'0'66'0,"121"2"38"15,-62 1 129-15,7 1-112 0,4 1-28 16,0 1-23 0,7 0-51-16,4 0-1 0,3 2-18 15,4-2 0-15,3-1 0 16,1-1 0-16,1 1 0 15,1 2 0-15,-5-2 0 16,-4-1 0-16,-6 0 0 16,-3 0 0-16,-6-4 0 15,-5 0 0-15,-4 0 0 16,-6 0 0-16,-5 0 0 16,-9 0 0-16,-11 0 0 15,-10 0 0-15,-6 0 0 16,1 1 0-16,0-1 0 15,7 2 0-15,6-1 0 0,4 3 0 16,2 1 0-16,0 2 0 16,-2 2 0-16,-5-1 0 15,-7-3 0-15,-8-3 0 16,-7 0 0-16,-3-2 0 16,-2 0 0-16,0 0 0 15,0 0 0-15,0 0 0 16,0 0 0-16,0 0-41 15,0 0-285-15,0 0 12 16,-5-17-297-16</inkml:trace>
  <inkml:trace contextRef="#ctx0" brushRef="#br0" timeOffset="6331.57">27343 4913 1586 0,'0'0'182'0,"0"0"-149"15,0 0 180-15,0 0-180 16,0 0-33-16,0 0 0 16,0-9 0-16,0 9 0 15,0 0 0-15,0 7 0 16,0 7 0-16,12 8 0 0,8 9 0 15,8 8 0-15,8 0 0 16,4 3 0-16,5-2 0 16,-2 1 0-16,0-4 0 15,-3-4 0-15,-4-3 0 16,-4-5 0-16,-10-5 0 16,-8-2 0-16,-11-2 0 15,-3 1 0-15,0 0 0 16,-23 3 0-16,-17 4 0 15,-17-4 0-15,-17 2 0 16,-19-4-25-16,-13-6-416 16,-4-9-526-16</inkml:trace>
  <inkml:trace contextRef="#ctx0" brushRef="#br0" timeOffset="6957.03">25823 4836 1449 0,'0'0'95'0,"0"0"-54"16,0 0 144-16,0 0-104 15,-88-9-53-15,41 20 5 16,-3 8-12-16,1 6-12 15,3 6 2-15,4-2-1 16,3 0-10-16,5 0 5 16,4-6-2-16,8-1-2 15,4-7 1-15,8-4 1 16,3-4 4-16,4-1 4 16,2-2 15-16,1 3 0 15,0 7-26-15,17 6 0 16,14 9 0-16,12 7 0 0,8 7 0 15,6 1 0-15,1 6 0 16,3-3-183-16,0-11-378 16</inkml:trace>
  <inkml:trace contextRef="#ctx0" brushRef="#br0" timeOffset="7852.63">26523 4392 306 0,'0'0'1097'0,"0"0"-1035"16,0 0 121-16,0 0-34 16,0 0-118-16,0 0-25 15,-6 2 8-15,3 24 74 16,3 13-20-16,0 11-25 16,0 15-43-16,0 15 0 15,12 15 0-15,0 14 0 16,6 8 0-16,-3 12 0 0,-1 2 0 15,-3-3 0 1,-5 0 0-16,-3-10 0 0,-3-3 0 16,0-9 0-16,-1-7 0 15,-7-12 0-15,2-13 0 16,4-13 0-16,2-17 0 16,0-14 0-16,0-11 0 15,0-9 0-15,0-7 0 16,0-3 0-16,0 0 0 15,-1 0 0-15,1-11 0 16,-2-14 0-16,2-17-116 16,0-17-125-16,0-6-402 15</inkml:trace>
  <inkml:trace contextRef="#ctx0" brushRef="#br0" timeOffset="8417.12">26180 4412 1257 0,'0'0'54'0,"0"0"195"0,0 0-58 15,40-71-64 1,-22 46-25-16,1 0-35 0,2 2-67 16,-1 4 0-16,2 2 0 15,0 6 0-15,2 3 0 16,-1 7 0-16,1 1 0 15,2 12 0-15,1 19 0 16,1 10 0-16,2 9 0 16,3 4 0-16,3 4 0 15,4-5 0-15,2-7 0 16,-6-10 0-16,-3-13 0 16,-7-12-20-16,-2-7-115 15,-6-4-94-15,-1 0-154 16,-5 0-495-16</inkml:trace>
  <inkml:trace contextRef="#ctx0" brushRef="#br0" timeOffset="8933.84">26341 6176 1233 0,'0'0'203'15,"0"0"-79"-15,0 0 48 16,0 0-29-16,0 0-64 16,0 0-43-16,-6-5-16 15,6 5-8-15,0 0-8 0,0 8 1 16,0 13-2-16,0 8 10 15,12 3-13-15,7 7 0 16,5 2 0-16,6-5 0 16,0-5 0-16,-2-9 0 15,-4-10 0-15,-2-9 0 16,1-3 0-16,4-6 0 16,7-24 0-16,6-12 0 15,5-8 0-15,6-6 0 16,2 2 0-16,-2 4 0 15,3 11-154-15,1 17-484 16</inkml:trace>
  <inkml:trace contextRef="#ctx0" brushRef="#br0" timeOffset="31274.54">5681 5201 1694 0,'0'0'143'16,"0"0"-34"-16,0 0-8 15,0 0-101-15,0 0 0 16,-139-2 0-16,38-1 0 0,-15-2 0 16,-14-1 0-16,0 5 0 15,9 1 0-15,14 0 0 16,19 0 0-16,18 0 0 16,15 4 0-16,14 4 0 15,13-1 0-15,13-2 0 16,5 0 0-16,5-5 0 15,2 0 0-15,3 0 0 16,-3 0 0-16,3 0 0 16,0 0 0-16,-3 0 0 15,3 0 0-15,0 0 0 16,0-3 0-16,0-6 0 16,0-2 0-16,9 3-222 15,16 0-268-15,16 4-448 0</inkml:trace>
  <inkml:trace contextRef="#ctx0" brushRef="#br0" timeOffset="31764.34">5226 4821 1372 0,'0'0'177'15,"0"0"-89"-15,0 0 81 16,0 0 10-16,0 0-117 16,0 0-62-16,45 9 0 15,-17 4 0-15,5 2 0 0,-2 5 0 16,2 4 0-16,3 2 0 16,0 2 0-16,-3 0 0 15,-2 1 0-15,-1 3 0 16,-3-2 0-16,-5 4 0 15,-10 3 0-15,-9 4 0 16,-3 0 0-16,-17 2 0 16,-20-4 0-16,-15-3 0 15,-11-7 0-15,-4-2 0 16,2-8 0-16,11-4-22 16,14-1-253-16,23-5-282 15</inkml:trace>
  <inkml:trace contextRef="#ctx0" brushRef="#br0" timeOffset="33262.65">5636 4887 1393 0,'0'0'108'0,"0"0"-52"16,0 0 114-16,0 0-55 15,94-66-82-15,-79 55-6 16,-3 1 2-16,2 2-12 15,-4-1-11-15,5 1 2 16,-3 4 0-16,6-1 2 16,-2 2 1-16,2 3-1 15,4 0-1-15,2 0 5 16,-1 0-1-16,4 0-3 16,-2 5-10-16,0 2 0 15,0 3 0-15,-2 1 0 16,-2 2 0-16,-2 2 0 15,1-1 0-15,-1 5 0 16,-1-1 0-16,-5 2 0 0,-2-1 0 16,2 6 0-16,-5 0 0 15,-1 4 0-15,2 3 0 16,-3 2 0-16,3-1 0 16,0 3 0-16,1 1 0 15,-2 2 0-15,-1 3 0 16,-5 3 0-16,1-4 0 15,-3 0 0-15,0-3 0 16,-11-3 0-16,-5 3 0 16,-5-5 0-16,-4 2 0 15,-7-2 0-15,-5-3 0 0,-11-6 0 16,-10-10 0 0,-18-11 0-16,-6-3 0 0,-6-27 0 15,5-11 0-15,9-8 0 16,10-4-4-16,11-9 4 15,12-5 0-15,14-5 4 16,17-10-4-16,10-9 0 16,15-9 0-16,27-5 0 15,25 6 0-15,12 16 0 16,24 26 0-16,12 27-16 16,11 27-199-16,9 19-296 15</inkml:trace>
  <inkml:trace contextRef="#ctx0" brushRef="#br0" timeOffset="46640.96">20361 5067 1163 0,'0'0'314'0,"0"0"-177"16,0 0 87-16,0 0-43 16,0 0-153-16,0 0-28 15,0 0 0-15,28 35 0 16,11 9 0-16,12 17 0 16,4 11 0-16,9 12 0 15,8 11 0-15,10 9 0 16,6 8 0-16,3 8 0 15,1 6 0-15,1 7 0 16,2 0 0-16,8 7 0 0,8 1 0 16,6 7 0-1,3 3 0-15,-5 0 0 0,-8 0 0 16,-13-4 0-16,-12-9 0 16,-10-8 0-16,-7-17 0 15,-8-13 0-15,-3-13 0 16,-2-9 0-16,-1-8 0 15,2-9 0-15,-1-6 0 16,-5-9 0-16,-7-13 0 16,-14-10 0-16,-9-11 0 15,-9-8 0-15,-5-4 0 16,-3-12 0-16,0-20 0 16,0-14-34-16,-9-6-427 15,-3 1-875-15</inkml:trace>
  <inkml:trace contextRef="#ctx0" brushRef="#br0" timeOffset="47625.41">19577 5593 1261 0,'0'0'48'0,"0"0"59"15,0 0 105-15,0 0-1 16,0 0-90-16,0 0-43 16,35-2-69-16,0 2-9 15,5 0 0-15,5 0 0 16,8 0 0-16,12 0 0 15,12 0 0-15,18 0 0 16,10 7 0-16,10-2 0 16,-1 1 0-16,-4-2 0 15,-3 0 0-15,-1-1 0 16,3-3 0-16,4 3 0 16,4 0 0-16,-1 3 0 15,2 3 0-15,-2 4 0 0,-6 1 0 16,-4 1 0-16,-10-1 0 15,-8-2 0-15,-11-4 0 16,-8-1 0-16,-2-7 0 16,-3 0 0-16,-1 0 0 15,-8 0 0-15,-9 0 0 16,-6 0 0-16,-7 0 0 16,-3 0 0-16,-6 0 0 15,-9 0 0-15,-5 0 0 16,-7 0 0-16,-3 0 0 15,2 0 0-15,-2 0 0 16,0 0 0-16,0 0 0 16,0 0 0-16,0 0 0 0,-10 0 0 15,-18 0-167-15,-12 0-149 16,0-9-83-16,9-10-547 16</inkml:trace>
  <inkml:trace contextRef="#ctx0" brushRef="#br0" timeOffset="47991.01">21926 5317 1561 0,'0'0'82'0,"0"0"-21"0,0 0 109 16,0 0-49-16,0 0-69 15,0 0-52-15,-3-3 0 16,8 18 0-16,17 11 0 16,9 11 0-16,12 9 0 15,11 8 0-15,7-1 0 16,8 2 0-16,-5-6 0 16,-8-6 0-16,-14-9 0 15,-13-13 0-15,-16-5 0 16,-11 0 0-16,-2 1 0 15,-20 6 0-15,-21 5 0 16,-21 2 0-16,-25 4 0 16,-18-1 0-16,-10 1-133 15,-3-3-141-15,11 1-51 0,11-6-319 16</inkml:trace>
  <inkml:trace contextRef="#ctx0" brushRef="#br0" timeOffset="48658.39">19981 5317 1427 0,'0'0'108'15,"0"0"38"-15,0 0 32 16,0 0-95-16,0 0-66 16,0 0-17-16,-34 8 1 15,-5 11 2-15,-7 3 2 16,2 4-2-16,0 6 0 16,2 2-2-16,1 4-1 0,3 1 5 15,2 0-5-15,6-4 3 16,6-7-6-16,8-4 4 15,7-6-2-15,6-2 2 16,3-1 1-16,0 4 25 16,6-1 10-16,19 3-37 15,9 0 0-15,8 1 0 16,10 0 0-16,2-1-14 16,-2 3-130-16,4-5-204 15,5-5-582-15</inkml:trace>
  <inkml:trace contextRef="#ctx0" brushRef="#br0" timeOffset="49959.45">20822 5196 1056 0,'0'0'284'0,"0"0"-223"15,0 0 50-15,0 0 54 16,0 0-86-16,0 0-45 15,19-77-2-15,-11 57 0 16,1-4-14-16,2 0 8 16,2-4-14-16,3-2 1 15,7-2 0-15,0 1-13 16,3-1 1-16,-3 5 0 0,-3 3-1 16,1 1 0-1,-2 5 2-15,-1 0-2 0,1 1 0 16,3 3 0-16,0 3-1 15,5 2 1-15,4 6 0 16,5 3 0-16,7 0 0 16,0 1-1-16,3 10 1 15,-2 4 0-15,-5-1 2 16,-4 2-1-16,-4 2 0 16,-5-2 5-16,1 4-5 0,0-1-1 15,-2-3 0 1,0-5 4-16,-1-4 1 0,0-6-4 15,2-1 4-15,0 0-1 16,1-12-2-16,-1-1 5 16,-4-3-5-16,1 1-1 15,-4 5 4-15,0 2-3 16,-4 7 5-16,3 1-6 16,3 9-1-16,3 19-14 15,3 7-2-15,-1 5-2 16,-2 2-9-16,-3-3 4 15,0-2 11-15,0-6-2 16,-1-7-5-16,5-8 19 16,8-7 4-16,5-7 17 15,4-2 16-15,1 0 14 0,-3-2-2 16,-8-6-16 0,-10 3-33-16,-8 3 0 0,-8 2 0 15,-2 0 0-15,-1 6 0 16,1 19 0-16,4 12 0 15,0 8-51-15,-1 6-37 16,0 0-120-16,1-10-118 16,4-10-449-16</inkml:trace>
  <inkml:trace contextRef="#ctx0" brushRef="#br0" timeOffset="51592.7">22393 4475 947 0,'0'0'87'0,"0"0"48"15,0 0 28-15,0 0-22 16,0 0-61-16,0 0-52 15,7-11-2-15,-1 30 11 16,3 13 9-16,7 16 26 16,2 7-32-16,2 5-12 15,-1 1 0-15,-1 5-8 16,-3-4-10-16,-4 3-10 16,-7-6 0-16,-2-4-1 15,-2-6-2-15,0-6-1 16,0-4-23-16,0-12-20 15,0-6-14-15,-2-9-53 0,2-7 10 16,-1-1-28-16,1-4-43 16,0 0-86-16,0-6-43 15</inkml:trace>
  <inkml:trace contextRef="#ctx0" brushRef="#br0" timeOffset="51961.72">22397 4993 998 0,'0'0'173'0,"0"0"-134"0,0 0 58 16,0 0-7-16,0 0-70 15,0 0-19-15,0 0 3 16,0 0 31-16,0 12 2 15,0 3 15-15,0 1-17 16,9 4-13-16,6-1 6 16,3-2 8-16,4-2 8 15,4-7 5-15,0-5 27 16,6-3-1-16,-1 0-20 16,3 0-12-16,-4-9-5 15,-5-5-38-15,-5-2 0 16,-4 0 0-16,-5-5 0 0,-5-9 0 15,-4-4-48-15,-2-7-82 16,0-1-116-16,-14 4-22 16,3 5-277-16</inkml:trace>
  <inkml:trace contextRef="#ctx0" brushRef="#br0" timeOffset="55777.44">5453 3938 1203 0,'0'0'114'16,"0"0"-40"-16,0 0 51 16,0 0-4-16,0 0-5 15,0 0-76-15,0 0-20 16,12 5 2-16,7 23-12 16,2 7 9-16,3 11-2 15,6 7-5-15,-2 0-4 16,-1 2 1-16,1-1-4 15,-4-5 9-15,-1-8 8 0,-1-3-4 16,-3-8-6 0,-4-10 3-16,-5-6-8 0,-5-7-4 15,-5-5-3-15,0-2 0 16,0 0-5-16,0 0-45 16,0 0-74-16,0 0-120 15,0 0-101-15,-3 0-325 16</inkml:trace>
  <inkml:trace contextRef="#ctx0" brushRef="#br0" timeOffset="56131.53">5487 4504 1158 0,'0'0'294'0,"0"0"-247"0,0 0 5 15,0 0 109-15,0 0-33 16,0 0-77-16,-3 7-23 16,3-7 11-16,0 1-12 15,0 1-16-15,12 2 3 16,9 6-14-16,9 7 3 16,7 5 3-16,5 0 2 15,4-1 12-15,2-7-20 16,-2-6 0-16,-10-7 0 0,-5-1 0 15,-10-6 0 1,-4-17 0-16,-4-9 0 0,-1-7 0 16,1-7 0-16,2-2 0 15,6 1 0-15,6 5 0 16,4 5-181-16,8 12-164 16,10 11-230-16</inkml:trace>
  <inkml:trace contextRef="#ctx0" brushRef="#br0" timeOffset="60735.92">7484 4127 1283 0,'0'0'195'0,"0"0"-99"16,0 0-19-16,0 0 69 15,0 0-48-15,0 0-48 16,0 0-36-16,44 107 11 0,-31-59 5 15,0 6-12-15,-2 4-3 16,-1 4-15-16,-1-3 0 16,-1-2 0-16,-4-6 0 15,-2-8 0-15,-1-7 0 16,-1-9 0-16,0-14 0 16,0-4 0-16,0-6 0 15,0-3 0-15,0 0 0 16,0 0 0-16,0 0 0 15,0 0 0-15,0 0 0 16,0 0 0-16,0 0-40 16,0 0-92-16,0-8-81 15,0-4-59-15,0-2-154 16,-9 1-163-16</inkml:trace>
  <inkml:trace contextRef="#ctx0" brushRef="#br0" timeOffset="61088.99">7396 4710 798 0,'0'0'169'15,"0"0"-70"-15,0 0 25 16,0 0 23-16,0 0-39 16,0 0-46-16,-10 0 3 15,10 2-9-15,0-1-11 16,0 2-7-16,0 3-3 15,3 7-18-15,10 6-11 0,4 5-4 16,4 2 1-16,1 1 10 16,2-1 20-16,-2-5 14 15,5-4 17-15,-3-8 17 16,0-5-46-16,-8-4-35 16,-1-6 0-16,-3-18 0 15,-2-10 0-15,-1-5 0 16,-1-7 0-16,5 2 0 15,1 0 0-15,5 8-14 16,5 11-134-16,10 11-81 16,8 11-149-16,9 3-334 15</inkml:trace>
  <inkml:trace contextRef="#ctx0" brushRef="#br0" timeOffset="62134.26">6440 4738 1166 0,'0'0'244'0,"0"0"-202"15,0 0-16-15,0 0 61 16,0 0-40-16,0 0-36 0,3-42-3 15,-1 21 0 1,1-3 7-16,1-4-12 0,2-2 0 16,5 4-3-16,2-2 0 15,2 3-13-15,4 0-47 16,-2 4-73-16,-1 6-145 16,-2 4-219-16</inkml:trace>
  <inkml:trace contextRef="#ctx0" brushRef="#br0" timeOffset="62582.08">7204 4858 1061 0,'0'0'153'16,"0"0"-58"-16,0 0 47 15,0 0-42-15,0 0-25 16,0 0-40-16,15-8 3 16,-9 3-4-16,-2 1-1 15,4-6-8-15,-4-4-10 16,4-4-15-16,-2-6-2 15,1-2-5-15,5-2-42 16,0 0-59-16,4 0-93 16,1 5-213-16</inkml:trace>
  <inkml:trace contextRef="#ctx0" brushRef="#br0" timeOffset="62994.07">7954 4855 1185 0,'0'0'210'0,"0"0"-103"16,0 0 10-16,0 0-38 15,0 0-54-15,0 0-21 16,41-98-3-16,-18 65-1 16,10 0-10-16,10 2-59 0,7 6-48 15,11 7-84 1,10 5-127-16,7 5-457 0</inkml:trace>
  <inkml:trace contextRef="#ctx0" brushRef="#br0" timeOffset="66191.72">5609 5119 443 0,'0'0'181'15,"0"0"-180"-15,0 0 8 16,0 0 67-16,0 0 14 16,0 0 10-16,-40-79 27 15,36 64-8-15,1-4-25 16,1 2 20-16,2-2-19 15,0 0-26-15,0 0-8 0,0 0-18 16,0 2 0-16,6 2-14 16,6 1-2-16,0 2 2 15,3-2-2-15,-3 0-5 16,6 1 0-16,-3-1-9 16,1 1-4-1,1-3-3-15,2 0 3 0,3 2 4 16,-1 2-2-16,0 1 10 15,3 3-3-15,-3 3-11 16,4 2-3-16,-4 0-4 16,3 3-1-16,-6 0 1 15,1 0 0-15,2 0 0 0,0 0 0 16,3 3 0-16,1 3-1 16,2 3 1-16,-5-1 0 15,-2 2 0-15,-1 1 0 16,-5-2-1-16,-1 4-1 15,-4-1 2-15,2 3-3 16,0 1 2-16,0 4 0 16,-2 4 0-16,6-1 1 15,-2 5 0-15,0-1 0 16,-2 2 1-16,2 0-2 16,-4-3 1-16,-3-1 0 15,-1-3-1-15,-2 2 0 16,-3 0 1-16,3 2 0 15,1-1-1-15,-4 2 0 16,0 1 1-16,0 1 0 0,0 0 0 16,0-2 0-1,0-3 0-15,0-2 0 0,0-2-2 16,0-2 1-16,-4 2 1 16,-1-1-1-16,1 3 1 15,-2-3-1-15,-3 5 1 16,-3-4-2-16,-3 1-3 15,-4-1 5-15,-5-1-2 16,1-4-6-16,-5-1 5 16,-5-2-8-16,-1-4 5 0,-6-7-2 15,-4-1 2 1,-5 0 0-16,-3 0-1 0,3 0-11 16,0 0-11-16,5 0-10 15,3-1 10-15,6-10 15 16,1-3 10-16,1-10 0 15,-3-2 2-15,-7-13 2 16,0-5 4-16,-2-6-4 16,9-3 3-16,5-3-1 15,14 0 0-15,7 5 2 16,10 4-2-16,0 7 0 16,21 1 4-16,13 5-6 15,5 4-3-15,6 8-32 16,0 2-76-16,2 10-48 15,1 10-89-15,3 0-153 0</inkml:trace>
  <inkml:trace contextRef="#ctx0" brushRef="#br0" timeOffset="72971.08">7362 5034 519 0,'0'0'32'0,"0"0"-7"16,0 0 12-16,0 0 40 0,0 0-4 15,29-83 32 1,-21 71-26-16,3-2 0 0,2 2-41 16,5 2 48-16,4 1-38 15,4-1-15-15,2 1-14 16,3 1 4-16,2 4 14 16,0 1-22-16,3 3-3 15,1 0-9-15,-1 0 0 16,3 0 0-16,-2 12-3 15,-1 5 1-15,1 5-2 16,2 3-3-16,-5 5 3 16,-1 2-1-16,-5 4 0 15,-4 5-2-15,-4 3-9 16,-6 3 10-16,-9 3-3 0,-5 3-14 16,0-2-15-16,-3 2-5 15,-19-3 8-15,-10-3 11 16,-7-3-5-16,-10-1-9 15,-6-7 1-15,-4-6 14 16,-4-9 1-16,-3-8 6 16,-1-13 13-16,4 0 2 15,-2-16-1-15,-2-16 6 16,1-10 9-16,-4-8-1 16,4-6 24-16,-1-2-10 15,12-1-19-15,12 3-8 16,19 5-2-16,17 2-7 15,7 7-12-15,14-2-1 0,15 2-19 16,5-3-20 0,5-1-100-16,0 2-39 0,1 6-299 15</inkml:trace>
  <inkml:trace contextRef="#ctx0" brushRef="#br0" timeOffset="74963.35">5975 3762 704 0,'0'0'29'0,"0"0"67"0,0 0 49 16,0 0-2-16,0 0-50 15,0 0-17-15,15-44 1 16,-12 44-15-16,1 9-12 16,5 21-28-16,3 18-2 15,6 13-3-15,3 1-6 16,-3 3-7-16,1-1 2 0,-2-4 9 15,-1-2-10 1,-1-4 2-16,-2-4-1 0,-1-4-2 16,0-1-1-16,-4-7 1 15,1-5-3-15,-3-10 1 16,-2-6-2-16,0-6 0 16,-4-5 0-16,2-3 0 15,-2-1-2-15,0-2 1 16,0 0-5-16,0 0-25 15,0 0-29-15,0 0-51 16,0-3-40-16,0-10-35 16,-6-1-76-16,2-5-122 15</inkml:trace>
  <inkml:trace contextRef="#ctx0" brushRef="#br0" timeOffset="75367.67">5960 4342 1037 0,'0'0'121'0,"0"0"-69"15,0 0 52-15,0 0 2 16,0 0-71-16,0 0-33 15,0 5-2-15,0 1 0 0,6 4-4 16,3 1 3-16,3 6-1 16,7 1 2-16,2 2 4 15,6 1 11-15,3 2 22 16,10-1 31-16,2-3-22 16,1-2 14-16,-1-6-22 15,-6-5 31-15,-8-6 9 16,-6 0-10-16,-5-6-2 15,-4-11-41-15,1-7-20 16,-1-6-5-16,-1 0-5 16,-1-2 4-16,0 4-47 15,1 2-55-15,3 1-56 16,6 8-130-16,9 10-318 16</inkml:trace>
  <inkml:trace contextRef="#ctx0" brushRef="#br0" timeOffset="76234.78">3813 4724 1500 0,'0'0'137'0,"0"0"-41"16,0 0 16-16,0 0-7 16,0 0-52-16,0 0-39 15,36-14-13-15,-36 14 3 16,0 0-4-16,0 0 0 16,0 8-4-16,0 13-1 15,-10 14 5-15,-2 7 1 16,-3 5 0-16,-3 3-2 15,-1-7 0-15,5-4 0 16,4-9-1-16,3-7-7 16,4-10 2-16,3-6 7 15,0-2 5-15,10 0 11 0,11-5-4 16,10 0 2 0,2 0-8-16,0 0-6 0,1-8 0 15,-1-1 0-15,1-1 0 16,2 4 0-16,3-5 0 15,2 2 0-15,1-3-31 16,-3-1-92-16,-6 2-18 16,-5 0-41-16,-7-1-75 15,-6 0-125-15,-3 0-357 16</inkml:trace>
  <inkml:trace contextRef="#ctx0" brushRef="#br0" timeOffset="76651.89">4081 4795 1252 0,'0'0'170'0,"0"0"-107"0,0 0 14 16,0 0 2-16,0 0-34 16,0 0-41-16,-6 4-1 15,1 16 6-15,2 9 37 16,3 10-6-16,0 11-9 15,0 8-7-15,9 7-8 16,6 3-1-16,-3 0-3 16,1-4-6-16,-4-4-3 0,-4-5-3 15,-1-9 1 1,-2-9-1-16,-1-11 3 0,-1-10-5 16,0-7 4-16,0-5-2 15,0-3 2-15,0-1 6 16,0 0 18-16,0 0 10 15,0 0-10-15,0 0-7 16,0 0-8-16,0 0 1 16,0 0-4-16,0 0-8 15,0 0 0-15,0-3-20 16,0-4-57-16,2-1-44 16,1-2-78-16,4 0-139 15,5 4-329-15</inkml:trace>
  <inkml:trace contextRef="#ctx0" brushRef="#br0" timeOffset="79505.37">6309 5702 750 0,'0'0'67'0,"0"0"24"16,0 0-41-16,83-15 31 16,-69 11-16-16,-2 1-39 15,-3 1-8-15,-2-1-12 0,-1 2 13 16,2 0 6-16,2 1-21 16,2 0 5-16,4 0 2 15,4 0-2-15,4 4 4 16,1 6-3-16,2 3 1 15,0 2-1-15,-2 0 2 16,1 2 7-16,-4-1-8 16,-3 3-2-16,-5 3-9 15,-1 2-1-15,-1 8-2 16,3 2 3-16,-2 9 0 16,-2 8-2-16,5 4 2 15,-5 5 0-15,-4-1 0 16,-4-1-3-16,-3-1 1 15,0-3-1-15,-19-1-2 16,-5-7 1-16,-1-5 2 0,-8-7 1 16,-3-7-1-16,0-8 1 15,-4-7-4-15,-6-10 3 16,-8-2 1-16,-3-12 1 16,-2-16-1-16,-1-11 1 15,6-5 1-15,5-9 0 16,15-3 1-16,10-5 2 15,12-4-2-15,9-4 5 16,3-4-3-16,9 3-1 16,18 3 0-16,7 8-1 15,6 9-2-15,6 10-24 16,4 13-38-16,10 13-71 16,6 14-189-16</inkml:trace>
  <inkml:trace contextRef="#ctx0" brushRef="#br0" timeOffset="83107.84">6697 6508 195 0,'0'0'621'0,"0"0"-530"15,0 0-41-15,0 0 35 16,0 0 4-16,0 0-49 16,0 0-28-16,13-12-3 15,-11 9 5-15,2 2 14 16,2-2-11-16,3 0 6 15,2 3-6-15,2-3-2 16,2 3 0-16,3 0-1 16,3 0 3-16,1 0 4 15,3 0-4-15,2 0 8 0,0 0 5 16,0 0-3-16,-3 0-9 16,6 0 2-16,0 0-1 15,-2 0 6-15,0 0-14 16,-1 0 5-16,-3 0 0 15,-2 0-6 1,-1 0 0-16,0 0-4 0,0 0 15 16,-2 0 0-16,2-5 11 15,0 2-3-15,-1 0-3 16,-1 1 7-16,0-1-1 16,-5 0-2-16,-2 1 1 15,-4 1-11-15,-3-1-12 0,-4 2-5 16,-1 0-3-1,0 0-2-15,0 0-4 0,0 0-38 16,0 0-73-16,0 0-62 16,-9 0 3-16,-5 7-51 15,0 3-140-15,5 2-351 16</inkml:trace>
  <inkml:trace contextRef="#ctx0" brushRef="#br0" timeOffset="83610.61">7244 6310 812 0,'0'0'42'0,"0"0"24"16,0 0 51-16,0 0-17 0,0 0-43 15,0 0-29-15,6-8-2 16,-6 8 44-16,0 0 33 16,3 0-10-16,3 0-7 15,7 0-24-15,4 8-21 16,2 6 3-16,1 3-21 16,-2 5 1-16,-5 0-4 15,-1 1-9-15,-6 1 1 16,-3 0-7-16,-3-2-5 15,0 0 1-15,0 0-1 16,-6-2-5-16,-10 1-5 16,-4-2-74-16,-1 3-73 15,-4-2-77-15,5-4-219 16</inkml:trace>
  <inkml:trace contextRef="#ctx0" brushRef="#br0" timeOffset="84993.21">6795 5691 228 0,'0'0'84'15,"0"0"-30"-15,0 0-33 16,0 0-11-16,0 0-10 15,97 19-9-15,-76-8 9 16,0 3 9-16,1-3 46 16,1-2 5-16,-3 2-13 15,-1-3-23-15,-5-3-19 16,-2 0-4-16,-4-3-1 16,-5 3 0-16,1 0-6 15,-4-2 0-15,0 2 1 0,0 2 5 16,3 4 1-16,6 3 26 15,5 3 38-15,2 1 4 16,5-3-2-16,-5-1 6 16,-1-2 7-16,-3-4-10 15,-3 1 2-15,0-2-30 16,-3 1-11-16,0 2-24 16,2 6-1-16,2 6-6 15,2 6 0-15,0 5 0 16,7 0 1-16,-1-1-1 15,-3-1 0-15,1-1 0 16,-7 1 0-16,-4 0-1 16,-5 3 0-16,0 1-2 0,0 3-1 15,-8-1 3 1,-8 0 0-16,-2-2-3 0,-7-3-9 16,-7-4-6-1,-5-3-23-15,-6-7-13 0,-4-7 9 16,-2-4 3-16,3-7 17 15,0 0 22-15,1-7 2 16,-1-11-1-16,-2-4 6 16,0-9-2-16,-4-2 1 15,3-4-1-15,1-1 1 16,6-1 2-16,5 0-3 16,6-1 0-16,13-2-1 15,5-4 3-15,10-3 3 16,3-6 4-16,11-1 47 0,15 1-11 15,8 6 11-15,6 7-8 16,4 7-39-16,3 12-10 16,0 7-4-16,2 11-123 15,3 5-114-15,5 0-267 16</inkml:trace>
  <inkml:trace contextRef="#ctx0" brushRef="#br0" timeOffset="86366.51">5259 6025 106 0,'0'0'0'16,"0"0"-45"-16</inkml:trace>
  <inkml:trace contextRef="#ctx0" brushRef="#br0" timeOffset="86417.37">5390 6067 100 0,'0'0'28'16,"0"0"-28"-16,0 0-128 0</inkml:trace>
  <inkml:trace contextRef="#ctx0" brushRef="#br0" timeOffset="86783.33">5517 6095 366 0,'21'1'114'0,"1"2"-53"15,2 1 67-15,-2-3 24 16,-2-1 6-16,-4 0 10 16,-4 0 5-16,-3 0-20 15,-6 0-72-15,0 0-8 16,-3 0 7-16,0 0-24 15,0 0-26-15,0 0-22 16,-6 0-8-16,-28 7-11 16,-17 2 11-16,-22-1-2 15,-18-3 2-15,-10 0 0 16,-8-3-1-16,0-2 0 0,3 0 1 16,11 0 1-16,14 0 1 15,17 0-2-15,25 0 2 16,21 0 0-16,11 0-2 15,7 0 5-15,0 0 15 16,0 0 48-16,0 0-20 16,0 0-19-16,0 0-21 15,0 0-8-15,0 0-6 16,0 0-5-16,-3 3-28 16,-5 5-13-16,1 2-77 15,-8 0-77-15,7-2-91 0,5-5-230 16</inkml:trace>
  <inkml:trace contextRef="#ctx0" brushRef="#br0" timeOffset="89160.73">4039 5917 771 0,'0'0'118'16,"0"0"-79"-16,0 0 19 16,0 0 60-16,0 0-22 15,0 0-51-15,0-39-21 16,0 36 22-16,1 0-9 16,2 2-14-16,-1-1 14 15,1 2-2-15,0-2-7 0,-3 2 2 16,0 0-6-16,0 0-17 15,0 0-6-15,0 0-1 16,0-1-1 0,0 1-9-16,0 0-21 0,0 0-16 15,0 0 2-15,0 0 10 16,0 0-11-16,0 0-22 16,0 0-47-16,0 0 7 15,0 3 6-15,0 2-31 16,4-1-136-16</inkml:trace>
  <inkml:trace contextRef="#ctx0" brushRef="#br0" timeOffset="90601.94">3975 6072 700 0,'0'0'133'0,"0"0"-78"15,0 0 6-15,0 0 59 16,0 0-21-16,0 0-35 15,-8-48-10-15,8 42-2 16,0 2 0-16,0-3 17 16,0 4-19-16,0-1-5 0,0-1-18 15,3 2 5 1,2-1 16-16,1 2-18 0,1-3 1 16,5 2-13-1,0 0-6-15,3-1-3 0,0 0-6 16,1 1 3-16,4 0-5 15,-4 0 0-15,5-1 3 16,-6 3-1 0,-3 1-2-16,3-2-1 0,-8 2 1 15,1 0-1-15,-1 0 0 16,-1 0 0-16,3 0-2 16,4 0 1-16,-2 0 0 15,-2 7 0-15,1-1 1 16,2 1-1-16,-1 3 0 0,0 1 1 15,-3 0-3 1,1 3 2-16,0 2-3 0,-8 7-3 16,-1 7-1-16,0 4 3 15,-10 3 0-15,-11 5-2 16,-13 0 5-16,-8 2-1 16,-3-3-2-16,-4-3 1 15,3-8-16-15,4-7-14 16,0-6 13-16,9-6 7 15,5-4 7-15,7-6 4 16,5-1 2-16,10 0 1 16,1 0 7-16,4 0 12 15,1-6 28-15,0-4-6 16,0-2-6-16,0 0-5 16,0-2-17-16,0 1 0 0,1 4 5 15,4-1 14-15,1 3-12 16,4 2-6-16,-2 3-3 15,2 2-1-15,5 0-6 16,7 5-4-16,8 15-3 16,12 5 3-16,7 5-1 15,8-1 1-15,7 0 0 16,-3-5 1-16,5-5 4 16,-4-4 12-16,-5-6 22 15,-9-7 4-15,-8-2-31 16,-9 0-12-16,-8 0 0 15,-5 0 0-15,-2-2 0 0,-1-3 0 16,0 1-73-16,0 2-123 16,-3 0-156-16,3-4-318 15</inkml:trace>
  <inkml:trace contextRef="#ctx0" brushRef="#br0" timeOffset="93835.3">6752 6716 788 0,'0'0'132'16,"0"0"2"-16,0 0-1 0,0 0-21 15,0 0-54 1,87-71-15-16,-67 62-17 0,4 2-4 15,6 2 4-15,6 2-16 16,7 3-4-16,8 0-6 16,2 3 0-16,1 11 2 15,-6 2-1-15,-9 3 2 16,-1 1-3-16,-11 0 2 16,-3 2-4-16,-3 0 2 15,-2 5-1-15,-2 4-2 16,-1 3 2-16,-1 3-2 15,0 6 3-15,-3 5-1 16,0 3 1-16,-5 7-3 16,-5 2 1-16,-2 1 1 0,0-5-3 15,-6-4 4 1,-12-4-4-16,-3-3-2 0,-3-3 2 16,-6-6-8-16,-7-8 0 15,-9-10-10-15,-8-14-6 16,-13-4 15-16,-7-12 0 15,-1-17 2-15,5-9 0 16,7-2-3-16,8-6 4 16,9 0 9-16,12-7 1 15,8-3 0-15,14-1 6 16,9-2 37-16,3 1 9 16,3 3 9-16,12 4-36 15,0 4-19-15,0 7-5 0,-2 6-1 16,-2 10 0-16,2 7-32 15,-1 9-82-15,6 6-68 16,3 2-156-16,9 10-148 16</inkml:trace>
  <inkml:trace contextRef="#ctx0" brushRef="#br0" timeOffset="94387.83">7004 7321 776 0,'0'0'311'0,"0"0"-127"0,0 0-25 15,0 0-27-15,0 0-36 16,0 0-65-16,6-2-31 16,-30 18-4-16,-13 7 3 15,-12 8-1-15,-8 0 2 16,0 3-1-16,-3 1-1 16,4-3 2-16,4-4-26 15,8-5-21-15,6-3 25 16,5-8 5-16,8-3 3 15,5-4 10-15,5 0-1 16,5-4 5-16,5 0 0 16,2-1 0-16,2 0 1 0,-1 0-1 15,-3 0-15 1,0-4-31-16,-1-4-71 0,3-1-38 16,3 4-103-16,0 1-200 15</inkml:trace>
  <inkml:trace contextRef="#ctx0" brushRef="#br0" timeOffset="94786.96">6534 7319 745 0,'0'0'265'16,"0"0"-164"-16,0 0-51 16,0 0 44-16,0 0-71 15,0 0-22-15,66 12 2 16,-39-10 12-16,0-2 55 15,-2 0 45-15,-3 0-24 16,-2-1 4-16,-1-3-19 0,-3 1-25 16,-5 3-18-1,-5 0-33-15,0 11 0 0,-3 11-8 16,-3 9-16-16,0 2-55 16,0 3-19-16,0 5-11 15,0-1-92-15,0-6-182 16</inkml:trace>
  <inkml:trace contextRef="#ctx0" brushRef="#br0" timeOffset="96071.31">7046 6597 721 0,'0'0'372'0,"0"0"-237"16,82-15-88-16,-57 14 63 0,-1-2-32 15,5 3-40 1,2-3-18-16,9 3 7 0,9 0 14 16,11 0 11-16,13 0 20 15,5 0-1-15,5 0-6 16,2 0 5-16,-6 3-3 15,-1-3-26-15,-11 0-21 16,-15 0-20-16,-18 0 0 16,-16 0 0-16,-13 0 0 15,-5 0 0-15,0 0 0 16,0 0 0-16,0 0 0 16,0 0-13-16,0 0-69 15,0 0-22-15,0 0-37 16,0 0 0-16,-2 0-30 15,-8 0-7-15,-4 0-83 0,-3 0-151 16</inkml:trace>
  <inkml:trace contextRef="#ctx0" brushRef="#br0" timeOffset="96438.34">7799 6411 1174 0,'0'0'97'16,"0"0"-25"-16,0 0 38 15,0 0 3-15,0 0-58 16,0 0-45-16,52-2 8 15,-24 13-11-15,2 6 13 16,0 2 10-16,0 4-18 16,1 4 7-16,-5 1 3 15,-1 2 6-15,-4 1-6 16,-10-2-12-16,-8 0-6 16,-3 0-4-16,-6 0-10 15,-21-3 0-15,-11-4-83 16,-11-4-39-16,-5-2-40 0,-2-6-101 15,10-5-283-15</inkml:trace>
  <inkml:trace contextRef="#ctx0" brushRef="#br0" timeOffset="98908.42">8042 6924 544 0,'0'0'269'0,"0"0"-90"16,0 0-62-16,0 0-16 16,0 0-11-16,0 0-32 0,90-51-39 15,-62 44 43 1,5 2-16-16,-2 2-6 0,-4 1-12 15,0 2-24-15,-11 0 0 16,1 0-4-16,-7 9-1 16,-1 4-4-16,-3 11-3 15,-6 7 2-15,0 6 2 16,-7 4-2-16,-16 5 0 16,-5 1-24-16,-5-2-11 15,0-4-5-15,1-10 9 16,7-9 1-16,9-11 20 15,9-5 10-15,7-6 6 16,0 0 26-16,6-2 93 16,16-7-79-16,9-4 8 0,8 5-18 15,4 0-2 1,1 4-17-16,-4 4-8 0,-3 0-3 16,-3 2-10-16,-5 16-72 15,-7 4-126-15,-4 2-175 16</inkml:trace>
  <inkml:trace contextRef="#ctx0" brushRef="#br0" timeOffset="99505.09">6731 7332 62 0,'0'0'0'0</inkml:trace>
  <inkml:trace contextRef="#ctx0" brushRef="#br0" timeOffset="100209.08">6983 7407 459 0,'0'0'9'0,"0"0"42"16,0 0 2-16,0 0 12 0,0 0-12 15,0 0 14 1,-92 32 1-16,74-27 9 15,4-4-5-15,-3 1-16 0,-3 1 7 16,-1 0-30-16,-7 1 9 16,-5 3-3-16,-7-4-20 15,-8 1 3-15,-7-1 0 16,1 1-9-16,2-4 3 16,0 3-4-16,5-3-7 15,3 5-4-15,5-2 3 16,0 0-3-16,4 0-2 15,-3-1 2-15,-2 0-1 16,-5-2 1-16,0 0 3 0,-1 0-2 16,-2 0-2-1,-1 0 0-15,1 0 1 0,-2 0-1 16,1-2 0-16,4 0-1 16,0-3 3-16,5 2-4 15,5-1 2-15,4-1 0 16,3 0 0-16,1-1 0 15,3 0 2-15,-1-2 2 16,-1 1 9-16,1-2 26 16,6 3-7-16,5 3-6 15,11 2-13-15,-1 1 6 16,4 0 27-16,0 0 10 16,0 0-21-16,0 0-15 0,10-2-20 15,5 2-4 1,0-1-8-16,0 1-54 0,1 0-47 15,-1 0-48-15,0 0-36 16,-3 1-92-16,1 3-170 16</inkml:trace>
  <inkml:trace contextRef="#ctx0" brushRef="#br0" timeOffset="100577.28">5609 7328 945 0,'0'0'159'16,"0"0"-97"-16,0 0-61 15,0 0 7-15,0 0 25 16,-85 14-19-16,57 4-7 16,7 3-5-16,9 1-2 15,11 3 9-15,1 3 3 16,19 0 23-16,14 0 39 16,10 0 6-16,6-3-19 15,1-4-28-15,-4-4-10 16,-6-5-5-16,-10 1-14 0,-3-1-4 15,-5 0-17-15,-4 4-102 16,0 1-136-16,1-2-242 16</inkml:trace>
  <inkml:trace contextRef="#ctx0" brushRef="#br0" timeOffset="101943.96">6606 6786 738 0,'0'0'63'16,"0"0"24"-16,0 0-43 15,0 0 28-15,-63-76-49 16,36 61-22-16,-3-1-1 16,-1 4 0-16,4 1 4 15,0 0-4-15,4 0 0 16,-3-2 1-16,4 1-1 16,-5 0 0-16,0 2-1 15,-1 1 1-15,-2 1-2 0,-3 5 1 16,2 3 0-16,-1 0-1 15,1 0 1 1,7 12-5-16,2 6 3 0,4 2 1 16,3 1 0-16,5-1 2 15,-2 4-3-15,4-4 7 16,-1-1-3-16,-1-2 0 16,4-3 0-16,0-2 0 15,3-2-1-15,3-7 1 16,0 0 9-16,0-1 15 15,0-1 33-15,-3-1-22 16,3 0-6-16,0 0 7 16,0 0 5-16,0 0-8 0,0 0-5 15,0 0 0 1,0 3-9-16,0-1-10 0,0 4-9 16,0-1-1-16,3-1-1 15,0 1 1-15,-3-1-6 16,0-1-35-16,0 0-33 15,0-1-37-15,-3-2-84 16,-5 0-198-16</inkml:trace>
  <inkml:trace contextRef="#ctx0" brushRef="#br0" timeOffset="106749.42">5117 7441 974 0,'0'0'36'0,"0"0"36"16,0 0-34-16,0 0 31 15,91-35-2-15,-76 29-19 16,6 0 21-16,4 1 0 16,8-1 13-16,6 1-12 0,6 4-18 15,1 1-14-15,-6 0 4 16,-10 0-9-16,-11 0-23 16,-11 6-10-16,-5 4-3 15,-3 4-8-15,0 4-5 16,-12 6-6-16,-18 2-2 15,-10 2-13-15,-8-2 1 16,-1 1-5-16,1-7-8 16,12-3 5-16,6-3-10 15,10-5 28-15,5-1 19 16,7 0 6-16,2-4 1 16,3 0 0-16,2 1 3 0,1-5 19 15,0 0 37 1,0 0-16-16,0 0 1 0,0 0-4 15,0 0-1-15,0 1-5 16,0-1 0-16,1 2-27 16,7 1-6-16,1 0-1 15,-2 3-6-15,1-1-5 16,-4 1-3-16,-1 5-2 16,2-2 4-16,2 7 3 15,-1 2 3-15,0 6 5 16,0-1-4-16,-6 2-7 15,0-3-24-15,-6-2-1 16,-15-6 12-16,-7-3-8 16,1-5 2-16,-3-1-13 15,3-3-8-15,-7-2-27 0,-2 0-9 16,-6-16-79-16,-4-9-140 16</inkml:trace>
  <inkml:trace contextRef="#ctx0" brushRef="#br0" timeOffset="107335.53">5620 7017 936 0,'0'0'132'15,"0"0"-18"-15,0 0-69 16,0 0 17-16,0 0-15 16,0 0 28-16,-100 40 0 15,24-15-29-15,-15 2-13 16,-12 0-7-16,-10-3-15 15,-5-2-5-15,3-4-2 16,3-6-3-16,12-6 5 16,12-6-4-16,18 0 0 15,18 0 5-15,15-2-3 16,17-4-2-16,14 3 23 16,2 3 43-16,4 0 5 15,0 0-30-15,0 0-31 16,0 0-12-16,0 0-5 0,0 0-76 15,0 0-68-15,10-4-25 16,14 4-158-16,7-3-205 16</inkml:trace>
  <inkml:trace contextRef="#ctx0" brushRef="#br0" timeOffset="107749.92">5079 6931 1046 0,'0'0'136'16,"0"0"-41"-16,0 0 4 15,0 0 11-15,0 0-53 16,0 0-18-16,83-22-12 16,-56 22 1-16,-2 0 7 15,-4 0 9-15,3 0-23 16,0 8-8-16,6 2 22 0,1 1 14 16,2 4-22-1,-5 7-7-15,-6 3-10 0,-8 8-10 16,-11 8-1-1,-3 5-4-15,0 5 4 0,-9 2-9 16,-5-5-32-16,-2-2-17 16,1-7-36-16,0-3-25 15,-1-12-55-15,-7-5-114 16,0-16-256-16</inkml:trace>
  <inkml:trace contextRef="#ctx0" brushRef="#br0" timeOffset="110619.32">3909 7093 726 0,'0'0'167'0,"0"0"18"15,0 0 25-15,0 0-29 16,0 0-75-16,0 0-1 15,0 0-5-15,6-39-19 16,8 33-34-16,2-2-17 16,3 2-14-16,1 3-14 0,-1-3-2 15,2 6 0-15,-3 0-2 16,1 0 1-16,2 0-1 16,0 6 0-16,4 5-1 15,-4 4 1-15,-6-1 2 16,-2 1-6-16,-5 3 3 15,-8 5-4-15,0 4 2 16,0 1-2-16,-22 2 0 16,-7-2-8-16,-5-3-1 15,1-2-12-15,0-6 13 16,2-4-5-16,10-3 3 16,6-5 4-16,5-2 10 0,10-1 3 15,0-2 4-15,0 0 12 16,0 0 31-16,13-2-21 15,7-9-10-15,5 2 6 16,2 1 7-16,0 2 8 16,-5 3 6-16,-7 0-18 15,-3 3-25-15,-5 0 0 16,-2 0 0-16,-2 0 0 16,1 9 0-16,-2 11 0 15,-2 13 0-15,0 7 0 16,-20 6 0-16,-17 0 0 15,-8-4 0-15,-8-9 0 16,-5-8-7-16,1-11-9 16,6-8 11-16,5-5 5 15,10-1 1-15,8 0-1 0,4 0 3 16,9-3 8-16,2-2 2 16,7 1-13-16,3 1 0 15,1 3 0-15,2 0 0 16,0 0 0-16,0 0 0 15,0 0 0-15,0 0 0 16,0 0 0-16,0 0 0 16,0 0 0-16,0 0-44 15,8 0-140-15,6-3-235 16,10-1-343-16</inkml:trace>
  <inkml:trace contextRef="#ctx0" brushRef="#br0" timeOffset="114008.28">7228 7795 862 0,'0'0'91'16,"0"0"63"-16,0 0-53 16,0 0-18-16,16-77-8 15,-5 65-22-15,-4 1-8 16,3 2 2-16,-2 2-17 15,-2-1 4-15,5 2-17 16,2 1-9-16,0-3-5 16,5 1 1-16,6 0 6 15,4-2-5-15,5 3 3 16,3-1 1-16,1 5 4 16,-2 1 6-16,-4 1-5 15,2 0-12-15,-3 0 1 0,-5 3-2 16,5 6 0-16,-2 0-1 15,0 2 0-15,2 4 1 16,3-1-3-16,3 7 1 16,5 2 1-16,0 4 0 15,-4 2-2-15,-7 1 2 16,-8 2-3-16,-11 6-5 16,-5 4 6-16,-2 2-2 15,-4-1 1-15,0 4 3 16,0 1-5-16,-12 5 4 15,-3 0 1-15,-7 3-4 16,-9-8-3-16,-7-4-5 16,-9-6-19-16,-10-11 9 15,-7-8-9-15,-3-11 15 16,-8-8 1-16,-2-8-5 0,-2-21 10 16,4-12 2-1,9-10 7-15,13-7 1 0,17-2 2 16,12-4 3-16,19-2 1 15,5-3-1-15,0-7 3 16,19-3-3-16,4-3 2 16,4 9-7-16,0 9-2 15,3 17-3-15,1 23-15 16,5 21-165-16,13 6-180 16,9 26-499-16</inkml:trace>
  <inkml:trace contextRef="#ctx0" brushRef="#br0" timeOffset="115757.28">8054 8383 1113 0,'0'0'243'16,"0"0"-175"-16,0 0-17 15,121-42-3-15,-69 36 16 16,8 3-15-16,1 3-28 15,3 0-4-15,0 0-17 16,-1 0 4-16,1 0-4 0,-3 0 0 16,-4 0-10-1,-5 1-43-15,-10 1-34 0,-12-2-27 16,-17 1-49-16,-13 1-62 16,0-2-193-16</inkml:trace>
  <inkml:trace contextRef="#ctx0" brushRef="#br0" timeOffset="116074.82">8567 8140 213 0,'0'0'1052'0,"0"0"-984"16,0 0-57-16,0 0 15 15,0 0 33-15,0 0-19 16,60-22-31-16,-47 24-9 16,1 7 2-16,2 6-2 15,-1 6 3-15,3 5-2 16,-3 7 3-16,6 8-3 16,-3 7 1-16,-5 4-2 15,-8 3-3-15,-5 4-9 16,-14 2-51-16,-23 2-34 15,-14-3-69-15,-9-10-140 16,-1-7-205-16</inkml:trace>
  <inkml:trace contextRef="#ctx0" brushRef="#br0" timeOffset="118127.16">7328 8448 822 0,'0'0'128'0,"0"0"-38"16,0 0 22-16,0 0-12 15,0 0-85-15,0 0-15 16,4 1-9-16,-14 3 9 16,-4 0 0-16,-2-3 3 15,-1 0 3-15,0 1 16 16,-4-2-11-16,0 0 2 0,-6 0-3 16,-1 0 2-1,-5 0-7-15,0 0 9 0,2 0-2 16,1 0 0-1,6 0-4-15,3 0-8 0,5 0 0 16,1 0 0-16,1 0 0 16,-2 0 0-16,-2 0 0 15,-4 0 0-15,-4 0-1 16,0 0 2-16,0 0-2 16,-2 0 1-16,5 0 0 15,-2 0-1-15,4 4 1 16,5-1 0-16,1 1 0 15,4-3 1-15,1 1-1 16,3 0 0-16,-4-1 1 16,2-1 19-16,-6 0-1 0,2 0 12 15,-2 0 6-15,1 0-16 16,0 0 0-16,-3-5-11 16,4 2-5-16,-1-2-5 15,-2 2 3-15,5 0-1 16,-5 0-2-16,1 0 0 15,-4-1 0-15,-1 3 1 16,-1 1-1-16,-1 0-1 16,0 0 1-16,4 0 1 15,-3 0-1-15,7 0 0 0,0 0 0 16,0 0 0 0,-1 0 0-16,-1 0 1 0,-8 0 0 15,-1 0-1 1,-10-4 0-16,-2 1 0 0,-6 1 0 15,4-1 0-15,8 3 0 16,4 0-1-16,9 0 4 16,0 0-5-16,6 0 3 15,0 0-1-15,0 0 0 16,-1 0 0-16,-2 0 0 16,-3 0 0-16,-3 0 1 15,-1 0 0-15,1 0-1 16,-1 0 0-16,2 0 0 15,4 0 0-15,1 0-1 16,3 0 0-16,3 0 2 0,6 0-3 16,-2 0 3-1,2 0-1-15,-1 0 1 0,-6 0 0 16,-1 0 12 0,2 0 3-16,-3 0-2 0,5 0 1 15,4 0 7-15,1 0-2 16,2 0 1-16,0 0-3 15,0 0-1-15,0 0-5 16,0 0-2-16,0 0-1 16,0 0-9-16,0 0-1 15,0 0-47-15,0 0-68 16,2 0-67-16,11 3-149 16,11 2-260-16</inkml:trace>
  <inkml:trace contextRef="#ctx0" brushRef="#br0" timeOffset="118510.52">5757 8265 1080 0,'0'0'32'0,"0"0"-18"16,0 0-13-16,0 0 15 0,0 0-1 15,0 0-12-15,-55 21 4 16,25 1 8-16,-1 2-3 16,1 2-9-16,3 1 4 15,5-1-5-15,8 4 1 16,7-1 8-16,4 1 7 15,3 1 32-15,0 0-8 16,10-1-19-16,7-4 17 16,10-4 2-16,4-1-14 15,15-1-20-15,11-2-8 16,8 2 0-16,9-1-77 16,6 0-113-16,5-2-175 0</inkml:trace>
  <inkml:trace contextRef="#ctx0" brushRef="#br0" timeOffset="119613.2">6281 8499 635 0,'0'0'175'0,"0"0"-2"15,0 0-19-15,0 0 26 16,0 0-92-16,0 0-10 16,4-24-45-16,-4 24-14 15,0 0-8-15,2 0-3 16,-1 0-8-16,4 19 1 15,5 15-1-15,2 13 12 16,0 7-4-16,-2 0-7 16,-4 2 0-16,-3-6 1 0,-1 0-2 15,-2-5 1-15,0-2-1 16,0-6 0-16,0-6 0 16,0-4 0-16,0-7 0 15,0-3 0-15,0-6 1 16,0-5-1-16,0-3 0 15,0-2 0-15,0-1 0 16,0 0-4-16,0 0-5 16,0 0-36-16,0 0-85 15,-3-8-52-15,-3-8-127 16,3-1-140-16</inkml:trace>
  <inkml:trace contextRef="#ctx0" brushRef="#br0" timeOffset="120195.64">6175 8791 810 0,'0'0'156'0,"0"0"-74"0,0 0 44 15,0 0 44-15,0 0-53 16,0 0-59-16,0-14-24 16,0-2-15-16,4-5 12 15,4-4 3-15,1-7-12 16,1 0 6-16,2-4-8 15,-3 3 6-15,6 2 28 16,-2 4-6-16,2 7-2 16,-1 6-1-16,-2 7-22 15,-2 5-7-15,2 2 0 16,4 1-16-16,5 18-9 16,6 11-3-16,3 3 5 0,-2 2 5 15,1-2-3-15,-6-5 5 16,-2-6-2-16,-6-5 2 15,-4-6-4 1,-4-6 6-16,-7-4-3 0,0-1 2 16,0 0 2-16,0 0-3 15,0 0 0-15,0 0-5 16,0 0 3-16,0 0-24 16,0-4-25-16,0 2 8 15,0-1-16-15,0 3-21 16,0 0-32-16,0 0-25 15,0 0-72-15,3 0-87 16,-3 0-35-16,3 5-84 0</inkml:trace>
  <inkml:trace contextRef="#ctx0" brushRef="#br0" timeOffset="124919.15">6431 8286 474 0,'0'0'62'0,"0"0"-38"16,0 0 58-16,0 0 60 15,0 0-34-15,0 0-46 16,0 0-13-16,-14-24 16 16,14 24-43-16,0 0-15 15,0 0-7-15,0 0-1 16,0 0-4-16,0 0 3 16,0 4 1-16,0 4 0 15,1 3 0-15,5 0 1 16,-2 1 0-16,1 3 0 15,1 1 0-15,1 1-1 16,2-2-12-16,3-1-18 16,3-4 24-16,-3-2-10 0,3-3 15 15,0-1 2-15,-3-2 9 16,-2-2 2-16,4 0 37 16,0 0-14-16,0 0-13 15,7 0-4-15,-2-2-5 16,7 0 1-16,2-1-4 15,0 1 5-15,2-1-2 16,-5-1 30-16,-1 1-1 16,-6-2-6-16,0 0-8 15,-4-2 5-15,0 2-11 16,-3-2 23-16,-2 2-21 16,1-1 1-16,-2 2-1 15,-1 2-11-15,2-2-9 16,-3 3-3-16,3 1 1 0,2 0-2 15,2 0-1-15,-3 0 0 16,2 5 1-16,2-1-2 16,-4 4 0-16,0-3 1 15,-5 1 1-15,1-2-1 16,-3-2 2-16,0-2 0 16,2 0 1-16,3 0 0 15,6 0 6-15,2-7-7 16,2-6 1-16,3-1 2 15,-3 2 7-15,-2-2 8 16,-1 3 18-16,0 3-12 16,-3 2-6-16,0 4-12 15,-3 1-1-15,2 1-5 0,-1 0-4 16,-1 4 2-16,0 5-2 16,3 2 2-16,-2-3 2 15,-1 0-3-15,0-3 3 16,-6-1 3-16,3-1-2 15,-3-1-1-15,0-2 0 16,0 0 0-16,-1 0 6 16,3 0-3-16,-2 0-1 15,3-8-2-15,-1 0 1 16,-1 1-1-16,1 0 0 0,-4 1-10 16,-1 4-45-1,0-1-23-15,0 3-129 0,0 0-240 16,0 8-384-1</inkml:trace>
  <inkml:trace contextRef="#ctx0" brushRef="#br0" timeOffset="127553.21">6883 8981 1387 0,'0'0'49'16,"0"0"72"-16,0 0-58 15,0 0 64-15,0 0-30 16,30-75-40-16,-21 67-34 16,2 1-2-16,2 2-14 15,-1 3-7-15,3 2 0 16,1 0 0-16,2 0 0 0,-4 0-3 16,-3 2-6-1,-5 5 7-15,0 0-4 0,-3 3-5 16,-1-1 7-16,-2 4-10 15,0 4 0-15,0 1-12 16,-9 7 6-16,-9 0 4 16,0 0-12-16,-3-2-2 15,2-6 9-15,5 0 9 16,2-7 3-16,5-6-7 16,3-2-9-16,4-2 11 15,0 0 14-15,0 0 8 16,0 0 10-16,13-5-5 15,3-4-3-15,5 2 15 16,-3 0 7-16,0 5-3 0,-2-1-8 16,-5 1-3-16,-2 1 8 15,1 1-14 1,1 0 6-16,-4 0-11 0,-4 0-6 16,0 0-2-16,-3 1 0 15,0 12-6-15,0 8 5 16,-1 5-5-16,-13 3 6 15,-5 3 1-15,-1-1-6 16,-5-3 5-16,3-6-12 16,-2-7-16-16,-1-5-10 15,-4-7-11-15,-2-3-7 16,-2 0-3-16,-3-13 15 16,5-3 7-16,4 1 0 0,9 3-3 15,6 2-16 1,6 7 1-16,6 0-30 0,0 3-122 15,11 0-319-15</inkml:trace>
  <inkml:trace contextRef="#ctx0" brushRef="#br0" timeOffset="128722.99">5319 8071 312 0,'0'0'684'0,"0"0"-543"0,88-40-73 15,-66 29 76-15,-10 4 6 16,-6 3-55-16,-3 3-47 16,-3-1-27-16,0 2-21 15,-9 0-2-15,-21 0-8 16,-15 0 10-16,-16 9 4 15,-10 7-2-15,-9 2 0 16,-9 3-3-16,-14-1 1 16,-9-3 0-16,-10-2 3 15,-5-6 3-15,6-5-1 16,14-3-5-16,25 1-3 16,28-2 2-16,23 1 0 15,16 0 1-15,12 0 1 0,3 1 5 16,0-2 6-16,3 1-5 15,12 4-7-15,0 2-36 16,1 5-40-16,-1 2-86 16,0 5-86-16,-6-2-137 15,-3-4-219-15</inkml:trace>
  <inkml:trace contextRef="#ctx0" brushRef="#br0" timeOffset="129354.7">3703 8240 1214 0,'0'0'82'16,"0"0"-1"-16,0 0-46 15,109-79 61-15,-66 69-21 16,-2 2-36-16,-7 4-34 15,-10 3 1-15,-6 1-5 16,-9 0-1-16,-5 1-3 16,1 13-8-16,0 4 9 15,-3 8-5-15,-2 3 2 16,0-2-1-16,-9 5-8 16,-9-2 5-16,-4-1 4 0,-8 0 2 15,2 0 1 1,-7-3 1-16,1-1 2 0,3 0-1 15,1-4 1-15,6-4 1 16,9-5-2-16,5-7 1 16,7-1 3-16,3-3 6 15,0-1 48-15,0 0 64 16,13 0-21-16,11-7-66 16,9-3-20-16,2 3-7 15,-5 1 5-15,-7 4-5 16,-5-1 0-16,-11 3-3 15,-2 0-5-15,-4 0-4 0,2 1-2 16,3 13-4 0,0 11 7-16,-3 3-2 0,-3 4 3 15,0 5 0-15,-6 1-2 16,-16 0 4-16,-8-1-4 16,-9-5-2-16,-1-6 0 15,-2-9-11-15,2-7-10 16,0-6-17-16,4-4-8 15,3 0 10-15,2-4-44 16,4-9-8-16,3-3-12 16,4-4-52-16,4-1-50 15,7-1-180-15</inkml:trace>
  <inkml:trace contextRef="#ctx0" brushRef="#br0" timeOffset="135248.68">5093 4712 861 0,'0'0'134'0,"0"0"-18"16,0 0 39-16,0 0-18 15,0 0-21-15,0 0-4 16,0 0-37-16,57-46-11 16,-82 13-48-16,-20-13-1 0,-22-12 4 15,-24-8-7-15,-24-5 5 16,-34 1-4-16,-26 3-4 15,-34 3-9 1,-25 10-5-16,-7 15 0 0,-7 19 5 16,8 20 2-16,27 6-2 15,31 28-8-15,47 8 3 16,41 5 1-16,39-8 3 16,24-3 1-16,15-7 0 15,8-8 7-15,8-7-1 16,0-5 25-16,0-7 10 15,0-2-16-15,0 0-7 0,0 0-10 16,0 0-7-16,0 0-1 16,0 0-34-16,0 0-78 15,0 0-44-15,0 0-34 16,3 0-106-16,13-8-296 16</inkml:trace>
  <inkml:trace contextRef="#ctx0" brushRef="#br0" timeOffset="135811.17">1979 3841 1663 0,'0'0'128'16,"0"0"-77"-16,0 0 18 0,0 0 6 16,0 0-29-16,0 0-46 15,21-17-19-15,-39 34 3 16,-3 9 16-16,-6 9 0 16,2 4-15-16,1 4-20 15,7 4-13-15,1 1-7 16,7 0-3-16,2-2 8 15,7-7 13-15,0-8 22 16,0-7 10-16,4-9 5 16,5-4 2-16,0-2 3 15,6-2 28-15,0 0 23 16,12-2 3-16,9-4-11 16,14 0-31-16,10-1-6 0,10 0-11 15,-1 0-3 1,-1-2-3-16,-8-10-22 0,-6-5-90 15,-5-7-122-15,-9-11-197 16</inkml:trace>
  <inkml:trace contextRef="#ctx0" brushRef="#br0" timeOffset="136211.93">2171 3745 1540 0,'0'0'81'0,"0"0"49"16,0 0 10-16,0 0-56 16,0 0-44-16,0 0-40 15,-4 48-5-15,4 18 5 16,0 21 37-16,0 19-37 16,-3 9 0-16,-3 6 0 15,3 8 0-15,0-7 0 16,0-2 0-16,3-8 0 15,0-11 0-15,6-14 0 16,3-17 0-16,0-20 0 16,-3-15 0-16,-3-15 0 15,-2-11 0-15,-1-4 0 16,0-5 0-16,0 0 0 0,0 0 0 16,0 0 0-16,0 0 0 15,0 0 0-15,0 0 0 16,0 0 0-16,0-2 0 15,0-3 0-15,0-2-30 16,-1-6-202 0,-1 1-209-16,2 1-473 0</inkml:trace>
  <inkml:trace contextRef="#ctx0" brushRef="#br0" timeOffset="150640.51">12906 5666 154 0,'0'0'240'0,"0"0"-174"0,0 0-24 16,0 0-42-16,0 0-213 15</inkml:trace>
  <inkml:trace contextRef="#ctx0" brushRef="#br0" timeOffset="152126.84">12729 5453 848 0,'0'0'227'0,"0"0"-56"0,0 0-66 16,0 0-88-16,0 0-17 16,0 0-7-16,3-3-2 15,1 3 9-15,2 0 5 16,0 3 19-16,2 3 22 15,-1 2-4-15,2 3-24 16,0 2-5-16,2 0-4 16,0 1-1-16,0-1-4 15,2 1-2-15,-4 0-2 0,2-2 0 16,0 3 2 0,1-1 0-16,1 1 16 15,1-1-2-15,-2 1 10 0,3 1-8 16,-1 1-13-16,2 1-3 15,-4 2 0-15,4 1-1 16,-4-2-1-16,-1 0 1 16,-1-2-1-16,1 0 8 15,-1-3 18-15,2 2 7 16,-2-1-3-16,4 3 2 16,-2-1-14-16,4 3-1 15,-1 4-7-15,3 2 7 16,-2-1-12-16,-1-1 6 15,-3-5-8-15,-3-2-3 16,0-5 0-16,-3 0 0 16,0-3 4-16,2 5-3 15,2 3 4-15,2 4 8 0,4 5-1 16,2 1-3-16,1-1-6 16,-2 1-2-16,1-6-1 15,-6 1 1-15,3-6-1 16,-6 0 0-16,-2-1 1 15,3-3-2-15,-2 2-2 16,1 3 3-16,3 3 0 16,0 2 1-16,0 3-1 15,4 2 0-15,-2-2 1 16,0-2-2-16,0-3 1 16,-2-2-2-16,-2-2 2 15,1 2 3-15,2-1 9 0,-1 3 1 16,3 0-4-16,-1 0-2 15,0 4-6-15,0-3-1 16,-1 0 3-16,1 0-2 16,-2-2 2-16,1 1-2 15,-2-1-1-15,2 2 2 16,-4-3-2-16,1 1 3 16,2-2 2-16,-3 0 2 15,0 4-1-15,3-1-2 16,-2 2-2-16,1 1-1 15,1-2 0-15,-2 0-2 16,-1 1 2-16,2-5-1 16,-4 0 0-16,2-1 1 0,-3-2-1 15,3 3 1-15,-3-2 0 16,-2 5-1-16,3-2 0 16,1 2 0-16,0 1 1 15,1-3 0-15,0 4 3 16,-2-4 3-16,2-2-4 15,-4-2-1-15,1 0-2 16,-2-1 1-16,0-3-2 16,1 1 3-16,-1 3-3 15,2-1 2-15,1 4 0 16,3 3 0-16,-1 1 2 16,0-1-3-16,2 0 5 15,-1 0-4-15,-3-1 1 0,1-3 0 16,-1-2 1-16,-1-2 2 15,0-2 5-15,0 0-3 16,2 1 0-16,2 4-5 16,0 4-2-16,5 2 2 15,-1 2-2-15,2 1 1 16,-3-4-2-16,-2-3 2 16,-1-3-1-16,-4 1 0 15,0-4 0-15,-1 3-1 16,2 0 1-16,-1 3 1 15,3 2-1-15,0 2 1 16,4 4-2-16,-1 4 2 0,5 2 0 16,-1 1 3-1,-1 0-3-15,-1-2-1 0,-3-3 1 16,-2-5-1-16,-1-3 0 16,-2-2 1-16,3-3 1 15,-2 0 4-15,2 5-6 16,3 6 0-16,2 8 0 15,3 7 0-15,-2 1 0 16,0-1 0-16,-6-6 0 16,-3-12 0-16,-4-10 0 15,-2-8 0-15,0-4-55 16,-8-19-195-16,-8-17-101 0,1-8-709 16</inkml:trace>
  <inkml:trace contextRef="#ctx0" brushRef="#br0" timeOffset="158214.63">12997 5170 1389 0,'0'0'73'16,"88"9"-23"-16,-43-4 64 0,0-4-28 15,1 1-56-15,2-2-1 16,5 0 15-16,2 0-10 16,8 0-3-16,0 0-19 15,4 0-11-15,-3-3 1 16,-9 3-2-16,-11 0 0 15,-17-2 0-15,-13 2-11 16,-11 0-37-16,-3-3-99 16,-1-2-122-16,-15-3-211 15</inkml:trace>
  <inkml:trace contextRef="#ctx0" brushRef="#br0" timeOffset="158551.73">13542 4986 1243 0,'0'0'155'16,"0"0"-66"-16,0 0 18 15,0 0-29-15,0 0-46 16,0 0-21-16,43 29-1 15,-19-10 4-15,4 3 12 16,2 1-11-16,-2 0-1 16,-4 3-7-16,-3-1-2 15,-3 1 8-15,-5 3-7 0,-4 0 2 16,-7-3-7-16,-2-1-1 16,-9-2-3-16,-26-3-5 15,-17-2-76-15,-18-9-58 16,-6-4-107-16,0-2-363 15</inkml:trace>
  <inkml:trace contextRef="#ctx0" brushRef="#br0" timeOffset="159136.75">12281 5325 874 0,'0'0'197'0,"0"0"-70"15,0 0 43-15,0 0-2 16,0 0-27-16,0 0-25 16,0-1-36-16,0 1-16 15,0 0-4-15,0 0-17 0,0 11-36 16,0 13-7-1,0 9 0-15,5 8 0 0,2 1 0 16,2 0 0-16,1 0 0 16,-4-1 0-16,-1-7-3 15,0-2-68-15,-2-7-48 16,0-6-61-16,0-5-64 16,1-8-172-16,0-6-211 15</inkml:trace>
  <inkml:trace contextRef="#ctx0" brushRef="#br0" timeOffset="159547.26">12770 5584 1100 0,'0'0'351'0,"0"0"-311"15,0 0 23-15,0 0 14 16,0 0-45-16,0 0-20 0,-101-3-10 15,55 3-2-15,1 0-7 16,8 0-30-16,9 1-15 16,8 3 8-16,5 1 28 15,5-5 8-15,1 2-4 16,6-2-9-16,3 0-32 16,0 0 12-16,0-2-13 15,1-7-53-15,11 3-32 16,0 1-61-16,4-1-94 15</inkml:trace>
  <inkml:trace contextRef="#ctx0" brushRef="#br0" timeOffset="159789.12">12542 5470 1174 0,'0'0'138'15,"0"0"-51"-15,0 0 62 16,0 0-38-16,0 0-62 16,0 0-32-16,0 58-3 15,0-29-13-15,0 0-1 16,0 0-14-16,0-3-41 16,0 1-19-16,6 0-21 15,14-3-85-15,6-5-83 0,6-4-23 16,4-10-279-16</inkml:trace>
  <inkml:trace contextRef="#ctx0" brushRef="#br0" timeOffset="161454.91">12847 6077 749 0,'0'0'54'0,"0"0"-37"15,0 0 49-15,0 0-5 16,0 0-54-16,89 0 2 16,-67 0 33-16,5 0 3 15,3 0-20-15,3 0-1 16,4 2-17-16,4-2 9 15,2 0 0-15,-4 0 13 16,1 0-5-16,0 0 5 16,-3 0 11-16,2-6-15 15,1 3-10-15,1 0-8 16,-1 3 3-16,6 0 14 16,2 0-7-16,4 0 6 15,-1 0 4-15,-3 0 12 0,-5 0-9 16,-6 0-7-16,-4 0 2 15,-6 0-11-15,-5 3-10 16,-1-1 0-16,-2-1-2 16,1-1-1-16,-2 0 0 15,1 0-1-15,-1 0 0 16,3 0-1-16,1 0 2 16,0-1-1-16,0-1 0 15,1-1 1-15,-5-1-1 16,-6 3 0-16,-6 1 0 15,-6 0-3-15,0 0-104 16,-13 0-146-16,-16-2-14 0,-2 1-175 16</inkml:trace>
  <inkml:trace contextRef="#ctx0" brushRef="#br0" timeOffset="162273.75">13151 6025 1082 0,'0'0'118'15,"0"0"-46"-15,0 0 13 0,0 0-6 16,0 0-46-16,-97-3-16 16,56 3-10-16,-3 0-6 15,2 0 0-15,2 0 1 16,3 0-1-16,5 0-1 16,4 0 0-16,5 0 3 15,1 0-3-15,6 0 0 16,7 0 0-16,3 0 11 15,4 0 29-15,2 0 13 16,0 0 7-16,0 0-18 0,-1 0-16 16,-1 0-13-1,-1 0-12-15,-4-1-1 0,1 0-16 16,0-2-70-16,0-3-33 16,3-2-65-16,3 0-166 15,0 1-189-15</inkml:trace>
  <inkml:trace contextRef="#ctx0" brushRef="#br0" timeOffset="162535.34">12827 5941 747 0,'0'0'355'16,"0"0"-270"-16,0 0 66 0,0 0-14 15,-80-13-82 1,57 16-25-16,5 10-12 0,0 4-11 15,6 6 0-15,4 2 6 16,6 5 14-16,2 1 17 16,0 2 5-16,3-1-12 15,6-2-11-15,0-4-1 16,0-5-15-16,-3-9-8 16,3-2-2-16,-2-4-3 15,4-4-71-15,2-2-130 16,2 0-333-16</inkml:trace>
  <inkml:trace contextRef="#ctx0" brushRef="#br0" timeOffset="163135.73">12451 6486 1418 0,'0'0'0'15,"-86"-11"9"-15,35 6-9 16,-1 1 26-16,1 4-19 15,3 0-1-15,2 0 10 16,6 0-3-16,7 0 1 16,11 0 21-16,8 3-22 15,7-3-12-15,4 0-2 16,3 0-16-16,0 0-59 16,15 0-171-16,-3-3-280 15</inkml:trace>
  <inkml:trace contextRef="#ctx0" brushRef="#br0" timeOffset="163706.28">11454 6246 1826 0,'0'0'195'0,"0"0"-169"0,0 0-26 16,0 0 0 0,-19-89 0-16,19 69 0 0,6 1 0 15,14 0 0-15,1 4 0 16,4 4 0-16,0 5 0 16,-4 1 0-16,-6 3 0 15,-4 2 0-15,-7 0 0 16,1 0 0-16,-4 5 0 15,2 9 0-15,-1 3 0 16,-2 5 0-16,0 5 0 16,0 6 0-16,0 4 0 15,-3 3 0-15,-12 5 0 16,0 2 0-16,-3-2 0 16,0-1 0-16,-1-2 0 15,1-3 0-15,0-2 0 16,2-4 0-16,0-6 0 0,2-6 0 15,2-6 0-15,1-7 0 16,2-4 0-16,3-4 0 16,0 0 0-16,0-5 0 15,3-9 0-15,3-1 0 16,0-1 0-16,3 2 0 16,17 0 0-16,10 3 0 15,13-1 0-15,8 2 0 16,10 4 0-16,9 0 0 15,3 4 0-15,10 2-181 16,10 0-137-16,4 0-252 0</inkml:trace>
  <inkml:trace contextRef="#ctx0" brushRef="#br0" timeOffset="165083.7">13746 6845 459 0,'0'0'500'16,"0"0"-484"-16,0 0 16 15,0 0 99-15,0 0-48 16,0 0-21-16,-27-13-7 16,27 13 8-16,0 0 3 0,0 0 17 15,0 0-8-15,0 0-13 16,6 0-17-16,7 0-15 16,6 0-12-16,3 0-2 15,6 0-5-15,8 0 0 16,4 0-6-16,8 0-5 15,2 0-1-15,3 0 1 16,-1 0 0-16,-3 2-3 16,-8-2 3-16,-7 0 3 15,-7 0-3-15,-5 0 0 16,-4 0 0-16,1 0 0 16,-3 0-12-16,7-2-16 15,1-2 0-15,7 3 3 0,1-1 10 16,-4 2 12-1,-4 0 1-15,-11 0-11 0,-8 0-67 16,-5 0-31-16,0-1-102 16,-3-2-190-16</inkml:trace>
  <inkml:trace contextRef="#ctx0" brushRef="#br0" timeOffset="167929.19">12547 7178 852 0,'0'0'169'16,"0"0"24"-16,-109 0-39 15,51 0-49-15,-14-5-57 16,-7-3-24-16,-3 2-7 16,-3-1-6-16,10-1-3 0,14 3-3 15,18 3-5 1,22 2 0-16,11 0 6 0,10 0-2 16,0 0 12-16,0 0-16 15,10 9-2-15,1 2-82 16,-4-5-47-16,-4-6-96 15,-3 0-183-15</inkml:trace>
  <inkml:trace contextRef="#ctx0" brushRef="#br0" timeOffset="168496.69">11236 7068 1494 0,'0'0'106'16,"0"0"-7"-16,0 0 68 16,0 0-7-16,0 0-139 15,0 0-21-15,1-15 0 16,5 9 0-16,1-1 0 16,-1 2 0-16,-1 1 0 15,0 4 0-15,-4 0 0 16,1 0 0-16,-2 0 0 15,1 0 0-15,2 0 0 16,3 14 0-16,-2 5 0 0,2 5 0 16,-4 3-26-1,-2 4 6-15,0 2-12 0,0 3-10 16,-9 1-12-16,-4 0-5 16,-3-1 3-16,-1-3 14 15,-1-1 19-15,-2-5 5 16,1-2 12-16,2-6 0 15,0-6 6-15,5-4 0 16,-3-5 5-16,7-2-2 16,2-2 4-16,2 0 17 15,2 0 18-15,2-2 15 16,0-7-2-16,0-3-19 16,12-2 10-16,11-1-1 15,6 3-17-15,7 2-20 16,3 2 0-16,4 4 2 0,2 4-3 15,7 0-7-15,-1 0 0 16,3 11-3-16,-5-1 0 16,-12-5-15-16,-8-5-30 15,-9 0-30-15,-4-7-75 16,-2-17-155-16,1-4-535 16</inkml:trace>
  <inkml:trace contextRef="#ctx0" brushRef="#br0" timeOffset="170629.47">14340 7582 827 0,'0'0'101'15,"0"0"21"-15,0 0 39 16,0 0-68-16,0 0-27 0,-112-10-15 16,55 10-16-1,-9 0-16-15,-8 0-12 0,-1 0-5 16,-1 0-1-16,5 3-1 16,2 4-3-16,8 1-14 15,9 1-32-15,11 3 11 16,13-3 20-16,10-2 6 15,9-2 7-15,5-3 4 16,2-2 0-16,-2 0 2 16,-1 0 6-16,-2-2-7 15,-1-6-7-15,2-2-122 16,6 3-113-16,0 2-207 0</inkml:trace>
  <inkml:trace contextRef="#ctx0" brushRef="#br0" timeOffset="170907.73">13543 7529 901 0,'0'0'106'16,"0"0"4"-16,0 0 54 16,0 0-35-16,-6 77-65 0,2-48-31 15,-1-2-16-15,-2-4-13 16,2-6-2-16,4-6-1 16,1-3-1-16,0-2-45 15,21-1-62-15,13 0-254 16</inkml:trace>
  <inkml:trace contextRef="#ctx0" brushRef="#br0" timeOffset="172708.74">12588 7897 1358 0,'0'0'172'0,"0"0"-110"16,0 0 36-16,0 0 30 0,0 0-49 16,0 0-58-16,0 0-9 15,-102-15 4-15,27 19-12 16,-10 2 0-16,-4 1 2 16,2-3-6-16,11 1-5 15,12-2-16-15,13 2 0 16,20-2-16-16,10 0-35 15,15 0-24-15,6 0-32 16,0 2-46-16,16-3-64 16,7-2-383-16</inkml:trace>
  <inkml:trace contextRef="#ctx0" brushRef="#br0" timeOffset="173366.51">11510 7890 1648 0,'0'0'153'0,"0"0"-125"16,0 0 98-16,0 0-34 16,0 0-92-16,0 0 0 15,-34-66 0-15,37 58 0 16,10 2 0-16,5 0 0 15,-2 5 0-15,-5 1 0 0,1 0 0 16,-3 0 0-16,-5 0 0 16,-1 0 0-16,0 0 0 15,-1 0 0-15,-2 0 0 16,0 0 0-16,0 4 0 16,0 6 0-16,0 6 0 15,-3 4 0-15,-8 6 0 16,-5 3 0-16,1 8 0 15,0 0-46-15,0 4 15 16,2 1 14-16,2 0 14 16,2 2-3-16,1-4 6 15,-3-3-2-15,2-5 5 16,-4-6-7-16,-2-5 4 16,0-5 0-16,0-6 3 15,0-4-3-15,3-6 0 0,-1 0 7 16,2-1 8-16,1-12 0 15,-2-1-5-15,7-1-1 16,4-2 4-16,1 0-1 16,0 0 0-16,6 1-2 15,12 6-10-15,4 5 0 16,2 4 0-16,1 1 0 16,2 1 0-16,0 14 0 15,3 3 0-15,0 0 0 16,-2-6 0-16,-1 0 0 0,-5-5 0 15,1-3 0 1,-1-4 0-16,5 0 0 0,1-14-17 16,5-12-68-16,-2-6-61 15,-1-6-101-15,1-3-212 16</inkml:trace>
  <inkml:trace contextRef="#ctx0" brushRef="#br0" timeOffset="174800.08">12044 5334 1250 0,'0'0'119'15,"0"0"-49"-15,0 0 62 16,0 0 2-16,0 0-73 16,0 0-20-16,18-24 2 15,-28 2 17-15,-17-16-11 16,-15-13-8-16,-18-12-8 16,-17-12-19-16,-17-11-14 15,-11-5 0-15,-8-2 0 0,1 5 0 16,11 10 0-16,11 13 0 15,18 12 0-15,17 12 0 16,14 11 0-16,17 11 0 16,9 10 0-16,7 4 0 15,7 2 0-15,1 3 0 16,0 0 0-16,0 0 0 16,-3 8-35-16,1 6-13 15,1 3-66-15,-1 2-31 16,2 1-31-16,0-3-90 0,0-6-199 15</inkml:trace>
  <inkml:trace contextRef="#ctx0" brushRef="#br0" timeOffset="175184.14">11207 4288 238 0,'0'0'864'15,"0"0"-680"-15,0 0-32 16,0 0-2-16,0 0-48 16,-123-56-15-16,69 50-16 0,-3 4-45 15,2 2-8-15,0 0-9 16,9 9 0-16,11 5-9 15,12-1-1-15,12 4 1 16,8-1 0-16,3 4 13 16,0 0 18-16,0 3 1 15,9-1-14-15,4 3-11 16,1 0-2-16,2 3-5 16,5 8-3-16,3 3-4 15,1 3-35-15,-1 3-27 16,-4-1-42-16,-10-1-93 15,-10-9-115-15,0-14-227 0</inkml:trace>
  <inkml:trace contextRef="#ctx0" brushRef="#br0" timeOffset="176051.23">9795 3638 1156 0,'0'0'263'0,"0"0"-50"16,0 0 3-16,0 0-98 15,0 0-49-15,0 0-57 16,92-54-12-16,-72 47 0 16,1 3 0-16,-2 1 0 15,-4 1 0-15,1 2 0 16,-1 0 0-16,3 0 0 0,3 13 0 15,3 5 0 1,0 4 0-16,1 2 0 0,0 2 0 16,-5 2-9-16,-4 3-24 15,-7 1-5-15,-6 3-5 16,-3 3 8-16,-1 0-6 16,-23-2-7-16,-6 3 19 15,-3 0-8-15,-3-1 13 16,2-1 13-16,0-4 1 15,2-4-5-15,3-7 6 16,2-1-1-16,0-8 0 16,3-8 8-16,3-5 2 15,3 0 6-15,2-8 10 16,1-12 17-16,6-3 17 16,3 2-11-16,2-1-3 0,4 2 7 15,0 3-3-15,0 2-2 16,0 7-15-16,2 2-6 15,1 4-7-15,-1 2-2 16,-1 0-8-16,-1 0-2 16,2 0-10-16,1 0 3 15,3 8-6-15,0 6 11 16,6 5 3-16,-2-1-2 16,1 3 2-16,2-1 1 15,-2 0 0-15,0-3-2 16,-2 0-5-16,2-2 2 15,-2 0 5-15,4 2-1 16,1 1 1-16,5 2 0 16,3-2 0-16,1-2 1 0,1-4 5 15,0-2-3-15,-2-3 3 16,5 0-3-16,2-3-3 16,7 2 0-16,11-3-12 15,5-1-79-15,3-2-116 16,-3-2-113-16,-15-30-540 15</inkml:trace>
  <inkml:trace contextRef="#ctx0" brushRef="#br0" timeOffset="202778.32">17263 11104 592 0,'0'0'168'16,"0"0"-73"-16,0 0 10 0,0 0 0 15,0 0-47-15,0 0-3 16,0 0-4-16,0 0-13 16,0-3 0-16,2 3-1 15,1 0-14-15,3 3-19 16,0 7-4-16,5 1 0 15,1 1 0-15,5 2 9 16,-2 0-5-16,1 0 10 16,-1-1-10-16,0 1 7 15,-2-1-4-15,1 3-7 16,1 1 1-16,0 0-1 16,3 3 0-16,1-1 0 15,-1 3 0-15,3-2 2 0,-5-3 11 16,1-1 2-1,-1-2-8-15,-4 0-5 0,2 3-2 16,2 0 0 0,3 5 0-16,-1-2 0 0,3 2 0 15,3 0 1-15,-3 0-1 16,1-3 0-16,-3-1 1 16,-4 0-1-16,-3-3 0 15,-3-1-1-15,0 3-1 16,0 0 1-16,3 2 1 15,2 3 1-15,2 0 1 16,-1-2 0-16,0-1-1 0,0-2 2 16,-2-2-3-1,-2-2 0-15,-1 0-1 0,0 3-1 16,1 0 1-16,0 0 1 16,0-1-3-16,0 0 0 15,2 1 0-15,-3-1 3 16,3 2 1-16,0-1-1 15,-1 1 0-15,1 0 0 16,-2 1-1-16,-1-4 1 16,0 2-1-16,-1-3 1 15,1 1 0-15,0 1-1 16,-1 3-2-16,1 1-13 16,2 1-3-16,0 1 6 15,-1-2 3-15,2 5 2 16,-4-5 7-16,0-2 0 0,0-2 0 15,-2-1 2-15,1-1-1 16,2-4 1-16,-2 5 1 16,2-1 0-16,2 2 0 15,0 4 2-15,2-2 0 16,-1 1 0-16,0-2-1 16,4 1-3-16,-5 0 0 15,1-3 0-15,-1-1 1 16,-3 0-1-16,1-3 7 15,-2 3 9-15,-1-2-6 16,2 1-5-16,3 1-3 16,0 1 3-16,3 2-5 0,-2 0 0 15,4 3-1-15,2-2 1 16,2 2 0-16,1 1 3 16,2-1-3-16,-1 3 1 15,1 2 0-15,2 2 1 16,-2-1 2-16,-3 1 7 15,0-4-4-15,-3 0-1 16,-5-4-4-16,1-5-2 16,-5-1-1-16,-2-1-1 15,1 3 1-15,2 0 0 16,4 1 1-16,2 6 0 16,8 4-1-16,0 1 1 15,4 3 0-15,2 0 1 16,-2-1-2-16,-4-5 1 0,-5-3 0 15,-7-4 0 1,-4-6-2-16,-4 2-8 16,-2-3-26-16,2 1 8 0,-1 3 6 15,3 1 4-15,0 1 5 16,2 2 4-16,3 0 3 16,2 3 4-16,1 0-26 15,0-1 22-15,-1-2 6 16,1-1 0-16,-2 0 0 15,1-1 3-15,-1 0 0 16,1 4 4-16,-1-2-6 16,2 4-1-16,-1-1 0 0,-2-3-4 15,0-3 4-15,-2 1-2 16,4 0 4-16,0-1-2 16,-1 0 5-16,4 3-2 15,-1 3 5-15,3 2 6 16,-1 2-12-16,-1-2-2 15,-3-1 0-15,1-1 0 16,-1-3 2-16,0-1-2 16,2-1 0-16,2-1-1 15,-2 2 3-15,-1 0-2 16,3 2 1-16,-2 0-1 16,-2 5 0-16,4 0 0 15,-4-3 0-15,3 4 0 16,-2-7 1-16,-2-1 2 15,1-3-2-15,0-1 3 0,-2 0-4 16,-2-3 0-16,0 0 1 16,1 2 0-16,1 1 4 15,1 2-5-15,1-1 1 16,1 6-1-16,1 0-1 16,3 1 0-16,1 1 0 15,2-4-3-15,-3 0 4 16,-2-5 3-16,-1-1-3 15,-2 0 0-15,-3-2 1 16,-3-1 0-16,2 1-1 16,-3-1-1-16,0 1 1 0,1-1 0 15,7 5 0 1,2 1 0-16,0 0 0 0,0-2 0 16,-3-2 28-16,-4-5-14 15,-2 2-13-15,1 0 4 16,-1-1-5-16,-2 0 1 15,-1-3-1-15,-1 3 0 16,2 0-1-16,-1 1 0 16,8 5-2-16,3 3 3 15,3 2-1-15,0 2 1 16,6 3 57-16,-1 0-47 16,1 4-8-16,2-2 2 15,-10-8 17-15,-1-4-20 16,-6-6-1-16,-6-6 4 15,-1 0 3-15,-2 0-5 0,0 0 0 16,0 0-2-16,0 0 0 16,0 3 2-16,1 0 0 15,2-1-2-15,-1 2 0 16,1 1-1-16,-2-2 1 16,2 1 0-16,-2-3 0 15,1 1 1-15,-2-2 0 16,1 1 0-16,1 0-1 15,-2-1 0-15,1 2 0 16,-1-2-1-16,0 0 1 0,0 0-5 16,0 0-15-1,0 0 1-15,0 0 17 0,0 0 1 16,0 0 0-16,0 0-6 16,0 1-63-16,-3-1-3 15,-5 0-206-15,2 0-136 16</inkml:trace>
  <inkml:trace contextRef="#ctx0" brushRef="#br0" timeOffset="204632.14">19908 14277 760 0,'0'0'21'0,"0"0"7"16,0 0 94-16,0 0-51 16,0 0-32-16,0 0-22 15,55 24-3-15,-45-12 2 16,4 2 32-16,2 3-10 15,-1 0 17-15,5-2-12 16,-1 0-6-16,-1-1-11 0,-2-1-15 16,-2-3-6-1,-3-1 6-15,-3 0-2 0,0 0-5 16,2 2-3-16,-1 3 0 16,0 1-1-16,4 2 1 15,-2 0 3-15,-1-1 10 16,3-2-7-16,-2 0 4 15,0 0-7-15,-1-3 2 16,-3 0-4-16,1 0 7 16,-1 1 2-16,4-1-7 15,-2 1-1-15,0 1 3 16,-1 1-6-16,1-1 0 16,1 0 0-16,0 2 0 15,0-1 3-15,1 3 13 16,2-5 5-16,-2 2-5 0,-1-1-5 15,0-2-5-15,-2 0-2 16,-2 1-4-16,0 2-1 16,1-1 0-16,1 3-1 15,1-2 2-15,1 3 2 16,2-2-2-16,0 2 1 16,1 0-1-16,1-2 0 15,1-1 1-15,-2 4-1 16,2-4 0-16,-1 0 1 15,0 2 0-15,-2 1 1 16,5 3-1-16,-2 3 0 16,2 5-1-16,0 4 1 0,2-3-3 15,1 2 2-15,1-1 0 16,-1-2 1-16,0-2 0 16,2 1 1-16,2-2 0 15,0 1 0-15,-3-1 3 16,3 0-3-16,-2 0-1 15,-3-2 3-15,-2-3-1 16,2-2-3-16,-4-1 0 16,3 1-2-16,-1 1 2 15,1 2-3-15,2 1 3 16,1 4-1-16,2 1 2 16,2 2-1-16,0-2 0 15,-1 3 1-15,-1-1 0 16,-1 0 0-16,-3-1-2 15,-1-4 2-15,-1-3-1 0,-1-3 0 16,3-2 1-16,2 4 1 16,2-2 0-16,1 2 4 15,1 2 4-15,-3 3 2 16,-2-1-10-16,1 3-2 16,-5 1 0-16,-1-1 0 15,0-3 0-15,-2 0 0 16,-1-4 0-16,2 1 0 15,1 2 2-15,1 0-1 16,5 5-1-16,0 0 1 0,6 2 1 16,1 3-2-1,2-2 2-15,-2-2-2 0,-3-1 0 16,-2-7 2-16,-8 0-2 16,-1-2 1-16,-3-4 1 15,0 2-2-15,-1-2 0 16,2 2 1-16,2 3-1 15,5 5 0-15,5 5 1 16,4 3 0-16,3 2 1 16,2 1-2-16,1-2 2 15,-2-1 3-15,-1-3-5 16,-1-4 10-16,-2-2-3 16,-4-7 0-16,-2 0 0 15,-4-5 3-15,-1-1-3 16,-4 0-6-16,0 3 0 0,1-1-1 15,0 4 0-15,3 4 0 16,4 3 1-16,-1 1 3 16,4-3 13-16,-2-1 21 15,-1-2 4-15,0-4-12 16,-2 3-4-16,0-1-10 16,-1-1-8-16,0-1-1 15,-3-1 1-15,1 0-8 16,-2-1 10-16,-1-1-2 15,-1-1 1-15,-3-3-2 16,-2-4 17-16,-3-4-3 16,-4 0-20-16,0 0-1 0,0 0-48 15,-17-4-72-15,-14-15-41 16,-9-14 16-16,-2-15-357 16</inkml:trace>
  <inkml:trace contextRef="#ctx0" brushRef="#br0" timeOffset="206805.53">17691 10771 489 0,'0'0'528'16,"0"0"-450"-16,0 0 35 16,0 0 43-16,0 0-60 15,0 0-52-15,0 0 4 16,41-7-15-16,-19 7-10 15,6 0 12-15,6 0-15 0,7 5 4 16,6 4-8 0,5-1 6-16,1-1 1 0,1-3-2 15,-2-1 0-15,-3-1 0 16,-3-1 3-16,-4-1-8 16,1 0-11-16,-2 0-2 15,2 4-3-15,2 2 0 16,1 0-2-16,3 4 1 15,5-3 1-15,1 3 12 16,-1-5 9-16,-2-3-7 16,-5 0 4-16,-8-2-6 15,-4 0 5-15,-2 0 1 16,-2 3-8-16,3 0-5 0,6 3-4 16,2 0 4-16,3 1-5 15,1 1 1-15,-1-2 1 16,-3-1 5-16,-3-1 1 15,-8 1 15-15,-4-4-13 16,-7 0-3-16,-3 0-7 16,-4-1 0-16,-2 3 0 15,-2-3 0-15,3 0 0 16,3 3 0-16,5-1 0 16,7 1 0-16,3 1 0 15,0 0 0-15,-2-1 0 16,-3-3 0-16,-3 0 0 15,-3 0 0-15,0 0 0 16,-5 0 0-16,-4 0 0 0,-3 0 0 16,-4 0 0-16,-3 0 0 15,0 0 0-15,0 0 0 16,0 0 0-16,0 0 0 16,0 0 0-16,2 0 0 15,3 0 0-15,2 0 0 16,1 0 0-16,0 0 0 15,-2 0 0-15,-4-2 0 16,-2 2 0-16,0 0 0 16,0-1 0-16,1 1 0 15,-1 0 0-15,0 0 0 16,0 0 0-16,0 0 0 16,0 0 0-16,0 0 0 0,0 0-37 15,-7 0-136-15,-12 0-33 16,-8 0 30-16,-3 1-198 15,2-1-437-15</inkml:trace>
  <inkml:trace contextRef="#ctx0" brushRef="#br0" timeOffset="-198572.03">17511 11672 760 0,'0'0'143'15,"0"0"-31"-15,0 0-2 16,0 0-7-16,4-79 20 16,-1 62 13-16,3 1-14 15,6-1 15-15,5 3 7 16,8-1-66-16,11 1-22 15,11 3-43-15,11 5-8 16,7 3-4-16,3 3 0 0,-2 0-1 16,-5 5 0-1,-7 10 3-15,-8 2-3 0,-9 3 0 16,-4 7 0-16,-6 4-7 16,-7 9 6-16,-6 7-3 15,-9 10-3-15,-5 4 2 16,-11 2-3-16,-20-1-7 15,-14 0-12-15,-8-4-6 16,-11-7 5-16,-4-10-11 16,-3-16-5-16,-2-16-13 15,1-9 9-15,6-20 17 16,8-19 11-16,11-9 4 16,14-9 8-16,15-3-20 15,12-3-4-15,6-7-55 16,25-2-144-16,24-1-230 0</inkml:trace>
  <inkml:trace contextRef="#ctx0" brushRef="#br0" timeOffset="-197598.15">26361 9597 409 0,'0'0'1017'15,"0"0"-1001"-15,0 0 59 16,0 0 47-16,0 0 15 15,0 0-89-15,19 97-10 0,23 19 44 16,29 42-31-16,34 45-22 16,32 34-9-16,30 26-17 15,19 13-3 1,17 3 0-16,15 5 0 0,13 6 0 16,18 7 0-16,6 1 0 15,2-5 0-15,-19-15 0 16,-27-27 0-16,-32-38 0 15,-42-42 0-15,-35-39 0 16,-34-32 0-16,-26-29 0 16,-18-24 0-16,-14-16 0 15,-5-12 0-15,-5-12 0 16,0-6 0-16,0-1 0 16,-17-25 0-16,-11-32-336 15,-4-23-106-15</inkml:trace>
  <inkml:trace contextRef="#ctx0" brushRef="#br0" timeOffset="-195186.55">26022 10179 569 0,'0'0'25'0,"0"0"16"15,0 0 89-15,0 0 15 16,-80-25-53-16,80 25 37 16,0 0 51-16,7 0-5 15,12 0-53-15,14 0-61 16,15 0 5-16,13 0 5 16,19 5-14-16,19-3-12 15,23 2-16-15,23-1-10 16,17 2 8-16,17 0 0 15,3-2-7-15,6-1-3 16,4-2-17-16,-1 0 0 16,1 0 0-16,-1 0 0 15,-5-2 0-15,-11 0 0 0,-13 2 0 16,-20 0 0-16,-20 0 0 16,-24 0 0-16,-24 0 0 15,-24 0 0-15,-22-1 0 16,-15-1 0-16,-10 0 0 15,-3-1 0-15,0 3 0 16,0-2 0-16,0 1 0 16,0 1 0-16,3 0 0 15,16-2 0-15,17 1 0 16,17 1 0-16,8 0-5 16,-4 0 2-16,-12 0 2 0,-15-4-1 15,-12-6-68 1,-9-9-29-16,-9-10-106 15,0-2-161-15,-14 2-174 16</inkml:trace>
  <inkml:trace contextRef="#ctx0" brushRef="#br0" timeOffset="-194799.36">28965 9948 1156 0,'0'0'30'0,"0"0"-30"15,0 0 42-15,0 0 162 16,0 0-66-16,0 0-68 16,92-34-57-16,-35 42 9 15,2 12 18-15,-2 5 12 16,-10-2-17-16,-12 3-18 16,-15 1-12-16,-9 4-1 15,-11 7-4-15,0 9 0 16,-14 1-1-16,-25 3-4 0,-18 2-94 15,-18 5-68-15,-16-5-82 16,-5-11-139-16</inkml:trace>
  <inkml:trace contextRef="#ctx0" brushRef="#br0" timeOffset="-193679.9">26918 10325 483 0,'0'0'83'0,"0"0"41"15,0 0-49-15,0 0 34 16,0 0-86-16,0 0-19 15,0 0-4-15,2-64 0 16,-4 54-18-16,-4-1-119 16,-3 3-116-16,5-2-1 15,1 6 248-15,1-2 6 16,2 1 24-16,0 3 70 16,0-2 31-16,0 1 36 15,0 0 49-15,0 1-42 16,0 2 27-16,0-3-100 15,-13-4-42-15,-16-2-6 16,-23-6 23-16,-24-5-3 0,-25-4-5 16,-28-1 1-16,-21 0-4 15,-23 0-9-15,-26 5-16 16,-27 1 8-16,-20 5-16 16,-14 4-22-16,10 2 3 15,10 6-2-15,26-1 2 16,26 1-3-16,33-2-4 15,34-3-2-15,35 0 2 16,26-3 4-16,20 0 21 16,14 0 33-16,6-1-4 15,5 0-51-15,3 2-3 16,4 2 0-16,4 5 0 0,4 0 0 16,0 2 0-16,0 0 0 15,0 0 0-15,0 0-4 16,0 0-103-16,-2 4-77 15,1 8-52-15,-1-8-64 16,2-4-249-16</inkml:trace>
  <inkml:trace contextRef="#ctx0" brushRef="#br0" timeOffset="-193301.65">24380 9677 1039 0,'0'0'4'16,"0"0"-2"-16,-102-9 41 15,47 9 125-15,-3 0-88 16,0 17-32-16,10 10 7 16,9 10-20-16,16 7 5 15,13 4 4-15,10 3 3 0,0-4-12 16,20-5-23 0,8-3-2-16,8-2 12 0,10 5 15 15,16-1-8-15,9 1-18 16,12 0-11-16,7 2-1 15,-4-4-166-15,1-6-183 16,-11-13-773-16</inkml:trace>
  <inkml:trace contextRef="#ctx0" brushRef="#br0" timeOffset="-190395.33">24593 11269 1487 0,'0'0'5'0,"0"0"16"16,0 0 27-16,0 0 17 0,116-30-3 16,-28 26-31-16,31-1-3 15,34 1-10-15,36-1 19 16,38 1-6-16,25-1-7 15,18 5-1-15,10 0-12 16,-10 2 15-16,-10 13 2 16,-24 6-6-16,-22 4 9 15,-9-2-16-15,-1-3-2 16,5-3 8-16,7-5-21 16,0-3 0-16,-6 2 0 15,-8 0 0-15,-20-1 0 16,-23-1 0-16,-33-1 0 15,-32-5 0-15,-26-1 0 0,-15-2 0 16,-10 0 0 0,-10-3 0-16,-9-4 0 0,-5 3 0 15,-7 0 0-15,-2 4 0 16,-5 0 0-16,-2 0 0 16,-3 0 0-16,0 0 0 15,0 0 0-15,0 0 0 16,0-3 0-16,0 2 0 15,6-2 0-15,9 3-56 16,4 0-37-16,2 0-41 16,-6 0-24-16,-3 0-23 15,-11 0-91-15,-1 0-156 0</inkml:trace>
  <inkml:trace contextRef="#ctx0" brushRef="#br0" timeOffset="-190062.64">29263 11076 968 0,'0'0'62'0,"0"0"-19"16,0 0 68-16,95-8 14 0,-72 8-35 15,-1 15-50 1,1 6-24-16,2 6 1 0,-1 6 35 16,-2 4-10-16,-7 5-13 15,-5 4-11-15,-7 4-10 16,-3 5-4-16,0 7-3 16,-23 8-1-16,-10 5-3 15,-15 3-19-15,-19-3-40 16,-18 2-79-16,-17-10-146 15,-6-21-324-15</inkml:trace>
  <inkml:trace contextRef="#ctx0" brushRef="#br0" timeOffset="-189395.44">25881 10872 1442 0,'0'0'2'0,"0"0"-1"0,0 0 22 15,0 0 30-15,0 0-9 16,0 0-19-16,-46 8-20 15,-33 13 2-15,-21 6 4 16,-19 3-11-16,-9 4 0 16,1-3 0-16,6 3 0 15,18-3-3-15,26-1-5 16,23-4-9-16,23-2 13 16,20-5 2-16,11 3 2 15,6 2 7-15,22 3 34 16,10 0 53-16,6 0-43 0,6 3-37 15,3 2-6-15,7 10-8 16,4 13-2-16,5 11-118 16,1-4-152-16,-8-11-405 15</inkml:trace>
  <inkml:trace contextRef="#ctx0" brushRef="#br0" timeOffset="-187978.25">25682 12712 809 0,'0'0'500'0,"0"0"-428"16,0 0 3-16,128-70 14 15,-61 54-19-15,18 3 1 0,9 3 12 16,10 3-42 0,6 2 0-16,6 1-7 0,9 4-6 15,11 0 4-15,14 0-18 16,12 0 0-16,9 0 18 15,8 0-9-15,1 0-4 16,5 0-19-16,-3 0 0 16,-3 0 0-16,-8 0 0 15,-15 0 0-15,-11 6 0 16,-14 4 0-16,-8-5 0 16,-7 0 0-16,-1 2 0 15,-2-5 0-15,-3-2 0 16,1 0 0-16,-10 0 0 15,-4 1 0-15,-16 5 0 16,-19-1 0-16,-13 1 0 0,-10 0 0 16,12 2 0-16,27 4 0 15,23-1 0-15,8-4 0 16,-3-4 0-16,-17-3 0 16,-2 0 0-16,0 0 0 15,2-4 0-15,-9-3 0 16,-16-3 0-16,-11 1 0 15,-11 3 0-15,-10 0 0 16,-5 3 0-16,-11-2 0 16,-8 2 0-16,-7 1 0 15,-1-1 0-15,0 3 0 16,-13 0-37-16,-17 0-368 0,-16 8 118 16,-8-2-132-16,6-3-463 15</inkml:trace>
  <inkml:trace contextRef="#ctx0" brushRef="#br0" timeOffset="-187644.31">30556 12297 1168 0,'0'0'77'0,"0"0"-62"16,0 0 51-16,122-9 70 16,-74 17-36-16,1 4-11 15,-5 5 7-15,-7 2-41 16,-4 3-32-16,-4 5-12 16,0 9-4-16,0 5 1 15,-6 7-6-15,-5 13 3 16,-12 6 1-16,-6 11-6 15,-12 3 0-15,-31 5-1 16,-23 3 1-16,-26 3-59 16,-29 1-89-16,-31-11-95 15,-26-24-181-15</inkml:trace>
  <inkml:trace contextRef="#ctx0" brushRef="#br0" timeOffset="-186995.04">26653 12096 1241 0,'0'0'14'15,"0"0"-13"-15,0 0-1 16,0 0 87-16,0 0 30 15,0 0-54-15,-100 52-22 16,45-24-12-16,-8 6-7 16,-4 8 1-16,-8 11-3 15,-4 5-16-15,-8 2 1 16,-3 2-2-16,-3-2-2 16,2-5-1-16,8-8 4 15,15-7-4-15,21-11-2 16,20-10-1-16,20-3 2 15,7 2 1-15,31 7 16 16,30 11 38-16,25 1-15 0,15-1-2 16,7 0-28-16,4-2-8 15,8 9-2-15,5 9-73 16,4 6-214-16,-2-8-428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8-25T14:13:14.3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9070 7766 519 0,'0'0'1216'16,"0"0"-1135"-16,0 0 69 0,0 0-69 15,88 6-81-15,0 0 0 16,30 2 0-16,25 3 0 16,24 2 0-16,8 1 0 15,-4 2 0-15,-10 0 0 16,-21-2 0-16,-28-1 0 16,-31-2 0-16,-29-5 0 15,-22-3 0-15,-18-1 0 16,-12-2 0-16,0 0 0 15,0 0 0-15,-2 0 0 16,-5 0 0-16,-5 0 0 16,-1-3 0-16,2 1-289 15,9 2-419-15</inkml:trace>
  <inkml:trace contextRef="#ctx0" brushRef="#br0" timeOffset="918.22">9273 8772 306 0,'0'0'1162'0,"88"13"-1123"16,-17-6 109-16,22 2 47 15,31-1-23-15,28 2-147 16,28-1-25-16,19 3 0 16,11 3 0-16,2-1 0 0,-17 3 0 15,-19 3 0 1,-25-3 0-16,-35 0 0 0,-25-4 0 15,-28-5 0-15,-23-3 0 16,-20-4 0-16,-10 1 0 16,-10-2 0-16,0 0 0 15,0 0 0-15,-9-2 0 16,-8-6 0-16,1-1-129 16,6 3-160-16,10 2-113 15,1 4-396-15</inkml:trace>
  <inkml:trace contextRef="#ctx0" brushRef="#br0" timeOffset="2204.6">5204 11337 1439 0,'0'0'109'16,"0"0"1"-16,0 0 107 16,0 0-49-16,91 15-164 15,4 2-4-15,35-1 0 16,25-1 0-16,15-1 0 16,13 0 0-16,4-3 0 0,-1 0 0 15,-2-5 0 1,-13-1 0-16,-16-2 0 0,-28-3 0 15,-30 0 0-15,-31 0 0 16,-33 0 0-16,-15 0 0 16,-17 0 0-16,-1 0 0 15,-25 0 0-15,-32 0 0 16,-32 0 0-16,-25 1 0 16,-23 6 0-16,-12-1 0 15,-3-1 0-15,-2-1-73 16,5 2-2-16,18-2-23 15,13-4-22-15,21 0 37 0,27-3 65 16,28-8 18 0,30-7 13-16,26-3 162 15,44-1-23-15,36 0-63 0,34 2-51 16,23 7-38-16,14 2 0 16,-1 6 0-16,-19 1 0 15,-29 4 0-15,-29 0 0 16,-26 0-256-16,-18 9-341 15</inkml:trace>
  <inkml:trace contextRef="#ctx0" brushRef="#br0" timeOffset="3102.7">4977 11090 1298 0,'0'0'87'0,"0"0"-22"15,0 0 39-15,-39-96 82 16,26 67-93-16,4 0-38 16,3-4-4-16,6 1 3 15,0 0-7-15,12 3-40 16,18-2-7-16,13 3 0 16,6 0 0-16,8-1 0 0,1 3 0 15,0-3 0 1,-1 2 0-16,-1-3 0 0,0 1 0 15,8 0 0-15,4 2 0 16,12 4 0-16,9 5 0 16,11 2 0-16,-3 6 0 15,-8-1 0-15,-8 6 0 16,-5 2 0-16,3 3 0 16,-4 0 0-16,2 3 0 15,-2 11 0-15,2 5 0 16,4 7 0-16,4 4 0 15,4 6 0-15,2 0 0 16,-4 0 0-16,-11 1 0 16,-9 1 0-16,-15 2 0 15,-12 2 0-15,-8 4 0 0,-11 5 0 16,-8 4 0-16,-10 4 0 16,-3 4 0-16,-19-1 0 15,-23-1 0-15,-16 3 0 16,-21-6 0-16,-15-3 0 15,-14-7 0-15,-14-10 0 16,-9-10 0-16,-3-13 0 16,-2-14-5-16,6-1-24 15,11-19-7-15,11-12 5 16,9-12-6-16,13-6-1 16,12-6 1-16,19-2-8 15,14-2-10-15,12 0 19 0,8-2-19 16,9-3-53-16,6-1-41 15,4 4-147-15,2 11-328 16</inkml:trace>
  <inkml:trace contextRef="#ctx0" brushRef="#br0" timeOffset="3950.43">10663 10207 1415 0,'0'0'131'0,"0"0"-11"0,0 0 95 16,0 0-62-16,0 0-140 15,121 17-13-15,-44-9 0 16,13 0 0-16,10 3 0 16,3-2 0-16,-4 1 0 15,-6-2 0-15,-18-1 0 16,-11-4 0-16,-12-1 0 16,-10-2 0-16,-11 0 0 15,-13 0-21-15,-7 0-113 16,-11 0-70-16,0 0-110 15,-2 0-248-15</inkml:trace>
  <inkml:trace contextRef="#ctx0" brushRef="#br0" timeOffset="4492.62">12116 10277 768 0,'0'0'358'16,"0"0"-287"-16,89-9 49 0,-34 6 57 15,16-1-25-15,10 3-28 16,10-1-21-16,2 2-29 16,-2-1 8-16,-5 0-64 15,-5-1-18-15,-5 1 0 16,-6-1 0-16,-5 0 0 15,-10 1 0-15,-11-1 0 16,-14 2 0-16,-13 0-106 16,-13 0-168-16,-4 0-198 15</inkml:trace>
  <inkml:trace contextRef="#ctx0" brushRef="#br0" timeOffset="7722.88">12384 13227 1629 0,'0'0'1'16,"0"0"35"-16,0 0-21 0,0 0 72 16,94 14 17-16,-76-1-52 15,-3 1-7-15,0 1-14 16,-5 4-11-16,1 4-5 16,-1 2-3-16,1 2-12 15,2 1 0-15,5 0 0 16,3-5 0-16,0-7 0 15,4-7 0-15,2-9 0 16,7-6 0-16,11-34 0 16,6-29 0-16,9-29 0 15,1-23 0-15,1-20 0 16,8-7 0-16,3 4 0 16,5 9 0-16,1 20 0 15,-8 23 0-15,-11 22 0 16,-18 22 0-16,-15 18 0 0,-14 17 0 15,-11 13-149-15,-2 10-253 16,0 16-74-16</inkml:trace>
  <inkml:trace contextRef="#ctx0" brushRef="#br0" timeOffset="8339.89">12685 12630 905 0,'0'0'161'16,"0"0"-126"-16,0 0-2 16,0 0 8-16,0 0-17 15,0 0 2-15,-22-12 10 16,16 7 14-16,3 4 18 16,3 1 24-16,0 0 14 15,0 0 43-15,15 0-25 0,15 0-83 16,13 17-17-16,8 11-14 15,6 11 3-15,-1 11-2 16,-1 3 3-16,2 9 13 16,1 4-11-16,2 4 7 15,1 5-5-15,0-4-18 16,-4-2 0-16,-8-10 0 16,-6-14 0-16,-13-14 0 15,-6-14 0-15,-1-15 0 16,0-2 0-16,12-34 0 15,11-25 0-15,12-27 0 16,11-26 0-16,5-22 0 16,8-6 0-16,2 2 0 15,-2 8 0-15,-3 23 0 0,-10 18 0 16,-11 19 0-16,-12 24 0 16,-16 16 0-16,-12 15 0 15,-10 10 0-15,-6 5 0 16,-2 8-87-16,0 20-341 15,0 6-45-15</inkml:trace>
  <inkml:trace contextRef="#ctx0" brushRef="#br0" timeOffset="9975.76">4825 16209 1031 0,'0'0'13'16,"0"0"-10"-16,0 0 62 15,0 0 96-15,0 0-76 16,94-5 25-16,-61 5 16 16,11 0-16-16,16 0-19 15,25 5-19-15,30 2-12 16,33-3-4-16,37-2-7 15,28-2-34-15,21 0-15 0,18-7 0 16,-1-2 0 0,-2 2 0-16,-24 2 0 0,-25 2 0 15,-33 3 0-15,-22 0 0 16,-23 0 0-16,-25 0 0 16,-23 0 0-16,-29 4 0 15,-21-1 0-15,-16-3 0 16,-8 4 0-16,-8 10 0 15,-41 10 0-15,-21-4-314 16,-17-6-472-16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8-25T14:13:54.94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20009 3612 544 0,'0'0'205'15,"0"0"-21"-15,0 0 69 16,0 0-76-16,0 0-65 15,0 0-31-15,0 0 18 16,21-62-21-16,-21 79-2 0,0 25 13 16,1 20 15-1,6 21-59-15,2 6-45 0,2 6 0 16,-6-2 0-16,-2-4 0 16,-3-7 0-16,0-13-22 15,-8-15-31-15,-6-18-26 16,0-14-24-16,2-14-46 15,3-8 7-15,2 0-6 16,-1-18 10-16,-1-8-225 16,2-3-135-16</inkml:trace>
  <inkml:trace contextRef="#ctx0" brushRef="#br0" timeOffset="301.73">19787 4050 865 0,'0'0'25'0,"0"0"182"15,0 0 13-15,0 0-131 16,0 0 10-16,0 0 5 16,-21-12-11-16,21 12-19 15,0 0-43-15,0 13-22 16,0 14-7-16,13 13 22 16,8 15-11-16,9 4 6 15,9 5 0-15,0-4-11 16,3-11 0-16,-5-18 1 15,-7-16 17-15,-5-13 26 16,-6-2-1-16,-1-21-51 16,3-13 0-16,-2-5 0 0,-2-7 0 15,1 1 0-15,-3 4-9 16,-2 7-109-16,-1 8-165 16,4 8-296-16</inkml:trace>
  <inkml:trace contextRef="#ctx0" brushRef="#br0" timeOffset="1398.43">3402 6307 1317 0,'0'0'328'16,"0"0"-64"-16,0 0-126 0,0 0-138 0,0 0 0 16,100 51 0-16,-57 4 0 15,-1 15 0-15,-2 8 0 16,-4 4 0-16,-8-1 0 15,-1-2 0-15,-6-4 0 16,-2-3 0-16,-5-4 0 16,4-4 0-16,-5-9 0 15,5-17-207-15,9-20-338 16</inkml:trace>
  <inkml:trace contextRef="#ctx0" brushRef="#br0" timeOffset="1641.06">3998 6551 1517 0,'0'0'211'0,"0"0"-51"15,0 0-1-15,-89-67-159 16,40 69 0-16,-12 29 0 16,-5 17 0-16,-1 16 0 15,3 11 0-15,1 5 0 16,5-3 0-16,3-7 0 15,3-12 0-15,7-12 0 16,9-11 0-16,5-15 0 16,14-11-51-16,3-9-366 15,9-9-266-15</inkml:trace>
  <inkml:trace contextRef="#ctx0" brushRef="#br0" timeOffset="2500.77">3095 7693 1294 0,'0'0'255'0,"0"0"22"16,0 0-68-16,0 0-197 15,0 0-12-15,0 0 0 16,76-42 0-16,-45 36 0 15,6-1 0-15,4 0 0 16,5 1 0-16,6 2 0 16,2 1 0-16,-1 1 0 0,-3 2 0 15,-7 0 0-15,-6 4 0 16,-4 7 0-16,-6 3 0 16,-3 3 0-16,-5 10 0 15,-4 9 0-15,-3 13 0 16,-9 10 0-16,-3 14 0 15,-15 4 0-15,-19 5 0 16,-14-3 0-16,-10-7 0 16,-3-11 0-16,-3-16 0 15,1-18 0-15,6-20 0 16,11-7 0-16,6-24 0 16,7-25 0-16,3-11 0 0,2-12 0 15,8-1 0-15,1 1 0 16,7 9 0-16,7 10 0 15,5 16 0-15,0 15-129 16,17 15-179-16,14 7-243 16</inkml:trace>
  <inkml:trace contextRef="#ctx0" brushRef="#br0" timeOffset="2966.86">3160 8594 18 0,'0'0'1706'16,"0"0"-1518"-16,0 0-53 15,0 0-135-15,0 0 0 16,0 0 0-16,102 55 0 16,-53-6 0-16,3 7 0 15,-4 6 0-15,-2 5 0 16,-1 2 0-16,-5 3 0 16,-3-2 0-16,-4-2 0 15,-6-9 0-15,3-7 0 16,-2-18-6-16,5-22-383 15,6-12-318-15</inkml:trace>
  <inkml:trace contextRef="#ctx0" brushRef="#br0" timeOffset="3171.2">3906 8833 1247 0,'0'0'274'0,"-16"-83"-73"15,2 57 13-15,-2 7-103 16,-2 15-111-16,-12 4 0 15,-13 25 0-15,-8 24 0 16,-10 19 0-16,-9 11 0 16,-6 10 0-16,-11 1 0 15,-2 0 0-15,4 0 0 16,10-3-60-16,20-7-343 16,15-8-285-16</inkml:trace>
  <inkml:trace contextRef="#ctx0" brushRef="#br0" timeOffset="3650.71">3132 9983 1625 0,'0'0'186'15,"0"0"-22"-15,0 0-92 16,0 0-72-16,0 0 0 0,124-32 0 16,-72 17 0-1,3-2 0-15,3 3 0 0,-8 3 0 16,-6 6 0-16,-11 5 0 16,-158 679 0 93,53-679 0-109,5-39 0 16,6-20-108-16,16-14 73 0,14-13-75 15,10-4 34 1,15-4-32-16,6 5 22 0,9 11 86 15,24 8 3-15,10 12-3 16,8 9 1-16,4 11-5 16,0 14-10-16,-4 12-242 15,-11 7-375-15</inkml:trace>
  <inkml:trace contextRef="#ctx0" brushRef="#br0" timeOffset="4736.25">3421 5947 836 0,'0'0'581'0,"0"0"-497"15,0 0 48-15,0 0 86 16,0 0-93-16,0 0-54 16,-33-39-71-16,33 39 0 15,9 0 0-15,17 0 0 16,17 9 0-16,20 10 0 15,16 6 0-15,4 6 0 16,4-3 0-16,-7-3 0 16,-5-5 0-16,-14-3 0 15,-10-6 0-15,-10-5 0 16,-12-1 0-16,-13-5 0 16,-8 0 0-16,-5 0 0 0,-3 0 0 15,0-11 0-15,0-5 0 16,-8-5 0-16,-1-2-189 15,6 2-509-15</inkml:trace>
  <inkml:trace contextRef="#ctx0" brushRef="#br0" timeOffset="6686.79">20524 4141 773 0,'0'0'196'16,"0"0"-104"-16,0 0 108 16,0 0-78-16,0 0-32 15,0 0-17-15,-6-7 19 16,6 7 5-16,0 0-9 15,7 0-23-15,8 0-46 16,3 0-13-16,7 0-3 0,4 0-3 16,4 0 0-16,4 3 0 15,1-2 2-15,4 4 1 16,0-2-3-16,3 2 0 16,0-2 0-16,1-1-2 15,-1-2 0-15,1 0-1 16,0 0 3-16,5 0-1 15,1 0-2-15,0 0-8 16,1 0 2-16,-4 0 1 16,-4 1 0-16,-1-1-14 15,-2 0-10-15,1 0-42 16,-1 0-46-16,0 0-34 16,2-1-25-16,0 1-50 15,-1 0 65-15,-3 0 43 0,-2 0 82 16,-2 0 39-1,-5 0 2-15,0 0 50 0,-1 0 0 16,-2 0-15-16,2-2-2 16,3 1 10-16,4 1 8 15,0 0-4-15,-2 0-30 16,-2 0-15-16,-4 0-4 16,-3 0-32-16,-4-7-149 15,-2-2-273-15</inkml:trace>
  <inkml:trace contextRef="#ctx0" brushRef="#br0" timeOffset="7121.85">22336 3896 864 0,'0'0'74'0,"0"0"-33"15,88 67 85-15,-57-32-47 16,-6 2-55-16,-8 3-10 16,-9-1 16-16,-8 1 10 15,0 2-15-15,-15 4-12 16,-17 1-10-16,-15 5-3 15,-13-2-2-15,-16 0-39 16,-12-8-167-16,-5-7-272 0</inkml:trace>
  <inkml:trace contextRef="#ctx0" brushRef="#br0" timeOffset="8472.7">4573 6919 879 0,'0'0'12'16,"0"0"0"-16,0 0 25 16,95-51 16-16,-74 48-20 15,5 3-31-15,-3 0 1 16,0 0 72-16,0 0 26 0,-3 8-36 16,-2 4-33-1,-3 6-30-15,-3 8 2 0,-8 12-3 16,-4 8 1-16,0 8 2 15,-24 3-4-15,-13 1-1 16,-6-2 0-16,-11-6 1 16,-9-7 0-16,-8-14-2 15,-4-14-18-15,-1-15-21 16,11-6-20-16,11-27-26 16,14-12 29-16,17-10 44 15,16-11 12-15,7-4-21 16,16 3-55-16,21 4-53 15,7 12-121-15</inkml:trace>
  <inkml:trace contextRef="#ctx0" brushRef="#br0" timeOffset="8907.9">5326 6925 726 0,'0'0'187'16,"84"-36"-132"-16,-37 27 31 0,-5 4 24 15,0 5-48-15,-8 0-37 16,-4 11-20-16,-6 7-5 16,-5 9 0-16,-4 9-1 15,0 12 1-15,-7 8 2 16,-5-1-2-16,-3-2 0 16,-6-8 0-16,-21-11-1 15,-12-7 1-15,-10-13 0 16,-7-8 0-16,-6-6 0 15,-2 0-50-15,10-17-77 16,5-6 8-16,11-9 14 0,15-3-50 16,12-4-18-16,11-5 42 15,0 0-28-15,21 4 42 16</inkml:trace>
  <inkml:trace contextRef="#ctx0" brushRef="#br0" timeOffset="9323.52">5970 6842 1045 0,'0'0'55'0,"0"0"-53"16,63 89 51-16,-23-26 13 0,5 8-41 15,-2 8-19-15,-4-3-4 16,-6-11 0-16,-9-12-2 16,-8-13-3-16,-4-10-28 15,0-14-136-15,1-16-219 16</inkml:trace>
  <inkml:trace contextRef="#ctx0" brushRef="#br0" timeOffset="9487.09">6300 6912 1121 0,'0'0'113'16,"0"0"-17"-16,0 0-41 0,0 0 12 15,-109 49 17-15,63 13-65 16,-3 10-19-16,-11 7-26 15,-1-1-131-15,-2-11-156 16,2-11-259-16</inkml:trace>
  <inkml:trace contextRef="#ctx0" brushRef="#br0" timeOffset="13615.55">4169 8074 749 0,'0'0'166'16,"0"0"-77"-16,0 0 100 16,0 0-40-16,0 0-3 15,0 0-11-15,46-76 8 16,-3 59-32-16,20 8-42 0,17 2-26 16,5 7-31-16,-4 0 3 15,-14 2-15-15,-22 8 0 16,-17-1-1-16,-16 3 0 15,-9 5-6-15,-3 11-1 16,-15 10 3-16,-19 12-1 16,-15 6-3-16,-11 3-24 15,-4-2-17-15,3-5-20 16,7-12-28-16,11-11-9 16,10-12 33-16,9-14 44 15,3-3 19-15,8-27 8 16,2-17 2-16,8-15-51 0,3-9-75 15,9-2-97-15,21 5-82 16,22 10-274-16</inkml:trace>
  <inkml:trace contextRef="#ctx0" brushRef="#br0" timeOffset="13891.41">5183 8012 1111 0,'0'0'140'0,"0"0"-38"16,0 0 34-16,98-38-13 15,-74 38-18-15,-3 1-63 16,0 18-32-16,0 9-10 15,-3 8 0-15,6 10 0 16,-2 8-6-16,3 2-117 16,-5-5-67-16,4-13-92 15,-4-9-219-15</inkml:trace>
  <inkml:trace contextRef="#ctx0" brushRef="#br0" timeOffset="14071.93">5477 8022 941 0,'0'0'375'16,"0"0"-290"-16,0 0 2 16,-97-40 21-16,67 58-54 15,2 21 3-15,5 15-41 16,7 9-16-16,7 4-5 16,6-1-103-16,3-8-75 15,0-15-116-15,10-14-262 16</inkml:trace>
  <inkml:trace contextRef="#ctx0" brushRef="#br0" timeOffset="14345.2">5978 8047 1097 0,'0'0'119'16,"133"-21"-19"-16,-87 17 23 15,-18 2-12-15,-14 2-25 16,-14 3-67-16,0 24-19 15,-20 18 0-15,-11 13 2 16,-5 8-2-16,-3 5 0 16,-1-3-1-16,0-9-45 15,-2-9-16-15,0-18-33 16,-1-15 2-16,1-17 4 16,3-5 43-16,8-28-18 15,9-14-63-15,7-6-5 16,15-2-78-16,0 4-105 0</inkml:trace>
  <inkml:trace contextRef="#ctx0" brushRef="#br0" timeOffset="14995.47">4761 8993 1353 0,'0'0'221'16,"0"0"-51"-16,0 0 7 16,0 0-84-16,97-82-63 15,-44 66-27-15,1 5-3 16,-6 5 0-16,-9 5 0 16,-11 1 0-16,-12 4 0 15,-8 21 0-15,-8 18 0 16,0 12 0-16,-14 10-26 15,-17 6-4-15,-14 4-17 16,-7-2 8-16,-5-8-36 0,-4-13-7 16,3-17-14-1,4-19 52-15,4-16 34 0,3-4 10 16,7-30 11-16,6-14 1 16,13-11 20-16,9-5-6 15,12-2-18-15,6 2-8 16,33 6-27-16,15 10-105 15,14 10-98-15,11 14-83 16,3 12-27-16,3 12-97 16</inkml:trace>
  <inkml:trace contextRef="#ctx0" brushRef="#br0" timeOffset="15346.05">5554 9118 916 0,'0'0'178'0,"0"0"7"0,0 0-28 16,102-62-11-16,-75 46-10 16,-2 2-52-16,-1 5-21 15,-6 4-15-15,-8 4-40 16,1 1-8-16,-2 0-1 16,1 18-4-16,0 15 0 15,-2 11-2-15,-1 7-1 16,-7 7-31-16,0 3 2 15,-13-1 20-15,-11-7-3 16,-9-11-5-16,-4-11-10 16,-2-12-26-16,-7-11-17 0,4-8 13 15,-1-10 11-15,6-16-5 16,7-11-7-16,10-7-26 16,7-2-76-16,13-1 38 15,0 3 36-15,25 10-55 16,7 1-36-16,5 9-160 15</inkml:trace>
  <inkml:trace contextRef="#ctx0" brushRef="#br0" timeOffset="15774.91">6011 8981 1123 0,'0'0'46'16,"0"0"-43"-16,107 109-3 15,-67-62 30-15,-2-2-8 16,-4-4-18-16,-6-9-4 16,-2-5-1-16,-4-15-58 15,-1-12-152-15,3-9-210 16</inkml:trace>
  <inkml:trace contextRef="#ctx0" brushRef="#br0" timeOffset="15915.53">6417 8976 1017 0,'0'0'160'16,"0"0"-156"-16,-105 41 18 0,51 11 79 16,-1 19-39-16,-7 17-41 15,-3 10-19-15,-3 1-2 16,-3-10-125-16,3-16-401 16</inkml:trace>
  <inkml:trace contextRef="#ctx0" brushRef="#br0" timeOffset="16581.2">4166 10380 1135 0,'0'0'265'0,"0"0"-72"15,0 0 6-15,0 0-44 16,0 0-62-16,0 0-86 16,101-3-7-16,-62 43 0 0,3 15 0 15,2 7 0-15,-5 1 0 16,0 0 0-16,-3-13 0 16,2-11-94-16,0-14-58 15,-4-19-99-15,-1-6-11 16,-3-37-224-16</inkml:trace>
  <inkml:trace contextRef="#ctx0" brushRef="#br0" timeOffset="16763.78">4740 10256 990 0,'0'0'264'0,"0"0"-100"0,0 0-88 16,-94-63-35 0,55 80 14-16,-7 33 12 15,1 18-10-15,-1 22-42 0,4 11-8 16,3-2-7-16,-1 4-1 15,4-14-41-15,5-16-112 16,9-14-127-16,5-26 20 16,14-24-214-16</inkml:trace>
  <inkml:trace contextRef="#ctx0" brushRef="#br0" timeOffset="17027.59">5102 10282 1054 0,'0'0'117'16,"0"0"-85"-16,0 0 66 15,0 0 14-15,0 0-32 16,45 98-50-16,-21-56-25 15,6 3-5-15,1-1 2 16,2-2-2-16,4-3-29 16,0-10-76-16,-1-7-74 15,-3-16-121-15,-6-6-220 16</inkml:trace>
  <inkml:trace contextRef="#ctx0" brushRef="#br0" timeOffset="17206.13">5347 10268 920 0,'0'0'295'16,"0"0"-185"-16,0 0-40 0,0 0 2 16,-94-3-31-16,79 42 0 15,-3 9-20-15,2 10-18 16,7 4-3-16,0-3-1 16,3-5-18-16,3-4-55 15,-1-11-94-15,4-14-152 16,0-16-225-16</inkml:trace>
  <inkml:trace contextRef="#ctx0" brushRef="#br0" timeOffset="17473.41">5683 10232 872 0,'0'0'197'16,"0"0"-182"-16,0 0-14 15,0 0 127-15,0 0-16 16,105 107-32-16,-42-50-23 16,1 4-20-16,-3 4-18 0,-4 0-18 15,-9-7-1-15,-2-4 0 16,-9-9-50-16,-7-10-122 15,-6-20-216-15</inkml:trace>
  <inkml:trace contextRef="#ctx0" brushRef="#br0" timeOffset="17636.97">6081 10302 1589 0,'0'0'95'0,"0"0"-95"16,0 0 0-16,3 121 49 15,-3-37 37-15,0 9-59 16,-30 1-27-16,-19-3 0 0,-20-9-65 16,-16-13-160-1,-3-23-168-15</inkml:trace>
  <inkml:trace contextRef="#ctx0" brushRef="#br0" timeOffset="20368.14">17414 12118 1666 0,'0'0'164'0,"0"0"-86"15,92 69 1-15,-75-23-19 16,-10 14-60-16,-7 10 0 16,-13 8 0-16,-25 2 0 0,-8 0 0 15,-2-1 0-15,1-8 0 16,5-6 0-1,0-14 0-15,5-13 0 0,0-16-257 16,2-15-243-16,5-7-703 16</inkml:trace>
  <inkml:trace contextRef="#ctx0" brushRef="#br0" timeOffset="20633.89">17015 12354 1289 0,'0'0'295'16,"0"0"-150"-16,0 0-36 15,0 0 11-15,97-22-69 16,-50 15-43-16,6-1-4 16,4 1 7-16,3 2-2 15,1 2-3-15,2 3-6 16,-1 0 0-16,-2 13 0 15,1 13 0-15,-3 16 0 16,-3 11-69-16,-5 11-198 16,-3 2-210-16</inkml:trace>
  <inkml:trace contextRef="#ctx0" brushRef="#br0" timeOffset="24038.15">20603 4507 1246 0,'0'0'166'0,"0"0"-152"15,0 0 42-15,0 0 64 16,0 0-7-16,-72-102-44 16,60 39-3-16,6-12-9 0,6-15 0 15,3-17 8-15,21-10-47 16,7-4-18-16,8 9 0 15,5 16 0-15,8 18-43 16,1 19-40-16,1 11-1 16,-8 7-10-16,-7 4-39 15,-6 3-94-15,-11 4-241 16</inkml:trace>
  <inkml:trace contextRef="#ctx0" brushRef="#br0" timeOffset="24706.91">20446 4260 66 0,'0'0'140'16,"0"0"-140"-16,0 0 0 16,0 0 121-16,0 0 71 0,0 0 108 15,-35 0 2-15,33 0-43 16,1 0-54-16,-2 0-36 16,-1 0-52-16,1 0-44 15,2 10-44-15,1 5-26 16,0 6 2-16,0 6-5 15,14 6 3-15,9 6-1 16,6 4 3-16,5 1 21 16,0-7 4-16,-1-6-30 15,-3-9 0-15,-3-12 0 0,-2-10 0 16,0 0 0 0,4-25 0-16,5-14 0 0,7-9-30 15,8-4-279-15,4 2-259 16</inkml:trace>
  <inkml:trace contextRef="#ctx0" brushRef="#br0" timeOffset="26807.6">14422 13447 1145 0,'0'0'226'0,"0"0"7"16,0 0 35-16,0 0-99 15,0 0-163-15,0 0-6 16,44-75 0-16,-18 58 0 15,12 1 0-15,7-1 0 16,6 0 0-16,1 3 0 16,-1 0 0-16,-3 0 0 15,-8 2 0-15,-1-2 0 0,-6 6 0 16,-1 0 0-16,-2 4 0 16,-3 4 0-16,2 0 0 15,0 2 0-15,1 16 0 16,0 6 0-16,-2 5 0 15,-4 3 0-15,-5 4 0 16,-5 6 0-16,-6 1 0 16,-1 5 0-16,-7 2 0 15,0-1 0-15,-11 2 0 16,-15-5 0-16,-13-3 0 16,-15-7 0-16,-10-6 0 15,-11-16 0-15,-7-9 0 16,-1-5 0-16,2-16 0 15,5-15 0-15,15-7 0 16,15-10 0-16,19-5 0 0,15-5 0 16,12-2 0-1,5 1 0-15,20 4 0 0,8 8 0 16,0 11-57-16,1 15-111 16,-6 13-148-16,1 8-370 15</inkml:trace>
  <inkml:trace contextRef="#ctx0" brushRef="#br0" timeOffset="28559.74">14410 14431 1561 0,'0'0'244'0,"0"0"-63"0,0 0-120 15,0 0-61-15,0 0 0 16,76-77 0-16,-24 53 0 16,12 1 0-16,3 5 0 15,5 6 0-15,-8 7 0 16,-6 5 0-16,-13 0 0 15,-8 14 0-15,-8 7 0 16,-9 13 0-16,-7 13 0 16,-8 15 0-16,-5 13 0 15,-12 8 0-15,-17 5 0 16,-13-4 0-16,-7-9 0 0,-5-11 0 16,0-16 0-16,-1-15 0 15,-2-15 0-15,5-14 0 16,3-4 0-16,3-24 0 15,5-12 0-15,8-10 0 16,8-6 0-16,14 0 0 16,9-2 0-16,2 3 0 15,25-1 0-15,17 6 0 16,12 5 0-16,7 6-225 16,7 11-434-16</inkml:trace>
  <inkml:trace contextRef="#ctx0" brushRef="#br0" timeOffset="29393.09">14267 15357 1510 0,'0'0'131'0,"97"-6"42"15,-35 2-2 1,10-1-109-16,-2 3-62 0,-4-1 0 16,-10 2 0-16,-9 1 0 15,-10 0 0-15,-15 0 0 16,-7 0 0-16,-7 6 0 15,-8 21 0-15,0 15 0 16,0 22 0-16,-14 15 0 16,-11 12 0-16,-8 5 0 15,-12-4 0-15,-7-14 0 16,-8-19 0-16,-1-19 0 16,7-21 0-16,5-17 0 15,6-4 0-15,0-34 0 16,4-17 0-16,3-13 0 15,11-6 0-15,10-1-102 0,11 10-37 16,4 15-34-16,17 18 16 16,18 21-66-16,15 9-182 15</inkml:trace>
  <inkml:trace contextRef="#ctx0" brushRef="#br0" timeOffset="29710.25">14174 16324 1679 0,'0'0'177'16,"0"0"9"-16,0 0-181 15,0 0-5-15,0 0 0 16,0 0 0-16,-1-7 0 15,1 7 0-15,0 10 0 16,0 18 0-16,19 19 0 16,10 21 0-16,9 19 0 15,10 15 0-15,9 7 0 16,1 2 0-16,1-7 0 16,-2-11 0-16,-2-17 0 15,-7-16 0-15,-5-20-11 16,-7-23-338-16,-2-17-173 15</inkml:trace>
  <inkml:trace contextRef="#ctx0" brushRef="#br0" timeOffset="29873.81">14802 16603 1207 0,'0'0'304'0,"-49"-92"-110"16,19 72 67-16,-7 20-180 15,-9 9-81-15,-11 39 0 16,-7 22 0-16,-5 14 0 15,-1 5 0-15,-3-6 0 16,0-11 0-16,-2-19-62 16,10-21-573-16</inkml:trace>
  <inkml:trace contextRef="#ctx0" brushRef="#br0" timeOffset="32429.65">20674 3372 1336 0,'0'0'94'0,"-43"-88"76"0,18 36 5 15,-1-2-65-15,1-4-19 16,-2-2-20-16,-2 1-71 15,-3 3 0-15,1 3 0 16,0 5 0-16,4 6 0 16,0 3 0-16,3 5 0 15,-8 2 0-15,-5 5 0 16,0 8 0-16,0 5 0 16,4 8 0-16,1 6 0 15,3 4 0-15,-1 16 0 16,1 5 0-16,-5 5 0 0,-15 4-30 15,-20 4 19-15,-31 2 11 16,-31 2 4-16,-24 2 1 16,-25-2-5-16,-14 2-4 15,-9-1 3-15,-1 1 0 16,2 5 1-16,-1 6 5 16,1 6 0-16,1 7 2 15,3 7 14-15,3 7-21 16,-2 6 0-16,-3 5 0 15,2 7 0-15,4 1 0 16,15 1 0-16,19 2 0 16,20-3 0-16,22 1 0 15,21-4 0-15,14 0 0 0,11-3 0 16,11 0 0-16,3 0 0 16,6 3 0-16,8-5 0 15,3-5 0-15,11-6 0 16,7-2 0-16,10-5 0 15,11 0 0-15,2-3 0 16,0-4 0-16,14-7 0 16,-1-5 0-16,-4-3 0 15,-2-4 0-15,-5-4 0 16,-2-1 0-16,0-5 0 16,0-1 0-16,1 0 0 15,7 4 0-15,3 2 0 0,2 1 0 16,3-1 0-1,4-6 0-15,0-6 0 0,-1-6 0 16,-2-6 0-16,-2-4 0 16,-1-2 0-16,-4-3 0 15,-2 1 0-15,0-1 0 16,-2-2 0-16,2 2 0 16,3 2 0-16,3 1 0 15,3 1 0-15,2 4 0 16,0-2 0-16,1 3 0 15,2 2 0-15,2 2 0 16,3 0 0-16,1 3 0 16,4 1 0-16,0-1 0 15,3 0 0-15,-4-2 0 16,-3-1 0-16,-1-1 0 0,-2 1 0 16,2 1 0-16,1-1 0 15,1 3 0-15,3-2 0 16,2-1 0-16,1 0 0 15,1-1 0-15,0-4 0 16,-4 0 0-16,-3-2 0 16,-3 0 0-16,-4-2 0 15,-1 2 0-15,0 0 0 16,0 4 0-16,2 1 0 16,3 0 0-16,2 3 0 15,1-6 0-15,-4-2 0 16,-3-4 0-16,-7-4 0 0,0-3 0 15,-1-2 0-15,-3 0 0 16,1-1 0-16,1 3 0 16,0 0 0-16,2-1 0 15,4 4 0-15,0 1 0 16,1 0 0-16,-1-2 0 16,-5 0 0-16,-2-3 0 15,-6-2 0-15,-3-2 0 16,-3-1 0-16,0 0 0 15,0 0 0-15,1 4 0 16,4 3 0-16,5 4 0 16,-1 5 0-16,3-4 0 15,-2 2 0-15,-2 1 0 0,1-1 0 16,-2 5 0-16,4 6 0 16,1 4 0-16,1 6 0 15,0 7 0-15,0 2 0 16,-5 3 0-16,-8 3 0 15,0-2 0-15,-21-2 0 16,-11-3 0-16,-7-6 0 16,-3-4 0-16,3-5 0 15,5-4 0-15,7-5 0 16,5 1 0-16,4-1 0 16,2 1 0-16,-3 1 0 15,3 0 0-15,3-2 0 0,1-3 0 16,4 1 0-16,4-6 0 15,-2 4 0-15,0 2 0 16,0 4 0-16,0 1 0 16,0 4 0-16,1 1 0 15,0-2 0-15,2 0 0 16,0-2 0-16,-3-1 0 16,1-5 0-16,1-7 0 15,-1 0 0-15,4-10 0 16,1 2 0-16,0-1 0 15,0-1 0-15,0 0 0 16,0 0 0-16,0 0 0 16,0 2 0-16,0-1 0 15,0-1 0-15,0 0 0 16,0 0-130-16,3 0-141 0,6 0-96 16,1 0-160-16</inkml:trace>
  <inkml:trace contextRef="#ctx0" brushRef="#br0" timeOffset="32780.07">16531 8296 1474 0,'0'0'69'0,"0"0"-13"15,0 0 115-15,0 0-83 16,0 0 38-16,0 0-67 0,-4-7-55 15,4 7-4-15,0 0 0 16,0 0 0-16,0 14 0 16,0 11 0-16,10 11 0 15,5 6 0-15,6-1 0 16,-1-3 0-16,3-6 0 16,1-4 0-16,-2-9 0 15,-1-8 0-15,-5-7 0 16,1-4 0-16,-2 0 0 15,2-15 0-15,3-9 0 16,2-5 0-16,4-12 0 16,-1 1 0-16,5-2 0 15,4 5 0-15,5 14-419 0,7 18-726 16</inkml:trace>
  <inkml:trace contextRef="#ctx0" brushRef="#br0" timeOffset="37460.26">20674 4592 880 0,'0'0'63'15,"0"0"4"-15,0 0-13 16,0 0-54-16,0 0-30 16,0 0-3-16,0 0-9 15,-16 31 12-15,9-19-2 0,1 5-92 16,4-1-125-16</inkml:trace>
  <inkml:trace contextRef="#ctx0" brushRef="#br0" timeOffset="37651.76">20625 4855 531 0,'0'0'262'0,"0"0"-235"15,0 0 74-15,0 0-7 16,4 79-66-16,-4-63-20 15,0 0-8-15,0-3-5 16,-1 3 0-16,-8 1-99 0,3 0-93 16,2 5-69-16,2-2-190 15</inkml:trace>
  <inkml:trace contextRef="#ctx0" brushRef="#br0" timeOffset="37789.4">20624 5224 355 0,'0'0'87'16,"0"0"2"-16,0 0 44 15,0 0-68-15,0 0-53 16,0 0 12-16,10 62 5 16,-15-52-27-16,1 5-2 15,1 3 4-15,2 2-4 16,-2-1-54-16,1-2-186 16</inkml:trace>
  <inkml:trace contextRef="#ctx0" brushRef="#br0" timeOffset="37968.92">20610 5581 767 0,'0'0'72'0,"0"0"-50"15,0 0 32-15,0 0-42 16,0 0-12-16,0 0-2 16,-3 75-31-16,-4-61-54 15,0 1-29-15,4 2 0 16,3 2-16-16,0-2-237 15</inkml:trace>
  <inkml:trace contextRef="#ctx0" brushRef="#br0" timeOffset="38126.49">20616 5888 589 0,'0'0'60'0,"0"0"13"15,0 0 79-15,0 0-104 16,0 0-37-16,0 0-11 15,3 80 0-15,-3-68-4 16,0 3-99-16,0 2-113 16,0 2 27-16</inkml:trace>
  <inkml:trace contextRef="#ctx0" brushRef="#br0" timeOffset="38351.89">20618 6293 181 0,'0'0'353'0,"0"0"-353"15,0 0 0-15,0 0 11 16,0 0-9-16,0 74 2 16,0-63-3-16,0 0 6 15,1 0 1-15,1 2-8 16,-1-1-14-16,-1 0-117 15,2 1-162-15</inkml:trace>
  <inkml:trace contextRef="#ctx0" brushRef="#br0" timeOffset="38509.53">20637 6653 520 0,'0'0'280'16,"0"0"-261"-16,0 0 43 15,0 0-38-15,0 82-24 16,-3-63-19-16,0-3-71 16,1 0-90-16,1-3-17 15</inkml:trace>
  <inkml:trace contextRef="#ctx0" brushRef="#br0" timeOffset="38689.04">20582 7165 3 0,'0'0'823'0,"0"0"-779"16,0 0-13-16,-12 83-31 16,6-68-9-16,0-1-133 15,5 3-92-15</inkml:trace>
  <inkml:trace contextRef="#ctx0" brushRef="#br0" timeOffset="38814.22">20606 7452 817 0,'0'0'0'0,"0"0"0"0,0 0-29 15,0 0-605-15</inkml:trace>
  <inkml:trace contextRef="#ctx0" brushRef="#br0" timeOffset="41238.37">19796 3456 740 0,'0'0'88'16,"0"0"96"-16,94 0 19 0,-53 0-105 15,6 0-26-15,3 0-23 16,7 6-25-16,7-1 5 16,8 1 10-16,8 1-7 15,8 1 20-15,6 0 7 16,6 2-12-16,9 1-7 16,-1-2 11-16,-6-1-18 15,-11-5 10-15,-10-1-15 16,-2-2-1-16,6 0-10 15,5 0 13-15,4-5 14 16,0-3-26-16,-7 2-18 16,-4 0 0-16,-4-1 0 15,-4 2 0-15,0-2 0 0,-1 3 0 16,5 1 0 0,-3 0 0-16,1 3 0 0,1 0 0 15,-5 0 0-15,2 0 0 16,-3 0 0-16,-3 0 0 15,-3 0 0-15,-2 0 0 16,-4 0 0-16,-4 0 0 16,-4 0 0-16,-10 0 0 15,-7 0 0-15,-10 0 0 16,-7 0 0-16,-9 0 0 16,-5 0 0-16,-4 0 0 15,0 0 0-15,0 0 0 16,0 0 0-16,-3 0-69 0,-20-1-100 15,-7-8-410-15,-5-10-228 16</inkml:trace>
  <inkml:trace contextRef="#ctx0" brushRef="#br0" timeOffset="41575.04">22364 3109 1330 0,'0'0'65'16,"0"0"-41"-16,0 0 61 15,0 0 89-15,0 0-127 16,0 0-47-16,53 7-2 16,-23 21 1-16,5 4 2 15,2 8-1-15,7 4 7 16,3 6 10-16,-2 1 22 15,-2 1 5-15,-5-1 4 16,-5 2-15-16,-7 5-4 16,-6 1 15-16,-10 0-31 15,-10 2-6-15,0-4-5 16,-17-5-2-16,-16-6-1 16,-9-5-8-16,-12-7-39 15,-5-4-65-15,-1-13-171 0,10-16-328 16</inkml:trace>
  <inkml:trace contextRef="#ctx0" brushRef="#br0" timeOffset="44091.59">15683 13397 664 0,'0'0'142'16,"0"0"-46"-16,0 0 89 15,0 0-25-15,0 0-79 16,0 0 18-16,0 0-25 16,-11-8-19-16,11 8-5 15,0 0 24-15,0 0 12 16,0 0 4-16,0 0-11 15,19 10-14-15,11 10-32 16,12 11-24-16,7 3-4 0,-1 8-5 16,-2 3 0-1,-3 5 0-15,0 4 0 0,-2 1 0 16,-4 1 0-16,1 2-15 16,-3-6-84-16,-2-9-53 15,-3-14-101-15,-8-17-9 16,-4-12-192-16</inkml:trace>
  <inkml:trace contextRef="#ctx0" brushRef="#br0" timeOffset="44260.14">16264 13498 1189 0,'0'0'102'16,"-12"-85"14"-16,0 58 70 16,-6 10 4-16,-2 12-101 15,-5 5-44-15,-5 20 4 0,-2 22 8 16,-7 18-33-1,-10 15-24-15,-11 12 0 0,-7 15 0 16,-9 2-10-16,1-8-201 16,11-20-284-16,19-26-656 15</inkml:trace>
  <inkml:trace contextRef="#ctx0" brushRef="#br0" timeOffset="44892.04">15678 14570 1541 0,'0'0'152'16,"0"0"-36"-16,121-12 38 0,-63 12-80 15,0 0-64-15,-6 0-10 16,-10 1 0-16,-7 5 0 16,-10-1 0-16,-6-2 0 15,-9-1 0-15,-3-1 0 16,-2 6 0-16,-2 8 0 16,0 10 0-16,-1 14 0 15,-2 14 0-15,0 8 0 16,0 10 0-16,-6 10 0 15,-12 0 0-15,-6-3 0 16,-9-12 0-16,-3-19 0 16,-6-18 0-16,-5-17 0 15,-1-12 0-15,-4-8 0 0,1-25 0 16,5-10 0-16,7-14 0 16,15-6-21-16,14 1 5 15,10-4 9-15,25 3 7 16,24 3 2-16,15 6 2 15,7 9-4-15,-1 9-1 16,-10 13-31-16,-16 8-99 16,-16 11-111-16,-15 4-159 15</inkml:trace>
  <inkml:trace contextRef="#ctx0" brushRef="#br0" timeOffset="45609.38">15585 15665 781 0,'0'0'187'0,"0"0"41"16,0 0 7-16,0 0-98 15,0 0-19-15,0 0 5 16,0-5-15-16,0 5-11 15,7 0-64-15,9 5-33 16,9 9 0-16,8 8 0 16,7 8 0-16,2 5 0 15,-4 6 0-15,1 2 0 0,0 7 0 16,-2 4 0-16,-1 7 0 16,-3 3 0-16,-5 2 0 15,-2-5 0-15,-8-7-32 16,-4-12-136-16,-3-15-133 15,-2-17-29-15,-2-10-318 16</inkml:trace>
  <inkml:trace contextRef="#ctx0" brushRef="#br0" timeOffset="45830.79">16059 15755 136 0,'0'0'1058'0,"0"0"-905"15,0 0 27-15,0 0 50 0,0 0-147 16,0 0-66-16,-28-23 21 16,6 53 37-16,-8 12-27 15,-7 1-28-15,-11 4-11 16,-10 4-9-16,-5 6 0 16,2 3-11-16,3 1-84 15,4-2-124-15,8-4-112 16,18-9-203-16</inkml:trace>
  <inkml:trace contextRef="#ctx0" brushRef="#br0" timeOffset="47260.93">15621 17208 950 0,'0'0'176'0,"0"0"-6"0,0 0 24 15,0 0-67-15,0 0-22 16,0 0-33-16,-12-35-3 16,9 35-10-16,2 0-4 15,1 0-2-15,-2 0-36 16,0 0-17-16,2 0 0 16,0 0 0-16,0-5 0 15,0-4 0-15,0-4 0 16,13-1 0-16,9-6 0 15,8 1 0-15,9-2 0 16,8 2 0-16,5-1 0 16,-2 6 0-16,-4 1 0 15,-4 4 0-15,-6 2 0 0,-5 7 0 16,-3 0 0-16,-9 0 0 16,-5 0 0-16,-7 0 0 15,-5 7 0-15,-2 10 0 16,0 11 0-16,-2 16 0 15,-9 12 0-15,-6 14 0 16,-5 5 0-16,-4 1 0 16,-4-9 0-16,-5-11 0 15,-9-13 0-15,-6-14 0 16,-10-12 0-16,-6-17 0 16,1-2 0-16,-5-29-7 15,7-13 6-15,12-12-1 0,11-12 4 16,23-13 1-1,17-7-3-15,11-5-6 0,33-7-32 16,14-10-58-16,17-13-185 16,21-20-354-16</inkml:trace>
  <inkml:trace contextRef="#ctx0" brushRef="#br0" timeOffset="48122.62">19384 4375 422 0,'0'0'0'0,"0"0"-31"16,0 0-212-16</inkml:trace>
  <inkml:trace contextRef="#ctx0" brushRef="#br0" timeOffset="48549.65">19605 4459 625 0,'0'0'255'0,"0"0"-172"0,0 0 126 15,0 0-116 1,25 106-59-16,-22-65 4 0,-1 10 9 15,-2 9 2-15,0 14-8 16,0 10-2-16,0 14-11 16,3 7-5-16,1 1-10 15,-1 1-9-15,-1-6-4 16,-2-9 1-16,0-8 0 16,-5-9-2-16,-5-8 1 15,-3-5 0-15,0-6 0 16,3-4-1-16,0-8 0 15,-1-7 0-15,-2-11-4 16,4-9-4-16,1-10-13 16,2-7-8-16,2 0-9 15,-2-4 12-15,5-11-22 0,1-4-89 16,0-3-228 0,16-1-323-16</inkml:trace>
  <inkml:trace contextRef="#ctx0" brushRef="#br0" timeOffset="51837.51">16465 13612 1495 0,'0'0'129'16,"0"0"-11"-16,0 0-16 0,85-54-44 16,-56 41-22-16,0-1 21 15,6 3-11-15,-1-1-40 16,3 1-6-16,-3 2 0 15,2-2 0-15,3 6 0 16,3-1 0-16,3 4 0 16,4 2 0-16,-1 0 0 15,-2 9 0-15,-9 7 0 16,-9 3 0-16,-8 5 0 16,-11 9 0-16,-8 5 0 15,-1 10 0-15,-10 5 0 16,-16 12 0-16,-7 7 0 15,-5 1 0-15,-2-3 0 0,-4-9 0 16,-2-15 0-16,0-11 0 16,0-16 0-16,-5-18 0 15,0-2 0-15,-3-34 0 16,2-13 0-16,9-17 0 16,12-7 0-16,13-3-5 15,12 5-112-15,6 14-81 16,7 14-79-16,22 14-186 15</inkml:trace>
  <inkml:trace contextRef="#ctx0" brushRef="#br0" timeOffset="52482.89">16880 14541 1503 0,'0'0'251'0,"0"0"-73"16,0 0-63-16,0 0-115 16,0 0 0-16,0 0 0 15,52 104 0-15,-28-54 0 16,-3 1 0-16,1 0 0 0,3 5 0 16,5 2 0-1,3 2 0-15,3-3 0 0,-5-5-35 16,1-9-216-16,-3-15-154 15,3-14-359-15</inkml:trace>
  <inkml:trace contextRef="#ctx0" brushRef="#br0" timeOffset="52715.96">17250 14730 889 0,'0'0'549'15,"0"0"-381"-15,0 0 63 16,0 0-72-16,0 0-111 0,-88-59-45 16,55 62-3-16,-7 18 0 15,-8 10 0-15,0 11 0 16,-1 14 0-16,-1 7 0 16,4 12 0-16,5 4 0 15,2 1-128-15,13-7-289 16,12-10-612-16</inkml:trace>
  <inkml:trace contextRef="#ctx0" brushRef="#br0" timeOffset="53300.92">16705 15954 1294 0,'0'0'283'16,"0"0"-136"-16,0 0 70 0,0 0-111 16,57-84-106-16,-30 64 0 15,0 3 0 1,4-3 0-16,3 4 0 0,2-1 0 16,4 3 0-16,2 3 0 15,0 2 0-15,1 4 0 16,-4 5 0-16,-6 0 0 15,-6 0 0-15,-7 0 0 16,-3 13 0-16,-5 1 0 16,-3 6 0-16,-3 8 0 15,-3 1 0-15,-3 5 0 16,0 1 0-16,-5 1 0 16,-14 0 0-16,-5 1 0 15,-9-2 0-15,-8-2 0 0,-9-6 0 16,-2-9 0-1,0-9 0-15,5-9 0 0,7-7 0 16,8-20 0-16,8-9 0 16,7-7 0-16,11-3-21 15,6 1-84-15,0 1-95 16,15 10-66-16,12 11-158 16,6 13-523-16</inkml:trace>
  <inkml:trace contextRef="#ctx0" brushRef="#br0" timeOffset="53635.13">16671 16532 1514 0,'0'0'103'0,"0"0"7"16,0 0 109-16,0 0-118 16,0 0-101-16,5 76 0 15,5-46 0-15,0 7 0 16,-1 4 0-16,3 9 0 16,2 8 0-16,3 7 0 0,0 7 0 15,4 3 0 1,-3 4 0-16,-2 1 0 15,2-1 0-15,-1-5-128 0,-4-9-43 16,-1-22-27 0,-5-13-26-16,2-24-169 0,2-6 147 15</inkml:trace>
  <inkml:trace contextRef="#ctx0" brushRef="#br0" timeOffset="53861.53">16998 17004 1580 0,'0'0'217'0,"0"0"-67"15,0 0-50-15,0 0-100 16,-91-54 0-16,58 65 0 16,-10 8 0-16,-7 8 0 15,-3 3 0-15,-4 3 0 16,0 6 0-16,6 1 0 15,2 1 0-15,9-4-251 16,9-9-384-16</inkml:trace>
  <inkml:trace contextRef="#ctx0" brushRef="#br0" timeOffset="55202.31">17716 13693 1026 0,'0'0'136'15,"0"0"33"-15,0 0 64 16,0 0-4-16,0 0-74 0,0 0-56 15,0 0-99-15,-61-60 0 16,81 80 0-16,16 11 0 16,10 12 0-16,4 12 0 15,-2 7 0-15,-3 0 0 16,-8-3 0-16,-5-5 0 16,-4-9 0-16,-6-9 0 15,-5-10-233-15,-2-15-165 16,-5-11-476-16</inkml:trace>
  <inkml:trace contextRef="#ctx0" brushRef="#br0" timeOffset="55399.08">18097 13772 1371 0,'0'0'190'0,"0"0"-34"16,0 0 30-16,0 0-57 15,0 0-114-15,0 0-15 16,-63-48 0-16,26 85 0 15,-6 15 0-15,0 10 0 16,-2 10 0-16,-3 7 0 16,0 3 0-16,2 2-16 15,2-8-256-15,11-7-268 16</inkml:trace>
  <inkml:trace contextRef="#ctx0" brushRef="#br0" timeOffset="55953.89">17681 14892 1684 0,'0'0'144'0,"88"-87"-23"16,-47 45-23-16,1 5-98 15,0 6 0-15,0 8 0 16,-6 6 0-16,-3 7 0 15,-5 2 0-15,-3 4 0 16,-3 3 0-16,-2 1 0 16,-1 0 0-16,-5 11 0 15,1 8 0-15,-6 8 0 16,-5 9 0-16,-2 3 0 16,-2 8 0-16,-2 4 0 15,-16 3 0-15,-7 3 0 16,-5-2 0-16,-6-7 0 0,-2-12 0 15,-4-11 0-15,-2-12 0 16,-3-13 0-16,-2-2 0 16,4-25 0-16,6-10 0 15,6-7 0-15,14-8 0 16,11 3-3-16,8 4-132 16,12 9-57-16,20 15-51 15,11 13-116-15,6 8-280 16</inkml:trace>
  <inkml:trace contextRef="#ctx0" brushRef="#br0" timeOffset="56453.75">18057 15665 710 0,'0'0'894'0,"0"0"-693"15,0 0-35-15,0 0-90 16,0 0-76-16,0 0 0 16,-8-2 0-16,8 2 0 15,0 0 0-15,0 3 0 16,0 18 0-16,9 14 0 15,3 12 0-15,3 7 0 16,-1 6 0-16,-1 1 0 16,-1 0 0-16,-5-4 0 0,2-6 0 15,-4-10 0-15,-4-13 0 16,-1-14 0-16,0-14 0 16,0-5-131-16,2-29-182 15,7-17-257-15</inkml:trace>
  <inkml:trace contextRef="#ctx0" brushRef="#br0" timeOffset="56634.76">18330 15741 1100 0,'0'0'335'0,"0"0"-224"16,0 0 12-16,0 0 56 0,0 0-48 15,-108 34-68 1,72 4-58-16,1 7-5 0,0 3 0 15,-1 2 0-15,-1 6 0 16,-1-2-51-16,-4 3-160 16,-1-1-113-16,7-5-215 15</inkml:trace>
  <inkml:trace contextRef="#ctx0" brushRef="#br0" timeOffset="57153.82">17631 16933 1153 0,'0'0'512'15,"0"0"-419"-15,0 0 20 16,0 0 45-16,0 0-140 16,0 0-18-16,35 8 0 15,-7 28 0-15,5 5 0 16,3 13 0-16,1 6 0 15,2 1 0-15,1 1 0 16,1-6 0-16,-1-10 0 0,-3-12 0 16,-3-19 0-1,-4-15-235-15,0-17-139 0,-3-34-244 16</inkml:trace>
  <inkml:trace contextRef="#ctx0" brushRef="#br0" timeOffset="57302.42">18043 16852 1351 0,'0'0'211'0,"0"0"-55"16,-87 6 48-16,48 34-79 16,-3 18-125-16,-3 8 0 15,0 3 0-15,2-1 0 16,3-6 0-16,-1-9-15 16,8-11-338-16,8-22-365 0</inkml:trace>
  <inkml:trace contextRef="#ctx0" brushRef="#br1" timeOffset="63627.8">21365 4350 309 0,'0'0'0'0,"0"0"-11"16,0 0-38-16,0 0 16 16,0 0 33-16,0 0 159 0,-6 13-2 15,6-10-12-15,0-2 17 16,0 0-15-16,0 1 16 16,0 2-68-16,0 0-37 15,0 6-40-15,0-1-18 16,0 6-3-16,0 2-36 15,0 3-64-15,0-2-69 16,0-1-27-16,0-3-71 16</inkml:trace>
  <inkml:trace contextRef="#ctx0" brushRef="#br1" timeOffset="63817.72">21353 4675 563 0,'0'0'380'0,"0"0"-194"16,0 0-3-16,0 0-81 16,0 0-91-16,0 0-11 15,6 64-2-15,-6-48-19 16,0-2-39-16,0 2-9 16,0-1-81-16,0 1-110 15,0 1-76-15</inkml:trace>
  <inkml:trace contextRef="#ctx0" brushRef="#br1" timeOffset="63978.29">21371 5037 588 0,'0'0'112'16,"0"0"-43"-16,0 0 67 16,0 0-94-16,0 0-42 15,1 81-4-15,-1-61-46 16,2-1-106-16,1-2 13 15,-1 0 87-15,-1-1-159 16</inkml:trace>
  <inkml:trace contextRef="#ctx0" brushRef="#br1" timeOffset="64127.57">21376 5409 658 0,'0'0'151'0,"0"0"-150"15,0 0 37-15,0 0-38 16,0 0-52-16,0 0-212 16,11 78-196-16</inkml:trace>
  <inkml:trace contextRef="#ctx0" brushRef="#br1" timeOffset="64306.81">21377 5695 714 0,'0'0'103'15,"0"0"-36"-15,0 0 7 16,0 0-74-16,0 0-16 16,3 72-122-16,-3-54-142 15</inkml:trace>
  <inkml:trace contextRef="#ctx0" brushRef="#br1" timeOffset="64471.65">21320 6174 264 0,'0'0'0'15,"0"0"-58"-15</inkml:trace>
  <inkml:trace contextRef="#ctx0" brushRef="#br1" timeOffset="64713.09">21291 6442 687 0,'0'0'134'0,"0"0"-39"15,0 0 23-15,17 83-101 16,-17-66-17-16,0-1-6 16,0 0-34-16,0 0-30 15,-3 1-13-15,3 0-97 16,-1-1-209-16</inkml:trace>
  <inkml:trace contextRef="#ctx0" brushRef="#br1" timeOffset="64889.6">21258 7040 1210 0,'0'0'37'15,"0"0"51"-15,8 73-49 16,-8-54-39-16,0-7-97 16,0-4-86-16,-1-6-224 15</inkml:trace>
  <inkml:trace contextRef="#ctx0" brushRef="#br1" timeOffset="68608.56">21558 9046 868 0,'0'0'161'0,"0"0"-48"16,0 0-8-16,0 0-56 16,0 0-43-16,0 0-5 15,0 0 1-15,-26 83-2 16,23-58 1-16,0 2 3 15,-1 0 30-15,1 3 0 16,-2-2 11-16,0 2-1 16,1-2-22-16,0-1-13 15,-1 2-8-15,1 2-1 16,-1 2 0-16,1 5-13 0,-1 2-15 16,1 2 14-1,0-1 8-15,1-3 6 0,-1-1 2 16,1-3-2-16,2-3 0 15,-1-2 5-15,2 3-5 16,0-2 0-16,0 2-1 16,0-2-20-16,0 3-30 15,2 0 23-15,1 0 11 16,-2 1 15-16,1-1-1 16,-2-4 3-16,0-4-3 15,0 0 3-15,0-4-1 16,0 1 0-16,0 2-26 0,0 2-272 15,0 3 288 1,0 3 11-16,5-1 0 0,1-2 0 16,-1 0 12-16,-3-7 22 15,-2-3 2-15,0-4-24 16,0 2-11-16,0 0 2 16,0 4-1-16,0 1-2 15,0-2 0-15,1 2 0 16,1-1 1-16,-1 1-1 15,1 0 0-15,-1-3 4 16,2-2 8-16,-1-2 2 16,-1 2-8-16,2 0 5 15,-1 2 13-15,1 7-7 16,1-3-9-16,-1 3-7 16,0-1-1-16,-1-4 0 0,-1-1 0 15,-1-3-7-15,0 1-2 16,0 1 9-16,0 0 0 15,0 4 4-15,0 2-2 16,0 4-2-16,0 0 0 16,0-1-2-16,3-1-17 15,0-6-2-15,0-3-21 16,-1 0-11-16,1-3 37 16,-2 5 16-16,1 1 0 15,-2 7 10-15,0 2 6 16,0 2-16-16,0 2 0 15,0-4 0-15,0-6 2 0,0-7 6 16,0-5 9 0,0-6-12-16,0-2-5 0,0 0-3 15,0-1-19 1,0 3-37-16,0 6-49 0,0 1 24 16,0 4 45-16,0 3 31 15,0-4 8-15,0-3 8 16,0-5 7-16,0-5 7 15,0-3-22-15,0 0 2 16,0 0-2-16,0 0-6 16,0 1-9-16,0 10 1 15,-2 3-7-15,-1 2-1 16,2-4 11-16,1-6 11 16,-2-4 25-16,2-2 37 15,-1 0-28-15,-1-6-9 0,1 1-25 16,-1 0-4-16,1 4-13 15,-1 1-66-15,2 0-22 16,0 0-233-16</inkml:trace>
  <inkml:trace contextRef="#ctx0" brushRef="#br1" timeOffset="75321.91">18929 3624 958 0,'0'0'142'0,"0"0"-135"0,0 0 22 15,0 0-3-15,0 0-26 16,0 0-8-16,0 0 7 16,0 0-30-16,-1-49-71 15,5 44-79-15,7-1-280 16</inkml:trace>
  <inkml:trace contextRef="#ctx0" brushRef="#br1" timeOffset="76357.87">19244 3182 1100 0,'0'0'132'0,"0"0"-51"16,0 0 92-16,0 0-29 16,0 0-79-16,0 0-25 15,43 0 5-15,-25 0-10 16,4 0 4-16,1 3 0 15,4 3-10-15,1-1 18 16,2-1-8-16,4 1-18 16,3 0-3-16,4 1-18 15,1-3 0-15,1 0 0 16,0 1 0-16,0-1 0 16,-4-1 0-16,1-1 0 15,-1 1 0-15,3 1 0 16,0-2 0-16,2 2 0 0,3 0 0 15,3-1 0-15,2-2 0 16,1 0 0-16,-1 0 0 16,-1 0 0-16,-5 0 0 15,-1-5 0-15,-4-4 0 16,1 3 0-16,1-1 0 16,2 0 0-16,3 2 0 15,1 3 0-15,2 2 0 16,4-3 0-16,3 3 0 15,3-2 0-15,-4-2 0 0,-3-4 0 16,-6 0 0 0,-2-1 0-16,2-2 0 0,1 3 0 15,-1 2 0-15,1 2 0 16,-3 1 0-16,-3 2 0 16,3-3 0-16,8-2 0 15,6-1 0-15,10-4 0 16,1 1 0-16,1 0 0 15,3-1 0-15,-5 1 0 16,-6 3 0-16,-9 1 0 16,-9 0 0-16,-7 4 0 15,-9-3 0-15,-5 4 0 16,-4-1 0-16,-1 0 0 16,3 2 0-16,4-1 0 15,10-1 0-15,5 2 0 0,7 0 0 16,7 0 0-16,2 0 0 15,1 0 0-15,-6 0 0 16,-9-1 0-16,-12 0 0 16,-13-1 0-16,-5 2 0 15,-7-1 0-15,-2 1 0 16,-2 0 0-16,-2 0 0 16,3 0 0-16,1 0 0 15,-2 0 0-15,0 0 0 16,-2 0 0-16,-1-4 0 15,0-8-145-15,0-10-277 16,-4-7-146-16</inkml:trace>
  <inkml:trace contextRef="#ctx0" brushRef="#br1" timeOffset="76724.32">22120 2532 1299 0,'0'0'74'0,"0"0"-71"15,0 0 42-15,0 0 140 16,0 0-125-16,0 0-19 16,56 20-14-16,-12 4-8 0,6 3 19 15,1 4 27 1,1 2-14-16,2-1 4 0,-1 2 4 15,0 2-33-15,-1-2-26 16,-4 2 0-16,-6-2 0 16,-10 0 0-16,-8-2 0 15,-13 2 0-15,-11 2 0 16,0 2 0-16,-28 5 0 16,-13 4 0-16,-14 1 0 15,-9 5 0-15,-10 1-88 16,-7-5-170-16,-4-16-262 15</inkml:trace>
  <inkml:trace contextRef="#ctx0" brushRef="#br1" timeOffset="79236.39">19697 6087 307 0,'0'0'52'16,"0"0"-52"-16,9 75-33 15,-7-46-25-15,-2 1-4 16,0 7-94-16</inkml:trace>
  <inkml:trace contextRef="#ctx0" brushRef="#br1" timeOffset="79538.82">19732 7095 268 0,'0'0'69'0,"0"0"-40"15,0 0 26-15,0 0 0 16,0 0-25-16,33 79-7 15,-29-63 15-15,1-7 1 16,-4-1-15-16,-1-8-10 16,0 0-14-16,0 0-7 15,0 0-47-15,3 0-41 16,0 0-392-16</inkml:trace>
  <inkml:trace contextRef="#ctx0" brushRef="#br1" timeOffset="80694.09">19931 7198 545 0,'0'0'32'15,"0"0"68"-15,0 0 9 16,0 0-42-16,0 0-9 15,0 0-11-15,-20 70-23 16,20-44-5-16,0 1-14 16,0-1-5-16,0 2 0 15,0 0-1-15,1 0 1 16,7-1-1-16,-1 4 1 16,5-1 1-16,2 0 0 15,2 3 14-15,2-2 9 0,0 1 14 16,-1-3-15-16,2 0-6 15,-2-4-5-15,0-4 13 16,4-1 8-16,1 1 21 16,5-1-4-16,3 3-14 15,2 2-13-15,4 2 10 16,2-1-7-16,2 0-2 16,2 1 1-16,1 0-16 15,2-3 0-15,0 0 6 16,-1-5 9-16,-2-3 2 15,0-3-9-15,-1 0 4 16,4-2-2-16,3-1 0 0,1 0-9 16,3-1 7-16,1 0-1 15,-5 0-7-15,-7-2 6 16,-5-2 7-16,-3-4 7 16,-3-1-14-16,1 0-5 15,2-3-1-15,1-5-3 16,3 1-3-16,-1 5-3 15,1 2 0-15,5 0-2 16,3 0 2-16,1 0 0 16,0 6 1-16,-4 0-1 15,0-1 2-15,-2-2 10 16,-1 2 11-16,2-2-11 16,-2 3-4-16,-3-1-1 15,-1 1-3-15,-4 2-4 16,-4 4 0-16,0 3-1 0,-2 1-1 15,-1 3 2-15,0 1-2 16,0 0 2-16,2 1-1 16,1 1 1-16,3-2 1 15,3 0 5-15,4-1 18 16,3-2 3-16,1 2-2 16,-2-2-16-16,-5-1 1 15,-6 1-6-15,-6 0-3 16,-2 0 1-16,-7 2-1 15,-2 1-2-15,1 2 0 0,-5-1 0 16,1-1 0 0,2-1 2-16,-3-4-1 0,4-1 3 15,-1 1 12-15,-2 2 0 16,1-1-11-16,-3 4-2 16,-2 2-2-16,2 2 1 15,-3-1-1-15,-1-3-1 16,1-3 1-16,-3-6 0 15,1-5-1-15,-1-1-1 16,0-5-2-16,0 0-14 16,0 1-27-16,0-1-18 15,0 2-23-15,0-2-50 16,0 0-3-16,0-3-6 16,0-14-36-16,0-12-129 15,0 0-284-15</inkml:trace>
  <inkml:trace contextRef="#ctx0" brushRef="#br1" timeOffset="81078.72">22516 8392 629 0,'0'0'518'0,"0"0"-472"16,0 0 65-16,0 0 9 15,0 0-53-15,0 0-50 16,0-20 4-16,0 31 8 0,-1 11 24 16,-2 4 22-1,-1 5-25-15,1 2-17 0,-2 0-10 16,1 1-12-16,-1 0 9 16,-2 2-7-16,-1-2 6 15,4 1 8 1,-1-3-7-16,2 0 0 0,0-3-6 15,0-7-10-15,0-2 1 16,0-8-4-16,0-3-1 16,-2-3 0-16,-3 0-4 15,-1 3 0-15,-4 2 0 16,-4 1-16-16,-4 1-65 16,-5-2-71-16,-6-1-41 15,1-9-159-15,1-1-427 16</inkml:trace>
  <inkml:trace contextRef="#ctx0" brushRef="#br1" timeOffset="84281.7">20700 7143 304 0,'0'0'103'16,"0"0"-45"-16,0 0 12 15,0 0 2-15,0 0-30 16,0 0-13-16,4 10-21 16,-4-2 24-16,0 5 43 0,0 3-30 15,0 4-22 1,3-1 0-16,0 5-15 0,2 0-2 15,0 1-6-15,-2-2 0 16,4 2 0-16,-3-1 1 16,2 2-2-16,4 1 1 15,1 0-1-15,6 6 1 16,3 2 0-16,6 3 0 16,0 1 0-16,4-3 0 15,0-2 2-15,-3-4-2 16,0-8 0-16,-6-2 21 15,3-4 15-15,-1-2-12 16,4 1-15-16,0 2-4 16,4 1 4-16,-1 4-2 0,3-2 4 15,0-1 18-15,1-1 23 16,1-3 1-16,-3-5 11 16,0-3-27-16,-1-3 1 15,0-3-9-15,1 1-4 16,1-1-9-16,-1 4-7 15,5 0-5-15,2 2-1 16,5 1-2-16,2 1 4 16,-1-1 1-16,-4-1 5 15,-3-2-2-15,-9-3-3 16,-2 1 12-16,-2-3-17 16,0 4-1-16,-2-1 1 0,6-1-1 15,4 2 3 1,7 2-2-16,5-2 19 0,5 2-5 15,-2-2 8-15,0 0-8 16,-6-1-5-16,-8-3-1 16,-3 0 10-16,-2 0-10 15,-3 0-4-15,3 0 5 16,1 0-3-16,4 0 3 16,2 6 8-16,2 2 8 15,0 0 13-15,-2-1-13 16,-4-2-9-16,-2 0 9 15,-3-5 0-15,-2 0-5 16,2 0-3-16,-3 0-1 0,0 3-5 16,3 4-5-16,4 3-4 15,4 4-1-15,1 3-1 16,0 2 1-16,0-2 3 16,2 3-1-16,-1-1-1 15,3 1 0-15,-3 1 2 16,-1 1 17-16,-3 1-11 15,-5 1-4-15,-4 0-7 16,-6-1 1-16,-8-2-2 16,-2-1 0-16,-3-7 0 15,-4 3 0-15,1 0 0 16,0 2 0-16,1 4 1 16,3 8-2-16,2 9 2 15,1 4 0-15,0 2 0 16,-2 1 0-16,-4-3 0 0,-1-8 1 15,-2-4-2-15,0-9 1 16,0-3-1-16,0 1 1 16,-3 4-2-16,-5 3 2 15,-2 1 0-15,2 6-2 16,1-4 2-16,-2-5 0 16,0-4 0-16,2-7 0 15,2-7 0-15,2-4-7 16,1-3-2-16,2 0 1 15,-1 0-31-15,-2 0-31 16,-3-1-17-16,0-9-35 16,2-3-18-16,-2 3-76 0,1-3-158 15,2 2-181 1</inkml:trace>
  <inkml:trace contextRef="#ctx0" brushRef="#br1" timeOffset="84631.76">23170 8917 840 0,'0'0'38'0,"0"0"-19"16,0 0 149-16,0 0-40 16,0 0-62-16,0 0-14 15,0-22-26-15,1 22-12 0,7 0-7 16,-4 3 8-16,2 2 1 15,0-2 29-15,0-1 11 16,4 3 1-16,3 0 5 16,1-1-17-16,3 1 8 15,5-2-1-15,3-3-21 16,2 0 12-16,2 0-3 16,-1-12-8-16,1-5-13 15,-4-3-11-15,-3 0-8 16,-3-1 0-16,-8 3 0 15,-3 1-27-15,-4 1-69 16,-4 1-87-16,0 2-92 0,0 1-166 16</inkml:trace>
  <inkml:trace contextRef="#ctx0" brushRef="#br1" timeOffset="88485.69">21884 7034 998 0,'0'0'6'15,"0"0"-6"-15,0 0 57 16,47 72 63-16,-45-58-81 16,-2 0-39-16,0 9-3 15,0 7 3-15,-4 10 0 16,1 8 2-16,3 9 0 16,0 6 3-16,22 3-5 0,8 1 1 15,7-3 8-15,5-8 15 16,0-6-1-16,-5-10-4 15,-1-7-1-15,-2-8-4 16,-3-4 10-16,4-2 20 16,1-2-20-16,3 0-5 15,2 2 4-15,1-1-2 16,3 0-2-16,2-3 16 16,0-3-1-16,-1-6 17 15,-4-3-2-15,-1-3-1 16,-3 0 7-16,-2-4-15 15,0-8-17-15,-5 0 3 16,-1 2-14-16,-5 2-6 16,-3 1 0-16,0 4 1 0,-3 0 5 15,0-2-7-15,-1 5 1 16,1-5 5-16,2 0 4 16,3 0 2-16,2-2-2 15,7 2 14-15,0 0-10 16,0 1-10-16,0 4 0 15,-5 0-9-15,1 0 0 16,-7 0 0-16,-1 7 0 16,-3 2 0-16,-5-3 0 15,1 5 0-15,-2-2 0 16,-2 3 0-16,5 1 0 16,0 4 0-16,1 2 0 0,2 3 0 15,0 5 0-15,0 3 0 16,-3 1 0-16,0-1 0 15,-5 5-3-15,-2-3 2 16,1 0 0-16,0 0-1 16,0-1 2-16,0 4-2 15,2 3 5-15,-2 1-4 16,4 2 2-16,0 2-2 16,3-2 1-16,1-1 0 15,-4-6 0-15,0-5-3 16,-5-8 3-16,-2-4 0 15,3-1 3-15,-5 0-1 16,2-2-2-16,0 6 0 0,0-1 1 16,3 2-1-1,0 1 0-15,0-2 0 0,1-3 0 16,-2-4 0-16,-2-7 0 16,-2-1 0-16,0-2 0 15,-3-3-6-15,1 2-48 16,-2 2-63-16,0 4-180 15,0 3-79-15,0 2-98 16</inkml:trace>
  <inkml:trace contextRef="#ctx0" brushRef="#br1" timeOffset="89406.13">23877 8406 996 0,'0'0'58'16,"0"0"38"-16,0 0 47 15,0 0-80-15,0 0-46 16,0 0 6-16,1-4 20 16,-1 4-6-16,0 0-3 15,0 6 1-15,2 8 2 16,-2 0 7-16,1 1-18 15,2 1-6-15,0 2-4 16,2 4-4-16,-2 8 12 16,-2 3-4-16,-1 1-8 15,0 2-2-15,0 0-4 16,0-5-2-16,-1-2-2 16,-10-5-2-16,-2 1 2 0,-2-2 0 15,-4 2 2-15,0 0 2 16,0-3-3-16,0-4-2 15,1-5-1-15,0-7-2 16,0-6 1-16,-6 0-30 16,-3-11-87-16,-7-11-49 15,-2-5-173-15,6 1-574 16</inkml:trace>
  <inkml:trace contextRef="#ctx0" brushRef="#br1" timeOffset="94926.85">19781 7291 262 0,'0'0'216'0,"0"0"-193"16,0 0 39-16,0 0 59 16,0 0 9-16,0 0-27 15,0 0 12-15,-30-41 26 16,30 39-10-16,0 0 0 16,12 1-42-16,15 1-41 15,16 0-24-15,18 7-21 16,17 9-3-16,10 5 0 15,3-2 1-15,-3-2 11 16,-7-3 37-16,-7-3 3 16,-7-3-19-16,2 0-19 0,10 0-5 15,15 1 1 1,14 3 0-16,8 4 15 0,4 2 8 16,1 0 4-16,-4-1-21 15,-7 0-1-15,-13-6-5 16,-17-2-1-16,-17-4-7 15,-12-5 0-15,-10 0 1 16,-3 0-3-16,-5 0 0 16,-1 0 0-16,-3 0-15 15,-2 0-27-15,-5 4-47 16,-2 5-74-16,0 0 5 16,6-1-78-16,6-8-447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8-25T14:15:55.694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3206 8457 1330 0,'0'0'248'0,"0"0"-84"16,0 0-28-16,96-84-50 0,-48 72-20 15,4 6-49 1,0 4-17-16,-1 2 0 0,-5 0 0 15,-4 8 0-15,-2 9 0 16,-1 2 0-16,0 8 0 16,-2 7 0-16,-7 5 0 15,-6 7 0-15,-14 3 0 16,-10 6 0-16,-4 5 0 16,-26 3 0-16,-15 3 0 15,-10 1 0-15,-15-1 0 16,-9-7 0-16,-2-5 0 15,-1-10 0-15,6-8 0 16,9-7 0-16,15-10 0 0,21-8 0 16,17-7 0-1,14-4 0-15,19 0 0 0,34-10 0 16,24-7 0-16,23 0 0 16,10 1 0-16,1 2 0 15,-1 1 0-15,-1 4 0 16,-6 4 0-16,-3 5 0 15,-6 0-38-15,-12 0-174 16,-3-3-147-16,-7-9-217 16</inkml:trace>
  <inkml:trace contextRef="#ctx0" brushRef="#br0" timeOffset="26743.89">14596 2392 512 0,'0'0'4'0,"0"0"53"16,0 0 148-16,0 0-75 16,0 0-93-16,0 0-13 15,0 0 21-15,0 0-32 0,25 42 0 16,-6-9-9-16,4 8-4 15,6 10-11-15,7 13-90 16,8 7-113-16,10 4-144 16</inkml:trace>
  <inkml:trace contextRef="#ctx0" brushRef="#br0" timeOffset="34450.94">17059 7671 311 0,'0'0'72'0,"0"0"-16"16,0 0-9-16,0 0-34 16,0 0-13-16,86-10-8 15,-77 6-22-15,-1 1 30 16,2 3 0-16,1 0 25 15,-1 0 10-15,6 0-29 0,0 11-6 16,1-5 0-16,1 2-3 16,-1-5-2-16,0-2 5 15,2-1 1-15,1 0 23 16,-1 0 52-16,3 0-10 16,1 7-12-16,3 7-39 15,2 7-15-15,2 9-3 16,1 5-26-16,1 4-5 15,-4 0 9-15,-4-1 6 16,-6-4 8-16,-5-4 6 16,-7-2 3-16,-6-3-1 15,0 2 2-15,-18 1-1 16,-15-2-3-16,-7 3-9 16,-11-4-32-16,-5-5 9 0,-10-7 30 15,-9-5 7-15,-8-8 0 16,-7 0 0-16,3-6 1 15,3-17 5-15,9-3-5 16,13-6-1-16,11-2 0 16,17-8 0-16,11-3 15 15,14-4 24-15,6-1-23 16,3 2 9-16,0 6-15 16,0 6-6-16,12 8-4 15,3 10-67-15,2 9-95 16</inkml:trace>
  <inkml:trace contextRef="#ctx0" brushRef="#br0" timeOffset="44139.88">7810 13414 478 0,'0'0'0'0,"43"-110"-114"15,-18 47 37-15</inkml:trace>
  <inkml:trace contextRef="#ctx0" brushRef="#br0" timeOffset="47648.15">16634 8506 959 0,'0'0'2'16,"0"0"24"-16,0 0 104 16,0 0 5-16,0 0-78 15,0 0-10-15,0 0 8 16,15-17 5-16,-15 15 8 16,0 0 2-16,0-5-29 15,-21-6-29-15,-22-7-8 0,-15-3-1 16,-14 1-3-1,-7 3 0-15,-2-1-40 0,1 8-54 16,2-2-41 0,7 7-36-16,12 7-113 0,25 0-30 15</inkml:trace>
  <inkml:trace contextRef="#ctx0" brushRef="#br0" timeOffset="47997.17">16361 8081 983 0,'0'0'20'0,"0"0"51"16,85-3 35-16,-46 3-45 16,3 10-48-16,0 6 11 15,-1 1 8-15,-7 1-14 16,-2 4-2-16,-6 5-4 16,-5 11-9-16,-7 6-1 15,-6 9-2-15,-8 7 0 16,-10 2-1-16,-24 4 0 15,-20-3-1-15,-13-5-1 16,-12-4-100-16,-3-13-170 0,9-11-205 16</inkml:trace>
  <inkml:trace contextRef="#ctx0" brushRef="#br0" timeOffset="53027.51">16720 9134 429 0,'0'0'66'16,"0"0"-25"-16,0 0 30 0,0 0 21 16,0 0-41-16,0 0-33 15,0 0 32-15,-28-33 14 16,28 49-4-16,0 10 40 15,-2 5-49-15,-1 8-18 16,-5 9-12-16,-3 10-1 16,-6 13-12-16,-3 11-5 15,-3 7 4-15,-3 9-3 16,0 5-2-16,2 4-2 16,-4 2 0-16,1-1 0 15,0 2-3-15,0-2 3 16,-1-1-4-16,0-1-2 15,-2-8-7-15,-1-3-16 16,2-9-1-16,3-7 6 0,6-4-3 16,4-7 17-16,8-8 10 15,2-9 1-15,4-7 6 16,1-8 21-16,1-9 9 16,-2-6 2-16,-2-3-8 15,1-7-11-15,0-1-8 16,0-2-8-16,-1 2-4 15,-1 0 0-15,-1 1-5 16,-1-4-29-16,4-2-29 16,0 0-22-16,3-2-9 15,0-3-31-15,0 0-94 0,0 0-151 16</inkml:trace>
  <inkml:trace contextRef="#ctx0" brushRef="#br0" timeOffset="53371.59">15988 11171 478 0,'0'0'7'16,"0"0"-3"-16,0 0 43 15,13 86-4 1,-7-68-12-16,3-6-6 0,-3-3 39 16,0-2 14-16,2 1-9 15,3 0 16-15,1 1-14 16,9 0 27-16,-1-2-10 16,4 1-31-16,1-2-18 15,-1-3-9-15,1-3-24 16,3 0-6-16,0-9-21 15,0-8-76-15,3-3-49 16,-2 2 7-16,-4 4-56 16,0 3-94-16</inkml:trace>
  <inkml:trace contextRef="#ctx0" brushRef="#br0" timeOffset="55321.8">16704 9193 42 0,'0'0'381'15,"0"0"-336"-15,-100-39 64 16,67 19 75-16,-1-1-93 16,-1-2-41-16,0 2-23 15,2-2-21-15,3 3-5 0,6 1 2 16,2 1-3-16,2-1 0 16,7-1-1-16,0 0-86 15,2-4-192-15,5-5-212 16</inkml:trace>
  <inkml:trace contextRef="#ctx0" brushRef="#br0" timeOffset="56906.87">13846 14104 436 0,'0'0'238'0,"0"0"-212"16,0 0 26-16,0 0 87 15,0 0-77-15,0 0-14 16,0 0 26-16,-14-8 16 16,14 8 23-16,0-3-19 15,9 3-73-15,5 0-18 0,5 0-2 16,2 0-1-16,3 0-2 15,2 0 2-15,2 3 0 16,3 1 3-16,2 0 11 16,5-1 7-1,4 3-10-15,4 3-10 0,1 3-1 16,0-1 1-16,-2 0-1 16,-6-1 0-16,-2-5-1 15,-4-1 1-15,0-4 0 16,1 0 0-16,5 0 0 15,7 0 1-15,5 4-1 16,4 7-4-16,2 3 4 16,-2 3-4-16,-6-2 3 0,-2-2-7 15,-1-4-6 1,-1-5-7-16,-3-4-9 0,-1 0 9 16,-2-14-33-16,-2-2-14 15,5 3 44-15,0 6 3 16,5 4-25-16,3 3-4 15,5 0 20-15,0 0-6 16,-3 6-26-16,-4-3 49 16,-5-3 3-16,-4 0 9 15,-3 0-7-15,-2-4-12 16,2-5 10-16,0 1 8 16,-2-2 0-16,3 0-4 15,1-1-49-15,-2-1-6 16,-2 0 16-16,0-3 10 15,-3 1 6-15,-1 1 24 0,-4 3 10 16,1 4-3-16,-2 3 3 16,3 3 3-16,0 0-3 15,4 0 2-15,1 0-7 16,1-2-26-16,0-4-20 16,2-5 2-16,-2-1 41 15,-3 1 3-15,-2 2 18 16,-6 2 57-16,-3 2-7 15,-1 1-13-15,0 2-26 16,3 2-29-16,2 0-32 16,4 0-38-16,2 0 39 15,0 0 2-15,-1 2 29 0,1-1 0 16,-3-1 0-16,-3 0-1 16,-1 0 1-16,-7 0 4 15,-7 0 0-15,-3 0-4 16,-5 0-2-16,-1 0-31 15,0 0-79-15,0 0-61 16,0 0 3-16,0 3 7 16,0 2 163-16,3 4 35 15,8 2 34-15,-2 2-69 16</inkml:trace>
  <inkml:trace contextRef="#ctx0" brushRef="#br0" timeOffset="59908.99">16805 8626 479 0,'0'0'368'0,"0"0"-280"16,0 0 70-16,0 0-43 16,0 0-62-16,0 0-16 15,0 0-18-15,33-11-9 16,-38 6 4-16,-15-2 41 0,-15-10 4 15,-11-5-2-15,-10-8-14 16,-7-4-20-16,-1-1-14 16,1 1-4-16,6 5-5 15,8 5 1-15,7 7-1 16,14 8 5-16,11 8 10 16,11 1 20-16,4 0 5 15,2 0-9-15,0 0-16 16,0 0-9-16,0 0 0 15,0 0-6-15,0 0-1 16,-2 0-5-16,2 0-51 16,0 0-39-16,0 0 9 0,0 0 1 15,0 0-116 1,14 0-163-16,8 5-261 0</inkml:trace>
  <inkml:trace contextRef="#ctx0" brushRef="#br0" timeOffset="60779.49">13023 14470 953 0,'0'0'105'0,"0"0"13"16,0 0 65-16,0 0 9 15,0 0-1-15,0 0-45 16,1-50-17-16,21 55-99 16,14 9-30-16,18 6 0 0,13 1 0 15,6-1 0 1,0-6 0-16,-10-6 0 0,-10-5 0 16,-11-3 0-16,-4 0 0 15,-5 0 0-15,-2-8 0 16,2 0 0-16,1 2 0 15,-3 3 0-15,0 0 0 16,-9 3 0-16,-8 0 0 16,-8 0-168-16,-3 0-111 15,-3 0-46-15,0 3-157 16</inkml:trace>
  <inkml:trace contextRef="#ctx0" brushRef="#br0" timeOffset="61078.46">13609 14408 1196 0,'0'0'173'0,"0"0"-64"0,0 0 50 16,0 0-2-16,0 0-65 16,0 0-21-16,3-17-20 15,9 22-19-15,3 7-25 16,2 0-7-16,0 4 0 15,-2 2 0-15,-2 3 0 16,-1 1 0-16,-4 6 0 16,-4-2 0-16,-2 4 0 15,-2-2 0-15,0 0 0 0,-6-1 0 16,-12 0 0 0,-5-1 0-16,-7-3 0 0,-7-3-54 15,-6-10-160-15,-6-10-158 16,4-4-598-16</inkml:trace>
  <inkml:trace contextRef="#ctx0" brushRef="#br0" timeOffset="62061.7">16938 10089 869 0,'0'0'141'15,"0"0"-62"-15,0 0 82 16,0 0 11-16,0 0-43 16,0 0-39-16,-67 12 15 15,25-7-22-15,-13 1-36 16,-21-3-4-16,-15 0-4 16,-14-3-8-16,-11 0-23 15,3 2-1-15,8 7 1 16,11 6-5-16,17 6 0 15,17 7-2-15,15 1 0 16,15 2-1-16,10-3 0 0,10-7 0 16,6-9-2-16,3-7-18 15,1-5-5-15,0 0-53 16,0-8-33-16,0-13-143 16,3-4-79-16,15-3-368 15</inkml:trace>
  <inkml:trace contextRef="#ctx0" brushRef="#br0" timeOffset="63196.17">13012 15230 430 0,'0'0'332'0,"0"0"-128"15,0 0-35-15,-85 21-15 16,70-14 5-16,8-2-21 16,5 0 24-16,2-1-37 15,0 3 11-15,16 5-98 16,17 5-38-16,11 7 0 16,12-4 0-16,7 2 0 15,4-7 0-15,6-4 0 16,-1-7 0-16,-3-4 0 15,-8 0 0-15,-8-2 0 0,-5-5 0 16,-9 1 0-16,-6 3 0 16,-8 0 0-16,-11 3 0 15,-6-3 0-15,-3 1 0 16,-1-4 0-16,2 0-54 16,5-8-215-16,7 3-109 15,2 3-516-15</inkml:trace>
  <inkml:trace contextRef="#ctx0" brushRef="#br0" timeOffset="63480.43">13744 15196 1517 0,'0'0'56'15,"0"0"-50"-15,0 0 2 16,0 0 80-16,0 0-16 16,-3 89-63-16,-8-69 0 15,2 4-7-15,0 2-1 16,-2 5 1-16,4-1 0 16,-2 2 1-16,-7-2 5 15,-6-1-5-15,-12-7-3 16,-7-6-4-16,-12-8-63 0,-2-8-147 15,1-1-326 1</inkml:trace>
  <inkml:trace contextRef="#ctx0" brushRef="#br0" timeOffset="64199.98">16696 11119 1485 0,'0'0'77'0,"0"0"-63"15,0 0 75-15,-110 7-24 16,44-4-10-16,-13 0-31 16,-12 2-22-16,-7 2-2 15,-1 5-53-15,-1 4-133 16,12 1-249-16</inkml:trace>
  <inkml:trace contextRef="#ctx0" brushRef="#br0" timeOffset="64827.51">13063 16133 1552 0,'0'0'202'0,"121"15"-90"0,-42-9 33 15,4-2-109-15,-4-4-36 16,-10 0 0-16,-17 0 0 16,-10-10 0-16,-14-1-52 15,-7-3-130-15,-9-3-137 16,-6-2-214-16</inkml:trace>
  <inkml:trace contextRef="#ctx0" brushRef="#br0" timeOffset="65008.03">13613 16029 1382 0,'0'0'145'0,"0"0"-73"0,0 0 52 15,0 0-36-15,0 0-63 16,0 0-14-16,-3 82-11 15,-19-57-1-15,-11-3-16 16,-10-1-80-16,-5-4-79 16,0-5-117-16,6-5-282 15</inkml:trace>
  <inkml:trace contextRef="#ctx0" brushRef="#br0" timeOffset="68385.92">16920 10086 637 0,'0'0'128'15,"0"0"-15"-15,0 0-11 16,0 0 31-16,0 0-60 15,0 0-22-15,0 0-2 0,-4-17-31 16,4 12-13-16,0 1-5 16,0 1-111-16,0 3-324 15</inkml:trace>
  <inkml:trace contextRef="#ctx0" brushRef="#br0" timeOffset="69704.39">19562 13355 883 0,'89'-27'77'0,"4"-1"60"15,5 1-31-15,4 0-24 16,2 0-54-16,5 1-28 16,0 2 1-16,-3 5 0 15,-5 3-1-15,-4 5 2 0,-3 6-2 16,-3 5 2-16,-2 0-2 16,1 0 0-16,-2 8-1 15,2 4 1-15,5 2-9 16,2 2-21-16,-2-3 16 15,-5-5-13-15,-8-1 15 16,-11-7-5-16,-8 0 12 16,-9 0-8-16,-8 0-1 15,-4 3-68-15,1 11-19 16,11 12 38-16,11 6 41 16,14 4-21-16,2-2 43 15,-1-6 31-15,-8-8 22 16,-9-8-34-16,-8-7-17 15,-10-3-1-15,-10-2 4 0,-9 0 1 16,-7 1-4-16,-2 8-2 16,-4 3-3-16,6 10-16 15,1 3-7-15,-4 3-1 16,0-2 17-16,-6 2 6 16,-6 0 4-16,-4 3-2 15,0 4 2-15,0-1 0 16,-4 0-1-16,-7 0-2 15,1 2 3-15,-4 3-2 16,-3 2 0-16,-10 0 2 16,-11-3 4-16,-12-4 0 0,-17-4 9 15,-21-4-9 1,-23 1-4-16,-18-5-3 0,-24-3-22 16,-11-10-75-16,-9-9 11 15,-9-8 52-15,2-25 1 16,3-20-191-16</inkml:trace>
  <inkml:trace contextRef="#ctx0" brushRef="#br0" timeOffset="70888.74">20190 8574 532 0,'0'0'270'0,"0"0"-93"15,0 0-38-15,0 0-60 0,92 10-55 16,-65 9-10-16,-3 5-11 16,-6 8-3-16,-2 7-7 15,-1 12 3-15,3 9-11 16,-2 15-8-16,-4 13-15 15,-7 20-6-15,-5 25-46 16,-5 12-54-16,-23 12-123 16,-12 4 77-16,-14-15 40 15,-10-8-78-15</inkml:trace>
  <inkml:trace contextRef="#ctx0" brushRef="#br0" timeOffset="71537.05">19441 11643 207 0,'0'76'254'0,"0"-1"-213"16,-8 3 13-16,-11 0-41 16,-11 1-8-16,-7-1 2 15,-6-3 11-15,-2-5 15 16,5-2-17-16,4-3-8 15,4-3-8-15,6-3 0 16,3-1 0-16,4-1 6 16,-2 6 21-16,0 5-6 15,3 1 23-15,5 1 44 16,5-7-67-16,5 0-9 0,3 2 1 16,-1 3-10-16,1-1 4 15,0-9-5-15,0-4-2 16,0-8 1-16,12-7 3 15,4-1-1-15,4 1 7 16,2 2 4-16,2 5 26 16,1 2 31-16,2 6 18 15,0 3-60-15,-2 4-10 16,4-3 17-16,-2 3-23 16,-2-7-13-16,-3-9 0 15,-2-8 0-15,-1-9 1 16,0-2-1-16,1-1 2 15,7 2-1-15,6 4 7 0,2 4 13 16,4 3 22-16,-2 4 4 16,-1 0-12-16,-5-3-35 15,-2-5 2-15,-7-7-2 16,-5-8 0-16,-1-9 45 16,-1-1 35-16,3-1-31 15,1 2-23-15,2-1-9 16,0 2-8-16,-2-1-7 15,-7-4-1-15,-4-2-1 16,-5-4 0-16,-2 0-1 16,-1 0-15-16,0 0-14 15,0 0-34-15,0-10-35 16,4-9-147-16,2-3-273 0</inkml:trace>
  <inkml:trace contextRef="#ctx0" brushRef="#br0" timeOffset="71722.59">19859 14338 1234 0,'0'0'35'0,"0"0"-35"15,0 0-5-15,0 0 0 16,-27 73-22-16,-8-71-90 0,-5-2-165 15,-4-22-323-15</inkml:trace>
  <inkml:trace contextRef="#ctx0" brushRef="#br0" timeOffset="72939.19">19566 9523 716 0,'0'0'26'0,"0"0"77"16,106 50-2-16,-61-23-7 16,0 7-53-16,1 9-24 15,-4 8 3-15,2 10-9 0,-1 5 3 16,1 4 4-16,2 6-17 16,-1 5 2-16,1 2-2 15,-1 6 2-15,-1 12 11 16,-2 11-1-16,-7 3 8 15,-9 9 13-15,-11 2-11 16,-13 2-4-16,-2 5-8 16,-7 0-6-16,-13 0-1 15,-7 8-2-15,-7 2-1 16,-12 6 1-16,-15 6 14 16,-14-2 11-16,-13-6-13 15,-11-6 1-15,-11-11 1 16,-2-3-5-16,5-4-5 0,10-7-4 15,18-7 0-15,13-10-2 16,9-6 19-16,5-7 8 16,3-2-11-16,-3-6 6 15,3-2 3-15,-2 2-5 16,2-2-5-16,3-1-5 16,5 3 7-16,7 1-15 15,9 1 1-15,8 1-3 16,5-5 1-16,11-7 1 15,1-1-1-15,3-4 0 16,17-1 13-16,1-7 12 16,0-1-7-16,3-7-12 0,0-4-4 15,4-7-3 1,2-5 3-16,3-7-2 0,0-3 0 16,3-7 1-16,1-5 3 15,6-1-4-15,4-1 0 16,6-1-1-16,2 2 5 15,0 1-3-15,-7 4 9 16,-3 3 21-16,-8 1-19 16,-4 2 20-16,-3 0-1 15,-8-2-17-15,-4-1-15 16,-3-3 1-16,-4-2 1 16,-4 0-1-16,0-4-1 15,-2 0 2-15,-2-4 0 16,1-2-1-16,6 4-1 15,3 0 3-15,3 3-3 0,10 1 0 16,3 1 1-16,4 0-1 16,-3-4-4-16,-5-5 4 15,-5-2 0-15,-8 0-11 16,-3-7-71-16,-8-10-120 16,-1-1-132-16,0 3-339 15</inkml:trace>
  <inkml:trace contextRef="#ctx0" brushRef="#br0" timeOffset="73183.52">19718 14863 1373 0,'0'0'87'0,"0"0"-60"15,0 0 42-15,0 0 3 16,0 0-23-16,0 0-37 15,47-8-12-15,-47 22-4 16,0 11 2-16,0 7 1 16,0 4 2-16,0-1 1 15,0-3-2-15,-2-4-6 16,-17-7-24-16,-8-12-99 16,-12-9-120-16,-4-4-147 15</inkml:trace>
  <inkml:trace contextRef="#ctx0" brushRef="#br0" timeOffset="74240.13">19498 10788 549 0,'0'0'0'0,"0"0"0"15,0 0 27-15,107 89 115 16,-74-52-24-16,-2 9-21 15,-4 2-37-15,-9 5 21 16,-6 4-28-16,-9 5-22 16,-3 7-9-16,-6 6 8 15,-24 9-7-15,-16 15-13 16,-17 9 1-16,-12 14 9 16,-16 10 8-16,-11 4 8 0,-7 2 4 15,-8 1-4-15,3-4-29 16,7-2-4-16,9 0 2 15,16-8-4-15,11 3 4 16,14-2-3-16,11-1 0 16,10 0 3-16,6-4 5 15,5-5 18-15,2-6-8 16,1-3-9-16,4-1-7 16,3 2-4-16,8 1-2 15,7 2 0-15,0 3 2 16,17 5 0-16,6 1-1 0,4-5 0 15,-3-5 1 1,-1-5 5-16,4-6 13 0,-2-10 0 16,7-5-9-16,4-15 23 15,1-13-3-15,4-9-4 16,1-8-14-16,3-5-11 16,6-4 0-16,4 1 0 15,8-2 0-15,7 0 0 16,9 4 0-16,2 5 0 15,4 4 2-15,-3 5 3 16,-2-2-5-16,-5-4 37 16,-3-7 41-16,-7-8-25 15,-11-6-1-15,-7-6-15 16,-3-6-24-16,-4-1-11 0,-6-4-2 16,-6-3-3-16,-6 2-6 15,-6 0-5-15,-9 0-13 16,-2-2-3-16,-5 0-51 15,0 0-90-15,0 0-94 16,-12 0-281-16</inkml:trace>
  <inkml:trace contextRef="#ctx0" brushRef="#br0" timeOffset="74518.46">19609 15383 1569 0,'0'0'36'0,"88"67"-35"16,-55-25 0-16,-11 0 68 16,-11 3 9-16,-11-4-60 15,0 2-18-15,-27-2-2 16,-7 0-20-16,-5 0-28 15,-2-3 3-15,0-4-20 16,2-4-20-16,6-5 6 16,5-7-64-16,4-5-11 15,7-8-95-15,6-5-50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8-25T14:17:27.07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14726 9389 968 0,'0'0'23'0,"0"0"109"16,0 0 52-16,0 0-50 15,0 0-41-15,0 0 29 16,0 0-37-16,28-39-35 15,-13 50-35-15,6 16-11 0,1 7-3 16,2 6-1-16,-3 4-1 16,-1 1 1-16,-1 1-2 15,-4-3 2-15,-3-1-3 16,-3-5 2-16,-5-4 0 16,-1-8 0-16,-1-3 1 15,-2-6-1-15,0-4-10 16,0-3-20-16,0-1-21 15,0 2-17-15,0-5-29 16,0 0-40-16,0-3-59 16,0-2-75-16,0 0-86 15</inkml:trace>
  <inkml:trace contextRef="#ctx0" brushRef="#br0" timeOffset="321.58">14750 9779 936 0,'0'0'56'15,"0"0"89"-15,0 0 38 16,0 0-114-16,0 0-45 16,0 0 4-16,67-12-12 0,-40 34 6 15,1 0 9 1,2 2 16-16,-2-7-6 0,-4-3 8 15,-3-5 3-15,-3-6 31 16,-3-3-36-16,3-6 0 16,-2-15-20-16,-1-11-14 15,-1-2-13-15,-4-2 0 16,-1 6-6-16,-4 10-39 16,-1 8-48-16,-4 12-82 15,0 2-90-15,0 19-454 16</inkml:trace>
  <inkml:trace contextRef="#ctx0" brushRef="#br0" timeOffset="813.8">14074 10288 242 0,'0'0'122'0,"0"0"41"0,0 0-16 16,0 0 26-16,0 0-4 15,0 0 9-15,1-7 20 16,-1 7-32-16,0-3-36 16,0 3-14-16,-10-3-38 15,-9 0-31-15,-11 1-10 16,-13 0-21-16,-5-1-14 15,0 3-2-15,5 0 0 16,8 0 0-16,7 0-2 16,6 9-3-16,4-2-44 15,5 0-23-15,-1-4-31 16,2-3-31-16,2 0-4 0,0-6-53 16,5-7 2-16,5-1-34 15,0-1-93-15</inkml:trace>
  <inkml:trace contextRef="#ctx0" brushRef="#br0" timeOffset="1132.52">13798 10048 1228 0,'0'0'109'0,"0"0"-36"0,0 0 103 15,0 0-62-15,0 0-70 16,88-22-22-16,-58 34-4 16,-3 3 1-16,-2 0 2 15,-4 6 1-15,0 3-16 16,-3 7-6-16,0 6 0 16,-6 1 2-16,-5-1-4 15,-7-5 1-15,0-6-1 16,-12-4 0-16,-12-5-5 15,-4-4-33-15,1-1-61 16,3 3-66-16,6-2-94 16,9 4-173-16</inkml:trace>
  <inkml:trace contextRef="#ctx0" brushRef="#br0" timeOffset="4450.35">9834 14127 882 0,'0'0'11'15,"0"0"38"-15,0 0 99 16,0 0-111-16,0 0-26 16,91-20 3-16,-69 21-6 15,-1 14 5-15,7 7 1 0,1 1 19 16,-3 6 3-1,0 0 11-15,-1 0-16 0,-1 0-21 16,-5 1-10-16,2-3 2 16,-2 1 1-16,-2-1-3 15,-1-3 1-15,-2 4-1 16,-2 0 1-16,0 2-1 16,-5 4 10-16,-1 4-2 15,-3 4-5-15,-3 5 1 16,0 5-4-16,0 3 2 15,6 1 0-15,-2 2 1 16,4 1 6-16,0 2 16 16,-2-3 3-16,-1-1-15 15,-5-4-9-15,0 1-4 16,0 1 0-16,-11 4 1 0,-3 5 0 16,-4 3 0-16,2 3 0 15,-1 0 1-15,2 1-1 16,1-2 1-16,1 0-1 15,2-2 0-15,2-4 0 16,0-5-1-16,-6-2 1 16,4 2 0-16,-5 1 1 15,-2 5 8-15,2 2 4 16,1 2 3-16,0 1-9 16,7-1-5-16,2 2-1 15,0-4 0-15,1-6-2 16,-1-8 1-16,-2-5 1 0,2-5 1 15,-2-4 0-15,-2-2-1 16,0 0 3-16,1-2-3 16,-3 4 5-16,7 2 5 15,2 4-3-15,0-2-6 16,0-2-3-16,0-4 1 16,-1 1-1-16,1-7 0 15,-1-2 1-15,-2-3-1 16,-2-6 0-16,2 1-1 15,-3-3 0-15,3-1 2 16,2-2-2-16,1-2 2 16,0-1-1-16,0-2 0 15,-3-2 1-15,-3-4-3 0,-2-3-7 16,-9 0-5-16,-6 0-10 16,-5-14 13-16,-6-9 1 15,-7-4-1-15,-3-4-17 16,-1-10-24-16,0-5-5 15,-1-7 36-15,4-6 5 16,1-7-15-16,0-4-32 16,4-8 1-16,-2-8 17 15,0-8 34-15,1-11 10 16,-3-10 0-16,4-11 1 16,3-12 1-16,11 0-1 15,7 0 1-15,13 3 1 0,6 13 26 16,8 3 33-1,17 2 1-15,3-1-41 0,0-4-16 16,-1-10-5-16,-4-4 2 16,4 0-2-16,1 8-1 15,2 16 1-15,4 18 0 16,8 17 4-16,3 17-4 16,7 11 0-16,4 10-60 15,4 4-113-15,4 4-278 16</inkml:trace>
  <inkml:trace contextRef="#ctx0" brushRef="#br0" timeOffset="5820.2">14781 14184 648 0,'0'0'69'16,"0"0"62"-16,88-2-62 16,-66 0-49-16,-7 2-17 15,-4 0-3-15,-1 0 1 16,1 0-2-16,5 12-1 16,2 14 0-16,7 11-1 15,4 7 3-15,1 4 0 16,-1 3 3-16,0 2-3 15,-4-1 0-15,-5-1 0 16,-4 2-1-16,-4-1-1 16,0 4 1-16,-3 6-2 15,0 7 3-15,-1 10-5 16,-3 10-1-16,0 9 1 0,-1 0 0 16,-2-3 2-16,-1-2 0 15,1-10 3-15,-2-7-1 16,0-7-6-16,3-2 7 15,1-2 9-15,2 4 3 16,-2-2-5-16,1 2-4 16,-1 2-1-16,-1 4 3 15,-3-2-4-15,0-1 1 16,0-9-2-16,0-2 0 16,-3 0 0-16,-3-2-2 15,2 4 2-15,2-6 3 16,2 0-3-16,0-3 20 0,0-4 22 15,5-4 2-15,1 0-12 16,-5-4-17-16,1-1-10 16,-2-5-4-16,0-2-1 15,0-4 0-15,-9-3 1 16,-1-4 1-16,-4-1 19 16,-4-3-2-16,-1-4 0 15,-5-1-12-15,-6-2-6 16,-3 0-1-16,-4 0 1 15,-3-3-2-15,-2-1 0 16,-3-8-7-16,-1 0-17 16,-2-10-13-16,2-19-7 15,-3-10 19-15,-1-14-4 0,-3-10-13 16,-5-9 2-16,0-15-17 16,-1-8 6-16,7-11-16 15,6-6-39-15,4-16 46 16,5-11 19-16,3-5 38 15,7-8 4-15,7-6 16 16,7-3-6-16,10-7 0 16,3-3 7-16,16 1-17 15,17 14-2-15,7 19-10 16,5 26 12-16,-2 21 67 16,-1 18 90-16,-2 9-91 15,-2 7-56-15,-7 4-10 16,-1 7-231-16</inkml:trace>
  <inkml:trace contextRef="#ctx0" brushRef="#br0" timeOffset="7253.29">19636 14255 546 0,'0'0'10'0,"0"0"56"15,0 0 13-15,81 85-48 16,-66-53-29-16,2 4-2 16,-1 4 0-16,0 2 4 15,0 5 16-15,7 3 9 16,-3 5-8-16,2 2-8 16,-3 4 13-16,-4 1 9 15,0 3-1-15,-5 3 0 16,-1 2 0-16,-6-2-17 15,-3-2-10-15,0-1 3 16,0 2-8-16,-3 4-2 16,-6 3 2-16,5 3 0 0,1 3 1 15,3 0 5 1,0 2 8-16,0-4-6 16,0 0-6-16,0-8-1 0,0-3 1 15,0 0 0-15,0 0 3 16,-8 0-2-16,-4-3 2 15,0-2-5-15,-1 4 4 16,-2-1-2-16,1 0 0 16,1 2-4-16,6-3 2 15,1-4-1-15,1-3-1 16,1-2 1-16,-1-5 3 16,-1-4 0-16,-3-4 1 15,-4-6-3-15,-4-2-1 16,-3-3 0-16,-2 1-1 0,-3-6 2 15,1-2-2-15,-1-2 0 16,1-7-1-16,2-3 2 16,1-5-2-16,-3 0 1 15,-1-4 0-15,-3-3 0 16,-7 0 0-16,-1 0-7 16,-3-3-1-16,-7-14 5 15,1-2-3-15,-5-5-5 16,2-9-4-16,3-4-8 15,2-9 1-15,5-5-22 16,2-12 19-16,1-10 15 16,5-11 3-16,5-14 6 15,6-14 1-15,7-15 2 0,6-18 3 16,6-13-1-16,0-8-3 16,9-9 0-16,9-6 7 15,4-7 27-15,14-16 33 16,9-2 10-16,14 7-23 15,12 6-39-15,4 19-16 16,2 16-26-16,3 16-75 16,14 21-184-16</inkml:trace>
  <inkml:trace contextRef="#ctx0" brushRef="#br0" timeOffset="10103.76">15338 9573 414 0,'0'0'336'0,"0"0"-239"16,0 0 81-16,0 0 19 16,0 0-62-16,0 0-16 15,0 0-25-15,1-12-45 16,6 12-22-16,1 10 7 16,-1 12-8-16,6 7-6 15,3 10 8-15,3 10-3 16,1 6-3-16,3 4-6 15,1 2 6-15,-2 2-9 16,0-2 0-16,-5-5 2 16,-3-6-3-16,-5-3-4 15,-6-10-8-15,-3-5 0 16,0-6-1-16,0-6-3 0,-3-5-3 16,-3-3-22-16,3-2-8 15,3-2 5-15,0 0-27 16,0-2-23-16,0-2-38 15,0-4-74-15,1 0-148 16,-1-9-274-16</inkml:trace>
  <inkml:trace contextRef="#ctx0" brushRef="#br0" timeOffset="10472.79">15397 10164 957 0,'0'0'62'0,"0"0"7"15,0 0 33-15,0 0-58 16,0 0-23-16,0 0-5 16,57 35 10-16,-51-19-12 15,1 0 24-15,-1 1 22 16,2 3-10-16,2-1-3 15,5 4 12-15,2-2-15 16,3 0 0-16,1-6 6 16,-1-5 5-16,-6-6 3 15,-1-4 8-15,0 0 3 0,-4-21-34 16,0-9-31-16,1-9-4 16,-1-4-3-16,2-4-11 15,2 5-28-15,2 6-57 16,3 8-75-16,0 10-43 15,1 13-223-15</inkml:trace>
  <inkml:trace contextRef="#ctx0" brushRef="#br0" timeOffset="11574.23">10512 13575 1115 0,'0'0'62'0,"0"0"-26"16,0 0 99-16,0 0 45 15,-1-78-40-15,1 72-7 16,0 6-24-16,0 0-15 16,3 6-51-16,9 19-43 15,0 9 0-15,-5 13 0 16,2 8 0-16,-6 5 0 15,0 4 0-15,0 1 0 16,0 2 0-16,3-6 0 16,0-4 0-16,1-13 0 0,-2-8 0 15,-2-14 0-15,-2-10 0 16,-1-7 0-16,0-2 0 16,0-3-63-16,0 0-86 15,0-8-141-15,-1-4-62 16,1 3-184-16</inkml:trace>
  <inkml:trace contextRef="#ctx0" brushRef="#br0" timeOffset="11823.31">10514 14086 1010 0,'0'0'275'0,"0"0"-251"16,0 0 43-16,0 0 33 16,0 0-76-16,0 0-22 15,-11-32 0-15,11 32-2 16,0 8-5-16,5 4-16 16,2 0-4-16,-1-2-23 15,0-5-27-15,-1-5-85 16,1 0-281-16</inkml:trace>
  <inkml:trace contextRef="#ctx0" brushRef="#br0" timeOffset="17369.86">15667 11855 103 0,'0'131'134'16,"0"-10"-58"-16,-1-7-12 16,-4-6-1-16,-2-8-29 15,-7-6-10-15,-4-7-22 16,-4-10-2-16,-3-15-1 15,1-15-13-15,6-22-96 0,5-22-252 16</inkml:trace>
  <inkml:trace contextRef="#ctx0" brushRef="#br0" timeOffset="20905.61">10770 13631 685 0,'0'0'287'0,"0"0"-68"16,0 0-15-16,0 0-34 15,0 0-51-15,0 0-34 16,0 0-48-16,-1-14-24 16,1 14-11-16,0 12-2 0,0 14 0 15,0 10 6-15,0 8 3 16,0 10 0-16,0 4-3 15,0 6 0-15,0-3-4 16,0-3 3-16,0-9-1 16,-3-8-3-16,-3-4 1 15,2-2-1-15,-1-3-1 16,2-1 1-16,0 0 2 16,1-4-3-16,-1-3 1 15,3-7-3-15,-1-5 1 16,-1-4 1-16,1-5-1 15,1-1-2-15,-2-1-14 16,2 1-2-16,0-2-3 16,0 2-22-16,0 0-21 0,0 0-29 15,-1-1-79-15,1-1-138 16,0 0-272-16</inkml:trace>
  <inkml:trace contextRef="#ctx0" brushRef="#br0" timeOffset="21254.26">10648 14215 502 0,'0'0'635'16,"0"0"-556"-16,0 0-23 16,0 0 72-16,0 0-48 15,0 0-55-15,0-11-15 0,0 11-1 16,0 5 10-1,3 7 24-15,3 5-3 0,5 3 10 16,5 2-4-16,1 0-6 16,3-2-17-16,-2-4-2 15,-6-4-1-15,3-8 5 16,-5-4 1-16,2 0 1 16,0-4-5-16,5-13-9 15,-1-5-7-15,-4 0-4 16,3-1-2-16,-5 5-13 15,-2 6-45-15,0 7-26 16,-3 5-72-16,-2 0-25 0,2 0-137 16,1 5-244-1</inkml:trace>
  <inkml:trace contextRef="#ctx0" brushRef="#br0" timeOffset="22569.62">15091 13000 483 0,'0'0'28'16,"0"0"37"-16,-104 50 16 15,50-30-9-15,-8-1-26 16,-13-7-9-16,-10-3 15 15,-13-3-35-15,-8-1-12 0,-6 3-3 16,-3 1-4 0,-2 8-2-16,-5 4-16 0,-4 5-4 15,-3-2-10-15,1-3 34 16,-5-5 0-16,-7-6 0 16,-3-5 1-16,-8 2-1 15,5 5 0-15,10 10-1 16,14 11-40-16,13 6-91 15,11 5 59-15,11 5 20 16,6 1 35-16,1 0-15 16,1-3 29-16,0-7 4 15,3-4 17-15,9-6 44 16,10-2-22-16,14-2-39 16,11-4-38-16,10-3-102 15,10-5-98-15</inkml:trace>
  <inkml:trace contextRef="#ctx0" brushRef="#br0" timeOffset="23469.66">11219 14316 251 0,'0'0'724'16,"0"0"-670"-16,0 0 79 15,82 0 9-15,-42 0-80 0,5-5-23 16,6-1 18-16,10 5-11 15,9 1 5-15,14 0 9 16,7 12-18-16,9 2-5 16,4 3-9-16,-2 0 9 15,-13-5-19-15,-16-5-16 16,-24-2-2-16,-20-5 0 16,-17 0-5-16,-12 0-14 15,0 0-117-15,-11 0 4 16,-7 0-39-16,3 3-165 15,8 2-190-15</inkml:trace>
  <inkml:trace contextRef="#ctx0" brushRef="#br0" timeOffset="23803.05">12143 14243 961 0,'0'0'94'0,"0"0"23"16,0 0 24-16,0 0-86 16,0 0-40-16,0 0 8 15,70 29 5-15,-63-11-2 16,-6 2-15-16,-1 3-1 0,0 5-2 15,0 7-8-15,0 3 1 16,0 4 0-16,-4-2 0 16,-8-5-2-16,-3-7 0 15,-9-6-8-15,-7-10-36 16,-6-7-73-16,-2-5-36 16,2-2-63-16,8-13-113 15</inkml:trace>
  <inkml:trace contextRef="#ctx0" brushRef="#br0" timeOffset="25771.41">16095 12780 216 0,'0'0'73'0,"0"0"80"16,0 0-63-16,0 0-27 16,0 0 8-16,87-12-19 15,-70 19 23-15,-1 2 2 16,-3 4 1-16,-3 6 20 15,-1-1-27-15,-1 6-20 0,-1 1-14 16,-4 2-6 0,-3 2-20-16,0 0-3 0,-4 0-8 15,-17 0 1 1,-6 2-1-16,-4-1 2 0,-5 1-2 16,-3-2 0-16,-4 3 2 15,0-3-2-15,-3-3 1 16,-4 0-1-16,1-3 4 15,-2-1-3-15,3-1-1 16,2-3-2-16,6 1 2 16,4-1 0-16,3 1-3 15,2-1 3-15,6 2-1 16,4 0 1-16,6 1 0 16,3 0-1-16,8 1 1 15,1-2 1-15,3 2 0 0,0 1 3 16,0-1 5-1,0 3 5-15,4 0 3 0,4-2 11 16,3 1 2-16,3 0 9 16,1 1-14-16,-2-1-15 15,0-4 0-15,-2-4 5 16,-3-4 1-16,-2-2-8 16,-3-3-6-16,1 0-2 15,-4 5-1-15,0 1-7 16,0 7 4-16,-4 3 2 15,-8 1 2-15,1-2 0 16,-2-3-3-16,2-3-13 0,4-5-41 16,-2-6-29-16,4-3-83 15,1-2-151-15,1 0-99 16</inkml:trace>
  <inkml:trace contextRef="#ctx0" brushRef="#br0" timeOffset="26156.2">15318 13908 514 0,'0'0'86'0,"0"0"54"0,0 0 52 15,0 0 15-15,0 0-94 16,0 0-53-16,23 79-28 16,-10-55 18-16,-6-5-29 15,-1-3-7-15,1-3-1 16,0-1 25-16,2 0 27 16,1-2 9-16,8 4 15 15,3-4-12-15,5-1-31 16,0-3-16-16,3-4-7 15,0-2 1-15,0 0 10 0,-1-16-16 16,2-9-11 0,3-4-7-16,3-3-14 0,4 0-104 15,6 0-167-15,5 5-341 16</inkml:trace>
  <inkml:trace contextRef="#ctx0" brushRef="#br0" timeOffset="27615.56">15293 9646 174 0,'0'0'165'16,"0"0"-8"-16,0 0 19 15,0 0 11-15,0 0-67 16,0 0 3-16,51 2-55 16,-25-2-64-16,7 0 10 15,6 0 0-15,0 0-6 16,4 0-1-16,3 3-3 15,1 2 0-15,2-1 9 16,1 1 1-16,3 0 6 0,-1 1 9 16,-2-3-7-16,-3 0 10 15,-4-3-17-15,-3 0 8 16,3 0 14-16,-1 0-14 16,3 0-11-16,3 0-4 15,-3 0 0-15,1 0 0 16,-3 0-6-16,-1 0 16 15,-3 0 0-15,-1 0-4 16,1 3-4-16,-2 2 0 16,2 2-6-16,6 0 3 15,3 0-4-15,1-2 3 16,-3 0 2-16,0-3 11 16,-8-2 25-16,-7 0 4 15,-4 0 0-15,-5-5-13 16,-5-1-13-16,-4 4-10 15,-6-1-5-15,-2 2-6 0,0-1-1 16,-4 2-3-16,2 0-3 16,4 0-2-16,2 0-23 15,6 0-2-15,6 0-7 16,3 3 18-16,3 1 5 16,-1-1-9-16,-3-1 14 15,1 1 5-15,-6 1-39 16,-5-3-24-16,-5 1 1 15,-6-2-9-15,-2 0-37 16,0 0 1-16,0 0-48 16,0 0-201-16</inkml:trace>
  <inkml:trace contextRef="#ctx0" brushRef="#br0" timeOffset="27957.11">16933 9551 641 0,'0'0'197'0,"0"0"-31"16,0 0 16 0,0 0-63-16,0 0-30 15,0 0-42-15,48 3 13 0,-24 10-15 16,1 4-20-1,4 6 1-15,-1 2-9 0,3 3-6 16,1 5-2-16,-2-2-3 16,-4 2 3-16,-7-4-2 15,-6 0 7-15,-7-2-7 16,-5 0-6-16,-1-1 2 16,0 1-1-16,-3 4-2 15,-16 3-45-15,-11 5-84 16,-13 2-140-16,-15-9-260 15</inkml:trace>
  <inkml:trace contextRef="#ctx0" brushRef="#br0" timeOffset="29125.21">15939 14275 763 0,'0'0'153'15,"0"0"31"-15,0 0-30 16,0 0-53-16,0 0-49 15,0 0-19-15,92 2-4 16,-61 3 10-16,1-1 13 0,-1-3-1 16,4-1-4-16,3 0-8 15,5 0-11-15,6 0-18 16,6 0-3-16,3 0-2 16,-3 0 4-16,-6 0-6 15,-7 5-2-15,-5 3-1 16,-1-3-3-16,-2 1-4 15,-1-3-16-15,0-3 12 16,-4 0 9-16,0 0 1 16,-4 0 1-16,-1 0 0 15,0 0-1-15,-2 2 1 16,-7 0-1-16,-3-2 1 16,-7 2 0-16,-4-2 0 0,-1 0 0 15,0 0 1 1,0 0 3-16,0 0 4 0,0 0 3 15,0 0 15 1,0 0 10-16,2 0 3 0,2 2 2 16,1 0-4-16,0 1-22 15,-2-2-2-15,-3-1 20 16,0 0-14-16,0 0-4 16,0 0 2-16,0 0-7 15,0 0-3-15,0 0-3 16,0 0-4-16,0 0 0 15,0 0-6-15,0 0-31 0,0 2-100 16,-5 1-140 0,-13-3-104-16,-6 0-213 0</inkml:trace>
  <inkml:trace contextRef="#ctx0" brushRef="#br0" timeOffset="29357.36">16913 14127 1163 0,'0'0'58'0,"0"0"3"15,85-4 75-15,-60 20-75 16,-7 7-49-16,-8 3-12 16,-10 5 0-16,0 2 0 15,-10 1 0-15,-8 0-1 0,-4-2 1 16,-1 2-6-16,2-2-93 15,-4-4-96-15,-5-11-189 16,-3-14-312-16</inkml:trace>
  <inkml:trace contextRef="#ctx0" brushRef="#br0" timeOffset="30535.76">20728 14400 92 0,'0'0'0'16</inkml:trace>
  <inkml:trace contextRef="#ctx0" brushRef="#br0" timeOffset="35598.44">16992 10580 396 0,'0'0'0'0,"74"88"0"15,-41-33 0-15,-3 5 43 0,-2 4 3 16,-4 3 1 0,-2-3 8-16,-2 2 2 0,1 0 3 15,3 4-38-15,-1 3-15 16,3 6-7-1,1 8-1-15,-8 3 1 0,-7-3-26 16,-6-4 4-16,-6-4 20 16,0-4 2-16,-15-2 0 15,-7-7-1-15,-6-10 1 16,-4-6 8-16,-2-10 41 16,-4-4-15-16,-4-8 32 15,-5-9-23-15,-5-7 6 16,-2-11 42-16,-4-1 24 15,4-20-25-15,-1-12-23 16,3-13-12-16,1-10-26 0,-1-13-15 16,4-10-6-1,6-10-6-15,5-8 0 0,6-10-2 16,2-3-1-16,9-7 1 16,9-2-7-16,11-3-52 15,0-9-4-15,9-11 3 16,12-4-4-16,-1 6-127 15,2 16-87-15,2 25 13 16</inkml:trace>
  <inkml:trace contextRef="#ctx0" brushRef="#br0" timeOffset="36748.79">17258 12395 721 0,'0'0'1'0,"0"0"11"0,58 97 9 15,-32-54 17 1,7 5-31-16,4 3 3 0,7 0-10 15,6 0 2-15,8-3 26 16,11-2 14-16,7-4 0 16,14 0 3-16,4-2 37 15,7 1-35-15,5-3-14 16,0-4-7-16,-3-6 6 16,-2-2 21-16,2-4-25 15,-3-1-17-15,0 0-4 16,1-1 2-16,-7-2-3 15,-4-2 2-15,-5-1 1 16,-10-1 4-16,-5 1 7 0,-8-1 1 16,-2 0-10-1,-2 0-10-15,0 2 0 0,0-2-1 16,-1 3 0-16,-2-2-1 16,-3-2 0-16,-5-2 1 15,-7-1 1-15,-1-1-1 16,-5 0 3-16,-1 5-3 15,1 5 0-15,-1 2-2 16,1 3 2-16,1-2 0 16,-4 0 0-16,-4-3 5 15,-3 1 6-15,-7-2 5 16,-8 2-8-16,-5-1-4 0,-4-1-4 16,0 1 1-16,0 1-1 15,-8 1 0-15,2 5 1 16,0 2 0-16,6 3-1 15,0 0 0-15,0-2 0 16,0-3 10-16,12-3 11 16,0-4 10-16,1-2 5 15,-2-1-16-15,-1 1-8 16,2 3-5-16,0 2 2 16,6 5-2-16,-1 2-1 15,0 0 1-15,0-3-5 16,-4-1-1-16,-2-6 7 15,-5-5 9-15,-1-1-17 16,-2 0 3-16,-1 1-2 16,-1 3 0-16,2 4-1 0,2 2 0 15,1 0-1-15,-1-1 1 16,0-5 0-16,-2-7 0 16,-1-6 0-16,-2-4-1 15,0 0-3-15,0 0-1 16,0-2-4-16,-6-10-25 15,-4-3-40-15,2 2-48 16,3 2-98-16,4 5-75 16,1 0-120-16</inkml:trace>
  <inkml:trace contextRef="#ctx0" brushRef="#br0" timeOffset="37099.41">20115 14241 1112 0,'0'0'112'0,"0"0"-81"15,0 0 93-15,0 0-11 16,0 0-54-16,0 0-9 16,-3-61-14-16,13 61-12 15,6 0-9-15,1 0-13 16,4 7-2-16,-1 8-2 15,2 4 0-15,3 1 2 16,7-1 6-16,2-4 36 0,2-3 23 16,-3-8-8-16,-8-4 16 15,-4 0-10-15,-8-16-29 16,-4-10-23-16,-4-5-10 16,-5-2-1-16,0 2-1 15,0 3-8-15,0 6-41 16,0 5-50-16,0 4-103 15,7 6-90-15,8 6-327 16</inkml:trace>
  <inkml:trace contextRef="#ctx0" brushRef="#br0" timeOffset="38344.11">15402 9821 620 0,'0'0'0'0,"0"0"-7"16,0 0 7-16,-102-20 16 15,78 19 40-15,9 1 9 16,5 0 18-16,4 0-10 15,5-1-7-15,1 1-23 16,0 0 7-16,9 0 13 16,7 0-26-16,5 0-18 0,1 0 4 15,8 0-1-15,13 0 2 16,11 0 39-16,18 0 6 16,17 0-18-16,16 0 9 15,8 0-1-15,6 0-25 16,-7 0 8-16,-12 0 25 15,-17 0-14-15,-18 0-21 16,-20 0-20-16,-13 0-6 16,-8 0-6-16,-8 0 2 15,-4 2-2-15,-4 3-1 16,-1 2-1-16,-2-1-4 16,-1 7 4-16,1-1-26 0,-2 0-52 15,1 3-43-15,1-3-40 16,-1-1-58-16,-1-5-73 15,-3-6-89-15</inkml:trace>
  <inkml:trace contextRef="#ctx0" brushRef="#br0" timeOffset="38686.75">16240 9746 833 0,'0'0'7'0,"0"0"92"0,0 0 57 16,0 0-55-16,112-11-31 16,-51 25 4-16,1 2-1 15,-10 1-12-15,-13 0 5 16,-15 1-30-16,-12 4-19 15,-9 3-1-15,-3 5-12 16,0 6 4-16,-17 2 4 16,-6 3-8-16,-4-2-3 15,-4-1-1-15,2-2-6 16,0-2-90-16,2-4-73 0,2-9-125 16,2-9-190-1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8-25T14:18:19.770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12484 11807 536 0,'0'0'86'0,"0"0"-86"16,0 0-22-16,0 0 9 15,0 0 5-15,0 0-16 16,0 0-3-16,0 0 26 16,-19 29 1-16,17-26 58 0,2-3 43 15,0 0 13 1,0 0 12-16,0 1 38 0,0 0-67 16,0 1-30-1,0 1-44-15,0 0-21 0,0 1-2 16,0-2-1-16,0 1 0 15,0-3 1-15,0 0 0 16,0 0 2-16,0 0-2 16,0 0-5-16,0 0-1 15,0 0-2-15,0 0-2 16,0 0 1-16,0 0 8 16,0 0-10-16,0 0-34 15,0 0-56-15,0 0-143 16,0 0-86-16</inkml:trace>
  <inkml:trace contextRef="#ctx0" brushRef="#br0" timeOffset="19807.5">10566 15752 1944 0,'0'0'103'15,"0"0"-103"-15,0 0 0 0,0 0 0 16,0 0 0-16,0 0 0 16,0 0 0-16,42 16 0 15,-32-9 0-15,-4 8 0 16,-4 5 0-16,-2 8 0 16,0 8 0-16,-11 3 0 15,-5 3 0-15,-1-2 0 16,4-1 0-16,7-11 0 15,4-9 0-15,2-9 0 16,0-10 0-16,13 0 0 0,10-13 0 16,9-16 0-1,2-4 0-15,0-5 0 0,-1 2 0 16,-6 5 0-16,-5 8 0 16,-7 12 0-16,-3 4 0 15,-7 7 0-15,1 4 0 16,5 22 0-16,1 11 0 15,5 12 0-15,-4-4 0 16,-2-6 0-16,-1-11-122 16,5-20-263-16,3-8-218 15</inkml:trace>
  <inkml:trace contextRef="#ctx0" brushRef="#br0" timeOffset="19996">11252 15972 1460 0,'0'0'135'0,"0"0"-49"15,0 0 70-15,0 0-112 16,92-2-35-16,-65 2-9 16,-4-4-36-16,2-10-121 15,-1-8-75-15,4-7-282 16</inkml:trace>
  <inkml:trace contextRef="#ctx0" brushRef="#br0" timeOffset="20176.53">11652 15588 1436 0,'0'0'195'0,"0"0"-111"15,86 20 45-15,-59 21-17 16,0 17-67-16,-1 15-28 15,-6 13-17-15,-8 14 0 16,0 9-15-16,-1 0-154 16,8-2-259-16</inkml:trace>
  <inkml:trace contextRef="#ctx0" brushRef="#br0" timeOffset="21272.8">10356 16961 1093 0,'0'0'319'0,"0"0"-245"0,0 0 10 16,0 0 95-1,0 0-51-15,0 0-53 0,65 51-16 16,-41-15-23-16,-3 6-36 16,-7 5 0-16,-8 2 0 15,-6-11 0-15,0-4 0 16,0-15 0-16,0-9 0 16,0-10-8-16,0 0-12 15,4-10 16-15,8-18 0 16,7-6-2-16,-1-5 2 15,1-4 4-15,-2 3-2 16,-1 0-1-16,-1 6 3 16,0 7 1-16,2 8 2 15,0 10 8-15,6 9-2 0,5 6-9 16,6 28-1-16,2 7-8 16,-1 8-33-16,-6 3-55 15,-6 0-31-15,-8-6-18 16,-2-10-59-16,-1-9-214 15,7-11-382-15</inkml:trace>
  <inkml:trace contextRef="#ctx0" brushRef="#br0" timeOffset="21432.37">11197 17188 1163 0,'0'0'312'0,"0"0"-294"0,0 0-18 15,88-1 48-15,-70 9-48 16,4-1-10-16,2-2-103 16,4-5-147-16,7 0-188 15</inkml:trace>
  <inkml:trace contextRef="#ctx0" brushRef="#br0" timeOffset="21607.48">11685 16941 949 0,'0'0'587'16,"0"0"-495"-16,0 0-76 0,0 0-13 15,10 131 27 1,-10-27-30-16,0 14-77 0,12 11-276 16,11-4-532-16</inkml:trace>
  <inkml:trace contextRef="#ctx0" brushRef="#br0" timeOffset="38680.5">19430 10886 620 0,'0'0'57'0,"0"0"86"15,93-21-14-15,-49 16-33 16,9 0-29-16,8 1-2 16,9 3-1-16,0-2-15 15,0 0 13-15,-7 1-21 16,-11-1-3-16,-16 0-20 15,-14 3-18-15,-14 0-4 16,-8 0-62-16,0 3-197 16,-11 5-19-16,-9-2-126 15</inkml:trace>
  <inkml:trace contextRef="#ctx0" brushRef="#br0" timeOffset="38867.12">19651 10839 902 0,'0'0'11'16,"100"-3"14"-16,-43 3 51 15,-5 0 4-15,0 3-61 16,-4 4-15-16,-8 0-4 16,-10 3-27-16,-12-1-73 15,-8-1-129-15,-10-2-287 16</inkml:trace>
  <inkml:trace contextRef="#ctx0" brushRef="#br0" timeOffset="42925.36">11995 3275 82 0,'0'0'104'0,"0"0"-104"16,0 0-10-16</inkml:trace>
  <inkml:trace contextRef="#ctx0" brushRef="#br0" timeOffset="43570.01">11341 3169 306 0,'0'0'131'16,"0"0"-77"-16,0 0-54 16,0 0-3-16,0 0-51 15,0 0 35-15,6-3-170 16</inkml:trace>
  <inkml:trace contextRef="#ctx0" brushRef="#br0" timeOffset="66451.17">19691 12402 273 0,'0'0'29'16,"-28"76"-29"-16,12-39-6 15,4-4 6-15,-1-5 2 16,0-4-2-16,1-9 9 16,-2-5 26-16,1-8-2 15,-1-2-33-15,0 0-3 16,1-2-51-16</inkml:trace>
  <inkml:trace contextRef="#ctx0" brushRef="#br0" timeOffset="67339.27">19284 11014 439 0,'0'0'116'0,"0"0"-30"15,0 0 28-15,0 0-56 16,0 0-26-16,0 0 0 16,73 74 2-16,-64-59-24 15,0 1-1-15,1 4-8 16,0 4-1-16,0 5 0 15,5 1 1-15,-2 5-1 16,4 2 0-16,-1 1 1 16,-1 1 1-16,-4-5 5 0,-4 3-6 15,-4-4-1-15,0 2 3 16,-3 1-6-16,0-2 1 16,0 1-9-16,0 5-3 15,1 3 8-15,4 6-6 16,1 5 2-16,5 5 6 15,0-3 4-15,0-5 0 16,-4-6 2-16,-2-6 1 16,-5-8-3-16,0-4-1 15,0-6-3-15,-17 0-5 16,-2 3-12-16,-1 5-21 16,-2 7-5-16,3 4-41 15,2 2 53-15,4 0-33 16,-1-5 56-16,0-9 11 0,-3-10 1 15,-4-7 0-15,-2-11 0 16,0-3 0-16,-1-24-17 16,-1-12-8-16,-2-11 4 15,2-4-43-15,2-8-31 16,4-6-184-16</inkml:trace>
  <inkml:trace contextRef="#ctx0" brushRef="#br0" timeOffset="67502.78">19107 11308 251 0,'16'-85'136'0,"6"16"-86"16,5 12 13-16,3 11 22 0,0 12-17 15,-4 6-20-15,-6 7-20 16,-2 8-2-16,-9 5-25 16,-4 4-1-16,-2 3-57 15,-3 1-107-15,1 0-38 16</inkml:trace>
  <inkml:trace contextRef="#ctx0" brushRef="#br0" timeOffset="68021.91">19402 10790 269 0,'0'0'0'0,"0"0"-9"0,0 0-23 15,0 0-87-15</inkml:trace>
  <inkml:trace contextRef="#ctx0" brushRef="#br0" timeOffset="70993.46">19336 10631 769 0,'0'0'39'0,"0"0"1"0,0 0 8 15,0 0-20-15,0 92 2 16,0-58 49-16,2-5 16 15,-1 1-56-15,1 1-13 16,-2 2-20-16,2 7-6 16,1 1 3-16,1-1-2 15,2-1-1-15,-3-8-3 16,0-9 1-16,-3-8-6 0,0-7-40 16,0-7-127-1,-2 0-141-15,-5-11 87 0</inkml:trace>
  <inkml:trace contextRef="#ctx0" brushRef="#br0" timeOffset="71288.86">19225 11040 777 0,'0'0'400'0,"0"0"-384"16,0 0 52-16,0 0 27 15,0 0-49-15,0 0-30 16,22 3-16-16,-10 11-4 16,3 2 1-16,-2 1 3 0,5 0 0 15,-3 1 0-15,1-4 6 16,1 0 24-16,-2-2-9 16,1 2-6-16,-1-3 11 15,0-4-17-15,-2-4-2 16,1-3-7-16,2 0-4 15,3-15-37-15,0-7-75 16,0-4-81-16,-2 1-216 16</inkml:trace>
  <inkml:trace contextRef="#ctx0" brushRef="#br0" timeOffset="72570.28">19846 11021 305 0,'0'0'0'0,"0"0"-43"0,0 0 43 16,23-93 65-16,-23 64-48 15,0-5-17-15,-12 2-44 16,-3 4 30-16,2 5 14 16,1 9 79-16,4 8-16 15,4 5-39-15,3 1 24 16,-1 0 4-16,2-3-14 16,-5-3-25-16,1-3 13 15,-1-7 76-15,1-4-60 16,-1-5 2-16,-2-3 42 15,0 0-12-15,-1 2 1 16,2 4-25-16,0 5 8 16,0 1 10-16,-1-1-42 0,-5-1-16 15,-8-6-4-15,-3-3 1 16,-4 0-5-16,-3-2-2 16,0 6 0-16,0 3-1 15,5 10-2-15,1 10-6 16,5 0 2-16,5 14 3 15,-1 11 4-15,3-1 0 16,1 0 0-16,-2 0 0 16,3 4-2-16,-2-2-12 15,2 5 9-15,-1 3 3 16,-1 4 2-16,3-1 0 0,3-3 0 16,-1-5 3-1,6-7 7-15,-1-5 22 0,2-5 20 16,0-5 0-16,-1 0-28 15,-1 0-24-15,1 2-3 16,-3-1-25-16,3-2-34 16,-2-3-21-1,1-3-39-15,1 0-108 0,1-6-101 16</inkml:trace>
  <inkml:trace contextRef="#ctx0" brushRef="#br0" timeOffset="72890.12">19319 10694 688 0,'0'0'186'0,"0"0"-152"15,0 0 120-15,0 0-11 16,0 0-31-16,0 0-21 15,0 21-19-15,1-4-34 16,8 2-17-16,-2-2-10 16,3 0 4-16,3-5 0 15,-1-4 7-15,4-3 2 16,-1-5-10-16,1 0-14 16,1 0-10-16,1-11-77 0,-2-6-59 15,2-1-20 1,1 3-76-16,3 7-179 0</inkml:trace>
  <inkml:trace contextRef="#ctx0" brushRef="#br0" timeOffset="73714.67">20817 12858 359 0,'0'0'84'15,"0"0"17"-15,0 0 143 16,0 0-39-16,0 0-49 16,0 0-67-16,0 0-37 15,0 0-6-15,0 4-3 16,2 20-11-16,4 15-26 16,0 8 1-16,-1 7-6 0,0 2 1 15,-3-1 1-15,-2-1-2 16,0-4-1-16,0-6 0 15,0-7 0-15,0-6-4 16,-6-7-13-16,0-2-43 16,2-3-37-16,1 2-6 15,1-1-80-15,2 0-4 16,0-3-46-16,0-5-26 16</inkml:trace>
  <inkml:trace contextRef="#ctx0" brushRef="#br0" timeOffset="74312.37">20689 13325 609 0,'0'0'14'16,"0"0"-14"-16,0 0 39 16,82 84 100-16,-58-65-67 15,2-4-23-15,-1-5 0 16,-4-4 61-16,-3-3-53 15,-6-3 10-15,-2 0-15 16,-4-6-52-16,-3-11-1 16,2-6-83-16,-1-4-149 15,6-4-105-15</inkml:trace>
  <inkml:trace contextRef="#ctx0" brushRef="#br0" timeOffset="76750.46">19123 10597 589 0,'0'0'105'0,"0"0"-12"15,0 0 97-15,0 0 9 16,0 0-95-16,0 0-10 16,0 0-32-16,112 38-2 15,-67-38-9-15,8 0-7 16,9 0-14-16,3-4-6 16,3-1 4-16,0-2 3 0,4 5 5 15,2 0-22 1,5-2-9-16,-1 3-5 0,-4-2-1 15,0 0 1-15,-6 1 0 16,-7 0-1-16,-10 1 1 16,-12-1 0-16,-17 2 0 15,-9 0-1-15,-8 0-3 16,-5 0-28-16,0 0-98 16,0 0-20-16,-5 9 20 15,-2 3-80-15,1 4-68 16,6 4-231-16</inkml:trace>
  <inkml:trace contextRef="#ctx0" brushRef="#br0" timeOffset="76959.57">20227 10524 1136 0,'0'0'0'16,"0"0"0"-16,0 0 9 16,0 0 4-16,76 72-13 15,-76-31-12-15,-12 11-101 16,-3 8-87-16,5 10-155 0</inkml:trace>
  <inkml:trace contextRef="#ctx0" brushRef="#br0" timeOffset="77582.22">21344 12649 615 0,'0'0'277'0,"0"0"-241"0,0 0 108 16,0 0 3-16,0 0-97 15,70 104-25-15,-66-56 10 16,-4 9-16-16,0 7-4 16,0 9 4-16,0 4-1 15,0 3-3-15,5 8-8 16,7-2 0-16,4-4-1 15,-2-14-5-15,-1-19 2 16,-5-25-3-16,-7-12-1 0,-1-12-32 16,0-3-150-1,-9-18 4-15,-4-4-42 0,1 1-95 16</inkml:trace>
  <inkml:trace contextRef="#ctx0" brushRef="#br0" timeOffset="77879.42">21155 13375 709 0,'0'0'29'0,"0"0"112"16,0 0 173-16,0 0-136 15,0 0-124-15,0 0 11 16,64 80 6-16,-42-56-29 15,2-3-3-15,-3-4 5 16,1-8-7-16,-2-4-13 16,-2-5-8-16,5 0-15 15,6-3-1-15,2-10-1 16,0-4-13-16,-4-2-51 16,-6-4-40-16,-9-3-40 15,-6-2-114-15,-3 1-187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5T11:11:05.7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2880 0 24575,'-1468'0'0,"1418"2"0,-1 3 0,1 1 0,0 3 0,1 2 0,-92 33 0,41-4 0,-161 90 0,232-112 0,1 2 0,0 0 0,2 1 0,-38 41 0,-80 110 0,135-161 0,-35 46 0,3 2 0,-65 122 0,98-159 0,1 1 0,2 1 0,0-1 0,1 1 0,1 0 0,1 27 0,-3 9 0,-41 268 0,24-194 0,5 1 0,1 151 0,16-217 0,4-1 0,3 0 0,2 0 0,4-1 0,32 100 0,-36-138 0,24 67 0,4-2 0,52 98 0,-9-23 0,-26-46 0,110 266 0,-90-200 0,-57-152 0,1-2 0,1 0 0,3 0 0,39 48 0,116 112 0,-70-83 0,282 325 0,-338-384 0,3-2 0,110 80 0,132 76 0,-164-102 0,-76-58 0,91 59 0,-123-90-42,-2 1-1,0 1 0,20 20 1,-14-11-1153,-11-12-5631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5T11:11:07.6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1006 0 24575,'-29'106'0,"24"-57"0,2 0 0,5 81 0,24 97 0,-26-226 0,1 5 0,0 0 0,0 0 0,-1 0 0,0 0 0,0 0 0,-1 0 0,1 0 0,-1 0 0,-1-1 0,1 1 0,-3 6 0,2-9 0,1 0 0,-1-1 0,0 1 0,0-1 0,-1 1 0,1-1 0,0 0 0,-1 0 0,1 0 0,-1 0 0,0 0 0,0 0 0,0-1 0,0 0 0,0 1 0,0-1 0,0 0 0,0-1 0,0 1 0,0 0 0,-1-1 0,-2 0 0,-59 5 0,-1-4 0,-66-6 0,-15-1 0,68 7 0,1-4 0,-101-17 0,136 13-682,-63-1-1,75 7-6143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5T11:11:09.5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5T11:11:12.8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8-25T14:19:18.166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8506 11531 1471 0,'0'0'250'16,"0"0"-83"-16,0 0-8 15,0 0-159-15,106 27 0 16,-54-7 0-16,15 3 0 0,8-1 0 16,13 2 0-16,9-2 0 15,12-1 0-15,0-1 0 16,-5-7 0-16,-15-2 0 15,-15-5 0-15,-21-2 0 16,-24-2 0-16,-19-2 0 16,-10 0 0-16,-9 2 0 15,-30 5 0-15,-22 1 0 16,-19-3 0-16,-17 0 0 16,-9-4 0-16,4-1 0 15,5 0 0-15,12 0 0 16,15 0 0-16,15 0 0 15,14-1 0-15,13-4 0 16,9-2 0-16,10 1 0 0,5 2 0 16,4-4 0-16,10 0 0 15,18-4 0-15,14 3 0 16,16 0 0-16,16 2 0 16,12 2 0-16,7-2 0 15,1 2 0-15,-9 0 0 16,-16 0 0-16,-22 1 0 15,-20 2 0-15,-20-1 0 16,-7 3 0-16,-30-2 0 16,-29-1 0-16,-31 1 0 15,-19 1 0-15,-6 1 0 16,10 0 0-16,19 0 0 0,20 0 0 16,22 0 0-16,19 0 0 15,13 3 0-15,10 0 0 16,2-1 0-16,6 0 0 15,24 2 0-15,19 1 0 16,15 1 0-16,14 0 0 16,7-2 0-16,-3-3 0 15,-4 2 0-15,-17-3 0 16,-23 0 0-16,-19 0 0 16,-15 0 0-16,-4 0 0 15,-9 0 0-15,-28-3 0 16,-20-8 0-16,-7-6 0 15,7-2-516-15</inkml:trace>
  <inkml:trace contextRef="#ctx0" brushRef="#br0" timeOffset="1617.32">7772 11514 241 0,'0'0'314'0,"0"0"-86"0,0 0-127 16,0 0-33-16,0 0 68 16,0 0-19-16,0 0 40 15,39 5 10-15,-15-5-109 16,10 1-48-16,9 10 2 15,2 4-4-15,0-1 0 16,-3 4-8-16,-3-1 0 16,-1 0 1-16,-1-1 0 15,-2-4-2-15,1-1-4 16,3-2-3-16,7-2 4 16,6-2 2-16,7 4 2 15,7-1-3-15,12 1 2 16,5-2 1-16,5 0 4 15,-1-1 9-15,-8-3-1 16,1-2 11-16,-8 0 13 0,-5 1-13 16,-10-1-9-16,-8 0 6 15,-10 1 0-15,-2 1-10 16,-11-1-3-16,-6-1-4 16,-9-1-3-16,-2 0 0 15,-9 0 0-15,0 0-28 16,0 0-115-16,-9 0-116 15,-5-3-281-15</inkml:trace>
  <inkml:trace contextRef="#ctx0" brushRef="#br0" timeOffset="2372.87">8875 2296 248 0,'0'0'0'15,"0"0"-44"-15</inkml:trace>
  <inkml:trace contextRef="#ctx0" brushRef="#br0" timeOffset="2950.86">8809 2409 540 0,'0'0'1'15,"0"0"0"-15,0 89 4 16,-3-48 16-16,0 13-12 16,0 10 0-16,3 5-8 15,0 3-1-15,0-4 0 16,3-6-35-16,3-9-111 16,-3-11-78-16</inkml:trace>
  <inkml:trace contextRef="#ctx0" brushRef="#br0" timeOffset="3333.63">8713 2603 593 0,'0'0'14'16,"0"0"79"-16,0 0-74 16,0 0-17-16,0 0 21 15,0 0 88-15,-3 50-53 16,3-12 45-16,0 9 18 16,8 9-77-16,7 5-19 15,-2 1-12-15,2-4-8 0,-3-3-5 16,-3-14 0-1,0-11 0-15,-6-11-3 0,0-12-1 16,1-7 0-16,4-2 4 16,10-19 0-16,7-13 0 15,5-10 0-15,3-5 4 16,1-2-4-16,2-1-64 16,1 3-150-16,5 6-328 15</inkml:trace>
  <inkml:trace contextRef="#ctx0" brushRef="#br0" timeOffset="23938.19">8451 11647 797 0,'0'0'103'0,"0"0"-94"15,0 0 41-15,0 0 86 16,0 0-42-16,0 0-43 0,0 0-6 16,-70-69 10-16,70 64 69 15,21 3-24-15,16 2-42 16,21 1-35-16,12 17-13 16,12 4 32-16,3-4 0 15,0-2 6-15,-4-5-7 16,2-3-8-16,-2-2-3 15,-2-5-12-15,-2-1-5 16,-3 0 2-16,-10-1 4 16,-9-8 3-16,-13 2-2 15,-12 2-7-15,-14 2-3 16,-7 2-8-16,-9 1-2 0,0 0-7 16,-20 0-12-16,-21 0 17 15,-20 4-2-15,-22 1 3 16,-22-1-2-16,-21-4-4 15,-15 0-11-15,-11 1-5 16,-8-1-3-16,-4 0-28 16,4 0 14-16,18-1 18 15,22-11-16-15,29-2 23 16,28-1 12-16,26 3 3 16,22 2 2-16,15 0 26 15,6 2 64-15,30 1-50 16,19 4-20-16,21 3-11 15,22 5 1-15,25 15 0 16,11 5-2-16,17-1-7 16,7-4 0-16,3-6 5 15,1-6-2-15,-8-8 0 0,-12 0 12 16,-17-8-4-16,-25-6 3 16,-26-1-17-16,-26 3 0 15,-22 5 0-15,-17 1 0 16,-9 6 0-16,-2 0 0 15,-29 0 0-15,-22 0 0 16,-27 0 0-16,-22 0 0 16,-24 0 0-16,-16 0 0 15,-12-10-16-15,-11-4-19 16,1 2-2-16,-2 2-8 16,14 1 10-16,24 2 14 0,29 5-15 15,43-1 8 1,32 3 24-16,24 0 4 0,12 0 24 15,36 0 21-15,32 0-31 16,28 2 6-16,18 8 2 16,19 2-18-16,9 1 28 15,8 0-3-15,5 0-17 16,-4-3 0-16,-23-5 6 16,-31 1-9-16,-42-5 7 15,-33 1-16-15,-34-1 0 16,-22-1 0-16,-45 0 0 15,-41 0 0-15,-33-1 0 16,-27-9 0-16,-21-1-6 16,-11-1-13-16,-9 4-5 0,7 5-8 15,21 3-26-15,37 0-4 16,41 0 36 0,37 6 16-16,27-5 10 0,18-1 0 15,11 0 10-15,6-4 44 16,4-7 0-16,0 0 3 15,25 0-18-15,24 3-31 16,31 5-8-16,29 3 1 16,36 0-1-16,29 15 2 15,16 3 1-15,9 2-3 16,-7-2 0-16,-13-4 1 16,-21-4 7-16,-27 0-8 15,-34-4 0-15,-42-5 0 0,-35 1 0 16,-25-1 0-16,-53-1 0 15,-36 0 0-15,-40-8 0 16,-30-10 0-16,-31-7-22 16,-31-4-38-16,-28-3-46 15,-17 3-31-15,18 5-99 16,54 3-190-16</inkml:trace>
  <inkml:trace contextRef="#ctx0" brushRef="#br0" timeOffset="25055.81">8100 11536 933 0,'0'0'2'0,"85"-22"45"16,-38 18 39-16,8 3-15 15,9 1 17-15,6 0 14 16,3 5 8-16,-3 4-15 16,-2 2-20-16,-10-2 10 15,-15-1-15-15,-19-4-15 16,-11-1-21-16,-11-3-23 0,-2 2-11 16,0 6-5-16,-27 4-9 15,-20 9 14-15,-24 4 7 16,-29-3-7-16,-30 1 4 15,-22-6 2-15,-24-6-6 16,-6-5-7-16,6-6-24 16,15 0-22-16,27-9-5 15,29-6 18-15,31 3 24 16,29 5 15-16,24 0 1 16,18 2 4-16,3-1 95 15,21-3 16-15,22 2-88 16,19 2-10-16,24 5 1 15,30 0 15-15,35 5-12 16,32 9-5-16,37 1-10 16,14 4 12-16,1-2-1 0,-12-2-17 15,-28-5 0-15,-28-6 0 16,-34-3 0-16,-32-1 0 16,-32 0 0-16,-24 0 0 15,-20 0 0-15,-23 0 0 16,-5 0 0-16,-35 0 0 15,-27 6 0-15,-29 0 0 16,-29-4 0-16,-21 3 0 16,-16-1 0-16,-2 1 0 15,-7 2 0-15,-4 3 0 16,2-5 0-16,0-3-10 16,16-2-20-16,15 0-17 0,19-10-15 15,24-4 11-15,21-3 5 16,24 4 11-16,19 4 10 15,14 5-31-15,14 1-16 16,5 3 12-16,14 0 49 16,23 0-97-16,17 5-37 15,13 7-69-15,12 1-195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8-25T13:45:45.5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19067 3433 1166 0,'0'0'118'16,"0"0"-46"-16,0 0 63 16,0 0-7-16,0 0-19 15,0 0-44-15,0 0-5 16,-35-3-2-16,34 3 14 16,1 0-15-16,0 0-50 15,0 12-7-15,13 5 0 16,10 8 0-16,0 1 0 15,3 3 0-15,-1 0 0 16,1 4 0-16,0-2 0 16,0-3 0-16,-4-4 0 15,-7-8 0-15,-5-8 0 16,-7-6 0-16,0-2 0 0,3-3 0 16,10-25 0-16,10-23 0 15,11-27 0-15,8-25 0 16,9-27 0-16,7-18 0 15,3-6 0-15,-1 14 0 16,-10 34-71-16,-6 34-40 16,-7 42-117-16,-4 26-272 15</inkml:trace>
  <inkml:trace contextRef="#ctx0" brushRef="#br0" timeOffset="434.3">19286 3168 1178 0,'0'0'79'16,"0"0"-70"-16,0 0 112 15,0 0 30-15,0 0-49 0,0 0-32 16,0-17 25 0,0 17 19-16,3 1-12 0,18 16-76 15,10 12-26-15,8 8 0 16,8 8 0-16,7 5 0 16,3 1 0-16,2-2 0 15,-2-9 0-15,-9-10 0 16,-15-10 0-16,-16-11 0 15,-10-9 0-15,-7 0 0 16,0-12 0-16,4-34 0 16,4-27 0-16,8-31 0 15,2-22 0-15,10-14 0 16,9-4 0-16,4 12 0 16,4 31-127-16,4 32-144 15,6 43-85-15,4 26-441 0</inkml:trace>
  <inkml:trace contextRef="#ctx0" brushRef="#br0" timeOffset="16466.09">3059 6723 1289 0,'0'0'77'0,"0"0"-52"16,0 0 41-16,0 0-12 15,59-80-14-15,-48 66-33 16,4 0-6-16,-2-2 2 16,8 2 8-16,2 2 5 15,12 0-5-15,4 4-2 16,9 2-9-16,4 4-1 15,-3 2 1-15,-2 0-1 16,-3 0 1-16,-3 0-1 16,-4 1-2-16,0 6-15 0,-1 1-28 15,3 4-10-15,4 3-1 16,6 1-15-16,5 4 36 16,1 1 36-16,3-1 13 15,-5-1-12-15,-6 1 1 16,-5 1 5-16,-6 1-7 15,-1 5-3-15,-3 2-20 16,-1 7-31-16,0 5 12 16,2 4 16-16,0 5 15 15,-2 0 11-15,-2 4 0 16,-11 4 0-16,-5 0-1 16,-8 0-3-16,-5 0-11 15,0-3-13-15,-14 1 14 0,-5 3 11 16,-2-1 2-16,3 2 1 15,-3 2 6-15,0-3 11 16,-4-4-7-16,-6-3-4 16,-10-4-1-16,-5-3-1 15,-11-5 2-15,-4-2 7 16,-7-4 9-16,-4-1 3 16,-1-3-8-16,-6-3 0 15,-3-8-7-15,6-6-6 16,0-7-2-16,1-6 2 15,2-4 39-15,3-23 3 16,7-14-14-16,7-15-7 0,9-15 12 16,6-11-19-1,8-14-8-15,8-13-7 0,5-9 5 16,8-7-5-16,9-2-2 16,3 5 0-16,2 5-1 15,20 10-4-15,14 14-37 16,10 11-43-16,15 17-55 15,11 14-52-15,11 13-196 16</inkml:trace>
  <inkml:trace contextRef="#ctx0" brushRef="#br0" timeOffset="41324.17">19043 11376 487 0,'0'0'113'15,"0"0"-51"-15,0 0 18 16,0 0 38-16,0 0 75 16,0 0-79-16,0 0-30 0,-53 0 8 15,55 0 33 1,20 0-18-16,15 4-52 0,11 5-6 15,14-1-8-15,16 2-24 16,18-2 2-16,14 2-5 16,8-1 8-16,9 1 1 15,-2 2-8-15,4 3-12 16,5-1-3-16,9 1 1 16,6-1-1-16,11-5 5 15,4 2-2-15,-6-5 4 16,-1 1 0-16,-13-4 4 15,-14-2-7-15,-9-1-3 16,-8 0-1-16,-4 0 0 16,0-1-16-16,3-6 6 15,-8 4 8-15,-10 2-2 0,-13 1 3 16,-17 0-5 0,-9 0 0-16,-6 1-30 0,-4 5-39 15,-5-5-37-15,-4-1-48 16,0-1-186-16</inkml:trace>
  <inkml:trace contextRef="#ctx0" brushRef="#br0" timeOffset="42358.45">23503 6929 579 0,'0'0'24'16,"0"0"53"-16,0 0 35 16,16 99-42-16,-13-59-17 15,1 7-29-15,2 9 26 16,2 8 4-16,1 12 6 16,0 20-32-16,0 13-13 15,1 11-10-15,0 13-1 0,4 3-3 16,-1 9-2-1,2 4 1-15,0-3 0 0,0 1 1 16,3-7 8 0,-3-4 36-16,-2-6-23 0,-7-13-6 15,-1-13-12-15,-5-8 1 16,0-4-3-16,0-5-2 16,0 3 3-16,-8 4-3 15,-2 7 0-15,-2 2-1 16,-3 3-24-16,-3-2-16 15,-2-6-16-15,-2-5-63 16,2-5-36-16,-1-6-70 16,6 0-60-16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8-25T14:20:18.840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3502 8266 843 0,'0'0'194'15,"0"0"-99"-15,0 0 47 16,0 0 37-16,0 0-104 16,0 0-33-16,0 0-4 15,0 0 9-15,73 1 4 16,-55-1-26-16,1 0-4 16,2 0-7-16,3 0 1 15,3 0-6-15,10 2 10 16,9 3 2-16,8 4-2 15,12 1 3-15,4 0 4 0,1 2-7 16,-2-2 10-16,-8-2-7 16,-7 0-3-16,-9-2-4 15,-5-4-1-15,0 2-4 16,2-1 1-16,7 2 0 16,9 2-11-16,5 0 0 15,1 0 0-15,-1-1 0 16,-5-1 0-16,-6-1 0 15,-7-3 0-15,-6 1 0 16,-4 0 0-16,-2-2 0 16,3 4 0-16,1-3 0 0,4 2 0 15,6 1 0 1,4-3 0-16,7-1 0 0,3 0 0 16,2 0 0-1,-2 0 0-15,0 0 0 0,-3 0 0 16,-1 0 0-16,0 0 0 15,-2 0 0-15,-3-1 0 16,-1-1 0-16,-2 1 0 16,-1 1 0-16,-5-3 0 15,2 0 0-15,-3-4 0 16,-2-1 0-16,0 1 0 16,-4-1 0-16,-3 2 0 15,0 5 0-15,-2 1 0 16,6 0 0-16,3 0 0 15,1 3 0-15,1 2 0 16,1 2 0-16,-4 0 0 0,-5-2 0 16,6-2 0-16,-3-1 0 15,-1 0 0-15,-1 1 0 16,-4 0 0-16,3 0 0 16,5 1 0-16,6 1 0 15,4-1 0-15,3-3 0 16,0-1 0-16,-1 0 0 15,-6 0 0-15,-8 0 0 16,-1 0 0-16,-9 0 0 16,3-1 0-16,1 1 0 15,3 0 0-15,8 0 0 0,1 0 0 16,5 3 0-16,1-2 0 16,-4 1 0-16,1-2 0 15,-3 0 0-15,-4 0 0 16,-7 0 0-16,-10 0 0 15,-6 0 0-15,-10 0 0 16,-4 0 0-16,-2 2 0 16,0 8-78-16,-5 6-149 15,-8 1-110-15,2-5-694 16</inkml:trace>
  <inkml:trace contextRef="#ctx0" brushRef="#br0" timeOffset="32583.07">26581 7499 800 0,'0'0'44'0,"0"0"40"0,0 0 101 15,0 0-25 1,0 0-44-16,0 0 0 0,0 0-31 16,0 0-41-16,54 46-16 15,-33-26 4-15,-2 2-11 16,-2-1-9-16,-3-1-12 16,-2-3 1-16,-4-8-1 15,-1-2 0-15,-4-3 2 16,3-4 27-16,3 0 43 15,4-1-18-15,4-15-29 16,4-5 3-16,3-10-6 16,-3-5-20-16,0-5 2 15,-2-9-1-15,-3-2-6 16,-1 2 2-16,-3 4-13 16,-3 4-38-16,-2 11-21 0,-2 7-32 15,-4 12-25-15,-1 10-26 16,0 2-80-16,0 3-35 15,0 19-88-15,0 5-16 16</inkml:trace>
  <inkml:trace contextRef="#ctx0" brushRef="#br0" timeOffset="32901.87">26732 7466 645 0,'0'0'104'0,"0"0"85"16,0 0 98-1,0 0-38-15,0 0-161 0,0 0-73 16,62 9 5-16,-44-3-1 16,-4-1-17-16,-4 1 0 15,1 5-2-15,0 0 0 16,3 2-1-16,2 0 2 16,-1 0 0-16,0-4 21 15,0-4 47-15,-2-2 6 16,-5-3-14-16,0 0-19 15,-1 0-20-15,0-20-6 16,1-6-16-16,-1-9-14 16,1-7-3-16,4-2-12 15,-3 1-29-15,0 1-44 16,1 6-41-16,-1 8-33 16,0 12-77-16,6 11-98 0</inkml:trace>
  <inkml:trace contextRef="#ctx0" brushRef="#br0" timeOffset="35552.79">22912 5254 1082 0,'0'0'144'15,"0"0"-58"-15,0 0 21 16,0 0 1-16,0 0-64 0,0 0-28 15,0 0 20 1,91 26 23-16,-75-18 2 0,1 0-17 16,-1 3-11-16,3 0-5 15,4 3-8-15,2 0 6 16,-4-4 11-16,-2-3 16 16,-2-2-13-16,-2-4-17 15,-6-1-23-15,1 0 0 16,-1 0 0-16,-1-1 0 15,6-14 0-15,-2-6 0 16,6-7 0-16,-3-9 0 16,3-2 0-16,0-4 0 15,1 4 0-15,2 5 0 0,-3 4 0 16,-2 11-57 0,1 6-118-16,1 12-66 0,6 1-123 15,8 11-391-15</inkml:trace>
  <inkml:trace contextRef="#ctx0" brushRef="#br0" timeOffset="36271.99">25092 5492 738 0,'0'0'25'0,"0"0"8"0,0 0 122 15,0 0-20 1,0 0-108-16,0 0-14 0,17 0 16 16,-16 0 12-16,3 0 13 15,0 3-18-15,5-2 5 16,-2-1 16-16,4 0 14 16,4 0-14-16,0 0-23 15,1-12-3-15,1-2 16 16,-3-3-30-16,0-7-10 15,-3-1-3-15,-3-4-4 16,-2 0 0-16,-3-4-5 16,-3-4-28-16,0 2-33 15,0 5-37-15,0 7-46 16,0 8-51-16,0 8-160 16,19 7-114-16</inkml:trace>
  <inkml:trace contextRef="#ctx0" brushRef="#br0" timeOffset="42352.6">4224 9154 498 0,'0'0'241'16,"0"0"-146"-16,0 0-24 16,0 0 27-16,0 0 26 15,0 0-65-15,0 0-30 16,0 0 0-16,0 0 16 0,6 0 21 15,13 0-11 1,8 0-49-16,12 6 5 0,13 2 0 16,6 0 4-16,9 0 20 15,-1-3 5-15,0 2-7 16,-4-2-3-16,-2 0-6 16,3-3 12-16,3 0-15 15,2-1-8-15,0 1 11 16,1-2 3-16,-1 0 14 15,-8 0-5-15,0 0-9 16,-11 0-4-16,-1 0-3 16,-3 0-11-16,-1 0-4 15,0 0-3-15,3 0 1 16,0 5-2-16,5 7 1 0,4-2-1 16,1 1-1-16,-3-2 11 15,-5-5 3-15,-7 0 7 16,-4-3-1-16,-6-1-11 15,-7 0 1-15,-5 0 9 16,-4 0-7-16,-4 0 0 16,3 0-9-16,0 0 7 15,1 0-10-15,5 0 0 16,0 0 0-16,-2 0 0 16,-4 0 0-16,-7 0 0 15,-1 0 0-15,-7 0 0 16,0 0 0-16,0 0 0 15,0 0 0-15,0 0 0 0,0 0 0 16,0 0 0-16,0 0 0 16,0 0 0-16,0 0 0 15,0 0 0-15,0 0 0 16,0 0 0-16,0 0 0 16,0 0-3-16,0 0-23 15,0 0-6-15,0 0-22 16,0 0-49-16,-3 0-35 15,-7 0-10-15,-1-1-37 16,1-3-51-16,1-2-140 16,9 0-340-16</inkml:trace>
  <inkml:trace contextRef="#ctx0" brushRef="#br0" timeOffset="43685.76">5663 9818 925 0,'0'0'33'16,"0"0"23"-16,0 0-2 16,0 0 25-16,0 0-30 15,0 0-38-15,21-7-11 16,-21 7-1-16,2 4 1 15,2 8 28-15,6 2 13 16,1 1-1-16,8 1 2 16,1 1 14-16,2 0-13 0,0-1-11 15,-1-2 0-15,-4-2 9 16,-4-4-5-16,-1-3 20 16,0-4 9-16,1-1 17 15,1 0-10-15,2-1-3 16,4-16-13-16,2-8-32 15,3-5-7-15,1-7-8 16,0-2-9-16,3-5 0 16,-1 1 0-16,8 2 0 15,1 2 0-15,4 5-17 16,2 3-24-16,-1 7-45 16,-3 2-35-16,-8 5-46 15,-6 8-32-15,-10 3-45 16,-9 6-119-16,-3 0-160 15</inkml:trace>
  <inkml:trace contextRef="#ctx0" brushRef="#br0" timeOffset="44010.89">6094 9644 695 0,'0'0'246'16,"0"0"-113"-16,0 0-33 15,0 0 24-15,0 0-21 16,0 0-53-16,0 0-25 16,5 5-8-16,2 7-16 15,8 9-1-15,3 8-1 0,3 5 1 16,1 1 0-16,5 0 4 16,-1-8 23-16,-1-3 33 15,0-4-2-15,0-8-3 16,1-2 3-16,-5-6-10 15,6-4-29-15,-2 0-8 16,2-12-9-16,3-14-2 16,1-12-37-16,12-5-120 15,11-10-92-15,13-8-403 16</inkml:trace>
  <inkml:trace contextRef="#ctx0" brushRef="#br0" timeOffset="45018.92">27387 4388 1310 0,'0'0'117'15,"0"0"-24"-15,0 0 112 16,113 0-59-16,-13 1-76 16,41 15-10-16,35 3-24 15,28-2-26-15,10-2-10 16,-8-7 0-16,-14-2 0 15,-21-3 0-15,-18-1 0 16,-16 1 0-16,-26 0 0 0,-31 3 0 16,-28-1 0-16,-26 0 0 15,-22-1-163-15,-4-4-206 16,-3 0-258-16,-8-5-32 16</inkml:trace>
  <inkml:trace contextRef="#ctx0" brushRef="#br0" timeOffset="45346.06">30050 4227 1285 0,'0'0'0'0,"91"17"0"16,-62-9 1-16,-14 2 77 15,-8 0-34-15,-7 11-44 16,-9 9 4-16,-19 8-1 16,-11 9 4-16,-6 3 6 15,-4 1-3-15,-1-3-10 16,2-9 0-16,-3-12-1 16,5-19 1-16,0-8-2 15,2-20-2-15,6-21 3 16,6-14-1-16,1-9-27 15,4-3-84-15,-1 1-106 16,5 8-123-16,7 14-235 16</inkml:trace>
  <inkml:trace contextRef="#ctx0" brushRef="#br0" timeOffset="45862.66">29879 6347 1453 0,'0'0'68'16,"0"0"30"-16,0 0 19 16,125-28-58-16,-49 25-43 15,14 1 8-15,13 2-11 16,13 0-10-16,6 0-2 15,-1 7-1-15,-6 5-37 16,-15-1-59-16,-21-2-41 16,-24-7-103-16,-18-2-247 15</inkml:trace>
  <inkml:trace contextRef="#ctx0" brushRef="#br0" timeOffset="46149.98">31224 5894 1314 0,'0'0'71'0,"0"0"-54"16,0 0-16-16,99 101 2 0,-74-33 2 15,-1 14-5-15,-1 15-9 16,-9 11-115-16,-8 11-92 16,-6 2-107-16</inkml:trace>
  <inkml:trace contextRef="#ctx0" brushRef="#br0" timeOffset="46548.42">30538 7836 1242 0,'0'0'158'0,"82"-6"-99"15,-2 6 28-15,33 0 22 16,24 6-8-16,12 7-30 0,-3-4-48 16,-19-3-12-1,-21-6-1-15,-26 0-2 0,-19-1-8 16,-17-12-19-16,-10 3-76 16,-8-3-85-16,-6-4-76 15,-8-10-319-15</inkml:trace>
  <inkml:trace contextRef="#ctx0" brushRef="#br0" timeOffset="46897.51">32073 7495 1383 0,'0'0'0'16,"92"9"1"-16,-47 12-2 16,0 3 2-16,-8 3 5 15,-11 1 12-15,-14 4-15 16,-12 10 1-16,0 7-3 16,-14 9 1-16,-13 1 2 15,-7-3-3-15,-3-4 7 16,4-12-2-16,8-12-2 15,13-9 3-15,12-11-6 16,0-5 22-16,36-2 116 16,17-1-85-16,13 0-52 0,3 0-2 15,-3 0-10-15,-10 0-79 16,-7 12-167-16,-7 6-318 16</inkml:trace>
  <inkml:trace contextRef="#ctx0" brushRef="#br0" timeOffset="47465.57">29442 9076 1151 0,'0'0'60'0,"0"0"-11"16,0 0 112-16,102-7-83 15,-5 3-25-15,30 4-7 16,26 4-4-16,15 16-17 16,10 5-24-16,1 1 1 15,-9 3-2-15,-15 0-1 0,-28-7-49 16,-30-7-36-16,-25-7-55 15,-22-8-112-15,-8 0-184 16</inkml:trace>
  <inkml:trace contextRef="#ctx0" brushRef="#br0" timeOffset="47885.36">31663 9079 1285 0,'0'0'12'0,"0"0"-10"15,85 0 1-15,-67 1 10 16,-2 1-11-16,-7 1-1 16,-7 1-1-16,-2 4-14 15,-11 5-4-15,-14 6 17 16,-9 6 1-16,-4 2 2 15,1 5-1-15,-2 2-2 16,7 1 1-16,5-1 0 16,7-1-1-16,8-7 2 15,8-7-1-15,4-8 2 0,0-7 0 16,0-2 8 0,7 3 93-16,23 4-17 0,19 4-67 15,12 6-2-15,10 5 16 16,-9 1-9-16,-17-2 0 15,-23-1-23-15,-22 5-1 16,-35 2-27-16,-43 8 22 16,-41 4-40-16,-38 3-57 15,-28 3-128-15,-22-2-192 16</inkml:trace>
  <inkml:trace contextRef="#ctx0" brushRef="#br0" timeOffset="48349.12">28706 10604 827 0,'0'0'140'15,"127"-22"38"-15,-27 13-19 16,39 1-9-16,31-1-79 16,30-2-37-16,6-3-11 15,-15 0-16-15,-24 2-2 16,-35 9-5-16,-25 3-4 15,-19 15-138-15,-13 16-195 16,-1-4-199-16</inkml:trace>
  <inkml:trace contextRef="#ctx0" brushRef="#br0" timeOffset="48749.68">31119 10268 1373 0,'0'0'6'16,"0"0"8"-16,0 0 3 16,0 0-5-16,0 0-8 0,0 0-4 15,22-14-10-15,-40 32 7 16,0 7 2-16,-4 6-4 15,1 8 5-15,4 2 0 16,1 0 0-16,5-6 0 16,4-11-5-16,0-10-3 15,7-8-1-15,0-6 9 16,7 0 15-16,16 0-9 16,8-4-6-16,7-5-2 15,1 2 1-15,-1 6 1 16,-4 1 4-16,-7 1 11 15,-9 17-10-15,-11 9-5 16,-7 10-5-16,0 13 0 0,-12 11-41 16,-16 6-105-1,-8 4-87-15,-1-1-220 0</inkml:trace>
  <inkml:trace contextRef="#ctx0" brushRef="#br0" timeOffset="49151.07">29715 11980 811 0,'0'0'126'16,"0"0"49"-16,127 1 32 15,-62 2-56-15,20 4-42 16,20 7-27-16,27 3-6 15,19 7-37-15,15 5-20 16,10-3-10-16,-15-6-4 16,-26-11-5-16,-37-9-1 0,-40-4-33 15,-29-21-115-15,-18-11-141 16,-5-4-339-16</inkml:trace>
  <inkml:trace contextRef="#ctx0" brushRef="#br0" timeOffset="49634.29">31856 11956 1389 0,'0'0'4'15,"0"0"13"1,0 0-17-16,-33-98-18 0,-18 68 18 15,-11 3 3-15,-3 6-3 16,1 9 0-16,7 4-1 16,11 6-4-16,12 2 0 15,11 0-3-15,8 2 7 16,8 2-2-16,3 0 1 16,4-1 4-16,0-1-1 15,0 0 1-15,0 3-1 16,0 5 0-16,0 4-1 15,-2 7 0-15,1 4 0 16,-1 5 3-16,0 1 0 16,2 0-3-16,0-6 10 15,0-3-6-15,0-8-1 0,2-6 10 16,16 0 26-16,4-2 25 16,10 0-17-16,6-2-9 15,-2 0 33-15,-3-1-25 16,-8 1-7-16,-11-2-22 15,-8 1-17-15,-6 12-5 16,0 11-21-16,-24 16-64 16,-22 15 43-16,-20 13-53 15,-19 8-41-15,-11 6-70 16,-1-6-263-16</inkml:trace>
  <inkml:trace contextRef="#ctx0" brushRef="#br0" timeOffset="50085.17">28492 13955 1271 0,'0'0'70'16,"159"0"-16"-16,-33 7 3 15,32-1-9-15,19-2 12 16,5 1-2-16,-1-1 48 16,-15-1-8-16,-12 5-77 0,-6 4-21 15,-6 2-60 1,1 1-94-16,-1 5-2 0,-8 3-55 15,-15-1-62-15,-16-5-36 16</inkml:trace>
  <inkml:trace contextRef="#ctx0" brushRef="#br0" timeOffset="50540.83">31265 13714 1331 0,'0'0'0'16,"29"-71"0"-16,-27 45 27 0,1 10 59 15,-3 10 51-15,0 4-26 16,0 2-78-16,0 0-33 16,0 0-7-16,-8 16-16 15,-9 15 18-15,-7 11 4 16,1 11 1-16,4 14 1 15,4 11 1-15,3 3 1 16,6 3-2-16,5-14-1 16,1-15 0-16,0-16-14 15,1-19-37-15,11-17 26 16,4-3 23-16,1-16 1 16,1-15-18-16,-3-5-1 15,-8-1 9-15,-2 4 2 0,-5 8 8 16,0 10 1-16,0 9 10 15,0 6 2-15,0 0 6 16,0 0-18-16,0 20-1 16,-6 6 0-16,-9 5 1 15,3-4 0-15,0-4-12 16,5-7-75-16,1-8-62 16,6-7-32-16,0-1-41 15,0-9-212-15</inkml:trace>
  <inkml:trace contextRef="#ctx0" brushRef="#br0" timeOffset="60419.81">25928 6549 247 0,'0'0'892'0,"0"0"-853"16,0 0 145-16,0 0-47 15,0 0-99-15,0 0-26 16,0 0 9-16,4 60 13 15,6-29 11-15,1 5 12 16,1 6-31-16,3 6-11 16,-1 4-5-16,0 2-7 15,-2-4-1-15,-4-7-2 16,-3-11-3-16,-5-12-17 16,0-9-68-16,0-11-68 0,-1 0-168 15,-8-19-153 1</inkml:trace>
  <inkml:trace contextRef="#ctx0" brushRef="#br0" timeOffset="60862.42">25978 6428 727 0,'0'0'162'15,"0"0"-162"-15,0 0 62 16,0 0 17-16,0 0-14 16,0 0 1-16,32 34 10 15,-26-7 4-15,4 10 7 16,2 7 4-16,3 7-13 16,0 1-2-16,-3-2-33 15,-3-2-28-15,-6-4-14 0,-3-3-1 16,0-5-3-1,-12-1-64-15,-2-5-79 0,0-5-98 16,5-7-97-16,3-5-330 16</inkml:trace>
  <inkml:trace contextRef="#ctx0" brushRef="#br0" timeOffset="61378.57">25762 6841 1091 0,'0'0'53'0,"0"0"30"16,0 0 93-16,0 0-115 0,0 0-50 15,0 0 13-15,45 68 15 16,-27-56 4-16,1 0 2 16,1-3 3-16,-3-2 17 15,0 1-13-15,-2-3-10 16,-2-3 34-16,-1-2 4 16,3 0-26-16,-1 0-50 15,5-8-4-15,5-7 0 16,4-2 0-16,2-4 0 15,1-2 0-15,4-2 0 16,0-1-30-16,3 0-37 16,-1 3-49-16,-10 6-124 15,-5 13-18-15,-1 4-187 0</inkml:trace>
  <inkml:trace contextRef="#ctx0" brushRef="#br0" timeOffset="62040.08">29163 5288 528 0,'0'0'0'0,"0"0"-85"16,0 0 71-16,0 0 2 16,0 0-84-16,0 0-161 15</inkml:trace>
  <inkml:trace contextRef="#ctx0" brushRef="#br0" timeOffset="62348.78">29163 5288 137 0,'42'81'93'0,"-47"-91"-93"16,-5 0-58-16,1 0-40 16,3 5 98-16,1 2 42 15,4 3 198-15,1 0-33 16,0 0 129-16,0 1-86 16,0 13-104-16,6 6-45 0,5 3-22 15,-1 2-58-15,0 0-15 16,2 0-3-16,-1-3-1 15,-1-2 2-15,3-1 44 16,-1-4 40-16,1-3 13 16,0-2-27-16,-3-2-21 15,2-4-11-15,-4-4 3 16,-1 0-28-16,8-6-14 16,5-20-3-16,8-20-11 15,6-11 5-15,5-7-8 0,-2 3 0 16,-1 4-28-1,-5 13-39-15,-5 15-38 0,-3 8-94 16,-1 15-163-16,0 6-345 16</inkml:trace>
  <inkml:trace contextRef="#ctx0" brushRef="#br0" timeOffset="62713.9">29355 5358 911 0,'0'0'13'0,"0"0"-10"16,0 0 45-16,0 0 8 15,82 68-3-15,-70-50-10 16,-2 0-15-16,-2 4-11 15,0 2-1-15,-2 0 1 16,3 5 19-16,1-4 19 16,4 1 44-16,2-6 8 15,-1-8-6-15,4-7 23 16,2-5-24-16,3-6-62 16,6-17-37-16,3-15-1 15,5-6-5-15,1-5-32 16,0-2-85-16,3 2-52 0,-7 9-111 15,0 8-271-15</inkml:trace>
  <inkml:trace contextRef="#ctx0" brushRef="#br0" timeOffset="65483.31">25440 11994 1442 0,'0'0'184'16,"0"0"-147"-16,0 0 115 15,0 0-49-15,0 0-63 16,25 72-30-16,-13-48 2 16,5-2-3-16,-2-3 0 15,-1-3 12-15,0-8 7 16,-4-3-28-16,-1-3 0 16,-1-2 0-16,4 0 0 15,-2-4 0-15,7-14 0 16,8-10 0-16,9-9 0 15,14-13 0-15,9-9 0 16,7-3 0-16,5-2-46 16,5 9-322-16,-4 16-425 0</inkml:trace>
  <inkml:trace contextRef="#ctx0" brushRef="#br0" timeOffset="66483.28">23313 4751 1528 0,'0'0'131'0,"0"0"-75"0,0 0 97 16,0 0-38-16,0 0-92 16,0 0-16-16,75 79-4 15,-54-54-2-15,-2-3 8 16,2-3 3-16,1-2-3 16,-3-5-9-16,0-4 0 15,-2-5 0-15,1-3 0 16,3 0 0-16,5-17 0 15,5-15 0-15,3-12 0 0,8-14 0 16,4-9-219-16,14 1-331 16</inkml:trace>
  <inkml:trace contextRef="#ctx0" brushRef="#br0" timeOffset="83622.47">22442 5090 922 0,'0'0'26'15,"0"0"18"-15,66-80 53 16,-32 54-30-16,3 1-55 15,8 5-12-15,7 0-1 16,8 1 0-16,4 3 0 16,3-1 0-16,6 5-1 15,-1 1-8-15,4 1-24 16,4 4 2-16,5 3-53 0,5 3 52 16,1 0 14-16,1 6-8 15,-1 8 13-15,2 5 3 16,-2-1-12-16,-6-2-15 15,-6-3 23-15,-8-7 12 16,-3-1-37-16,-4-4-64 16,-3 1 9-16,2 1 47 15,1 3 44-15,3 2 4 16,6 3 1-16,3-3 12 16,3 2 9-16,-6-2-5 15,-4-4-16-15,-10-3-1 16,-2-1-2-16,-5 0 0 15,2 0-12-15,-2-3-8 16,2-2 22-16,-2 4 10 0,5 1 5 16,4 0 8-16,2 0-15 15,4 0-5-15,0 0-3 16,-2 11-23-16,-2-1-7 16,-2 2 18-16,0 0 11 15,0-4 1-15,1-2 1 16,-6-3 25-16,-1-1-7 15,-5-1 4-15,-3-1-1 16,3 5 24-16,0 0-37 16,3 1-9-16,-1 2 0 15,-4 1 0-15,-2-1 1 16,-4 1-1-16,-2-3 0 16,0 2 0-16,-3 0-1 0,1 1 2 15,-1-1-1 1,2 4 3-16,-1 2 0 0,1 4 0 15,3 3 4-15,0 1-7 16,-5-1 0-16,1-1-2 16,-3-1-3-16,1 1-15 15,3 0-20-15,4 0 19 16,8 0 21-16,-1-1 1 16,1 1 0-16,-5-3 11 15,-7 2-11-15,-3 0-1 16,-2-4-11-16,-1 2-30 15,0 0 4-15,1 2-10 0,1 5 42 16,2 1 4 0,-3 1 1-16,-1 1 0 0,-3-1 0 15,-3-1-2-15,-3-1 2 16,-2-2-13-16,-2 2-34 16,0-2 1-16,-2 1-8 15,-3 4 27-15,1 5 10 16,-5 3 16-16,-5 5 1 15,-3 1-11-15,-3 1 11 16,0-2 4-16,-3-1 48 16,-9-3 22-16,-4 0-36 15,-1-4-23-15,-4 0 26 0,-4 2-17 16,-3 2-7 0,-4 2-4-16,-2 3-2 0,0 5-1 15,1 0-4-15,3 0 1 16,2-2-6-16,1-3-1 15,-3-7 12-15,2-2 55 16,-2-6-49-16,-1-1-2 16,2-3 9-16,-2-4 7 15,1 1 41-15,0 1-40 16,-4-1-8-16,-1 1-15 16,-3 0-10-16,-7-2 0 15,-3-3-4-15,-10-3-5 16,-9 0-36-16,-11-2-17 15,-4 3-95-15,-1 3 153 16,-2-1-14-16,1-4 14 0,-2 1 0 16,-2-7-9-16,-5-3-66 15,1-2-93-15</inkml:trace>
  <inkml:trace contextRef="#ctx0" brushRef="#br0" timeOffset="84027.97">22863 6532 506 0,'0'0'61'15,"-118"-51"25"-15,57 24-86 16,-3 5-2-16,-4-2-128 16,-2 2-171-16</inkml:trace>
  <inkml:trace contextRef="#ctx0" brushRef="#br0" timeOffset="88723.98">3915 10851 931 0,'0'0'235'15,"0"0"-185"-15,0 0 36 0,0 0 47 16,0 0-31 0,0 0-43-16,0 0-29 0,70-19 10 15,-35 19 2-15,11 0 11 16,15 1 4-16,15 5-19 16,18 2 2-16,16 0 2 15,13 4 8-15,2 1 3 16,3 4-47-16,-7 3-6 15,-6-1 0-15,3 0 0 16,-5-2 0-16,-3-5 0 16,-13-4 0-16,-12-8 0 15,-15 0 0-15,-13 0 0 16,-6 0 0-16,-8 0 0 0,-7 0 0 16,-6 0 0-16,-8 0 0 15,-4 0 0 1,-8 0 0-16,-8 2 0 0,-2 2 0 15,-9 1-260-15,-9-3-160 16,-3-2-614-16</inkml:trace>
  <inkml:trace contextRef="#ctx0" brushRef="#br0" timeOffset="96513.41">23707 2713 1439 0,'0'0'69'15,"0"0"0"-15,-55-96 112 16,31 77-66-16,-3 11-73 16,-6 8-29-16,-7 11-9 15,-9 22-2-15,-4 13-2 16,4 3-1-16,9 1-2 16,13-7-8-16,18-6-19 0,9-5-8 15,4-9 19 1,29-3 19-16,15-8 12 0,13-3 0 15,8-4-12-15,-2-5-47 16,-7 0-104-16,-11-7-29 16,-7-12-57-16,-10-4-101 15,-6-3-10-15,-8-2-126 16</inkml:trace>
  <inkml:trace contextRef="#ctx0" brushRef="#br0" timeOffset="96779.95">23838 2772 392 0,'0'0'238'15,"0"0"13"-15,0 0 20 16,0 0 0-16,63-81-72 15,-41 74-7-15,6 3-79 16,5 4-27-16,6 0-52 16,3 11-34-16,-8 4 0 15,-9-2 0-15,-10-2 0 0,-8 1 0 16,-7 1 0-16,0 9 0 16,-3 7 0-16,-17 7 0 15,-7 2 0 1,-3-1 0-16,-1-4-7 0,1-8-42 15,2-11-34-15,1-14-13 16,0-4-23-16,3-30 24 16,8-12 20-16,6-3 3 15,10 1-35-15,0 4-89 16,23 7-40-16,15 11 189 16,9 5-462-16</inkml:trace>
  <inkml:trace contextRef="#ctx0" brushRef="#br0" timeOffset="97186.76">24309 2660 639 0,'0'0'190'15,"0"0"-77"-15,0 0 90 16,0 0-38-16,0 0-67 16,0 0-35-16,9 0-7 15,-6 0 1-15,2 0-21 16,4 0-3-16,0 11-28 15,0 12-5-15,1 10-11 16,-3 6 4-16,-2-3 1 16,-3 1-2-16,1-3-9 0,1-7-11 15,6-10 2 1,2-6 7-16,8-11 19 0,-2 0 3 16,2-11 4-16,0-18-2 15,-7-10-5-15,1-7-13 16,-2 2 11-16,0 4 2 15,2 10 0-15,3 12 4 16,1 10 3-16,2 8 20 16,3 0-1-16,1 22-17 15,1 7-8-15,1 7 2 16,-7 2-2-16,-3-1-1 16,-5-3-5-16,-2-5-31 15,0-12-89-15,4-10-95 16,2-7 166-16,5 0-450 0</inkml:trace>
  <inkml:trace contextRef="#ctx0" brushRef="#br0" timeOffset="97547.75">25103 2638 985 0,'0'0'79'15,"0"0"-21"-15,0 0 78 16,0 0-30-16,0 0-74 15,0 0-12-15,18 78 1 16,-27-39-3-16,1 4-13 16,1-2-2-16,1-5-6 15,2-6-1-15,1-11-29 0,1-9-23 16,2-10-1-16,0 0 48 16,0-17-2-16,16-12-12 15,4-9 21-15,2-2 2 16,5 2 25-16,1 4 16 15,1 8 26-15,-4 8-6 16,-4 12-44-16,-3 6 12 16,-6 0-23-16,-3 22-6 15,-5 11-12-15,1 9 3 16,-2 8-34-16,3 0-52 16,2-4-40-16,3-9-6 15,7-17-118-15,6-16-78 0</inkml:trace>
  <inkml:trace contextRef="#ctx0" brushRef="#br0" timeOffset="97777.23">25828 2321 1215 0,'0'0'75'0,"0"0"-25"15,86-2 20-15,-78 15 26 16,-4 15-81-16,-4 9-15 16,0 11-6-16,-10 8 3 15,-13 10-9-15,-2 8-20 16,0 6-32-16,2-5-73 0,4-2-57 16,7-17-173-16</inkml:trace>
  <inkml:trace contextRef="#ctx0" brushRef="#br0" timeOffset="98008.92">25555 2562 936 0,'0'0'244'15,"0"0"-214"-15,85 0 71 16,-49 3 53-16,1 3-83 15,-3 2-55-15,-2 0-16 16,-1-3-5-16,-1 5-34 16,1 2-69-16,8 4-87 15,4 5-110-15,8 2-93 16</inkml:trace>
  <inkml:trace contextRef="#ctx0" brushRef="#br0" timeOffset="98341.59">26198 2973 542 0,'0'0'76'16,"0"0"163"-16,0 0 33 16,0 0-102-16,111-8-64 15,-72-4-58-15,0 1-24 0,-3 0-23 16,-2 6-1-16,-4 4-16 15,-4 1-88-15,-1 1-119 16,2 14-287-16</inkml:trace>
  <inkml:trace contextRef="#ctx0" brushRef="#br0" timeOffset="98539.06">26551 3146 521 0,'0'0'606'0,"0"0"-606"16,99 16 0-16,-68-16 20 0,-3 0 18 15,1-7-24 1,-3-14-14-16,0-12-38 0,-2-12-125 16,3-5-87-16,0-1-17 15</inkml:trace>
  <inkml:trace contextRef="#ctx0" brushRef="#br0" timeOffset="98724.57">27043 2525 1247 0,'0'0'38'15,"0"0"-38"1,42 82-15-16,-42-14 13 0,0 17 2 15,-13 12-7-15,-8 10-110 16,10 5-208-16,11-3-469 16</inkml:trace>
  <inkml:trace contextRef="#ctx0" brushRef="#br0" timeOffset="103212.11">12451 13215 79 0,'0'0'2'15,"0"0"2"-15,0 0 14 16,0 0-15-16,0 0-3 15,0 0 0-15,0 0-27 16,-1-7 1-16</inkml:trace>
  <inkml:trace contextRef="#ctx0" brushRef="#br0" timeOffset="130848.82">11312 12480 1211 0,'0'0'72'0,"0"0"0"16,0 0 9-16,0 0 13 15,0 0-38-15,0 0-45 16,0 0-11-16,0 0-8 0,59 31 7 16,-69-17-3-1,-2 1 4-15,7 2-1 0,2 0-23 16,3-1-15-16,0-3-1 16,3-6-15-16,13-4 45 15,1-3 10-15,3 0 0 16,5-17 5-16,-1-6-2 15,3-3 44-15,-3-3-23 16,-2 6-6-16,1 5 6 16,-3 6 9-16,1 9-14 15,-1 3-13-15,-1 13-6 16,-1 17-4-16,-5 8 1 0,-4 0-2 16,-6 2 2-1,-3-7-1-15,0-5 3 16,0-8-1-16,-3-8-9 0,0-8-10 15,3-4 0-15,0 0 21 16,0-13 18-16,9-5-14 16,8-1 12-16,2 5 3 15,2-1-6-15,4 6-3 16,2 6-1-16,4 3 2 16,1 0-4-16,1 10-6 15,-7 0 2-15,-12-3-3 16,-7-2-9-16,-7-2-74 15,0-3-101-15,-19 0-70 16,-6 0-165-16</inkml:trace>
  <inkml:trace contextRef="#ctx0" brushRef="#br0" timeOffset="131232.79">11413 12355 1061 0,'0'0'37'15,"0"0"-31"-15,110-33 8 16,-39 33 111-16,9 0-20 16,1 0-33-16,-1 0-29 15,-3 7 14-15,-5 0-10 16,-4-1-9-16,-13 5 0 16,-15 2-32-16,-9 4-6 15,-13 8-5-15,-9 8-9 16,-9 15-6-16,0 8-11 0,-25 8 7 15,-17 14 3-15,-12 10-13 16,-10-1 0-16,-6-2-9 16,-6-15 6-16,-2-17 17 15,-4-22 12-15,-1-22 5 16,1-11 1-16,4-41-2 16,4-25-7-16,8-21-30 15,14-14-15-15,15 5 13 16,25 9-20-16,12 18-43 15,39 16 23-15,19 13-18 16,16 11-49-16,5 12-32 16,6 7-99-16</inkml:trace>
  <inkml:trace contextRef="#ctx0" brushRef="#br0" timeOffset="134960.53">12387 12842 1188 0,'0'0'101'0,"0"0"9"16,0 0-68-16,0 0 8 15,0 0-18-15,0 0-32 16,0 0-14-16,38-12-69 15,-55 9-9-15,-4-3-93 16,6-1-200-16</inkml:trace>
  <inkml:trace contextRef="#ctx0" brushRef="#br0" timeOffset="139256.74">7447 12196 1227 0,'0'0'12'0,"131"-6"50"16,-37 6-2-16,22 0 36 15,20 0-7-15,23 0-36 16,4 0-7-16,5 0 5 15,-3 0-2-15,-18-3-6 16,-12 0-18-16,-23-1-22 16,-27 1-3-16,-24 3-10 15,-22 0-121-15,-15 0-188 0,-3-1-462 16</inkml:trace>
  <inkml:trace contextRef="#ctx0" brushRef="#br0" timeOffset="139990.63">13188 12260 893 0,'0'0'0'0,"148"19"0"16,-62-12 13-16,13 0 108 16,14-4 26-16,16 0-62 15,11-2-32-15,4-1 11 16,-3 0-7-16,-7 0-21 15,-7 0-16-15,-17 2-14 16,-15 6-6-16,-15-6-38 16,-14-2-189-16,-1 0-130 15</inkml:trace>
  <inkml:trace contextRef="#ctx0" brushRef="#br0" timeOffset="150081.24">23796 11012 911 0,'0'0'236'0,"0"0"-208"16,0 0-9-16,5 102 24 16,-16-52 6-16,-20 5-33 0,-11-2-13 15,-6 0-3-15,-7-9-1 16,-1-5-15-16,-2-4-92 15,7-11-98-15,15-5-151 16</inkml:trace>
  <inkml:trace contextRef="#ctx0" brushRef="#br0" timeOffset="150383.48">23531 11174 927 0,'0'0'135'0,"0"0"-60"16,0 0 15-16,0 0-27 15,112-17 4-15,-75 17-8 16,-4 0-21-16,-3 3-11 15,-5 8-7-15,-1 5-20 16,-3 9 0-16,4 9-7 16,0 7-26-16,-1 2-53 15,-5 2-60-15,-2-6-117 16,-1-3-151-16</inkml:trace>
  <inkml:trace contextRef="#ctx0" brushRef="#br0" timeOffset="153378.54">26861 11364 630 0,'0'0'128'0,"0"0"-21"0,0 0-12 15,0 0 62-15,0 0-44 16,0 0-26-16,0 0-54 16,10 15-26-16,1 13-7 15,1 7-1-15,-1-1-1 16,1-1 2-16,-2-2-5 15,-2-2 4-15,2 0-16 16,-3 1-45-16,1-6-50 16,-3 0-12-16,-5-4 10 15,0-4-72-15,0-3-64 16</inkml:trace>
  <inkml:trace contextRef="#ctx0" brushRef="#br0" timeOffset="153688.98">26811 11608 245 0,'0'0'581'16,"0"0"-563"-16,0 0 26 15,0 0 30-15,0 0 29 16,0 0-39-16,73 20-28 15,-63-19 1-15,2 0-1 16,5 1 13-16,2 1-39 16,1 1 5-16,0-3 4 0,-3-1 19 15,-1 0-11-15,-2-5-11 16,-3-9-16-16,-2-9-1 16,-1-4-73-16,-2-7-74 15,-2-6-163-15,5 1-199 16</inkml:trace>
  <inkml:trace contextRef="#ctx0" brushRef="#br0" timeOffset="161377.69">23790 9428 313 0,'0'0'806'0,"0"0"-701"16,0 0-82-16,0 0-16 15,0 0 25-15,0 0 28 16,-153 29-12-16,51-14-20 16,-17 2-27-16,-9-3-1 0,-4 1-1 15,10 0-3-15,12-4-48 16,19 1-36-16,19-4-27 15,21-4-17-15,20 1 30 16,19-5 72-16,12 0 6 16,0 0 14-16,25-6-60 15,11-2-126-15,8-1-53 16</inkml:trace>
  <inkml:trace contextRef="#ctx0" brushRef="#br0" timeOffset="161680.21">23401 9264 586 0,'0'0'583'0,"0"0"-499"16,94-3-51-16,-47 25 7 15,8 9-2-15,6 5 34 16,-2 8-15-16,1 2 8 16,-5 3-39-16,-9-1-4 15,-13 0 0-15,-16 2-20 16,-16 0-2-16,-4 5-6 0,-33 5-18 16,-17-1-88-1,-13-6-102-15,-1-12-298 0</inkml:trace>
  <inkml:trace contextRef="#ctx0" brushRef="#br0" timeOffset="163513.76">22512 6386 1090 0,'0'0'94'16,"0"0"-93"-16,0 0-1 15,0 0 26-15,0 0 0 16,0 0-21-16,24 97-2 16,-70-54 19-16,-14 6-12 15,-10 4-6-15,-11 3-1 16,-5 0-2-16,-1-5-1 15,5-6-8-15,9-9-62 16,14-11-50-16,17-6-6 16,16-10 21-16,16-5-7 15,10-4-24-15,10 0 79 16,22-2-276-16</inkml:trace>
  <inkml:trace contextRef="#ctx0" brushRef="#br0" timeOffset="163897.29">22071 6520 971 0,'0'0'32'0,"0"0"51"16,0 0 21-16,92-9-35 16,-53 9-42-16,7 0-7 15,-1 0-7-15,1 0 9 16,3 0 48-16,-2 0-12 16,2 0 5-16,-1 0-26 15,-1 4-28-15,-8 12-2 16,-6 4-2-16,-8 10-5 15,-9 8-3-15,-7 10-2 16,-9 6 0-16,0 5-18 16,-4 3-28-16,-14 0-2 15,3-1-39-15,2-1-25 16,5-4-153-16,8-13-83 0</inkml:trace>
  <inkml:trace contextRef="#ctx0" brushRef="#br0" timeOffset="172340.53">5465 15612 893 0,'0'0'26'0,"0"0"-25"0,0 0 40 16,0 0 126-16,0 0-32 15,0 0-42-15,0 0-28 16,85 8-21-16,-54 0 7 15,5-2-30-15,0 0-10 16,0-1-10-16,-5-1-1 16,6-4 0-16,2 0 1 15,7 0 0-15,23-12 1 16,23-2 9-16,29 4 35 16,28 8 34-16,20 2-13 15,4 0 16-15,-9 14-37 16,-16 3-28-16,-32 4-18 15,-25 2-96-15,-8-8-359 16</inkml:trace>
  <inkml:trace contextRef="#ctx0" brushRef="#br0" timeOffset="182582.19">12223 17769 1231 0,'0'0'57'16,"0"0"18"-16,0 0 38 15,0 0-9-15,0 0-28 16,79 33-19-16,-74-28-36 16,-4 1-21-16,2 8 0 15,1 8 0-15,4 7 3 16,10 5 14-16,0 2 38 15,7-5 12-15,0-4-6 16,2-8-4-16,-4-7-12 16,7-12-37-16,4 0-8 0,6-17 0 15,8-22 0 1,9-11 0-16,1-9 0 0,3-3 0 16,2 1 0-16,-2 11 0 15,-3 9-103-15,3 9-133 16,-3 15-51-16,-1 12-126 15,-2 5-513-15</inkml:trace>
  <inkml:trace contextRef="#ctx0" brushRef="#br0" timeOffset="189992.49">25273 14545 994 0,'0'0'103'0,"0"0"-46"0,0 0-37 15,0 0 54-15,0 0 29 16,0 0-18-16,0 0-35 16,0 0 14-16,15 6-18 15,19-2-10-15,15 2-3 16,12 3 25-16,11 0-5 16,12-1 5-16,8-3 0 15,14-2-4-15,9-3 2 16,10 0-19-16,11 0-29 15,3-8-8-15,4-1 0 16,-9 1 0-16,-22-1 0 16,-30 3 0-16,-25 2 0 15,-22 3 0-15,-12 1 0 0,-10 0 0 16,-5 0 0 0,-7 0 0-16,-1 0 0 0,0 0 0 15,0 0 0-15,0 0 0 16,-3 0-65-16,-9 0-87 15,-5 4 72-15,-6 12-38 16,-5 1-49-16,-5 0-135 16,1-5-202-16</inkml:trace>
  <inkml:trace contextRef="#ctx0" brushRef="#br0" timeOffset="191391.82">27370 14383 982 0,'0'0'23'0,"0"0"-12"0,118 14 87 15,-72-8 16-15,2-5-35 16,0 0-15-16,-1-1-5 16,-2 0-9-16,3 0 12 15,-2-7-23-15,3 0 0 16,2-2-1-16,-5 3 6 16,-3 1-24-16,-7 0 16 15,-6 3-19-15,-9-3-15 16,-2 4-2-16,-6-2 1 15,-2 2 0-15,-3-1 1 16,-4 2-3-16,-1-2 1 0,0 2-3 16,3 0-7-1,-1 0-56-15,-1 0-88 0,-4 11-152 16,2 2-216-16</inkml:trace>
  <inkml:trace contextRef="#ctx0" brushRef="#br0" timeOffset="193479.37">28161 14812 894 0,'0'0'449'0,"0"0"-341"15,0 0-3-15,0 0-12 16,0 0-30-16,1 88-51 15,-20-9 71-15,-14 24-32 16,-7 2-46-16,-14-1-3 0,-9-6 7 16,-1-6-6-16,0-8-3 15,4-15 0-15,8-8-1 16,10-10 1-16,5-13 0 16,11-9 2-16,6-11-2 15,4-5 0-15,4-7-2 16,1-4-1-16,1-2-15 15,1 0-72-15,0-2-75 16,3-17-39-16,6-12-187 16</inkml:trace>
  <inkml:trace contextRef="#ctx0" brushRef="#br0" timeOffset="193829.55">27703 14973 1221 0,'0'0'106'0,"0"0"-17"16,79-31 29-1,-42 14-37-15,9-1-22 0,5-5 3 16,1 3 6 0,1 3-23-16,-3 3 1 0,-5 10 7 15,-4 4-27-15,-6 0-26 16,-5 29-6-16,-2 15-24 16,0 20-44-16,0 12-9 15,-3 3-12-15,-3-6-23 16,-3-10 4-16,1-15-58 15,4-17-31-15,9-20-142 16</inkml:trace>
  <inkml:trace contextRef="#ctx0" brushRef="#br0" timeOffset="196197.84">25656 14819 1073 0,'0'0'24'0,"82"-7"29"16,-52 7 61-16,-6 0 37 15,-9 5-82-15,-9 25-57 16,-6 19-8-16,0 17-3 16,-24 17 5-16,-18 5-4 15,-17-5-2-15,-15-3 0 16,-7-7-4-16,-1-10 1 0,10-8 1 16,12-2-3-1,17-9-10-15,13-5-54 0,11-8-103 16,10-7-32-16,9-14-64 15,0-10-21-15</inkml:trace>
  <inkml:trace contextRef="#ctx0" brushRef="#br0" timeOffset="196529.96">25348 15216 118 0,'0'0'862'0,"0"0"-805"16,0 0-26-16,0 0 19 16,77-82-31-16,-38 43-11 15,7-2-4-15,14-1 14 16,7 9 37-16,0 9 53 15,5 14-1-15,-4 10-53 16,-1 14-43-16,-6 31-11 16,-10 20-6-16,-11 17-5 15,-14 10-29-15,-10 5-64 16,-11-1-56-16,-5-3-93 0,0-11-174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8-25T13:46:56.5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10171 3687 786 0,'0'0'226'16,"0"0"-82"-16,0 0-16 15,0 0-32-15,94-53-12 16,-63 43-46-16,2 0-15 16,0 1-4-16,1 2 0 0,0 4-7 15,0 3-6 1,5 0-1-16,9 17-5 0,6 12 1 16,9 11 0-16,5 9-1 15,-7 5 0-15,-4 3-3 16,-12-1 0-16,-11 3 1 15,-7 3-1-15,-10 4 1 16,-9 4 1-16,-6 5 1 16,-2 2 1-16,-5 3 4 15,-17-5-1-15,-14-5-4 16,-19-8 0-16,-17-7 0 16,-8-12-1-16,-7-16-5 15,8-13-42-15,3-14-65 16,10-8-56-16,7-25-53 15,7-13 48-15,7-13 17 0,5-7 157 16,7-8 78 0,6-4 51-16,7-2-33 0,7-8 22 15,10 0-38-15,3-3-47 16,0 9-33-16,21 12-60 16,16 8-177-16,18 11-330 15</inkml:trace>
  <inkml:trace contextRef="#ctx0" brushRef="#br0" timeOffset="850.57">13133 3632 1065 0,'0'0'17'0,"112"-20"4"16,-42 17 59-16,-3-2 31 16,-7 3-41-16,-12 2-41 15,-8 0-13-15,-8 2 0 16,-2 15-9-16,3 11-7 15,1 14-3-15,4 16 3 16,-1 13-3-16,-1 8 2 0,-8 3-2 16,-11 2-10-1,-13 0-2-15,-4-6 3 0,-9-2 5 16,-21-5-2-16,-10-4-1 16,-12-12-10-16,-8-15-11 15,-9-17 4-15,-14-20 1 16,-13-8 15-16,-11-34-4 15,0-18-9-15,6-16 5 16,14-7 8-16,18-1 7 16,30 0 3-16,30 9-20 15,14 2-53-15,37 8-23 16,14 6-95-16,9 7-75 16</inkml:trace>
  <inkml:trace contextRef="#ctx0" brushRef="#br0" timeOffset="39740.92">11085 2897 1322 0,'0'0'156'0,"0"0"-154"0,0 0 97 16,0 0 65-16,0 0-99 16,0 0-51-16,0 0-12 15,2-12 0-15,-2 12 1 16,1 0-3-16,1 0 0 15,2 0 0-15,6 4 0 16,2 9-6-16,5 4-1 16,1 3 7-16,3 1-1 15,1 3 2-15,2 1 1 16,-3-4 2-16,1-1-2 16,-3-7 10-16,-4-5 11 15,-4-3 6-15,-1-5 11 0,-1-6-10 16,2-19-25-1,2-14-1-15,-1-9-4 0,3-13 0 16,1-11-2-16,7-4-3 16,3 0-3-16,1 9-18 15,2 15-10-15,-1 13-18 16,-1 14-67-16,0 10-124 16,7 9-361-16</inkml:trace>
  <inkml:trace contextRef="#ctx0" brushRef="#br0" timeOffset="55156.62">11428 3275 131 0,'0'0'36'15,"0"0"-14"-15,0 0 53 16,0 0 3-16,0 0-29 15,0 0-1-15,0 0-9 16,82 46 37-16,-76-40 23 16,1 5-22-16,1-2-9 15,-2 4-41-15,3 1-16 16,1 3-5-16,-2 0 8 16,-2 0-4-16,-2 3 7 0,1-3-3 15,-5-1-1 1,0 1 16-16,0-2 6 0,0 2-4 15,0 2-1-15,-12-1 1 16,-2-1-13-16,-2 1-9 16,-2-1 0-16,-1 1 1 15,-4-3-8-15,0 0 0 16,1 1 0-16,0 3-2 16,1-2 0-16,2-1 0 15,-2-1-4-15,-1-3 1 16,-4-3-15-16,1-3-20 15,-2-6 22-15,-1 0 1 16,-1 0 5-16,-1 0-6 16,2-3 10-16,1-5 5 15,2 2 1-15,0-1 0 0,-2-1 0 16,0-4 0-16,-4-5 3 16,0-3-3-16,1-1 0 15,0 1 3 1,7-4 8-16,4 1 31 0,7-1 28 15,5 0-5-15,5-3 3 16,2-3 0-16,3 0 10 16,18-3-15-16,10 1-8 15,8 1 5-15,10 1 4 16,8 7 4-16,9-1-44 16,5 7-8-16,7 3-16 15,1 3-8-15,-3 10-45 0,4 1-108 16,8 9-276-16</inkml:trace>
  <inkml:trace contextRef="#ctx0" brushRef="#br0" timeOffset="56773.65">12409 5796 1280 0,'0'0'47'15,"0"0"3"-15,0 0 51 16,110-33-67-16,-75 30-18 0,-1 3-9 16,-1 0-2-1,2 0-3-15,-4 0 0 0,0 5 5 16,2 4-5-16,5 3 1 16,3 7 2-16,2 4 4 15,2 5 9-15,-5-1 4 16,-4 1 5-16,-6-3-6 15,-5 0-8-15,-8-3-13 16,-5-5 11-16,-6-1-9 16,-6 1-1-16,0 3-2 15,0 3-2-15,-6 4 3 16,-9 1 1-16,-5 0 0 0,0-2-2 16,-6-6 1-1,-5-3 0-15,-5-7-1 16,-7-8-2-16,-11-2 0 15,-7-19-3-15,-5-18-12 0,-4-12 1 16,2-5-12-16,5-4 2 16,9 4 4-16,12 3-2 15,14 3 8-15,12 5 8 16,13 1 4-16,3 6 5 16,10 5-1-16,17 4-8 15,7 5-59-15,5 5-62 16,0 12-70-16,4 5-127 15</inkml:trace>
  <inkml:trace contextRef="#ctx0" brushRef="#br0" timeOffset="59524.22">12229 5995 1041 0,'0'0'135'0,"0"0"-65"16,0 0 46-16,0 0-14 15,0 0-56-15,0 0-32 16,31-5 6-16,-23 5-10 15,4 0-7-15,1 11-1 16,5 5-4-16,2 3 4 16,5 1-6-16,5 3 4 0,1 4 0 15,2-2 1 1,-2 1 1-16,-2-2 0 0,-6-3 4 16,-2-2-5-16,-4 1 1 15,-1 0-1-15,-4 1-1 16,6 6 3-16,-5 0-1 15,2 7 13-15,2-2 0 16,-7 2 13-16,-1 0-6 16,-8-4-19-16,-1-1-2 15,0-2-1-15,0-2 1 16,-4-2-2-16,-11 2 0 16,-3-4 0-16,-3 0 1 0,-4-1 0 15,1-6 1 1,-6-6-4-16,-4-8 1 0,-6 0-2 15,-9-14-17-15,-8-18-13 16,3-6-7-16,-6-6-19 16,8 2-14-16,8-1 31 15,11 5 19-15,12 1 21 16,6 3 3-16,7-4 6 16,8 4 11-16,0-5-2 15,0 5 6-15,0 1 19 16,6 2-9-16,2 6-7 15,-1 1-20-15,1 7-3 16,-4 2-1-16,2 6-3 16,-3 1-10-16,2 3-20 15,2 5-15-15,2 0-6 0,2 0-29 16,0 0 9-16,0 3 41 16,-5 2 3-16,3 1-9 15,-5-3-38-15,1 2-43 16,-1 0-45-16,1 0-83 15</inkml:trace>
  <inkml:trace contextRef="#ctx0" brushRef="#br0" timeOffset="61425.69">13081 8262 455 0,'0'0'168'0,"0"0"-168"16,0 0-5-16,0 0 0 16,0 0-9-16,0 0 14 15,0 0 23-15,91 7 10 16,-71-4-21-16,9 2-12 15,5 3-58-15,5 0-110 16,-2-1-205-16</inkml:trace>
  <inkml:trace contextRef="#ctx0" brushRef="#br0" timeOffset="61871.61">13448 8321 686 0,'0'0'224'0,"0"0"-119"16,0 0 77-16,0 0-19 0,0 0-73 15,0 0-41-15,19-18-2 16,-19 12-10-16,-6-1 4 16,-7 0-19-16,-7-2 1 15,-5 2-5-15,-12 0-13 16,-5-1-3-16,-9-1-2 16,-5 1 0-16,-1-1-1 15,-7 2 0-15,1 2-2 16,-1-2 2-16,4 3-9 15,4 0 7-15,6 1 0 16,4 3 2-16,6 0 1 16,1 0 0-16,0 0-2 0,4 3 2 15,2 2 0-15,1 2 5 16,4 0-3 0,1 1 1-16,2-3-2 0,2-1 1 15,-1-1 3-15,4-1-5 16,2-2 1-16,1 3 2 15,5 0-3-15,1-2 1 16,5 2 1-16,1-1 0 16,5-1 3-16,0 0-4 15,0-1-1-15,-3 0 0 16,3 0-3-16,0 0-49 0,0 0-52 16,0 0-198-1,14 0-519-15</inkml:trace>
  <inkml:trace contextRef="#ctx0" brushRef="#br0" timeOffset="62613.97">12053 8422 1196 0,'0'0'379'0,"0"0"-371"16,0 0 47-16,0 0 60 15,0 0-48-15,0 0-64 16,24-14 1-16,-27 30-3 16,-7 4 3-16,4 4 3 15,0 5-3-15,3 5-4 0,3 7 3 16,0 2-3-16,0 5-1 16,3-1 0-16,4-6-5 15,-2-5-1-15,-1-8 2 16,-4-7 4-16,0-5-1 15,0-7 1-15,0-3 1 16,0-4-2-16,0-2 0 16,0 0 1-16,0 0-13 15,0 0-49-15,0-3-21 16,0-6-52-16,0 0-173 16,0 0-399-16</inkml:trace>
  <inkml:trace contextRef="#ctx0" brushRef="#br0" timeOffset="69012.81">15134 15913 577 0,'0'0'231'16,"0"0"-153"-16,0 0-33 0,0 0 48 16,0 0-26-16,0 0-36 15,0 0 9-15,-33 20 4 16,27-9-10-16,2 1-5 16,3 1-5-16,-1 1 1 15,1 1-10-15,-2-1-9 16,0 1-6-16,-3 1-17 15,-3-1-28-15,0 3-1 16,0 2 8-16,-3 4 14 16,2 4 21-16,1 1 1 15,-3 5 2-15,7 4 8 16,1-1 18-16,1 4-4 0,1-5-9 16,-1-7-7-1,0 0-3-15,0-5-3 0,-1-2-3 16,3 2-4-16,-4-4 4 15,4 1-2-15,-1 3 0 16,1 6 0-16,1-1 4 16,0 2 0-16,-2 0 1 15,1-4 1-15,-1-2-1 16,-1-5 3-16,2 0 0 16,-1-3-2-16,2 0-1 15,0-1 1-15,0 1-1 16,0 1 0-16,0 3 0 15,2 2-1-15,4-1-2 16,-2-3 2-16,-1-2-1 0,0-5 2 16,-1 1-1-1,-2-4-13-15,0 0 2 0,0-1 3 16,0 1 8-16,0 1 1 16,0 1 0-16,0 0 0 15,-2 3 0-15,1 0 0 16,1-1 0-16,0 1-3 15,0-5-7-15,0-1-10 16,0-3 13-16,0-4 7 16,0-1 0-16,0 0 0 15,0 0 0-15,0 0 0 16,0 0 0-16,-2 0-15 16,1-1-52-16,-2-8-11 15,0 2-54-15,1 1-102 0,2-1-110 16</inkml:trace>
  <inkml:trace contextRef="#ctx0" brushRef="#br0" timeOffset="69588.27">15164 15725 653 0,'0'0'135'0,"0"0"-41"15,0 0-14-15,0 0 69 16,0 0-90-16,0 0-39 16,78-54 9-16,-63 53-8 15,0 0-21-15,3 1-6 16,1 0-14-16,4-1 2 15,-1-1 15-15,0 1 3 0,-2 1 5 16,-1 0 7-16,-4 0-10 16,1 0-2-16,1 0-62 15,2 8-136-15,-1 3-181 16</inkml:trace>
  <inkml:trace contextRef="#ctx0" brushRef="#br0" timeOffset="69822.64">15469 15845 395 0,'0'0'117'15,"0"0"-53"-15,0 0 6 16,0 0-36-16,0 0-34 16,0 0-103-16,-12-40-308 15</inkml:trace>
  <inkml:trace contextRef="#ctx0" brushRef="#br0" timeOffset="70430.13">15327 15775 991 0,'0'0'78'16,"0"0"-61"-16,0 0 35 15,0 0-21-15,0 0-27 16,94-30-3-16,-70 29 13 16,4 1 9-16,5 0 34 15,3 0-5-15,1 0 0 16,1 0 6-16,0 0-37 0,-5 0 12 16,0 0-23-1,-3 0-3-15,-2 0-2 0,0 0-4 16,1 0 2-16,-1 0 5 15,2 0 13-15,-3-3-5 16,1 3 2-16,1-3-6 16,-3 1-9-16,1-2 0 15,-3 1 16-15,-2-4-8 16,-1 1 7-16,2-1-6 16,-3 0-6-16,-1 3-5 15,0-3-1-15,-2 3 0 16,2 3 0-16,0 1-4 15,-1 0 4-15,3 0 0 16,1 0 0-16,0 0 0 16,-1 4 1-16,0 1 0 0,-4-2 5 15,-1-3 9 1,0 0-2-16,-2 0 5 0,-4 0-10 16,1 0 5-16,-2 0-9 15,-3 0-2-15,-3 0-2 16,1 0-8-16,0 0-9 15,-4 0-27-15,0 2-39 16,0 3-96-16,0 2-319 16</inkml:trace>
  <inkml:trace contextRef="#ctx0" brushRef="#br0" timeOffset="100669.23">2291 7439 1737 0,'0'0'143'0,"0"0"9"15,0 0-137-15,0 0-15 0,0 0 0 16,0 0 0 0,0 0 0-16,52-8 0 0,-49 8 0 15,3 0 0-15,1 0 0 16,-2 11 0-16,-1 8 0 15,1 9 0-15,-1 8 0 16,1 9 0-16,-1 5 0 16,2 1 0-16,0 3 0 15,0-1 0-15,-3-7 0 16,-3-5 0-16,0-9 0 16,0-7 0-16,0-11 0 15,0-7 0-15,0-7 0 16,0 0 0-16,0-12 0 15,3-14 0-15,7-9 0 16,4-2 0-16,7-8 0 16,-3-2 0-16,6-4 0 15,-2-3 0-15,3 0 0 0,-1 4 0 16,2 2 0-16,-1 6 0 16,-1 6 0-16,-2 4 0 15,-2 5 0-15,-4 8 0 16,-4 6 0-16,-2 6 0 15,-2 4 0-15,1 3 0 16,1 0 0-16,5 3 0 16,4 17 0-16,1 6 0 15,2 6 0-15,2 10 0 16,-2 1 0-16,-2 8 0 0,-4 4 0 16,-4 3 0-1,-6 0 0-15,-4-2 0 0,-2-5 0 16,0-5 0-16,0-6 0 15,-6-4 0-15,0-9 0 16,1-7 0-16,2-10 0 16,0-3 0-16,0-7 0 15,-1 0 0-15,4 0 0 16,0-14 0-16,0-6 0 16,0-4 0-16,4-2 0 15,8-2 0-15,4-3 0 16,1-2 0-16,7-3 0 15,-2-3 0-15,-1 3 0 16,-3-2 0-16,3 2 0 16,-5 1 0-16,2 3 0 15,2 1 0-15,2 1 0 0,0 6 0 16,-2 1 0-16,1 5 0 16,-4 3 0-16,0 5 0 15,-2 0 0-15,-3 4 0 16,-3 1 0-16,1 2 0 15,1 3 0-15,-2 0 0 16,1 0 0-16,-1 0 0 16,3 0 0-16,4 3 0 15,-2 5 0-15,5 1 0 16,-1 2 0-16,-3 2 0 16,6-1 0-16,-5-1 0 0,-4 0 0 15,-1-1 0-15,-4 0 0 16,0-1 0-16,-4 7 0 15,0 2 0-15,0 8 0 16,-3 13 0-16,0 8 0 16,0 12 0-16,-10 10 0 15,-11 3 0-15,2 3 0 16,2-8 0-16,7-10 0 16,10-14 0-16,0-7 0 15,21-10 0-15,15-5 0 16,14-5 0-16,14-3 0 15,21-7 0-15,17-3-574 16</inkml:trace>
  <inkml:trace contextRef="#ctx0" brushRef="#br0" timeOffset="101435.71">4415 7553 1763 0,'0'0'43'15,"0"0"125"-15,0 0-95 16,-103 10-73-16,70 20 0 16,-3 6 0-16,5 6 0 0,2 2 0 15,9-1 0-15,6-4 0 16,11-3 0-16,3-2 0 16,20-4 0-16,20-7 0 15,12-6 0-15,11-9 0 16,7-8 0-16,3 0 0 15,-3-8-116-15,-3-12-261 16,-6-2-410-16</inkml:trace>
  <inkml:trace contextRef="#ctx0" brushRef="#br0" timeOffset="101801.8">4777 7691 768 0,'0'0'947'0,"0"0"-768"0,0 0-26 16,0 0-153-1,54-80 0-15,-26 71 0 0,2-1 0 16,1 4 0 0,-2 2 0-16,-7 4 0 0,-4 0 0 15,-3 0 0-15,-3 5 0 16,-2 14 0-16,2 10 0 16,-6 10 0-16,-4 12 0 15,-2 7 0-15,-5 5 0 16,-14-2 0-16,-1-4 0 15,-5-8 0-15,0-11 0 16,-5-15 0-16,3-13 0 0,-1-10 0 16,-2-6 0-16,2-25 0 15,-5-13 0-15,3-10 0 16,6-8 0-16,9 2 0 16,15-1 0-16,0 8-31 15,28 6-66-15,14 9-36 16,12 6-49-16,7 12-71 15,3 6-188-15,-1 5-194 16</inkml:trace>
  <inkml:trace contextRef="#ctx0" brushRef="#br0" timeOffset="102268.63">5295 7163 1384 0,'0'0'158'0,"0"0"-78"0,19-71 127 16,-11 57-20-16,-4 7-156 15,0 6-31-15,-2 1 0 16,-2 0 0-16,3 2 0 16,0 26 0-16,0 21 0 15,6 18 0-15,6 12 0 16,-3 12 0-16,1 7 0 15,-1 3 0-15,-3 3 0 16,1-8 0-16,-5-11 0 16,-5-12 0-16,0-18 0 15,0-17 0-15,0-16 0 0,0-10 0 16,-2-9 0-16,2-3 0 16,0 0 0-16,0 0 0 15,0 0 0-15,0 0 0 16,0 0 0-16,0 0 0 15,0 0 0-15,0 0 0 16,0 0 0-16,0 0 0 16,0 0 0-16,0 0 0 15,0 0 0-15,-1 0 0 16,1 0 0-16,-2 0 0 16,-2 2 0-16,0 4 0 15,-4 1 0-15,-1-5-231 0,3 1-427 16</inkml:trace>
  <inkml:trace contextRef="#ctx0" brushRef="#br0" timeOffset="103147.44">6446 7882 613 0,'0'0'1434'0,"0"0"-1434"16,0 0 0-16,0 0 0 15,0 0 0-15,0 0 0 16,0 0 0-16,-43 113 0 16,15-59 0-16,-5 1 0 15,0 1 0-15,3-1 0 16,8-3-248-16,14-4-398 15</inkml:trace>
  <inkml:trace contextRef="#ctx0" brushRef="#br0" timeOffset="103871.47">7286 7836 1832 0,'0'0'122'0,"0"0"-29"16,0 0-93-16,0 0 0 15,82-58 0-15,-70 51 0 16,-4 2 0-16,-3 4 0 16,-3 1 0-16,-2 0 0 15,0 0 0-15,0 1 0 16,0 19 0-16,0 11 0 16,0 12 0-16,0 5 0 15,-7 9 0-15,-1 1 0 16,5-3 0-16,0-2 0 15,3-11 0-15,0-11 0 16,3-14 0-16,11-12 0 16,6-5 0-16,4-18 0 0,3-16 0 15,1-9 0 1,-1-7 0-16,1-8 0 0,2 2 0 16,-3 3 0-16,-1 7 0 15,-6 9 0-15,-4 16 0 16,-6 7 0-16,-6 11 0 15,-2 3 0-15,-1 21 0 16,1 18 0-16,2 14 0 16,2 5 0-16,6-2 0 15,2-9 0-15,2-10 0 16,2-15 0-16,3-12 0 16,4-10 0-16,8-3 0 15,3-16 0-15,1-5 0 16,0-1 0-16,-4 2 0 15,-3 3 0-15,-5 6 0 0,-8 4 0 16,-3 8 0-16,-3 2 0 16,3 4 0-16,3 18 0 15,6 7 0-15,5 4-19 16,3-3-258-16,5-8-122 16,8-9-336-16</inkml:trace>
  <inkml:trace contextRef="#ctx0" brushRef="#br0" timeOffset="104220.66">8687 7879 1682 0,'0'0'165'16,"0"0"-41"-16,85-16-48 15,-72 16-76-15,-3 0 0 16,-7 7 0-16,-1 18 0 15,-2 11 0-15,1 7 0 16,-1 3 0-16,3-1 0 16,2 1 0-16,1-8 0 15,3-9 0-15,1-8 0 16,1-10 0-16,2-11 0 16,5 0 0-16,1-25 0 0,2-12 0 15,-3-7 0 1,0-7 0-16,-1-6 0 15,2 3 0-15,5-1 0 0,1 8 0 16,6 7 0-16,1 11-64 16,-1 7-97-16,-1 8-109 15,3 14-102-15,1 0-342 16</inkml:trace>
  <inkml:trace contextRef="#ctx0" brushRef="#br0" timeOffset="104520.86">9713 7953 1481 0,'0'0'101'16,"0"0"33"-16,95 0 49 16,-80-1-35-16,-4-4-148 0,-10 3 0 15,-1 2 0-15,0 0 0 16,-3 0 0-16,-16 11 0 16,-2 11 0-16,-3 12 0 15,-1 5 0-15,1 7 0 16,2-2 0-16,-3 1 0 15,2-10 0-15,0-13 0 16,1-13-32-16,-1-9-49 16,0-21 45-16,-4-20 31 15,0-14-34-15,10-9-59 16,9-4-21-16,8 1-23 16,8 5-39-16,25 12-61 15,8 9-50-15,9 16 33 0,1 12 200 16</inkml:trace>
  <inkml:trace contextRef="#ctx0" brushRef="#br0" timeOffset="104989.66">9908 7853 589 0,'0'0'220'0,"0"0"-73"16,0 0 65-16,0 0-6 15,0 0-67-15,0 0-24 16,0-26-16-16,0 23-18 15,0 3-28-15,0 0-38 16,0 3-15-16,4 14-11 0,1 11-4 16,-2 11-10-1,2 2-9-15,-2-1-1 0,4-6-18 16,2-6-7-16,1-12 39 16,4-8 16-16,4-8 5 15,1 0 0-15,-1-13 13 16,1-7 3-16,-2-10-2 15,2 1-7-15,0-5 12 16,1 2 14-16,2 4 21 16,-2 6-5-16,-2 9-3 15,-5 6-12-15,-4 7 8 16,5 13-42-16,-3 21-16 16,3 16-4-16,1 6-22 15,-2-3-1-15,2-9 10 16,2-15 26-16,5-12 7 0,14-17 11 15,14-3 47-15,4-23-1 16,-2-10 20-16,-16-13-16 16,-21-5-61-16,-15-4 0 15,-8-4-9-15,-30 6-64 16,-10 3-123-16,-4 10-76 16,8 14-179-16</inkml:trace>
  <inkml:trace contextRef="#ctx0" brushRef="#br0" timeOffset="105589.02">10591 7802 1224 0,'0'0'24'15,"0"0"77"-15,0 0 66 16,0 0-5-16,0 0-93 0,-9-75-40 15,9 41-5-15,0-5 16 16,9-2 9-16,15-7-6 16,18-3 21-16,19-2-31 15,18-5-15-15,12 0-18 16,9 4 0-16,-3 1 0 16,-1 3 0-16,-2-1 0 15,-8 2 0-15,-6-1 0 16,-8 6 0-16,-6 0 0 15,-2 3 0-15,-12 1 0 16,-4 3 0-16,-9 4 0 16,-8 4 0-16,0 4 0 15,-1 3 0-15,-2 1 0 16,1 3 0-16,-1 2 0 0,-4 4 0 16,-4 2 0-16,-4 2 0 15,-6 5 0-15,-4 0 0 16,-2 0 0-16,-1 2 0 15,-3-1 0-15,0 2 0 16,0 0 0-16,0 3-181 16,-7 14-181-16,-9 4-24 15,-5-1-220-15</inkml:trace>
  <inkml:trace contextRef="#ctx0" brushRef="#br0" timeOffset="105890.27">11355 6611 941 0,'0'0'193'16,"0"0"-49"-16,0 0 27 16,0 0-32-16,85-21-50 15,-58 21-47-15,1 0-4 16,0 0 14-16,-2 0-15 15,-1 9-18-15,1 3-15 16,0 5-2-16,1 7-2 16,3 6 0-16,0 9-2 0,-3 6 0 15,-6 3-2 1,-8 4-1-16,-10 3-10 0,-3 5-50 16,-21 6-56-16,-22 2-46 15,-11-5-165-15,-2-6-416 16</inkml:trace>
  <inkml:trace contextRef="#ctx0" brushRef="#br0" timeOffset="107128.25">9625 8928 1311 0,'0'0'42'16,"88"19"21"-16,-48 7 41 16,-4 7-20-16,-2 7-40 15,-8 11-19-15,-4 14-18 16,2 11 11-16,-2 19 6 15,-1 10 16-15,3 7-3 0,3 12-8 16,-2-1-4-16,3 2-1 16,-4-4-5-16,-6-3-6 15,0-7-7-15,0-2 14 16,1-3 4-16,2-1 3 16,4-3-10-16,3 0-4 15,3-4 10-15,7 0-15 16,1-7-8-16,5-6 0 15,3-4 0-15,2-6 0 16,1-9 0-16,2-5 0 0,3-6 0 16,6-6 0-1,6-3 0-15,4 3 0 0,0-3 0 16,-7-6 0-16,-10-5 0 16,-14-9 0-16,-13-9 0 15,-9-9 0-15,-8-5 0 16,-7-3 0-16,-1 0 0 15,4 0 0-15,12 0 0 16,7-2 0-16,12-7 0 16,4 0 0-16,-5-2 0 15,-7 4 0-15,-8-2 0 16,-10 4 0-16,-4 0 0 16,-3 2-23-16,-2 1-223 15,-1 0-117-15,4 1-506 16</inkml:trace>
  <inkml:trace contextRef="#ctx0" brushRef="#br0" timeOffset="107541.39">11113 11223 1436 0,'0'0'18'0,"0"0"27"0,0 0 115 16,0 0 0-16,0 0-52 15,0 0-37-15,-10 46-28 16,11-23-37-16,13-1-6 15,8 5 0-15,5 7 0 16,7 5 0-16,-1 7 0 16,-3 0 0-16,-6 3 0 15,-9 2 0-15,-3 2 0 16,-11 0 0-16,-1 3 0 16,-10 4 0-16,-14 1 0 15,-16 3 0-15,-10 0 0 16,-12-3 0-16,-11-8-164 15,-5-14-214-15,5-19-305 0</inkml:trace>
  <inkml:trace contextRef="#ctx0" brushRef="#br0" timeOffset="109126.35">24604 7799 1347 0,'0'0'237'16,"0"0"-42"-16,0 0 44 15,0 0-210-15,0 0-29 16,0 0 0-16,0 0 0 16,4-9 0-16,-1 9 0 15,-2 0 0-15,-1 0 0 16,2 0 0-16,-2 10 0 0,4 9 0 15,1 12 0-15,2 8 0 16,3 12 0-16,-1 4 0 16,1 1 0-16,-2 0 0 15,-2-10 0-15,-3-9 0 16,-3-12 0-16,0-11 0 16,0-10 0-16,0-4 0 15,0 0 0-15,-1-18 0 16,1-7 0-16,0-11 0 15,7-1 0-15,17-7 0 16,3-3 0-16,4 0 0 16,2 3 0-16,0 3 0 15,-3 5 0-15,-3 11 0 0,-5 6 0 16,-4 12 0 0,-2 4 0-16,-2 3 0 0,-1 9 0 15,-1 19 0-15,-3 12 0 16,1 7 0-16,-5 2 0 15,-2-3 0-15,-2-6 0 16,2-8 0-16,-1-15 0 16,1-8 0-16,3-9 0 15,4 0 0-15,7-20 0 16,4-10 0-16,2-6 0 16,-1-4 0-16,0 2 0 15,0 3 0-15,-1 5 0 0,-5 8 0 16,-1 10 0-1,-6 7 0-15,-1 5 0 0,1 4 0 16,2 25 0-16,6 13 0 16,2 13 0-16,1 7 0 15,-2-3 0-15,-1 2 0 16,2-11 0-16,1-8-61 16,6-16-350-16,5-23-393 15</inkml:trace>
  <inkml:trace contextRef="#ctx0" brushRef="#br0" timeOffset="109561.19">25935 7922 1729 0,'0'0'120'16,"0"0"-67"-16,0 0 92 16,0 0-145-16,0 0 0 15,0 0 0-15,75 32 0 16,-68-14 0-16,4 5 0 16,-1 10 0-16,-2 0 0 15,-4 6 0-15,-2-3 0 16,-2-4 0-16,0-6 0 0,0-7 0 15,-6-11 0-15,1-6-38 16,4-2-49-16,1-9 87 16,0-15 19-16,7-5 0 15,11-3 18-15,3-2 3 16,7 2-30-16,5 0-10 16,4 4 0-16,2 3 0 15,0 5 0-15,-5 7 0 16,-5 7 0-16,-6 2 0 15,-5 4 0-15,-9 0-141 16,-3 12-148-16,-4 8-198 16,2 2-631-16</inkml:trace>
  <inkml:trace contextRef="#ctx0" brushRef="#br0" timeOffset="109859.59">26615 8032 1632 0,'0'0'120'16,"0"0"13"-16,87-14 29 16,-75 11-162-16,-8 3 0 15,-4 0 0-15,0 0 0 16,-6 21 0-16,-11 8 0 16,-6 13 0-16,-4 2 0 15,2 4 0-15,0-4 0 0,1-5 0 16,4-13-47-1,1-9-41-15,4-15-9 0,0-4-20 16,1-30 55-16,1-16 37 16,4-11-20-16,5-5-86 15,4-2-89-15,0 5 10 16,7 11-32-16,15 12-142 16</inkml:trace>
  <inkml:trace contextRef="#ctx0" brushRef="#br0" timeOffset="110364.79">26887 8025 1187 0,'0'0'146'0,"0"0"-37"0,0 0 44 16,0 0-40-16,0 0-64 15,0 0-15-15,3-58 3 16,-3 58 3-16,0 0 7 15,3 0-12-15,1 7-21 16,4 15-14-16,4 13-17 16,-3 5-45-16,0 7-7 15,1-4-47-15,-3-5-27 16,3-11 8-16,4-15 72 16,4-12 63-16,8 0 3 15,3-20 30-15,3-8 17 16,-1-5-30-16,-1 2 1 0,-3 0 30 15,-2 4 20 1,-4 5 9-16,-3 7 12 0,-6 4-16 16,-6 6-39-16,-5 5-28 15,1 0-9-15,1 7-46 16,4 16-49-16,8 7-36 16,3 6 40-16,3-6 48 15,-3-6 43-15,-6-12 18 16,-5-10 72-16,-1-2 51 15,1-11-26-15,3-18-70 16,-1-9-37-16,-2-9-8 16,-3-1-7-16,-4 4-13 15,0 5-32-15,0 10-42 16,-7 9-70-16,-3 9-82 16,5 11-322-16</inkml:trace>
  <inkml:trace contextRef="#ctx0" brushRef="#br0" timeOffset="110570.21">27815 8045 1557 0,'0'0'207'15,"0"0"-203"-15,0 0 23 16,0 0 104-16,0 0-131 15,43 112-4-15,-43-36-17 0,-9 4-45 16,-6-1-99-16,3-10-112 16,6-16-310-16</inkml:trace>
  <inkml:trace contextRef="#ctx0" brushRef="#br0" timeOffset="111211.82">28174 7945 1570 0,'0'0'116'15,"0"0"-110"-15,0 0 67 0,0 0 87 16,0 0-117-16,0 0-41 15,25 41-1-15,-17-19 1 16,-2 5-2-16,3 3 0 16,-3 3 0-16,-2 0-3 15,-2-3-11-15,-2-1-41 16,0-6-14-16,0-5 2 16,0-6-10-16,1-12 16 15,2 0 61-15,6-3 0 16,3-16 22-16,6-9-9 0,0-5 17 15,4-1-13-15,0-2-3 16,0-1 32-16,1 4-13 16,0 2-6-16,-5 7 5 15,-3 8 3-15,-5 7-10 16,-4 6 9-16,1 3-18 16,-1 8-16-16,3 22-1 15,1 10-15-15,-3 6 12 16,-3-3 3-16,-2-8-7 15,-2-9 5-15,1-12-14 16,-1-7-10-16,3-7-2 16,3-7 29-16,6-15-5 15,3-7-32-15,6-1 37 0,1 2 4 16,-4 3 18-16,1 5 15 16,-5 4 5-16,-4 10-7 15,-4 2-20-15,0 4-4 16,0 1-11-16,2 24-13 15,2 7-51-15,-2 9-10 16,-1 1-7-16,-2 0-35 16,0-9-5-16,-2-8-73 15,3-16-111-15,5-9 24 16</inkml:trace>
  <inkml:trace contextRef="#ctx0" brushRef="#br0" timeOffset="112263.81">26095 8135 1303 0,'0'0'116'0,"0"0"49"16,0 0 89-16,119 6-131 15,-31 4-87-15,24-5-4 16,12-5-14-16,10 0-18 16,6-10 0-16,5-5 0 15,-3-2 0-15,-17 4 0 16,-17 2 0-16,-22 6 0 15,-22 4 0-15,-18 1 0 0,-19 0 0 16,-19 11 0-16,-8 11-51 16,-29 4-128-16,-29 4 9 15,-24-2 49-15,-25 3-5 16,-19-1-57-16,-8-2-29 16,0-7-35-16,13-7-11 15,24-9 238-15,27-5 20 16,33 0 260-16,26-5-39 15,11-12 52-15,35-6-49 16,24-5-176-16,22-3 16 16,17 4 16-16,14 1 22 15,0 4-5-15,-5 6-59 0,-17 5-22 16,-22 2-16-16,-19 5-30 16,-16 0-114-16,-13-1-170 15,-17 3-382-15</inkml:trace>
  <inkml:trace contextRef="#ctx0" brushRef="#br0" timeOffset="112982.51">26189 7122 1322 0,'0'0'291'16,"0"0"-268"-16,0 0 66 15,0 0 38-15,0 0-62 16,0 0-50-16,-62-7 3 16,36 38 3-16,-6 6-8 15,-2 7-6-15,1-1 1 16,3 0-8-16,7 0-1 15,9-4-21-15,13-3-44 16,1-6-20-16,21-10 12 16,18-11 2-16,8-9-6 0,10 0-2 15,4-20-4 1,0-5-54-16,-1-3-180 0,-5 1-208 16</inkml:trace>
  <inkml:trace contextRef="#ctx0" brushRef="#br0" timeOffset="113313.13">26498 7163 900 0,'0'0'662'15,"0"0"-507"-15,0 0 5 16,95-31-12-16,-73 23-126 16,-5 6-22-16,-8 0 0 15,-6-1 0-15,-3 3 0 16,0 0 0-16,0 0 0 0,0 7 0 15,0 25 0 1,-6 12 0-16,-8 16 0 0,1 1 0 16,-3-8-35-16,-1-7 2 15,1-9-22-15,2-13-13 16,2-15 0-16,0-7-11 16,-2-2 2-16,-3-14 23 15,-2-15 27-15,1-6-41 16,3-2 2-16,7-4-14 15,8-1-53-15,0 0-24 16,24 0-44-16,9 5 20 16,10 3-69-16</inkml:trace>
  <inkml:trace contextRef="#ctx0" brushRef="#br0" timeOffset="113513.9">26942 6783 1620 0,'0'0'100'0,"0"0"-39"15,0 0 22-15,48 137-32 16,-29-43-22-16,-4 15-23 16,-3 4-6-16,-9 7-60 15,-2-3-152-15,7-11-223 0</inkml:trace>
  <inkml:trace contextRef="#ctx0" brushRef="#br0" timeOffset="114031.75">29135 8177 1497 0,'0'0'195'15,"0"0"-88"-15,0 0 60 16,0 0-110-16,106-9-43 16,-70 4-14-16,4-1-3 15,0 0-43-15,0 4-72 16,2 1-62-16,-3 1-180 15,1-4-339-15</inkml:trace>
  <inkml:trace contextRef="#ctx0" brushRef="#br0" timeOffset="114264.53">29760 7604 1598 0,'0'0'103'0,"0"0"-2"0,0 0 44 16,0 0-98-16,70 128-39 15,-60-40-4-15,-5 9 1 16,-5 1-5-16,0 4-4 16,0-3-73-16,0-2-94 15,9-10-105-15,16-15-254 16</inkml:trace>
  <inkml:trace contextRef="#ctx0" brushRef="#br0" timeOffset="114683.41">30623 8078 1656 0,'0'0'68'15,"0"0"-67"-15,0 0 92 0,91 22 52 16,-80-11-106-16,-5 4-39 16,-5 8-9-16,-1 7 3 15,0 5 3-15,0 1-4 16,0 0-29-16,-7-4-9 15,-2-8-3-15,1-8-16 16,3-13-2-16,2-3-1 16,3 0 62-16,0-26 5 15,0-9 14-15,4-11-6 16,14 2 15-16,2-1 14 16,6 1 5-16,4 4-13 15,4 4 1-15,3 3-10 16,4 4-19-16,-1 7-1 0,-4 4-37 15,-5 6-28-15,-3 3-85 16,2 3-165-16,1 4-436 16</inkml:trace>
  <inkml:trace contextRef="#ctx0" brushRef="#br0" timeOffset="114947.7">31318 8054 1047 0,'0'0'227'15,"0"0"-110"-15,0 0 4 16,96 14 58-16,-83-8-54 16,-2 1-72-16,-8 0-34 0,-3 6-19 15,0 8-13-15,-7 8 2 16,-10 5 4-16,-7 4-7 16,-1-1-5-16,-5-6-11 15,-1-8-9-15,1-14-17 16,3-9 3-16,6-5-4 15,0-24 4-15,7-15 6 16,3-11-109-16,8-9-172 16,3-1-36-16</inkml:trace>
  <inkml:trace contextRef="#ctx0" brushRef="#br0" timeOffset="115484.54">31660 8029 1128 0,'0'0'64'16,"0"0"-13"-16,0 0 113 16,0 0-48-16,0 0-60 15,0 0 28-15,43-68-19 16,-43 68-48-16,0 0-17 15,0 9-33-15,-1 13-29 16,-14 11 53-16,-4 3-30 16,-4 1-19-16,4-6 6 15,1-4 7-15,9-9-11 16,7-2-5-16,2-7 29 0,15-2 32 16,17-3 16-16,8-3-3 15,3-1 16-15,6 0-3 16,1 0-9-16,-4 0 15 15,-4 0 12-15,-11 2-14 16,-9 1 8-16,-10 2-28 16,-6 5-10-16,-6 8-14 15,0 7-39-15,0 12 2 16,-3 3-17-16,-6-1-2 16,3-2 5-16,3-11 32 15,3-9 27-15,0-15 6 16,11-2 78-16,20-21 46 15,11-15-48-15,6-11-49 0,1-10-20 16,-9-4 1-16,-12 2-1 16,-13 1-7-16,-15 3-13 15,0 3-70-15,-22 4-157 16,-10 10-374-16</inkml:trace>
  <inkml:trace contextRef="#ctx0" brushRef="#br0" timeOffset="118502.95">24175 7632 1265 0,'0'0'120'0,"0"0"-51"16,0 0 60-16,0 0-59 0,0 0-54 15,0 0-13-15,-42-96 8 16,-7 30 4-16,-9-11 14 16,-3-12-2-16,5-5-8 15,7-1-9-15,9 3 2 16,10 5 5-16,6 0-4 16,8-3 0-16,7-4 13 15,2-1-3-15,2-6-8 16,-2-5-6-16,-1-8 0 15,-4-7 0-15,-5-1-8 16,-7-10 2-16,-8 3-3 16,-3 1 0-16,-6-2 0 0,-2 2 2 15,3 6-1 1,-1 0-1-16,-2 0 1 0,0 6-2 16,-5 5 0-16,-4 4-5 15,-3 4 4-15,-5 8-4 16,2 7 4-16,1 3 2 15,2 7-2-15,6 5 2 16,0 1-1-16,2 6 3 16,-3 1-5-16,-7-2 2 15,-4 0 1-15,-6 2 0 16,-5 4 0-16,2 8-1 16,0 9 1-16,-2 10-2 15,5 8 0-15,0 9-10 16,6 8 0-16,4 3-5 15,4 4 6-15,3 2 6 0,-3-2 1 16,-3 2 4-16,1 0-1 16,4 0 1-16,4 0-1 15,8 2 1-15,8 4-3 16,5 1 0-16,9 2 1 16,3-4 1-16,2 2 0 15,0-2 2-15,2 0-1 16,-2 2 0-16,3-2 0 15,0-2 1-15,-1 0 0 16,2-2-1-16,0 3 0 16,2 1 0-16,0 0-3 15,-2 1-45-15,0 1-8 0,-1 0-23 16,0-2 11-16,5 2-2 16,4-1-85-16,0 0-100 15,19-5-69-15</inkml:trace>
  <inkml:trace contextRef="#ctx0" brushRef="#br0" timeOffset="119119.64">21583 3305 877 0,'0'0'45'0,"0"0"-27"16,0 0 122-16,0 0 71 15,0 0-89-15,0 0-41 0,-3-3-8 16,3 3 4 0,0 0-16-16,0 0-6 0,0 0-12 15,0 0-4-15,0 0-14 16,0 0-9-16,0 0-2 16,0 0-5-16,0 2-1 15,0 8-2-15,0 7 6 16,0 4-5-16,0 5-2 15,-5 5-2-15,-11 6 0 16,-2 4-3-16,-4 3 0 16,-1 5 0-16,1 3-1 15,1 3 1-15,0-1 0 16,6-4-1-16,2-4 1 16,7-8 0-16,4-8-1 15,2-10 1-15,0-7 0 16,0-6 1-16,5-2 4 15,11-5 4-15,5 0 3 0,9 0-7 16,4 0-2-16,2 0-3 16,-3 0 0-16,-4 0-1 15,-4 0-42-15,-5 3-64 16,-2 7-97-16,-1 8-45 16,4 5-159-16,5 1-80 15</inkml:trace>
  <inkml:trace contextRef="#ctx0" brushRef="#br0" timeOffset="122572.88">24478 8780 450 0,'0'0'153'16,"0"0"-48"-16,0 0 47 16,0 0-18-16,0 0 39 0,0 0-77 15,0 0-3 1,0 0-15-16,67-15-42 0,-67 15-29 16,0 0-7-16,0 20-9 15,0 13 9-15,0 13 11 16,-9 10-2-16,-12 7-9 15,-16 5 3-15,-9 2 1 16,-19 7 2-16,-13 3-5 16,-13 2 0-16,-9-2 1 15,-8-5-3-15,1-2 2 16,-7-2 1-16,0-1 0 16,-9-2-2-16,-7-9 1 15,-10-10-1-15,-12-13-6 16,-4-7 4-16,-3-5-1 0,6-7 3 15,10-2 2-15,10-5-2 16,2-3 3-16,7-7-1 16,5 0-1-16,2 0-1 15,7-15-1-15,5-6 1 16,-1-3 4-16,6 3 9 16,3 3 14-16,-1 5 13 15,6 4-15-15,1 1-2 16,-3 1-14-16,1-3 15 15,1 1 5-15,4-5-23 16,7-2 18-16,4 0 18 16,2 1-5-16,4 1 3 15,6-2-9-15,6 2 8 0,4-3-5 16,2 0-8 0,2-4 1-16,4 2-7 0,7-5 1 15,1 4-21 1,4 3 0-16,5 1 0 0,5 5 0 15,4 2 0-15,8 4 0 16,1 5 0-16,5 0 0 16,-3 0 0-16,0 0 0 15,-2 0 0-15,0 0 0 16,-3 0 0-16,2 0 0 16,1 0 0-16,5 0 0 15,2 0 0-15,3 0 0 0,2 0 0 16,0 0 0-1,0 0 0-15,2 0 0 0,13 0 0 16,7 0-168-16,5 0-60 16,5 0-23-16,5 0-307 15</inkml:trace>
  <inkml:trace contextRef="#ctx0" brushRef="#br0" timeOffset="122956.4">20264 9419 1414 0,'0'0'105'0,"0"0"-6"15,0 0 43-15,0 0-17 16,0 0-97-16,0 0-28 15,-103-13 0-15,57 32-2 16,1 3-1-16,8 6-1 16,7 8-8-16,6 0-4 15,6 2 11-15,4-1-1 16,3-2 6-16,2-5 0 16,5-3 0-16,2-6 0 15,1-6 8-15,1-3 13 16,0-5 1-16,0-2-8 0,0 4-5 15,3 2-3 1,14 5-6-16,7 6-57 0,8 7-124 16,7-1-152-16,11-2-494 15</inkml:trace>
  <inkml:trace contextRef="#ctx0" brushRef="#br0" timeOffset="125460.4">24667 8777 275 0,'0'0'615'16,"84"5"-600"-16,-36 4 33 15,-8-1 88-15,-7 4-13 16,-8 3-46-16,-4 7-25 0,-6 13-19 15,1 13 5 1,2 15-12-16,6 16-17 0,5 22 5 16,-1 24-4-16,0 20-8 15,-6 25 0-15,-13 16-1 16,-9 11 4-16,-1 16-2 16,-24 10 3-16,-7 11 1 15,-2-4-4-15,0-8 1 16,-4-9-4-16,-3-8 10 15,-7-6 0-15,-15 0-5 16,-19-2 4-16,-16-7-4 16,-16-1-4-16,-2-7 5 15,3-9 1-15,13-10-5 16,10-16-2-16,12-16 1 16,6-17 5-16,1-13 3 0,0-18 22 15,-7-9-24-15,-4-6 2 16,-9-5-1-16,-10 1 4 15,-12 0 1-15,-7-2 9 16,1-3 8-16,11-3-25 16,13-5 4-16,14 1-7 15,19-7 3-15,8-6-4 16,8-4 0-16,-3-10 0 16,0-3 1-16,-2-2-2 15,-3-4 9-15,-4 1-4 16,-5 0 0-16,-7-5-2 15,-6 1 1-15,6-2-2 0,6-1 0 16,10-3 0-16,12-2-1 16,1 2 2-16,3-1 0 15,-2-5 4-15,-3 5-3 16,-2-4 0-16,-1 3-1 16,-2 1 3-16,-7 2 13 15,-3 1 2-15,-4 1 5 16,0-3-5-16,2 1-10 15,10-4-4-15,12-2 3 16,10 0 3-16,9-2 16 16,3 0 9-16,0 0-13 15,0 0-5-15,-5-2-9 0,-1-8-11 16,2 3 0-16,-1-1 0 16,9 2 0-16,4 2 0 15,6 3 0-15,2 1 0 16,0 0 0-16,0 0 0 15,0 0 0-15,0 0 0 16,0-2 0-16,4-2-72 16,4 3-69-16,2-4-106 15,6 1-93-15,3-1-473 16</inkml:trace>
  <inkml:trace contextRef="#ctx0" brushRef="#br0" timeOffset="125876.8">21229 14243 1286 0,'0'0'215'15,"0"0"-168"-15,0 0-17 16,0 0 29-16,0 0 3 16,0 0-18-16,-43 10-16 0,21 6-22 15,-2 5-6 1,4 3 0-16,3 4 1 0,1 4-3 16,5 2 2-16,3-1 0 15,2-1 2-15,3-3 5 16,3-5 16-16,0-7 11 15,0-7 15-15,0-2-18 16,0-6 30-16,9 2-36 16,2-3-13-16,7 3-12 15,5 3 0-15,7 9-44 16,9 9-81-16,4 10-84 16,2 6-36-16,-3 0-247 15</inkml:trace>
  <inkml:trace contextRef="#ctx0" brushRef="#br0" timeOffset="129122.58">12298 10706 296 0,'0'0'0'15</inkml:trace>
  <inkml:trace contextRef="#ctx0" brushRef="#br0" timeOffset="129413.09">12547 10469 286 0,'0'0'110'0,"92"-20"38"0,-46 20-47 16,-1 0-44-16,3 4-47 15,-2 12-4-15,2 2-6 16,-1 3 0-16,-2-3-1 16,-3 1 1-16,-3 1 0 15,-5 2 1-15,1 5 2 16,-3 2 29-16,0 7 15 15,-1 0-20-15,-6 5-12 16,-4-3-14-16,-7 4-1 0,-8 2 1 16,-6 4-1-16,0 1-1 15,-5 2-2-15,-8-1 3 16,-4 4-11-16,-5 1-18 16,-4 1-15-16,-3-2-25 15,-8 0 3-15,1-5 15 16,-5-4-27-16,2-3-62 15,1 0-140-15</inkml:trace>
  <inkml:trace contextRef="#ctx0" brushRef="#br0" timeOffset="136107.56">26966 8956 659 0,'0'0'630'0,"0"0"-387"16,0 0-25-16,110 0-64 16,-20 0-42-16,21 0-81 15,19 0-31-15,15-6 0 16,12-4 0-16,14 1 0 16,20-2 0-16,11 6 0 15,8 1 0-15,9 4 0 16,-10 0 0-16,-11 0 0 15,-25 0 0-15,-28-3 0 16,-24-2 0-16,-20-1 0 0,-13-2 0 16,-6-1 0-16,0 3 0 15,0 6 0-15,-1 0 0 16,-7 0 0-16,-15 10 0 16,-22 0 0-16,-16-6 0 15,-17-2 0-15,-4-2 0 16,0 0 0-16,0 0 0 15,0 0 0-15,0 0 0 16,-1 0 0-16,1-2 0 16,-2 1 0-16,1 1 0 15,-1 0 0-15,1 0 0 16,-11 0 0-16,-5 3-172 16,7-3-383-16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8-25T13:49:34.9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9098 6087 1035 0,'0'0'93'15,"0"0"35"-15,0 0 24 16,0 0-28-16,0 0-69 16,0 0-38-16,0 0 15 15,-7-28 21-15,7 28 25 16,0-2-13-16,0 2-4 16,0-1-6-16,0 1-29 15,0-1 2-15,0 1 2 16,0-2-15-16,0 2-15 15,0 0 0-15,0 0 0 0,0 0 0 16,0 0 0-16,-3 0 0 16,3 0 0-16,-3 0 0 15,1 0 0-15,1 0 0 16,-1 0 0-16,2 0 0 16,0 0 0-16,0 0 0 15,0 0 0-15,0 0 0 16,-1 0 0-16,1 0 0 15,0 0 0-15,-2 0 0 16,2 0 0-16,0 0 0 16,0 0 0-16,0 2 0 15,0 3-106-15,0-5-189 16,6-1-522-16</inkml:trace>
  <inkml:trace contextRef="#ctx0" brushRef="#br0" timeOffset="3711.63">21929 5138 1585 0,'0'0'141'0,"0"0"-63"15,0 0 56-15,0 0-25 16,0 0-109-16,18 116 0 15,-11 41 0-15,-1 49 0 16,-2 34 0-16,-4 24 0 16,-1 17 0-16,-12-1 0 0,7-6 0 15,6-15 0 1,1-27 0-16,17-25 0 16,-1-34 0-16,-3-40 0 0,-2-35 0 15,-6-32 0-15,-3-32 0 16,-1-19 0-16,-2-15 0 15,0-13 0-15,-3-35-56 16,-6-32-298-16,7-27-287 16</inkml:trace>
  <inkml:trace contextRef="#ctx0" brushRef="#br0" timeOffset="4494.96">22066 5311 687 0,'0'0'593'0,"0"0"-576"15,17-95 134-15,17 66 59 16,17 4-30-16,23 4-107 15,26 8-26-15,24 0-15 16,31 2-5-16,35-1 3 16,39-5-30-16,26-5 0 15,17-2 0-15,4 3 0 0,-17 6 0 16,-13 10 0-16,-22 5 0 16,-20 0 0-16,-20 4 0 15,-29 7 0-15,-23-5 0 16,-27 0 0-16,-26-1 0 15,-28 0 0-15,-20-4 0 16,-16-1 0-16,-12 0 0 16,-3 0 0-16,0 6 0 15,0 8 0-15,0 13 0 16,0 19 0-16,0 20 0 16,0 23 0-16,6 29 0 15,13 18 0-15,-2 15 0 16,-4 12 0-16,-8 6 0 15,-5 8 0-15,3 7 0 16,4-3 0-16,13-4 0 0,5-1 0 16,6-10 0-16,-3-11 0 15,-2-22 0-15,-14-27 0 16,-9-26 0-16,-3-18 0 16,-9-16 0-16,-18-12 0 15,-12-4 0-15,-18-4 0 16,-21-2 0-16,-24-4 0 15,-25-6 0-15,-25-3 0 16,-28-5 0-16,-41 2 0 16,-37 1 0-16,-24 4 0 0,-13 5 0 15,2-2 0-15,20-2 0 16,29-3 0-16,34-11 0 16,45 0 0-16,37-11 0 15,25-16 0-15,19-3 0 16,12-3 0-16,12 4 0 15,16 6 0-15,13 5 0 16,9 1 0-16,6-1-14 16,4-7-128-16,7-7-203 15,5-14-528-15</inkml:trace>
  <inkml:trace contextRef="#ctx0" brushRef="#br0" timeOffset="5348.84">23768 4735 948 0,'0'0'0'0,"0"0"0"15,0 0 42-15,0 0 64 16,0 0 1-16,0 0 39 16,52-42-48-16,-52 42-8 15,2 0 30-15,2 0-3 16,7 12-55-16,11 22-11 16,12 19-7-16,5 15-14 0,4 12-16 15,-2 12-10 1,-4 11-2-16,-4 12-1 0,-3 10 0 15,-7 13-1 1,-6 6 0-16,-8 10 0 0,-6-2 0 16,-3-6 0-16,0-14 0 15,0-23 0-15,0-20 0 16,0-25 1-16,-8-18-1 16,-2-17 0-16,-2-10 2 15,3-9 7-15,1-2 2 16,0-2 14-16,3-3-9 15,-2 4-16-15,-3 0 0 16,-6 4 0-16,-12 3 0 16,-14 2 0-16,-18 1 0 0,-15 3 0 15,-13-1 0 1,-11 0 0-16,-17-4 0 0,-22-4 0 16,-15-3 0-16,-22-3 0 15,-2-5 0-15,4 0 0 16,10 0 0-16,20 0 0 15,19 6 0-15,20 0 0 16,17 3 0-16,17-1 0 16,15 2 0-16,16-6 0 15,9 1 0-15,8-2 0 16,4-1 0-16,6 1 0 16,3-3 0-16,3 3 0 15,5-2 0-15,1-1 0 0,0 0 0 16,0 0 0-1,0 0 0-15,0 0 0 0,0 0 0 16,0-24-77-16,19-11-361 16,3-9-513-16</inkml:trace>
  <inkml:trace contextRef="#ctx0" brushRef="#br0" timeOffset="6398.17">21808 5421 671 0,'0'0'65'0,"-1"-97"128"16,11 50 8-16,17 0-78 16,8-4-12-16,7-3-38 15,6-4-55-15,3-6-15 16,6-5 26-16,1 2 34 15,1 6-20-15,0 13 2 16,-1 17 15-16,0 9-22 16,1 8-14-16,3 2-12 0,-3 4-5 15,4 3-6-15,6 1 0 16,8 1 0-16,16 3-1 16,10 0 0-16,11 0 2 15,9 3 0-15,-3 14 0 16,-5 4 2-16,-16 4-2 15,-14 2 21-15,-17 4-6 16,-9 3-9-16,-9 4-8 16,-8 7 0-16,-1 9 0 15,0 7 0-15,4 11 0 16,1 9 0-16,-1 5 1 16,-1 2-1-16,-8-4 2 15,-7-1-1-15,-13-3-1 16,-9 2 7-16,-5 0-5 15,-2 4 2-15,0 4-4 0,0 2 1 16,-6 0 0-16,-1 2-1 16,-5-4 0-16,-9-1 1 15,-13 0-1-15,-19-1 1 16,-18-2 0-16,-23-5 0 16,-20-4 2-16,-20-9-2 15,-20-10 2-15,-9-10 3 16,-13-14-6-16,4-9-2 15,3-12-1-15,8-12 1 16,17-1 2-16,14-12 0 0,9-19 5 16,11-10 0-1,10-17 3-15,12-9-4 0,7-15 7 16,4-8 26-16,1-4 5 16,5-2 2-16,9 0-24 15,13 1-20-15,14-9 0 16,13-8 0-16,13-13 0 15,9-15 0-15,8-18 0 16,35-19 0-16,28-15 0 16,29 0 0-16,25 19 0 15,20 36 0-15,7 40-29 16,15 44-91-16,11 31-66 16,8 22-235-16,10 6-629 15</inkml:trace>
  <inkml:trace contextRef="#ctx0" brushRef="#br0" timeOffset="8567.26">24608 6615 1071 0,'0'0'0'0,"120"-47"-28"16,-63 38-43-16,2 4 71 16,0 5 10-16,1 0 3 15,1 2 11-15,3 10-13 16,0 7-10-16,0 5 0 16,5 3-2-16,0 8 2 15,6 5-2-15,3 6 3 16,0 7-2-16,-4 4 2 15,2 7 35-15,-2 2-22 16,-2 5 0-16,-6-1-8 0,-9-3 0 16,-15-3-3-16,-10-4 23 15,-6-1-21-15,-11-2-1 16,-2 0 1-16,-7 2-5 16,-4 3 2-16,-2 4-3 15,0 8 1-15,-11 2 0 16,-10 2-1-16,-5-5 0 15,-9-4 0-15,-8-6 0 16,-15-2 1-16,-14-8 0 16,-12-5-1-16,-14-4 0 15,-12-8-1-15,-11-7-1 0,-10-12 2 16,-7-9 9-16,-3-8-2 16,-7-1-3-1,-2-15-1-15,5-1 2 16,6-8-5-16,11-15-1 0,16-21-5 15,13-14-66-15,17-12 47 16,18-2 25-16,15-4 10 16,16-4 0-16,15-7-4 15,12-8 11-15,6-7 0 16,20-15-10-16,32-9-7 16,24-10-5-16,28-6-56 15,16 6 19-15,13 8 3 16,10 10-11-16,0 16-102 0,9 22-308 15</inkml:trace>
  <inkml:trace contextRef="#ctx0" brushRef="#br0" timeOffset="13813.18">8795 7824 745 0,'0'0'273'0,"0"0"-176"16,0 0 14-16,0 0 23 15,0 0-31-15,0 0-31 16,0 0-20-16,0 0-14 16,14-13-18-16,-14 12-12 15,0 1 2-15,3 0 24 16,0 0 9-16,-1 0-1 15,3 0-11-15,1 0 2 16,0 0-3-16,2 0-7 16,-2 0 2-16,1 0-10 0,-4 0-12 15,3 0 0-15,-3 0-2 16,0 0 0-16,-1 0 0 16,1 0 4-16,0 0 14 15,2 0 4-15,0 0-3 16,-2 0-6-16,0 0-5 15,-2 0-7-15,1 0-2 16,-1 0-1-16,-1 0 1 16,0 0 0-16,0 0-1 15,0 0 0-15,0 0 1 16,0 0-8-16,0 0-44 16,0 0 46-16,0 0 6 0,0 0 0 15,0 0-2-15,2 0-88 16,-2 0-140-16,6-8-355 15</inkml:trace>
  <inkml:trace contextRef="#ctx0" brushRef="#br0" timeOffset="14771.99">22058 4076 673 0,'0'0'146'0,"0"0"27"0,0 0 27 15,0 0 6-15,0 0-17 16,0 0-17-16,-56 12-18 16,56-12-20-16,3 0-134 15,22 0 0-15,14 3 0 16,16-1 0-16,5 1 0 15,-1-1 0-15,-5-1 0 16,-3-1 0-16,1 0 0 16,3 1 0-16,5 4 0 15,-4 3 0-15,-7 2 0 0,-9 1-159 16,-10-2-168 0,-6-6-318-16</inkml:trace>
  <inkml:trace contextRef="#ctx0" brushRef="#br0" timeOffset="15250.08">23440 4171 1295 0,'0'0'208'0,"0"0"-112"15,0 0 121-15,0 0-48 16,0 0-107-16,0 0-62 16,63 2 0-16,-2 5 0 0,16 4 0 15,13-2 0 1,-1 0 0-16,-8-3 0 0,-14-4 0 16,-13-1 0-16,-10-1 0 15,-8 0 0-15,-8 0 0 16,-11 0 0-16,-8 0 0 15,-8 0 0-15,-1 0 0 16,0-1 0-16,0 1 0 16,-10 0 0-16,-10 0 0 15,-11 0 0-15,-6 4-132 16,3-1-406-16</inkml:trace>
  <inkml:trace contextRef="#ctx0" brushRef="#br0" timeOffset="16957.64">8819 9097 793 0,'0'0'887'16,"0"0"-778"-16,0 0-66 16,0 0 27-16,93-17 0 15,-45 17-25-15,11 0-15 16,17 0-30-16,8 2 0 15,22 6 0-15,11 3 0 16,10 2 0-16,11 1 0 16,5 3 0-16,1 0 0 0,1 2 0 15,0 1 0-15,-5-3 0 16,-3 2 0-16,-4-2 0 16,-11-5 0-16,-12-2 0 15,-14-1 0-15,-20-6 0 16,-13-1 0-16,-14-2 0 15,-16 0 0-15,-12 0 0 16,-9 0 0-16,-8 0 0 16,1-4 0-16,-1 1 0 15,-3 1 0-15,2-1 0 16,-1 3 0-16,1-2 0 16,3 1 0-16,5 0 0 15,2 0 0-15,-3-1 0 0,-2 2 0 16,-1 0 0-16,-5-2-62 15,-2-3-180-15,-3-4-245 16,-18-3-550-16</inkml:trace>
  <inkml:trace contextRef="#ctx0" brushRef="#br0" timeOffset="17758.93">8946 7768 1114 0,'0'0'393'0,"0"0"-349"15,0 0 13-15,0 0 113 16,0 0-31-16,0 0-66 15,20-7-33-15,11 7-23 16,15 0-17-16,11 0 0 16,11 0 0-16,10 0 0 15,7 4 0-15,10 3 0 16,2 0 0-16,0 0 0 16,0 0 0-16,-6 2 0 15,0-1 0-15,0-2 0 0,-7 2 0 16,-11-3 0-16,-15-1 0 15,-22-1 0-15,-14-3 0 16,-16 0 0-16,-4 0 0 16,-2 0 0-16,0 4 0 15,0 3-136-15,-11-4-271 16,1 0-179-16</inkml:trace>
  <inkml:trace contextRef="#ctx0" brushRef="#br0" timeOffset="18265.37">10629 7589 1447 0,'0'0'100'0,"0"0"-23"15,0 0 101-15,0 0-54 16,0 0-59-16,86-7-30 16,-75 7-14-16,-7 0-21 0,0 0 0 15,-1 0 0 1,5 0 0-16,1 4 0 0,7 6 0 15,4 5 0-15,4 2 0 16,2 0 0-16,1-1 0 16,-6-6 0-16,-3 0 0 15,-3-8 0-15,-5-2 0 16,1 0 0-16,4-17 0 16,4-14 0-16,2-11 0 15,4-15 0-15,1-6 0 16,-1-7 0-16,5-5 0 15,3 4 0-15,-2 1 0 16,-1 9 0-16,-8 13 0 0,-7 15 0 16,-6 9 0-1,-2 11 0-15,-7 7 0 16,0 6-324-16,-8 0-199 0,-6 11-241 16</inkml:trace>
  <inkml:trace contextRef="#ctx0" brushRef="#br0" timeOffset="18759.54">10931 7204 1409 0,'0'0'117'15,"0"0"-114"-15,0 0 99 0,0 0 69 16,0 0-99-16,0 0-49 15,2-44-11-15,1 44 5 16,-3 0 10-16,5 0-6 16,2 10-9-16,5 10 8 15,5 9 0-15,6 8-3 16,7 2-13-16,3 4-4 16,5-1 0-16,3 0 0 15,2 0 0-15,2-6 0 16,-6-5 0-16,-8-9 0 15,-9-10 0-15,-8-7 0 16,-6-5 0-16,3 0 0 16,5-22 0-16,7-18 0 0,14-19 0 15,6-16 0-15,14-21 0 16,10-5 0-16,5 2 0 16,-2 7 0-16,-11 20 0 15,-14 17 0-15,-13 17 0 16,-12 14 0-16,-9 13 0 15,-8 7 0-15,-3 4 0 16,0 0 0-16,0 1 0 16,0 21 0-16,-6 11-39 15,1 9-246-15,2 6-48 16,3-1-137-16</inkml:trace>
  <inkml:trace contextRef="#ctx0" brushRef="#br0" timeOffset="20445.28">12493 11032 1387 0,'0'0'162'15,"0"0"-69"-15,0 0-13 16,0 0 30-16,0 0-7 16,0 0-29-16,0 0-36 15,31-7-38-15,-31 7 0 0,0 0 0 16,3 0 0-16,3 2 0 15,9 14 0-15,11 8 0 16,5 6 0-16,3-1 0 16,-2-1 0-16,-4-3 0 15,-9-8 0-15,-8-7 0 16,-7-6 0-16,-4-4 0 16,0 0 0-16,0 0 0 15,6-20 0-15,6-17 0 16,13-18 0-16,11-16 0 0,12-16 0 15,10-6 0 1,9-3 0-16,3 2 0 16,5 12 0-16,0 14 0 0,-2 13 0 15,-5 17 0 1,-8 10 0-16,-12 11 0 0,-14 11 0 16,-10 1 0-16,-11 5 0 15,-11 0-5-15,-2 22-281 16,-17 9-173-16,-6 10-135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8-25T13:50:22.45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5154 5673 468 0,'0'0'63'16,"0"0"-52"-16,0 0-11 15,0 0 0-15,0 0-4 16,0 0-2-16,0 0 5 15,0 0 1-15,-10-17 1 0,10 17-1 16,0 0-8 0,0 0-49-16,-1 0-140 0</inkml:trace>
  <inkml:trace contextRef="#ctx0" brushRef="#br0" timeOffset="195.47">5154 5673 22 0,'-71'-36'778'16,"71"35"-636"-16,0 1 70 15,0 0-48-15,0-2-22 16,4 2-44-16,10-2-29 16,5-1 3-16,5 1-13 15,3-1-20-15,3 2-13 16,3 1-19-16,7 0-7 16,6 0-6-16,9 0-62 0,5 6-84 15,1-3-136-15,-6-3-318 16</inkml:trace>
  <inkml:trace contextRef="#ctx0" brushRef="#br0" timeOffset="751.06">6028 5620 1017 0,'0'0'0'0,"97"0"-165"16,-53-3-133-16</inkml:trace>
  <inkml:trace contextRef="#ctx0" brushRef="#br0" timeOffset="2181.35">5083 5517 1158 0,'0'0'95'15,"0"0"-13"-15,0 0 58 16,0 0 0-16,0 0-24 15,0 0-42-15,6 0-17 16,-6 0 8-16,0 1 6 16,1 9-26-16,8 4-41 15,5 5-4-15,2 5 0 16,2 0 0-16,-3 1 0 0,4 2 0 16,-1-3 0-16,3-5 0 15,-2-2 0-15,-2-5 0 16,1-7 0-16,-5-5 0 15,5 0 0-15,0-8 0 16,9-18 0-16,6-12 0 16,8-11 0-16,4-9 0 15,7-6 0-15,5-6 0 16,10 4 0-16,20 3 0 16,20 8-320-16,24 18-546 15</inkml:trace>
  <inkml:trace contextRef="#ctx0" brushRef="#br0" timeOffset="5161.27">8666 6433 1098 0,'0'0'87'0,"0"0"87"15,0 0 12-15,0 0-24 16,0 0-37-16,0 0-21 15,4 1-11-15,27 1-78 16,8 1-15-16,3 0 0 16,1 0-6-16,-7-3-72 15,-5 0-68-15,-8 0-143 16,-14-6-191-16,-9-8-524 16</inkml:trace>
  <inkml:trace contextRef="#ctx0" brushRef="#br0" timeOffset="5299.9">8690 6280 1480 0,'0'0'25'0,"0"0"4"15,116-43 12-15,-70 28-41 16,-6 6-24-16,-5-1-128 16,-5 3-281-16</inkml:trace>
  <inkml:trace contextRef="#ctx0" brushRef="#br0" timeOffset="5768.53">9264 6065 1568 0,'0'0'66'15,"0"0"79"-15,0 0 49 16,0 0-120-16,0 0-74 16,79-77 0-16,-42 70 0 15,-1 1 0-15,-5 6 0 16,-7 0 0-16,-5 0 0 16,-8 0 0-16,-5 0 0 15,-6 0 0-15,3 11 0 0,-3 10 0 16,0 13 0-1,0 2 0-15,-9 7 0 0,-3 5 0 16,-3 4 0-16,0 5 0 16,-3 0 0-16,-1 0 0 15,2-6 0-15,-3-7 0 16,3-10-9-16,-1-12 5 16,5-6 1-16,4-10 3 15,6-3 0-15,3-3 1 16,0 0 8-16,18 0-3 15,25 0-6-15,26 0 0 16,14 0 0-16,7 0 0 16,-5 0 0-16,-10 0-148 15,-9 0-138-15,-12 0-283 16</inkml:trace>
  <inkml:trace contextRef="#ctx0" brushRef="#br0" timeOffset="6658.37">8682 7471 1020 0,'0'0'253'16,"0"0"-67"-16,0 0 24 15,0 0-102-15,0 0-64 16,85 0-21-16,-60 0-21 16,-8 0-2-16,-1 0-1 15,-4-2-21-15,3-6-103 16,-3-4-129-16,-1-1-315 16</inkml:trace>
  <inkml:trace contextRef="#ctx0" brushRef="#br0" timeOffset="6820.94">8635 7332 1216 0,'0'0'232'0,"0"0"-229"0,0 0 22 16,105-27-1-16,-67 24-24 16,1 0 0-16,2 3-68 15,1 0-89-15,2-3-66 16,-2-2-209-16</inkml:trace>
  <inkml:trace contextRef="#ctx0" brushRef="#br0" timeOffset="6980.51">9222 7182 1330 0,'0'0'237'0,"0"0"-115"15,0 0 24-15,0 0-69 16,28 76-66-16,-22-9-11 15,-3 16-22-15,0 1-194 16,5 0-375-16</inkml:trace>
  <inkml:trace contextRef="#ctx0" brushRef="#br0" timeOffset="8240.07">8564 8405 1182 0,'0'0'150'0,"0"0"47"16,0 0-39-16,123-2-32 15,-70 6-54-15,-2 4-21 16,-9-1-40-16,-8-1-11 15,-7-3 0-15,-11-3-60 0,-8 0-91 16,-8 0-128-16,-3 0-296 16</inkml:trace>
  <inkml:trace contextRef="#ctx0" brushRef="#br0" timeOffset="8400.64">8573 8286 1416 0,'0'0'75'15,"0"0"43"-15,87-46-82 16,-47 32-25-16,-3 6-11 16,-10 1-3-16,-6 4-41 15,-8 3-113-15,-2 0-143 0,4 0-186 16</inkml:trace>
  <inkml:trace contextRef="#ctx0" brushRef="#br0" timeOffset="8822.52">9212 8187 1130 0,'0'0'184'0,"0"0"-18"15,0 0-5-15,0 0-34 0,80-63-31 16,-42 59-24-16,0 1-38 16,-1 3-8-16,-7 0-11 15,-10 0-13-15,-1 7-2 16,-6 5-1-16,-5 3-5 16,-5 10 3-16,-3 6-2 15,0 8-1-15,-18 4-1 16,-7 1-10-16,1-1-11 15,-6 0 5-15,5-4 4 16,2-3 3-16,8-7 3 16,10-7 4-16,5-6 7 15,2-7 2-15,24-5 4 16,15-4 6-16,12 0 0 0,12 0-8 16,1-7-2-16,1 2-49 15,-6 5-158-15,-1 0-111 16,-5 3-275-16</inkml:trace>
  <inkml:trace contextRef="#ctx0" brushRef="#br0" timeOffset="9598.79">8558 9372 299 0,'0'0'1118'0,"0"0"-1094"0,100 0 0 16,-70 0 31-16,-8-2-21 15,-6-4-31-15,-5-5-3 16,-3-3-73-16,-2-6-164 15,-3-3-64-15,-3 2-200 16</inkml:trace>
  <inkml:trace contextRef="#ctx0" brushRef="#br0" timeOffset="9771.34">8508 9134 1411 0,'0'0'156'0,"0"0"-109"15,129-24-14-15,-70 24-31 16,-1 0-2-16,-6 0-44 16,-6 7-116-16,-6 2-182 15,-2-3-563-15</inkml:trace>
  <inkml:trace contextRef="#ctx0" brushRef="#br0" timeOffset="10257.04">9219 9155 1264 0,'0'0'249'0,"0"0"-114"16,0 0 41-16,0 0-36 16,0 0-73-16,95-20-51 15,-62 19-16-15,-4-1 0 16,-6 2 0-16,-3 0 0 16,-4 0 0-16,-2 0 0 15,-8 0 0-15,1 0 0 0,-7 0 0 16,0 0 0-16,0 12 0 15,-10 6 0-15,-2 6 0 16,-7 5 0-16,-3 5 0 16,-3 7 0-16,0-1 0 15,-2 2 0-15,2-3 0 16,-2-3 0-16,7-9 0 16,4-9 0-16,7-7 0 15,6-6 0-15,3-4 0 16,3-1 0-16,27 0 0 15,18-6 0-15,20-8 0 16,20-1 0-16,11 2-46 16,10 5-242-16,7 2-204 15</inkml:trace>
  <inkml:trace contextRef="#ctx0" brushRef="#br0" timeOffset="11907.19">5165 4850 941 0,'0'0'315'0,"0"0"-210"0,0 0 72 15,0 0-13-15,0 0-63 16,0 0-5-16,0 0 22 16,-11-6-88-16,11 33-30 15,0 15 0-15,0 7 0 16,0 9 0-16,0 0 0 15,0-1 0-15,0 1 0 16,0-4 0-16,0-2 0 16,0-5 0-16,2-8-119 0,7-8-181 15,9-13-108-15,3-14-338 16</inkml:trace>
  <inkml:trace contextRef="#ctx0" brushRef="#br0" timeOffset="12104.66">5347 5056 1208 0,'0'0'129'16,"0"0"41"-16,0 0 55 15,0 0-112-15,0 0-77 16,0 0 5-16,0 25 23 16,6 39-3-16,6 9-61 0,3 6 0 15,1 2 0-15,4-3 0 16,-4-6 0-16,-4-9-129 15,0-14-255-15,-8-18-370 16</inkml:trace>
  <inkml:trace contextRef="#ctx0" brushRef="#br0" timeOffset="13208.71">5071 4182 1318 0,'0'0'126'0,"0"0"-73"0,0 0 124 16,0 0-11-16,85-33-78 15,-58 33-41-15,-6 0 8 16,-2 0-38-16,-3 0-17 16,-2 0 0-16,-2 0 0 15,-2 0 0-15,-2 0 0 16,-2 2 0-16,-3 3 0 15,0 5 0-15,-3 6 0 16,0 9 0-16,0 3 0 0,-11 8 0 16,-14 4-3-1,0 4-13-15,-5-1-5 0,-3 2-5 16,5-2 11-16,-2-3-2 16,7-6-28-16,4-5 10 15,1-9-3-15,8-12 1 16,4-4 30-16,3-4 7 15,3 0 9-15,0 0 26 16,0-8 38-16,4-5-23 16,17-1-5-16,9 1-3 15,10 5-36-15,9 5-6 16,5 3 0-16,0 0 0 0,-4 8 0 16,-5 1-14-1,-3 2-51-15,-5 2-66 0,-2-3-75 16,-4 4-144-16,5-4-407 15</inkml:trace>
  <inkml:trace contextRef="#ctx0" brushRef="#br0" timeOffset="13755.79">6191 5254 1365 0,'0'0'233'16,"0"0"-203"-16,0 0 170 16,0 0-33-16,0 0-115 15,0 0-52-15,19 6 0 16,-16 25 0-16,0 10 0 15,-3 2 0-15,0 1 0 16,2-5-58-16,1-3-79 0,3-9-101 16,9-10-176-1,3-13-560-15</inkml:trace>
  <inkml:trace contextRef="#ctx0" brushRef="#br0" timeOffset="13905.4">6375 5264 1043 0,'0'0'498'16,"0"0"-486"-16,0 0 54 16,0 0 18-16,52 99-78 15,-52-48-6-15,0-1-60 16,0-6-132-16,0-10-281 0</inkml:trace>
  <inkml:trace contextRef="#ctx0" brushRef="#br0" timeOffset="14854.5">6099 4311 1420 0,'0'0'60'0,"0"0"-34"15,0 0 28-15,0 0-46 16,37 125-8-16,-37-63-5 15,0 7-50-15,0-4-154 16,12-6-369-16</inkml:trace>
  <inkml:trace contextRef="#ctx0" brushRef="#br0" timeOffset="15840.8">7043 5598 1173 0,'0'0'137'0,"0"0"-35"16,0 0 65-16,0 0 27 16,0 0-68-16,0 0-37 15,-19-39-30-15,19 47-59 16,0 11 0-16,0 7 0 16,0 6 0-16,0 1 0 0,0-1 0 15,4 0-44-15,6-5-110 16,4-4-75-16,10-10-94 15,1-12-201-15</inkml:trace>
  <inkml:trace contextRef="#ctx0" brushRef="#br0" timeOffset="15992.48">7209 5503 1167 0,'0'0'143'15,"0"0"-19"-15,0 0 5 16,0 0-85-16,0 0-44 15,86 90-6-15,-79-46-2 16,-5-3-127-16,-2-4-190 16,1-7-567-16</inkml:trace>
  <inkml:trace contextRef="#ctx0" brushRef="#br0" timeOffset="18130.55">6974 4454 388 0,'0'0'1086'15,"0"0"-1052"-15,0 0 136 16,0 0 7-16,0 0-96 16,85-20-39-16,-68 18-25 0,-1 2-3 15,-4 0-8-15,0 0-3 16,0 0-2-16,0 0 0 16,-2 2-2-16,7 9-1 15,-3 5 1-15,-3 7-1 16,1 7-1-16,-10 2 0 15,-2 6 0-15,0 1-4 16,-19 1 4-16,-4 4 2 16,-1 0-4-16,-3 1-7 15,4 0-1-15,3-5-5 16,2-8 5-16,9-11-9 16,3-8 2-16,4-7 15 0,2-3 5 15,0-3 4-15,0 0 8 16,14 1 19-16,17-1-1 15,12 0-19 1,7 4-11-16,5 4-9 0,3 1-70 16,-1 5-173-16,1-3-210 15</inkml:trace>
  <inkml:trace contextRef="#ctx0" brushRef="#br0" timeOffset="18666.83">7984 5574 1233 0,'0'0'142'15,"0"0"-61"-15,0 0 104 16,0 0 16-16,0 0-105 0,0 0-47 15,-11-36-32 1,11 52-17-16,0 14-7 0,0 6 7 16,0 4-3-16,0 0-62 15,0 1-34-15,0-7-82 16,0-5-44-16,11-11-167 16,8-12-526-16</inkml:trace>
  <inkml:trace contextRef="#ctx0" brushRef="#br0" timeOffset="18821.41">8190 5523 1464 0,'0'0'37'16,"0"0"1"-16,0 0 59 16,0 0-93-16,37 100-4 0,-34-43-45 15,-3 1-186-15,5-8-329 16</inkml:trace>
  <inkml:trace contextRef="#ctx0" brushRef="#br0" timeOffset="20032.7">7699 4610 1467 0,'0'0'58'0,"0"0"51"15,0 0 108-15,97-26-86 16,-58 26-73-16,1 0-51 16,-3 0-7-16,-8 0 0 15,-10 0 0-15,-7 0 0 16,-6 2 0-16,-3-1 0 15,-3-1 0-15,0 3 0 16,0 3 0-16,0 7 0 16,3 5 0-16,-3 4 0 15,0 4 0-15,0-1 0 0,0 4 0 16,-6-1 0 0,-3-5-3-16,-4 2-25 0,4-6 14 15,3-5 9-15,0-5 4 16,6-6 1-16,0 2 4 15,0-5 20-15,9 0-1 16,13 0-23-16,8-5 0 16,4-2 0-16,0-2 0 15,-4 0 0-15,-3 3 0 16,-6 0 0-16,-3 3 0 16,-6 3 0-16,-6 0 0 15,-2 1 0-15,-4 22 0 0,0 8 0 16,0 12 0-16,-10-2 0 15,-12-1 0-15,-7-1 0 16,-1-6 0-16,0-2 0 16,2-4 0-16,3 0-39 15,1-3-202-15,13-4-188 16,11-9-463-16</inkml:trace>
  <inkml:trace contextRef="#ctx0" brushRef="#br0" timeOffset="36297.78">8657 3674 622 0,'0'0'7'16,"0"0"7"-16,0 0 122 15,0 0-8-15,0 0 69 16,0 0-27-16,0 0-40 15,0 0-53-15,0 0-8 16,34-19 7-16,-7 9-31 16,16-1-11-16,13 1-19 15,21 2-7-15,26 4 0 0,28 4 6 16,35 0 5 0,33 0 1-16,27 0 12 0,17 6-1 15,-9 4 17-15,-19 0 19 16,-38 1-24-16,-39-3-11 15,-36-2-27-15,-24-2-5 16,-17-3 0-16,-12-1 0 16,-13 0 0-16,-15 0 0 15,-10 0 0-15,-11 0-11 16,0 0-149-16,-27 0-195 16,-9-8-60-16</inkml:trace>
  <inkml:trace contextRef="#ctx0" brushRef="#br0" timeOffset="41104.12">9333 5114 346 0,'0'0'1220'16,"0"0"-1009"-16,0 0-41 16,0 0-70-16,0 0-100 15,0 0 0-15,0 0 0 16,43-19 0-16,-40 19 0 15,1 0 0-15,-1 9 0 16,0 13 0-16,-1 9 0 0,-2 8 0 16,1 8 0-16,3 4 0 15,2 1 0-15,5 1 0 16,5-6 0-16,1-7 0 16,1-10 0-16,-5-12 0 15,-1-10 0-15,-2-8 0 16,1-4 0-16,5-21 0 15,4-9 0-15,2-4 0 16,2-4 0-16,6-1 0 16,-2 0 0-16,2 4 0 15,-3 3 0-15,-6 8 0 16,-2 8 0-16,-8 9 0 0,-3 7 0 16,-3 4 0-16,-2 0 0 15,0 4 0 1,6 16 0-16,4 10 0 0,2 5 0 15,5 0 0-15,0-9 0 16,-3-5 0-16,2-6 0 16,-2-10 0-16,-1-3 0 15,1-2 0-15,-1 0 0 16,-1 0 0-16,0 0 0 16,-2-2 0-16,-1 2 0 15,2 2 0-15,6 16-22 16,7 10-47-16,9 6 22 15,6 0 21-15,7-3 0 0,2-6-15 16,-5-9 4 0,-1-6 7-16,-5-10 23 0,-3 0 6 15,-2-22-22-15,-4-9-47 16,-4-5 2-16,-6-5 40 16,-8-3 22-16,-1 0 4 15,-3-2 2-15,-6 0 3 16,-1 3 23-16,-2 5 0 15,0 8 17-15,0 8-7 16,-8 10-13-16,6 7-11 16,1 5-9-16,-1 0-3 15,-4 10-9-15,-1 17 9 16,0 14-2-16,-1 7 2 16,5 6-4-16,3 3-29 15,0-3-29-15,5-4 17 16,10-9 19-16,1-11-20 0,5-15 17 15,-3-9 16-15,-2-6 13 16,-1-12 12-16,-3-14-3 16,-6-9-8-16,-3-4 0 15,-2 0 1-15,-1 2-2 16,2 8 5-16,4 8 3 16,3 8 12-16,-2 10 6 15,7 3-16-15,5 8-10 16,3 19-40-16,8 8 0 15,3 4-60-15,6 2-107 16,3-7-182-16</inkml:trace>
  <inkml:trace contextRef="#ctx0" brushRef="#br0" timeOffset="41332.41">10993 5124 1286 0,'0'0'106'0,"0"0"10"16,0 0 44-16,0 0-42 15,98-10-94-15,-68 48-24 16,8 9-6-16,0 8-22 0,-1 4-60 16,2-4-16-16,1-4-34 15,4-8-109-15,9-13-93 16,5-11-313-16</inkml:trace>
  <inkml:trace contextRef="#ctx0" brushRef="#br0" timeOffset="41498.58">11531 5300 629 0,'0'0'169'0,"0"0"-96"16,-104-63 77-16,68 63 9 15,2 0-43-15,1 29-25 16,1 15 2-16,6 9-63 15,-1 4-24-15,-3-1-6 16,2-2-10-16,-7-13-120 0,1-14-195 16,-2-22-283-16</inkml:trace>
  <inkml:trace contextRef="#ctx0" brushRef="#br0" timeOffset="43644.34">9361 5163 833 0,'0'0'382'0,"0"0"-194"16,80-62-119-16,-39 32 18 15,11-7-37-15,12-11-25 0,12-8-8 16,3-2-17-16,9 3 2 15,5 10 6-15,8 10 21 16,3 10-12-16,7 4-13 16,2 4 5-16,5 2 0 15,6 5-4-15,-2 3 5 16,-4 5-7-16,-6 2 4 16,-12 0-1-16,-3 2 2 15,-1 13-8-15,-5 2-1 16,-5 2 1-16,-7 3 4 15,-6 0-3-15,-8 4 0 16,-8 3 4-16,-8 3-5 16,-11-1 5-16,-13 1-2 15,-6 3-3-15,-11 2-2 0,-8 7-1 16,0 6 0-16,-27 8-2 16,-6 5 2-16,-10 8 1 15,-9 4 1-15,-7 0 0 16,-2 2 0-16,-4-2 0 15,-7-5 1-15,-7-5 0 16,-12-6-2-16,-18-6-4 16,-22-8-7-16,-29-12 3 15,-23-11-20-15,-23-13-14 16,-7-9 4-16,1-9 19 0,3-14-7 16,15-6 7-1,24-8 6-15,27-10 7 0,37-7-17 16,35-6 8-16,26 1 14 15,22-1 3 1,23 5 9-16,2 2-9 0,34-1 7 16,11 2-7-16,13-2-38 15,10-4-250-15,15 0-252 16</inkml:trace>
  <inkml:trace contextRef="#ctx0" brushRef="#br0" timeOffset="57955.17">24827 2326 609 0,'0'0'279'16,"0"0"-121"-16,-82 0 196 0,58 0-175 16,8 4 41-16,5 0-35 15,7-2-122-15,4 0-63 16,0 1 0-16,4 0 0 15,25 1 0-15,17 3 0 16,18 1 0-16,12-5 0 16,5 1 0-16,-1-2 0 15,-2 1 0-15,-2-1 0 16,-11 3 0-16,-11-4 0 16,-17 0 0-16,-16 1 0 15,-15 1 0-15,-6 0-225 16,0 2-550-16</inkml:trace>
  <inkml:trace contextRef="#ctx0" brushRef="#br0" timeOffset="58400.98">26411 2512 1594 0,'0'0'221'15,"0"0"-133"-15,0 0 56 16,0 0-144-16,0 0 0 16,133 11 0-16,-66-7 0 15,3-1 0-15,-4 1 0 16,-7-4 0-16,-2 0 0 15,-3 0 0-15,-2 0 0 16,-3 0 0-16,-14 0 0 0,-15 0 0 16,-18 0 0-16,-2 0 0 15,-8 0 0-15,-11-8-253 16,13-6-657-16</inkml:trace>
  <inkml:trace contextRef="#ctx0" brushRef="#br0" timeOffset="58880.17">28146 2530 1297 0,'0'0'336'0,"0"0"-232"16,0 0 74 0,0 0-46-16,0 0-132 0,0 0 0 15,40 1 0-15,6-1 0 16,12 3 0-16,8 2 0 16,1 3 0-16,-4-3 0 15,-3 2 0-15,-7-2 0 16,-2-1 0-16,-5-1 0 15,-4 2 0-15,-9-5 0 16,-10 0 0-16,-9 0 0 16,-6 2-130-16,-2-1-326 15,7 1-551-15</inkml:trace>
  <inkml:trace contextRef="#ctx0" brushRef="#br0" timeOffset="59604.26">29787 2525 442 0,'0'0'505'0,"0"0"-172"0,0 0-32 16,0 0-25-16,107 3-86 16,-59 1-190-16,5-2 0 15,4-1 0-15,1-1 0 16,-3 0 0-16,-5 0 0 16,-4 0 0-16,-9 0 0 15,-5-3 0-15,-7-3 0 16,-4-2 0-16,-6 2 0 15,5 0 0-15,7-2-422 16,14 3-710-16</inkml:trace>
  <inkml:trace contextRef="#ctx0" brushRef="#br0" timeOffset="60121.69">31257 2473 1333 0,'0'0'102'0,"0"0"-18"16,0 0 149-16,0 0-57 0,88 0-82 16,-46 0-69-1,1 0-25-15,5 2 0 0,-2-2 0 16,3 1 0-16,5 1 0 15,6 1 0-15,1 4 0 16,6 0 0-16,5 3-143 16,4-1-388-16</inkml:trace>
  <inkml:trace contextRef="#ctx0" brushRef="#br0" timeOffset="64510.24">27239 3286 1294 0,'0'0'257'15,"0"0"-252"-15,100 18 92 16,-72-9 10-16,-5 2-50 16,-6 3-20-16,-5 3-19 0,0 2-9 15,-4 7-2 1,1 10 14-16,2 9 8 0,3 11 2 16,2 11-3-16,4 8-2 15,-1 9-13-15,-4 6-2 16,-3 7-11-16,-7 4 0 15,-5 2 0-15,0 1 0 16,0 2 0-16,-10 0 0 16,3-3 0-16,3 2 0 15,4 0 0-15,0-4 0 16,6-4 0-16,4-10 0 16,-4-9 0-16,-6-6 0 15,0-2 0-15,0-3 0 0,-1-1 0 16,-7-3 0-16,1-2 0 15,2-6 0-15,2-9 0 16,2-2 0-16,-4-8 0 16,1-5 0-16,-1-3 0 15,-2-2 0-15,2-4 0 16,1-1 0-16,1 0 0 16,3 1 0-16,0-5 0 15,0 0 0-15,0-6 0 16,0-2 0-16,0-2 0 15,0-4 0-15,0-3 0 16,0 0 0-16,0-15 0 0,0-14-105 16,0-7-397-1,0 0-370-15</inkml:trace>
  <inkml:trace contextRef="#ctx0" brushRef="#br0" timeOffset="64876.66">27181 5641 312 0,'0'0'1490'0,"0"0"-1481"16,0 0 36-16,0 0 105 0,0 0-109 15,0 0-41 1,0 0 0-16,4 0 0 0,4 8 0 15,5 6 0-15,8 6 0 16,6 9 0-16,6 6 0 16,5 6 0-16,7 1 0 15,4-1 0-15,4-5 0 16,0-7 0-16,1-9 0 16,-6-8 0-16,-8-10 0 15,-4-2 0-15,-8-11 0 16,-1-17 0-16,0-12 0 15,3-10 0-15,3-9 0 16,-1-7 0-16,4 7 0 16,1 17-556-16</inkml:trace>
  <inkml:trace contextRef="#ctx0" brushRef="#br0" timeOffset="73118.78">20676 6747 1065 0,'0'0'198'0,"0"0"-93"0,-76-79 30 15,58 74-2-15,7 5 0 16,0 25-40-16,-3 34-35 16,-5 33 69-16,1 36-127 15,0 17 0-15,4 15 0 16,3 9 0-16,2-7 0 16,6-10 0-16,3-18 0 15,0-17 0-15,6-23 0 16,6-21-53-16,-1-20-86 15,-2-26-94-15,2-23-38 16,-1-18-121-16,1-38-392 16</inkml:trace>
  <inkml:trace contextRef="#ctx0" brushRef="#br0" timeOffset="73836.21">20679 6663 643 0,'0'0'812'15,"103"-35"-758"-15,-35 24 57 16,22 5-51-16,26 6 0 16,22 0 2-16,21 4-2 15,19 13-10-15,8 1-5 0,6 2 4 16,-13-2-8-1,-14-2-41-15,-18-5 0 0,-17-3 0 16,-11-6 0-16,-8-2 0 16,-13 0 0-16,-8 0 0 15,-12 0 0-15,-16 0 0 16,-19 0 0-16,-15 0 0 16,-11 4 0-16,-5 4 0 15,-2 12 0-15,3 16 0 16,3 20 0-16,0 24 0 15,-4 26 0-15,-3 20 0 16,-3 24 0-16,-6 14 0 16,0 6 0-16,-4 4 0 15,-18-4 0-15,-8-1 0 16,-2-6 0-16,-7-9 0 0,5-16 0 16,2-15 0-16,4-17 0 15,3-15 0-15,1-7 0 16,0-9 0-16,-1-10 0 15,-1-7 0-15,-2-13 0 16,-6-12 0-16,-8-9 0 16,-12-10 0-16,-19-6 0 15,-24-8 0-15,-22 0 0 16,-28-8 0-16,-25-1 0 16,-12 3 0-16,-6 6 0 15,10 0 0-15,18 0-22 16,18 3-1-16,19-3 20 0,15-3-12 15,8-16 6 1,11-2-1-16,6-3 10 0,12-3-3 16,11-4 7-16,8-6 0 15,2-10 34-15,-1-10 1 16,1-10-39-16,7-13 0 16,13-15 0-16,14-15 0 15,18-23 0-15,6-28-43 16,38-22-240-16,24-12-416 15</inkml:trace>
  <inkml:trace contextRef="#ctx0" brushRef="#br0" timeOffset="74789.28">20541 7519 908 0,'0'0'59'16,"0"0"77"-16,0 0 44 16,0 0 87-16,0 0-139 15,175-22-88-15,-27 15-3 0,44 7-8 16,38 0-7 0,40 0 0-16,31 0 0 0,23 0 15 15,0 0-2-15,-18-1 1 16,-28-7 19-16,-40 1-39 15,-45 3-16-15,-42 4-2 16,-51 0-12-16,-42 0-24 16,-44 8-57-16,-23 14-157 15,-49 2-90-15,-29 2-16 16,-25-6-236-16</inkml:trace>
  <inkml:trace contextRef="#ctx0" brushRef="#br0" timeOffset="75120.47">20604 8056 1445 0,'0'0'24'0,"126"-5"63"16,-12 5 2-16,43 0 1 16,43 13 13-16,40 4-34 15,40 3-7-15,23 1-23 16,13 1 0-16,2 4-39 0,-11 0 0 16,-34-3 0-1,-46-2 0-15,-59-11 0 0,-63-3 0 16,-45-4 0-16,-36 0-100 15,-24 10-136-15,-20 4-156 16,-33-2-1-16,-28-2-407 16</inkml:trace>
  <inkml:trace contextRef="#ctx0" brushRef="#br0" timeOffset="75754.48">20294 8682 1415 0,'84'8'86'0,"27"5"-12"16,36 3 9-16,31-3 4 15,36-6-13-15,38-7-20 16,30 0 7-16,31-3-3 16,14-9-16-16,6 1-29 15,-17 3-13-15,-34 2 0 16,-54 5 0-16,-66 1 0 15,-62 0 0-15,-51 1-16 16,-38 11-223-16,-12-4-203 16,-35-3-269-16</inkml:trace>
  <inkml:trace contextRef="#ctx0" brushRef="#br0" timeOffset="76388.96">21721 6541 961 0,'0'0'18'0,"0"0"-3"16,0 0 129-16,0 0-10 16,-89 85 5-16,79-12-14 15,5 30-15-15,1 45-33 16,1 48-22-16,-2 41-29 16,-7 37-7-16,-6 22-6 15,-9 11-13-15,-5-14-1 16,0-24-3-16,7-35-11 15,13-35-73-15,12-36-16 0,0-32 3 16,0-34 15-16,7-32-70 16,-1-30-32-16,1-35-41 15,2-23-137-15</inkml:trace>
  <inkml:trace contextRef="#ctx0" brushRef="#br0" timeOffset="76739.03">22315 6749 1146 0,'0'0'2'0,"0"0"17"0,0 0 95 16,0 0 9-16,0 0-72 15,0 0-46-15,21 42 24 16,-17 32 80-16,6 31-16 16,4 25-27-16,1 32-15 15,0 20-16-15,-7 12-9 16,-8 9-15-16,0 3-9 16,-9-13-2-16,-9-18-1 15,3-23-18-15,0-34-48 16,1-21-49-16,0-31-36 0,0-24-16 15,1-26-57 1,2-16-133-16,7-43-56 0</inkml:trace>
  <inkml:trace contextRef="#ctx0" brushRef="#br0" timeOffset="77406.25">20924 6856 756 0,'0'0'331'15,"0"0"-155"-15,0 0-20 16,0 0-7-16,0 0-25 15,0 0-7-15,43-41-52 16,-40 41-23-16,3 14-36 16,6 35-3-16,4 43 0 15,2 44 29-15,0 46-8 16,-5 31 1-16,-5 21-18 0,-4 12-7 16,-4-3 1-1,0-8 0-15,0-13-1 0,-9-25 1 16,-1-19-2-16,2-24-11 15,2-25-27-15,2-28-3 16,-2-27 1-16,-3-31 9 16,2-19-13-16,-6-20-54 15,-1-6-36-15,-1-32-17 16,1-23-349-16</inkml:trace>
  <inkml:trace contextRef="#ctx0" brushRef="#br0" timeOffset="78341.08">22805 6766 492 0,'0'0'180'16,"0"0"1"-16,0 0-20 15,0 0 6-15,0 0-82 16,0 0-66-16,0 44 3 16,0 4 25-16,0 23 0 15,0 24-3-15,0 24 0 16,8 27-21-16,3 21 6 15,1 11-20-15,4 9-3 16,2 3-3-16,-5-5-3 0,-10-3 0 16,-3-3 0-16,-29-15 0 15,-13-13 0-15,-9-17-1 16,-1-14 0-16,5-11 1 16,3-8-3-16,10-11-28 15,8-13-32-15,16-15-48 16,10-17-69-16,0-18-64 15,25-24-203-15</inkml:trace>
  <inkml:trace contextRef="#ctx0" brushRef="#br0" timeOffset="80579.45">21866 8213 462 0,'0'0'64'0,"0"0"-7"16,0 0 113-16,0 0-16 15,0 0-48-15,0 0-1 16,0 0-27-16,-10-6 4 0,10 6-22 15,0 11-33-15,10 6-16 16,3 8-8-16,4 1 0 16,2 3-2-16,2 1-1 15,2-2 0-15,4 2 2 16,1-2-2-16,3-2-14 16,-2-2-21-16,-4-6-38 15,-7-6-51-15,-8-6-42 16,-5-5-65-16,-5-1-46 15</inkml:trace>
  <inkml:trace contextRef="#ctx0" brushRef="#br0" timeOffset="80952.45">22165 8266 1076 0,'0'0'105'16,"0"0"11"-16,0 0 37 16,0 0-75-16,0 0-70 15,0 0-8-15,-11-13-1 0,-26 13 1 16,-6 7-1-1,-2 12 1-15,0 1-4 0,5-1 2 16,1 1 0-16,3-2-10 16,5-1-45-16,5 0-27 15,6-1-28-15,6-5-10 16,8-1-4-16,6-6 3 16,0-3 16-16,10-1 19 15,7 0-38-15,4 0 33 16,-1-10-20-16,2-2-246 15</inkml:trace>
  <inkml:trace contextRef="#ctx0" brushRef="#br0" timeOffset="81526.7">21963 8260 66 0,'0'0'362'15,"0"0"-337"-15,0 0 42 16,0 0 43-16,0 0-31 16,94 26-33-16,-74-2 13 15,-3 1 7-15,-6 1-27 16,-10-2-27-16,-1-2-12 16,-7-1-2-16,-15-2 2 15,-8-5-16-15,-3-5-17 16,-1-9-35-16,1 0-25 15,6-3 19-15,6-16 45 16,9-2 22-16,12-6 7 16,0 2 13-16,9 1 129 15,16 1 12-15,7 5-29 0,2 2-14 16,3 8-66 0,-1 5-12-16,-6 3-3 0,-5 0-22 15,-8 14-8-15,-10 4-2 16,-7 5-7-16,0 0-2 15,-24-1-5-15,-13-3-6 16,-6-7-34-16,-3-4-31 16,7-5-58-16,9-3-32 15,11 0-66-15,8-3-164 16</inkml:trace>
  <inkml:trace contextRef="#ctx0" brushRef="#br0" timeOffset="82063.38">21337 8388 606 0,'0'0'182'0,"0"0"14"16,0 0 32-16,0 0 2 16,0 0-76-16,0 0-43 15,32 0-93-15,-3 0-18 16,5 7-4-16,5 1-42 16,1 0-68-16,-3-2-94 15,-2-1-171-15,-8-5-532 16</inkml:trace>
  <inkml:trace contextRef="#ctx0" brushRef="#br0" timeOffset="82392.34">20519 8400 1279 0,'0'0'161'15,"0"0"-127"-15,113 24 33 0,-61-9-41 16,1-1-22-16,2-3-4 16,-4-5-103-16,1-6-198 15,5 0-523-15</inkml:trace>
  <inkml:trace contextRef="#ctx0" brushRef="#br0" timeOffset="82957.08">22679 8562 821 0,'0'0'76'16,"0"0"-64"-16,0 0 119 15,0 0 97-15,0 0-84 0,0 0-127 16,63-14 2 0,-29 14-5-16,-2 0-6 0,-6 0-7 15,-3 0-1-15,-6 0-40 16,1 0-221-16,6-1-203 15</inkml:trace>
  <inkml:trace contextRef="#ctx0" brushRef="#br0" timeOffset="83189.52">23285 8543 1239 0,'0'0'176'16,"0"0"-147"-16,0 0-28 16,0 0-1-16,94-7-11 15,-41 24-149-15,8 1-201 16</inkml:trace>
  <inkml:trace contextRef="#ctx0" brushRef="#br0" timeOffset="85076.58">25175 7229 658 0,'0'0'0'15,"0"0"-27"-15,0 0-48 16,0 0 15-16,0 0-64 15</inkml:trace>
  <inkml:trace contextRef="#ctx0" brushRef="#br0" timeOffset="87099.73">26852 5915 1009 0,'0'0'103'0,"0"0"-48"15,84-83 28-15,-42 57-33 16,0 5 4-16,-3 3-44 16,-1 4-6-16,-7 2 3 15,-1 1-6-15,-3 5 28 16,0-2 20-16,3 2-1 16,8 0 9-16,6-2-4 15,10 2-5-15,2-1-26 16,1 2 3-16,-5 2-1 15,-7 2-2-15,-6 1-12 16,-5 0-9-16,0 1 0 16,2 12-1-16,1 3-1 0,2 7 1 15,0 5 0-15,-2 5 0 16,-6 7 0-16,-6 4 0 16,-8 11-1-16,-9-1 0 15,-8 6-2-15,0 0 1 16,-18 0 2-16,-11 1 1 15,-5 2-1-15,-7-1-3 16,-4 0-1-16,-9-1 4 16,-4-8 0-16,-8-5 0 15,-4-8-2-15,-4-13 2 16,-3-5 0-16,-2-12-1 16,-1-9 1-16,-1-1 2 15,5-6-2-15,8-10 0 0,11-5 0 16,8-3 0-16,10 1 2 15,6-4 1-15,6 1 3 16,5-6 10-16,7-2 22 16,6-3 3-16,9-7-8 15,0-4 17-15,3-7-11 16,14-1-16-16,3 0 1 16,3-1-15-16,2-2 4 15,-1 7-13-15,4 7 0 16,4 7 0-16,2 9 0 15,9 3 0-15,11 7 0 16,7 3 0-16,8 9 0 0,-1 5 0 16,-2 2 0-1,-6 0 0-15,-10 2 0 0,-12 8 0 16,-13 0 0-16,-11-1 0 16,-9 6-26-16,-3 4-44 15,-2 7-20-15,0 4-53 16,-9 4-70-16,-9 2-40 15,-3-4-35-15,4-4-164 16</inkml:trace>
  <inkml:trace contextRef="#ctx0" brushRef="#br0" timeOffset="103031.35">30641 4178 825 0,'0'0'277'16,"0"0"-76"-16,0 0 35 15,-22-79-14-15,22 71-79 16,0 5-28-16,3 3-87 16,1 0-28-16,2 0 0 15,3 0 0-15,8 19 0 16,6 15 0-16,7 17 0 15,8 12 0-15,2 5 0 16,8 3 0-16,1-4 0 16,3-7 0-16,2-8-54 0,-4-12-123 15,-5-18-73-15,-3-22-20 16,-2-12-196-16</inkml:trace>
  <inkml:trace contextRef="#ctx0" brushRef="#br0" timeOffset="103224.8">31203 4134 1256 0,'0'0'85'0,"0"0"51"16,-55-92 53-16,24 75-27 15,-6 12-98-15,-9 5-14 16,-5 11-14-16,-9 26-24 16,-4 15-8-16,-3 13-4 15,4 5-2-15,7 0-4 0,9-3-60 16,10-8-83-16,7-9-96 15,6-16-87-15,10-19-214 16</inkml:trace>
  <inkml:trace contextRef="#ctx0" brushRef="#br0" timeOffset="103426.26">30784 4146 118 0,'0'0'1169'15,"109"-8"-1159"1,-56 8 95-16,-1 0 32 0,-9 0-79 16,-3 2-50-16,-9 1-8 15,-8 0-4-15,-10-3-25 16,-10 0-85-16,-3-3-78 16,-3-20-146-16,-20-6-122 15</inkml:trace>
  <inkml:trace contextRef="#ctx0" brushRef="#br0" timeOffset="103598.31">30924 3953 871 0,'0'0'106'16,"0"0"46"-16,0 0-36 15,0 0-36-15,-14 102 58 16,9-20-63-16,1 10-23 16,-4 11-28-16,-2-1-7 0,-4-3-15 15,1-9-2-15,0-8-34 16,-3-15-139-16,3-18-226 15,3-23-264-15</inkml:trace>
  <inkml:trace contextRef="#ctx0" brushRef="#br0" timeOffset="103786.36">30678 4183 1319 0,'0'0'66'0,"0"0"-66"0,0 0-2 16,108 102 1-16,-74-51 1 15,-4 5-6-15,-8 2-89 16,-8 1-160-16,-2-5-212 16</inkml:trace>
  <inkml:trace contextRef="#ctx0" brushRef="#br0" timeOffset="104146.48">29399 4373 1206 0,'0'0'81'0,"0"0"-12"15,0 0 115-15,0 0-42 16,0 0-31-16,0 0-27 15,-23 15-31-15,35-9 7 16,21 5-18-16,24 1-33 0,26 0-9 16,17-5-27-16,12-4-130 15,9-3-177-15,4 0-283 16</inkml:trace>
  <inkml:trace contextRef="#ctx0" brushRef="#br0" timeOffset="104433.23">31687 4824 473 0,'0'0'1388'0,"176"-8"-1388"16,-66 8-43-16,11-2 42 16,6 2-10-16,10 0-295 15,5 5-525-15</inkml:trace>
  <inkml:trace contextRef="#ctx0" brushRef="#br0" timeOffset="107200.42">29606 3687 1101 0,'0'0'32'0,"0"0"10"15,109-46 19-15,-61 29 30 16,5-2-12-16,7-2-22 16,4 1-41-16,8 1-5 15,4 0-2-15,9 5 0 16,9 5-4-16,9 6 5 16,13 3-2-16,15 0-4 15,13 3 1-15,5 11 0 16,-2 6-3-16,-2-2 4 15,-11 0-1-15,-1 4 6 16,-3-1 20-16,-5 8-21 16,-4 5 7-16,-8 8 15 15,-7 4-10-15,-10 4-1 0,-10-1-12 16,-13-9-9-16,-16-7 2 16,-17-9 1-16,-13-6 14 15,-12-10-3-15,-9-4-6 16,-2-2 1-16,-4-2-5 15,0 0 0-15,0 0 1 16,0 0 3-16,0 0 2 16,0 0-4-16,0 0-6 15,0 0 2-15,0 0-2 16,0 0-3-16,0 0-16 16,0 0-43-16,0 0-32 15,0 0-18-15,0 0-114 16,0 0-131-16,0-6 169 0</inkml:trace>
  <inkml:trace contextRef="#ctx0" brushRef="#br0" timeOffset="107886.68">32394 3652 556 0,'0'0'90'15,"0"0"51"-15,0 0-50 16,0 0 4-16,0 0-14 15,0 0-46-15,16-9-18 16,-16 9-2-16,2 0 2 16,-2 0 1-16,0 2 14 15,0 10 26-15,1 7 1 0,5 9-21 16,3 9 13-16,4 5-19 16,3 3-11-16,1-3 10 15,-2-3-12-15,-1-2-12 16,-5 1-7-16,-3 3 0 15,-6 4-2-15,0 2-71 16,-9-1-93-16,-24 1-119 16,-16-8-42-16,-11-14-162 15</inkml:trace>
  <inkml:trace contextRef="#ctx0" brushRef="#br0" timeOffset="108505.49">30061 3304 1054 0,'0'0'61'15,"0"0"0"-15,0 0 94 0,0 0-42 16,0 0-82-16,0 0-30 15,9-5-1-15,-30 5-4 16,-12 14 4-16,-13 6 7 16,-5 5-4-16,-6 9-3 15,1 7 3-15,-1 10-3 16,5 5 2-16,13 3-1 16,11 4-1-16,13-4 0 15,8-6 0-15,4-5 0 16,3-12 0-16,0-7 1 15,0-3-1-15,0-4 0 16,0 2-1-16,8-2-15 0,12 3-86 16,11-3-116-1,14-8-171-15</inkml:trace>
  <inkml:trace contextRef="#ctx0" brushRef="#br0" timeOffset="112780.65">30723 4844 1162 0,'0'0'166'16,"0"0"-90"-16,0 0 81 16,96 0 7-16,-78 0-66 15,-8 1-43-15,-7 2-7 16,-3-1-6-16,0 3-42 16,-20 5-4-16,-27 7-7 15,-29 3 11-15,-30 1 10 16,-19-4-4-16,-14-6-4 15,-6-5 1-15,-1-6-2 16,-5 0 0-16,-1-4 6 16,9-16-3-16,10-5-4 15,24-3 0-15,26 3 0 0,23 4 0 16,25 11 1-16,18 5 5 16,10 3 11-16,7 2 10 15,0 0-18-15,0 0-9 16,0 0 0-16,0 0 0 15,0 0 0-15,0 0 0 16,0 0 0-16,0 0 0 16,0 0 0-16,0 0 0 15,0 0 0-15,0 0 0 16,0 0 0-16,0 0 0 16,0 0 0-16,0 0 0 15,0 0 0-15,0 0 0 16,0 0 0-16,0 0-14 0,0 0-12 15,0 4-5 1,0 0 16-16,5 2-7 0,3 1-2 16,-4-4 7-16,0 1 4 15,-1 1-2-15,0-2 2 16,0 1 3-16,1-1 5 16,-1 0 3-16,0-1 2 15,0 0 2-15,0-2-1 16,-2 3-1-16,1-3 1 15,-2 0 0-15,0 0-1 16,0 0 0-16,0 0 2 16,0 0 1-16,0 0-3 0,0 0-1 15,0 0 0 1,0 0 1-16,0 0-2 0,0 0 2 16,0 0 0-16,0 0 0 15,0 1-1-15,0-1 1 16,0 0 0-16,0 0 0 15,0 0-29-15,0 0-66 16,0 0-3-16,0 0 7 16,0 0 3-16,0 0-9 15,0 0-26-15,0 0-30 16,6 0-141-16,6 0-377 16</inkml:trace>
  <inkml:trace contextRef="#ctx0" brushRef="#br0" timeOffset="114976.96">26651 12271 985 0,'0'0'67'0,"0"0"-59"16,0 0 58-16,0 0 17 0,0 0 3 16,0 0-27-16,44-14-37 15,-34 14 6-15,2 0-6 16,7 0-4-16,6 0-5 16,11 3-11-16,11 8 2 15,12 1-4-15,13 2 1 16,7-1 1-1,4-1 4-15,-1-4 6 0,-5 1 12 16,-5-4 7-16,2 2-7 16,1 1 0-16,3 2-6 15,0 4-2-15,-5-2-7 16,-4 1 4-16,-5-2 11 0,-3-1-15 16,-4 0 5-1,-4-2-5-15,1 0-5 0,1-5 0 16,5-1-1-16,2-1-2 15,6-1 0-15,-3 1-1 16,-2 5-4-16,-5 3-12 16,0 3 8-16,-1 0-4 15,1 5 6-15,-1-3-3 16,0-1 5-16,1-4 4 16,1-6 0-16,8-3 0 15,2 0-1-15,4-9 3 16,2-4-4-16,-2-4-1 15,1 5 3-15,-5 4-4 16,0 4-1-16,-1 1 4 16,-2 1 1-16,-4 2 0 0,-3 0-2 15,-3 0-1-15,4 0 0 16,6 0-2-16,8 0-1 16,11 0 1-16,11 0-5 15,7-5-3-15,1-4-10 16,-10-8-11-16,-18-11 29 15,-12-10-235-15,6-7-596 16</inkml:trace>
  <inkml:trace contextRef="#ctx0" brushRef="#br0" timeOffset="117947.19">26292 15777 1528 0,'0'0'125'16,"0"0"-31"-16,0 0 94 15,0 0-76-15,0 0-112 16,0 0 0-16,0 0 0 15,21 11 0-15,-3 21 0 16,7 13 0-16,3 10 0 16,1 11 0-16,2 6 0 15,3 6 0-15,2 2 0 16,7 1 0-16,1-9 0 16,3-15-117-16,4-21-248 15,-2-26-99-15,-1-15-474 16</inkml:trace>
  <inkml:trace contextRef="#ctx0" brushRef="#br0" timeOffset="118130.71">26845 15908 1331 0,'0'0'252'15,"-10"-72"-140"-15,-8 46 9 16,-6 7 11-16,-9 11-58 16,-13 8-49-16,-8 8-25 15,-5 28 0-15,-1 14 0 16,3 14 0-16,5 11 0 15,4 5-39-15,5 5-69 16,1-6-36-16,3-10-63 16,5-18-103-16,9-25-188 15</inkml:trace>
  <inkml:trace contextRef="#ctx0" brushRef="#br0" timeOffset="118430.91">26457 15625 1139 0,'0'0'155'0,"0"0"-76"16,0 0 10-16,0 0 33 15,0 0-52-15,0 0-51 16,20 12-14-16,-20 24 3 15,0 20 15-15,0 10-4 16,0 13-10-16,-6 6-5 0,3 10-4 16,1 5 0-16,2-2-26 15,0-9-87-15,0-11 12 16,0-20-10-16,0-15-91 16,0-21-185-16</inkml:trace>
  <inkml:trace contextRef="#ctx0" brushRef="#br0" timeOffset="119833.24">27307 16433 1004 0,'0'0'321'0,"0"0"-234"16,0 0 9-16,0 0 25 15,0 0 32-15,0 0-61 16,0 0 8-16,9-4-27 15,-3 4-73-15,5 0 0 16,8 0 0-16,13 0 0 16,12 0 0-16,9 7 0 15,5 2 0-15,0 4 0 16,-5-4 0-16,-2 1 0 16,-3-1 0-16,1-2 0 15,1 1 0-15,-3-1 0 16,-5 0-214-16,-8-4-190 0,-5-1-384 15</inkml:trace>
  <inkml:trace contextRef="#ctx0" brushRef="#br0" timeOffset="120104.63">28982 16588 1729 0,'0'0'38'16,"166"-7"-35"-16,-75 7 38 15,3 0 63-15,-6 2-52 16,-10 10-46-16,-7 8-6 15,-8 5-115-15,-3-3-201 16,-7-4-486-16</inkml:trace>
  <inkml:trace contextRef="#ctx0" brushRef="#br0" timeOffset="120733.95">25904 16240 1629 0,'0'0'164'16,"0"0"-128"-16,0 0 50 15,-149-72 20-15,61 52-84 16,-18 5-21-16,-10 3-1 15,-4 6-20-15,10-2-148 16,23 5-215-16,38 0-1026 16</inkml:trace>
  <inkml:trace contextRef="#ctx0" brushRef="#br0" timeOffset="122718.45">26547 16644 662 0,'0'0'37'16,"0"0"70"-16,0 0 125 15,0 0-4-15,0 0 6 16,0 0-88-16,0 0-36 0,16 18-31 16,-16-17-21-1,0 6-20-15,-7 5-28 16,-31 5-1-16,-24 3 81 0,-26-3-83 15,-24-5-7-15,-15-8 0 16,-13-4 0-16,-2-1 0 16,8-17 0-16,12-5 0 15,13-10 0-15,13-7 0 16,14-9 0-16,11-4 0 16,16 0 0-16,14 7 0 15,13 5 0-15,7 7 0 16,8 8 0-16,3 8 0 15,6 11 0-15,0 4 0 16,4 3 0-16,0 0 0 16,0 0 0-16,0 0 0 0,-2 0 0 15,-1 5 0-15,-3 8 0 16,0 3 0-16,3 4 0 16,3 1-4-16,0 1-118 15,3 0-64-15,12 0-49 16,5-5-79-16,0-8-111 15</inkml:trace>
  <inkml:trace contextRef="#ctx0" brushRef="#br0" timeOffset="122953.83">25158 16409 1263 0,'0'0'150'0,"0"0"-81"15,0 0 51-15,0 0 6 16,0 0-36-16,0 0-45 15,-74-53-36-15,60 53-8 16,-1 13-1-16,3 5 0 16,2 9 0-16,3 2 1 15,4 7 1-15,3 0-2 16,0 1-1-16,1-2 1 16,11-4-58-16,0-4-45 15,4-2-35-15,1-5-24 16,6 2-152-16,7-4-223 15</inkml:trace>
  <inkml:trace contextRef="#ctx0" brushRef="#br0" timeOffset="123369.35">25015 17272 302 0,'0'0'1293'0,"0"0"-1196"16,0 0 40-16,0 0-12 16,0 0-32-16,0 0-93 15,54-4 0-15,-25-9 0 16,0 6 0-16,-8 0 0 0,-8 4 0 16,-4 3 0-1,-4 0 0-15,-1 0 0 0,2 10 0 16,-2 15 0-16,-2 9 0 15,-2 9 0-15,0 1 0 16,-5 2 0-16,-8-5 0 16,1-3 0-16,-3-9 0 15,2-7 0-15,2-7 0 16,1-5 0-16,5-7 0 16,4-2 0-16,1-1 0 15,0 0 0-15,22-7 0 16,16-4 0-16,21 0 0 15,25 6-65-15,14 5-163 16,15 0-127-16,10 0-343 16</inkml:trace>
  <inkml:trace contextRef="#ctx0" brushRef="#br0" timeOffset="124137.3">26915 16744 566 0,'0'0'415'0,"0"0"-409"16,0 0 94-16,0 0 148 15,0 0-80-15,0 0-66 0,-3 1-9 16,3 1-14-16,5 0-28 16,4 6-19-16,7 3-2 15,7 6-21-15,9 9-1 16,11 7-2-16,11 6-2 15,12 9-4-15,8 5-1 16,13 2 1-16,8 0 3 16,11-3-2-16,3-7 3 15,8-12 3-15,3-9 30 16,7-17 17-16,12-7-29 16,4-3-25-16,2-11 0 15,2-3 0-15,3 1 0 0,-3 2 0 16,-2 2 0-16,-9 2 0 15,-19-2 0-15,-15 4 0 16,-19 1 0-16,-20-3 0 16,-18 4 0-16,-23 3 0 15,-10 0 0-15,-9 1 0 16,-3 0 0-16,0 2 0 16,0-1 0-16,0 1 0 15,0 0 0-15,0-2 0 16,0 2 0-16,0 0 0 15,0 0 0-15,0 0 0 16,0 10-82-16,0 9-48 16,-5 1-85-16,-8 4-16 0,-8-8-175 15,-6-3-391 1</inkml:trace>
  <inkml:trace contextRef="#ctx0" brushRef="#br0" timeOffset="124769.98">29499 17045 679 0,'0'0'66'0,"0"0"-15"0,0 0 43 15,0 0 2-15,0 0 2 16,0 0 3-16,-76-39-17 15,61 32-13-15,4 5-24 16,10 2-26-16,1 0 8 16,0 0 22-16,7 0 8 15,13 0-36-15,8 0-4 16,5 5 25-16,1 8-9 16,3 1 1-16,-6 2 3 15,-4 4-20-15,-7 1-10 16,-2 2-9-16,-9 5-1 0,-6 1 1 15,-3 0-4-15,-3 3-1 16,-24 4-6-16,-13 3-80 16,-19-5-64-16,-14-7-82 15,-10-16-188-15</inkml:trace>
  <inkml:trace contextRef="#ctx0" brushRef="#br0" timeOffset="125671.1">27042 17585 1278 0,'0'0'142'16,"0"0"26"-16,0 0 18 16,0 0-15-16,0 0-81 15,0 0-78-15,109-17-12 16,-67 17 0-16,-4 0 0 15,-3 0 0-15,-11 5 0 16,-8 0 0-16,-10-2 0 16,-6 0 0-16,0 0 0 15,0 5-12-15,-5 3-17 16,-11 6 6-16,-5 5 11 0,0-2 0 16,-4 3 4-1,3-3 6-15,2-2 2 0,7-4 0 16,7-5 0-16,3-4 0 15,3-2 0-15,0-1 5 16,0-2 8-16,18 0 6 16,6-2-14-16,4-9 1 15,0 1 9-15,-6 3 17 16,-3 1-29-16,-3 6-3 16,-4 0 0-16,1 0 0 15,2 12 0-15,0 19 0 16,-4 10 0-16,-8 5 0 15,-3 0 0-15,-20-6 0 16,-15-7 0-16,-15-10 0 16,-11-10-49-16,-13-10-17 15,-6-3-32-15,-2-10-57 0,12-12-75 16,19-7-173-16,28 0-615 16</inkml:trace>
  <inkml:trace contextRef="#ctx0" brushRef="#br0" timeOffset="127230.13">12639 3705 616 0,'0'0'266'0,"0"0"-145"15,0 0 32-15,118-3-16 16,-54 3-47-16,18 0-36 16,17 6-23-16,17 10 10 15,6-1 9-15,4 3 10 16,-2-1-2-16,-1-3-14 15,5-2 0-15,7-2-5 16,8-3-13-16,3 0-1 16,-1 0-17-16,-14-3 1 0,-28-1 12 15,-30-2 2 1,-36-1-19-16,-22 0-3 0,-10 0 0 16,-5 0 2-16,0 0-2 15,1 0-1-15,2 0-2 16,3 0-18-16,-1 0-44 15,-1 0-77-15,-1 4-100 16,-3-1-245-16</inkml:trace>
  <inkml:trace contextRef="#ctx0" brushRef="#br0" timeOffset="129292.79">29044 14892 1193 0,'0'0'161'0,"0"0"-15"15,0 0 33-15,0 0-14 16,0 0-69-16,0 0-53 16,0 0-31-16,26-23-12 15,-45 23-2-15,-12 0 2 0,-5 0 2 16,-6 3 0-1,2 13-2-15,3 5 0 0,4 8-2 16,1 4 1-16,6-1-1 16,3-3 1-16,7-2 1 15,6-6-3-15,5-6-3 16,5-3 5-16,0-4 1 16,5-3 8-16,17 1 6 15,9 1-6-15,10 0 2 16,8-1-1-16,9 5-5 15,6-2-4-15,5 1 1 16,2-2-2-16,-4-2 0 0,-7-6 1 16,-11 0-4-1,-13-7-17-15,-12-6-75 0,-11-3-96 16,-5 0-124-16,-2 1-264 16</inkml:trace>
  <inkml:trace contextRef="#ctx0" brushRef="#br0" timeOffset="129508.31">29226 14901 1489 0,'0'0'117'0,"0"0"-27"16,0 0 28-16,0 0-69 15,0 0-48-15,-11 89 0 16,1-17 10-16,-2 10-5 0,-4 3-5 15,2-1-1-15,2 0 0 16,5-4-77-16,4-7-110 16,3-14-70-16,0-14-281 15</inkml:trace>
  <inkml:trace contextRef="#ctx0" brushRef="#br0" timeOffset="133448.09">29680 15187 48 0,'0'0'358'16,"0"0"-285"-16,0 0 37 15,0 0 19-15,0 0-38 16,0 0 30-16,0 0-18 16,-77-15 18-16,76 15-25 15,1 0 16-15,0 0-12 16,0 0-3-16,9 0-33 15,11 3 24-15,10 4-29 16,5 1-14-16,2-6-3 16,0-2-4-16,-1 0-22 0,0 0-9 15,3 0-7-15,5-5 0 16,3 0-19-16,0 0-34 16,-3 5-71-16,-7 0-57 15,-15 0-38-15,-10 0-133 16,-11-7-160-16</inkml:trace>
  <inkml:trace contextRef="#ctx0" brushRef="#br0" timeOffset="133689.45">29840 15012 1251 0,'0'0'155'0,"0"0"-55"0,0 0-2 16,0 0 15-1,0 0-77-15,0 0-36 0,6 50-16 16,-6 0 16-16,0 1-1 16,0 5 1-16,0-1 0 15,0 0 0-15,0-4-5 16,5-5-79-16,2-9-36 16,-1-13-48-16,5-14-100 15,2-10-92-15,5-14-371 16</inkml:trace>
  <inkml:trace contextRef="#ctx0" brushRef="#br0" timeOffset="133957.1">30395 14864 1072 0,'0'0'70'15,"0"0"23"-15,0 0 18 16,0 0-87-16,0 0-20 16,24 74 15-16,-19-15 22 15,1 7-21-15,-2 4 0 16,-1-2-8-16,0 0-12 0,1-1 0 16,5-3 0-1,4-3-10-15,1-10-105 0,2-11-161 16,3-18-182-16</inkml:trace>
  <inkml:trace contextRef="#ctx0" brushRef="#br0" timeOffset="134379.88">30674 14844 244 0,'0'0'745'16,"0"0"-554"-16,0 0-65 15,0 0 60-15,0 0-52 16,0 0-25-16,36-12-34 16,-29 12-30-16,7 0-5 15,8 7-7-15,5 15-16 16,4 11-8-16,1 16-4 16,-4 17-4-16,-9 12 1 15,-8 8-1-15,-11 7-1 0,0 4-2 16,-21 5 1-1,-16 3 0-15,-19-6-5 0,-14-7-41 16,-21-13-75-16,-17-15-63 16,-12-16-59-16,-2-21-179 15</inkml:trace>
  <inkml:trace contextRef="#ctx0" brushRef="#br0" timeOffset="134814.71">28754 14645 1417 0,'0'0'31'15,"0"0"0"-15,0 0 58 16,0 0 8-16,-95 6-25 0,68 27-25 15,-3 16-13-15,-1 18-13 16,-2 27-7-16,6 20-5 16,14 11-8-16,13 8-1 15,1-4-8 1,29-12-70-16,10-11-53 0,8-20-19 16,10-15 16-16,8-15-41 15,7-12-123-15,12-16-135 16</inkml:trace>
  <inkml:trace contextRef="#ctx0" brushRef="#br0" timeOffset="135280.47">31451 15071 718 0,'0'0'271'15,"0"0"-116"-15,0 0-53 16,0 0 26-16,0 0-51 16,0 0-44-16,-4 7 3 15,-16 23 38-15,-6 17 21 16,-7 18-38-16,-3 14 5 15,-3 11-37-15,-4 5-20 16,1 3-5-16,0-6 0 16,-1-4 0-16,4-10-26 15,0-12-123-15,2-16-84 0,12-18-159 16,10-25-211-16</inkml:trace>
  <inkml:trace contextRef="#ctx0" brushRef="#br0" timeOffset="135832.06">31301 15852 1526 0,'0'0'98'0,"0"0"-26"16,0 0 45-16,0 0 19 15,0 0-67-15,0 0-40 16,31-14-29-16,-22 9 0 0,1 2 0 15,-1-2 0-15,0 1 0 16,1-1 0-16,-1 2 0 16,-2 0 0-16,-3 0 0 15,-2 3 0-15,-1 0 0 16,-1 0 0-16,0 0 0 16,0 0 0-16,0 0-29 15,0 0-32-15,0 16-16 16,-12 6 51-16,-9 10 14 15,-1-1-9-15,-5 3 15 16,1 2 6-16,1 1-1 16,4-1 1-16,3 0 0 0,-1-4 0 15,1-3 1 1,-1-6-2-16,-2-6 2 0,1-7-1 16,1-6 1-16,3-4 0 15,5 0 1-15,5 0 1 16,6 0 4-16,0-1 24 15,8-4-3-15,20 3-12 16,9 2-13-16,11 0-3 16,4 0 0-16,-4 7 5 15,0 1-4-15,-6 3-1 16,-2-2-1-16,-3-1-22 16,-4 1-43-16,-7-5-18 15,-6 0-51-15,1-4-30 0,1 0-106 16,2-17-175-1</inkml:trace>
  <inkml:trace contextRef="#ctx0" brushRef="#br0" timeOffset="136179.13">31876 15579 225 0,'0'0'894'15,"0"0"-749"-15,0 0-15 16,0 0 25-16,0 0-83 16,0 0-47-16,61 0-22 15,-40 0-3-15,-3 0 0 16,3 0-2-16,-2-6-50 16,3 0-54-16,3-2-125 0,6-1-213 15</inkml:trace>
  <inkml:trace contextRef="#ctx0" brushRef="#br0" timeOffset="136442.42">31878 15920 1012 0,'0'0'178'15,"0"0"3"-15,0 0 4 16,0 0-64-16,0 0-34 16,0 0-40-16,64-70-1 0,-34 56-31 15,0-2-2-15,1 4-10 16,5 3-3-16,1 0-13 16,3 6-86-16,-1 3-112 15,1 0-114-15,-1 0-402 16</inkml:trace>
  <inkml:trace contextRef="#ctx0" brushRef="#br0" timeOffset="139118">32631 15388 1010 0,'0'0'247'15,"0"0"-112"-15,0 0-8 0,0 0-20 16,0 0-15 0,-25-85-45-16,25 73-8 0,0 0-7 15,0-1 5-15,14 5-17 16,8 2-20-16,4 6-7 16,1 0-5-16,-2 2 8 15,-5 7-11-15,-8 3-17 16,-2-2-1-16,2 1 3 15,-1 8-4-15,2 7-43 16,2 8 21-16,0 7 19 16,-2 4-5-16,-7-2 4 15,-6 1 10-15,0-4-7 16,-15-3 11-16,-9-4 7 16,-5-3 13-16,-6-2 4 15,-5 1 2-15,1-1 2 0,0 1-3 16,-1-6 0-16,2 0-1 15,-1-6 1-15,4-5 1 16,4-6-1-16,12-3 0 16,10-2 1-16,7-1 1 15,2 0 20-15,3 0 83 16,22-10-67-16,10-4-28 16,7 1-1-16,2 3 7 15,-2 0 1-15,-4 3 12 16,-6 3 4-16,-5 1-8 15,-6 3 3-15,-6 0-27 16,1 8-2-16,-1 13-8 16,5 11-1-16,-1 2 4 15,1 4 3-15,3-1 2 0,1-6 0 16,4-3 1-16,2-3 1 16,6-8 4-16,3-6 2 15,2-11 9-15,0 0 7 16,-1-3-18-16,-4-13-6 15,0-2-21-15,-5-2-74 16,3-2-120-16,10-2-218 16,6 2-536-16</inkml:trace>
  <inkml:trace contextRef="#ctx0" brushRef="#br0" timeOffset="144489.81">26426 16757 915 0,'0'0'0'15,"-130"-21"0"-15,38 8 0 16,-13 0 77-16,-10-1-53 15,2 3-20-15,12 1-4 16,19 5-77-16,32-2-289 16</inkml:trace>
  <inkml:trace contextRef="#ctx0" brushRef="#br0" timeOffset="145590.76">26991 17007 544 0,'0'0'45'15,"0"0"-33"-15,0 0 124 16,0 0-34-16,0 0 25 15,0 0 43-15,24-10-69 16,12 10-25-16,12 9-14 16,10 7-11-16,6 7-27 15,0-1 23-15,2 5-13 16,4 2-10-16,3-4-9 16,6 3-7-16,5 0 0 0,8 0 14 15,7 1 12-15,5 1 3 16,-1 0 0-16,-1-2-1 15,-1-3-11-15,-7-5-17 16,-5-3-8-16,-9-8-3 16,-11-2 3-16,-6-4 5 15,-5 0 10-15,0-3-5 16,3 0-5-16,7 3 2 16,8 3 2-16,10 6 3 15,10 4-7-15,6 4-5 16,0 5-2-16,-9-4 2 15,-16-4 3-15,-22-8-2 0,-22-3-1 16,-13-6 1 0,-7 0 4-16,0 0-5 0,5 0 0 15,4-6 0-15,1 2-4 16,1 2 1-16,-2-3-1 16,-7 2 3-16,-2-1-15 15,-7-4-55-15,-3-16-81 16,-1-10-176-16,2-6-258 15</inkml:trace>
  <inkml:trace contextRef="#ctx0" brushRef="#br0" timeOffset="146922.41">26629 16894 742 0,'0'0'34'15,"0"0"42"-15,0 0 36 16,0 0-17-16,0 0-24 15,0 0-10-15,-90-42-1 16,28 42-26-16,-10 0 11 16,-8 0 14-16,-4 10 19 15,2 2-30-15,0-3-29 16,-1-4-6-16,-1-4 4 16,-6-1 3-16,-1-6-5 0,3-16 6 15,3-6-7 1,9-3 0-16,12-3-9 0,12-1 1 15,10 1 14-15,12 3 17 16,8 3-9-16,6 3-23 16,2 1-5-16,4 7-4 15,2 5-57-15,4 6-54 16,-1 4-41-16,-3 2-110 16,3 0-128-16,2 0-217 15</inkml:trace>
  <inkml:trace contextRef="#ctx0" brushRef="#br0" timeOffset="147292.42">25388 16392 1158 0,'0'0'33'0,"0"0"-21"16,0 0 6-16,0 0 67 16,0 0-1-16,-97-19-20 15,61 21-7-15,-4 9-26 16,-2 3 2-16,2 2 5 16,-1 1-3-16,1 0-15 15,4 3-11-15,2 1 1 0,3 0 1 16,9 1 7-16,5-2 7 15,8-1-9-15,8 6 7 16,1 3 12-16,1 2 9 16,14 1-22-16,0-2 4 15,-2-1-26-15,1 5-1 16,2 1-117-16,4-9-210 16,7-9-579-16</inkml:trace>
  <inkml:trace contextRef="#ctx0" brushRef="#br0" timeOffset="151723.75">25546 16517 179 0,'0'0'8'0,"0"0"4"15,0 0-12-15,0 0-29 16</inkml:trace>
  <inkml:trace contextRef="#ctx0" brushRef="#br0" timeOffset="153568.75">24842 15923 1045 0,'0'0'1'0,"0"0"69"16,68-112 13-16,-56 67-2 15,-7-5-49-15,-5 0-5 16,0-1 6-16,0 2 0 15,0 2 4-15,0 5 4 0,6 2 1 16,19 7 21 0,14 0-15-16,13 4-33 0,11 5 3 15,8 1-6-15,3 0-11 16,0 1 3-16,4-4-1 16,-7 1-1-16,2-1-1 15,-1 6 0-15,4 4 16 16,8 8-5-16,7 4-1 15,5 4-11-15,0 1 1 16,-5 11 0-16,-6 1 1 16,-9-3 12-16,-7-3-1 15,-10-2-9-15,-5-1 2 16,-6 2-3-16,-5 1-2 16,2 3 0-16,3 6-2 15,8 8 0-15,10 4 0 0,7 4 1 16,0 4 0-16,-1-1 1 15,-8-1-1-15,-9 2 0 16,-10-2-1-16,-11 3-6 16,-7 3 1-16,-6 2 2 15,-2 4-4-15,-3 2 8 16,-5 5-3-16,-4 8 2 16,-5 4 0-16,-2 5-1 15,-5 5 0-15,-18 7 0 16,-13 3-1-16,-16 6 1 0,-14 2 2 15,-13 0 0 1,-9 2 0-16,-8 0-4 0,-3-3 2 16,-3-8-2-16,-4-8 0 15,2-10-1-15,-10-11-3 16,-5-9 4-16,-8-15-1 16,-10-12 4-16,-5-16 1 15,-2-5 1-15,2-35-1 16,8-24-1-16,11-20-3 15,17-15 2-15,24-9 2 16,24-7 1-16,28-1-1 16,24-7 8-16,6-5 1 15,27 4-5-15,17 1-4 16,11 8 0-16,13 15-32 16,11 10-58-16,12 14-75 15,2 15-75-15,-4 17-78 0,-5 18-329 16</inkml:trace>
  <inkml:trace contextRef="#ctx0" brushRef="#br0" timeOffset="168719.14">3933 5671 917 0,'0'0'697'16,"0"0"-613"-16,0 0 136 16,0 0-91-16,0 0-129 15,0 0 0-15,0 0 0 16,70-30 0-16,-52 52 0 16,6 8 0-16,6 1 0 0,1 2 0 15,5-6 0 1,4-7 0-16,0-6 0 0,1-9 0 15,-1-5 0-15,-9 0 0 16,-1-19 0-16,-9-18 0 16,-3-17 0-16,-9-16 0 15,-6-12 0-15,-3-7 0 16,0-1 0-16,0 1 0 16,-2 4 0-16,1 11 0 15,1 10 0-15,0 16 0 16,0 18-110-16,7 17-140 15,11 13-51-15,6 12-338 0</inkml:trace>
  <inkml:trace contextRef="#ctx0" brushRef="#br0" timeOffset="169087.74">4043 5279 1256 0,'0'0'133'16,"0"0"-130"-16,0 0 92 15,0 0 43-15,0 0-76 16,0 0-17-16,-18-47 13 16,18 47-16-16,0 3-9 15,12 16-9-15,15 8-1 0,9 10-12 16,6 4-4-16,7 2 4 15,6-4-2-15,-1-1 13 16,0-6 10-16,-4-11-3 16,-9-8-15-16,-6-10-14 15,-9-3 0-15,-8-16 0 16,-6-22 0-16,-8-20 0 16,-4-17 0-16,0-17 0 15,-15-4 0-15,6-6-40 16,9-8-141-16,15 2-120 15,34-3-117-15</inkml:trace>
  <inkml:trace contextRef="#ctx0" brushRef="#br0" timeOffset="174778.97">15846 4683 1109 0,'0'0'53'15,"0"0"28"-15,0 0-8 16,0 0-38-16,0 0-23 16,0 0 2-16,0 0 2 15,0-9 24-15,0 6 31 16,0 0-2-16,0 3-24 15,0 0-1-15,0 0 5 16,0 0-12-16,0 0-14 0,0 0-16 16,0 0-2-16,0 0-5 15,0 0 0-15,0 0 0 16,0 0-1-16,0 0 2 16,0 0-2-16,0 0 2 15,0 0-2-15,0 0 0 16,0 0 1-16,0 0 1 15,0 0-1-15,0 0-11 16,0 0-14-16,0 0-14 16,0 0-19-16,0 0-19 15,0 0-8-15,0 0 5 16,0-2-56-16,5 1-368 16</inkml:trace>
  <inkml:trace contextRef="#ctx0" brushRef="#br0" timeOffset="178758.53">16452 6445 897 0,'0'0'317'0,"0"0"-137"16,0 0 34-16,0 0-85 15,0 0-83-15,0 0 7 16,0 0 9-16,6-6 4 16,-5 6-11-16,1 1-27 15,1 11-28-15,-2 6 0 16,-1 3 0-16,0 3 0 0,0 8 0 16,2 0 0-16,2 6 0 15,-3 1 0-15,1 0 0 16,-1 4 0-16,-1 2 0 15,0 0 0-15,0 2 0 16,0 2 0-16,0 4 0 16,0 3 0-16,0 6 0 15,0 3 0-15,0-1 0 16,0 0 0-16,0-5 0 16,0 1 0-16,0-3 0 15,0 0 0-15,0-1 0 16,0-2 0-16,0 0 0 15,0-2 0-15,-1 1 0 0,-1 1 0 16,2-1 0-16,0 3 0 16,0-3 0-16,0-3 0 15,0-2 0-15,0-1 0 16,0-2 0-16,0-1 0 16,0 2 0-16,-1-2 0 15,-3 1 0-15,1 0 0 16,-2 0 0-16,-1 1 0 15,-3 7 0-15,-3 3 0 16,3 0 0-16,2 3 0 16,2-3 0-16,4-1 0 15,-1-3 0-15,0-3 0 0,2-3 0 16,0-5 0 0,0-7 0-16,0-8 0 0,0-9 0 15,0-7 0-15,0-7 0 16,0-3 0-16,0 0 0 15,0-1 0-15,0-20 0 16,0-11 0-16,0-13-56 16,4-11-294-16,2-12-273 15</inkml:trace>
  <inkml:trace contextRef="#ctx0" brushRef="#br0" timeOffset="181443.41">16474 6447 483 0,'0'0'279'16,"0"0"-135"-16,0 0 100 15,0 0-39-15,0 0-51 16,0 0-61-16,-2-47-1 16,4 43 8-16,4 0-24 15,0-1-11-15,0 0-10 16,1 0-26-16,-1-2-1 0,3 3-28 16,0-2 0-16,5 1 0 15,-1 0 0-15,5 3 0 16,-1-2 0-16,2 1 0 15,-1-2 0-15,-2 0 0 16,2 0 0-16,0-2 0 16,3-1 0-16,3 1 0 15,1-1 0-15,1 0 0 16,2 2 0-16,2 2 0 16,0 0 0-16,-1 2 0 15,1 1 0-15,0 1 0 0,-2 0 0 16,1 0 0-16,-1 0 0 15,3 0 0-15,2 0 0 16,0 0 0-16,1 0 0 16,-1 0 0-16,3 0 0 15,-3 0 0-15,-1 0 0 16,0 0 0-16,1 0 0 16,2 0 0-16,3 0 0 15,3 0 0-15,3 0 0 16,0 0 0-16,0 0 0 15,-4 0 0-15,0 0 0 16,-6 0 0-16,2 0 0 16,-1 1 0-16,-2 5 0 15,-2-2 0-15,-3 2 0 16,2-1 0-16,0 2 0 0,1 2 0 16,4-1 0-16,-1 3 0 15,3-3 0-15,-3 3 0 16,-1-5 0-16,0 1 0 15,-3 0 0-15,-2-2 0 16,-1 1 0-16,-3-2 0 16,-2-1 0-16,2-1 0 15,1 2 0-15,5-1 0 16,2-2 0-16,3-1 0 16,4 0 0-16,3 0 0 15,-5 0 0-15,-1 0 0 16,-3 2 0-16,0 3 0 0,-2-1 0 15,-3 1 0-15,-1-2 0 16,-3 3 0-16,-2-1 0 16,1 0 0-16,4 2 0 15,4 3 0-15,9 0 0 16,4 2 0-16,6-2 0 16,1-1 0-16,-2-2 0 15,-7-4 0-15,-11-1 0 16,-11-2 0-16,-11 0 0 15,-4 0 0-15,-5 0 0 16,0 0 0-16,0 0 0 16,0 0 0-16,0 0 0 15,0 0 0-15,0 0 0 0,0 0 0 16,0 0 0 0,0 0 0-16,0 0 0 0,0 0 0 15,0 0 0-15,0 0 0 16,0 0 0-16,0 3 0 15,0 3 0-15,0 5 0 16,0 5 0-16,-1 4 0 16,1 3 0-16,0 2 0 15,0 3 0-15,0 2 0 16,0 1 0-16,0 3 0 16,0 2 0-16,1 4 0 15,2 1 0-15,-1 5 0 16,-1 2 0-16,-1 6 0 15,0 8 0-15,0 10 0 0,0 1 0 16,0 5 0-16,-6-3 0 16,-1 1 0-16,0 2 0 15,-1-2 0-15,2-4 0 16,-3-1 0-16,3-3 0 16,-1-3 0-16,-2-4 0 15,-1-5 0-15,-1-3 0 16,-1-6 0-16,-1 0 0 15,-2 1 0-15,-2 5 0 16,4 1 0-16,-2 7 0 16,4-1 0-16,4-1 0 15,1-5 0-15,3-1 0 16,2-8 0-16,-1-5 0 16,1-1 0-16,-4-3 0 0,1-2 0 15,-2 0 0-15,-5 2 0 16,4-3 0-16,-2 1 0 15,0-1 0-15,3-2 0 16,0-4 0-16,1-5 0 16,2-5 0-16,0-6 0 15,0-2 0-15,2-5 0 16,-3 3 0-16,2 0 0 16,1 2 0-16,-2 4 0 15,3-1 0-15,-2 2 0 16,2-1 0-16,0-3 0 0,0-1 0 15,-1-1 0 1,-1-2 0-16,1-1 0 0,-2 2 0 16,1 0 0-16,1 2 0 15,-2-1 0-15,0 0 0 16,0-2 0-16,-3 0 0 16,3-1 0-16,-2-5 0 15,-1 3 0-15,-3 0 0 16,-7 0 0-16,-6 0 0 15,-5 2 0-15,-3 0 0 16,0-1 0-16,-1 6 0 16,-5-1 0-16,-4 1 0 0,-5 2 0 15,-4-1 0 1,-9 0 0-16,-7-1 0 0,-2 0 0 16,-3-3 0-16,5 3 0 15,3-3 0-15,0 3 0 16,-1 2 0-16,0-2 0 15,-1 1 0-15,2 0 0 16,0-5 0-16,4-3 0 16,3 1 0-16,6-3 0 15,6-1 0-15,4 0 0 16,-1 0 0-16,2 0 0 16,0 0 0-16,-1-3 0 15,-3-2 0-15,2-1 0 16,-2 1 0-16,0 2 0 15,5 0 0-15,1-2 0 0,-1 4 0 16,4-1 0-16,2-1 0 16,1 2 0-16,4-1 0 15,0-1 0-15,-3-1 0 16,-4 1 0-16,-2-2 0 16,-2 3 0-16,-4-3 0 15,1 3 0-15,1 2 0 16,5 0 0-16,7-3 0 15,6 3 0-15,0 0 0 16,3 0 0-16,0 0 0 16,-2 0 0-16,-4 0 0 15,-6 0 0-15,-7-3 0 0,-7-1 0 16,-3 1 0-16,-2 1 0 16,4 2 0-16,9 0 0 15,9 0 0-15,9 0 0 16,9 0 0-16,6 0 0 15,2 0 0-15,1 0 0 16,0 0 0-16,0 0 0 16,0 0 0-16,0 0 0 15,0 0 0-15,4-5 0 16,8-2 0-16,4-3 0 16,5-2 0-16,5-5 0 15,9-4 0-15,7-4-570 16</inkml:trace>
  <inkml:trace contextRef="#ctx0" brushRef="#br1" timeOffset="185486.51">19219 6835 1239 0,'0'0'143'0,"0"0"-123"16,0 0 75-16,0 0-56 0,0 0-34 15,0 0 21-15,-32-15 46 16,31 13 36-16,1 1 14 16,0-1-5-16,0 1-56 15,1-1-61-15,19-5 0 16,8-2 0-16,5-3 0 16,4-5 0-16,2-5 0 15,2-5 0-15,3-4 0 16,-4 2 0-16,2 5 0 15,-6 4 0-15,-6 10-157 16,-7 10-198-16,-9 0-283 16</inkml:trace>
  <inkml:trace contextRef="#ctx0" brushRef="#br1" timeOffset="185731.86">19369 6964 1314 0,'0'0'244'0,"0"0"-190"16,0 0 171-16,0 0-48 15,0 0-144-15,0 0-33 16,0-6 0-16,18-7 0 16,6-5 0-16,10-7 0 15,5-7 0-15,6-2 0 0,4 0 0 16,-1 1 0-16,-5 4 0 15,-9 0-137-15,-8 4-322 16,-7 2-838-16</inkml:trace>
  <inkml:trace contextRef="#ctx0" brushRef="#br1" timeOffset="186450.92">19794 6215 1682 0,'0'0'124'0,"0"0"55"0,0 0-117 16,0 0-62-16,0 0 0 16,0 0 0-16,42-61 0 15,-24 53 0-15,1 3 0 16,-1 2 0-16,2 0 0 16,-1 0 0-16,-2 2 0 15,-1-1 0-15,-4 2 0 16,-5 0 0-16,-2 0 0 15,-1 0 0-15,1 0 0 16,-2 8 0-16,3 6 0 0,0 6 0 16,0 11 0-1,1 4 0-15,-6 6 0 16,1 5 0-16,-2 0 0 0,0 4 0 16,-2-1 0-16,-9-5 0 15,0-1 0 1,-1-9 0-16,-1-5 0 0,5-10 0 15,1-4 0-15,1-10 0 16,5-1 0-16,1-4 0 16,0 0 0-16,10 0 0 15,17-10 0-15,8-4 0 16,7 0 0-16,6 1 0 16,1 0 0-16,4 2 0 15,0 2 0-15,1 4-59 0,-3 3-278 16,-7 2-417-16</inkml:trace>
  <inkml:trace contextRef="#ctx0" brushRef="#br1" timeOffset="187182.94">18937 7725 658 0,'0'0'900'0,"0"0"-843"15,0 0 149-15,95-12-81 16,-60 3-108-16,-3-4-14 16,0 1 0-16,-2-2-3 15,-5 0-3-15,0 1-51 16,0 3-67-16,2 6-77 16,-6 4-45-16,-1 0-211 15</inkml:trace>
  <inkml:trace contextRef="#ctx0" brushRef="#br1" timeOffset="187404.73">19076 7847 953 0,'0'0'423'0,"0"0"-319"16,0 0 126-16,0 0-112 15,0 0-81-15,0 0-25 16,83 0-12-16,-58-3-1 16,2-2-7-16,4-3-45 0,2 1-77 15,5-1-61-15,3-1-143 16,3 2-297-16</inkml:trace>
  <inkml:trace contextRef="#ctx0" brushRef="#br1" timeOffset="187866.66">19515 7487 1548 0,'0'0'278'15,"0"0"-216"-15,0 0 97 16,0 0-159-16,84-21 0 16,-63 21 0-16,-2 0 0 15,-7 0 0-15,-3 0 0 16,-5 0 0-16,1 0 0 16,-2 0 0-16,0 0 0 15,0 0 0-15,-1 0 0 16,1 8 0-16,1 4 0 15,-1 6 0-15,-3 6 0 16,0 7 0-16,0 6 0 16,-7 5 0-16,-7-1 0 15,-1-2 0-15,5-5 0 0,1-7 0 16,1-3-3 0,4-8 3-16,3-6 0 0,1-6 0 15,0-1 0-15,0-3 3 16,5 0-3-16,16 0 0 15,18 0 0-15,7-6 0 16,9-3-82-16,8 2-256 16,4 0-363-16</inkml:trace>
  <inkml:trace contextRef="#ctx0" brushRef="#br1" timeOffset="188591.33">18899 8739 1426 0,'0'0'90'15,"0"0"57"-15,80-10-5 0,-52 3-63 16,-1 1-40-16,-5 1-26 16,-2-1-13-16,0 0-1 15,3 2-44-15,3-1-53 16,6 5-110-16,1 0-53 15,-2 3-185-15</inkml:trace>
  <inkml:trace contextRef="#ctx0" brushRef="#br1" timeOffset="188775.83">18977 8950 1120 0,'0'0'354'0,"0"0"-251"15,0 0 108-15,0 0-108 16,85 24-73-16,-49-24-26 16,-2 0-4-16,-1 0-53 15,0-4-104-15,-3-2-91 16,0 1-283-16</inkml:trace>
  <inkml:trace contextRef="#ctx0" brushRef="#br1" timeOffset="189384.93">19435 8792 1521 0,'0'0'155'0,"0"0"-42"16,0 0 64-16,0 0-96 16,0 0-81-16,106-56 0 0,-78 55 0 15,-4 1 0-15,-6 0 0 16,-7 0 0-16,-4 0 0 15,-3 0 0-15,-2 0 0 16,1 0 0-16,0 3 0 16,0 9 0-16,1 6 0 15,-1 3 0-15,-1 6 0 16,-2 5 0-16,0 6 0 16,-3 1 0-16,-12 3 0 15,-6 2 0-15,-3-2 0 16,0-1 0-16,0-3 0 15,0-5 0-15,4-5 0 16,3-6 0-16,-1-5 0 16,3-2 0-16,4-7 0 15,1-3 0-15,6-4 0 16,2-1 0-16,2 0 0 0,0 0 0 16,2 0 0-16,20-3 0 15,16-6 0-15,14 0 0 16,6 4 0-16,6 0 0 15,-3 5 0-15,-5 0 0 16,-1 0-70-16,0 10-137 16,-2-1-138-16,1-3-323 15</inkml:trace>
  <inkml:trace contextRef="#ctx0" brushRef="#br1" timeOffset="190320.37">16690 9097 1289 0,'0'0'109'0,"0"0"79"15,0 0 45-15,0 0-89 16,0 0-76-16,0 0-52 15,0 0-16-15,5 18 0 16,-2 7 0-16,1 6 0 16,-2 2 0-16,1 4 0 0,-2 1 0 15,4 0 0 1,-2 1 0-16,0-1-34 0,3-4-81 16,0-6-120-16,7-9-141 15,5-12-332 1</inkml:trace>
  <inkml:trace contextRef="#ctx0" brushRef="#br1" timeOffset="190497.38">16898 9168 1462 0,'0'0'55'0,"0"0"124"15,0 0-72-15,0 0-98 16,0 0-9-16,12 118 3 0,-17-63-3 15,-6 4-1-15,3 3-8 16,5-1-135-16,3-3-116 16,0-5-276-16</inkml:trace>
  <inkml:trace contextRef="#ctx0" brushRef="#br1" timeOffset="191119.51">16535 9936 1465 0,'0'0'276'16,"0"0"-154"-16,0 0 62 16,0 0-184-16,0 0 0 15,0 0 0-15,-7-6 0 16,7-2 0-16,10-3 0 16,5 0 0-16,1 0 0 15,3 0 0-15,-3 5 0 0,-3-2 0 16,-2 5 0-1,-5 3 0-15,-5 0 0 0,1 0 0 16,-2 0 0-16,0 0 0 16,1 13 0-16,2 8 0 15,0 11 0-15,-3 5 0 16,0 2 0-16,0 3 0 16,-10-1 0-16,-2-1 0 15,-3-4 0-15,1-2 0 16,0-6 0-16,-3-3 0 15,-1-9 0-15,-3-4 0 16,5-7 0-16,1-2 0 16,6-3 0-16,4 0 0 15,5 0 0-15,0-14 0 16,7 0 0-16,18-2 0 0,11-1 0 16,11 3 0-1,9 3 0-15,11 0 0 0,4 1 0 16,0 0-10-16,-2-2-143 15,-6-2-73-15,-3-1-58 16,-6 0-154-16,-1-1-178 16</inkml:trace>
  <inkml:trace contextRef="#ctx0" brushRef="#br1" timeOffset="191562.39">17846 9210 1115 0,'0'0'139'16,"0"0"20"-16,0 0 58 15,0 0-45-15,0 0-117 16,0 0-29-16,0 5-2 16,0 21-10-16,0 4-8 15,0 2-5-15,0 1-2 16,0-4-5-16,0-2-32 16,0-3-58-16,0-7-88 15,0-10-144-15,3-7-179 16</inkml:trace>
  <inkml:trace contextRef="#ctx0" brushRef="#br1" timeOffset="191737.3">17989 9099 1076 0,'0'0'240'0,"0"0"-160"0,0 0 88 16,0 0-49-16,0 0-104 15,0 0-15-15,17 73-5 16,-22-17 5-16,-8 9-14 15,-2 5-69-15,3 5-84 16,2 1-126-16,5-5-219 16</inkml:trace>
  <inkml:trace contextRef="#ctx0" brushRef="#br1" timeOffset="192101.55">17650 10050 1362 0,'0'0'87'0,"0"0"32"15,0 0 102-15,0 0-114 16,0 0-40-16,0 0-44 16,41 4-16-16,-39 32-7 15,-1 13 0-15,-1 5 0 16,0 4-5-16,0 2-90 15,0 5-94-15,0-6-178 16,3-4-517-16</inkml:trace>
  <inkml:trace contextRef="#ctx0" brushRef="#br1" timeOffset="192740.16">18695 9221 806 0,'0'0'710'0,"0"0"-689"16,0 0 7-16,0 0 56 16,0 0-27-16,0 0-41 15,-5 90-14-15,1-48-1 16,4-1-1-16,0 3 0 0,0-1-39 15,6-4-85-15,8-6-81 16,5-10-192-16,2-14-424 16</inkml:trace>
  <inkml:trace contextRef="#ctx0" brushRef="#br1" timeOffset="192911.7">18811 9238 1146 0,'0'0'52'15,"0"0"50"-15,0 0 103 16,0 0-92-16,0 0-86 16,0 0-27-16,69 61-11 15,-69 0 3-15,-11 7-66 0,-9 7-83 16,-1-7-89-16,7-2-182 16</inkml:trace>
  <inkml:trace contextRef="#ctx0" brushRef="#br1" timeOffset="193383.44">18774 10040 1056 0,'0'0'260'0,"0"0"-235"0,0 0 168 16,0 0-28-16,0 0 23 16,0 0-64-16,-22-2-88 15,22-2-36-15,9 1 0 16,0 0 0-16,2-1 0 16,-1 0 0-16,-4 3 0 15,0-1 0-15,-5 2 0 16,2 0 0-16,-3 0 0 15,0 0 0-15,0 0 0 16,0 0 0-16,0 0 0 16,0 0 0-16,0 0 0 15,0 0 0-15,0 0 0 16,0 0 0-16,0 0 0 0,0 0 0 16,0 0 0-1,0 0 0-15,0 0 0 0,0 0 0 16,0 0 0-16,0 0 0 15,0 0 0-15,0 0-12 16,0 0-93-16,0 4-18 16,0 3-108-16,1-4-120 15,4-3-311-15</inkml:trace>
  <inkml:trace contextRef="#ctx0" brushRef="#br1" timeOffset="194261.95">18568 10115 1357 0,'0'0'111'0,"0"0"21"0,0 0 93 16,0 0-112-16,0 0-49 16,112-29-19-16,-70 22-45 15,-5 3 0-15,-1 1 0 16,-6 0 0-16,-8 1 0 16,-5 0 0-16,-9 1 0 15,-5 1 0-15,-3 0 0 16,0 0 0-16,0 0 0 15,0 0 0-15,-6 11 0 16,-13 6 0-16,-5 4 0 16,1 1 0-16,3 0 0 15,2-1 0-15,6-6 0 16,6-5 0-16,1-3 0 0,3-4 0 16,2-3 0-1,0 0 0-15,0 0 0 0,7 0 0 16,13 0 0-16,10-3 0 15,4-5 0-15,3 2 0 16,-6 3 0-16,-2 3 0 16,-8 0 0-16,-7 0 0 15,-6 0 0-15,-3 8 0 16,-4 6 0-16,1 8 0 16,-2 9 0-16,0 3 0 15,-6 6 0-15,-20-1 0 16,-8 0 0-16,-11-2 0 0,-9-5 0 15,-1-10 0 1,2-8 0-16,5-8 0 0,8-6 0 16,7 0-111-16,12-12-172 15,6-7-165-15</inkml:trace>
  <inkml:trace contextRef="#ctx0" brushRef="#br1" timeOffset="196091.36">18483 9861 331 0,'0'0'1'0,"0"0"0"16,0 0 18-16,0 0 101 16,0 0-5-16,0 0-8 15,0 0 29-15,-39-53 63 16,39 51-25-16,0-1-100 16,14-1-18-16,4-1-55 15,1 0 1-15,5 2-3 16,0 0 2-16,3 2 19 0,-1 1 33 15,4 0-9-15,6 3-17 16,8 9-23-16,5 6-4 16,4-1-2-16,1-2 1 15,-2 2-2-15,-4 0-1 16,-5 0 4-16,-4 4 0 16,0-1-1-16,-3 2 3 15,-2 0-1-15,-1 4-1 16,1 2 1-16,1 3-1 15,-3 2 2-15,-2 1 1 16,-8-4-2-16,-5 3 2 16,-8 2 11-16,-9 2-10 15,0 1-4-15,-3 2 1 0,-20 3-1 16,-6 5 1 0,-12 5-3-16,-5-2 3 0,-6 2-4 15,-8-10 5-15,-8-10-3 16,-7-13 2-16,-8-14 0 15,-7-6 2-15,-4-22-3 16,-3-26 0-16,-3-17-1 16,2-12 2-16,14-4 0 15,16 2-1-15,30 7-4 16,26 6 1-16,12 3-5 16,32 3 1-16,20 6-5 15,16 5-66-15,6 6-19 16,1 5-48-16,-4 9-146 15,-4 9-507-15</inkml:trace>
  <inkml:trace contextRef="#ctx0" brushRef="#br1" timeOffset="200165.99">19535 10353 956 0,'0'0'71'16,"0"0"-58"-16,0 0 54 15,0 0 32-15,0 0-11 16,0 0 23-16,0-43 60 0,10 43 16 16,25 0-77-16,17 0-33 15,12 14-38-15,2 2-3 16,-8-1-14-16,-9-3-22 15,-13-5 0-15,-8-3 0 16,-8-2 0-16,-4-1 0 16,-4 1 0-16,1 4-28 15,2 5-92-15,1 4-108 16,1 2-68-16,-2-5-176 16,-5-6-413-16</inkml:trace>
  <inkml:trace contextRef="#ctx0" brushRef="#br1" timeOffset="200534.39">19830 10210 1521 0,'0'0'74'16,"0"0"-15"-16,0 0 36 15,0 0 12-15,0 0-52 16,0 0-49-16,-7-28-6 16,-19 28-2-16,-9 0-1 0,-13 0 3 15,-8 8 0 1,-2 0 1-16,3-1-1 16,6-2-2-16,13 0 1 0,11-2-1 15,10 1-4-15,9-2 5 16,2 0-5-16,4 5 2 15,1 9 4-15,25 13 6 16,18 17 7-16,14 13-9 16,8 5-4-16,-5 1-2 15,-13-5-60-15,-17-8-114 16,-14-14-125-16,-13-13-324 16</inkml:trace>
  <inkml:trace contextRef="#ctx0" brushRef="#br1" timeOffset="203898.73">21198 10347 1195 0,'0'0'243'16,"0"0"29"-16,0 0-35 15,0 0-137-15,0 0-100 16,28-82 0-16,2 68 0 16,8 3 0-16,6 2 0 15,1 0 0-15,-6 8 0 16,-13-1 0-16,-12 2 0 16,-9 0 0-16,-5 0 0 15,0 0 0-15,-2 13 0 16,-12 9 0-16,-8 9 0 15,-3 5 0-15,-3 3 0 0,1 9 0 16,1 3 0-16,8 0 0 16,1-2 0-16,4-6 0 15,3-8 0-15,1-8 0 16,3-14 0-16,3-5 0 16,2-8 0-16,-1 0 0 15,2 0 0-15,0 0 0 16,0 0 0-16,15-9 0 15,9-2 0-15,6 1 0 16,0 2 0-16,-1 1 0 16,-6 5 0-16,-11 1 0 15,-8 1 0-15,-4 0 0 16,0 0 0-16,0 6 0 0,0 11 0 16,0 5 0-16,-3 6 0 15,-9 5 0-15,-2 2 0 16,-5 1 0-16,-4 0 0 15,-3-6 0-15,-3-2 0 16,-3-6 0-16,-1-5 0 16,4-4-68-16,2-4-166 15,10-3-102-15,16-6-191 16</inkml:trace>
  <inkml:trace contextRef="#ctx0" brushRef="#br1" timeOffset="204131.2">21578 10707 1257 0,'0'0'229'16,"0"0"-143"-16,0 0 77 15,0 0-41-15,0 0-77 16,121-26-37-16,-76 24-4 15,1 0 1-15,-3-1-5 16,-1-2-13-16,0-4-76 16,-3-8-117-16,-6 0-171 0,-5-2-213 15</inkml:trace>
  <inkml:trace contextRef="#ctx0" brushRef="#br1" timeOffset="204339.34">21792 10461 1571 0,'0'0'204'0,"0"0"-156"16,0 0 63-16,0 0-22 15,0 0-82-15,0 0-5 16,-23 104-2-16,13-50 0 16,2 4-1-16,4 0-4 15,4-4-74-15,0-7-69 0,12-8-80 16,13-12-113-1,9-18-342-15</inkml:trace>
  <inkml:trace contextRef="#ctx0" brushRef="#br1" timeOffset="204527.84">22372 10304 1440 0,'0'0'108'15,"0"0"-95"-15,0 0-12 16,77 99 80-16,-63-35-34 0,-8 11-47 16,-6 0-2-1,0 1-81-15,-17-5-121 0,-5-2-180 16</inkml:trace>
  <inkml:trace contextRef="#ctx0" brushRef="#br1" timeOffset="204800.36">20968 11405 1407 0,'0'0'84'15,"0"0"47"-15,0 0 94 16,0 0-25-16,0 0-200 0,111-5 0 15,-16-5 0-15,22-4 0 16,15-3 0-16,4-1 0 16,-5-1 0-16,-7 5 0 15,-14 7 0-15,-16 7 0 16,-10 0 0-16,-21 23-251 16,-17 5-216-16,-15 1-330 15</inkml:trace>
  <inkml:trace contextRef="#ctx0" brushRef="#br1" timeOffset="205369.77">21262 11676 1684 0,'0'0'138'0,"0"0"52"0,0 0-155 15,0 0-35-15,-12-81 0 16,42 55 0-16,9 3 0 15,10 0 0-15,5 6 0 16,-3 4 0-16,-5 6 0 16,-11 4 0-16,-11 0 0 15,-10 3 0-15,-6 0 0 16,-5 0 0-16,1 6 0 16,-1 15 0-16,1 15 0 15,-1 10 0-15,-3 11 0 0,0 2 0 16,0 4 0-1,-15-3 0-15,-7-2 0 16,-5-5 0-16,-6-3 0 0,-1-7 0 16,-4-7 0-16,0-7 0 15,4-6 0-15,2-8 0 16,5-4 0-16,6-6 0 16,5-2 0-16,7-2 0 15,4-1 0-15,4 0 0 16,1 0 0-16,0 0 0 15,0-1 0-15,6-12 0 16,11-2 0-16,5 4 0 16,6 5 0-16,6 4 0 15,4 2 0-15,5 2 0 0,2 15 0 16,2 0 0-16,0 2 0 16,0-4 0-16,0-2 0 15,5-7 0-15,3-6 0 16,3 0 0-16,5-9 0 15,6-10 0-15,3-3-40 16,-1-7-225-16,-9-1-218 16</inkml:trace>
  <inkml:trace contextRef="#ctx0" brushRef="#br1" timeOffset="205834.74">22818 11595 473 0,'0'0'709'0,"0"0"-636"15,0 0 54-15,0 0 50 16,0 0-88-16,0 0-34 16,95 13-24-16,-67-13-13 15,1 0-18-15,-1-7-6 0,3 1-112 16,2 6-143-1,0 0-190-15</inkml:trace>
  <inkml:trace contextRef="#ctx0" brushRef="#br1" timeOffset="206061.41">22840 11935 1508 0,'0'0'128'0,"0"0"-45"16,0 0 77-16,0 0-72 16,109-46-29-16,-73 24-38 15,-3-4-21-15,-5 3 0 0,-3-1-4 16,2 4-91-16,3 6-142 16,4 8-190-16,7 3-527 15</inkml:trace>
  <inkml:trace contextRef="#ctx0" brushRef="#br1" timeOffset="206718.51">23373 11223 1551 0,'0'0'173'0,"0"0"-108"16,0 0 75-16,0 0-22 15,88-58-118-15,-72 52 0 16,-3 1 0-16,-2 2 0 16,-3 0 0-16,0 1 0 15,0-1 0-15,2 0 0 16,7 2 0-16,3 1 0 15,2 0 0-15,4 0 0 16,7 3 0-16,-3 6 0 16,-3 3 0-16,-6-1 0 0,-11 0 0 15,-4 4 0 1,-4 2 0-16,-2 9 0 0,0 3 0 16,0 6 0-1,-3 5 0-15,-9-2 0 0,-5 2 0 16,-2-1 0-16,-5 0 0 15,-4-2-5-15,-2-2-10 16,1-5-2-16,1-6 11 16,4-5-5-16,6-7 2 15,5-5 1-15,6-6 7 16,3 0 1-16,4-1 1 16,0 0 1-16,0 0 5 15,0 0 5-15,0 0 10 0,0 0-2 16,2 0-15-1,9-1-2-15,6-5-3 0,2 4 0 16,6 2 0-16,9 0 0 16,8 0 0-16,6 5-4 15,4 6 2-15,1 3 2 16,2-2-1-16,2 0 1 16,-3-5 0-16,0-2-4 15,-2 1-20-15,-4-3-50 16,-5-1-94-16,-4-2-121 15,-5 0-79-15</inkml:trace>
  <inkml:trace contextRef="#ctx0" brushRef="#br1" timeOffset="209337.5">23483 10992 593 0,'0'0'245'16,"0"0"-61"-16,0 0-23 0,7-75-23 15,19 57-44-15,8 2-14 16,8 2-20-16,3 3 26 16,0 4-20-16,-3 2-22 15,0 5 1-15,-3 0-34 16,0 0-8-16,1 4-3 16,2 14-1-16,6 8 0 15,3 10-5-15,4 9 5 16,1 5 0-16,0 3 1 15,-7 6-1-15,-9 4-3 16,-10 2 2-16,-13 5 2 16,-9 3-2-16,-8 8 2 15,0 5-2-15,-21 4 0 16,-10-1 0-16,-8-4 0 0,-13-6-1 16,-12-6-2-16,-10-8 0 15,-13-14-1 1,-10-17 1-16,-5-20 4 0,-2-14-18 15,-5-29-14-15,2-29-2 16,4-19 13-16,12-14 17 16,22-12-1-16,25-1-17 15,27-3-28-15,17 4 29 16,27 6-9-16,31 8-29 16,23 7 4-16,13 7-6 15,5 8-69-15,0 11-81 16,-8 14-101-16,-6 15-202 15</inkml:trace>
  <inkml:trace contextRef="#ctx0" brushRef="#br1" timeOffset="214045.93">19266 6433 1275 0,'0'0'71'16,"0"0"-6"-16,0 0 61 15,0 0 34-15,0 0-65 16,0 0-34-16,0 0 11 16,0 0-21-16,17-49-21 15,1 8-7-15,4-11-5 16,5-15-18-16,8-12 0 15,3-10 0-15,1-3 0 16,-3 5 0-16,-8 2 0 0,-6 14 0 16,-11 9 0-1,-11 3-33-15,0 6-158 0,-24 1-255 16,-13 7-217-16</inkml:trace>
  <inkml:trace contextRef="#ctx0" brushRef="#br1" timeOffset="214493.26">19371 5788 1039 0,'0'0'196'15,"0"0"-136"-15,0 0 62 16,0 0 5-16,0 0-70 16,0 0-9-16,9-59-10 0,1 30-4 15,2 3-8 1,3-2 11-16,1 6 10 0,5 4-22 16,3 3-18-16,-1 10-7 15,5 5-1-15,0 0-17 16,7 24-32-16,2 15-13 15,0 11 11-15,0 9-1 16,-4 5-48-16,-1 0-47 16,-4-14-216-16</inkml:trace>
  <inkml:trace contextRef="#ctx0" brushRef="#br1" timeOffset="-213918.98">19915 4727 959 0,'0'0'212'16,"0"0"-43"-16,0 0-29 15,0 0 54-15,0 0-62 16,75-73-46-16,-59 70-58 16,6 1-16-16,2 1-3 0,-1 1-6 15,-5 0-2-15,-8 0 1 16,-4 0-2-16,-3 0 1 16,1 0 0-16,2 0-1 15,4 0-1-15,1 7-6 16,1 9 6-16,0 4-3 15,-1 5 4-15,-7 5 0 16,-2 7-2-16,-2 4-4 16,0 2 5-16,-14 3-11 15,-4-5-4-15,-4 0 8 16,-2-2-2-16,2-2 1 16,-1-4-1-16,-2-6-10 15,0-5-8-15,-2-9-3 16,0-8 13-16,3-5 4 15,3 0 3-15,5-1 11 16,8-6 0-16,4-1 2 0,4 3 9 16,0-4 2-16,0 2 6 15,1-3-8-15,13 0 8 16,-2 3 17-16,1-2-24 16,2 3-2-16,-1 1 0 15,-1-1-8-15,-1 3 4 16,4 3-2-16,1 0 2 15,5 0 1-15,9 20-7 16,7 14 0-16,8 13-1 0,6 11 0 16,3-1 1-1,5-2 1-15,-2-12 8 0,3-9 5 16,2-10 1-16,4-9-1 16,12-8-13-16,15-5-1 15,16-2-75-15,8-32-310 16,6-25-511-16</inkml:trace>
  <inkml:trace contextRef="#ctx0" brushRef="#br1" timeOffset="-208947.09">6448 15995 364 0,'0'0'157'15,"0"0"-88"-15,-91 0-69 16,58 5-36-16,0 1-52 16,0-2-3-16,-1 1-221 15</inkml:trace>
  <inkml:trace contextRef="#ctx0" brushRef="#br1" timeOffset="-208068.88">5541 13308 495 0,'0'0'60'0,"0"0"-14"16,0 0-46-16,85-4-20 0,-64-3-170 15</inkml:trace>
  <inkml:trace contextRef="#ctx0" brushRef="#br1" timeOffset="-207911.8">5748 13287 317 0,'0'0'138'0,"0"0"-61"16,0 0-24-16,103-7-53 16,-78 4-17-16,-2-3-68 15,4-2-135-15,-5 2 119 16,-1 3-25-16,-3 3 126 16,3 0 142-16,-1 0-78 15,2 0-54-15,1 0 32 16,4 3-42-16,3-2-55 15,0-1-184-15</inkml:trace>
  <inkml:trace contextRef="#ctx0" brushRef="#br1" timeOffset="-207798.59">6448 13241 512 0,'0'0'76'15,"0"0"-70"-15,82 0-6 16,-57 0-203-16</inkml:trace>
  <inkml:trace contextRef="#ctx0" brushRef="#br1" timeOffset="-207713.31">6761 13268 81 0,'0'0'0'0</inkml:trace>
  <inkml:trace contextRef="#ctx0" brushRef="#br1" timeOffset="-207597.11">7302 13225 211 0,'0'0'0'0</inkml:trace>
  <inkml:trace contextRef="#ctx0" brushRef="#br1" timeOffset="-207295.91">7602 13225 865 0,'0'0'0'0,"81"0"-135"16,-44 0 29-16,-2 0 13 0,-9-7 74 15,-3-1-87-15,-4 3 106 16,-1 1 89-16,4 2 57 16,5 2 64-16,1 0-140 15,2 0-25-15,-3 6-29 16,1 2-16-16,-5-2-1 15,-1-3 1-15,-4-2 0 16,-4 1-3-16,-1-1-11 16,-4 2-4-16,3 2-68 15,9-3 86-15,2 2 2 16,9-1 42-16,5 1 65 16,1 3-15-16,-7-6-54 15,-7 2-40-15,-14-1-118 0,-3-2-163 16</inkml:trace>
  <inkml:trace contextRef="#ctx0" brushRef="#br1" timeOffset="-207151.3">8397 13260 673 0,'0'0'76'0,"0"0"45"16,0 0-42-16,0 0 16 16,81-42-35-16,-68 32 6 15,-5-2 11-15,-4 1-37 16,1-3-40-16,-4-9-10 0,4-4-192 15,5-5-73 1</inkml:trace>
  <inkml:trace contextRef="#ctx0" brushRef="#br1" timeOffset="-206963.8">8740 12548 704 0,'0'0'79'0,"0"0"-64"16,14-81-12-16,-4 57 0 16,1 2-6-16,-2-2-17 15,-1 2-62-15,-5 0-88 16,-1-1 108-16,-2 3-391 16</inkml:trace>
  <inkml:trace contextRef="#ctx0" brushRef="#br1" timeOffset="-206828.16">8640 12227 300 0,'0'0'0'16,"0"0"-17"-16,-80-33-99 16,50 21 116-16,-3 0 62 15,-3 2-30-15,-8 0 30 16,-3 3 3-16,-5-1-65 16,-1 2-182-16</inkml:trace>
  <inkml:trace contextRef="#ctx0" brushRef="#br1" timeOffset="-206647.64">7605 11991 806 0,'0'0'177'0,"0"0"76"16,0 0-137-16,-80-18-106 16,54 14-10-16,-5 1 0 15,-5 1-36-15,-7 0-37 16,1 2-7-16,0 0-23 15,1 0-112-15,6 0-210 16</inkml:trace>
  <inkml:trace contextRef="#ctx0" brushRef="#br1" timeOffset="-205314.14">6597 13287 1328 0,'0'0'51'0,"0"0"11"16,0 0 15-16,0 0-77 15,0 0-7-15,0 0-56 16,46 27-57-16,-46-12-33 16,-6-1-47-16,-4 1-42 15,8-3-179-15</inkml:trace>
  <inkml:trace contextRef="#ctx0" brushRef="#br1" timeOffset="-205110.65">6749 13546 362 0,'0'0'760'0,"0"0"-708"16,0 0 110-16,0 0-61 15,0 0-101-15,0 0-3 16,21 25 3-16,-21-12-1 15,1 1-2-15,1 2-30 16,1 3-78-16,-3 2-116 16,0 0-87-16,0 0-108 15</inkml:trace>
  <inkml:trace contextRef="#ctx0" brushRef="#br1" timeOffset="-204946.05">6768 13876 863 0,'0'0'90'0,"0"0"44"15,0 0-38-15,0 0-52 16,0 0-43-16,-4 82 0 16,-1-62-2-16,-2 3 0 15,3-3-1-15,-1 5-33 16,2 0-27-16,-3 0-51 16,6 5-34-16,0 0-189 15</inkml:trace>
  <inkml:trace contextRef="#ctx0" brushRef="#br1" timeOffset="-204788.95">6767 14442 957 0,'0'0'136'15,"0"0"-29"-15,0 0-14 16,6 81-71-16,-6-58-20 16,0 1-2-16,-5 1-2 15,-7 1-22-15,-1 5-78 16,1 2-104-16,2 1-107 15</inkml:trace>
  <inkml:trace contextRef="#ctx0" brushRef="#br1" timeOffset="-204632.37">6671 15004 838 0,'0'0'219'16,"0"0"-30"-16,0 0-43 0,-10 97-48 15,3-66-58-15,-4-1-30 16,-1 2-9-16,-1 3-1 15,-1-5-44-15,-2 2-96 16,7-5-101-16,3-4-114 16</inkml:trace>
  <inkml:trace contextRef="#ctx0" brushRef="#br1" timeOffset="-204475.79">6622 15652 270 0,'0'0'805'0,"0"0"-793"0,0 0 41 16,0 0-28 0,0 0-25-16,0 0-51 0,-1 80-111 15,-2-64-102-15,3-2-179 16</inkml:trace>
  <inkml:trace contextRef="#ctx0" brushRef="#br1" timeOffset="-204309.23">6506 16019 1341 0,'0'0'122'15,"0"0"17"-15,0 0-24 16,0 0-85-16,0 0-30 16,-103 68-7-16,48-65-170 0,-6-3-190 15,-5 0-241 1</inkml:trace>
  <inkml:trace contextRef="#ctx0" brushRef="#br1" timeOffset="-204160.63">5238 16121 1368 0,'0'0'61'0,"-118"-3"-60"16,51 3-1-16,2 0-168 15,5 3-495-15</inkml:trace>
  <inkml:trace contextRef="#ctx0" brushRef="#br1" timeOffset="-204025.99">4351 16104 400 0,'0'0'935'16,"0"0"-935"-16,0 0-1 15,0 0-68-15,-41-101-401 16</inkml:trace>
  <inkml:trace contextRef="#ctx0" brushRef="#br1" timeOffset="-201423.26">6667 13383 1149 0,'0'0'203'0,"0"0"-46"16,0 0 37-16,0 0-55 15,0 0-74-15,6-81-21 16,12 64-17-16,7 0-15 16,5 0-4-16,3 2-1 15,1 0 1-15,2 2 4 16,-3-2 0-16,1 1-5 15,-1-1-4-15,0 1-3 0,3-1 0 16,1 5 0 0,4-2 0-16,-2 3 0 0,0 3 0 15,1-3 0-15,-4 2 0 16,0-2 0-16,0 1 0 16,-2 0 0-16,-1-1 0 15,1 1 0-15,2 2 0 16,4 5 0-16,6 1 0 15,2 0 0-15,4 0 0 16,0 7 0-16,-5 3 0 16,-1 1 0-16,-1 3 0 15,-6 0 0-15,-1 1 0 16,0-1 0-16,-4 2 0 16,5 2 0-16,1 4 0 15,2 0 0-15,3 1 0 16,2 1 0-16,1-1 0 0,-3-1 0 15,-8-3 0-15,-4-1 0 16,-6 0 0-16,-2 1 0 16,-1 0 0-16,0 4 0 15,1 3 0-15,1 2 0 16,-1 0 0-16,2 1 0 16,-3 4 0-16,-1-1 0 15,-6 3 0-15,4 1 0 16,-5 0 0-16,-1 3 0 0,-3 3 0 15,-2 5 0 1,-4 4 0-16,-1 2 0 0,-2 3 0 16,0-1 0-16,-3-1 0 15,3-1 0-15,-3 2 0 16,3-2 0-16,-3 1 0 16,2 1 0-16,0-4 0 15,0 3 0-15,-2 3 0 16,0 0 0-16,0 3 0 15,0-2 0-15,-12 1 0 16,3-9 0-16,1-4 0 16,-2-4 0-16,4-4 0 15,-3 2 0-15,3 2 0 16,0 4 0-16,-1 3 0 0,-1 2 0 16,2-1 0-16,-2-4 0 15,0-5 0-15,-1-5 0 16,-2-5 0-16,0-2 0 15,-3-1 0-15,2-2 0 16,-1 3 0-16,-2 1 0 16,-2 0 0-16,-3 2 0 15,-3 1 0-15,-2 1 0 16,-2 0 0-16,0-2 0 16,0-5 0-16,2 0 0 15,4-1 0-15,5-1 0 16,-1-2 0-16,7-3 0 15,1-2 0-15,-3-2 0 16,0-2 0-16,-3 1 0 16,-4-2 0-16,-5 1 0 0,-9-2 0 15,-1 1 0-15,-1-1 0 16,2 1 0-16,8-1 0 16,4-2 0-16,2 1 0 15,4-1 0-15,0 0 0 16,-1-1 0-16,-5 2 0 15,-4-2 0-15,-4 1 0 16,-5-3 0-16,-2-2 0 16,-3-1 0-16,-2 0 0 15,3-3 0-15,4 2 0 16,4 0 0-16,6-1 0 16,5 0 0-16,1-1 0 0,1-1 0 15,-3 0 0-15,-4 0 0 16,-3-1 0-1,-7-9 0-15,-4-2 0 0,-1-2 0 16,-4 0 0-16,6-4 0 16,1 2 0-16,2-1 0 15,2 0 0-15,1-1 0 16,4 0 0-16,0-1 0 16,-2-3 0-16,-3-2 0 15,1-1 0-15,-5-4 0 16,5 0 0-16,1-6 0 15,2 0 0-15,5-1 0 16,6-3 0-16,0 0 0 0,5-4 0 16,0-1 0-1,2-5 0-15,-5 2 0 0,1-2 0 16,-2 2 0 0,1 4 0-16,-1 2 0 0,4 3 0 15,0-2 0-15,3 1 0 16,3-4 0-16,-2 0 0 15,-2 1 0-15,3 2 0 16,-1 1 0-16,2 2 0 16,0 4 0-16,2 2 0 15,2 3 0-15,2 1 0 16,0-3 0-16,0-4 0 16,0-5 0-16,6-6 0 0,3-5 0 15,0 3 0-15,-3 1 0 16,-3 7 0-1,0 5 0-15,-1 1 0 0,-1 3 0 16,2-4 0-16,0-7 0 16,3-3 0-16,0-3 0 15,6 0 0-15,0 3 0 16,-3 4 0-16,-2 2 0 16,5 1 0-16,-3 0 0 15,3 1 0-15,3-3 0 16,-3-2 0-16,7-4 0 15,-1-2 0-15,0 1 0 0,1-4 0 16,-2 6 0-16,5 2 0 16,-3 5 0-16,0 2 0 15,3 1 0-15,6 0 0 16,5 0 0-16,9 4 0 16,7 2 0-16,0 6 0 15,1 2-111-15,-3 3-373 16,-3 4-539-16</inkml:trace>
  <inkml:trace contextRef="#ctx0" brushRef="#br1" timeOffset="-196585.92">17524 14118 757 0,'0'0'371'0,"0"0"-201"0,0 0 25 16,0 0-11-16,0 0-58 15,0 0-58-15,0 0 6 16,18-22-31-16,-12 29-16 15,-1 19-16-15,-1 21-4 16,-4 20 7-16,0 20-14 16,0 16 0-16,-12 7 0 15,0 1 0-15,3 5 0 16,9 4 0-16,0 5 0 16,6 0 0-16,14-3 0 15,-1-7 0-15,1-8 0 16,-3-5 0-16,-3-8 0 15,-4-11 0-15,-5-10 0 16,-5-18 0-16,0-12-37 0,0-16-5 16,-5-13-18-16,0-8-20 15,1-6-52-15,3 0-19 16,1-9-84-16,0-14-221 16</inkml:trace>
  <inkml:trace contextRef="#ctx0" brushRef="#br1" timeOffset="-195064.22">17544 14149 368 0,'0'0'124'16,"0"0"16"-16,0 0 24 16,0 0-55-16,0 0-106 15,0 0-2-15,-11-36 2 16,11 31-2-16,0-2 1 15,0-1 0-15,0 4 62 16,0-1 60-16,0 2 6 16,0 1 52-16,9-1-52 15,12 1-44-15,9 2-22 16,7 0 4-16,6 0-16 16,6 2-12-16,4 1 7 0,2-3-9 15,6 0-11-15,4-10-5 16,3-6-3-16,4 0-2 15,5 0-2-15,5 7-10 16,6 3-5-16,2 4 0 16,-5 2 0-16,-4 0 0 15,-4 0 0-15,-6 5 0 16,-7 2 0-16,-13-2 0 16,-6 2 0-16,-9-3 0 15,-3 0 0-15,-2-3 0 16,2-1 0-16,1 0 0 15,3 0 0-15,-4-5 0 16,-5-4 0-16,-8 2 0 0,-5 2 0 16,-5 0 0-16,-2 0 0 15,3 2 0-15,5-3 0 16,4 1 0-16,2-1 0 16,4 2 0-16,1 2 0 15,1-1 0-15,-1 3 0 16,-3 0 0-16,-10 0 0 15,-4 0 0-15,-6 0 0 16,-4 0 0-16,0 0 0 16,0 0 0-16,0 0 0 15,0 3 0-15,0 13 0 16,0 8 0-16,-3 4 0 16,-1 5 0-16,-3 1 0 0,5 6 0 15,-1 5 0-15,1 6 0 16,2 5 0-16,0 6 0 15,0 5 0-15,0 8 0 16,11 10 0-16,1 8 0 16,1 9 0-16,1 11 0 15,-4 3 0-15,-1 2 0 16,0-4 0-16,-3-12 0 16,1-17 0-16,0-11 0 15,-2-17 0-15,1-17 0 16,-4-11 0-16,-1-9 0 15,-1-8 0-15,0-2 0 0,0 0 0 16,0 2 0 0,0 5 0-16,-6-1 0 0,-1 2 0 15,1-2 0-15,1-4 0 16,-1-3 0-16,2-2 0 16,1-3 0-16,-6 3 0 15,0-3 0-15,-6 4 0 16,-12 6 0-16,-7 1 0 15,-12 3 0-15,-12 3 0 16,-11 6 0-16,-11-1 0 16,-8 3 0-16,-5-3 0 15,1-1 0-15,-1-1 0 0,2-1 0 16,3-2 0 0,3-2 0-16,3-2 0 0,-3 0 0 15,2-3 0-15,5 2 0 16,6-5 0-16,5 0 0 15,0-5 0-15,-3-3 0 16,-6-3 0-16,0 0 0 16,1-9 0-16,3-10 0 15,7-1 0-15,4 6 0 16,12 5 0-16,10 4 0 16,12 5 0-16,9 0 0 15,8 0 0-15,-2 0 0 16,3 0 0-16,-3 0 0 15,-3 0 0-15,-2 1 0 16,-6-1 0-16,-4 0 0 0,-3 0 0 16,3-6 0-16,3-3 0 15,6 4 0-15,7 2 0 16,5 1 0-16,6-2 0 16,20-4-108-16,35-3-674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8-25T13:54:26.7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14320 4028 274 0,'0'0'0'16,"0"0"-16"-16,0 0 16 15</inkml:trace>
  <inkml:trace contextRef="#ctx0" brushRef="#br0" timeOffset="419.87">14320 4028 441 0,'27'24'237'0,"-27"-24"-107"15,0 0 11-15,0 0-9 16,0-1-52-16,0 0-39 16,0 1 21-16,0 0 7 15,0 0 2-15,0 0 1 16,0 0-2-16,0 0 10 16,0 0-11-16,0 0-17 15,0 0-26-15,0 0-7 0,0 0 7 16,0 0 6-1,0 0-14-15,0 0-9 0,1 0-3 16,-1 0-5-16,2 0-1 16,-2 0 1-16,1 0-2 15,1 0-2-15,1 0-27 16,-3 2-48-16,2 0-128 16,-2-1-101-16,1 1-373 15</inkml:trace>
  <inkml:trace contextRef="#ctx0" brushRef="#br0" timeOffset="4107">14340 3527 454 0,'0'0'12'0,"0"0"-11"15,0 0 12-15,0 0 34 16,0 0-16-16,0 0 19 16,0 33 30-16,0-20-1 15,0 3-13-15,0 4-36 16,0 0-24-16,0 0-2 16,0 1-4-16,0-3 0 15,0 4 0-15,0-2 0 16,-5-1-1-16,1-1-2 0,1 3 2 15,-2-4 1-15,4 5 0 16,-1-1 1-16,2 1 2 16,0 4-2-16,0-4 0 15,0 2-1-15,0-2 0 16,0 1 1-16,0-4-1 16,0-4-2-16,0-2 1 15,-3-2 0-15,-2-1-7 16,0 0-13-16,2 1-9 15,0 5 23-15,3 4 2 16,0 2 3-16,0 4 0 16,0 1 0-16,0-2 4 15,0-4-2-15,0-2 0 0,0-5 0 16,0-5-2-16,-2 1-28 16,-2-2-12-16,1 4-3 15,0-1 30-15,1 3 1 16,2 2 14-16,0 2 3 15,0 6 3-15,0-1 0 16,0 0 0-16,0-1-6 16,0-3-3-16,0-6-4 15,0-1-7-15,0-3 3 16,0 0 9-16,-4-2 1 16,0 2 1-16,1 0 4 15,1 1 0-15,2 4-2 16,0-5-2-16,0 1 0 15,0-3-2-15,0-4-52 0,-3 1-59 16,2-3-65-16</inkml:trace>
  <inkml:trace contextRef="#ctx0" brushRef="#br0" timeOffset="6419.24">14754 4025 659 0,'0'0'88'15,"0"0"-83"-15,0 0 125 16,0 0-22-16,0 0-47 16,0 0-43-16,0 0 7 15,-43 20-12-15,33-15-4 16,-1-1-9-16,2 1 2 16,-1 0-1-16,1-1-1 15,0-1 0-15,-3 2 0 16,0 0 2-16,1-1-2 0,-2-1 1 15,0-3 2-15,-2 3 0 16,1-3 6-16,1 0-3 16,6 1 15-16,0-1 4 15,3 0-5-15,1 0-17 16,-4 0-3-16,1 0 4 16,-3 0-4-16,0 0 0 15,-5 0-5-15,2 0-6 16,-1-4 5-16,-1 1-3 15,4-1-6-15,0-1 11 16,2 3 0-16,2-1 3 16,3 3-3-16,-2 0-7 0,0 0-14 15,-1-1-2 1,-2-1-6-16,-1-1 15 0,-4 0 17 16,-2-2 1-16,2 2 0 15,-1 0 2-15,1 2 4 16,7-1 2-16,0 2 7 15,1 0-2-15,1-1-12 16,1 1 0-16,-3-2-1 16,2 2-3-16,-4-3 1 15,0 0-3-15,0 1-15 16,-1-1 10-16,1 0-3 16,1 0 13-16,-4 0-1 15,5 1 1-15,-3 0-1 16,3 1-3-16,1-2-33 0,-1 2-17 15,1-2-20-15,-1 0-35 16,-2 1 34-16,0-2-4 16,-1 1 12-16,1 1-40 15,4-1 23-15,0 2-47 16,2-1-42-16,2 2 134 16,0 0 39-16,0 0 0 15</inkml:trace>
  <inkml:trace contextRef="#ctx0" brushRef="#br0" timeOffset="8711.96">14496 4012 594 0,'0'0'63'0,"0"0"-27"16,79 5 75-16,-58-5-7 16,-6 0-90-16,0 0-8 0,-4-3 4 15,0-2 13 1,3-1-23-16,2 4 6 0,4 2-6 15,3 0-7-15,4 0 7 16,3 3-2-16,0 5 0 16,1-4 2-16,-2-2 2 15,-6-2 12-15,-3 0 16 16,-4 0-26-16,-2 0-1 16,-3-2-3-16,0-2 0 15,1 2-6-15,4 2-10 16,5 0-13-16,0 0-3 15,3 3 13-15,0 2 11 16,-4 0 6-16,0-3 2 0,-2 1 0 16,-4-3 0-1,-1 0 0-15,-3 0 0 0,1 0 0 16,1 0-13-16,0 0 6 16,2 0-6-16,2 0 0 15,3 6-1-15,1 5 13 16,0-4-2-16,-1 3 3 15,-2-2 3-15,-1 0 1 16,-5 2-4-16,2-2 0 16,-4 2 0-16,2-2 0 15,-2-1 2-15,1 2-4 16,1-2 4-16,0-1-2 16,0 5 0-16,-1-2 0 15,2 3 0-15,-3 0 1 0,-1-3 0 16,-1 2 14-16,0 0 6 15,-2 1 6-15,1 1-17 16,-1-1-3-16,-1 0-4 16,1 0 2-16,3 0-5 15,0 3 3-15,1 4-3 16,0-2 5-16,-3 4-4 16,-2-1 15-16,-1 2 9 15,-3-2-3-15,0 4-4 16,0 2-1-16,0 0 0 15,0 2 1-15,0 2-3 16,0 0 12-16,-3-1-3 16,-4 2-7-16,-4 0-12 0,-1-1-2 15,0 1 5 1,-4-3 3-16,-2 0 4 0,3 0 5 16,-3 2-2-16,3 1-1 15,1 3-2-15,0 3-7 16,-2-3-2-16,4-2 0 15,-4-4 0-15,0-4-3 16,0-4 10-16,-2-1 15 16,2-4 11-16,-1 1-3 15,-2-3-15-15,0 2 7 16,2 0-12-16,1 1-6 16,1 1-7-16,0 0-3 0,0-1 2 15,0-1-2-15,0-3 0 16,-3 1 1-16,0-4-1 15,-6-1 1-15,2-2-1 16,-3-3 10-16,1-1 9 16,0-2-3-16,0 0-2 15,3 0-5-15,2 0-9 16,-1 0 7-16,0 0 1 16,2 0-2-16,-5-5 5 15,1-2-3-15,-1-3-1 16,-3 3 3-16,0 0-2 15,1 0 10-15,1-1-5 16,0 0 7-16,2-1 2 16,-2-2-6-16,0 1-7 15,-1 1 0-15,2-2-9 0,1 2 1 16,1-2-1 0,-1 2 0-16,7-1 0 0,-1 3 2 15,4 2 6-15,-2-2 0 16,1 2 2-16,2 1-7 15,-4-1-2-15,3-1-1 16,-1-3 1-16,0-1 0 16,-4-2 1-16,4 0-2 15,-1-5 2-15,1 5-1 16,5 2 0-16,2 3 0 16,2 0 0-16,-3 0 1 15,1 0-2-15,-2-1 1 0,2 0-1 16,-3-5 0-16,-1 1 0 15,-1-6 0-15,-2-3 1 16,4 4-1-16,0-5 1 16,0 3 0-16,3 6 2 15,3 0 6-15,0 2 0 16,3 2-2-16,0-2 0 16,0-3-4-16,0-5-2 15,0-4-1-15,0-5 1 16,0-1 7-16,-3 0-6 15,0 3 6-15,1 4-7 16,1 3 1-16,1 4 3 16,0 2-2-16,0 0 3 0,0 3 1 15,9-5-6-15,-1 1 0 16,2-3-1-16,-4-1-1 16,0-4 0-16,-2 2-1 15,-1 2 2-15,-1 3 0 16,-1 1 0-16,1 4 1 15,1 3 1-15,1-1 1 16,1 4-3-16,-1-3 0 16,4 1 0-16,-1-2 0 15,3-2 0-15,0-2 0 16,-3-1 0-16,-1 0 0 16,-2 0 0-16,-2 3-2 0,-2-1 1 15,0 3 0 1,0 1-1-16,0 1 2 0,0 2 0 15,0-1 2-15,1 0 4 16,4-1-1-16,1-4-1 16,1-3-4-16,2-4 0 15,-1-4 1-15,1 1-1 16,-3-3 0-16,-2 1 0 16,2 3-1-16,-3-2 0 15,3 2-2-15,3 5-31 16,9-3-68-16,7 3-94 15,8-1-266-15</inkml:trace>
  <inkml:trace contextRef="#ctx0" brushRef="#br0" timeOffset="9698.36">14362 3987 337 0,'0'0'0'0,"0"0"-67"16,0 0-8-16</inkml:trace>
  <inkml:trace contextRef="#ctx0" brushRef="#br0" timeOffset="11114.4">14375 4120 1065 0,'0'0'102'0,"0"0"-91"16,0 0 68-16,0 0 62 16,0 0-77-16,0 0 0 15,5 3 29-15,-5-12-3 16,1-2-32-16,1-4-12 16,1-2-7-16,1-2-20 0,-1-2-2 15,0-4-5 1,-1 0 0-16,-1-3-2 0,-1-4-2 15,0 0-1-15,0 2-4 16,0 2-3-16,0 2 1 16,0 0 0-16,0 3 10 15,0 4 4-15,2-1 0 16,5 2 6-16,1-1-9 16,-2 2 3-16,1 0-2 15,2 5-10-15,-2-4-3 16,0 7 0-16,-1-4 0 15,2 4 0-15,-3 2 0 16,4 2 0-16,-3 0 0 0,0 1 0 16,4 0 0-1,-4-1 0-15,2 1 0 0,2-3 0 16,-1-2 0 0,3-1 0-16,3 0 0 0,1-1 0 15,4 0 0-15,2 4 0 16,1 0 0-16,2 1 0 15,0 2 0-15,-1 1 0 16,-2 2 0-16,-2 1 0 16,-1-1 0-16,-2 1 0 15,0-2 0-15,4 0 0 16,0-1 0-16,6 3 0 16,0-3 0-16,4 3 0 15,1 0 0-15,1 0 0 0,-2 0 0 16,-4 8 0-1,-4-1 0-15,-3-2 0 0,-7 0 0 16,-2-2 0-16,-1-2 0 16,2 1 0-16,3 0 0 15,0 0 0-15,6 3 0 16,1 1 0-16,2 1 0 16,1 4 0-16,-1-2 0 15,-3-1 0-15,-4 0 0 16,-1-5 0-16,-4 2 0 15,-3-1 0-15,3 1 0 16,-2 0 0-16,3 3 0 16,1 1 0-16,5 5 0 0,-1 2 0 15,3 4 0-15,0-2 0 16,-4-2 0-16,-4 0 0 16,-3-4 0-16,-2 0 0 15,-5 0 0-15,0-2 0 16,1 5 0-16,-1 4 0 15,2 5 0-15,-1 5 0 16,2 6 0-16,-1 2 0 16,-2 0 0-16,0 0 0 15,-1-4 0-15,-2-4 0 16,0-2 0-16,0-3 0 16,0 2 0-16,0-2 0 0,0 1 0 15,0 4 0 1,-2 1 0-16,-3 2 0 0,-2 1 0 15,-2 1 0-15,-3-2 0 16,1-3 0-16,-2-1 0 16,-3 1 0-16,-2-2 0 15,4 2 0-15,1 2 0 16,1 0 0-16,4-2 0 16,2 3 0-16,3-3 0 15,0-2 0-15,-1-3 0 16,0-5 0-16,-1 0 0 15,2-2 0-15,-2-3 0 16,2 2 0-16,-1 1 0 16,2-1 0-16,-2 4 0 15,3 4 0-15,1 3 0 0,-2 2 0 16,2 3 0-16,-1-1 0 16,-2-2 0-16,-5 0 0 15,-2-3 0-15,-7 1 0 16,-2-1 0-16,-2 1 0 15,-6-3 0-15,-1 8-53 16,-5 2-85-16,3-1-168 16,0-6-504-16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8-25T13:54:57.454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26298 2146 1210 0,'0'0'144'0,"0"0"-35"15,0 0 94-15,0 0 9 16,0 0-64-16,0 0-127 16,0 0-21-16,-17-25 0 15,17 25 0-15,0 8 0 16,3 12 0-16,8 7 0 15,7 7 0-15,-2 2 0 16,5-1 0-16,0 0 0 0,-6-8 0 16,-1-10 0-1,-4-10 0-15,-4-7 0 0,0 0 0 16,5-15 0-16,9-23 0 16,11-16 0-16,6-12 0 15,4-5 0-15,-5 4 0 16,-4 6 0-16,-3 10 0 15,-7 8 0-15,-4 9 0 16,-3 9 0-16,1 10 0 16,-2 9-108-16,-1 6-418 15</inkml:trace>
  <inkml:trace contextRef="#ctx0" brushRef="#br0" timeOffset="317.35">26456 2078 1584 0,'0'0'371'0,"0"0"-279"15,0 0-92-15,0 0 0 16,0 0 0-16,0 0 0 16,85-16 0-16,-64 16 0 15,1 16 0-15,2 15 0 16,1 9 0-16,2 7 0 15,0 4 0-15,-2-5 0 16,-1-11 0-16,-6-12 0 0,-3-14 0 16,-4-9 0-16,0 0 0 15,3-29 0-15,4-11 0 16,3-10 0-16,3-3 0 16,2 0 0-16,3 7 0 15,0 14-366-15,0 15-410 16</inkml:trace>
  <inkml:trace contextRef="#ctx0" brushRef="#br0" timeOffset="7556.96">20181 3496 1191 0,'0'0'349'0,"0"0"-270"0,0 0 78 15,0 0-31-15,0 0-42 16,0 0-37-16,0 0-33 15,9-28-14-15,24 58 0 16,19 11 0-16,15 9 0 16,10 6 0-16,-2 0 0 15,-11 0 0-15,-13-6 0 16,-17-9 0-16,-13-11-39 16,-14-11-108-16,-7-10-91 15,0-9-141-15,-7-3-256 16</inkml:trace>
  <inkml:trace contextRef="#ctx0" brushRef="#br0" timeOffset="7907.79">20430 3821 1091 0,'0'0'8'0,"0"0"6"15,0 0 161-15,0 0-53 16,0 0-57-16,0 0-30 16,-24 14 3-16,24-11 23 15,0 5 37-15,18 2-22 16,10 9-40-16,8 3 6 0,6 1 3 16,-1 0-9-1,-2-2 0-15,-4-4 0 0,-6-9-3 16,-3-5-33-16,-7-3 0 15,-4-8 0-15,0-17 0 16,-3-13 0-16,-3-13 0 16,-1-9 0-16,-3-8 0 15,1 3-163-15,6 6-253 16,12 12-686-16</inkml:trace>
  <inkml:trace contextRef="#ctx0" brushRef="#br0" timeOffset="25158.75">4078 7475 230 0,'0'0'187'16,"0"0"-124"-16,0 88-19 0,4-55 12 15,2-2-4-15,-3-4-4 16,-3-3 8-16,0-2-1 16,0-1-15-16,-3 3-1 15,-9 6 4-15,3 5-21 16,3 11-8-16,6 6-2 15,0 10-1-15,6 3-5 16,6 7-6-16,-2 0-1 16,-8 1-5-16,-2-2 1 15,-3-4-5-15,-13-1 3 16,-1 4 4-16,-1 5 0 16,8 3 1-16,3 3-2 15,5-1 0-15,2-2 1 16,0-2 0-16,0-5 3 15,0-5-1-15,-12-4 0 16,-3-6 0-16,-3 2 1 16,-1-2-2-16,2-3 0 0,1 0 2 15,10 0 0-15,3-1 0 16,3 1-2-16,0 5 2 16,9-5 0-16,4 0 0 15,-5-2 0-15,-4-4 0 16,-2-2 1-16,-2-1-1 15,0 1-1-15,0 1 1 16,0 3 0-16,4 2-2 0,4 4-5 16,7-2-36-1,-2-5-6-15,2-1 38 16,-6-5 11-16,-1-1 5 0,-4-1 0 16,-3 7-2-16,-1-2 6 15,0 5 11-15,3 3-7 16,3 4 0-16,5 1 2 15,2 5-12-15,-1-3 3 16,-3-2-1-16,0-2 2 16,-6-5 3-16,-3-2 5 15,0 3 10-15,0 0 47 16,-3 2 9-16,-6 2-29 16,2 1-18-16,1 1 21 15,-2 0-26-15,1-3-3 16,4-2 1-16,3-1-23 0,-3-4-4 15,3 0 1-15,0 0-1 16,-2 0-1-16,1 4 1 16,-2-1 20-16,1 4-20 15,2 0 10-15,0 1 7 16,0 0 8-16,0-1 4 16,0-3-2-16,5-6-4 15,-4-5-9-15,1-11-14 16,-2-5 2-16,0 0 0 15,0 0-1-15,0 0 2 16,-3-2 5-16,-2-2-5 16,4-7-3-16,1-6 0 15,0-3-7-15,0-5-48 16,0-8-98-16,1-21-166 0</inkml:trace>
  <inkml:trace contextRef="#ctx0" brushRef="#br0" timeOffset="26259.36">4986 6878 251 0,'0'0'614'15,"139"-5"-604"-15,-63-2-10 16,13 2 7-16,7 2-1 0,8 3-3 15,11 0-1-15,4 0-2 16,2 0 0 0,-4 0 1-16,-1-5 35 0,-4-10 68 15,-5-5-41-15,-3-5 3 16,-5 1-66-16,-5 2 0 16,-3 3-3-16,3 4-14 15,6 6-9-15,3 1-6 16,-3 6-18-16,1 1 34 15,-1 1 10-15,-9 0 5 16,-5 0 1-16,-17 0-3 16,-18 0-91-16,-12 0-119 15,-5-7-48-15</inkml:trace>
  <inkml:trace contextRef="#ctx0" brushRef="#br0" timeOffset="26876.2">7796 6740 312 0,'-94'-12'234'0,"-27"2"-171"16,-26 2 13-16,-31-3 6 0,-29 6 4 15,-23 1-38 1,-16 4-28-16,-6 0-11 0,7 0-4 16,11 9-5-16,15-1 1 15,22-2-2-15,24-6-1 16,30 0 2-16,28 0 4 15,20 0 37-15,21 0 49 16,19-2-23-16,18 2-3 16,10 0 28-16,9 0-7 15,8 0-16-15,2 0-32 16,-1 0-5-16,-4 0 11 16,-2 0-14-16,-6 0-21 15,-4 0-5-15,-2 0 2 16,-1-3-5-16,1-2-1 15,6-2-4-15,6 4-37 0,9 0-27 16,6 0-21-16,0 2-36 16,18-1-201-16,6 0-71 15</inkml:trace>
  <inkml:trace contextRef="#ctx0" brushRef="#br0" timeOffset="29846.08">4303 8129 521 0,'0'0'47'15,"0"0"48"-15,0 0 75 16,0 0-1-16,0 0 22 16,0 0-50-16,-76-29-33 15,62-1-36-15,-2-12-5 16,2-11-14-16,3-11-11 15,3-8-8-15,4-6 3 0,-1 0-23 16,2-1 3-16,3 2-1 16,0 0-7-16,0 1-7 15,0 1 4-15,11-4-4 16,-1 0 0-16,2 5-1 16,-3 3-1-16,3 11 0 15,-2 12 0-15,-2 6-1 16,1 10 1-16,-2 8 0 15,1 8 2-15,-1 2 1 16,2 4 1-16,3 0 3 16,9 2-2-16,0 1-5 15,6 2 0-15,4 0 0 0,8 1-1 16,10 1 1-16,6 3 0 16,14 0 0-16,5 0-1 15,4 0 1-15,8-1 4 16,1-4 18-16,1-4 1 15,1-5-11-15,4 2-6 16,2 1-4-16,-4 1 0 16,-3 4 1-16,-3 1-3 15,-1 1 2-15,7-1 1 16,7 0-3-16,1-2-1 16,-1 0-3-16,-2-1 2 15,-4 1 0-15,-4 2 2 16,-6-3 0-16,-4 3 1 0,4 1-1 15,0-2 2-15,-3 3-2 16,3 1 5-16,-2 1-5 16,0 1 2-16,-3 0-2 15,-4 0 0-15,-10 3-1 16,-14 7-1-16,-7-2-5 16,-8 0 7-16,-8-3-1 15,-9 0 0-15,-6-1 1 16,-4-1-4-16,-4 0 0 15,5 2 3-15,2 2 1 16,9 2 2-16,11 1 2 16,8 0-2-16,6-1-1 0,0 2-1 15,-7 0 1 1,-4-2 5-16,-9 2-6 0,-5 6 0 16,-4 7-1-16,-2 7-1 15,-2 3 2-15,-2 3-2 16,1-1 2-16,-1 7 2 15,3 8 0-15,1 8-2 16,-2 9 2-16,-5 7 2 16,-1 7 4-16,-5 7 2 15,0 3-5-15,0 0-1 16,0-3 4-16,0-5-6 16,0-7 4-16,-2 1 15 15,-1-2 2-15,3 4-7 0,-3 8-1 16,0 4-6-1,0 4-3-15,-6 4-6 0,-4 0 0 16,-7 1 0-16,-4 4 0 16,-6-1 0-16,-1-3 0 15,-5-3 0-15,5-6 0 16,4-6 0-16,9-5 0 16,14-7 0-16,4-5 0 15,0-4 0-15,9-7 0 16,4-8 0-16,2-2 0 15,-3-4 0-15,0 2 0 16,0 0 0-16,1 0 0 0,1 0 0 16,-1 2 0-1,4-1 0-15,-3-2 0 0,-3-6 0 16,-2-2 0-16,-2-3 0 16,-4-1 0-16,-3 0 0 15,0 7 0-15,0 6 0 16,0 10 0-16,0 3 0 15,2 5 0-15,5-1 0 16,4-3 0-16,2-3 0 16,-2-5 0-16,0-7 0 15,-3-5 0-15,-4-4 0 16,-1 0 0-16,-3 10 0 16,-1 3 0-16,-11-3-8 15,-4-8-21-15,2-13 16 16,1-9 1-16,-1-5 5 0,-5-4-1 15,-3-3-3-15,-1-4 2 16,-4 0 1-16,3 0 8 16,5 0 0-16,9 0 2 15,5 0-1-15,5 3 2 16,0 11 0-16,0 4 0 16,0 3-2-16,3 1 0 15,-3-1 0-15,0 1-1 16,0 3 0-16,-12-2 1 15,-1 2 0-15,2 2-1 16,3-5 0-16,3 2 1 16,2 0-1-16,3-3 2 0,0-1 0 15,0-6 2 1,5-4-2-16,-2-5-2 0,-1-2 2 16,-2-3 1-16,0 2 1 15,0-2-4-15,2 4 0 16,2 4 0-16,4 7-1 15,4 0 1-15,3 2-2 16,-5-2 1-16,0-2-4 16,-7-1-3-16,-3 1-5 15,0-1-18-15,0 1 5 16,-8-2 9-16,0 3 7 16,2-5 3-16,3 6 5 15,0 1 0-15,3 3 2 16,0 5 2-16,0 0-1 15,0 2 1-15,0-1-2 0,0 1 0 16,0 2 2-16,0 0-2 16,-6 4 0-16,-1 3-1 15,2 2 1-15,-2 2 1 16,1-1 3-16,-1 0-3 16,-1-4 0-16,2-4-1 15,-3-7 3-15,-1 0-6 16,-2-5 2-16,-6 0 1 15,-2-1 0-15,-5 0-1 16,0 2-1-16,-2 1 0 0,2 2 1 16,-1 1 0-1,-4-2-1-15,2-3 2 0,-11-3-4 16,-4-3-16-16,-9-5 5 16,-9-3 5-16,-5-2 10 15,-1 0-8-15,1 2 2 16,6 0 4-16,1 4-1 15,-1 2 3-15,0 0 1 16,-2-1-1-16,-4-4-2 16,2-4 2-16,-3-1-5 15,1 0-43-15,-1 0 2 16,-2-3 15-16,7-2 11 16,2 5 7-16,8 0 9 15,6 3 3-15,10 8 1 16,5 3 0-16,4-3 0 0,2 1 0 15,2-4 0-15,2-2 0 16,-7 2 1-16,1-2 0 16,-7 0 0-16,-2 2-1 15,0-1 0-15,3 4 1 16,-1-2 3-16,0 2-1 16,-2 1 6-16,-6-3-5 15,-1-1-4-15,-5 0-2 16,-7-5 2-16,-3-2 2 15,-5 0 0-15,2-1-1 16,-2 1 0-16,1 1 0 16,-1 1 3-16,2 2 16 0,0 1 6 15,1 0-4 1,-1-1 9-16,-2 0-17 0,-1-4-8 16,-1-1-1-16,2 0 0 15,5 0 12-15,5 0 0 16,0 0 5-16,2 0-8 15,6 0-6-15,5 0-2 16,3-1-3-16,7-1-3 16,-3 1 7-16,-1-1-4 15,-2-1 3-15,0-2-2 16,-1 1-2-16,1-3 0 16,5 1 0-16,7-1-3 15,6-2 1-15,6 0-5 16,9-4 0-16,3-4-23 15,9-5-74-15,19-9-188 0,10-9-662 16</inkml:trace>
  <inkml:trace contextRef="#ctx0" brushRef="#br0" timeOffset="30697.8">7975 7961 993 0,'0'0'69'0,"0"0"41"15,0 0 159-15,0 0-31 16,0 0-16-16,0 0-121 16,105 14-56-16,-30-22-45 15,11-16 0-15,9-12 0 16,0-8 0-16,1-9 0 15,-4-5 0-15,1-9 0 0,-2-7 0 16,-3-6 0 0,-3-4 0-16,-9 1 0 0,-9 4 0 15,-13 4 0-15,-17 11 0 16,-11 16 0-16,-10 12 0 16,-7 11 0-16,-5 6 0 15,-4 7-22-15,0 5-389 16,-19 7-161-16</inkml:trace>
  <inkml:trace contextRef="#ctx0" brushRef="#br0" timeOffset="31113.71">8390 7444 880 0,'0'0'439'0,"0"0"-326"16,0 0 54-16,0 0-21 16,0 0-74-16,0 0-64 15,-21 46-4-15,0-15-4 16,-7 10 9-16,-5 8 6 0,0 11-9 15,0 4-5-15,3 5 0 16,2 5 1-16,-2-3-1 16,2-2 4-1,1-6 4-15,3-5-5 0,5-6-3 16,2-10 2-16,7-8-5 16,4-11 5-16,2-10-3 15,4-6 0-15,0-3 0 16,17-4-4-16,13 0-27 15,11-1-68-15,8-15-46 16,7-5-48-16,7-3-292 16</inkml:trace>
  <inkml:trace contextRef="#ctx0" brushRef="#br0" timeOffset="35118.11">3159 6573 971 0,'0'0'237'0,"0"0"-148"16,0 0 66-16,0 0-1 0,0 0-30 15,0 0-36-15,0 0-11 16,-2 11 2-16,16-7-37 16,11 5-30-16,5 1-8 15,0 4-2-15,-5-1-1 16,-4-1 0-16,-3 2 10 15,0-1-11-15,-3-2 0 16,-2-2 0-16,-2-6 0 16,-4-3 0-16,3 0 0 15,1-3 0-15,10-25 0 16,4-18 0-16,6-24 0 16,1-20 0-16,-1-16 0 15,0-9 0-15,-1 0 0 16,-3 9 0-16,3 9 0 15,-9 18 0-15,-5 20 0 0,-8 22-238 16,-2 21-193-16,1 16-334 16</inkml:trace>
  <inkml:trace contextRef="#ctx0" brushRef="#br0" timeOffset="35584.82">3266 6350 1133 0,'0'0'142'16,"0"0"-28"-16,0 0 93 15,0 0-17-15,-7-79-77 16,7 69-36-16,0 1-6 15,0 3-71-15,3 0 0 16,4 3 0-16,5 0 0 16,0 1 0-16,6 2 0 15,4 0 0-15,8 0 0 16,6 17 0-16,7 8 0 16,5 8 0-16,7 3 0 15,3 2 0-15,0-2 0 16,-2 0 0-16,-4-8 0 0,-12-9 0 15,-11-10 0 1,-13-9 0-16,-4-6 0 0,3-35 0 16,4-29 0-16,2-33 0 15,3-29 0-15,-2-14 0 16,-1-1 0-16,3 12 0 16,4 23 0-16,2 23 0 15,-3 19 0-15,1 21 0 16,-4 20-319-16,-1 21-427 15</inkml:trace>
  <inkml:trace contextRef="#ctx0" brushRef="#br0" timeOffset="40225.37">3087 6861 1206 0,'0'0'324'15,"0"0"-246"-15,0 0 119 16,0 0 14-16,-146-62-180 15,61 6-31-15,-15-13 0 16,3-15 0-16,6-13 0 0,9-9 0 16,13-4 0-16,17-2 0 15,18 9 0 1,13 14 0-16,12 13 0 0,6 17 0 16,3 13 0-16,0 12 0 15,0 9 0-15,0 11 0 16,0 8 0-16,3 6-14 15,-3 0-330-15,3 8-191 16,-3 1-177-16</inkml:trace>
  <inkml:trace contextRef="#ctx0" brushRef="#br0" timeOffset="40673.76">2329 4613 1451 0,'0'0'156'0,"0"0"45"16,0 0-18-16,0 0-127 15,-41-74-56-15,39 71 0 16,-4 3 0-16,-4 0 0 16,-8 23 0-16,-2 11 0 15,-2 10 0-15,9 10 0 16,5 7 0-16,8 6 0 15,0 0 0-15,18-8 0 16,9-9 0-16,4-16 0 16,2-13 0-16,3-12 0 15,3-9 0-15,2 0 0 16,4-16 0-16,4-4 0 16,-1-3-189-16,0-3-216 0,-6 2-307 15</inkml:trace>
  <inkml:trace contextRef="#ctx0" brushRef="#br0" timeOffset="40862.57">2713 4742 1640 0,'0'0'177'0,"0"0"-4"15,0 0-116-15,0 0-57 16,46 74 0-16,-25-12 0 15,-5 11 0-15,-1 10 0 16,3 4 0-16,6 2-144 0,10-11-420 16</inkml:trace>
  <inkml:trace contextRef="#ctx0" brushRef="#br0" timeOffset="50969.77">2125 7129 631 0,'0'0'293'15,"0"74"-105"-15,0-29-14 16,0 1-73-16,-3 0-19 16,-3 0-59-16,-4-4-14 15,5-1-4-15,2-3-4 0,3 1-1 16,0 1-8-1,2-2-87-15,14-1-162 0,7-3-359 16</inkml:trace>
  <inkml:trace contextRef="#ctx0" brushRef="#br0" timeOffset="51553.64">2106 7230 255 0,'0'0'1093'16,"0"0"-966"-16,0 0 8 15,0 0 12-15,0 0-100 16,0 0-42-16,18 115-3 15,-18-60-1-15,0 9-1 16,0 3-2-16,0-2-31 16,-2 1-33-16,2-6 13 0,0-5-25 15,0-8-3-15,9-10-37 16,-1-8 27 0,-1-8-24-16,-4-13 28 0,0-7-39 15,0-1-204-15</inkml:trace>
  <inkml:trace contextRef="#ctx0" brushRef="#br0" timeOffset="51919.77">1840 7795 913 0,'0'0'348'16,"0"0"-253"-16,0 0 51 15,0 0 12-15,0 0-71 16,0 0-64-16,3 5-19 16,2 6-1-16,2 5 1 15,4 1 0-15,5 4 28 16,5 3 21-16,7 2-3 15,5 1-12-15,12-4-22 16,1-5 1-16,-7-5-6 16,-5-9 3-16,-13-4-4 0,3-2-10 15,-3-21-22-15,1-5-53 16,5-5-120-16,1-6-192 16,10 4-897-16</inkml:trace>
  <inkml:trace contextRef="#ctx0" brushRef="#br0" timeOffset="56638.84">2926 13405 1580 0,'0'0'289'0,"0"0"-124"16,0 0-152 0,0 0-13-16,0 0 0 0,0 0 0 15,0 0 0-15,12 42 0 16,19 11 0-16,10 20 0 16,9 11 0-16,8 7 0 15,5 2 0-15,1 0 0 16,-6-6 0-16,-10-7 0 15,-6-11 0-15,-8-10 0 16,-4-11 0-16,-2-14 0 16,1-15 0-16,-4-19-366 15,5-9-286-15</inkml:trace>
  <inkml:trace contextRef="#ctx0" brushRef="#br0" timeOffset="56940.48">3675 13601 1747 0,'0'0'177'0,"0"0"-93"16,0 0-45-16,-97 2-39 16,37 21 0-16,-10 10 0 15,-9 12 0-15,-4 15 0 16,2 13 0-16,5 7 0 15,15 7 0-15,7-1 0 16,6-10 0-16,5-7 0 16,4-17 0-16,8-14 0 0,7-13 0 15,9-14 0-15,5-6 0 16,7-4 0-16,0-1 0 16,3 0 0-16,0-17 0 15,3-6 0-15,21-3-943 16</inkml:trace>
  <inkml:trace contextRef="#ctx0" brushRef="#br0" timeOffset="57607.27">2668 14768 1826 0,'0'0'209'0,"0"0"-197"16,0 0-12-16,0 0 0 15,0 0 0-15,0 0 0 16,85 56 0-16,-43-16 0 16,4 7 0-16,0 7 0 15,5 8 0-15,-3 6 0 16,4 7 0-16,0 0 0 15,6 3 0-15,6-1 0 16,4-12-52-16,0-17-628 16</inkml:trace>
  <inkml:trace contextRef="#ctx0" brushRef="#br0" timeOffset="57835.56">3280 14839 375 0,'0'0'1485'0,"0"0"-1315"16,0 0-153-16,0 0-17 16,-129-31 0-16,62 76 0 15,-7 18 0-15,-6 21 0 16,3 7 0-16,4 5 0 0,9-3 0 16,13-11 0-16,11-14 0 15,13-18 0-15,6-19 0 16,8-22-46-16,11-9-489 15,2-13-576-15</inkml:trace>
  <inkml:trace contextRef="#ctx0" brushRef="#br0" timeOffset="58644.26">2619 16171 1520 0,'0'0'325'16,"0"0"-123"-16,0 0-202 0,55-73 0 15,-1 54 0 1,8-1 0-16,1 5 0 16,-5 2 0-16,-10 2 0 0,-11 3 0 15,-1-1 0-15,-3 1 0 16,0 3 0-16,-5 1 0 16,0 4 0-16,-11 0 0 15,-2 0 0-15,-3 12 0 16,-4 12 0-16,-3 12 0 15,-5 15 0-15,0 15 0 16,-12 13 0-16,-12 6 0 16,-11 1 0-16,-9-11 0 15,-11-13 0-15,-9-18 0 16,-3-23 0-16,-2-21 0 0,4-15 0 16,9-27 0-1,15-17 0-15,17-7 0 0,19-6 0 16,5 1 0-16,21 9 0 15,15 16 0-15,1 20 0 16,3 20 0-16,-2 14 0 16,-4 31-129-16,-7 15-364 15,-8 10-463-15</inkml:trace>
  <inkml:trace contextRef="#ctx0" brushRef="#br0" timeOffset="59110.57">2592 17341 1974 0,'0'0'73'15,"0"0"-73"-15,0 0 0 16,0 0 0-16,0 0 0 16,115-42 0-16,-54 25 0 15,5-4 0-15,-2 1 0 0,0 0 0 16,-7-2 0-16,-7 4 0 16,-5 3 0-16,-11 3 0 15,-7 7 0-15,-12 4 0 16,-7 1 0-16,-5 4 0 15,1 27 0-15,-4 21 0 16,0 24 0-16,-21 12 0 16,-13 1 0-16,-9-7 0 15,-8-16 0-15,-6-17 0 16,-4-21 0-16,0-18 0 16,-2-13 0-16,2-33 0 15,10-20 0-15,11-14 0 16,7-13 0-16,14-3 0 15,8 10 0-15,8 12 0 16,3 20-13-16,3 20-297 16,17 14-355-16</inkml:trace>
  <inkml:trace contextRef="#ctx0" brushRef="#br0" timeOffset="60326.56">2908 13182 1229 0,'0'0'139'0,"0"0"-6"16,0 0 148-16,0 0-86 15,78-37-125-15,23 40-70 16,26 18 0-16,12 3 0 0,1-5 0 16,-24-5 0-16,-22-6 0 15,-25-6 0-15,-26-2 0 16,-22 0 0-16,-12 0 0 16,-9 0 0-16,0 0 0 15,-24 0-23-15,-9 5-284 16,-4-5-413-16</inkml:trace>
  <inkml:trace contextRef="#ctx0" brushRef="#br0" timeOffset="67767.85">2556 13496 1194 0,'0'0'68'0,"87"-37"-2"15,-45 20 121-15,-2 1-78 16,-9 3-16 0,-4 0-35-16,-3 2-8 0,1 1-9 15,2 1-17-15,6 2-8 16,10 2-4-16,5 2-11 16,10 3 2-16,5 0-2 15,8 8-1-15,-1 8 2 16,-1-1-1-16,-3 0-1 15,-11-1-1-15,-9-1 1 16,-6 1 7-16,-1-2-4 16,-3 1-3-16,4 2 5 15,-1 4-5-15,3 3 0 16,-4 3 5-16,-3 2-5 16,-7-1 1-16,2 5 1 0,-5 0-2 15,-4 2 1 1,3 7 5-16,-5 4 11 0,-2 2 2 15,1 3-5-15,-8 1-5 16,-5-2-9-16,-5-1 1 16,-6 1-1-16,-23 1 1 15,-8 1-2-15,-5 0 1 16,-7 0 0-16,-6-3 0 16,-3-3 1-16,-6-6-1 15,-5-6 1-15,-10-11-1 0,-12-9 2 16,-9-8-2-1,-12-4 4-15,-4 0-4 0,11-12-4 16,8-7 3-16,12-5-1 16,8-3 2-16,14-5 3 15,11-3 2-15,7-5 6 16,8-3 1-16,10 0-12 16,6-4 0-16,5-3 0 15,4-6 0-15,6-8 0 16,6-3 0-16,0 2 0 15,12 1 0-15,7 9 0 16,5 2 0-16,0 7 0 16,1 0 0-16,-4 3 0 15,5-1 0-15,-1 5 0 16,2 3 0-16,1 7 0 0,6 5 0 16,4 4 0-16,5 4 0 15,3 6 0-15,2 0 0 16,-2 1 0-16,2 4 0 15,-3 0 0-15,2 4 0 16,0 1 0-16,2 0 0 16,0 0 0-16,0 8 0 15,-1 4 0-15,4 3 0 16,-7 2 0-16,1 1 0 16,5 5 0-16,-2 1 0 15,5 5 0-15,-5 6 0 16,-4 7 0-16,-11 7 0 0,-6 11 0 15,-17 13 0 1,-8 14 0-16,-3 16 0 0,-31 9 0 16,-19 10 0-16,-21-4 0 15,-10-19-282-15,-1-19-810 16</inkml:trace>
  <inkml:trace contextRef="#ctx0" brushRef="#br0" timeOffset="69526.6">2428 8283 763 0,'0'0'63'0,"0"0"128"16,0 0 91-16,0 0-50 16,0 0-41-16,0 0-71 15,0 0-15-15,0 0-11 16,0-1-88-16,3-2-6 15,6 1 0-15,4 1 0 16,4 1 0-16,2 0 0 16,8 0 0-16,0 4 0 15,1 7 0-15,-1 1 0 16,-6-4 0-16,0-2 0 16,-8-3 0-16,-4-3 0 0,0-7 0 15,2-20 0-15,-1-16 0 16,-4-14 0-16,-5-11 0 15,1-5 0-15,-2 0 0 16,0 6 0-16,0 5 0 16,0 11 0-16,0 11-108 15,0 13-66-15,0 15-84 16,3 10 14-16,6 2-295 16</inkml:trace>
  <inkml:trace contextRef="#ctx0" brushRef="#br0" timeOffset="69885.64">2522 7991 1025 0,'0'0'306'16,"0"0"-176"-16,0 0 13 16,0 0-34-16,49-74-57 15,-24 68-32-15,-2 6-16 16,4 0-2-16,-5 4-4 15,3 14-2-15,-5 7 1 16,5 6 3-16,2 0 0 16,1-1 1-16,4-6 2 15,-1-3-3-15,2-12 32 16,3-9 50-16,-3 0-2 16,-2-14-24-16,-1-15-45 0,-8-12-11 15,-3-5 0-15,-11-5 0 16,-5-4 0-16,-3 0 0 15,0 6 0-15,0 7 0 16,0 11-7-16,0 11-59 16,0 11-62-16,6 9-147 15,7 0-239-15</inkml:trace>
  <inkml:trace contextRef="#ctx0" brushRef="#br0" timeOffset="72037.83">2237 13620 809 0,'0'0'199'0,"0"0"-84"16,0 0 56-16,0 0-76 15,0 0-68-15,0 0-1 16,4 3 50-16,-15 9-7 0,-1 10-9 16,1 3 2-16,1 9-12 15,2 7-5-15,1 7-15 16,-4 13-12-16,-2 6-7 15,1 4 6-15,-3 4-8 16,0 0 3-16,2 0-5 16,4 3 3-16,0 3 3 15,4-3-9-15,-2-3 3 16,7 2 2-16,0-4 9 16,0 2 2-16,0-5-13 15,-3-6-4-15,-3-2-2 16,3-2 2-16,-3-4-3 15,4-2 4-15,2-7 0 0,0-5 3 16,0-4 11-16,0-3-7 16,0-4-11-16,5-1 0 15,1 2 0-15,0-3 0 16,-3-4 0-16,2-2 0 16,-5-3 0-16,2-4 0 15,0-4 0-15,-2-2 0 16,1-2 0-16,1-4 0 15,-2-1 0-15,0-3 0 16,0 0 0-16,0 0 0 16,1 0 0-16,2-4 0 15,0-14-110-15,0-3-199 16,3 2-117-16,2 5-533 0</inkml:trace>
  <inkml:trace contextRef="#ctx0" brushRef="#br0" timeOffset="72388.49">1819 15433 1355 0,'0'0'180'0,"0"0"-119"15,0 0 137-15,0 0-119 16,0 0-44-16,0 0 10 0,-22-8-10 15,22 8-6-15,0 0-6 16,0 11-16-16,3 4-7 16,9 7 0-16,1 0 0 15,8 3 0-15,6 5 0 16,4-4 0-16,8-1 0 16,7-3 0-16,-1-11 0 15,-1-5 0-15,-3-6 0 16,-11 0 0-16,-2-17 0 15,-1-16 0-15,3-9 0 16,-3-11 0-16,3-4 0 16,-5-2 0-16,-1 2-45 15,4 5-426-15,2 15-1026 0</inkml:trace>
  <inkml:trace contextRef="#ctx0" brushRef="#br0" timeOffset="77877.35">1494 12190 663 0,'0'0'518'0,"0"0"-388"15,0 0 73-15,15-78-11 16,-18 59-101-16,-18 2-27 15,-7 6-37-15,-5 10 6 16,3 1-15-16,2 16-8 16,6 21-8-16,5 14 0 15,4 11-2-15,4 7 1 16,3 5 1-16,6 3-4 16,0-6 2-16,0-8-1 15,7-10-10-15,14-19-24 0,9-12 12 16,6-18 16-1,9-4 1-15,8-15 5 0,1-13-134 16,-2-6-113-16,-4-5-153 16,-5 3-562-16</inkml:trace>
  <inkml:trace contextRef="#ctx0" brushRef="#br0" timeOffset="78063.86">1670 12380 1512 0,'0'0'139'0,"0"0"-114"16,0 75 138-16,0-26-53 15,0 11-84-15,-3 5-25 16,-3 7-1-16,0 2-5 16,-1-2-6-16,7-8-73 0,0-10-155 15,10-16-92-15,26-15-218 16</inkml:trace>
  <inkml:trace contextRef="#ctx0" brushRef="#br0" timeOffset="78402.46">2143 12701 1007 0,'0'0'186'0,"0"0"-23"16,0 0 2-16,0 0-53 15,0 0-23-15,0 0-48 16,70-38-31-16,-43 32-9 16,-6 3-2-16,1 0-1 15,-4-1-26-15,-3 3-156 0,3-2-121 16,-6-3-428-16</inkml:trace>
  <inkml:trace contextRef="#ctx0" brushRef="#br0" timeOffset="78561.55">2103 12465 1377 0,'0'0'135'15,"0"0"-121"-15,110-24 50 16,-65 24-38-16,-5 0-26 16,-10 0-38-16,-15 0-125 15,-3-3-165-15,-8-7-251 0</inkml:trace>
  <inkml:trace contextRef="#ctx0" brushRef="#br0" timeOffset="78947.56">2392 12369 1315 0,'0'0'169'0,"0"0"50"16,0 0 6-16,0 0-111 15,0 0-109-15,94-64-5 16,-77 62 0-16,-1 1 0 15,-1 1 0-15,-2 0 0 16,-2 0 0-16,-1 8 0 16,-1 8 0-16,0 6 0 15,-3 6 0-15,0 5 0 16,-5 6 0-16,-1 4 0 16,0 3 0-16,-8 4 0 0,-15 2 0 15,-1 2 0-15,-4-6 0 16,1-7 0-16,8-14 0 15,7-11 0-15,6-8 0 16,4-8 0-16,2 0 0 16,3-6 0-16,24-16 0 15,12-6 0-15,13-3 0 16,2-1 0-16,6 2 0 16,-1 8 0-16,1 7 0 15,1 11-3-15,-4 4-151 16,-10 0-179-16,-15 0-170 0</inkml:trace>
  <inkml:trace contextRef="#ctx0" brushRef="#br0" timeOffset="79863.67">983 11777 141 0,'0'0'683'15,"0"0"-521"-15,0 0 50 16,0 0-77-16,0 0-58 16,0 0-9-16,58-62-18 15,-31 52 13-15,7 4 5 16,12 0-5-16,14 2-20 15,16 0-13-15,22 3 7 0,22 1-20 16,20 0 2 0,6 0 1-16,0 0 19 0,-16 0 17 15,-21 0-16-15,-24 0-26 16,-24 0-4-16,-18 0-10 16,-10 0 0-16,-6-2 0 15,-6 2 0-15,1 0 0 16,5 8 0-16,6 16 0 15,10 2 0-15,0 5 0 16,-4 3 0-16,-6 1 0 16,-9 6 0-16,-5 11 0 15,-7 6 0-15,-4 13 0 16,-4 4 0-16,-1 4 0 0,3 4 0 16,-3 1 0-1,0-2 0-15,-3 0 0 0,0-2 0 16,0-2 0-16,-12-8 0 15,-1-8 0-15,-1-18 0 16,1-12 0-16,4-9 0 16,-5-5 0-16,-8 1 0 15,-8 1 0-15,-10 4 0 16,-12 0 0-16,-14 2 0 16,-16 0 0-16,-15-1 0 15,-22 0 0-15,-17-1 0 16,-9-3 0-16,-4-1 0 0,9-2 0 15,7-3 0 1,11-2 0-16,7-1 0 0,15-4 0 16,12-2 0-16,17-6 0 15,17 0 0-15,11 0 0 16,10-20 0-16,9-13 0 16,6-13 0-16,6-14 0 15,8-18 0-15,4-20 0 16,0-14 0-16,0-14 0 15,0-7 0-15,0 5 0 16,4 9 0-16,14 8-373 16,18 12-479-16</inkml:trace>
  <inkml:trace contextRef="#ctx0" brushRef="#br0" timeOffset="100083.2">25874 6000 1532 0,'0'0'160'0,"0"0"18"15,0 0-6-15,0 0-167 0,0 0-5 16,0 0 0-16,0 0 0 16,-45 92 0-16,11-15 0 15,-8 17 0-15,-1 13 0 16,-5 12 0-16,-3 6 0 15,-1 1 0-15,2-5 0 16,3-8 0-16,4-13 0 16,4-13 0-16,5-13 0 15,4-20 0-15,3-12 0 16,8-19 0-16,6-11 0 16,5-8 0-16,5-4 0 15,3-3 0-15,0-31 0 16,4-24-174-16,16-19-336 15,4-12-654-15</inkml:trace>
  <inkml:trace contextRef="#ctx0" brushRef="#br0" timeOffset="100449.22">25439 6204 1498 0,'0'0'198'0,"0"0"-128"16,0 0 52-16,0 0 12 15,0 0-109-15,0 0-25 16,31-66 0-16,-10 53 0 0,4-2 0 16,5-5 0-16,4-3 0 15,0 1 0-15,1 3 0 16,-5 7 0-16,-2 5 0 15,-7 4 0-15,-6 3 0 16,-5 0 0-16,-1 10 0 16,-1 24 0-16,1 17 0 15,4 18 0-15,2 12 0 16,7 4 0-16,5-2 0 16,3-4 0-16,0-10-61 15,-2-13-122-15,-1-19-70 16,-4-16-251-16</inkml:trace>
  <inkml:trace contextRef="#ctx0" brushRef="#br0" timeOffset="102751.75">26196 4163 97 0,'0'0'477'0,"0"0"-366"16,0 0 47-16,-27-81 18 15,27 66-48-15,3-2-48 0,14 2 14 16,1 1-57-16,4 2-15 16,0 1 0-16,-2 1-4 15,1 0 7-15,1 2-18 16,2 1-7-16,4 5 0 16,5 2-4-16,4 0-7 15,4 1-11-15,3 13 3 16,0-1 5-16,0 1 6 15,0-1 6-15,-5-1 1 16,1 2-2-16,-5 3-15 16,0 0-18-16,-2 3-15 15,-2 2 8-15,2 1 11 16,1 4 9-16,1 1-6 16,0 2-4-16,-4-1 1 0,-1 1 19 15,-4 1 12-15,1 2 0 16,-4 1 1-16,3 4-1 15,-1 4 0-15,0 2 1 16,-3 2 0-16,-2 2-2 16,-5 0 2-16,-1-1 0 15,-5 0-8-15,-5 2-21 16,-1 2 24-16,-3 1 5 16,0 2 0-16,0 2 8 15,0 0 2-15,0 4 7 16,0 6-11-16,-7 1-5 0,-2-1 3 15,-6-1-3 1,-2-6 0-16,-4-4-1 0,-2-4 0 16,-3-6 2-16,-1-4-1 15,-3-2 2-15,1-1 38 16,-1-4-18-16,0-2-8 16,2-5-13-16,-2 0 0 15,-2 1 1-15,-2-1 0 16,-6-1 4-16,-2-4 8 15,-5 0 0-15,-3-7 0 16,1-5-7-16,3-6-4 16,0-4 3-16,5-1 4 15,4-14 1-15,1-5 3 16,5 0-12-16,1 0 1 0,0-3 0 16,1-1-3-16,-3 1 4 15,2-5-1-15,-2 0-1 16,-1 0-1-16,3-2-2 15,0 3 5-15,5 4-4 16,3 0-1-16,5 1 0 16,0 2 0-16,-2-6 1 15,0-6-2-15,-1-4 2 16,1-7 0-16,5-6 0 16,1 1 1-16,1 1 0 15,2 0 0-15,-1 1-1 16,4-4-1-16,0-2 0 15,3-6-5-15,1-10 0 16,3-6-4-16,0-9-50 0,0-9-73 16,3-1-285-16</inkml:trace>
  <inkml:trace contextRef="#ctx0" brushRef="#br0" timeOffset="104039.03">20671 8148 699 0,'0'0'0'0</inkml:trace>
  <inkml:trace contextRef="#ctx0" brushRef="#br0" timeOffset="104586.95">20381 7758 951 0,'0'0'183'16,"0"0"-26"-16,0 0 84 16,0 0-65-16,0 0-59 15,0 0-22-15,-14 0 12 16,14 0-87-16,0 0-20 16,0 0 0-16,6 0 0 15,30 3 0-15,24 10 0 16,29 3 0-16,26 4 0 15,15 0 0-15,8 0 0 16,-2-2 0-16,-8-5 0 16,-10-5 0-16,-6-2 0 15,-8-6 0-15,-17 0 0 0,-19 0 0 16,-26 0 0-16,-21 0 0 16,-16 0 0-16,-5-1 0 15,0 1 0-15,0 0 0 16,-18 1 0-16,-13 12 0 15,-4 1-373-15</inkml:trace>
  <inkml:trace contextRef="#ctx0" brushRef="#br0" timeOffset="105423.35">19981 8881 1367 0,'0'0'158'15,"0"0"73"-15,0 0-32 16,0 0-119-16,98-74-68 15,-44 47-12-15,7 0 0 16,11 4 0-16,2 3 0 16,2 3 0-16,-3 0 0 15,-2 4 0-15,-3-1 0 16,-1 7 0-16,0 2 0 16,-5 5 0-16,-9 0 0 15,-8 5 0-15,-9 13 0 16,-6 7 0-16,-5 8 0 15,-4 7 0-15,-6 10 0 0,-3 9 0 16,-9 10 0-16,-3 9 0 16,0 9 0-16,-26 8 0 15,-16-1 0-15,-20-2 0 16,-26-14 0-16,-24-20 0 16,-13-19 0-16,-11-22 0 15,0-17 0-15,11-13 0 16,13-30 0-16,24-15 0 15,24-16 0-15,27-10 0 16,20-5 0-16,17 2 0 16,17 3 0-16,20 9 0 15,14 8 0-15,5 11 0 16,2 21-64-16,4 18-91 0,-1 17-72 16,1 9-157-1,3 23-431-15</inkml:trace>
  <inkml:trace contextRef="#ctx0" brushRef="#br0" timeOffset="106072.63">20181 10288 821 0,'0'0'611'0,"0"0"-462"15,0 0 94-15,0 0-39 16,-42-78-185-16,41 73-19 16,1 1 0-16,0 1 0 15,0 3 0-15,1 0 0 16,20 0 0-16,10 17 0 15,14 16 0-15,9 13 0 0,5 17 0 16,1 8 0 0,0 3 0-16,-4-1 0 0,1-8 0 15,-3-4 0-15,-1-8 0 16,-6-8 0-16,-5-8 0 16,-6-9 0-16,-4-10 0 15,-5-9-79-15,-3-9-316 16,0-19-324-16</inkml:trace>
  <inkml:trace contextRef="#ctx0" brushRef="#br0" timeOffset="106322.97">20737 10268 1538 0,'0'0'164'0,"0"0"46"16,0 0-75-16,0 0-135 15,0 0 0-15,-83-56 0 16,50 59 0-16,-8 21 0 16,-11 15 0-16,-7 18 0 15,-7 14 0-15,-7 13 0 16,-5 4 0-16,4-6 0 16,-1-7 0-16,11-11 0 15,10-16 0-15,16-18-350 16,17-18-447-16</inkml:trace>
  <inkml:trace contextRef="#ctx0" brushRef="#br0" timeOffset="107057.42">19804 12059 1756 0,'0'0'196'0,"0"0"-101"16,38-78-95 0,1 44 0-16,11 0 0 0,9-3 0 15,3-1 0-15,1-3 0 16,-2 1 0-16,-3-1 0 16,-7 1 0-16,-5 7 0 15,-10 5 0-15,-6 14 0 16,-6 8 0-16,-2 6 0 15,4 15 0-15,4 21 0 16,4 14 0-16,3 8 0 16,-3 11 0-16,-7 8 0 15,-12 2 0-15,-12 3 0 16,-3-2 0-16,-27-7 0 0,-18-7 0 16,-17-7 0-1,-19-12 0-15,-11-14 0 0,-11-16 0 16,-4-17 0-16,2-7 0 15,8-31 0-15,12-17 0 16,21-14 0-16,24-8 0 16,25-8 0-16,15-5 0 15,25-3 0-15,21 1 0 16,14 5 0-16,4 13 0 16,2 20 0-16,-1 21 0 15,-4 24-243-15,1 9-377 16</inkml:trace>
  <inkml:trace contextRef="#ctx0" brushRef="#br0" timeOffset="107674.32">19654 13125 872 0,'0'0'432'0,"0"0"-270"16,0 0 124-16,0 0-77 16,0 0-123-16,0 0-86 15,-4 4 0-15,26 34 0 16,6 12 0-16,7 7 0 15,2 5 0-15,9 6 0 16,6 7 0-16,8 2 0 16,3 8 0-16,4 7 0 15,2 7 0-15,-2-2 0 16,-3-3 0-16,-12-13 0 16,-8-20-27-16,-12-26-304 0,-11-33-203 15</inkml:trace>
  <inkml:trace contextRef="#ctx0" brushRef="#br0" timeOffset="107906.69">20154 13287 1593 0,'0'0'169'16,"0"0"-24"-16,0 0-5 15,-91-64-140-15,49 80 0 16,-15 16 0-16,-8 11 0 15,-8 10 0-15,-1 3 0 16,-6 9 0-16,-5 1 0 16,3 6 0-16,0-1 0 0,8 1 0 15,5-9 0-15,11-19-471 16,10-20-916-16</inkml:trace>
  <inkml:trace contextRef="#ctx0" brushRef="#br0" timeOffset="108749.91">20908 6568 1693 0,'0'0'204'0,"0"0"-69"16,0 0-120-16,0 0-15 16,0 0 0-16,0 95 0 15,0-30 0-15,0 6 0 16,0 0 0-16,0 0 0 16,-6-1 0-16,2-4 0 15,4-3 0-15,0-8 0 16,0-12 0-16,0-11 0 0,0-14 0 15,0-12-174-15,0-6-222 16,0-9-246-16</inkml:trace>
  <inkml:trace contextRef="#ctx0" brushRef="#br0" timeOffset="109041.44">20689 7199 872 0,'0'0'426'0,"0"0"-257"16,0 0 50-16,0 0-68 16,0 0-69-16,0 0-24 0,-40 36-19 15,40-26-8 1,0 7-31-16,0 3 0 0,2 6 0 16,14 1 0-16,6 1 0 15,5-1 0-15,9-4 0 16,4-5 0-16,8-7 0 15,0-8 0-15,-1-3 0 16,-6-6 0-16,-5-18 0 16,-7-10 0-16,-6-11 0 15,-3-13 0-15,-6-8 0 16,-6-6-4-16,-2 2-314 16,4 11-261-16</inkml:trace>
  <inkml:trace contextRef="#ctx0" brushRef="#br0" timeOffset="109525.66">21514 6287 1230 0,'0'0'214'0,"0"0"-85"15,0 0 54-15,0 0-44 16,0 0-90-16,0 0-1 16,-43-49 7-16,26 49-55 15,-8 11 0-15,-8 15 0 16,-1 12 0-16,1 9 0 16,6 4 0-16,10 5 0 15,10 2 0-15,7-1 0 16,0-3 0-16,23-8 0 0,7-5 0 15,2-15 0-15,4-8 0 16,3-8 0-16,1-10 0 16,-2 0-40-16,2-10-115 15,-3-8-140-15,3-3-171 16,-1-2-533-16</inkml:trace>
  <inkml:trace contextRef="#ctx0" brushRef="#br0" timeOffset="109687.64">21790 6597 1543 0,'0'0'69'15,"0"0"-35"1,0 0 88-16,0 0-29 0,0 118-64 16,0-53-29-16,0 8-9 15,-1 5-178-15,1 0-311 16</inkml:trace>
  <inkml:trace contextRef="#ctx0" brushRef="#br0" timeOffset="110493.78">25004 10006 1596 0,'0'0'161'0,"0"0"37"16,-17-98-106-16,-4 71-92 15,-9 5 0-15,-7 7 0 16,-11 6 0-16,-9 9 0 16,-7 0 0-16,-3 29 0 0,4 13 0 15,12 12 0-15,13 9 0 16,18 6 0-16,14 1 0 16,6-1 0-16,8-8 0 15,26-9 0-15,11-7 0 16,15-14 0-16,5-12 0 15,4-14 0-15,3-5 0 16,2-8-205-16,-1-17-147 16,-6-9-333-16</inkml:trace>
  <inkml:trace contextRef="#ctx0" brushRef="#br0" timeOffset="110693.25">25300 10107 1449 0,'0'0'154'0,"0"0"79"16,0 0-71-16,0 0-129 16,0 0-17-16,-3 122-16 15,-5-49 0-15,1 11 0 16,1 8 0-16,-1 5 0 16,4-1 0-16,3-3 0 15,0-10-71-15,8-16-248 16,17-28-277-16</inkml:trace>
  <inkml:trace contextRef="#ctx0" brushRef="#br0" timeOffset="111128.09">25874 10580 1194 0,'0'0'70'0,"0"0"143"16,0 0-30-16,101 5-80 15,-71-1-56-15,0-1-11 16,6-3-21-16,6 0-2 15,2 0-13-15,3 0-3 16,0-7-43-16,-6 2-62 16,-5 3-105-16,-8-6-160 0,-3 3-690 15</inkml:trace>
  <inkml:trace contextRef="#ctx0" brushRef="#br0" timeOffset="111411.33">26004 10946 1447 0,'0'0'68'16,"0"0"71"-16,0 0 16 16,113-20-99-16,-65 8-24 15,2 1-15-15,2 2-17 16,3 6-30-16,3-5-202 16,0-3-387-16</inkml:trace>
  <inkml:trace contextRef="#ctx0" brushRef="#br0" timeOffset="118818.21">27579 8570 1372 0,'0'0'175'0,"0"0"73"0,0 0-41 16,0 0-162-16,0 0-45 15,0 0 0-15,0 0 0 16,52 18 0-16,-23 30 0 16,0 11 0-16,-2 11 0 15,-2 4 0-15,1 9 0 16,4 7 0-16,5 8 0 16,6 7 0-16,5-1 0 15,2-9-233-15,-1-13-201 16,0-25-422-16</inkml:trace>
  <inkml:trace contextRef="#ctx0" brushRef="#br0" timeOffset="119068.24">28292 8847 1800 0,'0'0'85'16,"-5"-82"56"-16,-11 55-120 15,-5 10-21-15,-9 11 0 16,-8 6 0-16,-12 12 0 16,-11 29 0-16,-13 19 0 15,-10 15 0-15,-11 15 0 16,-4 2 0-16,-4-3 0 16,4-5 0-16,12-9 0 0,12-9 0 15,23-18-277 1,26-14-508-16</inkml:trace>
  <inkml:trace contextRef="#ctx0" brushRef="#br0" timeOffset="119671.12">27628 9973 1539 0,'0'0'147'16,"0"0"-38"-16,0 0 36 15,0 0-38-15,0 0-107 16,81 113 0-16,-49-52 0 0,0 7 0 16,-1 7 0-16,2 7 0 15,0 5 0-15,4 3 0 16,6-1 0-16,5-9-78 16,6-16-237-16,5-17-227 15</inkml:trace>
  <inkml:trace contextRef="#ctx0" brushRef="#br0" timeOffset="119873.96">28182 10164 1867 0,'0'0'119'16,"0"0"-58"-16,0 0-61 0,0 0 0 15,-94 12 0-15,16 36 0 16,-16 16 0-16,-3 12 0 15,10 7 0-15,9 2 0 16,13-2 0-16,13-4 0 16,19-11-38-16,23-8-584 15</inkml:trace>
  <inkml:trace contextRef="#ctx0" brushRef="#br0" timeOffset="120556.91">27570 11877 1594 0,'0'0'250'0,"0"0"-97"15,0 0-103-15,0 0-50 16,0 0 0-16,0 0 0 16,103-104 0-16,-42 68 0 15,12 3 0-15,6 1 0 16,-4 7 0-16,-9 7 0 15,-13 4 0-15,-14 11 0 16,-12 3 0-16,-8 0 0 0,-5 17 0 16,-1 23 0-16,-3 23 0 15,-3 21 0 1,-7 18 0-16,-7 8 0 0,-27 5 0 16,-16-7 0-16,-16-9 0 15,-12-15 0-15,-5-20 0 16,1-25 0-16,7-22 0 15,8-17 0-15,10-24 0 16,5-29 0-16,8-23 0 16,12-20 0-16,19-5 0 15,13-7 0-15,15 10 0 16,26 16 0-16,9 24 0 16,9 26-46-16,10 29-127 15,7 13-112-15,10 40-152 0</inkml:trace>
  <inkml:trace contextRef="#ctx0" brushRef="#br0" timeOffset="121043.7">27637 13125 1873 0,'0'0'133'16,"0"0"-92"-16,0 0-41 16,0 0 0-16,117-10 0 15,-58-1 0-15,4-1 0 16,1 1 0-16,-6 2 0 16,-7 0 0-16,-12 4 0 15,-14 1 0-15,-7 4 0 16,-11 0 0-16,-5 0 0 15,-1 5 0-15,-1 25 0 16,0 18 0-16,0 25 0 16,-7 19 0-16,-6 15 0 15,-3 10 0-15,-7 3 0 16,-10 2 0-16,-11-15 0 16,-11-18 0-16,-10-23 0 15,-8-34 0-15,-7-27 0 0,-6-18 0 16,-2-41 0-16,5-25 0 15,11-12 0-15,20-4 0 16,22 6 0-16,21 5 0 16,9 5 0-16,12 12 0 15,22 9 0-15,9 12 0 16,7 8 0-16,3 4-16 16,4-1-278-16,1-2-209 15</inkml:trace>
  <inkml:trace contextRef="#ctx0" brushRef="#br0" timeOffset="121703.78">27712 7928 1287 0,'0'0'142'16,"0"0"129"-16,0 0 11 16,0 0-217-16,95-8-65 15,-4 2 0-15,21-1 0 16,13 5 0-16,2-3 0 16,-11 4 0-16,-11 1 0 15,-17 0 0-15,-17 4 0 0,-17 7-391 16,-12-3-1004-16</inkml:trace>
  <inkml:trace contextRef="#ctx0" brushRef="#br0" timeOffset="128761.75">27157 8749 922 0,'0'0'58'15,"0"0"66"-15,0 0 67 0,6-75 16 16,-6 72-34 0,1 3-36-16,1 0-55 0,-1 12-37 15,1 31-30-15,1 25 5 16,-2 24 9-16,-1 17-12 16,0 20 6-16,0 20-19 15,-9 13-4-15,0 15 0 16,5 8 0-16,4-2 0 15,6-7 0-15,15-11 0 16,1-17 0-16,-4-21 0 16,-8-22 0-16,-7-26 0 15,-3-20 0-15,0-23 0 16,0-17-21-16,-1-14-22 0,-7-7-21 16,-2-32 37-1,0-27-31-15,4-30-3 0,4-21-115 16,2-18 5-16,0-9-17 15,11-1 53-15,2 1-50 16,-1 0 83-16,-1 9 41 16,-3 4 61-16,-3 10 32 15,-5 15 44-15,0 11 14 16,0 12 51-16,-13 10-33 16,0 8 17-16,4 2 10 15,-1 12-18-15,4 10-11 16,2 14 5-16,2 10-23 15,2 9-15-15,0 3-29 16,0 1-26-16,0 32-18 0,-1 25 2 16,-4 33-2-16,-5 35 13 15,-1 27-7-15,1 21 1 16,-3 13-7-16,5-1 0 16,3-9 0-16,-1-15 0 15,-2-24 0-15,-4-25 0 16,-2-24 0-16,-1-28 0 15,3-20-3-15,4-19-19 16,0-11-53-16,2-11-63 16,1-6-84-16,4-33-150 15,1-28-793-15</inkml:trace>
  <inkml:trace contextRef="#ctx0" brushRef="#br0" timeOffset="129796.27">26959 8571 1576 0,'0'0'212'0,"0"0"-39"16,62-99-87-16,-16 63-86 15,5 2 0-15,7 0 0 16,2 2 0-16,-3 7 0 16,1 5 0-16,1 5 0 15,9 5 0-15,10 4 0 16,7 3 0-16,5 3 0 15,1 0 0-15,-4 6 0 16,-2 11 0-16,-11 6 0 0,-10 4 0 16,-6 4 0-16,-7 3 0 15,-3 4 0-15,-2 6 0 16,-1 7 0-16,-5 7 0 16,-4 10 0-16,-4 4 0 15,-7 4 0-15,-7 2 0 16,-9-1 0-16,-9 5 0 15,0-7 0-15,-17 2 0 16,-11 0 0-16,-12-1 0 16,-8-4 0-16,-9-6 0 15,-9-8 0-15,-5-10 0 16,-7-10 0-16,-7-11 0 0,-6-12 0 16,-6-15 0-1,2 0 0-15,-1-29 0 0,4-12 0 16,2-13 0-16,8-11 0 15,8-6 0-15,11-6 0 16,12 1 0-16,11 0 0 16,15-1 0-16,11 0 0 15,14-1 0-15,7-2 0 16,24 5 0-16,10 2 0 16,7 3 0-16,9 6 0 15,4 7 0-15,5 4 0 16,7 8 0-16,1 10 0 15,5 9 0-15,-2 12 0 16,1 12 0-16,0 2 0 16,0 29 0-16,-5 13 0 0,-6 13 0 15,-15 11 0-15,-9 9 0 16,-16 8 0-16,-22-1 0 16,-5-15-443-16,-29-16-488 15</inkml:trace>
  <inkml:trace contextRef="#ctx0" brushRef="#br0" timeOffset="131098.04">25474 4230 492 0,'0'0'419'15,"0"0"-175"-15,0 0-103 16,0 0-111-16,0 0-28 16,0 0-2-16,0 0-5 15,12 0 3-15,-10 0 2 16,2 0 4-16,2 0 29 16,3 0 11-16,4 0-24 15,4 0-9-15,2 0-10 16,1 0-2-16,-2 0 2 15,-4 0 2-15,-1 0 1 0,-1 0 65 16,4 0 2 0,2 0-9-16,3 0-7 15,7 2-13-15,3 0-18 0,4 2-13 16,5 2-2-16,0 2 6 16,1-3-1-16,-2 1-7 15,-4 1 0-15,-7 0-3 16,-5 1-4-16,-2 0 0 15,-7 1 0-15,-3 2-2 16,-2-1-1-16,-3 3-3 16,1 3 1-16,-2 2 2 15,-2 1 2-15,-3 4-1 16,0 1-1-16,0 4 1 0,-8 4-1 16,-14 0-1-1,-9-1 4-15,-17-1-21 0,-12-8-1 16,-11-3 14-16,-13-11-16 15,-2-8 14-15,0 0 7 16,4-14-7 0,12-14 5-16,14-3 1 0,16-8 4 15,14-4 5-15,10-3 2 16,8 1 1-16,8 3 5 16,0 3 18-16,0 7-9 15,8 6-12-15,4 6-10 16,-1 8-10-16,2 9-105 15,3 3-83-15,4 3-368 16</inkml:trace>
  <inkml:trace contextRef="#ctx0" brushRef="#br0" timeOffset="134584.29">24815 12246 1568 0,'0'0'131'0,"-52"-88"-46"16,6 50 7-16,-9 10 2 16,-3 14-51-16,2 14-38 15,1 9-5-15,6 27-8 16,8 17 2-16,8 12 2 15,11 7 2-15,12 4-7 16,7 0 8-16,3-1-12 0,6-5-17 16,20-9-7-16,13-14 6 15,15-14 26-15,13-16 5 16,10-17 0-16,1-3-10 16,0-24-13-16,-10-9-26 15,-5 0-79-15,-6-1-59 16,-5 4-110-16,-10 1-193 15</inkml:trace>
  <inkml:trace contextRef="#ctx0" brushRef="#br0" timeOffset="134733.89">25055 12448 1183 0,'0'0'219'16,"0"0"-172"-16,0 0 121 15,-6 95 15-15,0-33-126 0,-4 13-39 16,-5 7-14-16,1 8-1 15,3 2-3-15,8 1-99 16,3-5-152-16,17-14-359 16</inkml:trace>
  <inkml:trace contextRef="#ctx0" brushRef="#br0" timeOffset="135042.53">25467 13098 1239 0,'0'0'154'16,"0"0"-108"-16,0 0 54 16,91-26-81-16,-51 24-17 15,2 2-2-15,-3-2-2 16,-3 2-30-16,-4 0-59 16,3 0-120-16,3-1-232 0</inkml:trace>
  <inkml:trace contextRef="#ctx0" brushRef="#br0" timeOffset="135410.85">25482 12729 1340 0,'0'0'131'15,"0"0"-26"-15,0 0 40 16,0 0-92-16,100 0-39 16,-68-3-2-16,-3 1-8 15,-4-4-4-15,-2 0-8 16,5-4-112-16,2 1-148 16,7 1-272-16</inkml:trace>
  <inkml:trace contextRef="#ctx0" brushRef="#br0" timeOffset="135852.09">25961 12814 1437 0,'0'0'193'0,"0"0"-17"16,0 0-20-16,0 0-71 15,0 0-85-15,0 0 0 16,67-68 0-16,-45 55 0 15,-4 6 0-15,-4 5 0 16,-1 0 0-16,-4 2 0 0,0 0 0 16,1 7 0-16,-1 10 0 15,2 2 0-15,-4 5 0 16,0 5 0-16,-5 3 0 16,-2 4 0-16,0 3 0 15,-6 2 0-15,-9 2 0 16,1 2 0-16,-2-3 0 15,0-4 0-15,-5-4 0 16,2-6 0-16,-4-7 0 16,4-8 0-16,4-4 0 15,4-5 0-15,8-4 0 16,3 0 0-16,10 0 0 16,22-9 0-16,19-2 0 15,15 1 0-15,11 5 0 16,5 5 0-16,-1 0-12 0,-14 0-138 15,-18 0-125-15,-19 0-149 16,-20-15-631-16</inkml:trace>
  <inkml:trace contextRef="#ctx0" brushRef="#br0" timeOffset="136403.66">24036 11996 1608 0,'0'0'132'15,"52"-87"-38"-15,-4 50 49 16,15 6-73-16,13 9-70 16,12 7 0-16,12 5 0 15,8 7 0-15,2 3 0 16,0 0 0-16,-5 3 0 15,3 11 0-15,9 4 0 16,8 6 0-16,11 7 0 16,10 9 0-16,6 6 0 15,-4 4 0-15,-14 1 0 16,-10 2 0-16,-9 6 0 16,-7 7 0-16,-4 8 0 15,-12 14 0-15,-13 22 0 16,-15 26 0-16,-19 17 0 15,-23 13 0-15,-22-4 0 0,-37-6 0 16,-42-14 0-16,-33-17 0 16,-33-18 0-16,-31-22 0 15,-34-27 0-15,-30-27 0 16,-20-31 0-16,-8-23 0 16,-2-41 0-16,12-31 0 15,27-28 0-15,28-22 0 16,49-17 0-16,46 0 0 15,43-2 0-15,44 6 0 16,21 8 0-16,33 8 0 0,28 16 0 16,19 17 0-16,14 19 0 15,17 22-62-15,25 15-306 16,20 12-291-16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8-25T13:56:27.078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5526 5757 629 0,'0'0'576'0,"0"0"-534"16,0 0 75-16,0 0 22 16,0 0-66-16,0 0-11 15,0 0 60-15,0 0-2 16,9 76-22-16,-12-70-29 15,0-4-69-15,0-2 0 16,3 0 0-16,-2 0 0 16,-5-5 0-16,-6-26 0 15,-7-22 0-15,-4-25 0 16,5-20 0-16,5-11 0 16,8 0 0-16,2 5 0 15,4 17 0-15,0 16 0 0,0 18 0 16,9 10 0-16,0 12 0 15,-3 12 0-15,3 11 0 16,-3 8 0-16,1 14-121 16,2 16-289-16,3 10-236 15</inkml:trace>
  <inkml:trace contextRef="#ctx0" brushRef="#br0" timeOffset="449.17">5241 5589 827 0,'0'0'466'15,"0"0"-373"-15,0 0 121 16,0 0 2-16,0 0-91 16,0 0-51-16,-12-3-42 15,12 3-32-15,0 0 0 16,0 0 0-16,0 0 0 16,0 0 0-16,0 0 0 0,0 16 0 15,0 9 0-15,10 11 0 16,7 8 0-1,4 1 0-15,4-3 0 0,2-6 0 16,-3-7 0-16,0-10 0 16,-2-6 0-16,3-13 0 15,2 0 0-15,6-11 0 16,6-19 0-16,4-12 0 16,8-11 0-16,7-3 0 15,3 3 0-15,0 10 0 16,2 16-456-16</inkml:trace>
  <inkml:trace contextRef="#ctx0" brushRef="#br0" timeOffset="1867.48">5427 3843 1297 0,'0'0'213'0,"0"0"-108"16,0 0 93-16,0 0-109 15,-102-72-75-15,72 72-10 16,4 5-3-16,1 17-1 16,3 14-5-16,8 10 5 0,7 5 2 15,7 7-1-15,0 1 4 16,21 2 0-16,2-7-5 16,6-8 8-16,2-11 3 15,2-13 16-15,0-11 10 16,-2-9-17-16,-1-2-15 15,0-7-5-15,-8-13-36 16,5-6-108-16,-6-4-173 16,10 1-402-16</inkml:trace>
  <inkml:trace contextRef="#ctx0" brushRef="#br0" timeOffset="2028.6">5720 4050 1728 0,'0'0'151'0,"0"0"-104"16,0 0 47-16,6 116-67 15,0-35-27-15,3 18 0 16,10 3-112-16,11 3-591 16</inkml:trace>
  <inkml:trace contextRef="#ctx0" brushRef="#br0" timeOffset="72639.6">6354 8042 1334 0,'0'0'201'15,"0"0"-173"-15,0 0 17 16,0 0-24-16,0 115 72 16,0-15-29-16,-5 28-22 15,-11 25 17-15,-5 28-19 16,-1 19-18-16,5 25-11 0,10 12-8 16,7 6-1-1,10 2-1-15,20-15-1 0,9-11-10 16,4-25-21-16,-1-25 3 15,-6-31 10-15,-11-34 9 16,-13-29 1-16,-12-26-18 16,0-20-64-16,-15-9-101 15,-15-19-33-15,-3-1-134 16</inkml:trace>
  <inkml:trace contextRef="#ctx0" brushRef="#br0" timeOffset="74556.62">6555 8032 498 0,'0'0'687'0,"0"0"-686"16,119-38 21-16,-68 25 87 15,6 4-50-15,17 4-11 16,17 5-20-16,14 0-9 16,19 5-4-16,14 5-14 15,13 3 2-15,13-2 52 16,9-4-40-16,0 2-13 15,-6-3 41-15,-18-3 28 16,-22-2-12-16,-15 3-5 0,-9 0-46 16,1 3-8-1,2 3 0-15,3 1-7 0,3 2 2 16,-8-4 3 0,-5 1-12-16,-11-6 14 0,-11 3-1 15,-8-4 1-15,-8-3-2 16,-10 0 1-16,-8 0-3 15,-4 0 2-15,-4 0-29 16,1 1-14-16,-3 2 21 16,0 3 13-16,-2 2-7 15,-2 1-40-15,-4 1 10 16,-5 0 20-16,-4-1 9 16,-7-5 17-16,0 0 1 15,1-3 1-15,2 2 2 0,6-3 4 16,10 3-6-16,4-2 2 15,7 0-2-15,-2-1 0 16,-4 0 0-16,-6 0 1 16,-10 1 0-16,-8-1 0 15,-6 3 3-15,-1 5-4 16,1 4-4-16,0 10 0 16,3 10 3-16,-3 4 1 15,0 7 0-15,1 3 0 16,1 5 10-16,-2 8 4 15,-2 9-6-15,1 11 3 16,-2 12 7-16,0 9 0 16,0 9-2-16,0 4-2 0,0 6-1 15,0 9 0 1,0 3-9-16,0 5 0 0,0-1-4 16,0-9 0-16,0 0 1 15,0-8 0-15,7-2 0 16,0 3 0-16,1 4-1 15,-2 3 1-15,3-2 0 16,-2-1-1-16,-1-14 1 16,0-6-1-16,-4-8 0 15,-2-8 0-15,0-4-1 16,0-3 1-16,0-3 0 16,-3-1 0-16,-3 2 0 15,0-4-1-15,-3-3 1 16,2-7-1-16,-1-10 1 0,3-1-1 15,-4-3 0-15,1 1 0 16,-1 0 1-16,0 0-4 16,0-1 4-16,1-1 0 15,2 0 1-15,-1 5-2 16,-2-1 1-16,2 4 0 16,-1 3 0-16,-1-4 1 15,-3-3-1-15,2-5 0 16,-2-6-2-16,0-1 2 15,3-11 0-15,-1-5 0 16,4-6 0-16,0-6 3 16,-2-4-3-16,0-1-2 15,0-4 2-15,-3-3 3 0,-5-1-1 16,-4 0 3-16,-11-10 3 16,-9-9 7-16,-5 1-9 15,-15 4-6-15,-10 2 0 16,-10 5 1-16,-7 1-1 15,4 0 7-15,4-2-7 16,0-1 0-16,-5-1 0 16,-1 0 1-16,-3-1-1 15,-3 1 0-15,3 2 0 16,3 2 0-16,-3 5 0 16,0 1 0-16,-1 0 0 15,-13 14 0-15,-16 8 1 0,-4 0-1 16,3-4-1-16,7-7-1 15,18-9 2-15,12-1-1 16,7 1 0-16,10-1-2 16,8 2 0-16,12-3-5 15,5 0 1-15,7 0 7 16,-1-9 1-16,-4-5 0 16,-6-3 0-16,-3 2-1 15,-9-2 0-15,-2 2 0 16,-2 4 1-16,3 4 0 15,11 7-1-15,3 0-17 16,10 9-7-16,8 2 7 16,7-3-60-16,3-6 67 15,9-2 10-15,-2 0-3 16,-1-15 3-16,-4-5 3 0,-1 1-3 16,1 4 0-16,3 7 0 15,5 4 1-15,1 3-1 16,2 1-2-16,-2-2 2 15,-2 1 0-15,0-3 0 16,-8-3 0-16,-5-4 0 16,-9-5-1-16,-8-2 0 15,-3 0-3-15,-1 1 1 16,6 5-7-16,7 1 0 16,10-2 8-16,4-4 2 15,10-7 4-15,3-15 0 16,0-16-4-16,0-14 1 0,0-11-1 15,-9-6 0-15,-21 2 4 16,-6-1 1-16,-10-3 0 16,-2-3-5-16,2-1-2 15,6-2-5-15,11-1-56 16,12-12-95-16,12-19-101 16,5-21-81-16,0-10-228 15</inkml:trace>
  <inkml:trace contextRef="#ctx0" brushRef="#br0" timeOffset="77309.44">3232 7000 1153 0,'0'0'137'0,"0"0"34"15,0 0 66-15,0 0-25 16,0 0-75-16,0 0-137 15,0 0 0-15,128-22 0 16,-56 14 0-16,1 0 0 16,3-4 0-16,-6 1 0 15,0-1 0-15,-4 2 0 16,-5 2 0-16,-3 5-20 16,0 3-208-16,-7 0-133 0,-5 0-238 15</inkml:trace>
  <inkml:trace contextRef="#ctx0" brushRef="#br0" timeOffset="77595.95">3670 6632 1430 0,'0'0'196'0,"0"0"-90"15,0 0 56-15,0 0-21 16,0 0-129-16,0 0-12 15,21-45 0-15,-4 65 0 16,-1 11 0-16,8 8 0 16,0 4 0-16,3 1 0 0,-2 0 0 15,2-6 0-15,-5-4 0 16,-2-5 0-16,-7-2 0 16,-4-2 0-16,-6 1 0 15,-3 2 0-15,0 5-19 16,-24 1-149-16,-15-1-84 15,-14-2-169-15,-13-9-655 16</inkml:trace>
  <inkml:trace contextRef="#ctx0" brushRef="#br0" timeOffset="78028.35">2267 6922 1244 0,'0'0'593'0,"0"0"-524"16,0 0 46-16,0 0-89 16,0 0-26-16,0 0 0 15,34-13 0-15,-19 31 0 16,-2 5 0-16,-5 8 0 15,-5 1 0-15,-3 3 0 16,0-1 0-16,0-3 0 16,0-4 0-16,0-11 0 15,-3-9 0-15,0-5 0 0,3-2 0 16,0-6 0-16,0-19 0 16,0-9 0-16,9-5 0 15,0-8 0-15,4 0 0 16,1 1 0-16,5-2 0 15,2 4 0-15,0 6 0 16,4 6 0-16,2 11 0 16,0 11 0-16,1 10 0 15,2 9 0-15,4 24-35 16,4 12-228-16,2 3-252 16</inkml:trace>
  <inkml:trace contextRef="#ctx0" brushRef="#br0" timeOffset="78170.27">2795 7120 1319 0,'0'0'504'0,"0"0"-491"15,-3 76 46-15,3-16 34 16,0 12-42-16,1 15-51 16,4 6-99-16,4 1-377 15</inkml:trace>
  <inkml:trace contextRef="#ctx0" brushRef="#br0" timeOffset="83860.39">3123 12716 1114 0,'0'0'137'16,"0"0"-21"-16,0 0 92 15,0 0-85-15,0 0-19 16,0 0-18-16,34-82-36 16,-51 65 19-16,-8 0-29 15,-6 3-40-15,-9 4 0 0,0 10 0 16,-6 0 0-16,-2 22 0 15,-3 17 0-15,3 11 0 16,10 16 0-16,6 11 0 16,16 4 0-16,11 3 0 15,5-7 0-15,15-7 0 16,15-11 0-16,9-16 0 16,7-13 0-16,14-16 0 15,4-12 0-15,3-2 0 16,-3-16-7-16,-6-9-129 15,-7-7-127-15,-9-6-95 0,-5-3-418 16</inkml:trace>
  <inkml:trace contextRef="#ctx0" brushRef="#br0" timeOffset="84082.8">3381 13024 957 0,'0'0'859'16,"0"0"-814"-16,0 0-11 16,0 0 92-16,-34 105-100 15,19-43-26-15,3 5 0 16,3 5 0-16,6 2 0 16,3 1 0-16,0 0 0 15,0 2-37-15,0-7-232 0,9-7-208 16,9-11-723-16</inkml:trace>
  <inkml:trace contextRef="#ctx0" brushRef="#br0" timeOffset="84814.95">3754 13338 974 0,'0'0'379'16,"0"0"-261"-16,0 0 67 16,88-10-49-16,-46 8-78 15,-2 1-8-15,-4-3-8 16,-9-1-22-16,-8 1-17 16,-4 1-6-16,0 3-70 15,-3 0-97-15,1 0-189 0,-1 3-262 16</inkml:trace>
  <inkml:trace contextRef="#ctx0" brushRef="#br0" timeOffset="85061.31">3813 13058 276 0,'0'0'1056'0,"0"0"-1007"16,0 0 55-16,0 0 69 15,0 0-119-15,99-32-50 16,-65 40-4-16,-1 6-2 16,-6 3-14-16,-2 2-143 15,2-2-214-15,6 0-689 16</inkml:trace>
  <inkml:trace contextRef="#ctx0" brushRef="#br0" timeOffset="89271.19">4488 7937 456 0,'0'0'46'16,"0"0"-19"-16,0 0-25 16,86 16-2-16,-69-13-9 15,2-2-34-15,8-1 20 16,6 1 22-16,6 2 0 15,5-2 1-15,1 4 0 16,4-5 1-16,-4 0-2 16,-2 0 1-16,-9 0 0 15,-7 0 0-15,-7-2 0 16,2-3 0-16,-1-1 0 0,2 4 0 16,8-1 2-16,12 3-2 15,5 0 0-15,7 0 6 16,3-2 0-16,-6-5 15 15,-8-1 1-15,-10-1 23 16,-9 1 54-16,-4 0-55 16,0 6-32-16,-3 2 4 15,7 0-16-15,4 0 0 16,2 0-1-16,5 6 1 16,-3 0 0-16,-5 0 0 15,-4-4 0-15,-8 1 4 16,-7-3 44-16,-1 0 35 15,-2 0-53-15,1 0-13 0,0 0-9 16,2 0-7-16,6 0-1 16,2 0 2-16,5 0-2 15,2 0 3-15,-3 0-3 16,3 0 2-16,-2 0-1 16,-5 0-1-16,0 0-1 15,1 0-1-15,-4 0-3 16,-2 0 5-16,4 0 0 15,2 3 1-15,0 2-1 16,6 2 0-16,-1 2 0 16,-3-4 0-16,-1-2-3 15,-5-3-1-15,-2 0 4 16,-5 0 2-16,-1-3 14 16,0-4 13-16,0 0 34 0,-2 0-19 15,1-1-28-15,1 2-11 16,3-5-5-16,1 0 1 15,1-3 1-15,-2-2 5 16,-2-5 39-16,-4-4-7 16,0-3 9-16,-3 0-16 15,2-5-25-15,1 1-5 16,1-3-1-16,-1-2 3 16,3-1 0-16,1-5-4 15,-1 0 4-15,-1-6 8 0,-5-1-9 16,3-5-2-1,-3 1-1-15,0 1 0 0,0 2-1 16,0 2 1-16,6-1 0 16,1 4 1-16,1 0-1 15,-1 4 6-15,-1 2 3 16,-1 1 0-16,-1 0-5 16,-1 0-4-16,0 0 1 15,2 0-2-15,1 2 3 16,1 4-3-16,5 4 1 15,-3 3 0-15,0 5 0 16,-3 3 0-16,-6 2 0 16,0 1 0-16,0 0-3 15,-12 1-6-15,1-3-9 16,-2 3-10-16,6 3 23 16,4 0 3-16,3 3 2 0,0 0 6 15,0 4-2-15,0 2 1 16,0 2-5-1,0 0-3-15,0 0-18 0,0 0-34 16,0 0 17-16,-2 0-95 16,-4 0-32-16,3 9 2 15,0-1 60-15,3 1-26 16</inkml:trace>
  <inkml:trace contextRef="#ctx0" brushRef="#br0" timeOffset="89841.3">6200 6353 226 0,'0'0'99'0,"0"0"-64"16,9 101 24-16,-2-50 40 16,1 11-27-16,1 11 33 15,3 12-39-15,0 19 0 16,1 23-20-16,4 15-17 16,-1 14-24-16,-4 7-4 15,-9-10-1-15,-3-5 0 16,-3-13-1-16,-21-19-26 15,-4-14-93-15,7-16-216 16</inkml:trace>
  <inkml:trace contextRef="#ctx0" brushRef="#br0" timeOffset="93008.76">4594 13603 1034 0,'0'0'250'16,"0"0"-71"-16,0 0 39 15,10-81-7-15,7 60-102 16,8-1-63-16,2 5-46 16,1-3 0-16,2 4 0 15,-2 3 0-15,-1 1 0 16,-3 2 0-16,0 0 0 16,0 4 0-16,1-2 0 15,3 4 0-15,8 1 0 16,5 3 0-16,5 0 0 0,-1 0 0 15,-7 7 0 1,-2 1 0-16,-8-2 0 0,-5 2 0 16,-1 3 0-16,-1 0 0 15,0 1 0-15,-2 5 0 16,5 2 0-16,-2 5 0 16,0 1 0-16,-2-1 0 15,-2 0 0-15,-4 0 0 16,-4 0 0-16,0 1 0 15,-2-1 0-15,-2 0 0 16,-3 5 0-16,3 0 0 16,-6 4 0-16,0 2 0 0,0 1 0 15,-6-1 0-15,-12-3 0 16,-12 1 0-16,-4-1 0 16,-8 1 0-16,-1-1 0 15,-5-1 0-15,3-2 0 16,-1 0 0-16,3-5 0 15,-2-3 0-15,-1-7 0 16,-5-10 0-16,-5-4 0 16,-1-5 0-16,3-18 0 15,3-5 0-15,8-8 0 16,9-4 0-16,11-10 0 16,6-9 0-16,6-10 0 15,11-6 0-15,0-2 0 0,6 1 0 16,19 6 0-16,5 10 0 15,3 13 0-15,6 21 0 16,7 18-17-16,2 8-213 16,7 17-221-16,5 13-646 15</inkml:trace>
  <inkml:trace contextRef="#ctx0" brushRef="#br0" timeOffset="93842.17">4401 14589 1003 0,'0'0'135'0,"0"0"34"16,0 0 39-16,0 0-46 16,0 0-28-16,0 0-11 15,5-64-15-15,4 64-103 16,7 0-5-16,11 9 0 15,12 24 0-15,11 16 0 0,10 14 0 16,4 15 0-16,-1 4 0 16,-5 7 0-16,2 0 0 15,-7-3 0-15,-8-9 0 16,-9-6 0-16,-8-11 0 16,-8-10 0-16,-7-7 0 15,-1-11-47-15,-6-10-134 16,6-10-89-16,6-12-124 15,4-9-376-15</inkml:trace>
  <inkml:trace contextRef="#ctx0" brushRef="#br0" timeOffset="94225.94">5195 14732 1237 0,'0'0'141'0,"0"0"-15"16,0 0 65-16,0 0-39 15,0 0-91-15,0 0 7 16,-69-67-3-16,42 67-59 16,-4 17-6-16,-8 9 0 15,-1 10 0-15,-8 13 0 16,-7 12 0-16,0 14 0 0,-3 10 0 15,-2 4 0 1,2-2 0-16,4-14 0 0,0-11 0 16,11-18 0-16,12-15 0 15,13-16 0-15,9-9 0 16,8-4 0-16,1 0 0 16,0 0 0-16,0-15 0 15,0-2 0-15,8-7 0 16,0 3 0-16,-2 1 0 15,0 2-53-15,1 1-295 16,5 3-342-16</inkml:trace>
  <inkml:trace contextRef="#ctx0" brushRef="#br0" timeOffset="94694.48">4331 15844 1527 0,'0'0'254'16,"0"0"-111"-16,0 0-20 16,0 0-123-16,0 0 0 15,0 0 0-15,0-40 0 16,0 40 0-16,3 0 0 16,0 0 0-16,6 9 0 15,9 16 0-15,10 14 0 16,8 9 0-16,9 10 0 15,9 13 0-15,-2 6 0 16,-4 3 0-16,-5-1 0 16,-9-11 0-16,-7-10 0 15,-9-7 0-15,-2-10 0 16,-5-4 0-16,-3-9 0 16,-3-8 0-16,-2-6-12 0,3-9-286 15,12-5-155-15,10-6-786 16</inkml:trace>
  <inkml:trace contextRef="#ctx0" brushRef="#br0" timeOffset="95026.63">4969 15937 1438 0,'0'0'223'0,"0"0"-77"15,0 0 29-15,0 0-110 0,0 0-65 16,0 0 0-16,-92 1 0 16,52 24 0-16,-5 7 0 15,-7 11 0-15,0 11 0 16,-4 9 0-16,-3 5 0 16,2 2 0-16,5-7 0 15,7-7 0-15,2-7 0 16,10-13 0-16,5-9 0 15,4-11 0-15,7-5 0 16,3-8 0-16,5-3 0 16,4 0 0-16,-1 0 0 0,6-9-53 15,0-2-272-15,14 4-342 16</inkml:trace>
  <inkml:trace contextRef="#ctx0" brushRef="#br0" timeOffset="95561.26">4160 17186 1783 0,'0'0'73'15,"0"0"115"-15,0 0-185 0,0 0-3 16,0 0 0-16,0 0 0 16,40-18 0-16,-7 4 0 15,8 0 0-15,9-3 0 16,5 3 0-16,11 1 0 16,-1 4 0-16,-2 1 0 15,-4 3 0-15,-12 3 0 16,-7 2 0-16,-6 0 0 15,-4 2 0-15,1 15 0 16,-1 8 0-16,1 7 0 0,-5 8 0 16,-5 10 0-16,-8 0 0 15,-5 7 0-15,-8 1 0 16,0-3 0-16,-21-1 0 16,-7 2 0-16,-10-8 0 15,-5 1 0-15,-9-9 0 16,-8-8 0-16,-1-8 0 15,-8-12 0-15,-4-12 0 16,0-4 0-16,7-29 0 16,7-16 0-16,13-14 0 15,16-10 0-15,19-9 0 16,11-4 0-16,17-4 0 16,32 7 0-16,15 10 0 15,21 12-349-15,17 13-837 16</inkml:trace>
  <inkml:trace contextRef="#ctx0" brushRef="#br0" timeOffset="97681.58">4453 13251 1673 0,'0'0'251'0,"0"0"-154"15,17-77-71-15,7 45-26 16,6-1 0-16,7 5 0 15,12 4 0-15,3 6 0 16,2 5 0-16,4 6 0 16,2 7 0-16,4 0 0 15,0 1 0-15,3 13 0 0,-3 2 0 16,-1 2 0-16,3 4 0 16,-4 3 0-16,-2 3 0 15,-2 3 0-15,-6 3 0 16,-5 7 0-16,-3 0 0 15,-3 3 0-15,-4 6 0 16,3 1 0-16,-7 3 0 16,-9 2 0-16,-3 3 0 15,-12 2 0-15,-9 0 0 16,0 4 0-16,-5 3 0 16,-16 2 0-16,-9-1 0 15,-8-8 0-15,-9 0 0 16,-8-6 0-16,-6-5 0 15,-6 0 0-15,-6-7 0 0,0-6 0 16,-3-6 0 0,3-9 0-16,-5-10 0 0,-1-7 0 15,-1-5 0 1,-1-14 0-16,-4-15 0 0,-5-13 0 16,-4-8 0-16,5-4 0 15,7 0 0-15,19-3 0 16,16-1 0-16,9-5 0 15,10-5 0-15,11-5 0 16,7-7 0-16,10-6 0 16,0-4 0-16,15 0 0 15,10 3 0-15,5 19 0 0,4 13 0 16,7 16 0-16,8 11 0 16,6 11-166-16,8 9-233 15,1 3-273-15</inkml:trace>
  <inkml:trace contextRef="#ctx0" brushRef="#br0" timeOffset="98197.2">4328 12330 1054 0,'0'0'224'0,"0"0"-127"15,0 0 87-15,0 0-10 16,0 0-73-16,0 0-28 16,-15-27 16-16,21 27-38 0,12 14-51 15,6 10 0 1,4 6 0-16,2 7 0 0,1 5 0 16,4 9 0-16,4 7 0 15,1 9 0-15,6 7 0 16,-1 1 0-16,-2 0 0 15,-4-9 0-15,-6-11 0 16,-11-12 0-16,-4-11 0 16,-8-11 0-16,-5-10 0 15,-4-7 0-15,-1-4 0 16,0 0 0-16,0 0 0 16,0-6 0-16,-6-16 0 15,-8-10-74-15,-3-7-106 16,2-3-128-16,5 4-172 15</inkml:trace>
  <inkml:trace contextRef="#ctx0" brushRef="#br0" timeOffset="98731.87">4206 12218 538 0,'0'0'206'0,"0"0"-57"16,0 0 109-16,0 0-36 16,0 0-22-16,0 0-29 15,10-12-38-15,23 39-62 16,9 9-16-16,9 8-11 0,1 4-44 15,-3 3 0-15,2 4 0 16,1 4 0-16,-3 3 0 16,2 4 0-16,-5-2 0 15,-4-7 0-15,-9-10 0 16,-8-8 0-16,-4-9 0 16,-11-10 0-16,-2-6 0 15,-5-8 0-15,-3-3 0 16,0-1 0-16,0-2-92 15,0 0-71-15,-12 0-60 16,-3-9-84-16,3 4-390 16</inkml:trace>
  <inkml:trace contextRef="#ctx0" brushRef="#br0" timeOffset="99167.27">4401 13089 1363 0,'0'0'174'0,"0"0"-115"15,0 0 166-15,0 0-82 16,0 0-65-16,0 0-73 16,-28-32-5-16,28 23 0 15,3 0 0-15,15-1 0 0,3 0 0 16,6 3 0-1,4-2 0-15,9 6 0 0,5 0 0 16,7 3 0-16,2 0 0 16,-2 3 0-16,2 6 0 15,-1 6 0-15,-5-2 0 16,-8-4 0-16,-11-4 0 16,-17-3 0-16,-8-2 0 15,-4-10 0-15,0-24 0 16,-12-16 0-16,-7-18 0 15,5-9 0-15,4 1 0 16,10 9 0-16,0 13 0 16,13 18 0-16,8 14 0 15,-3 11 0-15,3 11 0 0,3 5 0 16,0 32 0-16,11 10-352 16,4 16-337-16</inkml:trace>
  <inkml:trace contextRef="#ctx0" brushRef="#br0" timeOffset="104603.48">4230 14573 871 0,'0'0'109'0,"0"0"-42"15,0 0-44-15,0 0 2 16,0 0-11-16,0 0 13 0,0 0 9 16,-2-3 4-1,2 3 11-15,0 0 7 0,0 0-3 16,0 0 16-16,0 0-19 16,0 0 9-16,0 0-22 15,0 0-18-15,0 0 1 16,0 0 1-16,0 5 4 15,0 4 6-15,0 2-11 16,0-2-4-16,0 2-15 16,0 0 4-16,0 1-7 15,0 4 2-15,0 0-1 16,0 1 3-16,0 3-4 16,0 0 0-16,0 4 2 15,0 1-1-15,0-1 5 16,0-3-6-16,0-1 0 0,-1-3 0 15,-1 2 0-15,1 1-2 16,-2-1 5-16,1 4-4 16,-2 0 2-16,1 5-1 15,-3 2 2-15,-3 4-2 16,3 0-1-16,0 2 0 16,0-2 1-16,-1-2 3 15,1-2-3-15,0-2 1 16,-2 0 0-16,2 1-1 15,-3-2 0-15,2-1 1 16,1-1 0-16,1 0 0 16,1-3 1-16,-2-1 0 0,3 1 2 15,0-1 9-15,3 1 11 16,0 4-5-16,0 1-8 16,3 0 4-16,3 0-5 15,0-1-1-15,-3-2 0 16,-2-2-7-16,-1-2 1 15,0-3-3-15,0-1 1 16,0-1 0-16,0-1-1 16,0 2 1-16,0 1 1 15,0 1 0-15,0 4 5 16,0 5 0-16,0-3-3 16,0 5 0-16,0-4-3 15,0-4-1-15,0-2 0 16,0-5 2-16,0-3-4 15,0 0 2-15,0 1 0 0,-3 1 0 16,0 6 0-16,-1 2 0 16,1 7 1-16,3 2-1 15,0 0 0-15,0-3 1 16,0-1-1-16,-3-3 0 16,0-4-1-16,0-3 1 15,0 2 0-15,-3-1 1 16,4-1-1-16,-1 1 1 15,2-3-1-15,-3-3 0 16,2 1 0-16,-1-3 0 0,0 1 1 16,2 0-1-1,-2 2 0-15,0-3 0 0,1 3 0 16,1-4 5-16,1-1 5 16,0 2 6-16,0-2-5 15,0 1-3-15,-2 2 2 16,2 2-6-16,-3-1-1 15,3 0-1-15,0 0 0 16,-3-2 5-16,3 0 2 16,0-2-6-16,0-2-3 15,0-1 0-15,0-3 0 16,0-1 0-16,0 0 0 16,0 0 0-16,0 0 0 15,0 0 0-15,0 4 0 16,0-4 0-16,0 5 0 0,0-2-49 15,-4-3-88-15,4-2-128 16,-3-23-143-16</inkml:trace>
  <inkml:trace contextRef="#ctx0" brushRef="#br0" timeOffset="105121.2">3663 16290 1303 0,'0'0'135'0,"0"0"-70"15,0 0 42-15,0 0-40 16,0 0-56-16,0 0-9 15,0-9-2-15,0 9 3 0,4 10 11 16,7 9-3-16,10 6 5 16,1 1 5-16,4 0 8 15,2-2 9-15,5-4 7 16,1-3 7-16,0-4 1 16,-4-7-8-16,0-4-15 15,-6-2-30-15,-3 0 0 16,-2-8 0-16,-2-10 0 15,3-4 0-15,6-7 0 16,2-2-33-16,5-10-169 16,6 4-227-16,5-5-702 15</inkml:trace>
  <inkml:trace contextRef="#ctx0" brushRef="#br0" timeOffset="108040.05">1366 15066 1516 0,'0'0'174'15,"-21"-72"32"-15,9 45-55 16,3 10-151-16,0 9 0 16,3 7 0-16,2 1 0 15,-5 14 0-15,-6 22 0 16,-3 15 0-16,-6 10 0 16,5 9 0-16,-1 4 0 15,1 4 0-15,6 2 0 0,7-2 0 16,6-8 0-1,0-11 0-15,16-15 0 0,2-13 0 16,3-17 0-16,-5-10 0 16,-1-4 0-16,1-7 0 15,-2-15 0-15,7-8-47 16,1-5-206-16,4-3-121 16,12 2-364-16</inkml:trace>
  <inkml:trace contextRef="#ctx0" brushRef="#br0" timeOffset="108217.61">1591 15433 1484 0,'0'0'183'0,"0"0"-122"16,0 78 159-16,-1-27-121 16,-7 10-99-16,-4 3 0 15,-1 1 0-15,7-1 0 16,1-3-44-16,5-4-130 15,0-10-120-15,18-16-219 16</inkml:trace>
  <inkml:trace contextRef="#ctx0" brushRef="#br0" timeOffset="108774.7">1888 15311 822 0,'0'0'152'16,"0"0"10"-16,0 0 59 0,0 0-76 15,0 0-38-15,0 0 5 16,106-9-20-16,-60 6-47 15,0 0 1-15,-4-2-29 16,-3 0-5-16,-6 1-12 16,-3 2-5-16,-8 2-68 15,-3 0-111-15,-5 0-234 16,-1 0-742-16</inkml:trace>
  <inkml:trace contextRef="#ctx0" brushRef="#br0" timeOffset="109291.33">2031 15698 776 0,'0'0'234'15,"0"0"-230"1,0 0 70-16,0 0-74 0,0 0-28 16,0 0-122-16,49-56-6 15,-53 54 87-15,1-1 69 16,0 3 38-16,3 0 91 16,0 0 53-16,0 0-1 15,0 0-19-15,0-3-18 16,15 3-9-16,3-1-38 15,7 0-58-15,8 1-1 0,-2-3-8 16,2-1 1 0,-3-1-14-16,-5-2-13 0,-1 2-4 15,-2-4-7-15,1 0-64 16,2-2-126-16,5-2-211 16,3-1-765-16</inkml:trace>
  <inkml:trace contextRef="#ctx0" brushRef="#br0" timeOffset="109908.03">2507 15137 1290 0,'0'0'272'0,"89"-37"-239"16,-38 27 91-16,0 4 26 15,-6 4-81-15,-5 2-31 16,-12 0-8-16,-5 0-11 16,-7 2-10-16,2 9-3 15,-2 1-6-15,2 2-1 16,-3 3 0-16,-2 3-1 15,-2 2 2-15,-8 5-3 16,-3 2-4-16,0 1 4 16,-16 4-2-16,-14 2 4 15,-4-3 1-15,-5-2-3 0,3-2 1 16,3-4-3-16,12-6 1 16,11-5 4-16,1-6-1 15,9-6 1-15,0-2 9 16,0 0 9-16,16-2 0 15,8-10-18-15,10-3 0 16,4 0 0-16,2 0 0 16,-3 6 0-16,2 2 0 15,-5 4 0-15,-4 3 0 16,-3 0 0-16,-5 10 0 16,-5 9 0-16,-1 10 0 15,-8 6 0-15,-8 7 0 0,0 5 0 16,-24 1 0-1,-9-2 0-15,-12-3 0 16,-13-8 0-16,-13-4 0 0,-12-10 0 16,-9-8 0-16,-6-8-143 15,-1-5-88-15,8-15-117 16,12-14-492-16</inkml:trace>
  <inkml:trace contextRef="#ctx0" brushRef="#br0" timeOffset="110976.71">1105 14749 1558 0,'0'0'155'16,"0"0"-28"-16,0 0 24 16,0 0-99-16,0 0-48 0,85-77-4 15,-49 70 0-15,10 1 0 16,18 5 0-1,21 0 0-15,21-4 0 0,18 0 0 16,19-4 0-16,14 0 0 16,8-2 0-16,4 2 0 15,-11-1 0-15,-10 0 0 16,-23 2 0-16,-18 0 0 16,-20 3 0-16,-14-1 0 15,-6 5 0-15,-7 1 0 16,-5 0 0-16,-8 2 0 15,-11 10 0-15,-9 5 0 16,-6 4 0-16,-3 9 0 16,3 9 0-16,1 8 0 15,1 10 0-15,5 15 0 0,5 11 0 16,5 5 0-16,4 4 0 16,-1 0 0-16,-7-2 0 15,0 4 0-15,-13 0 0 16,-6-3 0-16,-12-7 0 15,-3-9 0-15,-12-5 0 16,-15-9 0-16,-13-8 0 16,-8-3 0-16,-10-3 0 15,-9-1 0-15,-12-1 0 16,-11-3 0-16,-5-7 0 16,-8-10 0-16,-6-8 0 15,0-6 0-15,-7 0 0 16,-4-2 0-16,1 5 0 0,3 4 0 15,1 0 0-15,-6 5 0 16,-3-1 0-16,-1 3 0 16,6-4 0-16,17-3 0 15,14-2 0-15,20-6 0 16,10-5 0-16,11-3 0 16,3-2 0-16,3 0 0 15,2 0 0-15,2-7 0 16,0-2 0-16,7-1 0 15,3 0 0-15,3 0 0 16,2 1 0-16,6 1 0 16,5 3 0-16,2 0 0 0,3-2 0 15,-1 2 0 1,1-4 0-16,-2-2 0 0,-1-3 0 16,-4-3 0-16,4-8 0 15,-2-6 0-15,0-7 0 16,0-8 0-16,5-9 0 15,-1-7 0-15,4-10 0 16,3-7 0-16,-3-16 0 16,3-9 0-16,0-10 0 15,-5-6 0-15,1 5 0 16,-4 10 0-16,3 12 0 16,5 12 0-16,0 15 0 15,2 10 0-15,16 10 0 0,6 5 0 16,3 3 0-16,3 6-305 15,6 4-115-15,4 12-419 16</inkml:trace>
  <inkml:trace contextRef="#ctx0" brushRef="#br0" timeOffset="116047.33">11859 12400 1347 0,'0'0'228'0,"0"0"-101"0,0 0 98 16,0 0-105-1,0 0-120-15,0 0 0 0,0 0 0 16,75 44 0-16,-51-4 0 16,1 2 0-16,-7 5 0 15,0 5 0-15,-8 6 0 16,-5-2 0-16,-1 1 0 16,-4-9 0-16,0-9 0 15,-9-11 0-15,-6-9 0 16,-4-10 0-16,8-9 0 15,-3 0 0-15,2-12 0 16,1-17 0-16,1-8 0 0,5-13 0 16,5-6 0-1,0 1 0-15,21-5 0 0,7 7 0 16,8 2 0-16,6 4 0 16,6 8 0-16,0 5 0 15,-1 9 0-15,-5 9 0 16,-6 7 0-16,-11 9 0 15,-7 0 0-15,-4 5 0 16,0 19 0-16,-2 12 0 16,3 10 0-16,-4 6 0 15,-1 7 0-15,-1 4-5 16,0 2-188-16,2-1-114 16,6-11-182-16</inkml:trace>
  <inkml:trace contextRef="#ctx0" brushRef="#br0" timeOffset="116231.83">12620 12847 1643 0,'0'0'188'16,"0"0"-79"-16,0 0-2 16,0 0-107-16,3 104 0 15,-3-41 0-15,0 7 0 16,-9 5 0-16,0-2 0 15,3-3-27-15,6-3-171 16,0-14-165-16,5-13-294 16</inkml:trace>
  <inkml:trace contextRef="#ctx0" brushRef="#br0" timeOffset="116875.71">12878 12588 810 0,'0'0'47'16,"0"0"-32"-16,0 0 104 15,110-37 16-15,-78 34-53 16,-1 3-1-16,0 0-42 0,1 0-21 15,2 0-15-15,2 0-3 16,4 0-61-16,2 0-123 16,1 0-155-16,0 0-272 15</inkml:trace>
  <inkml:trace contextRef="#ctx0" brushRef="#br0" timeOffset="117062.21">12750 12204 1376 0,'0'0'46'0,"100"-14"-41"16,-42 14 60-16,0 0-65 16,-1 0-3-16,-4 1-235 15,-2-1-560-15</inkml:trace>
  <inkml:trace contextRef="#ctx0" brushRef="#br0" timeOffset="117818.19">4749 5562 1082 0,'0'0'16'0,"0"0"-16"15,0 0-9-15,95-24-184 16,-45 24-237-16</inkml:trace>
  <inkml:trace contextRef="#ctx0" brushRef="#br0" timeOffset="118485.07">4519 5426 1566 0,'0'0'94'0,"103"-14"30"16,-30 11-29-16,24 3-16 0,28 0-35 15,26 0-23-15,25 8-3 16,18 8-12-16,7 4-6 16,-5-1 0-16,-19 3 0 15,-31-5 0-15,-38-3 0 16,-32-5 0-16,-39-3 0 16,-24-4 0-16,-13 3 0 15,-22 0-16-15,-36 2-25 16,-33-4 33-16,-39-3 0 15,-32 0-24-15,-25 0-16 16,-17-3 7-16,-8-2-7 16,15 3-27-16,24 2 42 0,33 0 17 15,34 2 16 1,39 6 0-16,34 0 0 0,33-4 2 16,22 6 13-16,44-3 53 15,39 6-45-15,38 3 9 16,39-4-15-16,28 2 8 15,15-3-7-15,-16-2 23 16,-36-2 18-16,-46-5-31 16,-58 0-7-16,-38-2-20 15,-31 0-1-15,-36 0-23 16,-43-11-3-16,-52-6 21 16,-44-3-9-16,-32-2-53 15,-20 3 4-15,11 1 0 16,20 7-9-16,34 4-33 15,43 7-31-15,44 0-29 0,39 0-70 16,36 5-92-16,20-1-52 16</inkml:trace>
  <inkml:trace contextRef="#ctx0" brushRef="#br0" timeOffset="120529.82">6953 8046 677 0,'87'-31'0'15,"1"7"-6"-15,0 5-63 16,0 11-80-16,3 8-4 16</inkml:trace>
  <inkml:trace contextRef="#ctx0" brushRef="#br0" timeOffset="121939.05">10248 10839 337 0,'0'0'895'0,"0"0"-797"15,0 0-36-15,103-34 92 16,-67 17-8-16,12-7-33 0,10-8-54 16,12-11-6-16,22-12 0 15,17-16-23-15,9-16-13 16,7-3 7-16,-5-2-18 16,-11 8-6-16,-9 9 0 15,-9 14 0-15,-8 6 0 16,-14 9 0-16,-4 9 0 15,-15 6 0-15,-13 9 0 16,-10 8 0-16,-12 6 0 16,-9 5 0-16,-5 0 0 15,1 3 0-15,-2-1-71 16,0 1-35-16,0 0-113 16,0 0-77-16,-3 10-116 0,-11 7 78 15</inkml:trace>
  <inkml:trace contextRef="#ctx0" brushRef="#br0" timeOffset="124189.61">6773 6296 473 0,'0'0'0'0,"91"-27"1"16,-44 16 31-16,0-1 2 16,-1 3-34-16,-1 1-1 0,-1-1-20 15,-8 1-62 1,-4 1-146-16</inkml:trace>
  <inkml:trace contextRef="#ctx0" brushRef="#br0" timeOffset="129077.08">5741 5559 258 0,'0'0'327'0,"0"0"-327"0,0 0-12 15,0 0 0-15,0 0-37 16,0 0-137-16</inkml:trace>
  <inkml:trace contextRef="#ctx0" brushRef="#br0" timeOffset="130398.43">14453 12303 1554 0,'0'0'182'16,"0"0"-18"-16,0 0-17 15,0 0-147-15,0 0 0 16,0 0 0-16,64-82 0 16,-28 68 0-16,6 1 0 15,1-1 0-15,2 1 0 16,-5 0 0-16,2-1 0 15,-1 3 0-15,-3 3 0 16,-4 2 0-16,-1 6 0 16,0 0 0-16,-3 0 0 15,0 11 0-15,-5 9 0 16,-3 7 0-16,-2 10 0 0,-6 7 0 16,-1 7 0-16,-5 5 0 15,-5 6 0-15,-3 4 0 16,-1 2 0-16,-20 7 0 15,-6-2 0-15,-10-3 0 16,-9-4 0-16,-10-13 0 16,-9-8 0-16,-4-15 0 15,-4-12 0-15,-4-12 0 16,-1-6 0-16,3-13 0 16,10-22 0-16,11-10 0 15,14-11 0-15,13-11 0 16,15-5 0-16,10-1 0 0,2 5 0 15,17 4 0 1,8 8 0-16,2 9 0 0,0 6 0 16,-4 11 0-16,-3 6 0 15,-2 8-79-15,-1 8-297 16,3 6-308-16</inkml:trace>
  <inkml:trace contextRef="#ctx0" brushRef="#br0" timeOffset="131295.99">15432 12137 941 0,'0'0'272'15,"0"0"-71"-15,0 0-1 16,0 0 15-16,0 0-91 0,0 0-41 15,0-11-72-15,1 11-11 16,3 0 0-16,-1 0 0 16,2 3 0-16,5 16 0 15,7 15 0-15,5 14 0 16,10 15 0-16,5 7 0 16,3 6 0-16,2 6 0 15,2 4 0-15,-2 0 0 16,-4-4 0-16,-4-5 0 15,-7-13 0-15,-6-14 0 16,-5-13 0-16,-7-11 0 16,-6-12 0-16,-3-6 0 15,0-8 0-15,5 0-169 16,6-8-131-16,9-12-129 0,5-8-304 16</inkml:trace>
  <inkml:trace contextRef="#ctx0" brushRef="#br0" timeOffset="131763.75">16034 12224 1254 0,'0'0'138'0,"0"0"8"16,0 0 27-16,0 0-3 16,0 0-69-16,0 0-44 15,0 0-49-15,0-30-8 16,-4 42 0-16,-16 9 0 16,-9 10 0-16,-10 7 0 15,-11 5 0-15,-10 10 0 16,-6 6 0-16,-4 8 0 15,2 3 0-15,9 5 0 16,5-3 0-16,11-6 0 0,10-9 0 16,7-15 0-1,9-12 0-15,5-10 0 16,4-11 0-16,2-5 0 0,5-3 0 16,-1-1 0-1,1 0 0-15,1 0 0 0,-2 0 0 16,1 0 0-16,1 0 0 15,-2 0 0-15,2 0 0 16,-1 0 0-16,-1 0 0 16,1 0 0-16,1 0 0 15,0-8-297-15,24-6-273 16</inkml:trace>
  <inkml:trace contextRef="#ctx0" brushRef="#br0" timeOffset="132214.29">16231 12233 1400 0,'0'0'138'0,"0"0"0"0,0 0 61 16,0 0-42-16,0 0-142 16,0 0-15-16,20-51 0 15,-19 51 0-15,6 8 0 16,5 20 0-16,7 16 0 15,4 13 0-15,7 12 0 16,0 4 0-16,1 8 0 16,1 4 0-16,-3 0 0 15,0-3 0-15,-3-9 0 16,0-13 0-16,-3-11 0 16,3-11 0-16,-4-9 0 15,5-7 0-15,2-11-54 16,0-9-184-16,3-2-146 15,2-23-253-15</inkml:trace>
  <inkml:trace contextRef="#ctx0" brushRef="#br0" timeOffset="132564.37">16855 12411 828 0,'0'0'407'16,"0"0"-328"-16,0 0 96 16,0 0 32-16,-80-56-89 15,55 56-38-15,-8 11-6 16,-7 16-8-16,-3 14-53 0,-3 10-13 16,-2 11 0-16,-3 12 0 15,-1 6 0-15,1 3 0 16,-1-1 0-16,5-7 0 15,4-10 0-15,8-14 0 16,6-10 0-16,7-13 0 16,7-9 0-16,3-9 0 15,8-6 0-15,4-1 0 16,0-3 0-16,0 0 0 16,14-15-100-16,15-11-182 15,10-5-123-15,11-4-466 16</inkml:trace>
  <inkml:trace contextRef="#ctx0" brushRef="#br0" timeOffset="133399.14">17324 12489 1200 0,'0'0'232'15,"0"0"-177"-15,94-68 82 16,-39 47 44-16,8 1-69 16,7 6-44-16,8 3-18 15,1 3-38-15,0 2-12 16,-7 4 0-16,-13 0 0 0,-13 2 0 16,-14 0 0-16,-13 0 0 15,-4 9 0-15,-4 11 0 16,-4 11 0-16,2 13 0 15,-6 15 0-15,-3 12 0 16,0 17 0-16,-18 8 0 16,-15 4 0-16,-13-1 0 15,-16-14 0-15,-10-15 0 16,-12-15 0-16,-1-21 0 16,0-24 0-16,-3-10 0 15,5-32 0-15,8-26 0 16,11-14 0-16,19-13 0 0,28-5 0 15,17 2 0 1,26 6 0-16,29 10 0 0,13 10 0 16,6 11 0-16,1 12 0 15,-4 9 0-15,-2 11-224 16,4 5-364-16</inkml:trace>
  <inkml:trace contextRef="#ctx0" brushRef="#br0" timeOffset="135278.23">13809 12107 1115 0,'0'0'171'16,"0"0"-4"-16,0 0-7 15,0 0-1-15,0 0-83 16,0 0-75-16,0 0 9 16,13 82-7-16,-13-7 31 15,0 11-9-15,0 5-4 16,0 4-5-16,-3 1-8 16,-4-10-5-16,-2-13-3 15,-2-20-1-15,1-23 0 16,2-16-4-16,4-11 3 15,1-3 2-15,-1-13 15 16,1-24 7-16,3-22-12 16,0-23-8-16,0-13 4 15,0-9 4-15,0 0 2 16,0 6-2-16,0 13-10 0,0 18 0 16,0 16 0-16,4 19 0 15,3 16 0-15,-4 14 0 16,3 7 0-16,0 42 0 15,6 30 0-15,0 33 0 16,-3 19 0-16,-3 13 0 16,-6-4 0-16,0-18 0 15,0-24 0-15,0-31 0 16,-7-28 0-16,2-20 0 16,-1-17 0-16,-2-12 0 0,-2-30 0 15,0-25 0 1,1-19 0-16,2-7 0 0,7 3 0 15,0 10 0-15,0 18 0 16,0 13 0-16,0 17 0 16,0 16 0-16,4 9 0 15,-3 7 0-15,2 0-221 16,6 4-219-16,9 8-461 16</inkml:trace>
  <inkml:trace contextRef="#ctx0" brushRef="#br0" timeOffset="136018.06">13846 11821 938 0,'0'0'190'0,"0"0"-39"16,0 0 54-16,0 0-36 16,0-87-77-16,16 71-45 15,2 3-7-15,8 4-17 16,5 2-14-16,8 4-8 16,13 2 0-16,12 1 0 15,20 0 0-15,20 0 0 16,29 0 7-16,11 0 3 15,8 0-3-15,-10 1 11 16,-21 2 15-16,-27-2 1 0,-31-1-17 16,-28 0 7-16,-23 0-5 15,-12 0-20-15,-7 0 0 16,-32 0 0-16,-22-1-3 16,-20 1-10-16,-18 0-12 15,-16 0-2-15,-13 7-11 16,-4 5-9-16,2 1 1 15,13 0-21-15,23-3 1 16,26-3 36-16,34-4 19 16,31-3 11-16,17 0 18 15,44-3 34-15,28-9-28 16,26 0 16-16,18 3 4 16,0 3 10-16,-10 2-5 0,-21 0-16 15,-29 1-8 1,-27 1 9-16,-25 2-34 0,-18 0 0 15,-6 0 0-15,-34 0-34 16,-24 0 26-16,-17 0-15 16,-7 3-63-16,6 7-71 15,12 0-102-15,22-3-303 16</inkml:trace>
  <inkml:trace contextRef="#ctx0" brushRef="#br0" timeOffset="140138.38">11312 14923 1740 0,'0'0'207'0,"0"0"-107"16,0 0-100-16,29-93 0 15,-4 74 0-15,6 5 0 16,4 5 0-16,4 9 0 16,0 0 0-16,-1 19 0 15,-3 20 0-15,-8 20 0 16,-9 15 0-16,-7 10 0 15,-11 4 0-15,-2-2 0 16,-22-4 0-16,-10-6 0 16,3-13 0-16,-2-17 0 0,6-16 0 15,10-14 0-15,8-16 0 16,2-5 0-16,6-29 0 16,1-23 0-16,0-20 0 15,14-9 0-15,13-1 0 16,7-2 0-16,4 1 0 15,1 6 0-15,2 9 0 16,-2 18 0-16,-3 18 0 16,0 14 0-16,-5 10 0 15,-2 12 0-15,-3 1 0 16,4 15 0-16,0 13 0 16,3 8 0-16,0 5 0 15,-5 3 0-15,-4 4 0 0,-4-5 0 16,-6-4 0-1,-9-6 0-15,-5-10 0 0,0-8 0 16,-9-11-14-16,-12-4-212 16,-9-9-11-16,7-18-144 15,12-4-362-15</inkml:trace>
  <inkml:trace contextRef="#ctx0" brushRef="#br0" timeOffset="140381.57">12232 15150 541 0,'0'0'1011'15,"0"0"-950"-15,0 0 74 0,6 100 31 16,-15-56-33-16,-4 11-133 16,1 7 0-16,3 2 0 15,0-3 0-15,6-1 0 16,0 0 0-16,1-1 0 15,2-8 0-15,0-6 0 16,0-9-39-16,0-16-193 16,0-10-71-16,0-10-82 15,15-18-320-15</inkml:trace>
  <inkml:trace contextRef="#ctx0" brushRef="#br0" timeOffset="140808.57">12641 15727 1081 0,'0'0'177'0,"0"0"-108"15,0 0 142-15,0 0-7 16,0 0-109-16,0 0-24 16,119-5-26-16,-71-5-18 15,4-4-14-15,0 0-13 16,2-1-1-16,3 2-43 16,-2 3-74-16,-6 7-72 15,-6 3-90-15,-5 0-202 0</inkml:trace>
  <inkml:trace contextRef="#ctx0" brushRef="#br0" timeOffset="141174.6">12533 15327 1544 0,'0'0'218'15,"99"-22"-115"-15,-23 13 37 16,16-2-98-16,10 1-42 16,-2 1 0-16,-8 2 0 15,-11 2 0-15,-11 2 0 16,-10-1 0-16,-11 0-120 16,-10-3-219-16,-5-5-359 0</inkml:trace>
  <inkml:trace contextRef="#ctx0" brushRef="#br0" timeOffset="143041.69">15633 11825 54 0,'0'0'663'0,"0"0"-643"16,0 0 12-16,0 0 95 16,0 0-60-16,0 0 25 15,-51-48 9-15,51 46 32 16,18 1-1-16,24 1-95 16,28 0-20-16,19 6 10 0,16 6 17 15,11 1-12-15,2-2 7 16,-3-4 3-16,-3-2-1 15,-15-4 14-15,-17-1-23 16,-19 0 0-16,-20 0-6 16,-14 0-20-16,-11 0-3 15,-10 0-3-15,-5 0-2 16,-1 0-6-16,0 0-11 16,-12 0-31-16,-16 2 33 15,-17 3-5-15,-13-5-45 16,-10 0-29-16,-16 0 4 15,-11 0-21-15,-15-8-10 16,-14-10-28-16,-8-2 4 16,7 1 74-16,16 2 53 0,30 3 17 15,33 4 3-15,29 2 62 16,17 2 113-16,33 2 97 16,31 4-201-16,27 0-16 15,17 0 37-15,15 10-21 16,9 0 5-16,4 1-27 15,7 0-4-15,-2-1-19 16,-16 0 9-16,-24-4-9 16,-33 1-13-16,-28-4-4 15,-23-1-9-15,-13 6-4 16,-4 6-52-16,0 12-80 16,-9 6-45-16,-11-4-239 15</inkml:trace>
  <inkml:trace contextRef="#ctx0" brushRef="#br0" timeOffset="149695.04">16971 12891 318 0,'0'0'0'0</inkml:trace>
  <inkml:trace contextRef="#ctx0" brushRef="#br0" timeOffset="153823.47">13643 15104 920 0,'0'0'166'0,"0"0"-58"16,0 0 13-16,42-79 25 15,-33 59-59-15,1 1-29 16,1 4 8-16,-4 2-22 16,2 0-17-16,0 4-6 15,-2-1 2-15,1 3-9 16,1 1-3-16,3 0-11 16,0 0 4-16,4 2 0 15,-1-1-2-15,4 3-1 16,-2 0 0-16,1 2 1 15,-5 0-2-15,1 0 0 0,-7 0 0 16,1 0 1 0,0 0 1-16,-2 0-2 15,2 0 0-15,1 0 0 0,1 0 1 16,1 0-1-16,-1 0 0 16,-1 0 0-16,-3 0-1 15,-1 0 1-15,-4 0 0 16,2 2 0-16,-1-2-1 15,-2 0 1-15,0 0 0 16,1 1 0-16,1 2-1 16,3 0 1-16,0 0 0 15,-1-1-1-15,1 1 2 16,-4-1 0-16,1-2-1 16,-2 0 0-16,0 0 1 0,0 0 0 15,0 0-1-15,0 0 0 16,0 0 0-16,0 0 0 15,0 0 0-15,0 1 1 16,0-1-1-16,1 1 0 16,1-1 0-16,4 2 3 15,0 0-3-15,1 1 8 16,2 0-4-16,0 0-2 16,3 1-2-16,-3-1 4 15,-1-2-2-15,-1 2-1 16,-1 0-1-16,1-1 0 15,1 3 2-15,2 2 0 16,-1-2 0-16,-3 2-1 0,0-2-1 16,0 5 0-16,-2 1-2 15,1 9 1-15,0 0 1 16,-2 6 0-16,0 2 0 16,-3 2 0-16,0 3-2 15,0 1 2-15,0 0 0 16,-14 1-2-16,-10-4 2 15,-7-5 0-15,-7 1 0 16,-6-9 1-16,-1-5-1 16,2-2 0-16,6-6 5 15,11-1-3-15,11 0-2 16,11-4 2-16,4 0 3 16,0 0 6-16,0 0 28 15,4-1-6-15,11-8-20 16,9 1-7-16,7-2-6 0,10 3 4 15,9 4-4-15,9-2 0 16,5 5 1-16,-2 0 0 16,-3 0 4-16,-9 0 11 15,-14 8 1-15,-9 3-1 16,-11 5-15-16,-5 5 3 16,-7 9-8-16,-4 10 1 15,0 6 3-15,-24 5 0 16,-18 2-6-16,-19-3 5 15,-19-4 1-15,-17-4 0 16,-9-7 0-16,2-9 0 0,-1-8 0 16,14-7 3-16,14-7-1 15,14-4 1-15,14 0-2 16,15 0 5-16,14 0-3 16,10-2 3-16,8 0-6 15,2 2 0-15,0-1 0 16,0 1 0-16,0 0 0 15,0 0 0-15,0 0 0 16,6 0 0-16,0 0 0 16,3 0 0-16,0 0 0 15,0 0 0-15,4 3 0 16,1 5 0-16,-1-1 0 16,-4-2 0-16,-4-1 0 0,-5-4-89 15,-2-2-263-15,-25-29-337 16</inkml:trace>
  <inkml:trace contextRef="#ctx0" brushRef="#br0" timeOffset="155036.98">11288 14359 1109 0,'0'0'121'0,"0"0"72"15,0 0-48-15,92-45-19 16,-31 31-22-16,29 3-46 16,31 2-17-16,40 1-11 15,30 6-7-15,29 2-1 16,25 0-10-16,6 0-7 15,3 0 12-15,-19 5-3 0,-29 4 13 16,-35-3-27-16,-33 0 0 16,-24-1 0-16,-20-2 0 15,-22 0 0-15,-23-2 0 16,-19-1 0-16,-16 2 0 16,-9-2 0-16,-5 0 0 15,0 0 0-15,2 1 0 16,1 4 0-16,3 4 0 15,1 1 0-15,5 5 0 16,2 2 0-16,6 7 0 16,3 2 0-16,4 5 0 0,1-1 0 15,-1 1 0-15,-2 1 0 16,1 0 0-16,-1 3 0 16,-5-3 0-16,-1-1 0 15,-4 0 0-15,0-4 0 16,-5 1 0-16,3 1 0 15,1 2 0-15,2 6 0 16,2 9 0-16,3 4 0 16,1 1 0-1,-2 5 0-15,1-1 0 0,-3 3 0 16,-3 4 0-16,-1 1 0 16,-2 4 0-16,1 4 0 15,3 0 0-15,0 4 0 0,2 0 0 16,-2-2 0-16,-8-7 0 15,-8-2 0-15,0-5 0 16,-19 0 0-16,-11 3 0 16,-6 0 0-16,-3-3 0 15,-1-6 0-15,1-7 0 16,5-6 0-16,4-2 0 16,0-3 0-16,2 0 0 15,-6-1 0-15,-5-4 0 16,-15-4 0-16,-16-1 0 15,-27-5 0-15,-21-6 0 16,-27-7 0-16,-13-7 0 0,-19 0 0 16,-17-13 0-16,-9-7 0 15,-13-8 0-15,-2-7 0 16,8-5 0-16,5-7 0 16,13 2 0-16,20 2 0 15,17-1 0-15,23 2 0 16,21 3 0-16,10-5 0 15,11 7 0-15,11 4 0 16,3 4 0-16,14 7 0 16,8 3 0-16,9 0 0 15,6 4 0-15,4-1 0 16,5-1 0-16,3-3 0 16,3-5 0-16,-3-8 0 0,2-15 0 15,-5-13 0-15,5-24 0 16,3-27 0-16,2-32 0 15,-1-38 0-15,9-28 0 16,3-11 0-16,9 2 0 16,30 23 0-16,27 28 0 15,17 31 0-15,4 31 0 16,1 25-156-16,4 20-263 16,10 11-499-16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8-25T13:59:31.065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6164 6770 493 0,'0'0'182'0,"0"0"-22"16,0 0-17-16,0 0 16 16,0 0-82-16,0 0-23 15,0 0 24-15,0 0 14 16,2-24-4-16,-2 23 5 15,0 1-16-15,0 0-19 0,0 0-15 16,0 9-32-16,0 21-7 16,0 14 20-16,-5 13-13 15,-7 11-4-15,-7 12-3 16,-2 9 1-16,0 10 2 16,-1 8 0-16,1 9 2 15,9 10 2-15,2 4-2 16,7 6 1-16,3 0 3 15,0 2-9-15,0-5-2 16,8-7-1-16,0-5-1 16,-2-8 1-16,0-13-1 15,0-9 2-15,1-10-1 16,1-6-1-16,-1-1 2 0,1-2 0 16,2-4-2-16,-4-2 0 15,-4-3-17-15,-2-10-65 16,0-9 13-16,0-12-87 15,0-18-27-15,-2-12-99 16,2-2-104-16,0-12-266 16</inkml:trace>
  <inkml:trace contextRef="#ctx0" brushRef="#br0" timeOffset="1579.57">6170 6967 762 0,'0'0'54'15,"0"0"-43"-15,0 0 89 16,0 0 19-16,0 0-83 15,0 0-36-15,42-40 0 16,-39 40-47-16,-3-3-17 16,0-1 42-16,0-5 8 15,0 2 14-15,0 0 92 16,0 0 41-16,0 2 20 0,9-2 1 16,10 1-49-16,4 0-59 15,8 1-25-15,5 0-10 16,-5 1-7-1,5-3 7-15,3-3 1 0,5-1-3 16,10-3-6-16,19-2 1 16,14 1 11-16,13-1-3 15,13 2 0-15,5 2 35 16,-3 2-17-16,6 1-17 16,-2 4 2-16,5 0-15 15,8 2-2-15,3 0 2 16,-4-4 1-16,-3 3 0 15,-11 0 7-15,-16 1 23 16,-16 1-7-16,-21 2-14 0,-22 0-10 16,-11 0-3-16,-10 0 3 15,-4 2-8-15,-1 8-9 16,-1-1 3-16,3 1-9 16,-3 1 14-16,4-2 6 15,-3-2 2-15,-2-2 2 16,-6-4 3-16,-3 0 1 15,-3-1-5-15,-2 2-2 16,0 3 0-16,0 5-8 16,0 6 10-16,0 7 0 15,0 9 1-15,0 8 6 16,0 9 3-16,4 13-3 16,1 14-1-16,-5 16 0 0,0 21 1 15,0 20 2 1,-16 27 3-16,-1 24 1 0,-5 21-9 15,-1 16-4-15,1 4 1 16,1 0-1-16,2-14 1 16,-1-13-1-16,-2-12 0 15,-2-15-1-15,5-13 4 16,2-20-4-16,1-17 1 16,8-21 0-16,1-13 1 15,-1-15-1-15,-2-8 1 0,-2-8 5 16,-3-2 1-1,2-5 26-15,-1-6-20 0,1-5 17 16,2-11-17-16,5-9 6 16,-1-7-8-16,4-5-11 15,-3-4 0-15,0-2 0 16,-4 0 0-16,-1 0 0 16,1 0 0-16,-5 2 0 15,0 2 0-15,-12 2 0 16,-7-1 0-16,-20-3 0 15,-18-2 0-15,-19-2 0 16,-14-15 0-16,-9 0 0 16,2-2 0-16,-1 1 0 15,11 0 0-15,3-1 0 16,5-6 0-16,0-7 0 0,0-4 0 16,6-5 0-1,7 1 0-15,8 4 0 0,9 5 0 16,12 4 0-16,7 4 0 15,6 1 0-15,8 7 0 16,2 1 0-16,1 2 0 16,4-3 0-16,-4-7 0 15,-3-14 0-15,-4-12 0 16,-1-6 0-16,8 1 0 16,10 6 0-16,18 8 0 15,5 3 0-15,36-2-235 16,19-8-595-16</inkml:trace>
  <inkml:trace contextRef="#ctx0" brushRef="#br0" timeOffset="2467.44">4349 5436 362 0,'0'0'1288'0,"0"0"-1272"16,0 0 44-16,0 0 144 15,0 0-110-15,0 0-71 16,0 0-23-16,-45-70 0 16,11 14 0-16,-6-16 0 15,-5-16 0-15,6-14 0 16,2-6 0-16,10 4 0 0,11 9 0 16,8 13-55-1,8 7-76-15,5 11-84 0,17 5 84 16,8 12-401-16,4 12-86 15</inkml:trace>
  <inkml:trace contextRef="#ctx0" brushRef="#br0" timeOffset="2796.84">4037 3956 1457 0,'0'0'67'0,"0"0"-21"15,0 0 146-15,0 0-93 16,0 0-98-16,0 0-1 16,-70-19-1-16,46 46 1 15,-7 13 15-15,-2 8-7 16,-1 9-8-16,1 4-1 15,3-2 1-15,14-6-5 16,8-10-33-16,8-13 2 16,0-14-16-16,20-12 35 15,15-4 10-15,9 0-110 0,14-8-91 16,17-6-229 0</inkml:trace>
  <inkml:trace contextRef="#ctx0" brushRef="#br0" timeOffset="3284.4">5462 5609 1458 0,'0'0'76'0,"0"0"-70"16,0 0 65-1,-52-111-11-15,11 46-57 0,-8-18-3 16,3-10 0-16,1-10-3 15,11-5-14-15,12 4-20 16,14 3-16-16,8 9-56 16,18 11-14-16,13 6 8 15,11-1-57-15,4 4-170 16,-1 4 327-16</inkml:trace>
  <inkml:trace contextRef="#ctx0" brushRef="#br0" timeOffset="3667.76">5393 3896 1097 0,'0'0'111'16,"0"0"-104"-16,0 0 135 16,0 0 22-16,-54-76-115 15,38 76-41-15,-5 0 1 16,-3 5-3-16,-1 16 8 0,1 6 2 16,3 6-12-16,8 6 1 15,4 8-4-15,6 6 6 16,3 9-7-16,1-1 3 15,16-8-4-15,8-10 1 16,2-19-25-16,0-16-18 16,4-8-3-16,2-12 22 15,4-19-94-15,-4-7-104 16,-3-4-147-16</inkml:trace>
  <inkml:trace contextRef="#ctx0" brushRef="#br0" timeOffset="4017.18">5590 4028 1457 0,'0'0'66'16,"0"0"-21"-16,0 0 146 16,82 2-65-16,-73-2-71 15,-7 0-22-15,-1 0-16 16,-1 0-16-16,0 0-1 15,0 0-1-15,0 0 0 16,0 8 0-16,5 8-8 16,0 11-1-16,0 12 10 15,-2 7 0-15,-3 4-1 16,0 4 1-16,0-3 0 0,-3-5-1 16,-7-13 1-16,5-9-2 15,1-14 2-15,4-7 1 16,0-3 4-16,28 0 12 15,21-5-15-15,17-2-2 16,7 4-72-16,10 3-203 16,8 0-615-16</inkml:trace>
  <inkml:trace contextRef="#ctx0" brushRef="#br0" timeOffset="4755.93">3524 5719 767 0,'0'0'900'0,"0"0"-886"15,0 0-11-15,-131 2 68 16,21 1 43-16,-22 2-69 16,-5 2-15-16,10-2-30 0,17 1-3 15,22-1 2 1,15-2-2-16,19 2-6 0,14-5-88 15,18 0-74-15,16 0-35 16,6 0-71-16,22-6-26 16,18-2-57-16</inkml:trace>
  <inkml:trace contextRef="#ctx0" brushRef="#br0" timeOffset="5152.09">3096 5484 1363 0,'0'0'64'0,"0"0"-26"0,0 0 75 16,0 0 31-16,0 0-57 15,0 0-63-15,-6-14 2 16,24 19 5-16,9 6-2 16,13 2-3-16,2 4 21 15,7 1 8-15,-7 2-55 16,0 4 0-16,-5 0 0 16,-10 1 0-16,-3 2 0 15,-8 1 0-15,-5 5 0 0,-8 4 0 16,-3 7 0-16,-2 7 0 15,-22 10 0-15,-13 2 0 16,-20 2 0-16,-16-14-136 16,-9-14-215-16,-1-20-219 15</inkml:trace>
  <inkml:trace contextRef="#ctx0" brushRef="#br0" timeOffset="5538.64">1642 5699 1100 0,'0'0'582'15,"0"0"-499"-15,0 0 3 16,0 0 91-16,0 0-158 15,0 0-19-15,27-4 0 16,-18 11 0-16,1 12 0 16,-1 6 0-16,-3 4 0 15,3 7 0-15,-2 0 0 16,-1 3 0-16,2-3 0 16,-2-5 0-16,4-9 0 15,1-11 0-15,-4-11 0 16,1 0 0-16,2-27 0 0,2-17 0 15,1-17 0-15,-1-11 0 16,6-8 0-16,15 1 0 16,25 8 0-16,39 19 0 15,39 19-56-15,46 25-364 16,46 8-779-16</inkml:trace>
  <inkml:trace contextRef="#ctx0" brushRef="#br0" timeOffset="6739.55">2382 5915 915 0,'0'0'220'0,"0"0"-173"0,0 0 146 16,0 0-39-16,0 0-2 16,0 0-14-16,0 0-33 15,-67 71-37-15,62-35-21 16,5 19-39-16,0 19-8 15,21 13 0-15,13 3-274 16,8-2-1007-16</inkml:trace>
  <inkml:trace contextRef="#ctx0" brushRef="#br0" timeOffset="8168.9">2566 11229 879 0,'0'0'58'0,"0"0"-35"16,0 0-23-16,0 0-108 16,0 0-19-16,0 0-54 15,0 0 61-15,47 76 58 0,-41-63 62 16,-3-7 133-16,-3-3-35 16,0-3 119-16,0 0 75 15,-9-6-9-15,-6-8-29 16,-9-7-54-16,-7-3-62 15,-12-3-68-15,-4 1-70 16,-5 2 0-16,-3 11 0 16,4 5 0-16,-3 8 0 15,1 0 0-15,-1 23 0 16,5 8 0-16,3 11 0 16,8 11 0-16,7 7 0 15,13 10 0-15,8 4 0 16,8 2 0-16,2-7 0 0,6-9 0 15,15-18 0 1,6-16 0-16,7-14 0 0,16-10 0 16,11-2 0-16,10-2-10 15,2-12-161-15,0-3-132 16,-1-3-231-16</inkml:trace>
  <inkml:trace contextRef="#ctx0" brushRef="#br0" timeOffset="8370.4">2683 11688 1751 0,'0'0'161'16,"0"0"-118"-16,0 0 26 15,0 0-61-15,-4 83-8 16,-4-20 0-16,2 9-6 15,3 9-104-15,3 5-97 16,3-4-162-16,27-7-549 16</inkml:trace>
  <inkml:trace contextRef="#ctx0" brushRef="#br0" timeOffset="9094.11">3226 12154 558 0,'0'0'403'0,"0"0"-138"0,0 0-58 15,79-23-93-15,-18 21-30 16,5-1-1-16,-2-2-35 16,-4 1-32-16,-11-1-9 15,-15 0-7-15,-10-2-52 16,-18-6-180-16,-6-9-375 15</inkml:trace>
  <inkml:trace contextRef="#ctx0" brushRef="#br0" timeOffset="9217.89">3357 11846 1672 0,'0'0'78'0,"157"-15"38"15,-84 13-15-15,-13 1-97 0,-20 1-4 16,-9 0-85-1,-5 0-356-15</inkml:trace>
  <inkml:trace contextRef="#ctx0" brushRef="#br0" timeOffset="11691.87">3821 5646 1298 0,'0'0'138'0,"0"0"-34"15,0 0 127-15,0-84-125 0,0 62-69 16,0-1 35-16,12 2-18 15,6 0-47-15,4 1-7 16,11 4 0-16,4 1 0 16,5 5 0-16,4 3 0 15,2 4 0-15,6 3 0 16,1 0 0-16,8 5 0 16,1 6 0-16,0 0 0 15,7 3 0-15,-5-1 0 16,-3-1 0-16,-11-1 0 15,-9-1 0-15,-7-1 0 16,-3 2 0-16,0 3 0 16,0 3 0-16,2 2 0 15,-2 1 0-15,-3 2 0 0,-6 4 0 16,-2 2 0-16,-4 3 0 16,-3 0 0-16,-3 3 0 15,-2 1 0-15,-2 0 0 16,-2 4 0-16,-2 4 0 15,-4 3 0-15,0 1 0 16,0 3 0-16,0-2 0 16,0-2 0-16,-12-2 0 15,0 2 0-15,-4-1 0 16,-2 2 0-16,0-1 0 16,-1 1 0-16,2-2 0 0,-3-2 0 15,-3-5 0 1,-1-3 0-16,-3-4 0 0,-4-2 0 15,-5-2 0-15,-8-4 0 16,-10-3 0-16,0-4 0 16,-3-5 0-16,1-6 0 15,2-5 0-15,2 0 0 16,-2-7 0-16,0-13 0 16,-5-14 0-16,1-5 0 15,1-9 0-15,2-3 0 16,10-7 0-16,2-6 0 15,4-2 0-15,9-5 0 16,8-3 0-16,10-5 0 16,9-7 0-16,3-3 0 15,15-3 0-15,16 5 0 0,11 8 0 16,4 10 0 0,2 16 0-16,0 19 0 0,4 14-263 15,0 14-781-15</inkml:trace>
  <inkml:trace contextRef="#ctx0" brushRef="#br0" timeOffset="20031.9">3769 9731 459 0,'0'0'93'0,"0"0"-64"16,0 0 22-16,0 0 89 15,0 0-38-15,0 0-41 16,-106-32-19-16,66 18 1 16,-4-10-12-16,0-1-18 15,2-7-8-15,6-8 1 16,5-9-3-16,4-14 1 15,3-16-1-15,6-12 0 16,2-15-2-16,1-8 3 16,0-4-4-16,6-4-2 15,3 3 0-15,3 4 2 0,3-1 0 16,9-4 2-16,19 0-2 16,8 6-2-1,6 5 2-15,4 11-13 0,-1 11-29 16,-2 4-20-16,-9 11 1 15,-7 14 38-15,-9 17 23 16,-3 14 0-16,-6 16 4 16,-1 11-4-16,-1 0-10 15,-1 10-171-15,0 6 35 16,0-4-397-16</inkml:trace>
  <inkml:trace contextRef="#ctx0" brushRef="#br0" timeOffset="20355.78">3387 7628 884 0,'0'0'7'0,"0"0"-5"16,6-80 8-1,12 53 118-15,7 5-16 16,4 4-31-16,-1 11-18 0,5 7-30 16,1 1-33-16,-1 28-3 15,7 12-7-15,-1 13-34 16,-3 8-54-16,-8 6-151 15,0 2-47-15,-10 1-227 16</inkml:trace>
  <inkml:trace contextRef="#ctx0" brushRef="#br0" timeOffset="21367.45">4103 7322 969 0,'0'0'0'15,"0"0"-15"-15,0 0 15 16,-130-4 42-16,12-9 1 16,-28-4-8-16,-30 3-16 0,-13 5-11 15,-5 2-4 1,9 6-4-16,21 0-2 0,31-1 1 15,29-2-8-15,20-6 9 16,23-3 0-16,12-4 24 16,16-1 84-16,11 5-34 15,8 4-6-15,8 2-8 16,2 5-20-16,4 2-9 16,0 0-17-16,0 0-9 15,4 0-5-15,14 0-20 16,6 0-102-16,12 0-7 15,3 2-19-15,8 0-113 16,10-1-76-16</inkml:trace>
  <inkml:trace contextRef="#ctx0" brushRef="#br0" timeOffset="21727.62">3772 7207 378 0,'0'0'51'0,"125"78"15"15,-77-35 4-15,-26 3-6 16,-22 0-13-16,-21 9-51 15,-31-2-35-15,-9-4-359 16</inkml:trace>
  <inkml:trace contextRef="#ctx0" brushRef="#br0" timeOffset="22852.89">4701 11355 1344 0,'0'0'269'15,"0"0"-47"-15,0 0-10 16,0 0-212-16,83-16 0 16,-44 45 0-16,5 13 0 15,3 13 0-15,-3 11 0 16,-4 7 0-16,-6 2 0 16,-1-3 0-16,3 5 0 0,3 3 0 15,7 2 0-15,2 0 0 16,4-4-193-16,0-14-145 15,-4-17-231-15</inkml:trace>
  <inkml:trace contextRef="#ctx0" brushRef="#br0" timeOffset="23185.22">5369 11493 1472 0,'0'0'111'0,"0"0"47"16,0 0 8-16,0 0-80 16,-119-68-36-16,68 82-46 15,-1 15-4-15,-5 14 0 16,-1 13 0-16,-5 9 0 16,-5 7 0-16,-2 2 0 15,3 3 0-15,4-6 0 16,11-7 0-16,13-13 0 15,12-16 0-15,15-17 0 16,5-10 0-16,7-6 0 16,0-2 0-16,0 0 0 15,0-14 0-15,0-4-5 16,0-3-211-16,0-4-210 0,0-3-937 16</inkml:trace>
  <inkml:trace contextRef="#ctx0" brushRef="#br0" timeOffset="24118.82">4527 12492 967 0,'0'0'204'16,"0"0"-21"-16,0 0 63 15,0 0 1-15,0 0-101 16,0 0-92-16,1-37-54 16,15 44 0-16,7 20 0 15,11 16 0-15,3 18 0 16,2 12 0-16,3 12 0 16,7 8 0-16,5 4 0 15,1 2 0-15,3-2 0 16,-2-7 0-16,-6-10 0 0,-4-17-64 15,-7-17-185 1,-9-24-93-16,0-22-157 0</inkml:trace>
  <inkml:trace contextRef="#ctx0" brushRef="#br0" timeOffset="24335.06">5110 12792 1371 0,'0'0'164'0,"-30"-90"21"15,6 67-1-15,-10 17-87 16,-5 6-71-16,-9 32-6 16,-10 18-20-16,-2 13 0 15,-8 10 0-15,-1 8 0 16,-4 2 0-16,-4-3 0 16,5-7 0-16,9-10 0 0,16-15-148 15,15-12-134-15,19-16-165 16,13-11-587-16</inkml:trace>
  <inkml:trace contextRef="#ctx0" brushRef="#br0" timeOffset="25202.93">4389 14299 1493 0,'0'0'125'0,"0"0"-69"16,0 0 37-16,0 0-7 15,0 0-49-15,0 0 5 16,0 0 18-16,0 0-5 15,2-8-55-15,4-6 0 16,1-3 0-16,2-2 0 16,0 3 0-16,2 3 0 15,-2-1 0-15,-1 4 0 16,0 1 0-16,1 0 0 16,6-1 0-16,3-3 0 15,6 0 0-15,4-1 0 16,6-2 0-16,4 1 0 0,2-3 0 15,-3 3 0-15,2 1 0 16,1 2 0-16,0 5 0 16,-2 3 0-16,1 3 0 15,-1 1 0-15,1 0 0 16,-3 0 0-16,-6 0 0 16,-5 8 0-16,-3 3 0 15,-7-1 0-15,-4 2 0 16,1 5 0-16,-3 3 0 15,-2 7 0-15,3 6 0 16,-7 6 0-16,-3 2 0 16,0 5 0-16,-4-1 0 15,-18 2 0-15,-10-1 0 0,-5 0 0 16,-11-3 0 0,-8-4 0-16,-5-11 0 0,-7-8 0 15,-2-12 0-15,-6-8 0 16,0-12 0-16,-1-21 0 15,5-12 0-15,11-10 0 16,13-8 0-16,20-3 0 16,16-2 0-16,12 6 0 15,0 5 0-15,15 10 0 16,16 8 0-16,8 14 0 16,7 19 0-16,14 10-179 15,7 25-348-15,7 21-620 16</inkml:trace>
  <inkml:trace contextRef="#ctx0" brushRef="#br0" timeOffset="25836.99">4285 15508 901 0,'0'0'987'0,"0"-72"-856"16,0 34-103-16,8 1-28 16,5 1 0-16,5 2 0 15,12 8 0-15,8 2 0 16,10 6 0-16,10 7 0 16,2 3 0-16,0 5 0 15,-7 3 0-15,-8 0 0 16,-3 0 0-16,-5 0 0 15,-4 0 0-15,-3 8 0 0,-5-1 0 16,-3 7 0-16,-5 4 0 16,2 9 0-16,-5 11 0 15,-3 8 0-15,-8 8 0 16,-3 6 0-16,-7 3 0 16,-20 2 0-16,-10-4 0 15,-6-5 0-15,-8-9 0 16,-7-13 0-16,-9-17 0 15,-17-17 0-15,-7-3 0 16,-3-28 0-16,8-15 0 16,19-6 0-16,17-6 0 15,22-6 0-15,21-1 0 16,7-5 0-16,34 1 0 16,18-1 0-16,18 5 0 0,17 1 0 15,11 8-177-15,2 12-582 16</inkml:trace>
  <inkml:trace contextRef="#ctx0" brushRef="#br0" timeOffset="27188.13">4328 11252 1138 0,'0'0'162'0,"0"0"-14"16,0 0 45-16,0 0-15 15,0 0-103-15,0 0-61 16,0 0-8-16,-19 41 8 16,-23 54 60-16,-4 47-29 15,1 42-45-15,3 28 0 16,8 12 0-16,12-10 0 15,10-12 0-15,4-27 0 16,1-28 0-16,1-31 0 0,-2-30 0 16,-2-21 0-1,1-16 0-15,0-17 0 0,-3-10 0 16,-3-9 0-16,-7-10-149 16,2-3-232-16,1-19-635 15</inkml:trace>
  <inkml:trace contextRef="#ctx0" brushRef="#br0" timeOffset="27859.32">2146 12529 1267 0,'0'0'221'16,"0"0"-57"-16,0 0 44 15,0 0-93-15,0 0-56 16,0 0-46-16,25-28-13 16,-25 52 0-16,0 13 0 15,0 6 0-15,0 6 0 16,0 6 0-16,0 2 0 16,0 1 0-16,8-4 0 15,-2-10 0-15,0-12-65 16,-3-6-100-16,-2-17-126 15,8-9-182-15,3-13-580 16</inkml:trace>
  <inkml:trace contextRef="#ctx0" brushRef="#br0" timeOffset="28026.34">2409 12540 1259 0,'0'0'265'0,"0"0"-191"15,0 0 24-15,19 72 20 16,-19-16-108-16,0 8-10 16,-8 5-4-16,-8 2-104 15,7-6-169-15,9-7-444 16</inkml:trace>
  <inkml:trace contextRef="#ctx0" brushRef="#br0" timeOffset="31609.79">2210 13425 600 0,'0'0'194'16,"0"0"-104"-16,0 0 174 15,0 0-64-15,0 0-29 16,0 0-2-16,-13 0-6 16,13-9-37-16,0-5-56 15,0-4-70-15,13 0 0 16,9 1 0-16,4 1 0 15,4 5 0-15,1 3 0 16,-1 3 0-16,-6 5 0 16,-5 0 0-16,-5 0 0 0,-4 13 0 15,-6 12 0 1,-2 17 0-16,-2 9 0 0,0 14 0 16,-15 6 0-16,-6 3 0 15,-1-1 0-15,-5-5 0 16,-1-4 0-16,-2-8 0 15,0-14 0-15,-1-13 0 16,2-14 0-16,-2-12 0 16,6-3 0-16,-2-13 0 15,-1-14 0-15,3-7 0 16,6-3 0-16,7 0 0 16,12 4 0-16,0 3 0 0,11 7 0 15,9 5 0 1,3 5 0-16,-1 8 0 0,4 5 0 15,2 5 0-15,3 21 0 16,7 6 0-16,8 14 0 16,3 7 0-16,11 3 0 15,1 0 0-15,5-4 0 16,-8-10 0-16,-8-11 0 16,-11-10 0-16,-10-8 0 15,-9-10 0-15,-6-3 0 16,4 0 0-16,1-12 0 15,1-12 0-15,3-6-197 16,3-8-303-16</inkml:trace>
  <inkml:trace contextRef="#ctx0" brushRef="#br0" timeOffset="36247.29">5693 5503 29 0,'0'0'7'0,"0"0"-6"0,79 58-1 16,-61-38 8-16,-6 2 4 16,4 2 1-16,1 2 37 15,2 3 4-15,2 2-11 16,-3 2 20-16,1 5-16 15,-1 3 1-15,0 5 10 16,-3 0-45-16,-2 3 4 16,-4 1 15-16,-4 1-15 15,-2 2-3-15,1 1-4 16,-4-1-7-16,0-2-3 16,0 4 0-16,0-6 0 15,0-1 0-15,-13-3 0 16,-8-5 0-16,-9-1 0 0,-10-6 0 15,-7-3 1-15,-9-6-1 16,-5-3 0-16,-5-9-1 16,8-4-19-16,1-8-19 15,5 0 26-15,0-3 8 16,1-11 5-16,-7-6 1 16,-2-4 9-16,-4-7 5 15,0-3-2-15,4-2 5 16,10-1-8-16,12-1 7 15,13-1 16-15,10 0-25 16,11-2-6-16,4-5-2 16,0 0-2-16,0-5-10 15,0-4-4-15,0-3-8 0,0-5 9 16,6 1-3 0,2 3 14-16,0 6 1 0,7 9 4 15,3 9-3-15,1 5-31 16,5 1-31-16,2 4 45 15,-1 4-20-15,2 1 6 16,-5 6-44-16,-2-1-138 16</inkml:trace>
  <inkml:trace contextRef="#ctx0" brushRef="#br0" timeOffset="38024.66">5848 11804 1005 0,'0'0'185'16,"0"0"19"-16,0 0-24 15,0 0-22-15,0 0-48 16,81-61-19-16,-65 50-15 15,2-2-38-15,1 2-38 16,2-1 0-16,-3 4 0 16,3-1 0-16,0-1 0 15,-3 3 0-15,1 0 0 16,0 4 0-16,-2 1 0 16,2-1 0-16,-2 2 0 15,-1-1 0-15,-2 2 0 0,5 0 0 16,0 0 0-16,2 0 0 15,6 7 0-15,0 4 0 16,-3 0 0-16,-6 0 0 16,-2 1 0-16,-4-3 0 15,0 4 0-15,-3-1 0 16,0 1 0-16,0 1 0 16,0 4 0-16,-2 4 0 15,1 3 0-15,2 3 0 16,-5 3 0-16,-5 2 0 15,0-3 0-15,0 2 0 16,-5-1 0-16,-10-1 0 16,0 1 0-16,-4-1 0 0,4 2 0 15,-4-2 0-15,-1-3 0 16,-1-1 0-16,-1-4 0 16,-2-6 0-16,-3-1 0 15,-1-2 0-15,0-1 0 16,-2-4 0-16,4-4 0 15,-2-4 0-15,3 0 0 16,-1 0 0-16,1-1 0 16,7-10 0-16,-4-4 0 15,-2-3 0-15,0-3 0 16,3-5 0-16,2-1 0 16,1-2 0-16,9 0 0 15,3 1 0-15,4 2 0 0,2-1 0 16,0-1 0-16,0-3 0 15,3-3 0-15,8 0 0 16,4 0 0-16,-3 3 0 16,4 3 0-16,-4 4 0 15,6 3 0-15,-3 4 0 16,1 2 0-16,-1 4 0 16,0 3 0-16,-6 4 0 15,0 2 0-15,-4 2 0 16,-4 0 0-16,2 0 0 15,-3 0 0-15,0 0 0 16,0 3-48-16,0 5-28 0,0 1-20 16,0 2-66-16,4 0-79 15,5-1-253 1</inkml:trace>
  <inkml:trace contextRef="#ctx0" brushRef="#br0" timeOffset="41337.07">4989 7042 900 0,'0'0'132'15,"0"0"-61"-15,0 0 74 16,0 0-43-16,0 0-69 15,0 0-22-15,22-11-7 16,-17 27 9-16,5 11 20 16,1 11-1-16,1 7-13 15,1 11 0-15,-4 10 3 16,-3 15-11-16,-4 12-9 16,-2 12-2-16,0 5 3 15,-8-1-2-15,-10-3 2 16,-1 0 0-16,-8 0 12 0,0 3-9 15,3 1 0-15,-1 3-4 16,8-3-1-16,3-4 1 16,3-5 0-16,8-10-2 15,3-18 0-15,0-17 0 16,0-17 0-16,0-17 0 16,0-11 0-16,0-8 4 15,0-3-8-15,0 0-4 16,0-20-112-16,9-9-439 15</inkml:trace>
  <inkml:trace contextRef="#ctx0" brushRef="#br0" timeOffset="42169.67">5917 12612 1109 0,'0'0'257'0,"0"0"-92"16,0 0 14-16,0 0-19 16,0 0-92-16,31 95-6 15,-10-25-22-15,3 7-33 0,1 5-7 16,5 1 0-16,6 2 0 15,5-2 0 1,6-2 0-16,2-8-35 0,0-12-48 16,-10-11-56-16,-12-19-59 15,-15-21-38-15,-9-10-126 16,-3-29-281-16</inkml:trace>
  <inkml:trace contextRef="#ctx0" brushRef="#br0" timeOffset="42370.13">6442 13026 1075 0,'0'0'179'0,"0"0"-17"16,13-72 4-16,-16 62-2 0,-19 8-91 15,-16 2-43-15,-12 12 19 16,-10 21 0-16,-4 13-39 16,1 10-7-16,8 6-2 15,5 5-2-15,9 0-17 16,11-2-79-16,10-2-76 15,12-6-58-15,8-7-169 16,0-9-515-16</inkml:trace>
  <inkml:trace contextRef="#ctx0" brushRef="#br0" timeOffset="42939.13">5805 14079 1903 0,'0'0'76'15,"0"0"-20"-15,0 0-44 16,0 0-12-16,0 0 0 0,0 0 0 15,66 67 0-15,-41-15 0 16,0 5 0-16,-1 2 0 16,-2 2 0-16,1 1 0 15,2-2 0-15,5-2 0 16,1-4 0-16,4-8-102 16,2-10-127-16,-6-15-85 15,6-18-228-15</inkml:trace>
  <inkml:trace contextRef="#ctx0" brushRef="#br0" timeOffset="43153.56">6273 14272 1247 0,'0'0'248'16,"0"0"-170"-16,0 0 84 15,-91-63-9-15,45 63-67 16,1 0-21-16,-4 23-57 15,4 13-8-15,7 10 0 16,3 14 0-16,10 7 0 16,4 6 0-16,-3 4-172 15,-3-9-202-15,-7-9-140 16</inkml:trace>
  <inkml:trace contextRef="#ctx0" brushRef="#br0" timeOffset="43906.05">5785 15415 1759 0,'0'0'143'0,"0"0"-20"0,103-71-101 15,-61 47-22-15,3 3 0 16,-5 5 0-16,-4 5 0 16,-9 2 0-16,-8 8 0 15,-8-2 0-15,-4 3 0 16,-1 0 0-16,0 11 0 15,0 17 0-15,0 10 0 16,-1 9 0-16,-5 8 0 16,0 8 0-16,0 6 0 15,-11 1 0-15,-4-1 0 0,-7-6-11 16,-7-11-27-16,-5-15-15 16,-6-18 28-16,-11-18 7 15,-13-3 11-15,-9-33 3 16,4-18-90-16,8-13 71 15,12-10 23-15,22-7 0 16,15-5 0-16,12 2 0 16,8-1-20-16,26 3-141 15,15-2-155-15,18-1-217 16</inkml:trace>
  <inkml:trace contextRef="#ctx0" brushRef="#br0" timeOffset="44839.63">6179 10704 1132 0,'0'0'166'0,"0"0"-120"16,0 0 4-16,0 0 99 16,0 0-89-16,-95 19-27 0,65 2-7 15,4 8-18-15,1 5-4 16,1 9-2-16,7 4-1 15,0-1-1-15,8 0 0 16,2-3 0-16,2-4 0 16,5-3-1-16,0-6-2 15,0-5 0-15,3-7-17 16,12-8-10-16,10-6 9 16,1-4-42-16,8 0-82 15,0-12-62-15,-4-10-17 16,0-1-27-16,-6 0-41 15</inkml:trace>
  <inkml:trace contextRef="#ctx0" brushRef="#br0" timeOffset="45174.76">6273 11048 819 0,'0'0'183'16,"0"0"-30"-16,0 0-2 16,0 0-18-16,0 0-23 15,0 0-35-15,39 36-23 16,-39-23-31-16,0 2-8 15,0 5-7-15,0 1 0 16,0 3-6-16,0 1 3 16,-9 2-3-16,-4-3 0 15,-1 2-2-15,-1-2 1 16,2-2 1-16,-2-3-1 16,0-5-2-16,3-5-5 15,3-5-9-15,3-2 3 0,5-2 4 16,1 0 10-16,0 0 0 15,0-9 0-15,13-1 0 16,11 0-14-16,9 1-37 16,7 4-29-16,6 5-6 15,5 0-71-15,0 0-60 16,1 5-103-16,-3 4-99 16</inkml:trace>
  <inkml:trace contextRef="#ctx0" brushRef="#br0" timeOffset="45453.02">6654 11311 1087 0,'0'0'75'0,"0"0"-61"15,0 0 22-15,83-39 14 16,-59 30-45-16,-6-1-2 16,3 3-3-16,-8-1-3 0,-1 2-34 15,-4 4-133-15,-1 2-316 16</inkml:trace>
  <inkml:trace contextRef="#ctx0" brushRef="#br0" timeOffset="45640.52">6570 11098 1140 0,'0'0'77'0,"0"0"-19"16,90-22 56-16,-65 19-53 15,-4 1-55-15,-11 1-6 16,-1 1-39-16,-6 0-110 16,3 0-92-16,5 0-221 15</inkml:trace>
  <inkml:trace contextRef="#ctx0" brushRef="#br0" timeOffset="46124.81">6870 11085 317 0,'0'0'827'16,"0"0"-740"-16,0 0 23 15,0 0 14-15,0 0-68 0,0 0-19 16,55-21 1-16,-47 21-2 15,2 0-2-15,-4 0-8 16,1 0 0-16,1 0-20 16,2 0-4-16,2 7-2 15,1 6-3-15,1 4 3 16,-2 3-2-16,-2 2 0 16,-4 3 1-16,-4 1-1 15,-2 6 1-15,0 2 1 16,-6 6-4-16,-12 2 4 15,1 1-1-15,-3-1-1 16,-4 2 2-16,7-1-2 16,-2-2 1-16,5-7 1 15,4-11 0-15,4-9 0 16,5-10 0-16,1-4 1 0,0 0 10 16,1-7 33-1,23-12-5-15,16-6-36 0,14 1-2 16,10 3-1-16,3 4-8 15,1 6-37-15,0 5-85 16,-7 6-111-16,0 0-213 16</inkml:trace>
  <inkml:trace contextRef="#ctx0" brushRef="#br0" timeOffset="48059.96">1827 16679 1287 0,'0'0'254'15,"0"0"-42"-15,0 0 11 16,0 0-152-16,0 0-71 16,0 0 0-16,0 0 0 15,37-18 0-15,-37 18 0 16,2 0 0-16,0 4 0 16,3 16 0-16,-2 5 0 15,6 9 0-15,-6 3 0 16,0 0 0-16,-3-3 0 15,0-3 0-15,-3-5 0 16,-6-6 0-16,0-8 0 16,0-7 0-16,8-5 0 15,1 0 0-15,0-15 0 0,11-11 0 16,9-10 0-16,5-5 0 16,2-1 0-16,3 0 0 15,-2 4 0-15,7 2 0 16,-4 6 0-16,5 7 0 15,-3 9 0-15,-8 6 0 16,-3 8 0-16,-5 0 0 16,-4 20 0-16,-7 10 0 15,-3 7 0-15,-3 5-54 16,0 2-189-16,0 1-99 16,3-1-301-16</inkml:trace>
  <inkml:trace contextRef="#ctx0" brushRef="#br0" timeOffset="48271.4">2426 17081 1524 0,'0'0'109'15,"0"0"-77"-15,0 0 81 16,0 0-12-16,0 84-53 15,0-44-44-15,-1 13 0 16,-4 0-4-16,2 5-1 16,-2-4-84-16,2-11-120 15,3-17-136-15,0-9-424 0</inkml:trace>
  <inkml:trace contextRef="#ctx0" brushRef="#br0" timeOffset="48621.46">2807 17190 575 0,'0'0'164'0,"0"0"-28"0,0 0 146 16,0 0-100-16,0 0-106 15,0 0-9-15,-11-38 6 16,13 34-31-16,11-2-30 16,4-3-6-16,2 2-4 15,6 4-2-15,1-7 0 16,2 3-4-16,1 0-25 15,-1 1-45-15,0 2-56 16,-7-3-111-16,-3 2-202 16</inkml:trace>
  <inkml:trace contextRef="#ctx0" brushRef="#br0" timeOffset="48813.95">2601 16889 1203 0,'0'0'256'0,"0"0"-202"16,0 0 85-16,88-17 3 15,-45 17-118-15,1 0-21 16,-6 3-3-16,-8-1 0 16,-3-2-73-16,0 0-192 15,13-8-508-15</inkml:trace>
  <inkml:trace contextRef="#ctx0" brushRef="#br0" timeOffset="49737.59">4528 4804 507 0,'0'0'22'15,"134"15"-22"-15,-67-4-7 16,-4-3-30-16,-5-8-8 15,-8 0 1-15,-10 0 30 16,-12 0-240-16</inkml:trace>
  <inkml:trace contextRef="#ctx0" brushRef="#br0" timeOffset="50528.5">3964 4761 1088 0,'0'0'170'0,"0"0"-59"15,0 0 29-15,0 0-17 0,0 0-68 16,97-34-38-16,-33 31-6 15,13 1-6-15,12 2 8 16,14 0 3-16,7 0 10 16,11 0-14-16,7 3-12 15,8-3 0-15,1 0 6 16,14 0 1-16,-2 0 19 16,-1-4-9-16,-2 1 23 15,-6 3-6-15,-12 0-22 16,-14 0-11-16,-19 0 4 15,-20 0-5-15,-12-1 16 16,-13 0-12-16,-14-2-2 16,-6-2 2-16,-11 2-1 15,-8-2 5-15,-5 3-1 0,-5 2-1 16,-1-2-6-16,0 2 0 16,-6 0-8-16,-22 2-10 15,-22 5 17-15,-22 5 0 16,-18 0-3-16,-21 0-1 15,-24 6-4-15,-16 3 1 16,-19 4-8-16,-12-2-15 16,0-3-9-16,5-8 9 15,8-12-11-15,13 0-16 16,14-12 14-16,24-8 24 16,18 2 14-16,24 0 5 15,18 3 1-15,12 1 6 0,13 5 19 16,12 4 10-16,6-1-6 15,9 4 1-15,6 2 8 16,0 0 9-16,0-2 12 16,34 2-3-16,26 0-46 15,34 0-10-15,39 10 0 16,29 7 3-16,23 0-3 16,12 4-4-16,0-4 4 15,-12 0 12-15,-21-5 10 16,-30-1 11-16,-38-5-29 15,-35-2-4-15,-28-4 0 16,-29 4 0-16,-8 8-6 16,-38 10-156-16,-25 6 49 0,-6-6-249 15,1-8-748-15</inkml:trace>
  <inkml:trace contextRef="#ctx0" brushRef="#br0" timeOffset="51779.54">3383 16673 1615 0,'0'0'245'15,"0"0"-163"-15,0 0 23 16,0 0-105-16,0 0 0 16,0 0 0-16,0 0 0 0,0-14 0 15,0 14 0 1,0 0 0-16,16 17 0 0,11 14 0 16,12 11 0-16,11 14 0 15,1 1 0-15,1 3 0 16,-3-1 0-16,-5-4 0 15,-7-5 0-15,-7-7 0 16,0-6 0-16,-6-8 0 16,-1-6-184-16,4-7-242 15,3-9-390-15</inkml:trace>
  <inkml:trace contextRef="#ctx0" brushRef="#br0" timeOffset="52012.92">3852 16755 1474 0,'0'0'234'0,"0"0"-148"15,0 0 53-15,0 0-25 16,-100-68-114-16,69 78 0 16,-12 22 0-16,1 10 0 15,-7 9 0-15,4 5 0 16,2 3 0-16,4 1 0 15,3-3 0-15,3-5 0 16,5-9-123-16,12-9-113 16,10-7-37-16,6-13-188 15</inkml:trace>
  <inkml:trace contextRef="#ctx0" brushRef="#br0" timeOffset="52496.66">4368 16710 1444 0,'0'0'59'0,"0"0"11"15,82-28 39-15,-59 22 16 16,5 5-57-16,-1 1-22 0,6 0 6 16,-2 2-16-16,2 11-10 15,-3-1-14-15,-5-1-12 16,-4 2 0-16,-7-3 0 16,-6 6 0-16,-3 9 0 15,-5 9 0-15,0 7 0 16,0 9 0-16,-18 6 0 15,-9 1 0-15,-7 1 0 16,-5-6-15-16,-10-8-6 16,-8-14-12-16,-7-11-13 15,-3-19-2-15,-5-3 2 16,-1-29 11-16,6-14 10 16,6-12-9-16,19-3-16 0,14 1-19 15,16 0 17-15,12 6 36 16,12 6 10-16,19 7-25 15,8 9-44-15,10 8-81 16,2 15-239-16</inkml:trace>
  <inkml:trace contextRef="#ctx0" brushRef="#br0" timeOffset="54432.68">6637 5482 812 0,'0'0'61'15,"0"0"67"-15,0 0 107 16,0 0-34-16,0 0-76 16,97 2-40-16,-33 1-14 15,18 6-24-15,23-1-29 16,14 1-4-16,9 1-6 16,2-5-2-16,-6 1 23 15,-5-3-5-15,-2-2-9 16,-7-1-2-16,-15 0 3 15,-11 0 6-15,-20 0-4 0,-12 0-9 16,-19 0-9-16,-11 0 0 16,-13 0-1-16,-9 0-18 15,-3 0-88-15,-31 0-69 16,-18 0 68-16,-17-1-68 16,-10-2-99-16,-3-1-220 15</inkml:trace>
  <inkml:trace contextRef="#ctx0" brushRef="#br0" timeOffset="54666.08">6916 5525 1216 0,'0'0'286'0,"108"-2"-194"15,-36-5 19-15,9 0-1 16,16-2-31-16,9 3-49 15,12-1 0-15,4 4-21 16,5 1-8 0,-6 2-1-16,-11 0 0 0,-19 0-44 15,-19 10-60-15,-22 6-80 16,-15-1-113-16,-10-3-294 16</inkml:trace>
  <inkml:trace contextRef="#ctx0" brushRef="#br0" timeOffset="55234.56">8147 5332 1028 0,'0'0'45'0,"0"0"35"0,0 0 31 15,0 0 44 1,0 0-9-16,0 0-67 0,58 9-33 16,-12 5-7-16,2 3 6 15,-7 0-11-15,-9 3-31 16,-14 7-3-16,-6 11-7 16,-8 13 2-16,-2 10 2 15,-2 6-6-15,0-5-55 16,-24-7-65-16,-26-9-85 15,-27-20-67-15,-20-14-259 16</inkml:trace>
  <inkml:trace contextRef="#ctx0" brushRef="#br0" timeOffset="61173.1">5757 12786 1616 0,'0'0'272'16,"0"0"-113"-16,37-88-159 15,-11 61 0-15,2-1 0 16,9 3 0-16,2 3 0 15,4-1 0-15,-1 4 0 16,3 1 0-16,1 3 0 16,5 6 0-16,0 5 0 15,2 4 0-15,2 0 0 16,-1 0 0-16,0 13 0 16,0 1 0-16,-7 2 0 15,-3 3 0-15,-3 1 0 16,-8 0 0-16,-2 7 0 15,-2 2 0-15,-5 5 0 0,-2 7 0 16,-3 4 0-16,-2 7 0 16,-1 3 0-16,-1 0 0 15,-3-3 0-15,-6-1 0 16,-1-3 0-16,-5 1 0 16,0 2 0-16,-11-3 0 15,-10-2 0-15,-7-5 0 16,0 0 0-16,-8-7 0 15,-3-1 0-15,-6-6 0 16,-3-6 0-16,-4-3 0 16,-4-6 0-16,-4-6 0 15,-1-4 0-15,-3-2 0 16,1 0 0-16,5-6 0 0,1-8 0 16,8-3 0-16,0-2 0 15,3-1 0-15,7 1 0 16,1-5 0-16,1 1 0 15,6-8 0-15,-2-2 0 16,-1-9 0-16,1-4 0 16,5-7 0-16,2-2 0 15,7 1 0-15,1 2 0 16,9 0 0-16,7 0 0 16,2 0 0-16,0 1 0 15,2 6 0-15,7 6 0 16,9 6 0-16,-2 5 0 15,5 5 0-15,4 0 0 0,4 4 0 16,7-1 0 0,1 3 0-16,12 4 0 0,0 5 0 15,-1 3 0-15,1 3 0 16,-1 2 0-16,0 0 0 16,-3 0 0-16,1 4 0 15,-3 4 0-15,0 1 0 16,-1 2 0-16,-3 2 0 15,5 0 0-15,-2 6 0 16,4 3 0-16,1 3 0 16,0 3 0-16,0 3 0 15,-3 3 0-15,-5 1 0 0,-4 3 0 16,-7 3 0-16,0 6 0 16,-4 2 0-16,-6 5 0 15,-5 5 0-15,-5 6 0 16,-8 5 0-16,0 2 0 15,-5-2 0-15,-23 0 0 16,-11-4 0-16,-10-3 0 16,-9-8 0-16,-11-6 0 15,-7-10 0-15,-9-12 0 16,-9-13 0-16,-10-14 0 16,-4-1 0-16,-5-30 0 15,6-16 0-15,10-11 0 16,19-9 0-16,21-3 0 0,20-7 0 15,19-6 0 1,12-9 0-16,6-2 0 0,5 0 0 16,20 4 0-16,9 10 0 15,7 15 0-15,11 22 0 16,9 23-271-16,8 20-249 16</inkml:trace>
  <inkml:trace contextRef="#ctx0" brushRef="#br0" timeOffset="65360.26">5234 6836 268 0,'0'0'1029'15,"0"0"-778"-15,0 0 49 0,-61-73-116 16,53 57-169-16,5 4-15 15,3 0 0 1,0-3 0-16,8 1 0 0,17-1 0 16,9-1 0-16,9 2 0 15,5 3 0-15,4 2 0 16,3 4 0-16,-1 0 0 16,0 4 0-16,4 1 0 15,-1 0 0-15,1 0 0 16,3 14 0-16,-3 8 0 15,-1 6 0-15,-5 5 0 16,-9 4 0-16,-5 7 0 16,-4 4 0-16,-7 7 0 15,0 2 0-15,-7 2 0 0,-4 5 0 16,-8 3 0-16,-5 5 0 16,-3 1 0-16,0-4 0 15,-19-7 0-15,-3-3 0 16,-8-7 0-16,-6-6 0 15,-3-2 0-15,-11-6 0 16,-10-6 0-16,-9-1 0 16,-8-6 0-16,-4-10 0 15,-2-10 0-15,-2-5 0 16,-2-14 0-16,5-14 0 16,3-4 0-16,12-6 0 15,7-1 0-15,8-2 0 16,10 3 0-16,2-4 0 0,7 2 0 15,5 3 0-15,5-2 0 16,4 1 0-16,4 0 0 16,3-2 0-16,6-1 0 15,6-4 0-15,0 3 0 16,0 0 0-16,8 1 0 16,5-2 0-16,4 2 0 15,3-5 0-15,1 0 0 16,6 4 0-16,2 5 0 15,-1 2 0-15,5 8 0 16,2 0 0-16,1 4 0 16,0 3 0-16,4 3 0 15,2 2 0-15,0 1 0 0,4 5 0 16,2 4 0-16,2 2 0 16,0 3 0-16,-1 0 0 15,0 5 0-15,-7 5 0 16,-5 3 0-16,3 3 0 15,-2 3 0-15,2 5 0 16,6 5 0-16,-1 3 0 16,3 6 0-16,-5 6 0 15,-4 2 0-15,-2 2 0 16,-9-2 0-16,-5-5 0 16,-5 1 0-16,-6-1 0 15,-1 5 0-15,-6 6 0 0,1 6 0 16,-6 4 0-16,0 0 0 15,0-3 0 1,-12-4 0-16,-10-5 0 0,-7-10 0 16,-8-1 0-16,-11-11 0 15,-13-8 0-15,-12-8 0 16,-12-11 0-16,-6-1 0 16,0-8 0-16,0-14 0 15,3-2 0-15,9-5 0 16,6-3 0-16,7-6 0 15,8-5 0-15,3-8 0 16,7-10 0-16,5-9 0 16,9-4 0-16,7 4 0 0,13 5 0 15,13 8 0 1,1 6 0-16,7 6 0 0,14 6 0 16,10 6 0-16,4 7 0 15,2 7 0-15,7 7 0 16,2 11 0-16,-1 1-24 15,2 8-370-15,-3 17-275 16</inkml:trace>
  <inkml:trace contextRef="#ctx0" brushRef="#br0" timeOffset="68030.89">5826 12736 1149 0,'0'0'75'0,"0"0"-67"16,0 0 4-16,0 0 35 0,-8-85 18 15,8 71 73 1,0 3 33-16,8 0 6 0,14 3-51 16,8-1-47-16,6 2-79 15,-2 0 0-15,3 2 0 16,-4 0 0-16,-3 4 0 15,0 1 0-15,1 0 0 16,5 0 0-16,7 6 0 16,4 8 0-16,0 2 0 15,1 1 0-15,-8 0 0 16,-4-1 0-16,-6-2 0 16,-8 1 0-16,-1-1 0 15,0 2 0-15,-2 4 0 0,2 2 0 16,3 5 0-16,3 5 0 15,0 4 0-15,1 2 0 16,-1 0 0-16,-2 2 0 16,-2-2 0-16,-1-1 0 15,-4-2 0-15,-6 2 0 16,-3-3 0-16,-5 5 0 16,-4-1 0-16,0 1 0 15,-10 4 0-15,-10 1 0 16,-5 1 0-16,-6 2 0 15,-5 0 0-15,-9-2 0 16,-5-2 0-16,-7-7 0 16,-10-6 0-16,-6-7 0 15,-8-10 0-15,-5-10 0 0,-7-3 0 16,-1-15 0-16,-3-19 0 16,5-11 0-16,11-7 0 15,14-6 0-15,19-2 0 16,13 0 0-16,9-3 0 15,8-3 0-15,8 3 0 16,8 4 0-16,2 8 0 16,5 9 0-16,16 7-81 15,7 15-210-15,9 10-247 16</inkml:trace>
  <inkml:trace contextRef="#ctx0" brushRef="#br0" timeOffset="69824.96">7180 12824 352 0,'0'0'85'0,"0"0"7"0,0 0 58 15,0 0-54-15,0 0-73 16,0 0-5-16,0 31-18 16,0-22-3-16,-3-1-103 15,3-1-35-15,0 0-54 16</inkml:trace>
  <inkml:trace contextRef="#ctx0" brushRef="#br0" timeOffset="70598.42">7234 13316 1091 0,'0'0'79'15,"0"0"44"-15,0 0 63 16,0 0-93-16,0 0-28 15,0 0 44-15,0 39-26 16,0-39 8-16,0 0-10 16,0 0-35-16,0 0-46 15,0-12 0-15,0-9 0 0,0-10 0 16,0-6 0-16,0-5 0 16,0-1 0-16,0 3 0 15,0 0 0-15,0-1 0 16,0 0 0-16,0-3 0 15,0-6 0-15,0-1 0 16,3-2 0-16,4 4 0 16,-2 7 0-16,2 4 0 15,1 3 0-15,2 0 0 16,-4-2 0-16,3-1 0 16,-3-3 0-16,-1-2 0 15,0 1 0-15,-3 2 0 0,-2 6 0 16,1 2 0-16,-1 5 0 15,2 1 0-15,-1 3 0 16,1 0 0-16,1 3 0 16,1-4 0-16,2-1 0 15,0-3 0-15,3-3 0 16,-3-1 0-16,-3 2 0 16,2 5 0-16,-4 8 0 15,-1 4 0-15,2 4 0 16,-1-1 0-16,2 0 0 15,0-1 0-15,0-2 0 16,-2-2 0-16,1-1 0 16,-1-1 0-16,1 0 0 0,-2 4 0 15,0 1 0-15,0 6 0 16,3 3 0-16,0 3 0 16,-3 0 0-16,3 0 0 15,5 19 0-15,-3 8 0 16,-2 4-236-16,-3-1-227 15,0-8-297-15</inkml:trace>
  <inkml:trace contextRef="#ctx0" brushRef="#br0" timeOffset="70932.52">7119 11904 905 0,'0'0'314'0,"0"0"-184"16,0 0 83-16,0 0-74 15,0 0-47-15,0 0-15 16,67-58 16-16,-46 43-29 16,4 2-44-16,2 0-20 15,0 2 0-15,3 11 0 16,0 0 0-16,1 8 0 15,-1 20 0-15,0 11 0 16,-7 8 0-16,-6 1 0 16,-7-2 0-16,-7-5 0 15,-3-7-3-15,0-7-135 0,0-10-68 16,3-9-47-16,6-8-118 16,6 0-360-16</inkml:trace>
  <inkml:trace contextRef="#ctx0" brushRef="#br0" timeOffset="75336.47">5860 11596 1046 0,'0'0'242'15,"0"0"-35"-15,0 0 4 16,0 0-73-16,0 0-86 15,0 0-13-15,112-48-20 16,-73 48 1-16,3-1 0 16,4 1 11-16,3 0-9 15,3 0-22-15,6 0 0 16,5 4 0-16,7 7 0 16,0 2 0-16,2 1 0 0,-1 3 0 15,-7 0 0-15,-6 2 0 16,-5 3 0-16,-4 3 0 15,2 5 0-15,-3 5 0 16,-2 2 0-16,-1 3 0 16,1 5 0-16,-3 2 0 15,-4 5 0-15,4 2 0 16,-7 0 0-16,-3 3 0 16,-5 0 0-16,-1 3 0 15,-5 3 0-15,-7 3 0 16,-3 1 0-16,-6 1 0 15,-3 1 0-15,-3 0 0 16,0 1 0-16,0 0 0 16,0-3 0-16,0-6 0 15,-2-5 0-15,-12 0 0 0,-3-3 0 16,-2 2 0-16,-2-1 0 16,-2-1 0-16,-3-2 0 15,0-3 0-15,1-2 0 16,1-6 0-16,3-2 0 15,-1-1 0-15,-2-2 0 16,0-2 0-16,0-3 0 16,-1-2 0-16,-2-6 0 15,3 0 0-15,2-5 0 16,-1 3 0-16,1-4 0 16,0 2 0-16,-5-2 0 15,3-1 0-15,-6-1 0 0,-1-1 0 16,-3-4 0-1,-4 1 0-15,-1-3 0 0,2-4 0 16,-3 2 0 0,7-1 0-16,-1 1 0 0,1 0 0 15,-3 0 0-15,-4 1 0 16,-2-2 0-16,-3-2 0 16,-7-2 0-16,-6 0 0 15,0-12 0-15,-2-10 0 16,2-2 0-16,6 0 0 15,4-4 0-15,2 4 0 16,4 1 0-16,3 1 0 16,-2-2 0-16,0-3 0 0,1-3 0 15,-2-4 0 1,2-4 0-16,1-7 0 0,-1-3 0 16,7-5 0-16,2-1 0 15,1 1 0-15,6-1 0 16,3-1 0-16,5 0 0 15,1-2 0-15,0 1 0 16,3 3 0-16,0-2 0 16,3-1 0-16,3 1 0 15,3-1 0-15,3 0 0 16,0-3 0-16,0-3 0 16,5-5 0-16,5-7 0 0,3 1 0 15,-5 2 0-15,4 1 0 16,0 2 0-16,0-2 0 15,4-5 0-15,1 0 0 16,2-2 0-16,0 4 0 16,1 3 0-16,4 8 0 15,5 7 0-15,10 10 0 16,7 7 0-16,8 9 0 16,3 7 0-16,1 6 0 15,2 7 0-15,-5 9 0 16,3 0-95-16,2 0-588 15</inkml:trace>
  <inkml:trace contextRef="#ctx0" brushRef="#br0" timeOffset="76248.03">7674 13542 662 0,'0'0'275'15,"0"0"-123"-15,0 0 13 16,0 0 35-16,0 0-72 16,0 0-1-16,-26 12 0 15,25-12-7-15,-4 0-29 16,-1-15-91-16,-4-7 0 16,-2-11 0-16,-3-11 0 0,2-9 0 15,-5-13 0 1,0-12 0-16,2-1 0 0,2-1 0 15,2 2 0-15,5 3 0 16,1-2 0-16,0 2 0 16,-1 1 0-16,-1 6 0 15,-1-2 0-15,-2 0 0 16,-2-1 0-16,1-2 0 16,-1 3 0-16,4 5 0 15,3 4 0-15,3 8 0 16,1 8 0-16,2 1 0 15,0 5 0-15,0 3 0 16,-1 1 0-16,-3 2 0 16,-1 4 0-16,-1 2 0 15,3 8 0-15,0 2 0 0,3 8 0 16,0 1 0-16,0 3 0 16,0 2 0-16,0 2 0 15,0 1 0-15,0-3 0 16,0 3 0-16,0 0 0 15,0 0-232-15,0 0-196 16,0 10-191-16,3 4-83 16</inkml:trace>
  <inkml:trace contextRef="#ctx0" brushRef="#br0" timeOffset="76570.99">7150 11841 135 0,'0'0'1190'0,"0"0"-1105"16,0 0 79-16,0 0 37 15,0 0-114-15,0 0-27 16,17-34 18-16,0 19-31 16,5 0-47-16,3-2 0 15,3 0 0-15,7 1 0 16,6 1 0-16,4 1 0 15,10 5 0-15,-1 5 0 16,-5 4 0-16,-6 0 0 16,-5 11 0-16,-4 15 0 15,-1 10 0-15,-3 11 0 16,-5 8-11-16,-7 4-200 0,-2 8-53 16,5-5-91-16,6 2-345 15</inkml:trace>
  <inkml:trace contextRef="#ctx0" brushRef="#br0" timeOffset="84999.36">6646 14207 1226 0,'0'0'95'0,"0"0"3"15,0 0-18-15,0 0-1 16,0 0-48-16,0 0-22 16,25 94 2-16,-38-34 11 15,1 12 8-15,0 11 11 16,-1 14 4-16,2 12-8 15,7 10-12-15,2 11 0 16,2-1-4-16,0-2-3 16,-1-12-9-16,-8-16 1 15,-3-14 6-15,-4-17-11 16,-1-16 4-16,-2-14-5 16,4-14-3-16,0-8-1 15,6-9 3-15,1-4-3 16,1-3-1-16,4 0-8 0,-1 0-51 15,2-15-48-15,2-6-133 16,0-3-164-16,0-1-640 16</inkml:trace>
  <inkml:trace contextRef="#ctx0" brushRef="#br0" timeOffset="85597.7">6315 15315 524 0,'0'0'459'0,"0"0"-345"16,0 0-22-16,0 0 37 16,0 0-18-16,0 0-39 15,0-10-1-15,0 10-23 16,0 0-12-16,0 0 5 16,0 0 13-16,0 0 1 15,0 6-26-15,0 19-14 16,6 10 5-16,7 10 2 15,1 4-12-15,2 5 0 16,4 0-1-16,2 2-7 16,5-2 4-16,-2-6 7 15,2-7-5-15,-9-13-4 16,0-12 0-16,-5-11 8 0,2-5 22 16,3 0-18-16,9-16-16 15,10-5-23-15,8-7-58 16,5-7-75-16,3-8-144 15,4-9-235-15</inkml:trace>
  <inkml:trace contextRef="#ctx0" brushRef="#br0" timeOffset="86448.06">5636 13995 1236 0,'0'0'179'15,"0"0"-87"-15,0 0-8 16,84-31-28-16,-49 22-29 16,4 1-20-16,6 0-7 15,4 2 0-15,2 4 2 16,0 2 0-16,10 2 17 16,2 12 8-16,2 4 2 15,2 4 13-15,-6 5-2 16,-7 5-10-16,-3 5-12 15,-8 5-10-15,-12 9-3 16,-11 9-5-16,-8 8 3 16,-12 8-6-16,-5 7 3 0,-30 5 0 15,-15 6 0-15,-14-2-1 16,-12-4 1-16,-7-12 0 16,-4-16-1-16,-3-17-1 15,2-20-24-15,8-22-10 16,8-9 14-16,10-36 22 15,8-23 0-15,8-18 22 16,10-14 33-16,9-8 3 16,17 3-3-16,10 7-28 15,0 10-20-15,16 15-7 16,18 14 0-16,5 14-35 16,8 15-96-16,5 19-137 15,4 10-210-15</inkml:trace>
  <inkml:trace contextRef="#ctx0" brushRef="#br0" timeOffset="89334.04">6941 13249 897 0,'0'0'93'0,"0"0"19"15,0 0 46-15,0 0-4 16,0 0-61-16,80-45-9 15,-64 39-24-15,-4 4 26 16,1-1-22-16,-7 3-37 16,-1 0 5-16,-4 0-17 15,-1 0-14-15,0 0-1 16,0 9 0-16,0 10 5 16,2 6 40-16,-2 2-1 0,1 2-16 15,1 3-10-15,1 6 13 16,1 9-31-16,0 9 0 15,-4 6 0 1,0 6 0-16,0 7 0 0,-11 10 0 16,0 5 0-16,-2 8 0 15,7 8 0-15,0 1 0 16,4 2 0-16,2-2 0 16,0-10 0-16,0-9 0 15,3-12 0-15,-1-11 0 16,-2-7 0-16,0-8 0 15,0-3 0-15,-3-5 0 16,-3-2 0-16,1 1 0 16,1-7 0-16,4 0 0 15,0-9 0-15,0-7 0 16,0-6 0-16,0-5 0 0,-3-3 0 16,3-3 0-16,0 1 0 15,0-1 0-15,0-1 0 16,0 0 0-16,-1 1 0 15,1-1 0-15,-2 0 0 16,2 0 0-16,0 0 0 16,0 0 0-16,0-1 0 15,0-14 0-15,-1-11 0 16,1-12 0-16,-2-14 0 16,-1-13 0-16,-6-9 0 15,1-3 0-15,-5-1 0 0,1 7 0 16,2 1 0-16,4 7 0 15,4 2 0-15,2 1 0 16,0-3 0-16,8 0 0 16,5-1 0-16,1 2 0 15,-1 7 0-15,-7 9 0 16,2 16 0-16,-4 14 0 16,-1 11 0-16,1 5 0 15,-1 0 0-15,2 8 0 16,2 14 0-16,4 11 0 15,2 13 0-15,-2 9 0 16,-1 15 0-16,-4 9 0 0,0 12 0 16,-3 3 0-16,3 0 0 15,3-2 0-15,-5-9 0 16,-1-11 0-16,-3-9 0 16,0-13 0-16,-4-7-97 15,-20-14-186-15,-3-14-128 16,5-15-431-16</inkml:trace>
  <inkml:trace contextRef="#ctx0" brushRef="#br0" timeOffset="89786.31">6737 14783 1500 0,'0'0'88'0,"0"0"-9"16,0 0 61-16,0 0-50 15,0 0-52-15,0 0-8 0,9-54-4 16,-4 54-15 0,6 8-9-16,6 12-1 0,7 6 0 15,4 7 2-15,8 4 6 16,10 6 13-16,5 0-15 16,10 2-7-16,-3-4 0 15,-4-9 0-15,-14-11 0 16,-11-11 0-16,-12-7 0 15,-6-3 0-15,-1-12 0 16,2-19 0-16,-1-13 0 16,2-10 0-16,4-4-55 15,6-1-188-15,12 4-113 16,11 10-260-16</inkml:trace>
  <inkml:trace contextRef="#ctx0" brushRef="#br0" timeOffset="90502.25">7525 14284 1688 0,'0'0'154'0,"0"0"-37"16,37-84-29-16,-10 67-88 0,-2 5 0 16,-1 7 0-16,-6 1 0 15,0 1 0-15,-3 1 0 16,-5 2 0-16,2-1 0 16,-3 1 0-16,3 0 0 15,-2 0 0-15,1 0 0 16,-1 0 0-16,1 0 0 15,-1 12 0-15,2 8 0 16,0 6 0-16,0 6 0 16,-6 5 0-16,-5 4 0 15,-1 2 0-15,0 4 0 16,-13 3 0-16,-8 0 0 16,-3 1 0-16,-1-4 0 15,-3-7 0-15,2-7 0 16,2-7 0-16,-1-8 0 0,1-8 0 15,0-8 0-15,2-2 0 16,4 0 0-16,3-15 0 16,5 0 0-16,2-5 0 15,8 5 0-15,0 1 0 16,8-3 0-16,9 4 0 16,0 1 0-16,7 3 0 15,-2 5 0-15,1 1 0 16,-1 3 0-16,2 0 0 15,-2 16 0-15,6 9 0 16,4 9 0-16,5 10 0 16,8 7 0-16,9 5 0 0,4 1 0 15,-2-2 0 1,1-9 0-16,-12-9 0 0,-4-17 0 16,-11-14 0-16,-7-6 0 15,-1 0 0-15,0-17 0 16,0-6 0-16,1-5 0 15,6-3 0-15,2-2-173 16,9 1-399-16,2-1-682 16</inkml:trace>
  <inkml:trace contextRef="#ctx0" brushRef="#br0" timeOffset="-130669.61">5386 16963 866 0,'0'0'882'16,"0"0"-697"-16,0 0-71 15,0 0-114-15,0 0 0 16,0 0 0-16,76-2 0 16,-24-13 0-16,6-2 0 0,3-3 0 15,-5-1 0 1,0-1 0-16,1 3 0 0,6 0 0 16,-1 6 0-16,-2 4 0 15,-5 9 0-15,-6 0 0 16,-4 17 0-16,-6 14 0 15,-8 12 0-15,-10 8 0 16,-15 12 0-16,-6 3 0 16,-23 5 0-16,-26 2 0 15,-16-3 0-15,-20-4 0 16,-14-12 0-16,-11-16 0 16,-3-17 0-16,5-15 0 0,11-6 0 15,20-24 0 1,14-14 0-16,18-9 0 0,14-4 0 15,13-4 0-15,12-2 0 16,6-1 0-16,6-1 0 16,21-4 0-16,1 3 0 15,6 4 0-15,-1 6 0 16,2 15 0-16,2 14 0 16,6 13-23-16,5 8-322 15,7 17-71-15,6 14-194 16</inkml:trace>
  <inkml:trace contextRef="#ctx0" brushRef="#br0" timeOffset="-130102.53">6679 16927 1462 0,'0'0'85'0,"92"-27"-49"15,-44 16 76-15,0 0 75 16,-5 2-103-16,-4 1-32 16,-6 1-23-16,-2 2-29 15,0 0 0-15,-2 3 0 16,-4 2 0-16,-3 0 0 16,-5 0 0-16,-4 3 0 15,2 14 0-15,-3 10 0 16,0 8 0-16,0 11 0 15,-6 10 0-15,-6 5 0 16,0 4 0-16,-12 0 0 16,-22-2 0-16,-15-3 0 15,-16-13 0-15,-8-15 0 0,-10-18 0 16,-7-14-35-16,4-33-30 16,5-15 10-16,16-14-7 15,21-9 15-15,25-3 3 16,19 1 44-16,10-1 0 15,29 10 10-15,15 9-1 16,8 12-3-16,9 15-6 16,0 11-103-16,5 17-167 15,-1 0-413-15</inkml:trace>
  <inkml:trace contextRef="#ctx0" brushRef="#br0" timeOffset="-126215.95">2753 17459 1332 0,'0'0'417'0,"0"0"-314"15,0 0 40-15,0 0-91 16,0 0-52-16,0 0 0 16,0 0 0-16,48 36 0 15,-29 8 0-15,5 4 0 16,7 3 0-16,5 5 0 16,3-6 0-16,0 3 0 15,4-6 0-15,-7-6 0 16,-5-10 0-16,-7-6 0 15,-7-10 0-15,-10-6 0 16,-6-9 0-16,-1 0 0 0,0 0 0 16,0-9-41-16,0-11-287 15,-7-8-185-15,6 2-582 16</inkml:trace>
  <inkml:trace contextRef="#ctx0" brushRef="#br0" timeOffset="-125865.03">3074 17706 1653 0,'0'0'308'0,"0"0"-255"16,0 0-20-16,0 0-33 15,0 0 0-15,0 0 0 16,43-12 0-16,-37 12 0 15,6 11 0-15,6 8 0 16,4 6 0-16,-1 9 0 16,0 3 0-16,3 8 0 15,-6 1 0-15,-2 1 0 16,-2-1 0-16,-10-6 0 16,-4-3 0-16,0-8 0 15,-6-10 0-15,-15-6 0 16,-9-6 0-16,-5-7 0 0,-6-4 0 15,1-17-48-15,7-5-186 16,12-5-61-16,14 6-123 16,7 3-192-16</inkml:trace>
  <inkml:trace contextRef="#ctx0" brushRef="#br0" timeOffset="-125448.09">3484 18000 1248 0,'0'0'237'16,"0"0"-85"-16,0 0 67 16,0 0-33-16,79-6-181 0,-70 3-5 15,-3 3 0 1,0 0 0-16,0 0 0 0,6 3 0 16,-2 11 0-16,1 6 0 15,-4 3 0-15,-1 0 0 16,-6 3 0-16,0 0 0 15,0-1 0-15,0-3 0 16,-3-8 0 0,0-4 0-16,0-8 0 0,3-2 0 15,0 0 0-15,0-23 0 16,3-6 0-16,9-8 0 16,6-6 0-16,-3 4 0 15,7 5 0-15,-2 2 0 16,-1 9 0-16,3 5 0 15,-5 6 0-15,2 8 0 0,-1 4 0 16,-6 0 0-16,3 20 0 16,-2 3-50-16,-5 8-127 15,-2 4-46-15,1 2-55 16,2 2-197-16</inkml:trace>
  <inkml:trace contextRef="#ctx0" brushRef="#br0" timeOffset="-119114.99">4294 17972 1285 0,'0'0'100'0,"0"0"-94"15,0 0-6-15,0 0 0 16,0 0-70-16,0 0-157 16,0 0-186-16</inkml:trace>
  <inkml:trace contextRef="#ctx0" brushRef="#br0" timeOffset="-118499.95">4324 17865 1263 0,'0'0'164'16,"0"0"-162"-16,0 0 23 0,0 0 99 15,0 0-15-15,0 0-54 16,-15 73-32-16,13-56-12 16,1 2-4-16,1 4-2 15,0 3-2-15,0 2-3 16,4-5-9-16,4 1-75 15,-5-7-45-15,4-6-50 16,-4-8-142-16,3-3-212 16</inkml:trace>
  <inkml:trace contextRef="#ctx0" brushRef="#br0" timeOffset="-118052.14">4771 18032 727 0,'0'0'178'0,"0"0"-28"15,0 0 68-15,0 0-11 16,0 0-61-16,0 0-71 16,54-5-35-16,-30 5-24 15,-6 0 1-15,1 1-12 16,0 1-5-16,1 2-16 0,4 2-52 16,1 5-86-16,3-1-141 15,-4-1-198-15</inkml:trace>
  <inkml:trace contextRef="#ctx0" brushRef="#br0" timeOffset="-117010.93">5560 17794 1099 0,'0'0'129'0,"0"0"-11"0,0 0-39 15,0 0 30-15,100 25-46 16,-77 14-34-16,-7 8-5 16,-7-4 3-16,-3-1-9 15,-6-1-11-15,0-1-7 16,0 4-6-16,0-3-74 15,6 2-86-15,6-7-127 16,3-6-283-16</inkml:trace>
  <inkml:trace contextRef="#ctx0" brushRef="#br0" timeOffset="-111734.71">16699 7945 1478 0,'0'0'119'16,"0"0"3"-16,0 0 14 15,0 0-12-15,0 0-87 16,-10 102-29-16,-3-16 4 0,-3 24-6 15,-3 13-1-15,-3 17-5 16,5 10 0-16,3 2 0 16,8 4 0-16,6-3 0 15,0-6 0-15,0-8 0 16,11-11 0-16,-2-15 0 16,-1-14 0-16,-4-23 0 15,-2-12 0-15,-2-19 0 16,0-15-23-16,0-13-20 15,-3-17-41-15,-3-3-38 16,-2-37-43-16,4-18-30 16,4-16-219-16</inkml:trace>
  <inkml:trace contextRef="#ctx0" brushRef="#br0" timeOffset="-110290.74">16781 8056 890 0,'0'0'79'16,"0"0"-79"-16,0 0-3 15,0 0 1-15,0 0 0 16,0 0 2-16,-10-3 7 15,9-1 61-15,1-2 21 16,0-1 14-16,0 0 17 16,13 0-2-16,9 3-15 15,8-1-34-15,9 0-4 16,6 0-11-16,7-7-23 16,6-2-5-16,6-3 3 15,2-6-10-15,5 2-2 0,-2-1 1 16,4 2 4-16,8 4-6 15,13 5 2-15,10 7-6 16,11 4 16-16,4 0-9 16,-1 0-2-16,-6 10 0 15,-14-2-17-15,-10-2 0 16,-18-1 0-16,-16 0 0 16,-18-4 0-16,-12 0 0 15,-12 1 0-15,-4-2 0 16,-1 1 0-16,-3 0 0 15,2-1 0-15,6 2 0 0,-2-2 0 16,1 0 0-16,1 0 0 16,-3 0 0-1,-3 0 0-15,-5 0 0 0,1 0 0 16,-2 0 0-16,0 0 0 16,0 0 0-16,0 0 0 15,3 0 0-15,0 0 0 16,5 0 0-16,-1 0 0 15,0 0 0-15,-1 1 0 16,-3 0 0-16,1-1 0 16,-4 2 0-16,2-2 0 15,-1 5 0-15,2 1 0 16,2 8 0-16,4 3 0 16,1 2 0-16,1 3 0 0,-2 0 0 15,2-1 0-15,-3 4 0 16,0 0 0-16,-4 3 0 15,-1 5 0-15,-3 6 0 16,0 14 0-16,0 12 0 16,0 13 0-16,-7 14 0 15,-4 12 0-15,-1 12 0 16,3 12 0-16,2 11 0 16,-2 3 0-16,-2-1 0 15,-1-1 0-15,1-14 0 16,2-10 0-16,1-14 0 15,2-15 0-15,-1-9 0 0,1-9 0 16,-2-7 0-16,-1-8 0 16,-2-4 0-16,3-10 0 15,0-9 0-15,5-10 0 16,2-10 0-16,-1-6 0 16,2-5 0-16,0 1 0 15,-5-1 0-15,0 2 0 16,-1-1 0-16,-3 1 0 15,0-1 0-15,0 6 0 16,-3-1 0-16,-2-1 0 16,-5 3 0-16,-6-2 0 15,-6 0 0-15,-14-1 0 16,-9-2 0-16,-17-3 0 0,-16 2 0 16,-11-2 0-16,-15 1 0 15,-3-1 0-15,2 0 0 16,3 0 0-16,10 0 0 15,4-1 0-15,6-11 0 16,0 0 0-16,4-1 0 16,9-1 0-16,6 0 0 15,9 2 0-15,9 1 0 16,11 5 0-16,8-2 0 16,10 5 0-16,5 2 0 15,3 1 0-15,4 0 0 16,-2 0 0-16,3 0 0 0,3 0 0 15,1 0 0 1,3 0 0-16,3 0 0 0,1 0 0 16,1 0 0-16,-2 0 0 15,1 0 0-15,1 0 0 16,0 0 0-16,0-5 0 16,0-15 0-16,7-16 0 15,11-11-251-15,1-6-317 16</inkml:trace>
  <inkml:trace contextRef="#ctx0" brushRef="#br0" timeOffset="-109378.91">14868 5442 1216 0,'0'0'308'0,"0"0"-233"0,0 0 70 16,0 0-2-16,0 0-69 15,-18-87-47-15,-13 25-12 16,-7-15-8-16,1-13-5 16,5-14 2-16,12-7-4 15,12-4-6-15,8 7-48 16,0 13-59-16,17 14-62 15,3 18-49-15,7 12-152 0,3 14-392 16</inkml:trace>
  <inkml:trace contextRef="#ctx0" brushRef="#br0" timeOffset="-109048.71">14790 3858 1044 0,'0'0'419'0,"0"0"-411"16,0 0 46-16,0 0 48 16,0 0-42-16,0 0-31 15,-67-20 2-15,40 51 8 0,-4 13-18 16,-4 7-7-16,3 10-9 15,5 5-3-15,15 1-2 16,12-4 0-16,0-9-16 16,18-13-2-16,12-15 9 15,6-12 8-15,7-13 0 16,3-1-71-16,3-7-83 16,2-11-107-16,0-1-96 15,1 5-315-15</inkml:trace>
  <inkml:trace contextRef="#ctx0" brushRef="#br0" timeOffset="-108906.46">15093 4226 1091 0,'0'0'124'16,"0"0"-100"-16,0 0 110 16,0 0-38-16,0 107-92 15,0-61-4-15,3 6-97 16,12 1-201-16,13 2-524 15</inkml:trace>
  <inkml:trace contextRef="#ctx0" brushRef="#br0" timeOffset="-108465.08">16027 5464 763 0,'0'0'5'0,"0"0"38"15,0 0 154-15,0 0-7 16,-94-35-17-16,55-4-51 16,-3-12-18-16,2-8-40 15,4-11-14-15,6-12-26 16,9-12-22-16,8-15 1 15,11-7-3-15,2-5-21 16,5 3-52-16,13 7-13 16,4 16-39-16,-1 23-35 15,4 18-59-15,2 20-201 16</inkml:trace>
  <inkml:trace contextRef="#ctx0" brushRef="#br0" timeOffset="-108113.74">16052 3645 1420 0,'0'0'32'16,"0"0"-7"-16,0 0 76 15,0 0 2-15,0 0-56 16,0 0-47-16,-12-41-4 0,-11 41-6 16,0 14 5-16,-1 16 1 15,3 10 3-15,9 13 2 16,6 4 1-16,6 3-2 16,0-12 1-16,12-11-2 15,6-16-1-15,0-13-21 16,4-8 1-16,5-1-38 15,3-20-21-15,1 1-62 16,8 3-37-16,7 9-125 16,6 6-210-16</inkml:trace>
  <inkml:trace contextRef="#ctx0" brushRef="#br0" timeOffset="-107813.95">16417 3945 678 0,'0'0'102'0,"0"0"-65"16,0 0 81-16,0 0 45 0,0 0-52 15,0 0 3-15,-16 13-25 16,13-12-20-16,0-1 10 16,0 0-31-16,2 2-8 15,-1-2-14-15,-1 2-15 16,0 2-6-16,-4 7-2 16,-1 4 4-16,1 6 3 15,-1 7 8-15,0 0-12 16,1 0-1-16,1-5-3 15,3-6-1-15,2-5 2 16,1-6 5-16,0-5 12 0,1-1 30 16,19 0-21-16,4 0-25 15,7 0-4 1,9 3-45-16,5 11-116 0,9 7-200 16,5 8-597-16</inkml:trace>
  <inkml:trace contextRef="#ctx0" brushRef="#br0" timeOffset="-107158.17">14053 6121 1562 0,'0'0'61'0,"0"0"-61"16,0 0 79-16,-121-14 51 15,41 6-86-15,-20 1-21 16,-16-6-13-16,-10-1-4 16,1-3-4-16,12-3 0 15,20-1-2-15,29 0-42 16,27-6-35-16,19-3-31 16,18-2 16-16,6-5-20 15,24 2-13-15,13 6-44 16,10 8-74-16,10 13-127 15</inkml:trace>
  <inkml:trace contextRef="#ctx0" brushRef="#br0" timeOffset="-106845.45">13710 5961 1267 0,'0'0'94'16,"0"0"-14"-16,0 0 28 16,89-44 8-16,-56 44-34 15,-1 0-46-15,-4 14-15 0,-4 13-6 16,-3 13-14 0,0 12 2-16,-3 5-3 0,1 1 0 15,2-3 0-15,-6-1 0 16,-2-7 0-16,-11-4 0 15,-2-7-1-15,-15-3-4 16,-16-7-33-16,-16-11-64 16,-14-14-76-16,-15-2-146 15,-12-31-398-15</inkml:trace>
  <inkml:trace contextRef="#ctx0" brushRef="#br0" timeOffset="-106428.95">12299 5772 1580 0,'0'0'88'16,"0"0"5"-16,0 0 4 15,0 0 64-15,0 0-133 16,0 0-28-16,18-12 0 16,-15 12 0-16,0 3 0 15,-3 8 0-15,0 4 0 16,0 2 0-16,0 2 0 0,0-2 0 16,-3-3-17-1,1-4-16-15,2-5 0 0,0-5 24 16,5 0 9-16,14-2 14 15,1-17 3-15,2-8 7 16,2-7 2-16,-4-5-15 16,-1-2-11-16,-1 5 0 15,-2 6 0-15,5 10-12 16,1 12-30-16,4 8-70 16,1 14-139-16,0 23-98 15,-2 4-177-15</inkml:trace>
  <inkml:trace contextRef="#ctx0" brushRef="#br0" timeOffset="-106271.7">12662 6016 1332 0,'0'0'78'16,"0"0"-12"-16,0 0 57 16,0 0-24-16,0 0-96 15,0 0-3-15,-12 108-3 16,3-58-87-16,-2 3-108 15,8-2-267-15</inkml:trace>
  <inkml:trace contextRef="#ctx0" brushRef="#br0" timeOffset="-105592.95">14326 7274 1121 0,'0'0'79'0,"0"0"17"16,0 0 13-16,0 0 27 15,0 0-73-15,0 0 24 16,-144-3 16-16,37 14-53 16,-25 1-6-16,-17-4-17 15,-8-8 3-15,-6 0-20 16,10-6-4-16,14-16-6 16,20-11 0-16,31-6-5 15,25-4-5-15,24-3-17 16,26 3 5-16,13 4 15 15,7 5 5-15,22 4 1 16,4 5-8-16,1 4-45 16,0 7-69-16,-2 9-65 0,-3 5-71 15,4 4-194-15</inkml:trace>
  <inkml:trace contextRef="#ctx0" brushRef="#br0" timeOffset="-105228.64">13695 7000 620 0,'0'0'616'16,"0"0"-585"-16,0 0 36 16,0 0 120-16,0 0-76 15,0 0-71-15,60 18-12 16,-23 6-2-16,6 6 8 16,2 1 14-16,-5-5 5 15,-7 4 2-15,-9-7-15 16,-4 2-18-16,-10 4-21 15,-4 5-1-15,-6 4-8 16,0 6-25-16,-22-3-58 16,-21-5-90-16,-20-15-105 15,-12-15-363-15</inkml:trace>
  <inkml:trace contextRef="#ctx0" brushRef="#br0" timeOffset="-104443.7">12354 7342 1412 0,'0'0'24'0,"0"0"21"15,0 0 128-15,0 0 43 16,0 0-62-16,0 0-131 16,-12 0-23-16,12 0 0 15,0 0 0-15,0 0 0 16,0 0 0-16,0-2 0 16,0 2 0-16,0-1 0 15,0 1 0-15,0-1 0 16,0-1 0-16,0-2 0 15,0 0 0-15,5 1 0 16,7 0 0-16,4-1 0 16,1 1 0-16,-1-1 0 0,-4 1 0 15,0 3 0-15,-3 0 0 16,-3 0 0-16,-2 0 0 16,1-2 0-16,-4 2 0 15,1 0 0-15,-2 0 0 16,0 0 0-16,0 0 0 15,0 0 0-15,0 0 0 16,0 0 0-16,0 0 0 16,0 0 0-16,0 0 0 15,0 0 0-15,0 0 0 0,4 0 0 16,-1 0 0 0,5 5 0-16,1 9 0 0,2 6 0 15,3 5 0-15,4 5 0 16,-2 5 0-16,1 4 0 15,-4 1 0-15,-1-1 0 16,-8-5 0-16,-4-6 0 16,0-5 0-16,0-7 0 15,-4-8 0-15,-5-5 0 16,5-3 0-16,1 0 0 16,1-5 0-16,2-17 0 15,0-5 0-15,0-2 0 16,8-5 0-16,9-2 0 15,3 2 0-15,4-3 0 16,4 4 0-16,2 5 0 0,1 4 0 16,-2 8 0-1,-1 8 0-15,2 8 0 0,-2 0-58 16,0 22-204-16,-1 13-114 16,-3 7-286-16</inkml:trace>
  <inkml:trace contextRef="#ctx0" brushRef="#br0" timeOffset="-104093.48">12875 7790 1617 0,'0'0'195'16,"0"0"-82"-16,0 0-33 0,0 0-38 16,0 0-42-1,0 0 0-15,8-7 0 0,-7 6 0 16,-1 1 0-16,0 0 0 15,0 0 0-15,0 14 0 16,0 14 0-16,-6 12 0 16,3 7 0-16,3-2 0 15,0-3 0-15,0-8 0 16,0-10 0-16,0-7 0 16,-3-9 0-16,0-7 0 15,0-1 0-15,1 0 0 16,2 0 0-16,0-8 0 15,27-8 0-15,26-2 0 0,27 4 0 16,29 14 0-16,16 0 0 16,17 19-339-16,6 10-770 15</inkml:trace>
  <inkml:trace contextRef="#ctx0" brushRef="#br0" timeOffset="-102692.2">11336 11344 1274 0,'0'0'211'0,"0"0"-90"0,0 0 93 16,0 0-41-16,0 0-119 15,-41-72-54-15,35 65 0 16,0-1 0-16,-1 6 0 16,0 0 0-16,-6 2 0 15,-3 0 0-15,-6 4 0 16,-8 16 0-16,-4 11 0 16,-2 12 0-16,5 7 0 15,4 10 0-15,6 0 0 16,6-1 0-16,9 0 0 15,6-12 0-15,0-6 0 0,19-13 0 16,5-10 0 0,9-14 0-16,12-4 0 15,7-6-26-15,6-14-97 0,-1-8-80 16,0 3-42-16,-2 3-111 16,-5 1-190-16</inkml:trace>
  <inkml:trace contextRef="#ctx0" brushRef="#br0" timeOffset="-102500.02">11609 11729 1153 0,'0'0'270'0,"0"0"-182"16,0 0 61-16,0 0 24 16,-44 72-82-16,25-30-47 15,1 4-32-15,0 8-12 16,6 4 0-16,6 5-3 15,6-4-86-15,0-3-111 16,17-14-199-16,11-16-534 16</inkml:trace>
  <inkml:trace contextRef="#ctx0" brushRef="#br0" timeOffset="-101858.21">11964 11523 97 0,'0'0'764'0,"0"0"-761"16,0 0 1-16,0 0 140 16,0 0-3-16,0 0-16 15,1 6-7-15,-1-5-19 16,12 0 49-16,6 2 30 16,12 0-86-16,6-1-40 15,5-2-25-15,-2 0-25 16,-5 0-2-16,-2 0-3 15,-5 0-40-15,-2 0-56 16,-1 0-53-16,-6-8-80 16,1-4-165-16</inkml:trace>
  <inkml:trace contextRef="#ctx0" brushRef="#br0" timeOffset="-101600.16">12011 11311 1253 0,'0'0'50'0,"0"0"28"15,0 0 86-15,0 0-51 16,114-14-19-16,-73 14-51 0,1 1 1 15,0 6-8 1,-3 1-28-16,0-3-8 0,1 1-22 16,6-2-145-16,5-4-253 15,-3 0-619-15</inkml:trace>
  <inkml:trace contextRef="#ctx0" brushRef="#br0" timeOffset="-99314.43">14595 5612 1501 0,'0'0'73'16,"0"0"-2"-16,0 0 67 15,0 0-57-15,59-87-43 16,-44 70-9-16,5 1 20 16,2 0 4-16,2 2-39 15,3 2-14-15,-2 1 0 0,0 1 0 16,1 2 0-1,1 3 0-15,4 3 0 0,5 2 0 16,4 0 0-16,8 7 0 16,1 8 0-16,2 2 0 15,-5 4 0-15,-4-3 0 16,-9-1 0-16,-5-1 0 16,-4 1 0-1,-6 0 0-15,3 5 0 0,-2 0 0 16,2 7 0-16,4 2 0 15,1 6 0-15,0 1 0 16,0-4 0-16,-8-1 0 16,-5-3 0-16,-7-1 0 15,-3 4 0-15,-3 1 0 16,0 1 0-16,0 3 0 0,0 1 0 16,0-3 0-16,0 1 0 15,0-4 0-15,0 0 0 16,-9 0 0-16,-4-4 0 15,-2 1 0-15,-2 0 0 16,1-4 0-16,-3 2 0 16,-2-1 0-16,1-1 0 15,-4 2 0-15,-1 0 0 16,-2-2 0-16,-1-2 0 16,-2 0 0-16,0-6 0 15,-1-3 0-15,-2-2 0 16,3-2 0-16,1 0 0 0,2-2 0 15,4 1 0 1,-2 0 0-16,-1 0 0 0,1-1 0 16,-2-1 0-16,-1 0 0 15,-2-5 0-15,-1-2 0 16,-3-1 0-16,-1 0 0 16,2-3 0-16,2-6 0 15,6 0 0-15,-1-2 0 16,2-3 0-16,-4-2 0 15,-3-2 0-15,-3-5 0 16,1 0 0-16,-2-3 0 16,4-3 0-16,0 0 0 15,4-5 0-15,6 0 0 16,2 1 0-16,5-3 0 16,1 3 0-16,2 2 0 0,3-6 0 15,0-1 0-15,-1-13 0 16,0-13 0-16,-3-6 0 15,0-4 0-15,7 3 0 16,5 6 0-16,0 7 0 16,26-2 0-16,20 2 0 15,24 5 0-15,30 6 0 16,27 9 0-16,25 15 0 16,33 17-186-16,36 6-779 15</inkml:trace>
  <inkml:trace contextRef="#ctx0" brushRef="#br0" timeOffset="-97219.48">15667 6903 1410 0,'0'0'45'16,"0"0"28"-16,91-57 75 16,-56 43-28-16,-1 3-59 15,1 3-11-15,-2 0-20 16,-3 3 1-16,-2 1-4 0,-3 1-8 16,1 3-2-16,3 0-1 15,0 0-16-15,4 0 0 16,2 7 0-16,2 1 0 15,-2 1 0-15,3 1 0 16,-2-1 0-16,1 4 0 16,-1-1 0-16,-1 5 0 15,-2 0 0-15,0 5 0 16,0 2 0-16,-2 2 0 16,-2 2 0-16,-6 0 0 15,-6 0 0-15,-2 5 0 16,-9 3 0-16,-3 3 0 0,-3 2 0 15,0 2 0-15,-3 2 0 16,-8 2 0-16,0 1 0 16,2 2 0-16,1 4 0 15,1-1 0-15,-1 0 0 16,-4-6 0-16,-6-4 0 16,-5-5 0-16,-5-2 0 15,-5-5 0-15,-5 0 0 16,-2-1 0-16,-6-1 0 15,-1-4 0-15,-3-3 0 16,-4-8 0-16,-2-6 0 16,-9-8 0-16,-4 0 0 15,-1-11 0-15,1-17 0 0,8-6 0 16,9-11 0-16,9-10 0 16,12-8 0-16,8-8 0 15,9-10 0-15,14-9 0 16,0-12 0-16,23-5 0 15,18 1 0-15,15 9 0 16,12 21 0-16,10 20 0 16,6 20 0-16,2 10-121 15,3 21-252-15,6 5-2 16</inkml:trace>
  <inkml:trace contextRef="#ctx0" brushRef="#br0" timeOffset="-89603.36">14043 5003 959 0,'-66'-84'7'16,"5"-2"4"-16,6 2 46 15,6 10-9-15,7 5-9 16,6 6 1-16,9 12-7 15,8 9-14-15,8 12 4 16,6 7-13-16,5 7-10 16,0 8-29-16,5 6-162 15,10 2-254-15</inkml:trace>
  <inkml:trace contextRef="#ctx0" brushRef="#br0" timeOffset="-81911.18">14241 8447 349 0,'0'0'0'0,"0"0"-130"16,0 0-5-16</inkml:trace>
  <inkml:trace contextRef="#ctx0" brushRef="#br0" timeOffset="-81818.43">14392 8286 261 0,'0'0'90'15,"0"0"-40"-15,0 0-34 16,0 0-16-16,0 0-29 16,0 0-61-16,66-33-95 15</inkml:trace>
  <inkml:trace contextRef="#ctx0" brushRef="#br0" timeOffset="-77926.83">14410 6120 589 0,'0'0'549'16,"0"0"-494"-16,0 0 89 15,0 0 61-15,0 0-65 0,0 0-60 16,0 0-11 0,0 0-15-16,0 0-29 0,0 0-15 15,0 0-7-15,0 0-3 16,0 0-3-16,0 0-31 16,0 0-116-16,0 0-205 15,0 0-580-15</inkml:trace>
  <inkml:trace contextRef="#ctx0" brushRef="#br0" timeOffset="-77398.55">14613 7453 1459 0,'0'0'117'0,"0"0"-80"16,0 0 72-16,0 0-32 16,0 0-77-16,0 0-10 15,19-4-91-15,-19 4-51 16,-9 0-19-16,0 5-103 15,9 8-269-15</inkml:trace>
  <inkml:trace contextRef="#ctx0" brushRef="#br0" timeOffset="-76978.4">14660 8441 639 0,'0'0'1035'0,"0"0"-945"0,0 0-66 15,0 0 94-15,0 0-56 16,0 0-53-16,-55 17-9 16,13-8-87-16,-7-8-287 15,-6-1-1000-15</inkml:trace>
  <inkml:trace contextRef="#ctx0" brushRef="#br0" timeOffset="-75864.13">12961 11193 199 0,'0'0'99'0,"0"0"29"0,0 0 97 16,0 0 83-16,0 0-6 16,0 0-24-16,0 0-53 15,-37 0-74-15,40 0-47 16,8 1-76-16,6 12-28 16,2 6 0-16,-3 8 0 15,-3 5 0-15,-1 2 0 16,-1 5 0-16,2 1 0 15,2 5-14-15,6-1-113 16,4 6-97-16,2-3-99 16,10-5-261-16</inkml:trace>
  <inkml:trace contextRef="#ctx0" brushRef="#br0" timeOffset="-75660.22">13346 11341 1135 0,'0'0'335'16,"0"0"-234"-16,-44-75 27 16,17 69-23-16,-8 6-58 15,-8 12-29-15,-11 26-9 16,-2 10-6-16,-4 5-1 16,-1 8-2-16,9 6-6 15,4 3-110-15,10 0-127 16,13-7-129-16,11-11-399 0</inkml:trace>
  <inkml:trace contextRef="#ctx0" brushRef="#br0" timeOffset="-75030.01">12450 12481 1760 0,'0'0'158'0,"0"0"-35"16,0 0-117-16,0 0-6 15,91-86 0-15,-48 74 0 16,2 1 0-16,-5 5 0 16,-4 3 0-16,-15 1 0 15,-8 0 0-15,-7 1 0 16,-3 1 0-16,-1 0 0 16,-1 0 0-16,4 0 0 15,5 8 0-15,0 14 0 0,3 4 0 16,1 4 0-1,-5 6 0-15,-1-1 0 16,-5-3 0-16,-3 0 0 0,0-4 0 16,0-5 0-16,-6-2 0 15,-5-1 0-15,1-6 0 16,-5-1 0-16,4-2 0 16,-3-5 0-16,0 1 0 15,-1-3 0-15,0-1 0 16,-4-3 0-16,-6 0 0 15,-5-3 0-15,0-14 0 16,-1-4 0-16,2-1 0 16,7-2 0-16,6-1 0 0,6 1 0 15,10 1 0 1,0 0 0-16,5-1 0 0,17-1 0 16,8 2-12-16,4-5-96 15,7 3-50 1,6-2-87-16,3 1-80 15,2 7-285-15</inkml:trace>
  <inkml:trace contextRef="#ctx0" brushRef="#br0" timeOffset="-74096.59">12730 12876 1362 0,'0'0'132'0,"0"0"-73"16,0 0 93-16,0 0-8 16,0 0-59-16,0 0-22 15,0 58-13-15,6-17-50 16,8 8 0-16,3 5 0 0,3 5 0 15,4 2 0-15,3-4 0 16,2-1 0-16,3-9-87 16,-2-4-91-16,-1-11-130 15,1-10-247-15</inkml:trace>
  <inkml:trace contextRef="#ctx0" brushRef="#br0" timeOffset="-73870.96">13027 13169 1438 0,'0'0'103'0,"0"0"-42"0,0 0 49 16,0 0-32 0,-89-44-53-16,54 61-1 0,-8 12-15 15,-6 10-6-15,-6 8-3 16,-3 5 0-16,-1 1-5 15,0 1-67-15,2-6-89 16,5-4-92-16,9-8-299 16</inkml:trace>
  <inkml:trace contextRef="#ctx0" brushRef="#br0" timeOffset="-73341.71">12315 13747 1285 0,'0'0'244'0,"0"0"-34"16,0 0 0-16,0 0-112 16,0 0-98-16,0 0 0 15,44-33 0-15,-16 20 0 16,-1-1 0-16,1 4 0 0,-4 3 0 16,-6 0 0-1,-2 4 0-15,-5 3 0 0,-3 0 0 16,0 2 0-16,-3 16 0 15,-1 12 0-15,-2 10 0 16,-2 15 0-16,0 8 0 16,-9 10 0-16,-7 1 0 15,-1-3 0-15,-1-11-12 16,-1-11-1-16,-2-13 9 16,-3-14 4-16,-6-13 1 15,-6-9 0-15,-7-16 0 16,-5-23-1-16,-4-14 0 15,6-14-11-15,9-8-25 0,17 2-26 16,19 3-5-16,2 13-19 16,29 11-43-16,10 10-21 15,8 12-71-15,0 5-185 16</inkml:trace>
  <inkml:trace contextRef="#ctx0" brushRef="#br0" timeOffset="-72245.16">12615 11090 749 0,'0'0'587'0,"0"0"-456"16,0 0 6-16,0 0 14 16,0 0-92-16,0 0-51 15,18 89 13-15,-18-30-1 16,-4 11 0-16,-14 12 15 16,-5 17-7-16,-5 13-8 15,-3 9 3-15,-5 10-14 16,-1-1-6-16,4-3-3 0,2-7 2 15,4-6-1 1,9-14-1-16,0-9 1 0,7-14-1 16,1-18-1-16,3-12 1 15,2-19-2-15,1-14-1 16,1-9-1-16,1-5 4 16,1-12 1-16,1-17 13 15,0-16-11-15,0-12-1 16,0-12-2-16,7-12 1 15,11-11-3-15,2-6-13 16,5 3 10-16,0 8 2 16,2 9 0-16,1 6 1 15,4 6 1-15,-1 3 1 16,3-3 2-16,-1-7-2 16,0-8 1-16,-2-6-1 0,-2-2 0 15,-7 6 0-15,-7 17 1 16,-3 16 0-1,-3 16 3-15,-3 13 0 0,-2 6 4 16,-1 7 4-16,-1 6-7 16,-2 0-3-16,1 2-2 15,-1 0-2-15,0 0-5 16,0 2-3-16,0 16 3 16,-12 11 6-16,-3 14 1 15,-4 18 0-15,-2 22-1 16,0 27 1-16,3 22-38 15,-2 14-87-15,-3 11-110 0,-2-11-187 16,-1-11-580-16</inkml:trace>
  <inkml:trace contextRef="#ctx0" brushRef="#br0" timeOffset="-71311.46">11215 12402 1189 0,'0'0'151'0,"0"0"13"15,0 0 75-15,0 0-75 16,0 0-90-16,0 0-50 15,15-16-24-15,-15 39-2 16,-12 11 2-16,-5 10 0 16,4 2 1-16,1 5-1 15,3-1-11-15,6 3-70 0,3-1-38 16,0-5-85-16,0-12-117 16,24-15-246-1</inkml:trace>
  <inkml:trace contextRef="#ctx0" brushRef="#br0" timeOffset="-71152.23">11412 12533 1245 0,'0'0'158'0,"0"0"14"16,0 0 10-16,0 0-136 16,0 0-46-16,0 0-4 15,3 129 3-15,-21-55-3 16,3 6-99-16,3-5-112 0,6-7-213 15</inkml:trace>
  <inkml:trace contextRef="#ctx0" brushRef="#br0" timeOffset="-69659.41">10861 13278 1090 0,'0'0'596'0,"0"0"-475"0,0 0 23 16,0 0-48 0,0 0-96-16,0 0 0 0,102-32 0 15,-74 27 0-15,-1 3 0 16,-5 0 0-16,-5 2 0 15,-3 0 0-15,-4 0 0 16,-3 0 0-16,2 0 0 16,-3 0 0-16,0 7 0 15,1 6 0-15,-2 5 0 16,1 7 0-16,-6 1 0 16,0 3 0-16,-6 0 0 15,-5-2 0-15,-5-2 0 0,-2-2 0 16,3-3 0-1,-1-3 0-15,-2-5 0 16,6-2 0-16,-3-3 0 16,6-4 0-16,3-2 0 0,0-1 0 15,3 0 0-15,0 0 0 16,3 0 0-16,0 0 0 16,0 0 0-16,0 0 0 15,0 0 0-15,9-4 0 16,15-3 0-16,0 0 0 15,7 1 0-15,1 2 0 16,-4 3 0-16,0-1 0 16,-7 2 0-16,-9 0 0 15,-3 0 0-15,-5 0 0 16,-2 0 0-16,-1 14 0 0,-1 5 0 16,0 4 0-1,0 6 0-15,-9 2 0 0,-10 1 0 16,-6-1 0-16,-8-2 0 15,-6-6 0-15,-7-6 0 16,-5-8 0-16,-7-5 0 16,-3-4 0-16,4 0 0 15,5-9 0-15,16-6 0 16,11 4 0-16,10 0 0 16,8-1 0-16,7-2-98 15,0-5-117-15,11-3-202 16,14 2-592-16</inkml:trace>
  <inkml:trace contextRef="#ctx0" brushRef="#br0" timeOffset="-68228.88">12921 11147 252 0,'0'0'294'16,"0"0"-275"-16,0 0 18 15,105-33 31-15,-79 29-39 16,1 4-2-16,-2 0-14 15,1 0-13-15,-5 0-2 16,6 15-5-16,0 3-15 16,4 2-82-16,0 4-67 15,1 0-123-15</inkml:trace>
  <inkml:trace contextRef="#ctx0" brushRef="#br0" timeOffset="-64869.19">12152 13237 736 0,'0'0'171'0,"0"0"-101"0,0 0 43 16,0 0 6-16,0 0-21 15,0 0-24-15,0 0 11 16,-5-1 4-16,5 1-22 16,0 0 11-16,0 0-1 0,2 0-10 15,17 0 1 1,9 10-29-16,13 1-34 0,6 3-1 16,0-5-2-1,-3 1 4-15,-5-6-5 0,-5-1-1 16,-7-3 0-16,-6 0-21 15,-4 0-52-15,-4 0-49 16,-6 0-67-16,-2 0-92 16,-4 0-190-16</inkml:trace>
  <inkml:trace contextRef="#ctx0" brushRef="#br0" timeOffset="-64537.27">12389 13147 1335 0,'0'0'148'16,"0"0"-70"-16,0 0 30 15,0 0 18-15,0 0-61 16,0 0-46-16,0-7-13 16,0 7-2-16,0 0-4 15,0 7 0-15,1 8 0 16,8 7 6-16,6 2 16 15,0 0 17-15,1 1-15 16,-2 1-9-16,-2-5-5 0,-5-3-9 16,-5-4 0-1,-2 0 0-15,0 0-1 0,-14-1 0 16,-11-1 2 0,-8-2-2-16,-1-4-18 0,-2 2-69 15,5-2-81-15,11 5-153 16,13 1-351-16</inkml:trace>
  <inkml:trace contextRef="#ctx0" brushRef="#br0" timeOffset="-61801.83">14351 11378 1175 0,'0'0'175'16,"0"0"-58"-16,0 0-2 16,0 0 45-16,-72-75-70 0,42 68-39 15,-1 7-8 1,-2 0-19-16,0 7-10 0,3 18-13 16,2 6 0-16,6 7-1 15,6 4-1-15,9-1 1 16,7 5-5-16,0-3 5 15,7 0 0-15,14-8-1 16,4-6 1-16,0-12 0 16,0-8 0-16,-1-7-2 15,-2-2-8-15,1-3-29 16,-1-13-42-16,-3-4-87 16,-1-2-57-16,0 0-130 15,3 2-235-15</inkml:trace>
  <inkml:trace contextRef="#ctx0" brushRef="#br0" timeOffset="-61448.77">14536 11684 1089 0,'0'0'159'16,"0"0"64"-16,0 0 18 16,0 0-83-16,0 0-70 15,0 0-19-15,38 0-49 16,-37 0-20-16,1 0 0 15,-1 0 0-15,-1 9 0 16,2 3 0-16,-1 15 0 16,-1 4 0-16,2 3 0 15,-2 3 0-15,0 1 0 0,0-4 0 16,-2-1 0 0,-10-6-28-16,-2-7-1 0,-3-6 16 15,2-6-8-15,2-5-8 16,4-3 3-16,6 0 0 15,3 0 25-15,0-11 1 16,6-2-11-16,17 1-12 16,7 1-22-16,8 3-44 15,2 2-26-15,3 3-20 16,0 3-83-16,5 0-126 16,2 0-457-16</inkml:trace>
  <inkml:trace contextRef="#ctx0" brushRef="#br0" timeOffset="-61110.6">14896 11647 1126 0,'0'0'98'15,"0"0"-27"-15,0 0 38 16,94-7-68-16,-84 4-31 15,-3-1-8-15,-6-1-2 16,1-5-17-16,0-2-98 16,0-1-96-16,2-2-239 15</inkml:trace>
  <inkml:trace contextRef="#ctx0" brushRef="#br0" timeOffset="-60943.13">14833 11454 1043 0,'0'0'148'0,"0"0"-51"16,0 0 4-16,80-32-94 15,-51 32-7-15,0 0-32 16,-3 9-141-16,1 3-316 16</inkml:trace>
  <inkml:trace contextRef="#ctx0" brushRef="#br0" timeOffset="-57797.46">15526 6198 109 0,'0'0'5'0,"8"97"10"15,1-49 67-15,-3-6 28 16,-1-2-11-16,-5-1-77 16,0 0-8-16,0-1-14 15,0-1 0-15,0 2 0 16,0 1-2-16,-5-1 1 15,4 5 1-15,1-2-1 16,0-2 1-16,0-1 0 16,0 0 0-16,0-3 0 0,0-2-2 15,-6-5 2 1,0 0 0-16,0 0 0 0,2 3 2 16,2 2 1-16,2 2 17 15,0-2 1-15,0 2-15 16,6-2-1-16,1-2-5 15,1-2 0-15,-4-3 0 16,-1-4 1-16,-3-1 27 16,0-2-1-16,0-1-14 15,0 2-9-15,0 3 3 16,0-4 2-16,0 4-4 16,0-1-5-16,0-1 0 15,0 0 0-15,0-3 0 16,0-2-1-16,0-2-3 15,0-4-2-15,0-4 2 0,0-3 4 16,0-3 1-16,2 1-1 16,-2-2 9-16,0 0-1 15,0 0-4-15,0 0-3 16,0 0-2-16,0 0 0 16,0 0 0-16,0 0-8 15,0-14-9-15,0-4 12 16,0-4-1-16,-5-6-37 15,-1-5-41-15,0-3-13 16,-1-3 22-16,0 3 23 16,4 0 53-16,0 0 12 15,1-1 65-15,1-2-53 0,-2-7-20 16,-2-10-4 0,-1-7 3-16,-6-9-3 0,3-3 0 15,-1-4-146-15</inkml:trace>
  <inkml:trace contextRef="#ctx0" brushRef="#br0" timeOffset="-57429.49">15512 6307 105 0,'0'0'2'0,"0"0"-2"15,0 0-1-15,0 0 1 16,0 0 0-16,0 0 43 16,9 89 89-16,-2-52-48 0,1 13-10 15,2 12-34-15,2 12-20 16,-3 11-14-16,-1 5-6 16,-7 8-9-16,-1 13-119 15</inkml:trace>
  <inkml:trace contextRef="#ctx0" brushRef="#br0" timeOffset="-56343.85">15600 11177 830 0,'0'0'138'0,"0"0"14"16,0 0 66-16,0 0 20 15,0 0-30-15,0 0-59 16,0 0-35-16,17-50-114 16,23 50 0-16,6 0 0 15,6 0 0-15,-1 4 0 16,-11 2 0-16,-9 0 0 0,-8-2 0 16,-13 0 0-1,-1 2 0-15,-1 5 0 0,-2 8 0 16,0 6 0-16,-3 9 0 15,-2 9 0-15,-1 3 0 16,-4 4 0-16,-25 0 0 16,-11 2 0-16,-17-2-10 15,-8-2-7-15,-7-8-6 16,1-14-7-16,5-12-3 16,8-14 15-16,10-3 4 15,14-26 9-15,9-11 5 16,11-5 2-16,8-6-2 0,6-2-1 15,0-1 1 1,12 3-15-16,6 9-46 0,3 11-47 16,1 14-27-16,2 16-45 15,3 1-180-15,2 24-279 16</inkml:trace>
  <inkml:trace contextRef="#ctx0" brushRef="#br0" timeOffset="-55761.16">15554 12213 700 0,'0'0'128'0,"0"0"86"15,0 0 39-15,0 0-65 16,0 0-58-16,0 0 29 16,10-37-36-16,10 24-26 15,7 2-42-15,7 0-55 0,7 2 0 16,1 0 0-1,1 4 0-15,-4 1 0 0,-7 2 0 16,-6 2 0-16,-9 0 0 16,-4 0 0-16,-4 3 0 15,0 14 0-15,0 9 0 16,-3 9 0-16,-1 7 0 16,-4 2 0-16,-1 3 0 15,0-2 0-15,-9-2 0 16,-10-2-4-16,-3-7-6 15,-5-7 2-15,-6-6-7 16,-1-7 5-16,-4-5-5 16,1-5-4-16,-5-4 4 15,3-11 0-15,0-16-28 16,8-8 36-16,7-8 7 0,12 1-32 16,9 2-33-1,3 7-14-15,9 5-1 16,17 11-14-16,6 5-40 0,6 12-51 15,2 0-60-15,5 0-168 16</inkml:trace>
  <inkml:trace contextRef="#ctx0" brushRef="#br0" timeOffset="-55154.7">15551 12736 1082 0,'0'0'376'0,"0"0"-264"0,0 0 34 16,0 0 3-1,0 0-70-15,0 0-61 0,12 13-8 16,4 24-2-16,8 10 7 16,3 4 2-16,1 6-10 15,-1 5-7-15,1 2 1 16,-1-1 0-16,-3-4-2 16,0-5-5-16,-2-9-74 15,-2-7-60-15,-4-12-37 16,-2-14-163-16,2-12-399 15</inkml:trace>
  <inkml:trace contextRef="#ctx0" brushRef="#br0" timeOffset="-54925.22">15958 12959 1176 0,'0'0'152'0,"0"0"4"16,-52-93 7-16,28 82 0 15,-1 10-95-15,-4 1-47 16,-3 24 10-16,-6 12 2 16,1 11-19-16,-6 9-14 15,1 5 1-15,-2 4-2 16,-2 2-15-16,-2 1-60 16,4-3-70-16,2-7-81 15,6-7-81-15,9-13-208 16</inkml:trace>
  <inkml:trace contextRef="#ctx0" brushRef="#br0" timeOffset="-54427.79">15415 13883 1419 0,'0'0'68'0,"0"0"107"16,0 0 61-16,0 0-101 16,0 0-121-16,0 0-14 15,11-19 0-15,8 9 0 0,5 2 0 16,5 1 0 0,3 4 0-16,-1 3 0 0,-3 0 0 15,-3 0 0-15,-3 3 0 16,-3 12 0-16,-2 5 0 15,-1 6 0-15,-2 10 0 16,-3 5 0-16,-6 5 0 16,-5 7 0-16,0 1 0 15,-8 3 0-15,-14-3 0 16,-5-1 0-16,-4-7 0 16,-4-10 0-16,-6-7 0 15,2-9 0-15,0-8 0 16,-2-12 0-16,3 0 0 15,-1-15 0-15,-3-16 0 16,-4-16 0-16,1-10 0 0,7-4 0 16,13 1-4-16,14 2-35 15,11 6-19-15,9 5-9 16,23 5-22-16,9 6-105 16,7 10-41-16,9 4-133 15,4 10-257-15</inkml:trace>
  <inkml:trace contextRef="#ctx0" brushRef="#br0" timeOffset="-53256.69">15261 11151 1313 0,'0'0'138'16,"0"0"-27"-16,0 0 3 15,0 0-53-15,0 0-61 16,0 0-1-16,8 25-9 16,-8 11 10-16,-8 12 5 15,4 13 21-15,4 11 28 16,0 11-10-16,3 13-7 15,10 5-12-15,2 6-1 16,-3-3-12-16,-4-5-7 16,-7-6-5-16,-1-9 0 15,0-9-1-15,0-11-1 16,0-10 2-16,-6-12 0 0,2-12-2 16,1-14-5-1,1-9 1-15,-1-7 6 0,2 0 6 16,-4-14-6-16,-2-27-1 15,1-23 1-15,0-24 0 16,4-16-1-16,2-7-5 16,0-1-4-16,0 5 7 15,0 12 3-15,-1 11-1 16,-2 11 1-16,1 11 1 16,1 8 1-16,-1 5 0 15,2 11 1-15,0 10 1 16,0 12-1-16,0 9 0 15,0 6 5-15,0 1-2 0,0 7-6 16,-4 23-6-16,1 16 6 16,0 15 8-16,0 9 3 15,0 6-2-15,-1 6 4 16,-3 3-9-16,-1-2-2 16,0-5-2-16,5-6-1 15,2-8-8-15,1-13-13 16,0-9-25-16,0-13-33 15,0-9-100-15,0-7-111 16,0-8-246-16</inkml:trace>
  <inkml:trace contextRef="#ctx0" brushRef="#br0" timeOffset="-50222.81">15573 12194 355 0,'0'0'140'15,"0"0"-90"-15,0 0 14 16,0 0 23-16,0 0 25 16,0 0 11-16,0 0 17 15,-22-59-28-15,23 46-45 16,8 1 40-16,-1-1-14 16,-1 1-8-16,4-1-13 15,2-1-21-15,2 1-5 16,3 0-8-16,1-1-6 15,2-1-4-15,3 2-8 0,1-1-3 16,2 2-5 0,1 3 3-16,1 1-3 0,2 1 7 15,0 3-9-15,1 1-1 16,-4 3 2-16,-1-3-7 16,-4 3-3-16,-1 0 5 15,-1 0-6-15,-3 0 0 16,2 0-1-16,4 3 1 15,0 11-5-15,4 3 4 16,0 0 1-16,-3 0 0 16,-1-1-1-16,-7-4 2 15,-5 1-1-15,-1-1 0 16,-2 5-1-16,-2 2 1 0,1 4 0 16,-1 5 1-1,3 6-1-15,0 1 0 0,-3 4 0 16,0-2 0-16,-5 2 3 15,-2-3-3-15,0-1 1 16,0-2 1-16,-15-1-2 16,0-1 1-16,-3-4-1 15,-2 4 0-15,-3-2 1 16,-1-1 0-16,-1 2-1 16,-4-1 0-16,-3 0 1 15,-10-7 2-15,-15-7-3 16,-16-12 2-16,-16-3 5 0,-7-20-4 15,-2-12-3 1,5-3-2-16,11-2 1 0,17 3 1 16,16 3 1-16,16-3 3 15,14-3 5-15,11-6 1 16,8-6 7-16,0-9 5 16,18-9-6-16,10-6-11 15,8-7-4-15,7 3-1 16,0 9-1-16,-1 15-1 15,0 18-41-15,-3 16-27 16,1 18-28-16,4 2-107 16,3 32-72-16,7 12-99 15,1 8-160-15</inkml:trace>
  <inkml:trace contextRef="#ctx0" brushRef="#br0" timeOffset="-49489.71">16927 11925 625 0,'0'0'169'0,"0"0"22"15,0 0-20-15,0 0 1 16,0 0-43-16,0 0-41 16,36-50-34-16,-36 50-33 15,-7 4 0-15,-14 17 3 16,-6 7 8-16,-7 6-12 0,-12 2-11 15,-7 0-6 1,-9-4-3-16,-5-2 0 0,1-5 0 16,6-3 0-16,9-3 0 15,10-4 2-15,10-3-2 16,10-4-4-16,10-1 3 16,5-5 1-16,6-1 0 15,0 1-1-15,0-2 0 16,0 0 1-16,0 0-1 15,0 0-2-15,-1 0-49 16,-1 0-43-16,1 0-62 16,-1 0-102-16,2-11-233 15</inkml:trace>
  <inkml:trace contextRef="#ctx0" brushRef="#br0" timeOffset="-49189.16">16391 11979 1101 0,'0'0'91'16,"0"0"-30"-16,0 0 36 16,0 0-85-16,0 0-12 15,0 0-5-15,-27 24 5 16,25 5 20-16,2 7 15 15,0 6 7-15,0-1-13 0,0-5-20 16,5-5-7-16,6-8-2 16,2-7-1-16,4-7 1 15,6-3-4-15,5-2-58 16,8-1-113-16,7-3-157 16,7 0-248-16</inkml:trace>
  <inkml:trace contextRef="#ctx0" brushRef="#br0" timeOffset="-46803.46">16549 12593 435 0,'0'0'54'16,"0"0"-2"-16,0 0 32 16,0 0 10-16,0 0 16 15,0 0-1-15,7-46 44 16,-7 46-28-16,0 0-7 16,0 0-49-16,2 0-10 15,0 0-7-15,1 0-25 16,-1 13-21-16,-2 11-2 15,0 9 0-15,0 9-4 0,0 13 1 16,-7 11 3-16,-4 6-2 16,-2 7 1-16,-1 4 3 15,2-2 1-15,1 0-3 16,2-10 0-16,-1-9 0 16,-1-9 0-16,0-16-4 15,2-15 4-15,3-10-3 16,-1-6 1-16,5-6 2 15,1 1 3-15,1-1-1 16,0 0 9-16,0 0 4 16,0 0-14-16,0 0-5 15,0 0 1-15,0 0-1 0,0 0-19 16,-2 0-64 0,-4 0-64-16,-3-12-68 15,-1-11-212-15</inkml:trace>
  <inkml:trace contextRef="#ctx0" brushRef="#br0" timeOffset="-46464.37">16235 13280 1126 0,'0'0'86'16,"0"0"-34"-16,0 0 74 0,0 0-42 15,0 0-72 1,0 0-12-16,14 20-2 0,-5 6 2 16,1 6 0-16,2 7 0 15,8 6 0-15,2-1 4 16,2-2 13-16,3-6 10 16,0-12 12-16,-4-11 17 15,-2-10 26-15,-3-3 16 16,0-8-35-16,3-15-44 15,1-4-14-15,4-4-5 16,1-3-4-16,1-2-34 16,-1 0-39-16,-1 2-70 0,-4 0-8 15,-3-2-90 1,0-1-188-16</inkml:trace>
  <inkml:trace contextRef="#ctx0" brushRef="#br0" timeOffset="-45775">16654 11884 333 0,'0'0'150'15,"0"0"-112"-15,0 0 24 16,0 0 73-16,0 0 3 0,0 0-7 16,0 12 14-16,0-11-34 15,0 0-20-15,0 1-31 16,0-1-1-16,0-1-21 15,0 0 8-15,0 0-2 16,0 0 21-16,-1-20 47 16,-8-15-36-16,0-14-34 15,2-13-17-15,1-11-17 16,0-9 39-16,4-1-36 16,-1-3-3-16,3 5-3 15,0 6-1-15,0 10-2 16,0 11 9-16,8 15 12 0,1 12-10 15,-2 8-9 1,-2 11 1-16,-4 5-5 0,-1 3-6 16,2 0-5-16,-2 0-25 15,0 0-13-15,0 2 15 16,0 6-9-16,0 3-41 16,0 4-32-16,0-1-12 15,-3 3-61-15,-3 1-28 16,0-3-5-16,-5-2-104 15</inkml:trace>
  <inkml:trace contextRef="#ctx0" brushRef="#br0" timeOffset="-45501.74">16436 11277 576 0,'0'0'259'16,"0"0"-123"-16,0 0-67 16,0 0 47-16,14-73-43 15,3 40 7-15,8-2-20 16,8 4 8-16,11 6-1 16,4 9-35-16,5 9-13 15,-4 7-19-15,-10 7-2 16,-8 22-5-16,-7 15-71 15,-6 12-86-15,-5 6-125 16,-7 2-152-16</inkml:trace>
  <inkml:trace contextRef="#ctx0" brushRef="#br0" timeOffset="-39558.09">17174 11263 88 0,'0'0'335'15,"0"0"-255"-15,0 0-25 0,0 0 7 16,0 0 22-16,0 0-7 16,0 0-32-16,-15-30-2 15,15 27 8-15,0-1-10 16,0 0 6-16,0 3-21 15,1-1 31-15,1 2 7 16,-2 0-26-16,0 0-19 16,0 0-14-16,1 0-5 15,3 3-2-15,-1 11 1 16,2 5 1-16,-2-2 1 16,0 5 0-16,-3-2-1 15,0 1 0-15,0-2 0 16,0-2-2-16,0 1 4 15,0-2-4-15,0-3 4 0,0 0-2 16,-3-2 0-16,0-5 0 16,2 0 0-16,-1-2 0 15,0-2 0-15,1 1-1 16,1-1 1-16,0 2 0 16,-2 2 0-16,2 2 0 15,0-1 0-15,0 0-1 16,0 0 1-16,0-1 0 15,0-2 0-15,0-1 0 16,0 0-1-16,0 0-9 16,0 0 1-16,0-3 3 0,0 0 1 15,0 0 5 1,0 0-6-16,0 3 5 0,0-2-1 16,0 0-11-16,0 2-11 15,0-1 8-15,0-1-5 16,0 1 12-16,0-2 7 15,0 0 2-15,0 0 6 16,0 0-6-16,-2-2 0 16,-3-1-1-16,4 0 1 15,-1 2 0-15,2 1-13 16,0 0-37-16,0 0-13 16,0 6-8-16,0-2-76 15,0-1-96-15</inkml:trace>
  <inkml:trace contextRef="#ctx0" brushRef="#br0" timeOffset="-30852.76">15264 12852 312 0,'0'0'196'0,"0"0"-137"0,0 0 2 16,69-77 33-16,-51 61-19 15,-2 0 1-15,5 5-42 16,0 0-19-16,0 4-2 16,4 2-8-16,4 5 25 15,4 0 6-15,4 0-22 16,6 6-14-16,3 8 1 16,5 0 2-16,3 1 0 15,1-4-2-15,-6 0 2 16,-3 0 7-16,-11 1-10 15,-10 3 0-15,-5 1-3 16,-1 4 0-16,-2 4-1 16,2 1-11-16,0 5-10 15,-2-2 6-15,0 0 5 0,-3 0 10 16,-2-2-1-16,-3 1 4 16,-6-2 1-16,-3 1-1 15,0 0 0-15,0 1 1 16,-12 4 0-16,-8 1 0 15,0 4 0-15,-3-2 0 16,-1-2 0-16,-1-2 1 16,-2-3 1-16,-4-4-1 15,-5-4 0-15,-10-4 0 16,-8-1-1-16,-4-2 5 16,-4-2-4-16,0-2-2 15,-1 0 1-15,-2-8 0 16,4 0-1-16,2 0 3 0,5-16-1 15,8-7 9-15,11-5-1 16,6-6 10-16,9-6-3 16,7-3 1-16,7-5 12 15,6-3 8-15,0-2-15 16,2 2 26-16,13 5-16 16,6 5-10-16,1 7-12 15,2 6-7-15,-1 9-3 16,0 5-1-16,3 3-5 15,2 8-54-15,0-1-73 16,3 2-7-16,2 0-15 16,0 1 38-16,-1-2-46 15,-4 1-152-15</inkml:trace>
  <inkml:trace contextRef="#ctx0" brushRef="#br0" timeOffset="-28299.35">15587 9549 772 0,'0'0'22'16,"0"0"-5"-16,-5-118 22 15,-2 56 30-15,-1-8 19 16,2-8 0-16,3-3-43 16,3-1-11-16,0 2-11 15,0 2-14-15,6 0-3 16,6-1-5-16,3-1 1 0,-5-4-2 15,-2 2 1-15,-5-1-3 16,-3 1 2-16,0 4-2 16,0 11-12-16,-3 11-16 15,-3 20-5-15,3 15-3 16,3 14-31-16,0 7 12 16,0 3-73-16,9 22-72 15,6 8 54-15,0 7-341 16</inkml:trace>
  <inkml:trace contextRef="#ctx0" brushRef="#br0" timeOffset="-28020.58">15461 8263 655 0,'0'0'2'0,"0"0"25"16,60-75 43-16,-47 65 5 16,-2 8-56-16,-2 2-7 0,6 6-12 15,-2 23-36 1,6 17-38-16,4 11-42 0,5 11-10 15,6 3-228-15</inkml:trace>
  <inkml:trace contextRef="#ctx0" brushRef="#br0" timeOffset="-24813.49">16996 12968 41 0,'0'0'209'0,"0"0"-142"16,0 0 20-16,0 0-38 15,0 0 42-15,0 0-13 16,31-46 61-16,-26 37-37 15,1-4-15-15,0 4 45 16,3-1-41-16,1 3-10 16,5-1-31-16,-1 3-10 0,3 1 10 15,0 2 14 1,1 1-40-16,-5-1-8 0,-1 2-10 16,-4 0-4-16,-4 0-2 15,-1 0-1-15,0 0-3 16,6 14-3-16,3 4 1 15,0 6-3-15,1 2 4 16,-2 3-3-16,-5 5-2 16,-5 6 7-16,-1 7-9 15,-3 9 3-15,-19-3 7 16,-9-2-7-16,-10-7 8 16,-5-8-9-16,-6-8 4 0,3-8-3 15,2-9-3 1,6-7 9-16,5-4-4 0,8 0 5 15,9-12 1-15,8-1 1 16,9-2 7-16,2 0 5 16,6 0 6-16,17 3 12 15,5 4 5-15,5 6-15 16,1 2-9-16,2 2 1 16,-1 17-7-16,1 8 2 15,-1 5-6-15,2 7-1 16,2 2-1-16,1 1 0 15,2-2 1-15,2-2 1 16,1-9 3-16,1-7-1 16,-2-10 3-16,-5-7-3 0,-6-5-2 15,-4 0-1-15,1-10-23 16,3-11-100-16,2-6-156 16,1-7-346-16</inkml:trace>
  <inkml:trace contextRef="#ctx0" brushRef="#br0" timeOffset="-21459.51">14202 12058 863 0,'0'0'283'0,"0"0"-124"16,0 0-83-16,0 0-46 16,11 88 24-16,-11-24-17 15,0 22 7-15,-6 15 17 16,-9 32-29-16,-4 22-2 0,2 22-7 15,1 16-7 1,-4 3-4-16,2 3 24 0,-2 4-10 16,-1-6-10-16,4-11-8 15,1-13-8-15,8-25-2 16,4-20 2-16,1-20-1 16,3-16 0-16,-3-19 1 15,-3-10-2-15,0-17 3 16,-1-9-1-16,-1-12 0 15,-2-13-1-15,-1-10-2 16,-3-2-4-16,-5-21-17 16,-1-15-9-16,3-13-118 0,8-5-67 15,6-2-120 1,3 0-175-16</inkml:trace>
  <inkml:trace contextRef="#ctx0" brushRef="#br0" timeOffset="-20093.51">13442 15263 1457 0,'0'0'130'0,"0"0"53"16,79-53-44-1,-44 40-36-15,-3 3-68 0,-4-1-35 16,-2 5 0-16,-2-1 0 16,-5 5 0-16,-3-1 0 15,1 0 0-15,-5 3 0 16,2 0 0-16,-3 0 0 16,-2 0 0-16,1 3 0 15,-2 9 0-15,-2 5 0 16,-2 9 0-16,-2 4 0 15,-2 6 0-15,0 0 0 16,-15 1 0-16,-12 3 0 16,-1 0 0-16,-8-4 0 15,-2 0 0-15,-2-3 0 0,3-4 0 16,3-4-10-16,4-7-2 16,5-4 5-16,9-8 1 15,6-5 1-15,4-1 5 16,6 0 0-16,0-14 6 15,0-8-2-15,2-2-1 16,9 2 1-16,3 3 2 16,1 5 7-16,0 6-9 15,3 8-4-15,0 0 0 16,9 12 0-16,7 19 0 16,7 6 0-16,7 8 0 15,6 3 0-15,10 3-3 16,13-2 3-16,10-1-1 15,13-7 5-15,-4-10-4 16,-12-14 0-16,-12-14 0 0,-15-3-32 16,-5-24-101-16,-3-29-282 15,2-28-978-15</inkml:trace>
  <inkml:trace contextRef="#ctx0" brushRef="#br0" timeOffset="-17891.21">10946 16361 1322 0,'0'0'196'0,"0"0"-132"15,0 0 97-15,0 0 15 16,0 0-48-16,0 0-128 16,0 0 0-16,17 48 0 15,-3-19 0-15,-1 2 0 16,-6 6 0-16,-4 5 0 0,-3 5 0 15,0 3 0-15,0 4 0 16,-12-4 0-16,-7-3 0 16,-2-8 0-16,0-13 0 15,2-9 0-15,8-9 0 16,5-8 0-16,3 0 0 16,3-17 0-16,0-11 0 15,0-12 0-15,0-1 0 16,9-3 0-16,5 3 0 15,6 2 0-15,7 1 0 16,5 5 0-16,2 5 0 16,3 5 0-16,3 6 0 15,-4 7 0-15,-6 5 0 16,-3 5 0-16,-9 0 0 16,-5 0 0-16,-4 9 0 0,0 14 0 15,1 10 0-15,-5 7-154 16,1 5-176-16,-1 0-131 15,6-3-412-15</inkml:trace>
  <inkml:trace contextRef="#ctx0" brushRef="#br0" timeOffset="-17612.95">11457 16978 1207 0,'0'0'79'0,"0"0"-7"16,0 0 113-16,0 0-61 15,0 0-50-15,-25 87-15 16,17-59-25-16,2 2-17 15,1 4-17-15,4 4 0 16,1 8-17-16,0 6-158 16,0-5-169-16,7-10-291 15</inkml:trace>
  <inkml:trace contextRef="#ctx0" brushRef="#br0" timeOffset="-17142.21">11704 16696 810 0,'0'0'90'16,"0"0"-11"-16,0 0 126 16,0 0-93-16,81-31-57 15,-59 22 5-15,2 2 24 16,2 1-27-16,-1 0-7 16,0 5-18-16,-3-1-12 0,-4 2-20 15,-4 0-5 1,-2 3-69-16,-4 9-101 0,-3 1-131 15,-2-2-246-15</inkml:trace>
  <inkml:trace contextRef="#ctx0" brushRef="#br0" timeOffset="-16810.66">11652 16455 1380 0,'0'0'173'0,"0"0"-137"16,0 0 96-16,0 0-41 15,107 1-72-15,-65-12-12 16,3-1-7-16,8-5-12 0,12-2-96 16,20-3-130-16,16 3-425 15</inkml:trace>
  <inkml:trace contextRef="#ctx0" brushRef="#br0" timeOffset="-9198.81">29670 4110 1594 0,'0'0'124'15,"0"0"41"-15,0 0-1 16,0 0-164-16,0 0 0 15,88 50 0-15,-61-11 0 16,-5 4 0-16,-2-1 0 16,-8-7 0-16,-5-8 0 15,-1-9 0-15,0-8 0 16,-2-5 0-16,-1-3 0 16,2 0 0-16,1-2 0 15,6 0 0-15,1 0 0 16,10-4 0-16,5-20 0 0,8-18 0 15,6-21 0-15,4-17 0 16,-1-19 0-16,-4-8 0 16,-8 6 0-16,-6 12-90 15,-6 23-58-15,-3 30-140 16,2 24-76-16</inkml:trace>
  <inkml:trace contextRef="#ctx0" brushRef="#br0" timeOffset="-8797.88">30033 3834 1213 0,'0'0'198'0,"0"0"-177"16,0 0 97-16,0 0-19 15,0 0-21-15,0 0-6 16,5-10 3-16,-3 10-16 16,-1 0-12-16,4 4-27 15,3 14-9-15,1 9-10 16,5 9 0-16,3 1 9 16,2-2 14-16,2-3-24 15,0-10 0-15,-2-5 0 16,-1-7 0-16,0-5 0 0,1-5 0 15,4 0 0 1,2-19 0-16,4-21 0 0,2-20 0 16,2-13 0-16,1-6 0 15,-1 7 0-15,1 12 0 16,5 17-5-16,0 17-134 16,7 15-164-16,-1 11-107 15,1 11-251-15</inkml:trace>
  <inkml:trace contextRef="#ctx0" brushRef="#br0" timeOffset="-3134.88">12386 16205 1753 0,'0'0'160'0,"0"0"-47"16,0 0-92-16,0 0-21 15,0 0 0-15,0 0 0 16,0 0 0-16,0 0 0 16,50 127 0-16,-21-55 0 15,6 8 0-15,9 10 0 16,3 4 0-16,1 0 0 16,-2-4 0-16,-5-8 0 15,-5-9 0-15,-8-10 0 16,-4-15 0-16,-8-14 0 15,-4-17-251-15,-6-15-179 16,-3-4-347-16</inkml:trace>
  <inkml:trace contextRef="#ctx0" brushRef="#br0" timeOffset="-2308.11">12772 16508 1620 0,'0'0'227'0,"0"0"-89"16,0 0-76-16,0 0-62 15,0 0 0-15,0 0 0 16,-61 46 0-16,16-2 0 16,0 9 0-16,2 5 0 15,6 1 0-15,1 1 0 16,8 0 0-16,2-4 0 15,7-3 0-15,1-13 0 16,3-5 0-16,3-12 0 16,3-6 0-16,-1-6 0 15,2-5 0-15,-1-3 0 0,0-3-115 16,1-9-142-16,8-11-118 16,0-4-466-16</inkml:trace>
  <inkml:trace contextRef="#ctx0" brushRef="#br0" timeOffset="-1724.47">13289 16551 891 0,'0'0'320'0,"0"0"-65"15,93-23-27-15,-62 15-29 16,-4-1-70-16,-2 2-104 15,-2-2-25-15,1 5 0 16,3-3 0-16,1 5 0 16,2 2 0-16,1 0 0 15,0 0 0-15,-2 0 0 16,-2 12 0-16,-2 2 0 0,-2 6 0 16,-1 6 0-16,-3 7 0 15,-4 9 0-15,-3 4 0 16,-8 3 0-16,-4 1 0 15,-4 1 0-15,-20-1 0 16,-7-1 0-16,-8-3 0 16,-7-4 0-16,-5-11 0 15,-3-12 0-15,-5-12 0 16,-4-7 0-16,-1-16 0 16,9-17 0-16,9-9 0 15,16-9 0-15,16-2 0 0,11-3 0 16,3-2 0-16,5 4 0 15,13 4 0-15,7 11 0 16,2 10 0-16,6 12 0 16,6 11-264-16,5 6-369 15</inkml:trace>
  <inkml:trace contextRef="#ctx0" brushRef="#br0" timeOffset="93.98">12365 15891 1277 0,'0'0'144'0,"0"0"60"16,0 0 10-16,0 0-42 0,0 0-136 16,82 28-36-16,-10-3 0 15,19 0 0-15,19-2 0 16,15-3 0-16,9-1 0 16,2-1 0-16,-3 3 0 15,-12 3-5-15,-8 2-286 16,-9 2-261-16</inkml:trace>
  <inkml:trace contextRef="#ctx0" brushRef="#br0" timeOffset="695.57">14557 16604 506 0,'0'0'1195'0,"0"0"-1152"15,0 0 38-15,86-50 72 16,-37 33-120-16,6 4-23 15,1 0 16-15,-3 3-26 16,-4 3 0-16,-9 2 0 16,-10 3 0-16,-8 2 0 15,-7 0 0-15,-7 10 0 0,-5 18 0 16,-3 17 0 0,0 11 0-16,-16 8 0 0,-14 3-50 15,-9 0-13 1,-6-5 8-16,-4-9-7 0,0-12-30 15,4-12 5-15,-1-12 5 16,4-15 55-16,-2-2 22 16,1-22 5-16,1-17 6 15,1-8-2-15,10-4-4 16,8-5-9-16,11 3-98 16,12 2-145-16,5 4-88 15,32 6-155-15</inkml:trace>
  <inkml:trace contextRef="#ctx0" brushRef="#br0" timeOffset="1097.49">15564 16386 1264 0,'0'0'43'0,"106"-20"21"15,-52 15 102-15,-2 2-37 16,-9 3-53-16,-8 0-23 0,-12 8-21 16,-6 12-29-16,-8 6-3 15,-5 12-5-15,-4 12 0 16,0 11 1-16,-20 4 0 15,-15 8-2-15,-11-3 6 16,-11-3 0-16,-7-15-4 16,-4-16-3-16,-1-16-26 15,2-20-19-15,6-7 0 16,5-27 18-16,10-15-11 16,9-11-42-16,13-7-45 15,14-2-51-15,10 2-82 16,11 10-64-16</inkml:trace>
  <inkml:trace contextRef="#ctx0" brushRef="#br0" timeOffset="3385.73">10848 16798 495 0,'0'0'588'0,"0"0"-408"16,0 0 31-16,0 0-48 15,0 0 4-15,0 0-56 16,0 0-29-16,3-10-32 16,-33 10-50-16,-18-5 0 15,-16 1 0-15,-3-6 0 16,2 1 0-16,9-3 0 16,10 0 0-16,9-5 0 15,2-3 0-15,7 1 0 16,6 0 0-16,4 1 0 15,6 1-59-15,3 3-85 0,6 5-70 16,3 4-9-16,0 2-192 16,9 3-282-16</inkml:trace>
  <inkml:trace contextRef="#ctx0" brushRef="#br0" timeOffset="4560.25">10132 15686 1270 0,'0'0'126'0,"0"0"67"15,0 0 36-15,0 0-84 16,0 0-75-16,0 0-56 15,0 7-14-15,7 32 0 0,-1 9 0 16,-1 8 0-16,-2-1 0 16,4-2 0-16,-2-2 0 15,2-3 0-15,-1-9 0 16,-1-5-5-16,-1-9-164 16,2-12-115-16,6-12-459 15</inkml:trace>
  <inkml:trace contextRef="#ctx0" brushRef="#br0" timeOffset="5666.02">12381 16402 1273 0,'0'0'62'0,"0"0"21"15,0 0 47-15,-9-73-10 16,9 59-43-16,0-1-18 15,0-4 4-15,11 1 0 0,4-2-7 16,6 2-7-16,2 1-37 16,6 0-12-16,0 3 0 15,3 2 0-15,-2 1 0 16,-2 2 0-16,0 2 0 16,-1 3 0-16,3 1 0 15,3 3 0-15,4 0 0 16,2 0 0-16,7 10 0 15,-3 6 0-15,-2 2 0 16,-4 3 0-16,-6 5 0 16,-4 4 0-16,-4 4 0 15,-3 10 0-15,1 8 0 16,0 7 0-16,2 8 0 0,0 4 0 16,1 6 0-16,-7 0 0 15,-7 1 0-15,-10 2 0 16,0-1 0-16,-18-1 0 15,-12-3 0-15,-9-3 0 16,-11-9 0-16,-17-5 0 16,-17-13 0-16,-14-19 0 15,-9-19 0-15,0-7 0 16,12-29 0-16,13-11 0 16,21-7 0-16,12-4 0 15,11-8 0-15,7-5 0 16,7-7 0-16,6-9 0 0,5-7 0 15,11-5 0 1,2 0 0-16,0 10 0 16,14 12 0-16,5 16-13 0,11 14-147 15,6 12-161-15,10 11-119 16</inkml:trace>
  <inkml:trace contextRef="#ctx0" brushRef="#br0" timeOffset="8202.4">10824 17713 1714 0,'0'0'107'16,"0"0"-11"-16,0 0-9 15,0 0-44-15,0 0-43 16,0 0 0-16,34 31 0 15,-23 6 0-15,-2 6 0 16,-1 3 0-16,2 3 0 16,-3-3 0-16,-1-5 0 15,1-5 0-15,-4-12 0 0,0-9 0 16,-3-13 0 0,0-2 0-16,0-2 0 0,2-17 0 15,2-12 0-15,1-6 0 16,3-2 0-16,0-1 0 15,4-2 0-15,6-1 0 16,5 7 0-16,12 3 0 16,4 8 0-16,3 9 0 15,2 9 0-15,-6 7 0 16,-5 0 0-16,-5 24 0 16,-4 10-159-16,-6 7-102 15,1 5-174-15,-4-2-405 16</inkml:trace>
  <inkml:trace contextRef="#ctx0" brushRef="#br0" timeOffset="8485.74">11366 18094 929 0,'0'0'535'0,"0"0"-399"16,0 0 27-16,0 0 13 15,0 0-68-15,0 0-108 16,38-13 0-16,-38 13 0 15,0 0 0-15,0 0 0 16,-3 17 0-16,-12 5 0 16,0 3 0-16,4 6 0 15,3-5 0-15,5 2 0 16,3-7 0-16,0-7 0 16,3-5 0-16,6-6 0 0,4-3 0 15,4 0 0-15,10-15-12 16,9 0-103-1,11-1-90-15,13 4-73 0,10 2-227 16</inkml:trace>
  <inkml:trace contextRef="#ctx0" brushRef="#br0" timeOffset="8829.29">12064 18294 772 0,'0'0'84'0,"0"0"65"16,0 0 114-16,0 0-43 16,0 0-71-16,0 0-91 15,56-17-10-15,-27 12-10 0,-1 1-20 16,-1-2-18 0,-5-1-6-16,-1-3-73 0,-3-8-80 15,-2-3-135-15,-5-8-289 16</inkml:trace>
  <inkml:trace contextRef="#ctx0" brushRef="#br0" timeOffset="9002.18">11981 18064 1295 0,'0'0'79'15,"0"0"-78"-15,0 0 78 16,87 0-65-16,-50 0-14 15,1 0-84-15,-3 0-113 0,3 0-165 16,5 0-226-16</inkml:trace>
  <inkml:trace contextRef="#ctx0" brushRef="#br0" timeOffset="9453.42">12714 18081 1210 0,'0'0'88'0,"0"0"-13"0,98-20 103 15,-46 13-23-15,3 1-59 16,-2 2-26-16,-2-3 0 15,-5 2-26-15,-9 1-11 16,-6 1-5-16,-5 1-28 16,-10 2 0-16,-1 0 0 15,-6 0 0-15,-3 2 0 16,-3 13 0-16,-3 9 0 16,0 5 0-16,-3 4 0 15,-15 0-3-15,-6 4 0 16,-4-7-3-16,-5-1-10 0,0-7-4 15,-5-5 6 1,-3-9-6-16,-1-8-3 0,-1 0-3 16,0-14 6-16,4-9-6 15,4-4-19-15,9-5-39 16,10-1-30-16,14-3-11 16,2 0-43-16,33 5-91 15,16 6-114-15,12 5-234 16</inkml:trace>
  <inkml:trace contextRef="#ctx0" brushRef="#br0" timeOffset="9837.4">13575 17892 1076 0,'0'0'89'0,"94"-27"25"16,-45 15 60-16,-6 3-26 16,-5 5-36-16,-8 3-39 15,-8 1-38-15,-5 0-30 16,-2 5-5-16,-1 14 0 16,-2 5-3-16,-2 8 0 15,-3 7 1-15,-2 3 2 16,-5 2 0-16,0-1-2 15,-9-3-1-15,-15-5 3 0,-7-4-1 16,-4-8-7-16,-5-4-3 16,0-13-15-16,1-6-17 15,-1 0 14-15,6-22 0 16,2-10 4-16,6-6-4 16,6-8-26-16,7-5-26 15,7-1-68-15,6-3-61 16,0 5-135-16</inkml:trace>
  <inkml:trace contextRef="#ctx0" brushRef="#br0" timeOffset="11840.11">14219 17711 1154 0,'0'0'182'0,"0"0"-35"16,0 0 47-16,0 0-33 15,0 0-99-15,0 0-11 16,113 48-8-16,-70-13-1 15,1 4-31-15,-4 6-11 0,3 2 0 16,1 4 0-16,2-2 0 16,-1 0 0-16,-4-2 0 15,-1-8 0-15,-4-6 0 16,-4-7 0-16,-6-7 0 16,-8-8-9-16,-10-8-183 15,-8-3-135-15,0-17-300 16</inkml:trace>
  <inkml:trace contextRef="#ctx0" brushRef="#br0" timeOffset="12172.43">14729 17694 1264 0,'0'0'73'16,"0"0"-21"-16,0 0 77 16,0 0 33-16,0 0-74 15,0 0-46-15,24-43-5 16,-24 43-9-16,-2 4-1 16,-14 15 43-16,-5 15-17 15,-7 10-31-15,-4 7-22 16,-2 7 0-16,-5 0 0 0,4-5 0 15,0-7 0 1,7-7 0-16,4-9 0 0,6-10-22 16,3-7-54-16,6-9-67 15,5-4-79-15,4 0 15 16,0-14-63-16,23-9-381 16</inkml:trace>
  <inkml:trace contextRef="#ctx0" brushRef="#br0" timeOffset="12517.25">15194 17515 1170 0,'0'0'144'15,"0"0"-20"-15,0 0 85 16,0 0-72-16,0 0-115 16,54 77 15-16,-29-24 13 15,4 8-20-15,-1 2-11 0,2 1-11 16,-3-3-8-1,-2-7 0-15,-4-4-10 0,-2-11-57 16,-4-9-58-16,-3-13-97 16,3-15-126-16,6-5-327 15</inkml:trace>
  <inkml:trace contextRef="#ctx0" brushRef="#br0" timeOffset="12722.65">15509 17578 1343 0,'0'0'97'16,"0"0"-52"-16,0 0 103 15,-124 4-2-15,55 31-72 16,-12 13-26-16,-9 3-22 0,-1 2-19 16,0 0-7-16,6-5-1 15,7-6-109-15,7-9-140 16,13-11-250-16</inkml:trace>
  <inkml:trace contextRef="#ctx0" brushRef="#br0" timeOffset="13390.56">12858 17655 656 0,'0'0'85'0,"0"0"7"0,0 0-24 16,0 0 24-16,0 0 42 16,0 0-4-16,-79 46 14 15,78-46-17-15,1 0 10 16,0 0 22-16,0 0-28 15,12 0-39-15,18 0-92 0,17 0 0 16,15 3 0-16,9 1 0 16,10 1 0-16,7 0 0 15,3-5 0-15,-2 0 0 16,-2 0 0-16,-10 0 0 16,-1-5 0-16,-6-2 0 15,-2 5 0-15,-10 2 0 16,-11 0 0-16,-11 0 0 15,-12 0 0-15,-10 0 0 16,-5 0 0-16,-1 5-62 16,3 9-379-16,1 3-524 15</inkml:trace>
  <inkml:trace contextRef="#ctx0" brushRef="#br0" timeOffset="17280.56">10484 18065 1419 0,'0'0'108'0,"0"0"-67"0,0 0-24 16,-30-107 30-16,-24 68-32 15,-14 3-14-15,-5 3-1 16,-1 7-47-16,8 2-19 16,12 10-22-16,12 1-58 15,22 3-85-15,20 1-168 16</inkml:trace>
  <inkml:trace contextRef="#ctx0" brushRef="#br0" timeOffset="17482.67">10491 17850 897 0,'0'0'96'16,"0"0"-72"-16,-41-94 50 16,2 65 32-16,-6 6-77 15,2 4-29-15,-1 8-17 16,3 2-85-16,8-2-63 15,3 2-32-15,5-8-102 16</inkml:trace>
  <inkml:trace contextRef="#ctx0" brushRef="#br0" timeOffset="18140.32">9619 17261 1134 0,'0'0'138'0,"0"0"-67"0,0 0 50 16,0 0 3-16,0 0-22 16,0 0-50-16,25-9-35 15,-25 9-11-15,0 0-6 16,0 0-2-16,0 0-4 16,-12 0 5-16,-1 16 1 15,-5 3-1-15,-3 7 1 16,-6 6 5-16,-3 3-5 15,-3-2-3-15,-5-6 1 16,5-6 0-16,2-7-1 16,4-6-2-16,9-1-1 15,8-2 0-15,7-5 3 16,3 7 3-16,0 0 7 0,1 3 25 16,12 0-11-1,-2-5 4-15,-2 0-5 0,-5-3-2 16,-1-2-11-16,-3 0 1 15,0 0-4-15,0 0-1 16,0 0-2-16,0 0-1 16,0 0 0-16,0 0 0 15,0 0-1-15,0 0-1 16,0 0 0-16,0 0-2 16,0 0 0-16,0 0-9 15,0 0-2-15,0 0-10 16,0 0-19-16,0 0 0 15,0 0-15-15,0 0-33 16,0 1-14-16,0 6-55 0,0 2-44 16,0-2-31-16,0 1-92 15</inkml:trace>
  <inkml:trace contextRef="#ctx0" brushRef="#br0" timeOffset="20014.2">13422 17995 916 0,'0'0'186'0,"0"0"-38"15,0 0-51-15,54-79 20 0,-36 60-71 16,1 0-15-16,5 2-18 16,1 2 3-16,2 1 23 15,3 2 7-15,1 4-1 16,4 1-13-16,1 2-2 16,1 2-6-16,0 1-18 15,2 0-3-15,-6-1-3 16,-2-1 1-16,-3 1-1 15,1 3 2-15,-4-2-4 16,-2 2 6-16,2 0-6 16,-3 0 2-16,3 0 0 15,5 12 1-15,-1 0 2 0,2 3-4 16,-3 4 1-16,-3-2-1 16,0 2 1-1,-6 5 0-15,2 2-1 0,-6-1 1 16,-6 4 0-16,4-2 1 15,-5 2-1-15,-4 1 4 16,1 3-4-16,-2 3 0 16,-3 0-1-16,0 1 0 15,-11 1-2-15,-13-4 1 16,-8 2 0-16,-9-10-3 16,-8 2 5-16,-4-5-2 15,-5-5-2-15,-7-4 4 16,-2-8-5-16,-6-6 5 0,-5 0-3 15,1-20-2-15,1-5 3 16,7-6-5-16,11-1 1 16,7-5 6-16,11-1 0 15,7 0 3-15,12-2 2 16,11 0 2-16,5 2 6 16,5 1 14-16,0 1 8 15,9 2-4-15,12-2-9 16,0 4-1-16,3 1-7 15,0 2-1-15,-1 2-3 16,1 5-6-16,-1 1-2 16,1 6-1-16,1 3-1 15,3 2 7-15,4 4-6 16,2 3 2-16,3 3 1 16,2 0-1-16,3 0 1 0,1 6-4 15,8 5 2-15,2 5-5 16,2 2 3-16,-2 4-1 15,-1 5 1-15,-6 3-4 16,-10 2 4-16,-3 7-3 16,-9 4-2-16,-9 3 5 15,-6 5-4-15,-9 8 0 16,0 0 4-16,-28 4-3 16,-17 2 1-16,-15 0 0 15,-13-1 1-15,-14-6-27 16,-8-16-9-16,-6-19-18 0,2-23-10 15,5-19-33-15,8-32-14 16,4-14-30 0,11-13-109-16,13 1-244 0</inkml:trace>
  <inkml:trace contextRef="#ctx0" brushRef="#br0" timeOffset="21081.22">14520 18398 525 0,'0'0'40'15,"0"0"-39"-15,0 0 75 0,0 0 15 16,0 0 7 0,0 0-10-16,-48 0 41 0,48 0-28 15,0 0 0-15,0 0 14 16,0 0-6-16,0 0-16 16,8 0-9-16,10 0-36 15,4 3-25-15,5-1 4 16,6 3 21-16,11-1-14 15,13 0-12-15,18 0-9 16,17 0 0-16,17-1 15 16,12 0 19-16,7-3 1 15,1 0-3-15,-4 0-45 16,-3 0 0-16,-7 1 0 0,-11 8 0 16,-17-2 0-1,-20 2 0-15,-24-2 0 0,-20-3 0 16,-13-1 0-16,-8-3 0 15,-2 0 0-15,0 0 0 16,0 0 0-16,0 0 0 16,0 0 0-16,0 0 0 15,0 3 0-15,0 5-19 16,-3 3-73-16,-6 3-54 16,-5-4-90-16,-4-10-21 15,-3 0-143-15,4-14-437 16</inkml:trace>
  <inkml:trace contextRef="#ctx0" brushRef="#br0" timeOffset="21465.27">15710 18243 1251 0,'0'0'127'16,"0"0"-23"-16,0 0 64 16,0 0 1-16,0 0-95 15,0 0-27-15,0-8 4 16,0 8-8-16,0 0-30 0,0 0-13 16,0 0 0-16,3 0 0 15,6 0 0-15,11 10 0 16,9 16 0-16,9 8 0 15,1 5 0-15,-5 5 0 16,-7-1 0-16,-6 3 0 16,-9-4 0-16,-5-2 0 15,-3-7 0-15,-4-2 0 16,0-11 0-16,-8 2 0 16,-9-4 0-16,-10 0 0 15,-7-4-109-15,-9-2-78 16,-2-5-139-16,11-3-375 15</inkml:trace>
  <inkml:trace contextRef="#ctx0" brushRef="#br0" timeOffset="26037.41">15617 17053 935 0,'0'0'56'0,"0"0"0"16,0 0 6-16,105-11 26 16,-70 31-16-16,-2 13-37 15,-4 7-29-15,-6 6 2 0,-10 7-4 16,-11 3-3-16,-2 1 2 15,-5-4-3-15,-11-4-3 16,-2-5-2-16,3-1-62 16,-2-6-39-16,5-8-112 15,5-11-109-15</inkml:trace>
  <inkml:trace contextRef="#ctx0" brushRef="#br0" timeOffset="26353.19">15617 17466 773 0,'0'0'35'0,"0"0"-35"0,0 0 0 15,0 0 76-15,0 0 25 16,0 0-27-16,0 73-45 15,5-48-12-15,9 1-7 16,2-9 3-16,2-3 13 16,1-7 15-16,4-7 20 15,-1 0 11-15,5 0-33 16,3-12-13-16,1-2-20 16,2-1-6-16,-3 1-1 15,-2 0-6-15,-1 3-64 16,0-5-87-16,1 3-143 0,5-4-336 15</inkml:trace>
  <inkml:trace contextRef="#ctx0" brushRef="#br0" timeOffset="29489.67">9209 17199 1055 0,'0'0'248'15,"0"0"-101"-15,0 0-45 16,0 0 44-16,0 0-22 16,64-74-53-16,-49 65-31 15,0 5-3-15,1-2-15 16,11 3-2-16,4 3-8 0,10 0-10 16,6 0 1-1,3 5 2-15,0 7-2 0,-2 0-1 16,-9 1-1-16,-7 2 2 15,-6 1-3-15,-11 3 1 16,-8 1-2-16,-7 6-5 16,0 10 2-16,-24 1 1 15,-7 2 2-15,-11 2 1 16,-3-10 2-16,-1-4-1 16,3-4-1-16,7-5-3 15,9-6-2-15,8-7 0 16,10-3 0-16,4-2 3 15,4 0 2-15,1 0 0 16,0 0 11-16,0 0-2 16,0 0 6-16,18 0-15 0,12-10 0 15,10 3 0 1,5 5 0-16,1 2 0 0,-3 0 0 16,-10 5 0-16,-8 9 0 15,-5 3 0-15,-11 7 0 16,-8 13 0-16,-1 10 0 15,-7 14 0-15,-25 5 0 16,-17 2 0-16,-10-3 0 16,-12-7 0-16,-1-12 0 15,1-7 0-15,9-12 0 16,8-8 0-16,8-5 0 16,3-7 0-16,7-4 0 0,4-3 0 15,9 0 0-15,6 0 0 16,9 0 0-16,3 0 0 15,5 0 0-15,0 0 0 16,0 0 0-16,0 0 0 16,0 0 0-16,0 0 0 15,0 0 0-15,0 0 0 16,0 0 0-16,0 0 0 16,0 2 0-16,0 1 0 15,0-3 0-15,0 5 0 16,10-4 0-16,-1 1-129 15,5-2-286-15,3-2-654 16</inkml:trace>
  <inkml:trace contextRef="#ctx0" brushRef="#br1" timeOffset="38232.04">24785 5663 1335 0,'0'0'142'0,"0"0"39"0,0 0 12 15,0 0-61-15,0 0-68 16,43-84-64-16,-22 69 0 15,2-1 0-15,8 2 0 16,5 5 0-16,1 0 0 16,-1 2 0-16,-3 2 0 15,-5 2 0-15,-1 2 0 16,3 0 0-16,1 1 0 16,3 0 0-16,2 0 0 15,2 0 0-15,2 0 0 16,-1 7 0-16,1 5 0 15,4 5 0-15,1 7 0 16,4 6 0-16,-2 4 0 0,-6 4 0 16,-6 1 0-16,-5 6 0 15,-5-1 0-15,-7 3 0 16,-2 1 0-16,-10 4 0 16,-4 9 0-16,-2 5 0 15,-6 3 0-15,-18 1 0 16,-9-1 0-16,-9 1 0 15,-11-7 0-15,-10-1 0 16,-7-11 0-16,-2-8 0 16,4-8 0-16,3-9 0 15,6-6 0-15,2-7 0 0,4-9 0 16,-4-4 0 0,0-4 0-16,2-16 0 15,-3-10 0-15,0-7 0 0,-1-8 0 16,3-7 0-16,4-7 0 15,8-2 0-15,7-6 0 16,7-1 0-16,8-6 0 16,7-4 0-16,11 2 0 15,4 3 0-15,3 4 0 16,22 6 0-16,11 5 0 16,16 7 0-16,11 7 0 15,9 15 0-15,3 13 0 16,-2 14 0-16,-1 4-4 15,1 31-312-15,9 13-299 0</inkml:trace>
  <inkml:trace contextRef="#ctx0" brushRef="#br1" timeOffset="39804.41">25946 6880 699 0,'0'0'207'0,"0"0"-30"16,0 0 79-16,0 0-50 15,0 0-47-15,0 0-20 16,35-35-56-16,-24 24-26 16,1 1-8-16,0 0-34 15,-2 3-15-15,4 0 0 16,-1 1 0-16,2 0 0 0,0 1 0 15,1 1 0-15,1-1 0 16,1 1 0-16,1 1 0 16,4 2 0-16,2-1 0 15,3 1 0-15,2 0 0 16,4 1 0-16,2 0 0 16,4 0 0-16,1 0 0 15,-1 0 0-15,1 9 0 16,0 2 0-16,1 0 0 15,-1 3 0-15,-2 3 0 16,-4 1 0-16,-4 5 0 16,-4 1 0-16,-4 3 0 15,-6 6 0-15,-4 4 0 16,-8 10 0-16,-5 9 0 0,0 7 0 16,-11 5 0-1,-10 4 0-15,-7 3 0 0,-8 4 0 16,-7-1 0-16,-8-3 0 15,-10-8 0-15,-9-9 0 16,-4-11 0-16,-10-15 0 16,2-14 0-16,-3-15 0 15,0-6 0-15,0-30 0 16,0-20 0-16,3-17 0 16,9-13 0-16,16-9 0 15,21-1 0-15,24-9 0 16,12 2 0-16,24 4 0 15,23 8 0-15,11 13 0 0,6 12 0 16,-1 11 0-16,-7 13 0 16,-5 14 0-16,-8 17-122 15,-1 8-123-15,0 34-61 16,8 15-131-16</inkml:trace>
  <inkml:trace contextRef="#ctx0" brushRef="#br1" timeOffset="40768.09">26972 7827 1170 0,'0'0'165'0,"0"0"48"16,0 0 36-16,0 0-89 16,62-72-76-16,-33 61-78 0,3-4-6 15,1 4 0-15,3 1 0 16,-3 2 0-16,0 3 0 16,-2 0 0-16,-1 4 0 15,0 0 0-15,-2 1 0 16,-1 0 0-16,-2 0 0 15,2 0 0-15,-1 2 0 16,1 7 0-16,-1 2 0 16,1 3 0-16,0 3 0 15,0 2 0-15,4 3 0 16,2 3 0-16,0 1 0 16,-2-1 0-16,-4 0 0 15,-5 0 0-15,-4 3 0 16,-1 3 0-16,-5 2 0 15,-2 7 0-15,-4 2 0 0,-6 7 0 16,0 5 0-16,-3 4 0 16,-15 2 0-16,-6 2 0 15,-2-3 0-15,-4-1 0 16,-6 3 0-16,-6-1 0 16,-7-2 0-16,-5-4 0 15,0-9 0-15,-2-8 0 16,-5-6 0-16,-7-6 0 15,-8-9 0-15,-7-11 0 16,-2-5 0-16,-9-17 0 16,2-24 0-16,-1-21 0 15,9-14 0-15,13-14 0 0,24-8 0 16,28-4 0-16,19 0 0 16,33 6 0-16,30 7 0 15,13 10 0-15,6 6 0 16,1 3 0-16,-4 7 0 15,-2 4 0-15,0 9-45 16,-7 14-213-16,-1 17-187 16,-1 19-853-16</inkml:trace>
  <inkml:trace contextRef="#ctx0" brushRef="#br1" timeOffset="42522.83">25130 5317 1486 0,'0'0'143'0,"0"0"-47"15,0 0 46-15,0 0-63 0,0 0-28 16,-69-96-1-16,26 16-50 16,-5-21 0-16,0-14 0 15,11-4 0-15,13 11 0 16,21 10 0-16,5 16 0 15,26 17 0-15,8 12-5 16,-2 14-87-16,-2 6-47 16,-9 4-50-16,-10 4-77 15,-6 4-235-15</inkml:trace>
  <inkml:trace contextRef="#ctx0" brushRef="#br1" timeOffset="42869.9">24993 3587 1643 0,'0'0'71'16,"0"0"12"-16,0 0 19 15,0 0-72-15,0 0-28 16,0 0 3-16,-105 12-2 16,69 23-3-16,3 5 2 0,7 6-2 15,9 2 0 1,16 4-15-16,1-3 15 0,27-1 3 16,12-4 2-16,8-5 1 15,4-5-6-15,0-6 0 16,-4-5-53-16,-3-5-154 15,-1-1-126-15,2 3-591 16</inkml:trace>
  <inkml:trace contextRef="#ctx0" brushRef="#br1" timeOffset="43339.33">26234 5383 1354 0,'0'0'101'0,"0"0"-99"15,0 0 91-15,0 0 35 16,-71-89-31-16,24 32-52 16,-1-15-26-16,0-15-6 15,9-13-13-15,13-14-1 16,15-9-26-16,11-1-11 16,0 10-19-16,5 11-5 15,7 21-9-15,4 17-40 16,1 16-104-16,2 18-186 0</inkml:trace>
  <inkml:trace contextRef="#ctx0" brushRef="#br1" timeOffset="43737.59">26369 3449 1255 0,'0'0'31'0,"0"0"47"15,0 0 100-15,-71-77-95 16,53 72-53-16,1 5-8 15,2 0 1-15,-1 17-9 16,-5 15 2-16,2 11 10 16,-2 8-15-16,6 3-6 15,3 0-4-15,11-1-1 16,1-8-17-16,11-6-18 16,15-11 18-16,4-11 16 15,1-7-1-15,-4-10-27 0,-2 0-79 16,-5-17-37-1,-4-5-153-15,3-2-255 0</inkml:trace>
  <inkml:trace contextRef="#ctx0" brushRef="#br1" timeOffset="44038.13">26457 3734 1119 0,'0'0'180'15,"0"0"-86"-15,0 0 33 16,0 0 62-16,0 0-68 15,0 0-59-15,6 12-5 16,-6-11-4-16,0-1-24 0,0 0-16 16,0 0-13-1,0 0 0-15,0 9-7 0,0 15 3 16,-1 20 4-16,-4 18 3 16,4 11 0-16,1 0 1 15,0-12-3-15,0-17-1 16,0-21 0-16,0-15-3 15,-3-6 1-15,2-2-6 16,1 0-5-16,0-10-32 16,0-4 21-16,7 2-13 15,25 8-135-15,18 8-170 16,18 36-550-16</inkml:trace>
  <inkml:trace contextRef="#ctx0" brushRef="#br1" timeOffset="44719.46">25422 3841 1143 0,'0'0'321'0,"0"0"-210"15,0 0 32-15,0 0 27 0,0 0-47 16,0 0-87 0,-1 15-36-16,1 12 0 0,-6 14 0 15,0 8 0-15,-3 8-47 16,4 5-202-16,5 6-374 15</inkml:trace>
  <inkml:trace contextRef="#ctx0" brushRef="#br1" timeOffset="45872.32">27407 5453 857 0,'0'0'159'0,"0"0"8"15,0 0 43-15,0 0-25 16,0 0-45-16,0 0-36 15,39 42-22-15,-48-82-4 16,-12-26-13-16,-2-24-65 16,0-27 0-16,1-26 0 0,3-15 0 15,-1-10 0 1,-1 5 0-16,3 16 0 0,11 21 0 16,7 29 0-16,4 24 0 15,20 25 0-15,1 9 0 16,2 10-84-16,-6 5 5 15,0 5-243-15,-3 10 53 16,2 7-373-16</inkml:trace>
  <inkml:trace contextRef="#ctx0" brushRef="#br1" timeOffset="46308.4">27603 3096 391 0,'0'0'1009'0,"0"0"-991"15,0 0 45-15,-50-93 75 16,31 75-75-16,6 8-49 16,1 7-6-16,0 3 0 15,-1 0-8-15,-2 11-2 0,-5 12 0 16,2 9 1-16,-1 7-4 16,4 4 5-16,3 2-1 15,9-1 1-15,3-2-18 16,11-4-3-16,17-6 20 15,15-9 1-15,5-6 2 16,3-11 6-16,-1-6-1 16,-9 0 1-16,-10-6-2 15,-10-7-6-15,-12-2-78 16,-8-2-157-16,-1 0-223 16,0 2-275-16</inkml:trace>
  <inkml:trace contextRef="#ctx0" brushRef="#br1" timeOffset="46760.2">27703 3314 1341 0,'0'0'45'16,"0"0"25"-16,112-20 96 15,-68 15-20-15,0 4-75 16,-1 1-25-16,-9 0-17 15,-9 0 6-15,-9 0-15 16,-10 0-10-16,-6 0-10 16,0 1-9-16,0 14-16 0,-14 2 13 15,-7 10 10-15,-7 3-4 16,-3 2-4-16,-4 3 6 16,-1 0-3-16,2-3-4 15,6-5-4-15,7-9-7 16,10-7 3-16,5-4 15 15,6-7 4-15,0 0 20 16,12 0 55-16,15 0-31 16,9-5-16-16,1 1 8 15,3 2-25-15,-5 1-11 16,-4 1 0-16,-4 0 0 16,-6 1 0-16,-5 13 0 15,-7 7 0-15,-9 11 0 16,-7 7 0-16,-29 11 0 15,-18 1 0-15,-14-2-39 0,-17-10-108 16,-14-15-111-16,-5-18-76 16,2-6-590-16</inkml:trace>
  <inkml:trace contextRef="#ctx0" brushRef="#br1" timeOffset="47458.72">23871 5799 778 0,'0'0'88'0,"0"0"125"16,0 0 98-16,-105 50-88 16,44-32-40-16,-25-2-53 15,-32-4-60-15,-21-4-19 16,-15-6-51-16,-5-2 0 15,17 0 0-15,23 0 0 16,25-7 0-16,29 3 0 16,30 1-7-16,22-2-18 15,13-3 24-15,12-3-8 16,24-3-1-16,13 0-64 16,9 3-75-16,6 2-98 15,2 3 7-15,-2-1-144 16,-1 2-211-16</inkml:trace>
  <inkml:trace contextRef="#ctx0" brushRef="#br1" timeOffset="47774.64">23355 5653 1439 0,'0'0'91'0,"0"0"72"16,0 0 46-16,0 0-148 16,0 0-53-16,122 49 1 15,-73-25 5-15,0 0 7 0,-1-3 11 16,0-3-32-16,-3-2 0 16,-2-3 0-16,-10-6 0 15,-10 1 0-15,-7-3 0 16,-12 4 0-16,-4 10 0 15,-7 10 0-15,-32 12 0 16,-26 4-112-16,-22-1-111 16,-21-2-93-16,-3-2-297 15</inkml:trace>
  <inkml:trace contextRef="#ctx0" brushRef="#br1" timeOffset="48242.4">21382 5891 1583 0,'0'0'110'0,"0"0"-101"16,0 0 35-16,0 0 137 15,0 0-67-15,0 0-108 16,0-5-6-16,8 5 0 16,-2 12 0-16,2 0 0 0,-2 2 0 15,-2-2 0 1,-1 1 0-16,-2-1 0 0,-1 0 0 16,0-2 0-16,0-5 0 15,0-1 0-15,4-4 0 16,8-2 0-16,10-21 0 15,11-10 0-15,6-6 0 16,4-4 0-16,-3 2 0 16,-3 4 0-16,-1 6 0 15,-3 7 0-15,-1 5 0 16,0 10 0-16,-3 3 0 16,1 6 0-16,2 0 0 0,-3 19 0 15,-2 10-58 1,-7 8-134-16,-5 4-119 15,-3 4-136-15,0-3-403 0</inkml:trace>
  <inkml:trace contextRef="#ctx0" brushRef="#br1" timeOffset="48396.2">22038 6036 1381 0,'0'0'57'0,"0"0"-14"16,0 0 80-16,0 0 18 15,-21 89-93-15,18-32-40 16,0 15-8-16,3 8-61 16,0-1-246-16,19-4-627 15</inkml:trace>
  <inkml:trace contextRef="#ctx0" brushRef="#br1" timeOffset="49142.86">24093 7318 1019 0,'0'0'380'16,"0"0"-341"-16,0 0 52 16,0 0 132-16,0 0-95 0,0 0-61 15,48-12-23-15,-62 10-23 16,-22 2-12-16,-23-2 17 15,-25 2-26-15,-21 0 0 16,-18 0 0-16,-16 3 0 16,-13 11 0-16,-1 2 0 15,3-1 0-15,18-2 0 16,29-2 0-16,23-2 0 16,27-3 0-16,23-1 0 15,14-4 0-15,11-1 0 16,5 0 0-16,0 0 0 15,0 0 0-15,8 0 0 16,5 0-105-16,-1-1-84 16,8-2-103-16,8-2-296 15</inkml:trace>
  <inkml:trace contextRef="#ctx0" brushRef="#br1" timeOffset="49494.29">23371 7004 1499 0,'0'0'180'0,"0"0"-159"0,0 0 70 16,0 0 38-16,132 19-90 15,-73-2-5-15,-2-3 20 16,-5 4-54-16,-3-1 0 16,3 3 0-16,-1 0 0 15,-1 5 0-15,-3-1 0 16,-8 2 0-16,-6 5 0 16,-12 2 0-16,-12 7 0 15,-9 9 0-15,-11 9 0 16,-31 5 0-16,-25-2-73 15,-10-11-295-15,-2-15-480 16</inkml:trace>
  <inkml:trace contextRef="#ctx0" brushRef="#br1" timeOffset="49994.14">21790 7657 1708 0,'0'0'121'16,"0"0"-33"-16,0 0 42 15,0 0-130-15,0 0 0 16,0 0 0-16,52 12 0 16,-28-4 0-16,5 3 0 15,-1 3 0-15,-1 2 0 16,0 3 0-16,-5 1 0 16,-3 1 0-16,-4-3 0 15,-7-1 0-15,-5-3 0 16,-3-5 0-16,0-5 0 15,0-3 0-15,-2-1 0 16,-4 0 0-16,-1-17 0 0,-2-8 0 16,6-10 0-1,3-5 0-15,7-1 0 0,17 1 0 16,6 1 0 0,1 5 0-16,4 3 0 0,-1 4 0 15,-1 5 0-15,-1 10 0 16,-2 9-20-16,0 3-183 15,-3 29-148-15,-6 12-112 16,-2 6-279-16</inkml:trace>
  <inkml:trace contextRef="#ctx0" brushRef="#br1" timeOffset="50344.03">22328 7850 1467 0,'0'0'95'0,"0"0"29"0,0 0 124 15,0 0-135-15,0 0-113 16,0 0 0-16,56 6 0 16,-37-5 0-16,0 0 0 15,-2 2 0-15,1 1 0 16,-3 1 0-16,0 3 0 16,-3 3 0-16,1 5 0 15,-6 11 0-15,-1 10 0 16,-6 7 0-16,-1 8 0 15,-27 7 0-15,-11 2 0 16,-9-6 0-16,3-6 0 16,4-11 0-16,12-13 0 15,11-12 0-15,9-7 0 0,5-6 0 16,4 0 0-16,10-6 0 16,29-10 0-16,24-1 0 15,28 3 0-15,24 13 0 16,28 1 0-16,22 6-570 15</inkml:trace>
  <inkml:trace contextRef="#ctx0" brushRef="#br1" timeOffset="51899.46">21538 11325 1719 0,'0'0'188'16,"0"0"-48"-16,-46-104-140 15,11 72 0-15,-4 6 0 16,1 10 0-16,2 12 0 16,3 4 0-16,0 8 0 15,1 23 0-15,2 13 0 16,3 7 0-16,3 7 0 16,6-3 0-16,5-2 0 0,5-11 0 15,7-10 0-15,1-9 0 16,13-10 0-16,23-9 0 15,10-4 0-15,11 0 0 16,6 0-200-16,5-4-157 16,7 4-138-16,1 0-315 15</inkml:trace>
  <inkml:trace contextRef="#ctx0" brushRef="#br1" timeOffset="52056.28">21810 11543 1046 0,'0'0'272'16,"0"0"-104"-16,0 0 49 15,0 0-58-15,0 0-47 16,0 0-39-16,-38 43-73 0,22 8 0 16,3 10 0-1,2 6 0-15,6 4 0 0,5 7 0 16,0 1-82-16,0-4-341 16,16-12-460-16</inkml:trace>
  <inkml:trace contextRef="#ctx0" brushRef="#br1" timeOffset="52813.28">22181 11922 987 0,'0'0'272'15,"0"0"-229"-15,0 0 161 16,89-1-45-16,-62 1-71 0,-1 0-39 16,-1 0-15-16,0 0-16 15,1 0-12-15,-3 0-6 16,-1 0-33-16,-3 0-104 16,-7-5-124-16,-7-7-343 15</inkml:trace>
  <inkml:trace contextRef="#ctx0" brushRef="#br1" timeOffset="52976.84">22099 11626 1706 0,'0'0'119'0,"113"-18"-60"16,-52 18 72-16,-3 0-99 15,-8 0-32-15,-10 0 0 16,-12 2-28-16,-4 3-172 15,2-5-305-15</inkml:trace>
  <inkml:trace contextRef="#ctx0" brushRef="#br1" timeOffset="56919.91">22855 11748 824 0,'0'0'266'15,"0"0"-74"-15,0 0 20 16,-67-79 9-16,52 53-33 15,3-2-71-15,0 2-90 16,9-3-27-16,3 6 0 16,0 3 0-16,17-3 0 15,9 5 0-15,7 0 0 16,6 2 0-16,4-1 0 16,-2 2 0-16,-6 2 0 15,-3 4 0-15,-5 0 0 16,-8 5 0-16,-6 2 0 15,-5 2 0-15,-5 0 0 16,-1 0 0-16,-1 0 0 0,-1 20 0 16,0 12 0-16,0 10 0 15,0 8 0-15,0 9 0 16,0 4 0-16,0-1 0 16,0-5 0-16,0-1 0 15,-8-9 0-15,-4-4 0 16,-4-4 0-16,-2-6 0 15,-4-4 0-15,-2-9 0 16,0-4 0-16,3-6 0 16,2-5 0-16,4-3 0 15,1-2 0-15,7 0 0 16,1 0 0-16,3 0 0 0,1 0 0 16,2-3 0-1,0-1 0-15,0-1 0 0,0-2 0 16,2 2 0-16,5-1 0 15,4 0 0-15,2-2 0 16,4 2 0-16,4 3 0 16,2 3 0-16,3 0 0 15,6 0 0-15,6 13 0 16,2 8 0-16,5 5 0 16,0 5 0-16,2 4 0 15,-2-3 0-15,-4-2 0 16,-4-7 0-16,-11-9 0 15,-3-6 0-15,-2-5 0 16,-2-3 0-16,4 0 0 16,2-11 0-16,5-10 0 0,1-4 0 15,4-5 0-15,6-4-167 16,9 1-629-16</inkml:trace>
  <inkml:trace contextRef="#ctx0" brushRef="#br1" timeOffset="57985.11">24604 11679 1675 0,'0'0'165'0,"0"0"-13"15,-32-89-97-15,11 66-55 16,-6 6 0-16,0 6 0 15,1 9 0-15,-1 2 0 16,1 17 0-16,5 21 0 16,2 10 0-16,11 11 0 15,7 3 0-15,1-2 0 0,5-2 0 16,15-7 0 0,6-11 0-16,5-9 0 0,3-13 0 15,1-8 0-15,4-8-14 16,1-2-166-16,6 0-167 15,-3-6-221-15</inkml:trace>
  <inkml:trace contextRef="#ctx0" brushRef="#br1" timeOffset="58469.8">24860 11990 1181 0,'0'0'209'0,"0"0"-38"15,0 0 80-15,0 0-69 0,0 0-129 16,0 0-53-1,30 0 0-15,-27 0 0 0,1 0 0 16,-1 0 0-16,3 0 0 16,-2 0 0-16,-1 0 0 15,-1 0 0-15,-1 0 0 16,2 10 0-16,0 7 0 16,4 8 0-16,-1 9 0 15,-1 2 0-15,0 6 0 16,-4-2 0-16,-1 1 0 15,0-3 0-15,-3-1 0 16,-13-8 0-16,-2-2 0 16,-4-5 0-16,-4-7 0 0,3-6 0 15,-4-5 0 1,1-4 0-16,4 0 0 16,1 0 0-16,6-8 0 0,5-3 0 15,8 0 0-15,2 1 0 16,0 0 0-16,19 2 0 15,8 3 0-15,8 5 0 16,3 0 0-16,7 8 0 16,5 11 0-16,5 7 0 15,3 2 0-15,1 0-72 16,0-1-12-16,-6-7-32 16,-5-6-45-16,-3-7 36 15,-6-5-79-15,-5-2-228 0,-6-4-371 16</inkml:trace>
  <inkml:trace contextRef="#ctx0" brushRef="#br1" timeOffset="58860.76">25373 11947 803 0,'0'0'679'0,"0"0"-621"15,0 0 153-15,0 0-18 16,0 0-155-16,0 0-19 16,98-5-7-16,-63 0-10 15,1 1-2-15,4 1-14 0,2-2-58 16,2-1-79-16,-4 0-123 15,-7-7-78-15,-9-6-320 16</inkml:trace>
  <inkml:trace contextRef="#ctx0" brushRef="#br1" timeOffset="59079.86">25282 11682 424 0,'0'0'971'16,"0"0"-876"-16,0 0 80 16,0 0 46-16,0 0-180 15,118 14-36-15,-66-5-1 16,-3 2-3-16,-4-4-1 0,-6-1-41 16,-2-6-174-16,-1 0-200 15,0-8-783-15</inkml:trace>
  <inkml:trace contextRef="#ctx0" brushRef="#br1" timeOffset="61204.76">25949 6958 1289 0,'0'0'133'16,"0"0"-57"-16,0 0 27 0,40-75 9 15,-28 55-2-15,0-1-60 16,1 1 6-16,7 1 30 16,-1 4-54-16,2 1-32 15,3 0 0-15,0 0 0 16,-2 3 0-16,-1 0 0 16,1 0 0-16,-1 5 0 15,-1 1 0-15,2 2 0 16,5 0 0-16,1 3 0 15,3 0 0-15,2 8 0 16,-3 8 0-16,0 1 0 16,-3 3 0-16,-2-3 0 0,-4 3 0 15,3 0 0 1,-3 0 0-16,-1 1 0 0,0-1 0 16,2 4 0-16,1-3 0 15,-4 0 0-15,1-3 0 16,-3 1 0-16,0 2 0 15,-1 1 0-15,-2 2 0 16,-1 2 0-16,-6 2 0 16,1 0 0-16,-3 2 0 15,-2 0 0-15,0-2 0 16,-2-2 0-16,2 3 0 16,-3 0 0-16,0-3 0 15,0 2 0-15,0 0 0 16,-12 2 0-16,-9 3 0 15,0 1 0-15,-6-1 0 0,-3 2 0 16,-1 1 0-16,-5-3 0 16,-5 4 0-16,-4-3 0 15,-4 0 0-15,-1-2 0 16,0-6 0-16,1-4 0 16,4-3 0-16,2-8 0 15,1-8 0-15,-2-3 0 16,-5-4 0-16,-4-21 0 15,-7-10 0-15,-1-7 0 16,3-7 0-16,8-5 0 16,9-7 0-16,11-7 0 15,9-10 0-15,6-14 0 0,9-9 0 16,6-11 0-16,9-6-48 16,27 4-71-16,22 13-80 15,19 17-79-15,14 24-260 16</inkml:trace>
  <inkml:trace contextRef="#ctx0" brushRef="#br1" timeOffset="65192.06">25713 7775 252 0,'0'0'18'0,"0"0"31"16,0 0 29-16,0 0-25 15,0 0-25-15,0 0 1 16,0 0-17-16,2 69 9 15,-2-56-15-15,0 0 3 16,0 6 22-16,0 3-8 16,4 2-10-16,1 3-4 15,3 0-5-15,0 2-1 16,-2-4-3-16,-2 0-3 16,-1-3 2-16,-1 2-20 15,-1-5 1-15,-1-1 15 0,0 2 4 16,0 5 1-16,0 2 0 15,0 4 0 1,0 4-1-16,0-1 0 0,0 1-35 16,5-5-41-16,-2-4 27 15,-2-4 16-15,-1 1-14 16,0-3-43-16,0-2 36 16,0 2-30-16,0 0-24 15</inkml:trace>
  <inkml:trace contextRef="#ctx0" brushRef="#br1" timeOffset="65575.99">25770 9012 173 0,'0'0'64'0,"0"0"3"16,0 0 3-16,0 0-15 16,0 84-31-16,-2-63-7 15,-1 2-13-15,2 6 0 16,1 1-4-16,0-1 0 16,0 1 0-16,0 0-2 15,0-5 4-15,0-2-2 16,0-1 3-16,0-3-3 15,0 3 0-15,0-2-2 0,0 6-4 16,0 5-17 0,0 4-1-16,1 3-20 0,7 0 25 15,-2-1 9-15,0-4 4 16,-1-5 5-16,-5-6-2 16,0-5 2-16,0-1-106 15,0-3-67-15</inkml:trace>
  <inkml:trace contextRef="#ctx0" brushRef="#br1" timeOffset="67379.41">26041 11461 1160 0,'0'0'188'16,"0"0"-41"-16,0 0 78 15,0 0-60-15,0 0-67 16,0 0-50-16,72 59-36 0,-51 26-12 15,-2 24-1 1,0 27-10-16,8 19-166 0,15 11-373 16</inkml:trace>
  <inkml:trace contextRef="#ctx0" brushRef="#br1" timeOffset="68967.47">27842 11911 1380 0,'0'0'186'16,"0"0"-64"-16,-39-86 65 16,15 55-57-16,-4 5-88 15,-2 2-42-15,-2 12 0 0,-2 7 0 16,0 5 0-16,-2 12 0 15,0 20 0-15,1 9 0 16,3 8 0-16,9 6 0 16,7 2 0-16,10-4 0 15,6-1-27-15,2-13-18 16,18-8-1-16,10-9 7 16,8-13-4-16,8-9-26 15,9 0-143-15,5-12-56 16,1-7-171-16,0 2-246 15</inkml:trace>
  <inkml:trace contextRef="#ctx0" brushRef="#br1" timeOffset="69496.16">28043 12065 786 0,'0'0'330'0,"0"0"-195"0,0 0-38 16,0 0 57-1,0 0-2-15,0 0-8 0,16-1-29 16,-10 1-18-16,-1 0-60 15,1 0-37-15,0 0 0 16,1 0 0-16,0 0 0 16,-2 0 0-16,-1 0 0 15,-2 0 0-15,-1 1 0 16,-1 0 0-16,0 1 0 16,0 5 0-16,0 3 0 0,-4 9 0 15,-11 6 0-15,0 1 0 16,-4 3 0-16,1 0 0 15,0-2 0-15,3-2 0 16,2-4 0-16,4-7 0 16,1-4 0-16,2-7-8 15,5-3-3-15,1 0 11 16,0 0 6-16,0-1 7 16,1-11-13-16,16 0 0 15,3 0 0-15,6 2 0 16,1 5 0-16,1 2 0 15,-3 2 0-15,-4 1 0 16,-9 0 0-16,-7 0 0 0,-5 0 0 16,0 0 0-1,0 9 0-15,-5 11 0 0,-8 7 0 16,-7 4 0-16,-2 1 0 16,-2-2 0-16,-3 0 0 15,-1-6-17-15,0-6-65 16,-2-5-27-16,-2-7-50 15,3-6-31-15,3 0-59 16,10-5-183-16</inkml:trace>
  <inkml:trace contextRef="#ctx0" brushRef="#br1" timeOffset="70015.53">28723 12064 449 0,'0'0'582'15,"0"0"-475"-15,0 0-25 16,0 0 45-16,0 0-40 16,0 0-30-16,106-20 11 15,-76 15 17-15,-1 0-47 16,1 3-10-16,2 2 10 0,-1 0-36 15,-4 2-2-15,-5 8-29 16,-4 0-104-16,-7-3-88 16,-7-4-221-16,-4-3-433 15</inkml:trace>
  <inkml:trace contextRef="#ctx0" brushRef="#br1" timeOffset="70197.07">28670 11860 1495 0,'0'0'111'0,"0"0"-106"15,119-5 23-15,-73 5 55 16,-4 0-83-16,-6 0-19 16,-8 0-122-16,-4-2-158 15,1-10-499-15</inkml:trace>
  <inkml:trace contextRef="#ctx0" brushRef="#br1" timeOffset="73719.52">27757 7765 276 0,'0'0'47'0,"0"0"19"16,0 0 23-16,0 0 41 15,0 0 58-15,0 0-6 16,0 0-5-16,-5 13-70 16,5-25-60-16,6-5-40 15,-2-3-7-15,-2-5-16 16,-2-5-17-16,0-4 13 15,0-10-7-15,0-3 0 16,0-5 6-16,0-4-3 16,-3-2 12-16,-3 3 5 15,2-2-6-15,2 4-6 0,2 1 5 16,0 6 6-16,0 0 8 16,2 6 19-1,2 2-19-15,-1 0 0 0,0 1 0 16,-3-1 0-16,0 4 2 15,0 0-2-15,-7 3 0 16,-2 4-6-16,-1 3 6 16,3 6-14-16,4 5-12 15,0 1-18-15,3 1 44 16,0 2 0-16,-1-3 0 16,1 0 0-16,0 0 0 0,0-3 0 15,0 3 0 1,0 0-20-16,0 7-109 15,0 5-234-15</inkml:trace>
  <inkml:trace contextRef="#ctx0" brushRef="#br1" timeOffset="74179.48">27560 6754 824 0,'0'0'108'0,"0"0"-78"15,0 0 51-15,0 0-25 0,37-81-35 16,-28 60 16-16,4 5-6 15,1 4 21-15,5 7-6 16,5 5-22-16,-1 0-12 16,2 0-12-16,-4 5-8 15,-1 6-16-15,-5 0-37 16,0 0-118-16,-4 0-57 16,-2-2-143-16</inkml:trace>
  <inkml:trace contextRef="#ctx0" brushRef="#br1" timeOffset="74651.61">27798 6878 696 0,'0'0'165'0,"0"0"-152"0,0 0 35 15,0 0 84-15,48-75-81 16,-21 49-22-1,6-6 10-15,5 0-39 0,6 1 24 16,3-2-11-16,4 1-2 16,7 0-4-16,7 5 3 15,4 1 58-15,9 9-67 16,3 7 3-16,-4 8 1 16,-1 2 26-16,-6 3-19 15,-1 13-5-15,1-1-6 16,-4-1-1-16,-8-5 1 15,-9-5-1-15,-10-3 0 16,-14-1 0-16,-10 0 0 16,-4-6-46-16,-3-16-66 15,3-6-165-15,1-5-233 0</inkml:trace>
  <inkml:trace contextRef="#ctx0" brushRef="#br1" timeOffset="75319.82">29417 6374 1202 0,'0'0'79'15,"0"0"-67"-15,0 0 76 16,0 0 27-16,0 0-86 15,88-24-14-15,-76 24 3 16,-2 0-4-16,-3 0-11 16,-2 0-3-16,-2 0-1 0,0 0-5 15,2 0-7-15,-1 10-19 16,2 2-3-16,-3 3 10 16,-2 6 15-16,-1 1 3 15,0 5 2-15,0 2-7 16,-7 7 2-16,-8 3 0 15,-3 1-22-15,-6 2-20 16,-3-3 20-16,-6-3 5 16,-4-7 13-16,-4-6 7 15,-4-9 0-15,0-5 5 16,5-3 1-16,8-3-4 16,13-2 0-16,10 1-9 15,9 0 13-15,0-2 1 16,3 0 67-16,19 0-43 0,7 0-13 15,8 0 52-15,8-8-6 16,4-3-41-16,2 3 3 16,-5 2-7-16,-3 2-1 15,-7 1-11-15,-9 2-6 16,-9 1-30-16,-5-2-30 16,-4-2-58-16,4-9-154 15,5-13-171-15</inkml:trace>
  <inkml:trace contextRef="#ctx0" brushRef="#br1" timeOffset="77824.12">27621 8649 450 0,'0'0'138'0,"0"0"-53"16,0 0-40-16,0 0-24 16,0 0 38-16,0 0 4 15,0 0-18-15,26 20-22 16,-19 7-10-16,-3 13 6 15,2 11 5-15,1 9-6 16,-2 12-12-16,2 6-6 16,-1 1 0-16,0-3 4 15,2-1-4-15,-4-2-1 0,-1-3 1 16,-1-2-3-16,-1-7 3 16,1-4 0-16,1-3 1 15,0-1-1-15,1 0-1 16,-2 3 1-16,3 0 0 15,-2-6-1-15,2-3 1 16,1-7 0-16,-1-8-1 16,-1-5-2-16,-1-8-18 15,0-6-13-15,-3-5 2 16,0-7-21-16,0-1-44 16,0 0-80-16,0-1 50 15,-7-13-82-15</inkml:trace>
  <inkml:trace contextRef="#ctx0" brushRef="#br1" timeOffset="78194.35">27580 9796 689 0,'0'0'123'0,"0"0"-117"15,0 0-3 1,0 0 54-16,11 73-36 0,-11-54-21 16,1-1 1-16,-1 0-1 15,5 2 1-15,1 3-1 16,7-3 9-16,4 4 33 15,7-7 49-15,2-2-6 16,4-4 28-16,0-5-21 16,-3-6-14-16,-2 0-38 15,-5-7-27-15,1-20-13 16,-5-10-47-16,0-11-33 16,1-7-28-16,-1 1-127 15,6 5-162-15</inkml:trace>
  <inkml:trace contextRef="#ctx0" brushRef="#br1" timeOffset="79573.42">27582 10125 1203 0,'0'0'102'16,"0"0"-17"-16,103 21-16 16,-72-8-8-16,-6-4-1 15,-11-4-27-15,-7-2-29 16,-7-3-4-16,0 0 0 16,0 0-4-16,0 6-6 15,0 8-1-15,0 12 9 0,-8 9 2 16,-3 5 1-16,-5 3-1 15,-4-2-4-15,-8-4-28 16,-5-5-10-16,-7-6-4 16,-2-7-16-16,3-4 16 15,5-10 12-15,5-1 20 16,10-4 10-16,9 0 1 16,5 0 3-16,5 0 1 15,0 0 10-15,0 0 39 16,2-9-19-16,10-4-23 15,4-1 6-15,4 1 7 16,3-1-8-16,6 5 3 16,4 1-5-16,1 8 0 15,5 0-11-15,4 8-13 16,-1 17-38-16,2 5-15 0,-6 3-7 16,-5-3-93-16,-8-2-64 15,-7-10-140-15</inkml:trace>
  <inkml:trace contextRef="#ctx0" brushRef="#br1" timeOffset="81274.75">29370 11836 1473 0,'0'0'113'16,"0"0"-72"-16,0 0 65 0,0 0 0 15,0 0-21-15,76-73-31 16,-52 56-11-16,3 0-28 16,3 0-4-16,1 3-11 15,2 2 0-15,-3 5 0 16,-2 4 0-16,-7 3 0 16,-3 0 0-16,-4 0 0 15,-1 10-5-15,-1 14-9 16,0 10 4-16,-3 9 5 15,-5 8 1-15,-4 4 2 16,0 2-1-16,-7 0 2 16,-19 0 0-16,-8-4-2 15,-9-5 2-15,-2-4-7 16,0-7-7-16,2-5-10 0,7-5-21 16,8-5 10-16,7-7 5 15,11-6 23-15,7-5 8 16,3-3 0-16,0-1 14 15,0 0 12-15,0 0 15 16,13 0-3-16,6 0-27 16,10 0-2-16,5-1 3 15,8 1-2-15,10 0-2 16,6 3-3-16,5 10 3 16,1 1 2-16,-3 2-4 15,-3-3-4-15,-1 1-1 16,-6-8 0-16,-3-4 0 0,-5-2 0 15,-5-2-1-15,0-15-6 16,-4-3-50-16,-2-4-82 16,-4-7-176-16,-3-1-247 15</inkml:trace>
  <inkml:trace contextRef="#ctx0" brushRef="#br1" timeOffset="83877.95">21357 13668 1269 0,'0'0'171'15,"0"0"-68"-15,0 0 110 16,0 0-12-16,0 0-111 15,0 0-90-15,0 0 0 16,47-25 0-16,-37 28 0 0,-1 5 0 16,-1 5 0-1,-2 2 0-15,-3 4 0 0,-2 4 0 16,-1 3 0-16,0 3 0 16,0 0 0-16,0 0 0 15,-6-5 0-15,0-5 0 16,3-7 0-16,0-8 0 15,3-4 0-15,0 0 0 16,0-22 0-16,0-13 0 16,5-11 0-16,5 1 0 15,6 1 0-15,4 0 0 16,7 7 0-16,3 1 0 16,1 7 0-16,-3 8 0 15,-4 6 0-15,-6 10 0 0,-5 5 0 16,0 1 0-16,3 25-56 15,3 10-121-15,1 10-91 16,5 3-116-16,2 0-275 16</inkml:trace>
  <inkml:trace contextRef="#ctx0" brushRef="#br1" timeOffset="84050.49">21878 13968 1467 0,'0'0'132'16,"0"0"-124"-16,0 0 35 16,12 75 26-16,-12-15-54 15,0 8-15-15,0 4-21 0,-3-1-148 16,0-13-166-16,3-16-477 16</inkml:trace>
  <inkml:trace contextRef="#ctx0" brushRef="#br1" timeOffset="84488.32">22200 13984 938 0,'0'0'32'0,"0"0"15"0,0 0 157 16,87-6-79-16,-66 5-38 16,1-4-20-16,1 1-26 15,2-3-39-15,5-3-2 16,-2 2-7-16,-4-4-108 15,-6-2-128-15,-9-3-193 16</inkml:trace>
  <inkml:trace contextRef="#ctx0" brushRef="#br1" timeOffset="84640.91">22136 13671 982 0,'0'0'292'0,"84"-6"-288"15,-39 6 5-15,-2 0 36 16,-6 5-45-16,-4 1-121 16,-6-3-171-16,-2-3-252 15</inkml:trace>
  <inkml:trace contextRef="#ctx0" brushRef="#br1" timeOffset="91217.59">22836 13408 894 0,'0'0'213'16,"0"0"-61"-16,0 0-11 0,0 0-13 15,0 0-24-15,0 0-21 16,0 0-15-16,21-14 3 16,-20 14-14-16,1 0-6 15,-1 0-29-15,1 3-11 16,-1 16-8-16,4 8-3 16,-2 9 2-16,-1 7 3 15,1 3-4-15,-3 10 2 16,0 4-3-16,0 2 1 15,0 4-1-15,0-3 0 16,0-4 0-16,-1-11-1 16,-5-14 0-16,2-11 1 0,2-12 0 15,1-5 0-15,1-5 1 16,-2-1-1-16,1 0 0 16,-2 0-2-16,0 0-29 15,0-4-49-15,-2-4-87 16,3-4-137-16,2 0-356 15</inkml:trace>
  <inkml:trace contextRef="#ctx0" brushRef="#br1" timeOffset="97958.53">24745 13772 14 0,'0'0'1005'0,"0"0"-851"16,0 0 38-16,0 0 39 16,0 0-36-16,0 0-64 15,0 0-16-15,-36-62-105 16,47 62-10-16,5 0 0 16,2 6 0-16,6 8 0 0,0 6 0 15,-5-1 0 1,-7 1 0-16,-4-1 0 0,-5 3 0 15,-3-3 0-15,0 0 0 16,0-4 0-16,-3-3 0 16,-5-2 0-16,3-3 0 15,2-5 0-15,3-2 0 16,0 0 0-16,0 0 0 16,0-17 0-16,13-11 0 15,7-7 0-15,6-8 0 16,0-2 0-16,7-2 0 15,3 2 0-15,3 5 0 0,1 9 0 16,0 9 0 0,-2 7 0-16,-5 10 0 0,-2 5 0 15,-3 0 0-15,-4 18 0 16,-2 13 0-16,-4 12-101 16,-1 8-185-16,-4 8-103 15,0 0-205-15</inkml:trace>
  <inkml:trace contextRef="#ctx0" brushRef="#br1" timeOffset="98308.68">25374 14087 1343 0,'0'0'289'16,"0"0"-98"-16,0 0-27 16,0 0-104-16,0 0-60 15,0 0 0-15,62-25 0 0,-61 25 0 16,-1 0 0-16,0 0 0 15,0 0 0-15,0 2 0 16,0 13 0-16,-12 4 0 16,-6 8 0-16,-4 2 0 15,-2 2 0-15,0 2 0 16,-1-2 0-16,1-3 0 16,2-5 0-16,5-7 0 15,5-4 0-15,6-5 0 16,3-5 0-16,3-2 0 15,0 0 0-15,0 0 0 16,0 0 0-16,11 0 0 16,13 0 0-16,13 0 0 0,12-4 0 15,6 1-63-15,6 0-138 16,0 0-106-16,2-5-186 16</inkml:trace>
  <inkml:trace contextRef="#ctx0" brushRef="#br1" timeOffset="98653.43">25810 13852 1335 0,'0'0'132'15,"107"0"-21"-15,-57 0 76 16,-6 3-102-16,-8 0-55 15,-8-2-15-15,-5-1-8 0,-5 0-7 16,0 0-5 0,-3-1-87-16,-1-11-150 0,-5-4-113 15,2-2-478-15</inkml:trace>
  <inkml:trace contextRef="#ctx0" brushRef="#br1" timeOffset="98840.62">25884 13675 645 0,'0'0'820'15,"0"0"-748"-15,83-15 16 16,-43 15 26-16,0 0-78 16,-1 0-35-16,-2 0-1 15,-1 2-29-15,0-1-117 0,6-1-108 16,7 0-415-1</inkml:trace>
  <inkml:trace contextRef="#ctx0" brushRef="#br1" timeOffset="100352.44">26089 6667 528 0,'0'0'356'16,"0"0"-318"-16,0 0 98 15,0 0 4-15,0 0-81 0,0 0-39 16,7 7 28-16,-26-2 1 16,-5 3-8-16,-9 0-3 15,-10 0-23-15,-12-3 2 16,-14-3-11-16,-11-2 0 16,-8 0-6-16,-6-3 0 15,0-9 0-15,3 1-2 16,7 0 2-16,12 0 0 15,13 2-2-15,10 4-8 16,8-2-5-16,10 4 8 16,4 0 3-16,7 0-1 15,7 2 5-15,6-1 0 16,4 2 0-16,3 0-1 16,0 0-17-16,-3-1-20 15,3-1-2-15,0-3-6 0,0 2-48 16,0-6-175-1,3-1 11-15,9 1-188 0</inkml:trace>
  <inkml:trace contextRef="#ctx0" brushRef="#br1" timeOffset="100662.61">25266 6526 931 0,'0'0'86'16,"0"0"-82"-1,0 0-4-15,0 0 34 0,0 0-8 16,-99 34-12-16,71-13-8 16,-1 2-2-16,6 2 22 15,3 0 10-15,2 3-15 16,6-3 22-16,1 1-12 15,5 1-22-15,2-4-5 16,4-1-4-16,0-3-22 16,0-5-54-16,0-3-49 15,8-4-21-15,10-2-56 16,7 0-69-16</inkml:trace>
  <inkml:trace contextRef="#ctx0" brushRef="#br1" timeOffset="101896.23">26786 6561 430 0,'0'0'56'0,"0"0"-41"16,0 0 40-16,0 0 103 15,0 0-68-15,0 0-49 16,5-18 7-16,13 17-19 16,9 1 54-16,5 0 3 15,6 0-47-15,10 0-11 16,7 0 3-16,12 5-6 0,12 4-14 16,8 0-3-1,8 1-4-15,1 0-1 0,-10-5 1 16,-16 0 23-16,-18-5-13 15,-23 0-14-15,-20 0-20 16,-9 0-77-16,-2 0-242 16,-12 0 19-16</inkml:trace>
  <inkml:trace contextRef="#ctx0" brushRef="#br1" timeOffset="102225.34">27663 6512 704 0,'0'0'73'0,"0"0"-53"16,0 0 16-16,0 0 19 15,0 0-53-15,82 61-2 16,-78-37-1-16,-2 3-2 16,-2 5 3-16,0 2-4 0,-8 4-18 15,-14 3-17 1,-8 3-17-16,-7-2-103 0,-7-5-130 15</inkml:trace>
  <inkml:trace contextRef="#ctx0" brushRef="#br1" timeOffset="109903.51">26574 13414 1203 0,'0'0'307'0,"0"0"-197"0,0 0 22 16,104-64 6-16,-71 50-62 15,3 2-16-15,-3 0-39 16,-4 5-21-16,-3 2 0 16,-7 2 0-16,-5 3 0 15,-4 0 0-15,2 0 0 16,-2 7 0-16,2 6 0 16,-1 9 0-16,-1 6 0 15,0 6 0-15,-2 7 0 16,-4 6 0-16,-2 3 0 0,-2 3 0 15,0-2 0 1,-18-5-4-16,-6-5 1 0,-7-2-1 16,-6-6-3-16,-4-10-7 15,-4-7 3-15,-2-7 2 16,-1-9-7-16,6 0 9 16,6-8 3-16,11-2 4 15,10 0 0-15,6-2 3 16,9 0 6-16,0-4 5 15,5-2-1-15,16 0-4 16,6 1-6-16,4 2-1 16,5 5 6-16,4 3 10 0,3 6-18 15,2 1 0-15,4 0 0 16,0 14 0-16,2 6 0 16,6 9 0-16,3 1 0 15,5 3 0-15,-4 0 0 16,1-2 0-16,-6-3 0 15,-5-11 0-15,-2-7 0 16,-7-7 0-16,-3-3 0 16,-2-8 0-16,-2-20 0 15,-3-21-159-15,-2-17-299 16</inkml:trace>
  <inkml:trace contextRef="#ctx0" brushRef="#br1" timeOffset="112024">22308 15123 1155 0,'0'0'113'0,"0"0"90"16,0 0 39-16,0 0-88 15,0 0-77-15,0 0-41 16,101 84-4-16,-50-25 3 16,-1 11-35-16,-2 5 0 0,-5 4 0 15,-5 0 0 1,-5-2 0-16,-2 1 0 0,-3-3 0 15,2-7 0 1,1-4-41-16,-4-9-61 0,0-12-88 16,-6-16-106-16,-2-18-114 15,1-9-361-15</inkml:trace>
  <inkml:trace contextRef="#ctx0" brushRef="#br1" timeOffset="112256.89">22883 15420 1301 0,'0'0'129'0,"-23"-73"0"15,0 51 63-15,-6 15-62 0,-12 7-89 16,-9 16-12-16,-10 27 3 16,-6 14-12-16,-1 13-9 15,0 5-8-15,4-2-2 16,6-6-2-16,10-8-3 15,13-9-69-15,8-13-74 16,14-11-97-16,12-14-28 16,5-11-257-16</inkml:trace>
  <inkml:trace contextRef="#ctx0" brushRef="#br1" timeOffset="112790.45">23461 15507 905 0,'0'0'391'0,"0"0"-213"16,0 0-34-16,101-44 24 0,-47 39-95 15,5 5-25 1,1 0 12-16,-3 0-17 0,-6 0-6 16,-8 0-37-16,-9 0 0 15,-6 7 0-15,-8 5 0 16,-5 5 0-16,-6 9 0 15,-4 13 0-15,-5 9 0 16,0 7 0-16,-11 7 0 16,-11 5 0-16,-8 3 0 15,-5-3 0-15,-5-3 0 16,-8-11 0-16,-6-8 0 16,-7-22-41-16,-7-16-3 0,-4-7 4 15,-1-33 19-15,0-11 9 16,9-10 8-16,15-7-2 15,18-1-12-15,23 0-30 16,8-4-25-16,22 6-33 16,17 2 11-16,12 9-24 15,4 6-74-15,3 2-169 16,5 12-209-16</inkml:trace>
  <inkml:trace contextRef="#ctx0" brushRef="#br1" timeOffset="113389.86">24648 15378 465 0,'0'0'520'15,"0"0"-458"-15,0 0 80 0,96-9-16 16,-73 9-88-1,1 0-14-15,-3 0 35 0,0 3 4 16,1 4-12-16,-1 2 0 16,2 1-26-16,-3 1-11 15,-3 0-2-15,-4 1-3 16,-4 0-2-16,-1 5-5 16,-1 3-3-16,-1 8 1 15,-3 6 0-15,0 7 12 16,-3 5-8-16,0 5-3 15,-6 3 0-15,-15-3-1 16,-2-4 0-16,-7-3 0 16,-6-13-5-16,-6-9 5 0,-9-14-3 15,-7-8 3 1,-7-10 0-16,-4-21 0 0,2-16-6 16,7-9-23-16,14-9 6 15,18-2 9-15,19-1 7 16,9 7-4-16,13 3 9 15,20 13 2-15,13 13-26 16,11 17-98-16,8 12-244 16,9 3-212-16</inkml:trace>
  <inkml:trace contextRef="#ctx0" brushRef="#br1" timeOffset="114875.58">25373 15362 474 0,'0'0'98'16,"0"0"61"-16,0 0 17 0,0 0-30 15,0 0 9-15,0 0-99 16,0-26-13-16,9 24 12 15,0 1-11-15,3 0-12 16,0 1 1-16,-1-2 4 16,-3 1 16-16,-2-1-11 15,-1 0-4-15,-2 2-23 16,1-2-2-16,3 2-9 16,1 0-4-16,2 0 1 15,4 0 0-15,1 0-1 16,2 0 6-16,0 0-5 15,4 2 1-15,-3 3-2 16,-5 2 0-16,-1-2-1 16,-3 0-1-16,-5-1 2 15,1 2-2-15,-2-1-1 0,2 4-1 16,-1 0 2-16,3 3 1 16,-1-2 0-16,2 0 1 15,-1-2 0-15,2-1 0 16,-3-1 1-16,-1-1-2 15,-2 1 1-15,0-5 0 16,-2 4-6-16,2-2 10 16,0-1-4-16,0 1 0 15,-2 0-4-15,-1 0 2 16,3 3 1-16,2 1 1 16,-1 0 0-16,3 1 1 15,-3 2-1-15,2 1 0 0,-3 0-3 16,0-1 3-16,0 1 0 15,0-4 1-15,-2-3-2 16,1-1 1-16,-1-3-4 16,-1 0 4-16,0 3-1 15,0-3 0-15,0 3 2 16,0-1 0-16,0 1-1 16,2 0 0-16,-2-2 0 15,1 1 0-15,-1 1 0 16,0-3 0-16,0 0 0 15,0 0 0-15,0 0-2 16,0 0-1-16,0 0 3 0,0 0 0 16,0 0 1-16,0 0-2 15,0 0 1-15,0 0-1 16,0 0 1-16,0 0 0 16,0 0 5-16,0 0-4 15,0 0-1-15,0 0 0 16,0 3 0-16,0-1-4 15,0 4-100-15,-3-1-68 16,-7-5-271-16,-3 0-319 16</inkml:trace>
  <inkml:trace contextRef="#ctx0" brushRef="#br1" timeOffset="115609.08">25555 15322 468 0,'0'0'53'16,"0"0"5"-16,0 0 94 0,0 0-21 15,0 0-75-15,0 0-4 16,-15-43 24-16,15 39 6 16,0-1 3-16,0 3-5 15,0 0-30-15,0 2-3 16,0 0 7-16,0 0-30 16,0 0-11-16,0 0-6 15,0 14-3-15,13 19 8 16,10 12 33-16,9 12-3 15,10 3-10-15,10 2 0 16,5 0 20-16,0-3-8 0,-2-5-15 16,-7-4-8-1,-9-4-12-15,-8-2-8 0,-7-5 0 16,-8-5-2-16,-2-9-1 16,-8-6 0-16,-3-7-5 15,-3-4-79-15,0-5-91 16,0-3-49-16,0-4-91 15,6-23-15-15</inkml:trace>
  <inkml:trace contextRef="#ctx0" brushRef="#br1" timeOffset="115944.18">26052 15269 862 0,'0'0'264'15,"0"0"-174"-15,0 0 36 16,0 0 31-16,0 0-82 16,0 0-66-16,-32-26-8 15,16 81 154-15,-8 18-34 16,-7 17-75-16,-8 6-4 16,-12 6-14-16,-10-3-7 15,-6 0-7-15,-6-11-14 16,1-10 0-16,6-14-3 15,8-20 3-15,15-17-2 16,19-13 2-16,12-11-3 16,9-3 3-16,3-1 12 15,3-18 0-15,18-12-12 0,4-6-32 16,2 1-35-16,-1 1-61 16,-2 2-110-16,3 6-180 15</inkml:trace>
  <inkml:trace contextRef="#ctx0" brushRef="#br1" timeOffset="117544.9">22582 16450 723 0,'0'0'254'0,"0"0"-125"16,0 0 29-16,0 0-11 16,0 0-66-16,0 0-31 15,0 0 24-15,0-17 64 16,0 17-23-16,3 0-28 16,3 9-22-16,2 10-39 15,8 13-26-15,5 17 0 16,7 16 0-16,2 10 0 15,4 8 0-15,2 4 0 16,-2-5 0-16,-4-5 0 0,-6-11 0 16,-10-10-91-16,-4-10-79 15,-4-20-144-15,4-16-195 16</inkml:trace>
  <inkml:trace contextRef="#ctx0" brushRef="#br1" timeOffset="117764.36">23088 16661 1488 0,'0'0'109'0,"0"0"-17"0,0 0 46 16,0 0-79-16,-139-43-37 16,60 70 8-16,-8 11-7 15,1 10-16-15,2 9-1 16,9 7-5-16,12 3-1 15,15-2 0-15,14-4-43 16,13-8-101-16,13-9-123 16,8-15-8-16,2-13-187 15</inkml:trace>
  <inkml:trace contextRef="#ctx0" brushRef="#br1" timeOffset="118712.98">23617 16677 961 0,'0'0'186'0,"0"0"-44"16,0 0 59-16,0 0-48 0,0 0-55 15,0 0-48-15,35 5-25 16,-18 25-14-16,9 13 5 16,1 10 7-16,7 10-3 15,2 3-7-15,0 1-13 16,-1-1 1-16,-2-3-2 16,-3 2-34-16,-3-11-102 15,-6-7-95-15,-5-13-46 16,4-24-207-16</inkml:trace>
  <inkml:trace contextRef="#ctx0" brushRef="#br1" timeOffset="118912.45">24059 16886 1151 0,'0'0'114'0,"0"0"-30"0,-12-80 97 15,-5 68-13-15,-11 12-99 16,-12 0-50-16,-11 14 4 15,-6 19 11-15,-2 12-27 16,1 10-7-16,-1 2-3 16,4 7-9-16,4 3-90 15,7 3-79-15,13-1-87 16,13-16-286-16</inkml:trace>
  <inkml:trace contextRef="#ctx0" brushRef="#br1" timeOffset="119379.18">24744 16659 1177 0,'0'0'110'0,"0"0"-34"16,0 0 53-16,0 0-28 15,0 0-93-15,0 0-7 16,100 77 11-16,-71-34 10 16,3 6-9-16,2 12-3 15,0 6-10-15,2 3 2 16,0 3-4-16,-3 1-19 0,-4-6-113 15,-5-7-26 1,-6-16-102-16,0-23-113 0</inkml:trace>
  <inkml:trace contextRef="#ctx0" brushRef="#br1" timeOffset="119563.69">25148 16716 1087 0,'0'0'129'0,"0"0"-112"16,0 0 21-16,-94-23 70 16,47 54-46-16,-5 11-19 0,-3 11-24 15,-1 7-14 1,3 7-4-16,-4 3-2 0,2 4-91 16,5-8-199-16,11-7-323 15</inkml:trace>
  <inkml:trace contextRef="#ctx0" brushRef="#br1" timeOffset="121432.31">25900 16729 1155 0,'0'0'77'0,"0"0"-57"15,0 0 59-15,0 0 12 16,78-81-44-16,-52 69-24 16,-1-1 2-16,4 2-1 15,1 2-5-15,1-1-8 16,6 3 0-16,2 0-11 16,3 2-3-16,1 4 3 15,-1 1 0-15,-5 0 0 16,1 10-1-16,-6 7 0 15,-8 7-3-15,-5 8 4 0,-8 8-6 16,-10 8-1-16,-1 7 4 16,-9 3 1-16,-19 0 1 15,-9-5-3-15,-8-5 2 16,-7-10 0-16,-5-11 0 16,0-13 2-16,2-13-1 15,6-1-6-15,4-22-8 16,6-19-2-16,6-15 8 15,8-12 2-15,10-6 5 16,14-1 1-16,1 7 1 16,16 12 1-16,14 13 4 15,1 18 0-15,-1 18-5 16,1 7-48-16,2 30-169 0,6 19-257 16</inkml:trace>
  <inkml:trace contextRef="#ctx0" brushRef="#br1" timeOffset="122820.49">21763 15369 330 0,'0'0'0'0,"0"0"-146"15,94-10 23-15</inkml:trace>
  <inkml:trace contextRef="#ctx0" brushRef="#br1" timeOffset="123173.31">22223 15504 827 0,'0'0'206'0,"0"0"14"15,0 0-18-15,0 0-12 16,0 0-52-16,0 0-96 16,-36 0-33-16,-38-6 27 15,-27-1-3-15,-24 0-6 16,-11-2-19-16,2-1-4 16,15 3 0-16,20 2-4 15,23 2 0-15,22 0 2 16,17 3-1-16,19-2 1 0,11 2-2 15,7-1 1-15,0-2 9 16,0-1-1-16,0-4-9 16,0-2-7-16,0 0-26 15,0-1-51-15,0 0-162 16,-9-1-54-16,6 0-198 16</inkml:trace>
  <inkml:trace contextRef="#ctx0" brushRef="#br1" timeOffset="124002.5">22425 14850 632 0,'0'0'72'0,"0"0"62"15,-104-25 34-15,73 22-100 16,4 2-52-16,7 1-8 15,6 0-3-15,8 0 8 16,6 0 3-16,0 0 133 16,14 0 24-16,21 0-128 15,17 1-13-15,24 4 21 0,18 1 2 16,18 0-2 0,16-1 5-16,14-2-5 0,11 0-20 15,12-1 3-15,-3-2 14 16,1 0-22-16,-5-5-1 15,-7-5-4-15,-4 3 3 16,-6 3-5-16,-7 4-21 16,-9 0 0-16,-6 6 0 15,-7 11 0-15,-13 1 0 16,-10 2 0-16,-16-5 0 16,-8-4 0-16,-13-2 0 15,-18-5 0-15,-10-2 0 16,-14-2 0-16,-4 0 0 0,-2 0 0 15,-2 0 0-15,-1 0 0 16,1 0 0-16,3 0 0 16,4 0 0-16,7 0 0 15,8 0 0-15,1 2 0 16,1 1 0-16,-3 2 0 16,-9-4 0-16,-5-1 0 15,-8 0 0-15,-1 0 0 16,0 0 0-16,-3 0 0 15,-19 11 0-15,-16 15-9 16,-9-11-215-16,-4-15-510 16</inkml:trace>
  <inkml:trace contextRef="#ctx0" brushRef="#br1" timeOffset="125521.48">21603 15272 216 0,'0'0'917'0,"0"0"-738"15,0 0-4-15,0 0 37 16,0 0-65-16,0 0-70 15,0 0-67-15,2-21-10 16,-53 21 0-16,-16 1-1 16,-15 5 1-16,-1 4 0 15,7 7-1-15,14 6 0 0,18 9 1 16,20 2-20 0,15 1-3-16,9 0 22 0,5-2 0 15,21-6 1-15,13-2 8 16,7-2-4-16,8-2 11 15,3 0-8-15,-1 1-6 16,-6 2-1-16,-6 6-12 16,-9 8-101-16,-10 6-157 15,-7-3-139-15</inkml:trace>
  <inkml:trace contextRef="#ctx0" brushRef="#br1" timeOffset="126002.87">19742 15375 1629 0,'0'0'171'16,"0"0"-41"-16,0 0-13 16,0 0-117-16,0 0 0 15,0 0 0-15,36 33 0 0,-26-5 0 16,4 4 0-16,-1 0 0 16,-5-8 0-16,-1 0 0 15,-4-7 0-15,-1-6 0 16,-2-8 0-16,0-3 0 15,0 0 0-15,0-5 0 16,0-17 0-16,0-11 0 16,5-6 0-16,9-3 0 15,7-1 0-15,3-1 0 16,3 1 0-16,4 7 0 16,5 4 0-16,-1 5 0 0,1 13 0 15,0 7 0 1,0 7 0-16,-2 8 0 0,0 19-87 15,-5 11-112-15,-7 8-122 16,-1 0-125-16,0-1-351 16</inkml:trace>
  <inkml:trace contextRef="#ctx0" brushRef="#br1" timeOffset="126218.29">20334 15583 830 0,'0'0'479'0,"0"0"-370"16,0 0-9-16,0 0 50 15,0 0-61-15,0 0-80 0,-31 59 10 16,12-20-7-16,-1 5-10 16,1 1-4-16,3 1-5 15,7-1-123-15,4-5-62 16,5-5-79-16,3-15-233 15</inkml:trace>
  <inkml:trace contextRef="#ctx0" brushRef="#br1" timeOffset="126609.74">20557 16019 850 0,'0'0'387'0,"0"0"-315"0,0 0 70 16,0 0-42-16,0 0-83 15,0 0-16-15,92-30-2 16,-73 24-17-16,1-2-83 15,-1 2-137-15,4-1-310 16</inkml:trace>
  <inkml:trace contextRef="#ctx0" brushRef="#br1" timeOffset="126777.34">20463 15761 1146 0,'0'0'115'0,"0"0"-90"15,0 0 74-15,67-87-22 16,-34 79-77-16,2 5-4 16,-2 3-94-16,1 0-172 15,2 5-286-15</inkml:trace>
  <inkml:trace contextRef="#ctx0" brushRef="#br1" timeOffset="128689.38">22227 15115 44 0,'0'0'784'15,"0"0"-659"-15,0 0 69 16,-3-74-45-16,3 55-43 15,6 1-10-15,3 0-42 16,1-2 11-16,4 4 5 16,5-1-7-16,8 3-8 15,9 3-4-15,12 5-14 16,10 6-14-16,6 0-12 16,2 0-8-16,-5 11 11 15,-5 1-4-15,-8 1 4 16,-5-1 4-16,-5 5-4 0,-1 3-5 15,1 4-9 1,3 7 1-16,-1 3 1 0,3 6-2 16,-2 2 0-16,-2 4 5 15,-2 4-4-15,0 4 0 16,-4 4-1-16,-3 1-2 16,-6 0 2-16,-3-3 1 15,-4-1 3-15,-11-2 6 16,-6-3-7-16,0-3 3 15,-4-2-4-15,-15-2-1 16,-5-1-2-16,-4-3-2 16,-5-1 3-16,-3-2-1 15,-3-2-1-15,-7-2 2 0,-2 1 0 16,-6-2 3-16,-4-6-3 16,-1-3 2-16,-1-8-1 15,-1-6-1-15,1-4 4 16,-1-4-4-16,0 0 0 15,1-1 0-15,1-14 0 16,3-6 0-16,4-9 0 16,0-7 0-16,6-2 0 15,2-4 0-15,4-1 0 16,2-1 0-16,5-5 0 16,4-3 0-16,8-2 0 15,6-5 0-15,8 2 0 0,7-5 0 16,0 1 0-1,9 1 0-15,12 1 0 0,5 0 0 16,6 6 0-16,5 6 0 16,2 3 0-16,6 8 0 15,1 7 0-15,2 11-15 16,-3 13-193-16,-1 6-223 16,-3 0-311-16</inkml:trace>
  <inkml:trace contextRef="#ctx0" brushRef="#br1" timeOffset="133094.26">23443 14517 494 0,'0'0'14'16,"0"0"-10"-16,0 0-4 15,0 0 19-15,0 0-19 16,80-47 8-16,-68 46-3 15,6 0 9-15,4-1 43 16,8 2 23-16,6-2 6 16,11 1-17-16,8-1-38 15,9 2-15-15,9 0-8 16,3 0 0-16,1 0 5 16,-2 0-6-16,-6 0 9 0,-5 0-2 15,-7 0 3 1,-1 11-16-16,2 6-1 0,10 3 0 15,6 8 1-15,4 5-1 16,1 1 1-16,-2 4-1 16,-5-1-1-16,-5-4-1 15,-9-5 2-15,-10-2 0 16,-12-6 1-16,-8-6-1 16,-1-7 0-16,1-7 11 15,5 0 17-15,6-10 118 16,6-4-135-16,5-3 21 15,5 5 12-15,3-3-12 16,-1 2-17-16,-6 5 17 16,-3 1-14-16,-9 4 2 15,-7 3-10-15,0 0-9 16,-1 3-1-16,0 13-1 16,8 4 0-16,3 6 1 0,5 1-2 15,4 7 2-15,3 2-1 16,0 2 1-16,-5-3-1 15,-1-2-1-15,-6-6 1 16,-6-5-1-16,-6-3 2 16,-8-5 2-16,-5-2-2 15,-6 2-1-15,-1 2-3 16,-2 4 1-16,-5 4 2 16,-2 4-29-16,-1 1-53 15,0 6-101-15,0-2-19 16,-1-3-80-16,-1-4-84 0</inkml:trace>
  <inkml:trace contextRef="#ctx0" brushRef="#br1" timeOffset="133427.19">26384 15028 156 0,'0'0'0'0,"0"0"0"16,0 0 3-16,0 0 155 16,0 0-43-16,0 0-29 15,81 40-8-15,-80-38-24 16,-1 3-31-16,2 2-6 15,1 6 40-15,4 13 51 16,3 8-12-16,-4 5-44 16,-6 7-50-16,-3-3-2 15,-31 1 0-15,-24-2-12 16,-18-7-97-16,-10-7-126 16</inkml:trace>
  <inkml:trace contextRef="#ctx0" brushRef="#br1" timeOffset="135895.9">19808 15794 551 0,'0'0'633'0,"0"0"-506"0,0 0 74 15,0 0 18-15,0 0-93 16,0 0-52-16,0 0-30 16,0 0-41-16,45 0 0 15,-74 1-3-15,-13 1 4 16,-10-2-1-16,-10 0 1 16,-6 0-3-16,3-2 1 15,1 0-2-15,11 2-3 16,9 0-4-16,11 0-20 15,11 0-19-15,8 0-27 16,8 0-37-16,5 0-40 16,1 0 42-16,0-5-76 15,0-3-295-15</inkml:trace>
  <inkml:trace contextRef="#ctx0" brushRef="#br1" timeOffset="136497.87">19032 15436 1146 0,'0'0'134'0,"0"0"-77"15,0 0 65-15,0 0-29 16,-98-20 2-16,53 20-8 16,2 0-44-16,1 0-13 0,5 9-14 15,5 4-3 1,6 7-2-16,3-1-6 0,4 4-5 16,4 1 3-16,3 2-2 15,4-3 0-15,2-2 0 16,5-3-1-16,1-2 0 15,0-4 0-15,0-3 2 16,4-2 1-16,8-1 8 16,6-2 10-16,6 0 33 15,6-3-15-15,7 2-11 16,7-1-15-16,3 0-10 16,3-1-2-16,-3-1-1 0,-5 0-1 15,-5 0-3 1,-1-6-39-16,-5-5-68 15,-4-3-155-15,-7-2-64 0,-7 0-295 16</inkml:trace>
  <inkml:trace contextRef="#ctx0" brushRef="#br1" timeOffset="136802.58">18968 15473 1118 0,'0'0'186'16,"0"0"-36"-16,0 0 8 15,0 0-7-15,0 0-54 16,0 0-48-16,0-25-18 16,-3 25-11-16,-2 7-13 15,-3 15-2-15,-4 10 11 0,0 9-8 16,-5 8 6-16,4 6-11 16,-3 6-3-16,3-1 1 15,0-2-1-15,3-4 0 16,1-3 0-16,0-8 1 15,3-5-2-15,0-9-2 16,0-7-33-16,-1-5-8 16,2-9-19-16,2-5-10 15,-1-3-14-15,0 0 9 16,3-17 4-16,1-8-127 16,0-5-228-16</inkml:trace>
  <inkml:trace contextRef="#ctx0" brushRef="#br1" timeOffset="138248.34">23464 16808 671 0,'0'0'191'16,"0"0"-21"-16,0 0 61 0,0 0-72 15,0 0-49 1,-9-75-22-16,9 65 1 0,7-3 18 16,5-1-33-16,4-2-12 15,3-1-20-15,3-1-16 16,3-1-2-16,2-1-21 15,1 1-3-15,4 2 0 16,0 3 0-16,3 5 0 16,1-1 0-16,4 7 0 15,2 0 0-15,0 3 0 16,1 0 0-16,-5 0 0 16,1 0 0-16,-3 6 0 15,-2 4 0-15,-1 4 0 16,0-2 0-16,0 3 0 0,0 4 0 15,-1 1 0-15,0 1 0 16,-2 1 0-16,-2 4 0 16,-3-3 0-16,-1 3 0 15,-6 3 0-15,-3 2 0 16,-3 5 0-16,-5 1 0 16,-2 5 0-16,-5 5 0 15,0 2 0-15,-2 7 0 16,-17 4 0-16,-11 6 0 15,-13 1 0-15,-18 1 0 16,-17-7 0-16,-19-13 0 0,-13-9 0 16,-7-11 0-1,1-15 0-15,10-13 0 0,11-3-19 16,14-28-24-16,14-13 19 16,13-17 13-16,17-20-6 15,15-9-1-15,19-14-11 16,3-5 0-16,23-1-31 15,15 2-153-15,11 7-113 16,11 14-414-16</inkml:trace>
  <inkml:trace contextRef="#ctx0" brushRef="#br1" timeOffset="139232.83">25765 16612 1146 0,'0'0'173'0,"0"0"-12"16,0 0 80-16,0 0-60 15,0 0-78-15,0 0-61 16,11-42-42-16,-7 40 0 16,1 2 0-16,0 0 0 15,3 0 0-15,14 22 0 0,19 25 0 16,20 15 0-1,14 21 0-15,10 4 0 16,-2 0 0-16,-1-1 0 0,-6 0 0 16,-9-6 0-16,-7-6 0 15,-12-9 0-15,-13-18 0 16,-11-8 0-16,-12-16 0 16,-9-9 0-16,-3-9 0 15,-1-5 0-15,-23-9-3 16,-13-24-128-16,-4-17-217 15,5-14-306-15</inkml:trace>
  <inkml:trace contextRef="#ctx0" brushRef="#br1" timeOffset="139884.32">26493 16419 1353 0,'0'0'117'16,"0"0"90"-16,0 0 28 15,0 0-100-15,0 0-135 16,0 0 0-16,60-58 0 16,-60 62 0-16,-3 19 0 15,-21 17 0-15,-14 14 0 16,-6 15 0-16,-8 6 0 0,-2 6 0 15,-4 3 0-15,-5 4 0 16,5 0 0-16,3-3 0 16,6-2 0-16,10-8 0 15,6-12 0-15,9-17 0 16,7-15 0-16,7-14 0 16,6-10 0-16,2-7 0 15,2 0 0-15,0-9 0 16,9-20 0-16,18-20 0 15,9-17 0-15,10-12 0 16,6-13 0-16,5-8 0 16,5-7 0-16,3-5 0 15,-4 6 0-15,-6 9 0 0,-9 17 0 16,-7 17 0-16,-6 15 0 16,-8 13 0-16,-7 14 0 15,-9 8 0-15,-6 8 0 16,-3 4 0-16,0 2 0 15,-7 19 0-15,-17 12 0 16,-9 19 0-16,-7 11 0 16,-8 16 0-16,-7 11 0 15,-2 9 0-15,-7 1 0 16,3 1 0-16,4-2 0 16,5-2 0-16,7-9 0 15,10-9 0-15,6-16 0 0,13-20 0 16,2-16 0-1,10-17 0-15,-1-5 0 0,4-5-32 16,1 0-123-16,3-5-171 16,24-24-537-16</inkml:trace>
  <inkml:trace contextRef="#ctx0" brushRef="#br1" timeOffset="143103.48">24596 16888 1034 0,'0'0'175'15,"0"0"-88"-15,83-27 37 16,-56 18 64-16,-2-1-70 16,1 3-32-16,-7-4-12 15,-1 3-36-15,-3 0-7 16,0 1-2-16,2 0-4 0,3 2-8 16,4 2-11-16,7 2 5 15,4 1-7-15,4 0-4 16,1 6 0-16,-3 6 0 15,-6 3 0-15,-2 3 0 16,-7 3 0-16,-2 1 0 16,-6 8 0-16,-3 2-6 15,-5 10 4-15,-5 4 1 16,-1 7 0-16,0 5-1 16,-10 0 0-16,-18-2-2 15,-11-8-1-15,-13-7 0 16,-7-14 3-16,-5-13 2 15,-5-11-3-15,0-3 2 16,2-13 1-16,2-17-1 16,7-9 2-16,12-5-1 0,7 0 0 15,18-4 0 1,11 2 4-16,10-1 2 0,0 4 4 16,19 0 1-16,9 3-8 15,4 3-3-15,2 5 0 16,2 3 0-16,-3 2 0 15,-2 7 0-15,-1 3 0 16,-2 3 0-16,-1 6 0 16,3 4 0-16,0 4 0 15,1 0 0-15,5 9 0 16,1 11 0-16,2 5 0 16,-2 4 0-16,-4 0 0 0,-6-1 0 15,-6 1 0-15,-9 3 0 16,-8 2 0-16,-4 2 0 15,0 3 0-15,-12 2 0 16,-13 2 0-16,-6-1 0 16,-10-5 0-16,-8-4 0 15,-6-13 0-15,-5-4 0 16,-2-9 0-16,2-7 0 16,5 0-12-16,10-17 8 15,12-8-1-15,15-10 5 16,15-9 9-16,3-9-7 15,15-8 5-15,15-3-4 16,9 0-3-16,6 4 0 0,5 9 0 16,4 10 0-16,1 14 0 15,-1 18 0-15,1 9 0 16,0 12 0-16,-1 29 0 16,-5 18 0-16,-6 15-47 15,-13 8-45-15,-18 10-99 16,-12-4-92-16,-6-5-166 15</inkml:trace>
  <inkml:trace contextRef="#ctx0" brushRef="#br2" timeOffset="148108.51">23737 17709 535 0,'0'0'373'0,"0"0"-250"15,0 0 65-15,0 0-18 16,0 0-30-16,80-21 10 15,-77 20-5-15,-3 1-30 16,0 0-52-16,0-2-18 16,0 1-45-16,-3-4 0 15,-25 0 0-15,-21-4 0 16,-22-8 0-16,-23 0 0 16,-26 1 0-16,-20-3 0 15,-16 5 0-15,-6 5 0 16,7 4 0-16,16 5 0 15,21 0 0-15,29 0 0 0,26 0 0 16,23 0 0-16,19 0 0 16,9 0 0-16,6 0 0 15,5 0 0-15,-1 0 0 16,2 0 0-16,0 0 0 16,0 0 0-16,0 0 0 15,0 0 0-15,0 0-45 16,0 0-78-16,0 0-87 15,5 0-38-15,12-4-252 16</inkml:trace>
  <inkml:trace contextRef="#ctx0" brushRef="#br2" timeOffset="148425.17">22585 17423 1304 0,'0'0'130'16,"0"0"-90"-16,0 0 66 15,0 0 24-15,-97-29-66 16,53 29-23-16,-1 5 0 16,6 12-29-16,3 5 10 15,6 6 13-15,8 4-11 16,1 4-13-16,5 0-5 0,8 0-3 15,5-5 1-15,3-3-4 16,0-9 10-16,13-2-2 16,7-3-5-16,10-2-3 15,6 1-36-15,11-1-202 16,13 2-487-16</inkml:trace>
  <inkml:trace contextRef="#ctx0" brushRef="#br2" timeOffset="149910.69">22626 17887 1288 0,'0'0'176'0,"0"0"-48"16,0 0 65-16,0 0-60 16,0 0-69-16,0 0-32 15,0 0-11-15,14-18-9 16,-11 18-12-16,2-3 0 15,-1 0 0-15,1 1 0 16,3 2 0-16,2-3 0 16,0 1 0-16,3 1 0 15,-1-1 0-15,2 2 0 16,-4 0 0-16,-2 0 0 0,-4 0 0 16,1 0 0-16,0 0 0 15,-1 0 0-15,2 0 0 16,0 0 0-16,5 0 0 15,1 0 0-15,4 3 0 16,0 2 0-16,-3 3 0 16,1-4 0-16,-5 1 0 15,-3-1 0-15,-1-3 0 16,-3 1 0-16,-2-1 0 16,0-1 0-16,0 5 0 15,0 6 0-15,0 3 0 16,0 6 0-16,0 4 0 15,-13 0 0-15,-1 2 0 16,-7-2 0-16,-2-2 0 16,-4-2 0-16,-3-5 0 0,2 0 0 15,0-1 0-15,1-5 0 16,4-1 0-16,4-1 0 16,5-2 0-16,4-3 0 15,5 1 0-15,2-3 0 16,0 2 0-16,2-2 0 15,-1 0 0-15,2 0 0 16,0 0 0-16,0 3 0 16,0-3 0-16,0 0 0 15,0 0 0-15,0 1 0 16,0 5 0-16,0 4 0 16,12-1 0-16,3 3 0 15,6 1 0-15,3 0 0 0,7-1 0 16,11 2 0-16,9 2 0 15,8-4 0-15,8 0 0 16,-1-7 0-16,1-1 0 16,2-4 0-16,-2 0 0 15,0-7-126-15,-9-3-452 16</inkml:trace>
  <inkml:trace contextRef="#ctx0" brushRef="#br2" timeOffset="157240.16">24127 17667 525 0,'0'0'63'15,"0"0"13"-15,0 0 36 16,0 0-48-16,0 0-14 15,0 0 17-15,0 0-18 16,-19-10-27-16,19 10-5 0,0 0 2 16,0 0 19-16,0 0 7 15,0 0 14-15,0 0 19 16,0 0 7-16,0 0 17 16,9 0-58-16,7 0-17 15,4 0-17-15,1 1-2 16,0 2-8-16,-1 1 2 15,-2-4 4-15,3 0 2 16,1 0 2-16,4 2 3 16,1-2 3-16,4 0-5 15,6 0-11-15,4 0 0 16,-2 0 1-16,2 3 1 0,-7-2 6 16,-2-1 24-1,-7 0-5-15,-5 0-6 0,-3 0-4 16,3 0 4-16,-4 0 0 15,7 0-18-15,0 0 1 16,3 0-2-16,2 0 7 16,-1 0 4-16,-2 0 3 15,-4 0 17-15,-6 0-5 16,-3 0-6-16,-4 0-3 16,-4 0-14-16,-2 0 2 15,2 0-7-15,2 0 1 16,1 0 1-16,2 0-1 15,-1 0 0-15,2 0 5 16,-2 0-6-16,-1 0 1 16,-1 0 1-16,0 0 5 0,0 3-1 15,-3-3-6-15,-1 0 0 16,-1 0-3-16,-1 0 3 16,2 0-4-16,1 0-14 15,3 3-23-15,1 1-26 16,3 0-32-16,-1-1-61 15,1 3-22-15,-2-6-128 16,0 0-261-16</inkml:trace>
  <inkml:trace contextRef="#ctx0" brushRef="#br2" timeOffset="157651.07">24831 17498 843 0,'0'0'241'16,"0"0"-109"-16,0 0-21 15,0 0 25-15,0 0-62 16,0 0-43-16,35 0-10 16,-17 0 14-16,-2 0 33 0,3 0-12 15,5 0-25-15,0 7-16 16,5 3 2-16,2 1-4 16,-4 2 1-16,-3-1-1 15,-7 1 8-15,-6 1-7 16,-5 3-14-16,-3 4-2 15,-3 4 1-15,0 5-7 16,-15 3-12-16,-9 0-83 16,-7-4-115-16,-4-4-30 15,1-6-240-15</inkml:trace>
  <inkml:trace contextRef="#ctx0" brushRef="#br2" timeOffset="159999.7">25360 17050 19 0,'0'0'55'0,"-23"109"-55"16,-5-58-36-16,-8-3 36 15,-9-2 86-15,-7-3-47 16,-2-7-15-16,2-6-24 16</inkml:trace>
  <inkml:trace contextRef="#ctx0" brushRef="#br2" timeOffset="164178.07">26596 15282 1065 0,'0'0'258'0,"0"0"-57"16,0 0 46-16,0 0-36 0,0 0-146 15,0 0-65 1,42-73 0-16,1 54 0 0,15 1 0 16,14 5 0-16,10 7 0 15,6 4 0-15,3 2 0 16,-5 0 0-16,-11 3 0 16,-14 5 0-16,-13 2 0 15,-12 0 0-15,-4 2 0 16,-5 3 0-16,-5 3 0 15,-2 12 0-15,-5 11 0 16,-5 12 0-16,-8 11 0 16,-2 4 0-16,-12 1 0 15,-21-1 0-15,-15-2 0 0,-11-8 0 16,-13-12 0 0,-11-11 0-16,-8-16 0 0,-2-13 0 15,4-6 0-15,11-14 0 16,16-18 0-16,14-9-10 15,15-7 10-15,17-7 1 16,16-9 2-16,3-3 3 16,25-7-6-16,5 5 0 15,0 6-18-15,-2 14-71 16,-1 18-135-16,4 21-111 16,5 10-443-16</inkml:trace>
  <inkml:trace contextRef="#ctx0" brushRef="#br2" timeOffset="165311.36">27337 16557 501 0,'0'0'31'0,"0"0"-29"15,0 0-2-15,0 0-6 16,0 0 5-16,0 0-2 16,8 5 3-16,-10-2 5 15,1 0 0-15,-1-1 0 16,2-1-5-16,-1-1 1 15,-2 0 53-15,-3 0 104 16,1 0 52-16,-1 0 2 16,2 0-60-16,2-1-22 15,2 1 9-15,0 0 7 16,0 0-3-16,0 0-31 0,0 0-61 16,8 9-51-1,11 7 0-15,11 13 0 0,7 9 0 16,5 10 0-1,3 10 0-15,1 9 0 0,5 6 0 16,1 6 0-16,0-1 0 16,-1-1 0-16,-9-7 0 15,-8-12 0-15,-11-12-23 16,-9-17-147-16,-9-17-164 16,-5-12-138-16</inkml:trace>
  <inkml:trace contextRef="#ctx0" brushRef="#br2" timeOffset="165641.78">27868 16530 1420 0,'0'0'140'15,"0"0"37"-15,0 0-39 16,0 0-54-16,0 0-56 15,0 0 22-15,-74 43-40 16,21 1-10-16,-8 12 0 16,-11 7 0-16,-6 9 0 15,-4 3 0-15,4-2 0 0,4-7 0 16,9-9 0 0,10-4 0-16,10-6 0 0,9-9 0 15,11-7 0 1,8-11 0-16,7-11 0 0,7-3 0 15,0-2 0-15,3-4 0 16,-3 0 0-16,2 0 0 16,1 0-22-16,0-24-722 15</inkml:trace>
  <inkml:trace contextRef="#ctx0" brushRef="#br2" timeOffset="172448.66">25195 15494 775 0,'0'0'55'0,"35"82"-54"16,-22-30 32-16,-4 7 34 16,-4 8-19-16,-2 6-26 15,-3 4-5-15,1 9 27 0,-1 6 22 16,2 7-18 0,2 1-18-16,2 2-11 0,1 6-15 15,2 1-4-15,1 3 2 16,3-4-2-16,-3-4 0 15,3-8-3-15,-2-4-3 16,-2-6 3-16,-4-6-45 16,-5-6 48-16,0-9 2 15,0-9-2-15,-11-6 1 16,-1-5 13-16,-1-12-3 16,1-8-8-16,0-10-3 15,4-11-31-15,7-4-327 16</inkml:trace>
  <inkml:trace contextRef="#ctx0" brushRef="#br2" timeOffset="175368.58">24259 17941 666 0,'0'0'115'16,"0"0"54"-16,0 0 44 15,0 0-89-15,101 0-8 16,-56 1-5-16,8 5-14 16,10 4 8-16,4-3-9 15,7 4-36-15,0-3-30 16,-1-3-19-16,-6-3 0 16,-8-2 3-16,-10 0-5 0,-15 0-5 15,-9 0-4-15,-6 0-1 16,-9 0-7-16,-4 0-30 15,-5 0-91-15,1-4-173 16,2-2-335-16</inkml:trace>
  <inkml:trace contextRef="#ctx0" brushRef="#br2" timeOffset="175898.58">24205 17761 1573 0,'0'0'79'0,"0"0"-64"16,124 0 102-1,-63-1-57-15,20-2-39 0,5 0 13 16,8 1-1-16,3 2 1 15,3-3-4-15,1 3 2 16,-1 0-13-16,-6 0-19 16,-13 0 0-16,-19 0 0 15,-17 0 0-15,-16 0 0 16,-15 0 0-16,-8 0 0 16,-4 0 0-16,-2 0 0 15,0 0 0-15,0 0 0 16,0 0 0-16,0 0 0 15,0 0 0-15,0 0 0 16,0 0 0-16,0 0-4 16,0 0-159-16,0 0-135 0,0-5-155 15,0-2-589-15</inkml:trace>
  <inkml:trace contextRef="#ctx0" brushRef="#br2" timeOffset="176270.7">25219 17623 1247 0,'0'0'9'0,"0"0"15"16,0 0 122-16,0 0-95 0,0 0-18 15,0 0 28-15,-33-6-13 16,30 6-17-16,-1 3 3 15,1 3 5-15,3-1 1 16,0-2 15-16,0 1 24 16,0 3-14-16,9-1-8 15,11 8-29-15,8 0-28 16,5 3 0-16,0 2 0 16,-4-1 0-16,-5-2 0 15,-3 6 0-15,-4 1 0 16,-4 2 0-16,-7 5 0 15,-6-4 0-15,0 1 0 16,-24-1 0-16,-15-6 0 16,-18-3-83-16,-10-10-185 0,0-7-194 15</inkml:trace>
  <inkml:trace contextRef="#ctx0" brushRef="#br2" timeOffset="177937.69">25841 17637 1032 0,'0'0'195'0,"0"0"-188"0,0 0 22 15,0 0 59-15,0 0-8 16,0 0 12-16,-16 0 0 16,16 0 5-16,0 0 22 15,0 0-17-15,6 0-31 16,10 0-28-16,14 0-43 16,16 0 0-16,12 4 0 15,13 6 0-15,8-1 0 16,8-1 0-16,9 1 0 15,10-1 0-15,10 1 0 16,8-5 0-16,3 2 0 0,9 1 0 16,-8 2 0-16,-1-2 0 15,-6 3 0-15,-13-1 0 16,-9-3 0-16,-13-1 0 16,-17-2 0-16,-18-3 0 15,-20 0 0-15,-16 0 0 16,-8 0 0-16,-7 0 0 15,0 0 0-15,0 0 0 16,0 0 0-16,0 0 0 16,0 0 0-16,0 0 0 15,-3 0 0-15,-11 0 0 16,-10 9 0-16,-8 5-259 0,3-2-411 16</inkml:trace>
  <inkml:trace contextRef="#ctx0" brushRef="#br2" timeOffset="184198.84">22312 17183 1827 0,'0'0'47'0,"0"0"-45"16,0 0 42-1,-136-99 83-15,24 71-127 0,-24 5 0 16,-21 2 0-16,-7 3 0 16,0 1 0-16,9 1 0 15,16-1 0-15,19 2 0 16,25 2 0-16,23 5 0 15,29 3 0-15,21 4 0 16,17 1 0-16,5 0 0 16,0 0 0-16,0 0 0 15,0 0 0-15,0 0 0 16,0-4 0-16,0-6-28 16,5-9-234-16,17-9-286 15,12-2-608-15</inkml:trace>
  <inkml:trace contextRef="#ctx0" brushRef="#br2" timeOffset="184514.14">21545 16680 1327 0,'0'0'469'16,"0"0"-444"-16,0 0 3 15,0 0 121-15,0 0-100 0,0 0-49 16,121 27 0 0,-61 17 0-16,7 6 0 15,0-2 0-15,-6-3 0 0,-5-6 0 16,-11-4 0-16,-12-5 0 16,-10 0 0-16,-11 4 0 15,-12 7 0-15,0 5 0 16,-24 9 0-16,-15-1 0 15,-10-1 0-15,-8-3 0 16,-1-7 0-16,-1 0 0 16,4-4-271-16,14-6-324 15</inkml:trace>
  <inkml:trace contextRef="#ctx0" brushRef="#br2" timeOffset="185997.15">19668 17163 1713 0,'0'0'136'16,"0"0"8"-16,0 0-90 16,0 0-54-16,0 0 0 15,0 0 0-15,53-6 0 16,-47 12 0-16,-3 11 0 15,2 5 0-15,-4 7 0 16,-1 1 0-16,0 0 0 0,0-5 0 16,0-5 0-16,-9-4 0 15,3-7 0-15,3-4 0 16,3-4 0-16,0-1 0 16,0 0 0-16,14-10 0 15,19-17 0-15,13-6 0 16,6-6 0-16,0-1 0 15,-4 3 0-15,-6 8 0 16,-6 5 0-16,-5 5 0 16,-3 8 0-16,-7 7 0 15,-4 4 0-15,-4 5 0 16,-3 21-18-16,-4 8-183 16,-4 8-76-16,-2 1 5 15,0 0 15-15,0-3 33 16,-5-4 103-16,4-5 121 0,1-6 32 15,0-7 175-15,0-8 27 16,0-6 5-16,0-3-17 16,0-1-3-16,0 0-45 15,0 0-131-15,1 0-43 16,1-5 0-16,-1-2 0 16,-1 0 0-16,0 2 0 15,0 4 0-15,0 1 0 16,0 0 0-16,-3 0 0 15,-13 6 0-15,-8 10 0 0,-1 11 0 16,1 7 0 0,3 1 0-16,3 1 0 0,4-3 0 15,4-9 0-15,6-5 0 16,2-8 0-16,2-5 0 16,0-3 0-1,24-3 0-15,13 0 0 0,14 0 0 16,10-10 0-16,5-2 0 15,-1 5 0-15,1 0 0 16,0 4-331-16,1 3-906 16</inkml:trace>
  <inkml:trace contextRef="#ctx0" brushRef="#br2" timeOffset="186947.25">23546 16666 1296 0,'0'0'104'0,"0"0"28"15,98-51-5-15,-70 34-57 16,-4 0-31-16,-1 2-6 15,-1 0 2-15,5 1-12 0,3 4 10 16,6 3-7 0,4 5 17-16,6 2-16 0,3 0-1 15,-1 2-7-15,1 10-5 16,-2 3-14-16,-1 2 0 16,-1 3 0-16,-1 6 0 15,-6 4 0-15,-4 3 0 16,-6 10 0-16,-1 3 0 15,-5 8 0-15,-4 5 0 16,-6 5 0-16,-7 3 0 16,-5 3 0-16,-2 3 0 15,-20 5 0-15,-14-3 0 16,-15-3 0-16,-16-12 0 16,-18-8 0-16,-15-14 0 15,-12-13 0-15,-8-15 0 0,-4-10 0 16,3-17-10-16,10-16-19 15,13-18 6-15,19-7 4 16,18-14 13-16,21-4 6 16,20 0 1-16,16 3 6 15,4 4 9-15,16 8-7 16,16 8-9-16,5 7-8 16,6 13-89-16,-1 16-151 15,2 16-216-15</inkml:trace>
  <inkml:trace contextRef="#ctx0" brushRef="#br2" timeOffset="188657.86">25016 17180 1426 0,'0'0'119'0,"0"0"-89"15,0 0 22-15,0 0 24 16,0 0-60-16,0 0-16 15,15 88 0-15,2-32 0 16,8 9 0-16,8 4-46 16,4 7-72-16,6 2-76 15,5-3-185-15,4-5-402 16</inkml:trace>
  <inkml:trace contextRef="#ctx0" brushRef="#br2" timeOffset="189043.05">26153 17554 1496 0,'0'0'47'0,"0"0"-45"15,0 0 39-15,85 61 3 16,-58-28-35-16,-3 0-9 16,-5 2-5-16,-4 1-24 15,1 3-47-15,-1-1-44 16,5-4-113-16,6-5-151 16</inkml:trace>
  <inkml:trace contextRef="#ctx0" brushRef="#br2" timeOffset="189321.91">27522 17564 1486 0,'0'0'34'0,"0"0"-28"0,41 81 62 16,-31-32 41-1,3 17-49-15,1 7-38 0,5 6-11 16,3 7-11-16,1 0-8 16,-4 3-134-16,-3-7-164 15,0-9-578-15</inkml:trace>
  <inkml:trace contextRef="#ctx0" brushRef="#br2" timeOffset="193694.39">19228 17366 1480 0,'0'0'90'0,"102"-14"-44"16,-75 10 163-16,-15 0-69 0,-10 1-86 15,-2-2-35 1,-18-1-19-16,-25-5-1 0,-17 2 0 16,-10 1-3-16,-6 5 0 15,7 3-15-15,10 0-69 16,14 3-8-16,12 9-50 16,12 4-33-16,16 1-107 15,5 1-226-15</inkml:trace>
  <inkml:trace contextRef="#ctx0" brushRef="#br2" timeOffset="193913.48">19287 17628 958 0,'0'0'118'15,"0"0"-1"-15,-104 0 125 16,59 0-133-16,2 0-55 16,2-4-26-16,4-1-28 15,9-2-6-15,8-1-150 16,13-4-356-16</inkml:trace>
  <inkml:trace contextRef="#ctx0" brushRef="#br2" timeOffset="195355.69">18576 17137 1047 0,'0'0'400'0,"0"0"-304"16,0 0-3-16,0 0 65 15,0 0-56-15,0 0-54 16,0 0-26-16,19-5-22 16,-31 25 16-16,-6 8 8 15,-6 9-14-15,-1 4-3 16,-3 0-4-16,2 3-3 15,3-7 2-15,6 0-1 16,5-5 0-16,9-6 3 16,3-6-3-16,0 0 11 15,12-6-12-15,9-3 0 16,12-3 0-16,6 0 0 0,7-6 0 16,6-2 0-16,2 0 0 15,-5-13 0-15,-1-10-156 16,-8-10-177-16,-7-7-223 15</inkml:trace>
  <inkml:trace contextRef="#ctx0" brushRef="#br2" timeOffset="195505.29">18704 17112 1462 0,'0'0'105'0,"0"0"-14"15,0 0 105-15,-12 76-71 16,0-3-57-16,3 19-68 15,3 11 0-15,5 9 0 0,1 8 0 16,0 2-148 0,0-6-332-16</inkml:trace>
  <inkml:trace contextRef="#ctx0" brushRef="#br2" timeOffset="200944.95">24268 1422 797 0,'0'0'120'0,"0"0"67"16,0 0 25-16,0 0-44 15,0 0 1-15,0 0 8 16,0 0-27-16,0 0-83 0,10-35-67 15,17 29 0-15,12 1 0 16,11-1 0-16,7 3 0 16,-2 2 0-16,-2 1 0 15,-8 0 0-15,-4 0 0 16,-5 0 0-16,-2 0 0 16,1 1 0-16,-3 10 0 15,-2 3 0-15,-3 5 0 16,-6 6 0-16,-2 11 0 15,-5 9 0-15,-7 14 0 16,-5 7 0-16,-2 5 0 16,-11 1 0-16,-19-2 0 15,-10-7 0-15,-14 2 0 16,-11-12 0-16,-10-11 0 16,-4-14 0-16,3-16 0 15,6-12 0-15,9 0 0 0,7-19 0 16,12-8 0-16,11-11 0 15,10-4 0-15,12-8 0 16,7-8 0-16,2-3 0 16,13-7 0-16,12-5 0 15,3-1 0-15,0 5 0 16,-1 12 0 0,-2 20 0-16,0 18-154 0,5 17-233 15,7 2-386-15</inkml:trace>
  <inkml:trace contextRef="#ctx0" brushRef="#br2" timeOffset="201679.23">25276 1330 983 0,'0'0'175'0,"0"0"-27"16,0 0 77-16,0 0 16 16,0 0-90-16,0 0-42 15,12-10-94-15,6 29-15 16,6 18 0-16,10 18 0 15,3 14 0-15,4 15 0 16,2 3 0-16,0 2 0 16,-1-5 0-16,2-10 0 15,-2-8 0-15,-6-14 0 16,-6-18-86-16,-5-23-225 16,-4-11-209-16</inkml:trace>
  <inkml:trace contextRef="#ctx0" brushRef="#br2" timeOffset="201901.63">25705 1470 1588 0,'0'0'248'16,"0"0"-169"-16,0 0 38 16,0 0-102-16,0 0-15 15,0 0 0-15,-84 7 0 16,22 31 0-16,-3 17 0 15,0 16 0-15,6 7 0 16,7 2 0-16,10-7 0 16,6-9 0-16,9-12-156 15,8-15-210-15,10-16-407 0</inkml:trace>
  <inkml:trace contextRef="#ctx0" brushRef="#br2" timeOffset="202429.25">26201 1319 1415 0,'0'0'93'0,"0"0"-77"16,0 0 125-16,0 0 11 16,0 0-51-16,0 0-11 15,-6-17-51-15,6 17-39 16,0 0 0-16,1 0 0 16,5 6 0-16,6 16 0 0,5 11 0 15,6 16 0-15,4 11 0 16,1 13 0-16,1 9 0 15,2 4 0-15,-3-2 0 16,1-6 0-16,-5-11 0 16,-2-16 0-16,-4-13-61 15,-3-18-117-15,3-18-93 16,-2-4-154-16,7-35-507 16</inkml:trace>
  <inkml:trace contextRef="#ctx0" brushRef="#br2" timeOffset="202607.77">26584 1347 1439 0,'0'0'59'15,"0"0"43"-15,0 0 68 16,-86 5-70-16,41 35-42 16,-11 23-6-16,-5 12-43 15,-1 8 3-15,2 6-12 16,6-8-61-16,5-6-126 15,12-15-175-15,19-12-605 16</inkml:trace>
  <inkml:trace contextRef="#ctx0" brushRef="#br2" timeOffset="205732.68">27147 1408 863 0,'0'0'127'16,"0"0"78"-16,0 0 54 16,0 0 4-16,0 0-98 15,0 0-65-15,71-41-35 16,-32 33-65-16,6-2 0 0,7 5 0 15,3-2 0-15,6 6 0 16,5 1 0-16,-1 0 0 16,-2 3 0-16,-8 7 0 15,-10 0 0 1,-12 4 0-16,-12 7 0 0,-8 13 0 16,-10 18 0-16,-3 16 0 15,-16 11 0-15,-22 4 0 16,-11-7 0-16,-12-10 0 15,-9-17 0-15,-2-17 0 16,-2-19 0-16,2-13 0 16,0-19-26-16,3-24 17 15,4-13 9-15,10-7 0 16,15-5-2-16,15 3 2 0,18 6 0 16,7 6 4-16,23 9 1 15,19 9-5-15,17 13-34 16,14 11-127-16,8 11-217 15,10 6-369-15</inkml:trace>
  <inkml:trace contextRef="#ctx0" brushRef="#br2" timeOffset="206506.14">28284 1330 1286 0,'0'0'37'15,"0"0"115"-15,0 0 73 0,0 0 0 16,0 0-128-16,85 64-72 16,-32-20-25-16,10 10 0 15,6 6 0-15,0 1 0 16,-2 2 0-16,2-5 0 15,-1-6-11-15,-4-7-135 16,-7-14-110-16,-13-19-100 16,-10-12-248-16</inkml:trace>
  <inkml:trace contextRef="#ctx0" brushRef="#br2" timeOffset="206699.63">28814 1180 1619 0,'0'0'116'16,"0"0"90"-16,0 0-100 0,0 0-106 16,0 0 0-16,-12 86 0 15,-24-10 0-15,-13 13 0 16,-14 8 0-16,-12 2 0 16,-9 0-79-16,0-12-255 15,17-16-267-15</inkml:trace>
  <inkml:trace contextRef="#ctx0" brushRef="#br2" timeOffset="208401.56">24309 773 869 0,'0'0'247'0,"0"0"-129"0,0 0 60 16,0 0 37-16,0 0-69 15,0 0-64-15,0 0-36 16,117-2-18-16,-62 2-13 15,12 0-1-15,8 6 11 16,4-3-12-16,-3 2 8 16,-2-5-7-16,-4 0 2 15,2 0-16-15,1 0 0 16,3 3 0-16,3-3 0 16,2 2 0-16,-2 1 0 15,0-2 0-15,-4 2 0 16,-4-2 0-16,-8 1 0 0,-4 0 0 15,1 4 0-15,3 0 0 16,-2 1 0-16,-2 0 0 16,-9-1 0-16,-10-2 0 15,-10-1 0-15,-9-1 0 16,-3-2 0-16,-5 0 0 16,-1 0 0-16,0 0 0 15,4 0 0-15,2 0 0 16,8 0 0-16,5 0 0 15,8 0 0-15,5 1 0 16,3 1 0-16,-3 0 0 16,-5-1 0-16,-9-1 0 0,-8 0 0 15,-10 0 0 1,-1 0 0-16,-7 0 0 0,-1 0 0 16,-1 0 0-16,-1 0 0 15,2 0 0-15,-1 0 0 16,-2 0 0-16,0 0 0 15,0 0 0-15,0 0 0 16,0 0 0-16,0 0 0 16,0 0 0-16,0 2 0 15,0 0-106-15,0-2-512 16</inkml:trace>
  <inkml:trace contextRef="#ctx0" brushRef="#br2" timeOffset="209804.01">22624 1534 719 0,'0'0'245'0,"0"0"17"16,0 0-82-16,0 0-26 0,0 0-24 15,0 0-46-15,0 0-66 16,27 0-18-16,-26 0-2 16,1 0 1-16,-1 0-3 15,2 0-26-15,6 0-56 16,3 8-22-16,10 1-75 16,11-4-316-16</inkml:trace>
  <inkml:trace contextRef="#ctx0" brushRef="#br2" timeOffset="210604.01">22940 1598 796 0,'0'0'58'0,"0"0"26"16,0 0 52-16,0 0-26 0,0 0-19 15,0 0 3 1,-64-28 19-16,73 28 26 0,19 0 7 15,19 6-92-15,15 5-3 16,16 3-2-16,8 5-3 16,10-1-15-16,2 0-9 15,-5-1-8-15,-13-7-9 16,-17-3-5-16,-13-1-2 16,-8-2-7-16,-6-2-47 15,-6-2-68-15,-9 0-94 16,-12-6-78-16,-8-8-276 15</inkml:trace>
  <inkml:trace contextRef="#ctx0" brushRef="#br2" timeOffset="211622.32">24124 727 688 0,'0'0'145'0,"0"0"-140"16,0 0 54-16,0 0 139 15,0 0-73-15,0 0-29 16,50-20 2-16,-50 18-43 16,0 2-21-16,0 0 6 15,0 0-11-15,0 0-9 16,1 0-2-16,-1 2-9 15,2 12-4-15,-2 7 32 16,0 11-6-16,0 11 2 16,0 12 12-16,-11 13-15 15,-2 17-16-15,-5 10-2 0,-1 9 0 16,2 5-1-16,2 0-4 16,6 0-3-16,5-2 0 15,2-7 5-15,-1-10 5 16,0-10 7-16,-4-13-13 15,1-11-3-15,0-8 3 16,0-9 5-16,3-7 8 16,-2-6 4-16,0-7-12 15,2-7-3-15,1-4-3 16,2-5-5-16,0-2 3 16,0-1 6-16,0 0-3 15,-1 0-5-15,1 0-3 0,-2 0 0 16,-1-12-9-1,0-8-112-15,0-11-159 0,2-7-252 16</inkml:trace>
  <inkml:trace contextRef="#ctx0" brushRef="#br2" timeOffset="213073.08">21726 1082 1123 0,'0'0'44'0,"0"0"74"16,0 0 19-16,0 0 28 15,0 0-43-15,0 0-49 16,10-18-28-16,-8 18 9 16,1 0-19-16,7 0-22 15,5 12-12-15,9 13 0 16,6 9 0-16,4 11-1 15,-2 6 0-15,-3 3 0 16,-5-2-1-16,-7-4 1 16,-6-9 0-16,-4-8-2 15,-4-10-3-15,-3-10 4 0,0-9-2 16,0-2 3-16,0-4 4 16,0-21 31-16,0-11-24 15,0-14-5-15,0-7 2 16,4 0-5-16,7-1 6 15,3 7 5-15,-2 3-8 16,3 7 8-16,-4 9-8 16,0 10-1-16,2 7-5 15,-3 8-3-15,8 7-32 16,3 2-58-16,3 20-124 16,3 10-5-16,-1 4-158 15,1 1-215-15</inkml:trace>
  <inkml:trace contextRef="#ctx0" brushRef="#br2" timeOffset="214146.62">22218 1344 577 0,'0'0'351'15,"0"0"-327"-15,0 0 43 16,9 104 42-16,-6-63-29 15,-1 2-51-15,-2 2-28 16,0 1 0-16,0-4-2 16,-6-5-40-16,0-4-175 15,4-10-189-15</inkml:trace>
  <inkml:trace contextRef="#ctx0" brushRef="#br2" timeOffset="214724.86">21547 865 894 0,'0'0'11'0,"0"0"50"0,0 0 33 15,0 0 6-15,118-65-45 16,-72 48 5-16,5 2-17 15,-1-1-23-15,4 5 18 16,3 4 25-16,10 5-45 16,9 2 8-16,10 14-4 15,8 21 3-15,4 18-5 16,-3 16 3-16,-9 14-14 16,-17 9 2-16,-24 5-5 15,-32 5 4-15,-13 1 6 16,-32 6-4-16,-28-2-7 0,-15-7 7 15,-17-16-7-15,-19-23-3 16,-5-28-2-16,-5-27-1 16,2-12-13-16,13-40 7 15,12-19 0-15,13-18 7 16,19-10 8-16,20-7 4 16,20-4 27-16,20-3-5 15,2-5-34-15,36-3-1 16,19 6-142-16,21 14-160 15,21 18-387-15</inkml:trace>
  <inkml:trace contextRef="#ctx0" brushRef="#br2" timeOffset="-213070.52">28167 2515 725 0,'0'0'139'15,"0"0"-88"-15,0 0 54 16,40-84 19-16,-13 69-26 16,4 1-7-16,7 4-39 15,5 1-31-15,3 3 5 16,2 2 9-16,5 1-2 0,1 2-3 16,4 1-6-1,7 0-5-15,4 6 8 0,6 8-6 16,5 3-15-1,7 3 4-15,2 1 1 0,5-1-1 16,3-1 22-16,-4-2-5 16,-5-3-12-16,-8-1 13 15,-5-1-14-15,-8 1-10 16,-1 0-4-16,-5 3 0 16,-3-2-1-16,0 5 2 15,-1 1 12-15,3 3-13 16,1 6-1-16,2 0 1 15,-2 0 0-15,0 1 0 16,-3 2-1-16,-3 3 3 16,-1 9-1-16,-3 2 3 15,-7 1-2-15,-6 5 2 0,-6-5 0 16,-3-3-3-16,-2-5 2 16,-5-7 1-16,-4-10 1 15,-3-7 3-15,-8-8 1 16,-4-5 4-16,-3-2 18 15,0 0 0-15,0 0-8 16,0-2-16-16,0-10-7 16,0-6-41-16,0-6-43 15,3-2 26-15,3-3-188 16,4 0 19-16,7-1-281 16</inkml:trace>
  <inkml:trace contextRef="#ctx0" brushRef="#br2" timeOffset="-212736.36">30716 2842 931 0,'0'0'223'0,"0"0"-156"15,0 0 74-15,0 0 27 16,0 0-37-16,0 0-73 15,15-66-48-15,6 74-3 16,2 8-7-16,-3 7 5 16,-4 4-4-16,-2 8-2 15,-6 9-1-15,-1 10 2 0,-1 5 0 16,-5 2-4 0,-1-5 3-16,0-6-3 0,-10-10-12 15,-16-7-15-15,-10-8-11 16,-10-5-22-16,-9-9-10 15,-9-6-45-15,-8-5-45 16,0 0-144-16,6-18-315 16</inkml:trace>
  <inkml:trace contextRef="#ctx0" brushRef="#br2" timeOffset="-211768.36">30188 5228 1326 0,'0'0'167'0,"0"0"70"15,85-41-31-15,-39 28-95 16,11 4-111-16,4 7 0 15,1 2 0-15,-5 0 0 16,-12 3 0-16,-9 8 0 16,-12 0 0-16,-8 0 0 15,-4 3 0-15,-3 1 0 16,1 4 0-16,-4 8 0 16,-3-1 0-16,-3 8 0 15,0 2 0-15,-13 1 0 0,-8 0 0 16,-12 0 0-1,-11-4 0-15,-10-5 0 0,-5-8 0 16,-6-8 0-16,2-12 0 16,5 0-23-16,6-13 4 15,3-18 3-15,7-12-13 16,5-6-12-16,11-6-5 16,10-4 2-16,13-1-45 15,3 6-22-15,12 2-18 16,18 9-11-16,13 1-140 15,10 5-180-15</inkml:trace>
  <inkml:trace contextRef="#ctx0" brushRef="#br2" timeOffset="-211465.57">30841 4945 1005 0,'0'0'288'15,"0"0"-198"-15,0 0 124 16,0 0-38-16,0 0-79 16,0 0-28-16,99-54-42 15,-71 85-27-15,5 14 0 0,3 11 0 16,-1 6 0-16,-4 3-3 15,-2-2 1-15,-4-2-3 16,2-4-49-16,-3-6-47 16,-3-8-66-16,-5-10-62 15,1-17-178-15,-1-16-273 16</inkml:trace>
  <inkml:trace contextRef="#ctx0" brushRef="#br2" timeOffset="-211201.25">31336 4932 1157 0,'0'0'69'0,"0"0"55"16,-28-77 9-16,14 67-76 16,-2 8-47-16,-5 2-7 15,-6 7 10-15,-3 23 43 16,-2 10 5-16,-1 10-28 15,0 5-15-15,-2 5-12 16,-3 0-6-16,-2-6-1 16,-5-4-49-16,8-8-50 15,5-13-19-15,13-8-83 16,15-13-140-16,4-8-128 16</inkml:trace>
  <inkml:trace contextRef="#ctx0" brushRef="#br2" timeOffset="-210817.85">31550 4763 1117 0,'0'0'88'16,"0"0"110"-16,0 0-28 0,0 0-48 16,0 0-78-16,0 0-24 15,69 56-16-15,-40-8 2 16,-3 10-2-16,-3 3-3 15,1-4 0-15,0 4 0 16,0 2-1-16,-2-1-3 16,1-3-54-16,-6-12-75 15,-2-12-16-15,0-15-96 16,-3-18-145-16,2-4-342 16</inkml:trace>
  <inkml:trace contextRef="#ctx0" brushRef="#br2" timeOffset="-210646.31">31912 4964 1084 0,'0'0'136'16,"0"0"-85"-16,0 0 110 15,0 0-73-15,0 0-72 16,-116-56 25-16,59 65 34 16,-10 11-62-16,-3 5-12 15,-2 6-1-15,-1 4-34 16,1-2-86-16,8-4-118 15,17-8-329-15</inkml:trace>
  <inkml:trace contextRef="#ctx0" brushRef="#br2" timeOffset="-207381.15">32134 4754 1246 0,'0'0'107'0,"0"0"72"16,0 0 14-16,0 0-90 15,82 26-80-15,-47 8 3 16,5 10 0-16,-4 6-10 16,-3 1-9-16,-1 7-7 15,4 0 1-15,6 5 0 16,3 6-1-16,4-2-11 16,-1-5-63-16,-5-11-23 15,-9-13-21-15,-9-13-7 0,-9-16-40 16,-10-9-26-16,-6-14-44 15,0-20-309-15</inkml:trace>
  <inkml:trace contextRef="#ctx0" brushRef="#br2" timeOffset="-207197.65">32703 5096 864 0,'0'0'121'16,"0"0"22"-16,-3-71 64 15,-8 55-54-15,-5 7-87 16,-7 7-37-16,-8 2 7 15,-8 5 10-15,-3 18-10 16,-5 10-14-16,-1 9-5 16,-4 5-14-16,-2 6-3 0,6 0-24 15,1-3-126 1,12-13-116-16,19-15-241 0</inkml:trace>
  <inkml:trace contextRef="#ctx0" brushRef="#br2" timeOffset="-206764.29">32886 4867 1131 0,'0'0'53'16,"0"0"-18"-16,0 0 81 0,98-3-4 15,-78 3-64-15,-1 3-19 16,-2 7 3-16,1-3 2 16,-5 4-5-16,2-2-16 15,-3 4-12-15,1 6-1 16,-4 2-1-16,2 8-2 16,-3 2 3-16,-3 5-7 15,-5 3 4-15,0 4 2 16,0 4-4-16,-16-1 1 15,-8 2 3-15,-9-4-10 16,-4-5-31-16,-4-11 6 16,1-12-20-16,-2-15 23 15,4-1 11-15,2-26 1 0,1-13-8 16,1-12-26-16,6-10 5 16,4 0-22-16,8-1 28 15,11 7 13-15,5 6-91 16,3 8-27-16,19 10-68 15,7 7-331-15</inkml:trace>
  <inkml:trace contextRef="#ctx0" brushRef="#br2" timeOffset="-205853.28">31921 4573 313 0,'0'0'83'0,"0"0"21"16,0 0 5-16,0 0-16 16,87-6-7-16,-74 6 33 15,-6-2 28-15,-1 2-7 16,-2-2 14-16,-3-1-16 16,2 3-17-16,-3-1-4 15,0 1-44-15,0 0-43 16,-4 0-20-16,-25 0-9 15,-19 0 22-15,-29 0 46 16,-26 0-38-16,-24 0-1 16,-19 0-12-16,-8 0-1 15,0 0-9-15,-2 0 2 0,2 3-7 16,13 2-3-16,8 0 0 16,16 2 0-16,18 0-3 15,13 3 2-15,15-2 0 16,13 1 1-16,8-1 1 15,9-1 0-15,4-2-1 16,5-1 3-16,5-3-3 16,8-1 0-16,3 0 0 15,5 0 0-15,4 0 0 16,4 0 0-16,3 0 0 16,-2 0 0-16,2 0 0 15,-1 0 0-15,-1 0 0 0,1 0 0 16,-1 0 0-16,2 0 0 15,0 0 0-15,0 0 0 16,0 0-56-16,0 4-101 16,0-4-95-16,9 0-90 15</inkml:trace>
  <inkml:trace contextRef="#ctx0" brushRef="#br2" timeOffset="-205045.43">29939 4649 833 0,'0'0'214'0,"0"0"-24"15,0 0 24-15,0 0-51 16,0 0-21-16,0 0-73 16,30-14-43-16,-30 14-26 15,0 19-4-15,0 18 4 0,0 23 11 16,-6 16 1-16,3 11-11 15,1 9 0-15,0 3 0 16,2-4 0-16,0-8 1 16,0-10-2-16,0-14 0 15,0-13-1-15,-1-15-5 16,-5-13-59-16,-1-10-49 16,-2-12-55-16,-3-2-56 15,-3-25-171-15</inkml:trace>
  <inkml:trace contextRef="#ctx0" brushRef="#br2" timeOffset="-204578.04">28901 5061 1198 0,'0'0'273'15,"0"0"-201"-15,0 0 118 16,0 0 30-16,0 0-133 16,0 0-80-16,10-44-7 15,-3 44 0-15,1 0 0 16,-1 0 0-16,-1 0 0 0,3 11 0 15,0 9 0-15,-1 5 0 16,-1 6 0-16,-1 3 0 16,-3-2 0-16,-2-3-19 15,-1-10 5-15,0-9-8 16,0-8 4-16,3-2 18 16,4-7 20-16,3-17-3 15,3-10-10-15,4-5-4 16,2-2 0-16,3-2 1 15,5-3-3-15,2 6-1 16,2 4-4-16,0 8-18 16,-1 11-51-16,-4 13-86 15,-4 4-74-15,-3 16-107 0,-4 11-199 16</inkml:trace>
  <inkml:trace contextRef="#ctx0" brushRef="#br2" timeOffset="-204414.53">29354 5199 1273 0,'0'0'91'0,"0"0"-69"15,0 0 81-15,0 0-23 16,0 92-23-16,-2-37-39 16,1 8-18-16,1 3-34 15,0-3-153-15,12-6-337 0</inkml:trace>
  <inkml:trace contextRef="#ctx0" brushRef="#br2" timeOffset="-202925.95">30841 4743 1473 0,'0'0'64'15,"0"0"29"-15,0 0 61 16,0 0-54-16,100-63-22 15,-75 54-49-15,5 4-9 0,2 1 4 16,-1 4-12-16,3 0-12 16,2 0 0-16,0 0 0 15,1 9 0-15,-3 2 0 16,-1-2 0-16,-5 2 0 16,-4 0 0-16,-4-2 0 15,-2 4 0-15,-5-2 0 16,0 1 0-16,-2-1 0 15,-1 0 0-15,-2 1 0 16,-2-2 0-16,-3-3 0 16,-2-3 0-16,-1-1 0 15,0-2-6-15,0 3-33 0,-3-1-32 16,-6 0 3 0,-4 1-41-16,-1-2-85 0,1-2-86 15,7 0-262-15</inkml:trace>
  <inkml:trace contextRef="#ctx0" brushRef="#br2" timeOffset="-201140.56">22224 1280 536 0,'0'0'49'0,"0"0"150"16,0 0 49-16,0 0-5 16,0 0-125-16,0 0-77 15,0 0-12-15,38 0 14 0,-38 0 18 16,0 0-3-16,0 0-16 16,0 6 5-16,0 1 40 15,0-2-16-15,1 0 7 16,3-2 5-16,1 1-69 15,-4 1-14-15,1-3 0 16,-2 4 0-16,0 3 0 16,0 3 0-16,0 13 0 15,0 11 0-15,0 12 0 16,0 17 0-16,0 13 0 16,0 3 0-16,-8 5 0 15,-16-2 0-15,-13-4 0 16,-12-6 0-16,-8-8 0 15,-2-12 0-15,1-8 0 16,3-12 0-16,11-11 0 0,14-9 0 16,16-8 0-16,12-4 0 15,4-2 0-15,37 0 0 16,30 3 0-16,34 3 0 16,27 3 0-16,10 3 0 15,2 0 0-15,-8 0 0 16,-4-1-166-16,1 4-331 15</inkml:trace>
  <inkml:trace contextRef="#ctx0" brushRef="#br2" timeOffset="-200140.35">29230 5252 1297 0,'0'0'130'16,"0"0"59"-16,0 0-10 16,0 0-69-16,84-19-28 15,-69 19-42-15,-1 0-23 16,0 12-14-16,-1 7-3 0,1 10 0 16,1 9 0-1,1 6 0-15,2 7 0 0,-6 4 0 16,-6 1 0-16,-6 0 0 15,0-3 0-15,-17-3 0 16,-9-8 0-16,-4-8 0 16,3-7 0-16,6-10 0 15,9-5 0-15,11-5-13 16,1-1 5-16,23 2 8 16,28 5 13-16,28 5-13 15,23 2-16-15,11 2-37 16,0 1-85-16,-1-4-118 0,2-5-232 15</inkml:trace>
  <inkml:trace contextRef="#ctx0" brushRef="#br2" timeOffset="-199072.81">30959 4909 981 0,'0'0'81'15,"0"0"76"-15,0 0-11 16,0 0-52-16,0 0-61 0,0 0 25 16,85-44-4-16,-66 44-4 15,4 0 11-15,0 0 3 16,4 0-27-16,5 2 4 16,-1 9-23-16,2 2-17 15,-2-1 4-15,-3-1-2 16,-4 5-2-16,-3-6-1 15,-1 3 1-15,-4 0-1 16,0-4 0-16,-2 2 1 16,1 1-5-16,-5 2 5 15,4 3-2-15,-2 3 1 16,1 2-5-16,0 2 5 0,0 5 1 16,-2-1-1-1,-2 4-1-15,-3 0-3 0,-3-1 1 16,-3 1 2-16,0-4-3 15,0 1 3-15,0 3 0 16,-12 0 1-16,-1 2-1 16,-5 2 2-16,-1 0-1 15,-1 0 0-15,-7-2 1 16,-1-1-1-16,-5-3 0 16,-7-8 1-16,0-6 3 15,-7-6-3-15,-3-7 6 16,-5-3-3-16,-4 0-3 15,-6-15 5-15,-4-4-6 16,-1-8 7-16,8-2-6 0,10-3 2 16,10-4 0-16,9-4-2 15,7-2 5-15,8-4 8 16,8 0 6-16,7-2 2 16,3-2 0-16,0 1-4 15,12 3-6-15,6 0-4 16,1 5 13-16,6-1-21 15,2-1 0-15,1 0 0 16,4-1 0-16,-2 1 0 16,-1 4 0-16,1 4 0 15,-4 7 0-15,2 6 0 16,-4 4 0-16,0 4 0 16,-3 2 0-16,0 2 0 15,3 1 0-15,1 4 0 0,8 5 0 16,3 0 0-16,11 5 0 15,8 22 0-15,11 16 0 16,7 27 0-16,3 23 0 16,-3 26 0-16,-4 24-39 15,-12 17-124-15,-17 4-161 16,-18-6-418-16</inkml:trace>
  <inkml:trace contextRef="#ctx0" brushRef="#br2" timeOffset="-197870.48">31245 5828 1226 0,'0'0'111'0,"0"0"79"16,81 8 10-16,-69-6-48 16,-5-1-47-16,-5-1-42 15,-2 2-63-15,0-1 0 16,0 2 0-16,-29 4 0 16,-18 1 0-16,-22 3 0 0,-21-7 0 15,-17 2 0-15,-12 1 0 16,-5-1 0-16,2 3 0 15,13-2 0-15,15 0 0 16,16 0 0-16,22-4 0 16,21-2 0-16,15 0 0 15,12-1 0-15,8 0 0 16,0 2 0-16,0-2 0 16,0 0 0-16,0 0 0 15,6 0 0-15,3-2 0 16,1-3 0-16,2-2 0 15,2 0 0-15,2 0-125 16,7-2-157-16,8-1-207 16</inkml:trace>
  <inkml:trace contextRef="#ctx0" brushRef="#br2" timeOffset="-197625.14">30331 5675 1282 0,'0'0'127'16,"0"0"-125"-16,0 0 107 15,-92-15-2-15,65 29-28 16,1 16-10-16,7 12-5 16,6 8-29-16,8 3-13 15,5 1-9-15,0-1-7 0,6-3-5 16,9-10-2-16,-2-7-60 15,5-3-45-15,6-10-122 16,10-4-195-16</inkml:trace>
  <inkml:trace contextRef="#ctx0" brushRef="#br2" timeOffset="-195100.34">30537 6252 1180 0,'0'0'116'0,"0"0"26"16,0 0 16-16,0 0 5 15,80-12-83-15,-74 12-40 16,2 12-39-16,1 16-1 0,1 13-4 16,-1 5 4-1,-4 3 2-15,-4-1-2 0,-1-1-1 16,0-2 1-16,0-4 0 16,0-7 0-16,0-11 0 15,0-10-1-15,0-7 1 16,0-6 2-16,0 0 0 15,0 0-1-15,0 0-1 16,0 0-20-16,-1-3-34 16,-2-5-57-16,1-4-82 15,2-3-292-15</inkml:trace>
  <inkml:trace contextRef="#ctx0" brushRef="#br2" timeOffset="-193804.4">31642 5699 274 0,'0'0'68'0,"0"0"-68"16,0 0-50-16,0 0-154 15</inkml:trace>
  <inkml:trace contextRef="#ctx0" brushRef="#br2" timeOffset="-193209.87">31392 5673 635 0,'0'0'133'16,"0"0"-91"-16,0 0 87 16,0 0 38-16,0 0-75 15,0 0 26-15,3 0 39 16,8 0-20-16,6 0-29 15,10 0-27-15,9 0-3 0,8 0-8 16,6 0-29 0,3 0-1-16,1 0-21 0,-2 1-19 15,-6 0 0-15,-7-1 0 16,-7 0 0-16,-12 0 0 16,-9 0 0-16,-6 0 0 15,-5 0 0-15,0 0 0 16,0 0 0-16,0 0 0 15,0 0 0-15,0 2 0 16,3 0-26-16,2 4-35 16,0 0-75-16,-2-1-76 15,-3-1-20-15,0-4-203 16,-5 0-223-16</inkml:trace>
  <inkml:trace contextRef="#ctx0" brushRef="#br2" timeOffset="-190301.19">31687 6137 916 0,'0'0'199'0,"0"0"-57"15,0 0-38-15,0 0-24 16,0 0-69-16,49 115-3 15,-37-53-2-15,-5 1 0 0,-4-1-3 16,-1-9-1 0,0-8-1-16,-2-7-1 0,0-9 0 15,0-4-1-15,0-5 1 16,4-2-7-16,3-1-72 16,2-2-85-16,3-4-195 15,0-8-441-15</inkml:trace>
  <inkml:trace contextRef="#ctx0" brushRef="#br2" timeOffset="-189980.05">31623 6654 1250 0,'0'0'91'0,"0"0"-89"16,0 0 23-16,0 0 71 15,0 0-68-15,0 0-28 16,0 8-12-16,0 1 2 16,0 7 5-16,4 2 5 15,10 1 8-15,6-1-5 16,4-3 11-16,1-6 21 16,4-4 15-16,-3-5-15 15,0 0-1-15,0 0-2 16,-4-12-14-16,0-7-15 15,-2-3-3-15,4-8-15 16,-2-6-79-16,3-5-137 0,5-2-305 16</inkml:trace>
  <inkml:trace contextRef="#ctx0" brushRef="#br2" timeOffset="-189271.9">28043 958 73 0,'0'0'0'0</inkml:trace>
  <inkml:trace contextRef="#ctx0" brushRef="#br2" timeOffset="-189191.14">27913 899 172 0,'0'0'83'0,"0"0"9"16,0 0-31-16,0 0-61 16,0 0-249-16</inkml:trace>
  <inkml:trace contextRef="#ctx0" brushRef="#br2" timeOffset="-188478.91">28466 730 829 0,'0'0'23'16,"0"0"4"-16,115-20 19 16,-71 20 21-16,3 0-24 15,-2 9-31-15,4 8-7 16,-2 5-1-16,2 5-1 15,-1 7-3-15,2 10-4 0,1 3-41 16,0 7-38 0,-1 4 36-16,-2 1 11 0,-5 3 23 15,-5 0 13 1,-10-1 12-16,-9-2 17 0,-14-3-7 16,-5-3-14-16,-5 2-4 15,-19 1 0-15,-5 5 6 16,-6-2-2-16,-4-5-1 15,-7-4 4-15,-4-8 22 16,-9-3 23-16,-12-8-6 16,-7-3-26-16,-10-9-16 15,-9-8-7-15,-4-8-1 16,4-3-31-16,6-15 30 16,16-14 2-16,11-9 2 15,10-8 7-15,7-5 42 0,6-10 6 16,7-11 1-16,7-6 5 15,8-7 16-15,10-6-39 16,7 1 4-16,2-2-8 16,5 3-6-16,16 10-15 15,10 12-8-15,8 17 2 16,6 11-3-16,4 15-6 16,0 12-1-16,-3 6-7 15,-1 6-2-15,-3 0-45 16,0 10-41-16,-5 3-58 15,-4 1-22-15,-8-2-60 16,-7 1 43-16,-3-2 97 0,-5 1-3 16,-4-6-156-16</inkml:trace>
  <inkml:trace contextRef="#ctx0" brushRef="#br2" timeOffset="-184591.99">32425 5666 817 0,'0'0'104'16,"0"0"88"-16,0 0 37 16,0 0-44-16,0 0-25 15,0 0-32-15,0 0-47 16,45 0-10-16,-26 43-35 16,7 19 5-16,4 12-38 15,-1 15-3-15,0 6 0 0,-4 1 0 16,-7-1 0-16,-3-11 0 15,-6-14 0-15,-6-11-25 16,-2-16-39-16,-1-13-38 16,0-13-63-16,0-15-95 15,0-2-203-15</inkml:trace>
  <inkml:trace contextRef="#ctx0" brushRef="#br2" timeOffset="-184257.82">32389 5736 1316 0,'0'0'38'16,"0"0"-38"-16,0 0 78 15,0 0-21-15,0 0-51 16,0 0-5-16,-12-3 11 15,5 3-5-15,1 0 6 16,2 2 8-16,-1-2-6 16,5 0 11-16,0 0 20 15,0 0 53-15,0 0 21 16,1-11-25-16,15-3-56 16,12 0-7-16,6 6-14 0,9 5-18 15,5 3-11 1,3 11-33-16,-1 17-47 0,-5 3-38 15,-6 2-129-15,-8-8-161 16</inkml:trace>
  <inkml:trace contextRef="#ctx0" brushRef="#br2" timeOffset="-183622.12">32099 4057 1025 0,'0'0'41'0,"0"0"99"15,0 0 73-15,0 0-61 16,0 0-60-16,0 0-2 15,-8-10-49-15,8 51-30 16,2 28 18-16,11 31 31 16,0 20-38-16,2 14-10 0,-4 14 2 15,-8 9-4 1,-3 2-10-16,-3 1 0 0,-15-9 0 16,-2-17-26-16,3-16-51 15,0-17-31-15,2-19-37 16,5-21 10-16,1-15-52 15,4-15-73-15,5-13-31 16,0-12-370-16</inkml:trace>
  <inkml:trace contextRef="#ctx0" brushRef="#br2" timeOffset="-183151.03">32844 4284 836 0,'0'0'0'0,"115"55"-43"16,-91-35-80-16,-18-9-97 15</inkml:trace>
  <inkml:trace contextRef="#ctx0" brushRef="#br2" timeOffset="-180886.16">31575 5697 340 0,'0'0'66'16,"0"0"15"-16,0 0 38 16,0 0 13-16,0 0-43 15,0 0 11-15,-12-29 23 16,12 27-23-16,0-1-23 16,0 0-38-16,0 3 12 15,0 0 22-15,0 0-2 0,0 0-22 16,0 0-9-16,0 0-16 15,6 0-17-15,0 0-7 16,2 1 0-16,-3 4-1 16,1-5 1-16,-1 2 2 15,-1-2 1-15,5 0 17 16,5 0 19-16,2 0 1 16,8 0-12-16,6 0 9 15,9 0-4-15,13 0-6 16,15 0-14-16,13 5 14 15,11 2-11-15,8 1 4 16,1-1 14-16,-5-5-7 0,-11 0 8 16,-14-2-13-16,-15 0 5 15,-6 0-10 1,-3 0-17-16,-4 0 0 0,-3 1 0 16,-2 1 0-16,-2 0 0 15,-3-2 0-15,0 0 0 16,-4 0 0-16,-7 0 0 15,-5 0 0-15,-5 3 0 16,-2-3 0-16,-6 0 0 16,-2 0 0-16,1 0 0 15,-2 0 0-15,0 0 0 16,0 0 0-16,0 0 0 16,0 0 0-16,0 0 0 15,0 0 0-15,0 0 0 16,-16 3 0-16,-16-1 0 0,-16-2 0 15,-20 0 0-15,-11-3 0 16,-11-10 0-16,-13-1 0 16,-6 0 0-16,-5 0-4 15,2 1-13-15,9 4 4 16,15 0-13-16,16 6 5 16,14 0 8-16,16 3 5 15,17 0-9-15,7 0 10 16,7 0-4-16,4 4 10 15,4-1 0-15,2-1 2 16,1-2-1-16,0 0 4 16,0 0 1-16,4 0 22 0,22 0 20 15,20 0-36-15,24 3-11 16,19 7 10-16,20 4-1 16,12 1-1-16,4 7 0 15,3 1 1-15,-4 2-9 16,-7 2 0-16,-13-6 0 15,-16-2 0-15,-21-6 0 16,-25-3 0-16,-24-6 0 16,-12-3 0-16,-6-1 0 15,-3 2 0-15,-23 4 0 16,-15-2 0-16,-16 4 0 16,-8-4 0-16,-10 0 0 15,-9-1 0-15,-10-1-36 16,-20-2-17-16,-19 0-33 0,-20-2-44 15,-9-10-99-15,19-8-156 16</inkml:trace>
  <inkml:trace contextRef="#ctx0" brushRef="#br2" timeOffset="-178635.5">31573 5591 333 0,'0'0'23'15,"0"0"11"-15,0 0-5 16,-77-80 4-16,59 58-20 15,3 3 27-15,5-1-3 16,2 3 7-16,2 3-1 16,1 1-16-16,0 2-27 15,-3 1-7-15,-1-6-89 16,-4 0-18-16,-1-2 63 16,-2 0 51-16,1 0 22 15,2-1 23-15,4 2-4 0,3 1-1 16,1 2 33-16,2-1 13 15,0-2-28-15,-1 0-7 16,1-5-27-16,0-4 9 16,-3 1-21-16,1-4-10 15,1 1 0-15,1 2 23 16,1-2 4-16,2 6-13 16,0 0-11-16,0-2 3 15,0 0-6-15,0-3-1 16,3-1-2-16,6 0 2 15,-1 3 3-15,4 3-4 16,-3-1 0-16,0 3-3 16,3 2 3-16,1 3 2 0,3 1 0 15,3 4-2 1,1 0 0-16,4 5-1 0,0 1-3 16,3-3 3-16,-5 1 0 15,-1 0-1-15,-4-3 1 16,-1 2 1-16,1 1 1 15,-1 1-1-15,0 3 0 16,7 2 0-16,3 0-16 16,3 0-3-16,1 9-11 15,2-4 16-15,-2 1 3 16,2-2-5-16,-4-2-7 16,-3-1 14-16,0-1 9 15,1 0 1-15,-4 0-1 16,5 0 0-16,2 0 0 0,2 0 16 15,5 0 32-15,4 0-48 16,2 0 0-16,1 5 2 16,2 0 1-16,-3-1 14 15,-2-1-7-15,-6-1-9 16,-3 0 2-16,-1-1-3 16,-2 2 2-16,1 0 2 15,-4-1 0-15,2 5 2 16,2 1 4-16,0 2 13 15,1 2 9-15,-1-1-20 16,-4-3 17-16,-4 2-20 16,-3 2-9-16,-1-1 1 15,0 3-1-15,2-3 0 0,-3 2 0 16,0 1 0 0,0-2 0-16,-3 5-1 0,2-2 1 15,-1-1 0-15,-2 3 0 16,0 2-3-16,-5 3-2 15,-1 2-21-15,-3 0-8 16,-1 1-2-16,-2 0 18 16,0 1-6-16,0 3 9 15,0-3 7-15,0 5 6 16,0-3-9-16,-5-1-21 16,-1-1-10-16,-6-2 32 15,-3-4 9-15,-1-3-14 0,-7-3-68 16,1-6-15-1,-2-4 14-15,8-4-102 0</inkml:trace>
  <inkml:trace contextRef="#ctx0" brushRef="#br2" timeOffset="-177244.48">32119 4353 403 0,'0'0'182'0,"0"0"-60"15,0 0-23-15,0 0 8 16,-4-87-75-16,-21 56-18 16,-8-2 47-16,-9-9 7 15,-12-4-2-15,-5-3 5 16,-7 1-17-16,-1 3-28 16,0 6-6-16,3 5-16 15,3 5 0-15,1 9-2 16,3 9-2-16,3 7 2 15,2 4-1-15,2 4-2 16,3 17 0-16,4 8 1 16,3 6 2-16,5 2-2 0,7 2 12 15,4 0 1-15,8-3 2 16,4-8 0-16,6-8-2 16,1-11-3-16,5-4-7 15,0-5 0-15,0 0 40 16,0-14 33-16,15-10-76 15,8-5-76-15,10-2-95 16,10 6-175-16,6 6-179 16</inkml:trace>
  <inkml:trace contextRef="#ctx0" brushRef="#br2" timeOffset="-176713.86">32441 3762 684 0,'0'0'120'0,"0"0"26"16,0 0 70-16,0 0-48 15,0 0-61-15,83-46-21 16,-69 54-37-16,7 25-38 15,3 18-5-15,8 21 0 16,2 15 5-16,-3 14 6 16,-1 5-7-16,-7 2 0 15,-6-2-9-15,-6-11 3 16,-10-11-4-16,-1-18 4 16,0-13-4-16,-9-18-1 15,-3-13-3-15,1-11 4 16,3-8-1-16,0-3-2 0,4-6-3 15,-3-16 4-15,1-9-17 16,1-7-48-16,5 3-11 16,0 2-50-16,0 4-25 15,0 7-98-15,5 2-227 16</inkml:trace>
  <inkml:trace contextRef="#ctx0" brushRef="#br2" timeOffset="-176366.8">32470 4367 872 0,'0'0'84'0,"0"0"-18"16,0 0 72-16,0 0-38 15,0 0-97-15,0 0-2 16,37 53-1-16,-23-23 3 16,2 4-2-16,5 0 40 15,0 1 9-15,6-6 28 16,2-4 8-16,6-7-9 16,2-6 1-16,3-9-32 15,1-3 7-15,-5-3-24 16,-2-14-19-16,-6-4-10 0,-3-4-14 15,-7 1-149-15,-6-11-127 16,6-7-358-16</inkml:trace>
  <inkml:trace contextRef="#ctx0" brushRef="#br2" timeOffset="-160818.13">29579 1385 1165 0,'0'0'347'0,"0"0"-205"16,0 0 9-16,0 0 32 15,0 0-124-15,0 0-59 16,100-38 0-16,-40 33 0 16,4 2 0-16,-6 3 0 15,-7 0 0-15,-11 10 0 16,-9 4 0-16,-8 6 0 15,-7 8 0-15,-7 7 0 16,-9 11 0-16,-1 10 0 16,-26 2 0-16,-9-5 0 15,-4-3 0-15,-3-11 0 16,-1-7 0-16,-1-9 0 16,-2-12 0-16,-2-11 0 15,-1-5 0-15,1-29 0 0,9-14 0 16,7-10 0-16,15-5 0 15,15-3 0-15,3 8 0 16,12 7 0-16,17 12 0 16,3 11 0-16,8 10-40 15,4 8-88-15,2 10-159 16,2 0-151-16,4 11-636 16</inkml:trace>
  <inkml:trace contextRef="#ctx0" brushRef="#br2" timeOffset="-160451.11">30452 1160 616 0,'0'0'757'0,"0"0"-718"15,0 0 105-15,0 0 117 16,0 0-117-16,0 0-66 0,-12-36-70 16,12 36-8-16,0 0 0 15,0 0 0-15,3 17 0 16,25 26 0-16,16 19 0 15,12 19 0-15,5 9 0 16,-1 8 0-16,-3 0 0 16,-4-2 0-16,-8-11 0 15,-2-15 0-15,-7-17-211 16,-5-24-193-16,-1-29-382 16</inkml:trace>
  <inkml:trace contextRef="#ctx0" brushRef="#br2" timeOffset="-160265.61">30974 1317 1755 0,'0'0'132'0,"0"0"-61"15,0 0 18-15,0 0-89 16,-89 19 0-16,-2 19 0 16,-29 10 0-16,-5 3 0 15,3-1 0-15,9-6 0 16,17-10 0-16,16-17-144 15,25-12-442-15</inkml:trace>
  <inkml:trace contextRef="#ctx0" brushRef="#br2" timeOffset="-158515.25">28556 2919 1130 0,'0'0'24'0,"0"0"25"0,84-22 75 16,-59 20-37-16,0 2-33 16,-1 0 4-16,3 5-17 15,4 17-27-15,5 12-6 16,4 11 5-16,5 10-7 16,3 10-5-16,6 5 3 15,-1 2-4-15,1 6 0 16,-5 0 1-16,-1 3 1 15,-8 0 2-15,-5 6-2 16,-9 7-2-16,-3 3 0 16,-8 6 0-16,-4 5 0 15,-5 0 1-15,-3 3-5 0,-3 0 4 16,-1-4 0-16,-16-7 0 16,-2-7 0-16,1-4-1 15,2-4 1-15,-3-2-1 16,-5 0 1-16,-5 2-1 15,-5 3 1-15,-3 9 0 16,-1 2-1-16,2 3 1 16,7-6 0-16,5-1 0 15,8-3-1-15,7-2 1 16,5 1 1-16,4 1-1 16,0-5 1-16,0 3-2 15,0-4 0-15,7 3 1 16,7 4 1-16,7 2 0 0,6 1-1 15,8 1 0 1,5-2 0-16,3-4 0 0,1-5 1 16,-2-9 0-16,-4-5 2 15,-1-5 0-15,0-2 13 16,2 2-6-16,5 3-6 16,8 10 17-16,6 1 11 15,9 3-19-15,0-8-3 16,0-4 15-16,-11-6-10 15,-14-9 30-15,-7-7-32 16,-7-6-2-16,-1-3-11 16,-2 3 5-16,-2 0 4 0,-1 7 11 15,-1 4-4 1,-4 5-1-16,-3 2-8 0,-6-1-7 16,-4 0 0-16,-4-3 1 15,0-2-1-15,0-3-1 16,-3-2 0-16,-10-6 1 15,-5-4 1-15,-3-4-1 16,2-1 1-16,-4-3-2 16,4-8-1-16,2-5 2 15,6-8-3-15,3-5 0 16,7-4-7-16,1-3-37 16,0 0-2-16,0 0-14 15,0-11-29-15,0-8-7 16,7-3-78-16,6 2-96 15,4 6-422-15</inkml:trace>
  <inkml:trace contextRef="#ctx0" brushRef="#br2" timeOffset="-158180.04">29801 8944 1480 0,'0'0'4'0,"0"0"68"16,0 0 49-16,0 0-31 15,0 0-65-15,0 0-25 0,48 17-2 16,-48 0-22-16,0 8 13 16,0 4 4-16,2 2 6 15,12 0 1-15,9-8 0 16,1-6 6-16,6-11 7 15,-3-6 22-15,-1 0 12 16,3-21 11-16,1-6-25 16,2-7-28-16,3-5-5 15,2-4-44-15,6-3-55 16,-2-1-127-16,0 0-145 16,-1 3-614-16</inkml:trace>
  <inkml:trace contextRef="#ctx0" brushRef="#br2" timeOffset="-157214.08">29718 9932 1363 0,'0'0'225'16,"0"0"1"-16,0 0-19 16,0 0-181-16,88-73-26 15,-43 61 0-15,4 7 0 16,6 2 0-16,-1 3 0 16,-6 0 0-16,-2 0 0 15,-11 2 0-15,-8 4 0 0,-10 2 0 16,-8 1 0-16,-8 8 0 15,-1 12 0-15,0 12 0 16,-21 14 0-16,-10 6 0 16,-6-1 0-16,-3 1 0 15,-1-6 0-15,5-7 0 16,5-13 0-16,4-11 0 16,3-11 0-16,1-9 0 15,0-4 0-15,-5-12 0 16,-4-21 0-16,4-15 0 15,4-10 0-15,8-4 0 16,15 1-102-16,1 8-88 16,20 12-80-16,22 12-142 15,13 17-532-15</inkml:trace>
  <inkml:trace contextRef="#ctx0" brushRef="#br2" timeOffset="-156980.71">30350 9958 1248 0,'0'0'351'0,"0"0"-220"16,0 0 42-16,0 0-29 16,0 0-144-16,0 0 0 15,38 93 0-15,-19-35 0 16,-1 6 0-16,1-2 0 0,0 0 0 15,0-1 0-15,0-9 0 16,-1-7-138-16,3-11-87 16,4-18-78-16,5-14-222 15</inkml:trace>
  <inkml:trace contextRef="#ctx0" brushRef="#br2" timeOffset="-156785.23">30716 10067 567 0,'0'0'993'0,"0"0"-975"16,0 0 14-16,0 0 37 15,0 0-28-15,-99 26 12 0,52 11-25 16,-5 7-24 0,-5 3-4-16,3 0-8 0,2-1-62 15,6-7-98-15,13-6-145 16,19-8-282-16</inkml:trace>
  <inkml:trace contextRef="#ctx0" brushRef="#br2" timeOffset="-156537.89">30823 9922 861 0,'0'0'551'0,"0"0"-550"16,0 0 41-16,0 0 105 15,4 84-88-15,9-43-45 16,2 5-9-16,4 4-5 16,5 0-4-16,5-4-81 15,7-4-110-15,6-12-104 16,1-13-253-16</inkml:trace>
  <inkml:trace contextRef="#ctx0" brushRef="#br2" timeOffset="-156365.35">31102 10009 1441 0,'0'0'49'15,"0"0"-45"-15,0 0 33 16,-97 36-15-16,46 5-4 15,-7 0-18-15,-5 3-5 16,4-3-85-16,5-7-175 16,14-9-329-16</inkml:trace>
  <inkml:trace contextRef="#ctx0" brushRef="#br2" timeOffset="-155862.92">31307 9546 1353 0,'0'0'143'0,"0"0"-65"16,0 0 14-16,0 0 30 15,-141-62-32-15,35 56-4 16,-27 6-19-16,-26 0-51 15,-20 18-16-15,-5 4 0 16,2 4 0-16,14-2 0 16,19-2 0-16,27-5 0 15,32-2 0-15,34-3 0 16,27-6 0-16,20 0 0 16,9-1 0-16,0-2 0 15,0-1 0-15,0-2 0 0,0 0 0 16,-3 0 0-16,3 0 0 15,0 0 0-15,3-7 0 16,15-7 0-16,6-4-367 16,8-1-449-16</inkml:trace>
  <inkml:trace contextRef="#ctx0" brushRef="#br2" timeOffset="-153978.14">31554 9723 859 0,'0'0'269'0,"0"0"-94"16,0 0 109-16,0 0-43 16,0 0-101-16,0 0-61 15,-1-5-79-15,1 5 0 16,0-2 0-16,-2 1 0 15,2 1 0-15,0 0 0 16,0 0 0-16,0 0 0 16,0 0 0-16,0 0 0 15,0 0 0-15,0 4 0 16,9 13 0-16,9 13 0 16,6 12 0-16,4 11 0 15,0 5 0-15,-1 1 0 16,-3-3 0-16,-3-1 0 15,0-4 0-15,1-3 0 0,5-5 0 16,3-9-34-16,4-8-302 16,2-15-234-16</inkml:trace>
  <inkml:trace contextRef="#ctx0" brushRef="#br2" timeOffset="-153776.68">32046 9797 1333 0,'0'0'234'16,"0"0"-133"-16,-46-78 107 0,24 78-94 16,-5 4-87-1,-15 30 3-15,-11 22-30 0,-6 12 0 16,-2 7 0-16,3 0 0 16,1-3 0-16,5-9 0 15,10-10-140-15,8-16-138 16,17-15-82-16,17-15-154 15</inkml:trace>
  <inkml:trace contextRef="#ctx0" brushRef="#br2" timeOffset="-153438.95">32213 9706 813 0,'0'0'598'16,"0"0"-512"-16,0 0 78 16,0 0 43-16,0 0-116 15,0 0-18-15,8 25-58 16,10 13-15-16,2 14 0 15,3 5 0-15,-5 1 0 16,1 6 0-16,-5-2 0 16,0-2 0-16,-1-6-22 0,-3-6-151 15,3-9-43 1,2-14-94-16,6-16-148 0</inkml:trace>
  <inkml:trace contextRef="#ctx0" brushRef="#br2" timeOffset="-153283.4">32570 10011 1029 0,'0'0'232'0,"0"0"-142"16,0 0 59-16,0 0-58 15,0 0-74-15,-102-50-5 16,64 81 5-16,-6 8 15 16,-6 6-22-16,-5 1-10 15,1-7-18-15,3-4-104 16,14-10-138-16,19-11-254 0</inkml:trace>
  <inkml:trace contextRef="#ctx0" brushRef="#br2" timeOffset="-152860.29">32863 9897 1134 0,'0'0'44'16,"0"0"117"0,0 0-7-16,0 0-29 0,90-29-50 15,-79 29-5-15,-5 0-33 16,-3 0-15-16,-2 0-22 15,-1 0 0-15,0 13-8 16,0 9 6-16,0 9 1 16,0 4 1-16,-12 7-3 15,-9-3 1-15,-2-3 2 16,-7-7-6-16,-2-5-12 16,0-12-18-16,-1-11-39 15,1-1 3-15,1-23 0 16,4-13-1-16,9-9-34 15,9 0-35-15,9 0-41 0,14 6-20 16,20 6-5-16,11 8-204 16</inkml:trace>
  <inkml:trace contextRef="#ctx0" brushRef="#br2" timeOffset="-152537.19">33249 9925 997 0,'0'0'84'0,"0"0"63"16,0 0 33-16,0 0-41 0,91 2-34 15,-78-2-2 1,-3-2-44-16,-1 2-18 0,-1 0-25 16,-1 0-14-16,-2 2-2 15,1 16-6-15,-2 6-2 16,-4 7 3-16,0 3 3 15,0 6-1-15,-16 4-3 16,-10-1 5-16,-3-2-6 16,-4-7-6-16,0-12-53 15,-2-12-32-15,1-10-6 16,-1-22 22-16,-1-21 5 16,1-13-6-16,6-10-41 15,8 1 15-15,16 7-89 16,5 11-110-16</inkml:trace>
  <inkml:trace contextRef="#ctx0" brushRef="#br2" timeOffset="-150891.29">30286 9847 1171 0,'0'0'120'15,"0"0"-30"-15,0 0 30 16,105-87-38-16,-80 70-10 16,0 6-49-16,-1 2 1 0,4 4 18 15,0 2-8 1,3 3-25-16,-1 0-1 0,-3 0 4 15,-2 9-9-15,-1 7-3 16,-2 4 0-16,-2 6-3 16,0 6 0-16,1 4 3 15,-3 4-4-15,-2 5 4 16,-2-1-1-16,-2 4-2 16,-5 3 2-16,-2 2 0 15,-5 2 1-15,0 3-1 16,-18-4-2-16,-8 1 3 15,-11-2-3-15,-8-4 0 16,-8-1 2-16,-10-6 0 16,-7-9-1-16,-4-9 0 0,0-12 2 15,6-7 1-15,3-5 0 16,7-8 0-16,6-15 3 16,8-13 4-16,8-6 8 15,6-5 20-15,9-5 15 16,6-2 3-16,11-2 1 15,4-1-13-15,0-5-42 16,22 1 0-16,9 0 0 16,10 1 0-16,9 3 0 15,7 3 0-15,2 5 0 16,4 11 0-16,-2 11 0 16,-1 8 0-16,-3 14 0 15,0 5 0-15,-1 14-13 16,-1 32-154-16,-1 11-201 0,-1 10-259 15</inkml:trace>
  <inkml:trace contextRef="#ctx0" brushRef="#br2" timeOffset="-146503.48">30337 10775 645 0,'0'0'119'0,"0"0"-3"16,0 0 12-16,0 0 80 16,0 0-50-16,0 0-49 15,0 0-39-15,73-13-50 16,-92 13-18-16,-19 0 16 15,-21 0 54-15,-20 0-12 16,-17 0-22-16,-5-2-28 0,-8-11-3 16,0 1-3-1,5 1-3-15,11 0-1 0,20 4-2 16,22 2 0-16,25 2-16 16,13 1-20-16,13 2-4 15,0 0 26-15,13 0-11 16,16 0-100-16,11-2-27 15,1-5-86-15,4-6-115 16,-1-4-256-16</inkml:trace>
  <inkml:trace contextRef="#ctx0" brushRef="#br2" timeOffset="-146286.03">29791 10562 996 0,'0'0'60'16,"0"0"-20"-1,-119-30 133-15,69 30-52 0,4 0-65 16,6 4-27-16,7 21-9 16,8 8-6-16,11 10-5 15,14 7 25-15,0 6 7 16,20-3-23-16,13 0-10 16,5-8-8-16,7-4-15 15,6-7-93-15,2-8-124 16,4-13-353-16</inkml:trace>
  <inkml:trace contextRef="#ctx0" brushRef="#br2" timeOffset="-144879.54">30489 10714 574 0,'0'0'26'15,"0"0"6"-15,0 0 83 16,0 0-41-16,0 0 23 16,107 0 16-16,-72 0-14 15,5 0 5-15,3 0-5 16,-4 0 0-16,-1-3-30 15,-2 0 2-15,2 1-29 0,2-1-13 16,-1-1-7 0,1 1-6-16,-1 0 4 0,-2 0 5 15,1 2 7-15,-4-1-7 16,-3 1-12-16,-8 1 7 16,-4-1 10-16,-7 0-13 15,-3 1-9-15,-5-2-8 16,-2 2-2-16,-2-1 2 15,0 1-16-15,1 0-12 16,5 0 4-16,8 0 7 16,1 9 0-16,4 2 0 15,-1-5 11-15,-2 0 6 16,-4-1-1-16,-6-2 1 16,0-3 0-16,-6 0-1 15,0 0-43-15,0 0-64 0,0 0-10 16,0 0-25-16,0 0-95 15,-4 0-15-15,-4 2 114 16,5-1-78-16</inkml:trace>
  <inkml:trace contextRef="#ctx0" brushRef="#br2" timeOffset="-143716.26">30869 10176 1139 0,'0'0'119'0,"0"0"-21"16,0 0 26-16,0 0 56 15,0 0-68-15,82-77-54 0,-62 64-18 16,1 1-5 0,4 0-17-16,5 1 0 0,0 0-2 15,1 5-9-15,3 3-4 16,-2 3 2-16,1 0-5 16,-4 0 0-16,1 0 0 15,-3 9 0-15,-6 1 0 16,-6 0-1-16,-5-2-1 15,-2 3 0-15,-2 3 2 16,0 8-2-16,-3 5 1 16,-2 4-1-16,-1-1 2 15,0 2 0-15,0-2 1 16,0-1-1-16,-7-1-3 16,-4-2 3-16,-4-5 0 15,0-4-1-15,-6-5 1 0,-2-7 0 16,-4-2 0-16,-1-3 0 15,-2 0 2-15,0-3 2 16,2-9-1-16,-1-1 0 16,5 1-1-16,0-2-1 15,2-3-1-15,4 0 1 16,2-2 6-16,7 1-1 16,3-2-1-16,3 0 19 15,3 1 2-15,0-2-22 16,0 1-4-16,0 0 0 15,0 2 0-15,6 0 0 16,1-1 0-16,2 0 0 0,3 1 0 16,2 2 0-1,2 1 0-15,0 3 0 0,5 5 0 16,-1 4 0-16,1 1 0 16,-1 2 0-16,0 0 0 15,2 6 0-15,0 8 0 16,2 6 0-16,2 2 0 15,-4 5 0-15,0 2 0 16,-2 1 0-16,-10 1 0 16,-5-2 0-16,-5 0 0 15,0-2 0-15,-12-3 0 16,-11 0 0-16,-5-3 0 16,-6-2 0-16,-4-7 0 0,-5-4-9 15,1-5-4 1,-2-3-5-16,4 0-21 0,-1-17-7 15,5-3-10-15,6-4-22 16,10-7-65-16,9-1-28 16,11-2-32-16,0 2-143 15,24 6-176-15</inkml:trace>
  <inkml:trace contextRef="#ctx0" brushRef="#br2" timeOffset="-138843.21">30645 10732 943 0,'0'0'85'16,"0"0"-44"-16,0 0 33 16,0 0 22-16,0 0 11 15,0 0-54-15,0 0-36 16,68-22-11-16,-42 20 28 16,7 2 9-16,8 0-21 15,2 0-4-15,6 0 5 16,-4 0 25-16,-3 0 3 15,0 3-22-15,-4-1 7 16,-1-2 25-16,-1 0-26 16,-3 0-15-16,2 0-10 15,-3 0-1-15,-2 0 21 16,-6 0-8-16,-5 0-3 16,-5 0-14-16,-5 0 2 15,0 0 5-15,-3 0 1 0,1 0-5 16,1-2 0-16,2-2-8 15,-3 1 0-15,1 2 0 16,-2 1-35-16,0 0-60 16,0 0-118-16,-3 0-87 15,-2 1-118-15,-1 2-141 16</inkml:trace>
  <inkml:trace contextRef="#ctx0" brushRef="#br2" timeOffset="-138460.82">31241 10522 467 0,'0'0'74'16,"0"0"-18"-16,0 0 35 15,0 0 80-15,0 0 11 16,0 0-11-16,-33-39-51 15,33 39-17-15,2 0-8 16,8 0-27-16,8 0-16 16,3 0-10-16,1 0-8 15,7 9-1-15,2 4-18 16,3 8-10-16,-1 2-2 16,-2 6 1-16,-4 0-4 15,-6 2 2-15,-6-1 1 16,-9-2-3-16,-6-1 2 0,0-1 1 15,-21 3 3-15,-10 0-6 16,-10 3-1-16,-3 0-10 16,-1 5-128-16,-1-1-95 15,7-5-178-15</inkml:trace>
  <inkml:trace contextRef="#ctx0" brushRef="#br2" timeOffset="-136524.95">29912 11074 456 0,'0'0'96'0,"0"0"38"15,0 0 48-15,0 0 19 0,0 0 8 16,0 0-54-16,0 0 1 15,2-31-33-15,-1 31-68 16,-1 0-27-16,4 0-28 16,-2 0-7-16,1 13-7 15,0 4 13-15,-2 0 1 16,-1 3-4-16,0 1 0 16,0-4-31-16,-1 3-37 15,-5-6-38-15,3 2-25 16,0-2-70-16,3 0-110 15,0-5-146-15</inkml:trace>
  <inkml:trace contextRef="#ctx0" brushRef="#br2" timeOffset="-135870.46">30959 11122 607 0,'0'0'231'15,"0"0"-96"-15,0 0-18 16,0 0 61-16,0 0-65 0,0 0-79 16,0 3-34-1,0 14-9-15,0 12 9 0,0 11-1 16,0 11 1-16,-3 5 0 15,3 5-2-15,-2 2-17 16,-1-5-95-16,3-5-235 16</inkml:trace>
  <inkml:trace contextRef="#ctx0" brushRef="#br2" timeOffset="-132639.61">31629 9364 318 0,'0'0'83'0,"0"0"-68"16,0 0 57-16,0 0 25 15,0 0-32-15,0 0 17 16,22-8-39-16,-12 5-6 16,3 3-3-16,3 0-32 15,0 0 2-15,2 0 8 0,-2 0-5 16,1 0 11-16,-1 0-10 15,4 0 2-15,5 0 14 16,3 3-19-16,7 8-2 16,2-1-3-16,0-1 0 15,-1-1 1-15,-3-2 1 16,-3 2-1-16,-2-2 2 16,-6 0-3-16,-1 0 0 15,0-1 0-15,0-3 0 16,3 1 0-16,4 1 0 15,1-1 0-15,2 1 6 16,2 4-1-16,-3-5-1 16,0 1 3-16,-8-1 7 0,-3-1 12 15,-4 0-8-15,0-2-11 16,-1 0 2-16,2 0-1 16,-1 0 3-16,6 0-2 15,2 0 12-15,4 0 21 16,3 0-8-16,1 0-16 15,-5 0 0-15,-2 0-4 16,-3 0-5-16,-6 0-7 16,2 0-1-16,0 0 0 15,-1 0 1-15,4 0-2 16,1 0 1-16,2 0 1 16,4-2 1-16,2-1 22 15,-1-1-6-15,0 1 4 0,-1 1 14 16,-3 0-6-1,-1 2-21-15,-1 0 0 0,0 0-5 16,-1 0 5-16,3 0 5 16,-2 0-12-16,2 0-2 15,3 0 2-15,0 4-3 16,0 0 3-16,3 0-2 16,-2-2 4-16,-3 0 6 15,-1 1-1-15,0-1-1 16,1 0 11-16,6 1-13 15,5 0-1-15,2 1 15 16,-2-1 1-16,-2-1-13 0,0 1 20 16,-1-3-3-1,-9 1 3-15,-5-1 9 0,-8 0-10 16,-1 0-6-16,-6 0-20 16,-2 0-2-16,-1 0-3 15,-1 4-28-15,0 6-129 16,0 7-49-16,-6-3-35 15,-4-4-356-15</inkml:trace>
  <inkml:trace contextRef="#ctx0" brushRef="#br2" timeOffset="-130604.19">27755 574 460 0,'0'0'499'0,"0"0"-436"16,0 0 36-16,0 0 69 0,0 0-21 15,0 0-1-15,0 0-6 16,-45-31-15-16,45 28-3 16,0 3-44-16,27 0-78 15,16 0 0-15,22 8 0 16,16 7 0-16,7 2 0 15,3 1 0-15,-1-1 0 16,-7-2 0-16,-3 0 0 16,-3-3 0-16,-2 0 0 15,7 2 0-15,4-1 0 16,10 1 0-16,8-2 0 0,3 1 0 16,3 1 0-1,-2 1 0-15,-5 1 0 0,-1-1 0 16,-4 3 0-16,1-1 0 15,-5 1 0-15,-3 0 0 16,-2 0 0-16,1-1 0 16,-1-1 0-16,2-2 0 15,-1-2 0-15,-7-3 0 16,-8-3 0-16,-11-2 0 16,-7 1 0-16,-8-2 0 15,-4 3 0-15,4-1 0 16,7 6 0-16,14-2 0 15,8 2 0-15,-3 0 0 16,-13-4 0-16,-19-2 0 16,-16-3 0-16,-12-2 0 0,-4 0 0 15,-1 0 0-15,-1 0 0 16,-3 0 0-16,-3 0 0 16,-3 0 0-16,0 0 0 15,0 0 0-15,0 0 0 16,0 0 0-16,0 0 0 15,-17 0 0-15,-20 0 0 16,-33-7 0-16,-36-10 0 16,-32-6 0-16,-25-2 0 15,-15-2 0-15,-4 0 0 16,1 2 0-16,6 2 0 16,9 1 0-16,13 0-7 15,11-4-50-15,21 2 5 0,24-1-9 16,27 8-16-16,27 5 10 15,23 4 10-15,20 2-6 16,9 3 18-16,30-1-269 16,16 1-264-16</inkml:trace>
  <inkml:trace contextRef="#ctx0" brushRef="#br2" timeOffset="-129918.53">30531 952 925 0,'0'0'190'16,"0"0"-125"-16,-97 0 86 15,80 0 38-15,13 0-51 16,4-4 28-16,3-7-17 16,21-7-97-16,13-5-30 15,12-3-22-15,4 0 0 16,3-1 0-16,-2 0 0 15,3 3 0-15,4 5 0 0,6 6 0 16,9 6 0 0,8 7 0-16,10 0 0 0,11 20 0 15,5 4 0-15,0 5 0 16,-6 2 0-16,-9 1 0 16,-11-1 0-16,-9 3 0 15,-11 0 0-15,-6 2 0 16,0 6 0-16,2 2 0 15,-4-1 0-15,-3-2 0 16,-12-7 0-16,-12-7 0 16,-13-10 0-16,-7-8 0 15,-8-5 0-15,-1-4 0 16,0 0 0-16,0 0 0 16,0 0-26-16,0 0-64 0,0-16-49 15,0-14-167-15,0-9-185 16</inkml:trace>
  <inkml:trace contextRef="#ctx0" brushRef="#br2" timeOffset="-129118.67">32561 1105 1604 0,'0'0'0'0,"0"0"-64"16,0 0 64-16,0 0 70 15,0 0-22-15,91-2 22 16,-78 2 2-16,-2 4-40 15,-1 4-20-15,1-2-6 16,-1 4-4-16,0 0 0 16,-2 4-2-16,-2 5 1 15,-3 3-1-15,-3 3 0 16,0 6-2-16,-6 0 1 0,-16 2-4 16,-7 1-2-1,-2-3-23-15,0-1 16 0,2-7 3 16,7-2-30-16,4-9 17 15,6-4 5-15,3-6 9 16,3-2 6-16,2 0 3 16,-2 0 1-16,-3 0 11 15,-6-9 0-15,0-1-2 16,0 0-3-16,7 3-2 16,4 4 9-16,4-1 14 15,0 4 39-15,0 0-3 16,0-3-28-16,1 0-15 15,5 0-7-15,-2 2-5 0,0-2 2 16,-1 1-7 0,3 2-3-16,-2 0 4 0,2 0 0 15,3 0-4-15,8 2-1 16,2 13-4-16,7 4 2 16,0 1 1-16,-3-1 2 15,-8-2 0-15,-2-2-2 16,-4 1 1-16,0-1 1 15,0 4-2-15,0 3 2 16,1 1 0-16,2 3-1 16,0 3 1-16,3-5 0 15,-3 2 0-15,0-6 0 16,-2 0 0-16,-1-4 0 16,2-4-1-16,2-1 0 0,5-3 1 15,6 0-9 1,4-2-21-16,2-5-39 0,-3-1-28 15,-5-5-61-15,-7-24-130 16,-3-7-325-16</inkml:trace>
  <inkml:trace contextRef="#ctx0" brushRef="#br2" timeOffset="-128650.91">32601 890 1458 0,'0'0'93'16,"97"-15"-78"-16,-51 15 118 16,-2 0-18-16,-1 0-89 15,-8 5-16-15,0 11-5 16,-5 4 0-16,0 6-5 15,-1 5 0-15,3 9 0 16,-3 8-1-16,-2 6-3 16,-4 6 3-16,-5 8-3 15,-6 5-6-15,-7 11 2 16,-5 8 3-16,-4 2 1 0,-23-4-7 16,-17-13 8-1,-13-16-2-15,-12-15-5 0,-13-15-7 16,-10-16 10-16,-13-15-6 15,-8-8-17-15,1-28 22 16,6-10 8-16,17-14 4 16,17-6 3-16,24-11 2 15,28-6 2-15,20-1 5 16,17 4 5-16,27 5-4 16,11 5-3-16,6 3-14 15,0 9-38-15,0 11-55 16,1 15-163-16,3 13-413 15</inkml:trace>
  <inkml:trace contextRef="#ctx0" brushRef="#br2" timeOffset="-125297.16">31368 9043 479 0,'0'0'43'16,"0"0"-18"-16,0 0 13 15,0 0 42-15,0 0 4 16,0 0-29-16,-12-28-12 16,12 27 12-16,0 1 51 15,0 0 6-15,0 0-51 16,0 0-28-16,3 0-17 15,0 0 12-15,-2 0 30 0,-1 0-12 16,0 0 0 0,0 0-15-16,0-2-7 0,0 2-12 15,0 0-12-15,0 0 0 16,0 0-1-16,0 2-4 16,0 10 5-16,0 8 2 15,-4 7 8-15,-5 10-6 16,-5 7 1-16,5 6-2 15,0 10-3-15,2 5 0 16,4 5-1-16,3 6-1 16,0-2 0-16,0-2-1 15,0 0 3-15,-1 0-3 16,-1 2-1-16,-1 2 3 16,2-1-32-16,-1-3-8 0,2 1 33 15,0-5-41 1,0-3 33-16,0-7 5 0,9-6 5 15,3-3 2-15,-3-6 2 16,-3-5 2-16,-5-7 0 16,-1-9-1-16,0-8 0 15,0-9-66-15,0 0-31 16,-3-5-4-16,-1 0 31 16,1 0 15-16,3 0-47 15,0 0-43-15,1-3-202 16</inkml:trace>
  <inkml:trace contextRef="#ctx0" brushRef="#br2" timeOffset="-124832.28">31315 9213 994 0,'0'0'77'0,"0"0"-54"16,0 0 21-16,0 0-14 0,0 0-30 16,0 0-13-16,20 31 13 15,-28 8 1-15,2 14 10 16,3 25 15-16,0 16 8 15,3 17-20-15,0 13 3 16,2 2 3-16,10 2-9 16,0-7 2-16,1-10 2 15,-2-10 27-15,-4-1-19 16,-1-5-18-16,-3 1 0 16,-2-4-5-16,1-12-5 15,-2-10 5-15,0-19 0 16,0-12-1-16,0-15 0 15,0-12-12-15,-8-9-56 16,1-3 1-16,0 0-2 16,2 0 11-16,1 0-26 0,1-6-39 15,3-3-55-15,0-1-83 16</inkml:trace>
  <inkml:trace contextRef="#ctx0" brushRef="#br2" timeOffset="-111983.89">26778 6777 1072 0,'0'0'198'0,"0"0"-163"16,0 0 32-16,0 0 1 15,0 0-49-15,0 0-14 16,0 0 5-16,-25-64 5 16,25 42 24-16,0-7-3 15,0-12-4-15,0-13-11 0,0-13 7 16,0-16 5-16,0-8-5 16,0-10-20-16,0 1-8 15,0 11 2-15,1 7-2 16,6 19-5-16,1 10 5 15,1 11-11-15,0 9-24 16,0 8-55-16,-5 8-16 16,-4 3-76-16,0-1-270 15</inkml:trace>
  <inkml:trace contextRef="#ctx0" brushRef="#br2" timeOffset="-111669.99">26592 5782 1320 0,'0'0'46'0,"0"0"6"16,0 0 43-16,0 0-10 16,68-75-29-16,-50 70-12 0,3 5-1 15,3 0-27-15,6 22-16 16,7 16-15-16,2 11-56 16,1 7-48-16,0 8-58 15,-3 0-82-15,-2 0-182 16</inkml:trace>
  <inkml:trace contextRef="#ctx0" brushRef="#br2" timeOffset="-102709.91">30458 9735 889 0,'0'0'396'15,"0"0"-308"-15,0 0 65 16,0 0-22-16,0 0-61 16,0 0-35-16,0 0-15 15,106 10-9-15,-80 2 1 0,4 0 3 16,0 8-10-1,3 6-3-15,3 1-2 0,0 7 3 16,0 0 13-16,-2 4 27 16,-7 3 5-16,-8 4-22 15,-10 7-23-15,-9 2-2 16,0 5-2-16,-21-1-2 16,-16-1-2-16,-13 1-14 15,-14-8-34-15,-10-3-7 16,-6-8-51-16,2-8-18 15,7-8 82-15,10-7-7 16,9-12 49-16,6-4 5 16,7-12 2-16,5-23 8 15,4-11 38-15,3-13 15 0,5-10-14 16,8-5 19 0,8-6-28-16,6 0-1 0,0 0-11 15,18 3-7-15,8 10-9 16,5 11-2-16,5 17-1 15,7 14-5-15,6 11-4 16,5 8-4-16,0 6-35 16,-1 0-40-16,-3 23-102 15,-1 9-145-15,0 9-534 16</inkml:trace>
  <inkml:trace contextRef="#ctx0" brushRef="#br2" timeOffset="-100523.05">30599 9031 205 0,'0'0'313'0,"0"0"-283"15,0 0 32-15,0 0 51 16,0 0-27-16,0 0-22 16,-47-6-1-16,47 6 10 15,0 0 40-15,0 0 23 16,0 0 24-16,2 0-53 15,12 0-49-15,4 0 1 16,6 3 20-16,7-3 8 16,9 0-34-16,8 0 6 15,10 0-2-15,8-9-18 0,8 1-18 16,1 1-11 0,-3 0-10-16,-10 5-11 0,-11 2-37 15,-8 0-101-15,-8 8-186 16,-7 0-317-16,-6 0-136 15</inkml:trace>
  <inkml:trace contextRef="#ctx0" brushRef="#br2" timeOffset="-96102.37">24691 5825 1192 0,'0'0'324'0,"0"0"-127"15,0 0-14-15,0 0-43 16,0 0-129-16,0 0-11 16,88-63 0-16,-62 53 0 0,2 1 0 15,5 4 0-15,7-1 0 16,8 4 0-16,4 2 0 16,4 0 0-16,0 0 0 15,-2 0 0-15,-7 0 0 16,-3 6 0-16,-4 8 0 15,0 4 0-15,0 10 0 16,6 9 0-16,1 5 0 16,3 10 0-16,0-1 0 15,-5 7 0-15,-5-2 0 16,-3-2 0-16,-10 0 0 16,-5-3 0-16,-7 0 0 15,-7 5 0-15,-8 3 0 0,0 5 0 16,-23-2 0-16,-9-3 0 15,-16-7 0-15,-12-7 0 16,-14-11 0-16,-11-10 0 16,-6-11 0-16,-6-13 0 15,-2 0 0-15,0-24 0 16,4-15 0-16,8-11 0 16,9-8 0-16,9-7 0 15,14-2 0-15,14-1 0 16,15 0 0-16,9 3 0 15,13-3 0-15,4-3 0 16,4 0 0-16,26 3 0 0,16 9 0 16,14 5 0-1,10 7 0-15,5 7 0 0,4 7 0 16,-2 11 0 0,-4 8 0-16,-1 10 0 0,1 4 0 15,0 14 0-15,3 22 0 16,-4 8 0-16,-6 13 0 15,-11 8 0-15,-16 7 0 16,-20 4-5-16,-19-6-148 16,-22-11-178-16,-34-21-330 15</inkml:trace>
  <inkml:trace contextRef="#ctx0" brushRef="#br2" timeOffset="-95285.04">23889 6395 836 0,'0'0'638'0,"0"0"-610"15,0 0 55-15,0 0 33 16,0 0-82-16,0 0 27 0,-29 93 12 16,20-32-33-16,-2 16-20 15,2 7-13-15,0 6-4 16,-2 0-3-16,4-1 2 16,1 0-1-16,3-3 7 15,0-4 4-15,3-7-6 16,0-11-1-16,0-14 0 15,0-14 0-15,0-13 18 16,1-10 4-16,1-7-13 16,-2-5-14-16,1-1 0 15,1 0 0-15,4 0 0 16,1 0 0-16,5 0-5 0,0 0-70 16,-3-5-48-1,0-4-111-15,-5 0-123 0,1 1-254 16</inkml:trace>
  <inkml:trace contextRef="#ctx0" brushRef="#br2" timeOffset="-95012.25">23647 7638 1680 0,'0'0'24'0,"0"0"91"0,0 0 66 16,0 0-134 0,0 0-47-16,0 0 0 0,21 7 0 15,-1-6 0-15,8 2 0 16,5 2 0-16,1 1 0 16,1 0 0-16,0 2 0 15,-2-1 0-15,1-2 0 16,-3-2 0-16,1-3-60 15,-4 0-288-15,-3 0-447 16</inkml:trace>
  <inkml:trace contextRef="#ctx0" brushRef="#br2" timeOffset="-93430.95">24842 9244 939 0,'0'0'294'15,"0"0"-158"-15,0 0 83 16,0 0-23-16,0 0-72 16,0 0 6-16,0 0-121 15,33 13-9-15,2 29 0 16,12 17 0-16,11 14 0 15,6 7 0-15,5-1 0 16,-1 1 0-16,-2-10 0 16,-10-9 0-16,-9-13 0 15,-13-16 0-15,-8-15 0 0,-7-12 0 16,-3-5-241 0,-2-22-173-16,-2-15-390 0</inkml:trace>
  <inkml:trace contextRef="#ctx0" brushRef="#br2" timeOffset="-92854.5">25504 9221 1262 0,'0'0'88'0,"0"0"117"15,0 0-56-15,0 0-88 16,0 0-39-16,0 0 5 15,-24-39 4-15,17 36 17 16,-2 1-11-16,1 2 14 0,0 0-3 16,3 0-30-16,1 0-18 15,-3 0 0-15,1 2 0 16,-2 4 0-16,-1 2 0 16,-2 0 0-16,-2 4 0 15,-2 0 0-15,-3 4 0 16,1 3 0-16,-5 2 0 15,-2 8 0-15,-2 4 0 16,-4 9 0-16,-6 6 0 16,-1 5 0-16,-6 5 0 15,-2-1 0-15,-3 1 0 16,5-1 0-16,1-1 0 16,3-1 0-16,6-8 0 0,5-6 0 15,8-6 0-15,6-7 0 16,3-5 0-16,2-5 0 15,5-9 0-15,1-4 0 16,1-4 0-16,1-1 0 16,1 0 0-16,0 0 0 15,0 0 0-15,0 0 0 16,0 0 0-16,0 0 0 16,0 0 0-16,0 0-27 15,0 0-40-15,0 0-8 16,0 2-26-16,-3 0-21 0,-2 3 43 15,2 0 12-15,-1 1-16 16,2-3-25-16,-3 4-40 16,3 0-79-16,1-2-94 15</inkml:trace>
  <inkml:trace contextRef="#ctx0" brushRef="#br2" timeOffset="-90196.34">30392 13854 1219 0,'0'0'50'16,"0"0"80"-16,0 0 70 16,0 0-82-16,0 0-9 15,0 0 12-15,0 0-21 16,-12-17-100-16,12 17 0 16,11 14 0-16,12 15 0 15,9 15 0-15,8 9 0 16,5 4 0-16,-3 2 0 15,-2 4 0-15,2 2 0 16,-5-3 0-16,0-1 0 0,-2-5 0 16,-4-9 0-16,-4-8 0 15,0-6-46-15,-5-11-219 16,0-12-201-16,-1-10-414 16</inkml:trace>
  <inkml:trace contextRef="#ctx0" brushRef="#br2" timeOffset="-89914.09">30957 13931 1357 0,'0'0'353'0,"0"0"-216"16,0 0 54-1,0 0-182-15,0 0-9 0,0 0 0 16,-1-65 0-16,-17 87 0 15,-15 19 0-15,-13 12 0 16,-12 10 0-16,-4 2 0 16,1 2 0-16,2 1 0 15,2 0 0-15,5-5 0 16,8-3 0-16,8-7 0 16,10-5-83-16,10-3-192 15,11-7-126-15,5-6-332 16</inkml:trace>
  <inkml:trace contextRef="#ctx0" brushRef="#br2" timeOffset="-89578.9">30456 14846 1482 0,'0'0'255'15,"0"0"-181"-15,0 0 126 16,0 0-164-16,0 0-36 16,0 0 0-16,0-12 0 0,7 15 0 15,3 12 0-15,5 8 0 16,4 10 0-16,5 11 0 15,6 12 0-15,4 9 0 16,3 5 0-16,4 0 0 16,-1 0 0-16,0-3 0 15,1-6-126-15,6-17-279 16,1-19-317-16</inkml:trace>
  <inkml:trace contextRef="#ctx0" brushRef="#br2" timeOffset="-89278.69">30998 14955 1539 0,'0'0'98'0,"0"0"22"16,0 0 63-16,0 0-88 15,0 0-83-15,0 0-12 16,-97-51 0-16,68 69 0 15,-11 16 0-15,-12 13 0 16,-8 11 0-16,-4 6 0 16,0 5 0-16,3-4 0 15,4-4 0-15,11-9 0 16,12-9 0-16,8-11 0 0,10-9 0 16,8-10 0-1,3-9 0-15,3-4-117 0,2 0-96 16,0-17-106-1,18-12-1079-15</inkml:trace>
  <inkml:trace contextRef="#ctx0" brushRef="#br2" timeOffset="-87859.13">30286 15821 1298 0,'0'0'579'16,"0"0"-443"-16,0 0-102 15,0 0-34-15,0 0 0 16,0 0 0-16,36 2 0 16,-15 25 0-16,6 11 0 15,8 14 0-15,4 10 0 16,6 12 0-16,4 12 0 15,3 8 0-15,1 0 0 16,-1-5 0-16,0-13 0 16,-7-21-240-16,0-30-354 15</inkml:trace>
  <inkml:trace contextRef="#ctx0" brushRef="#br2" timeOffset="-87670.63">30871 16091 1714 0,'0'0'183'15,"0"0"-33"-15,0 0-150 16,-9-74 0-16,-31 66 0 16,-14 8 0-16,-11 0 0 15,-9 28 0-15,-3 16 0 16,2 15 0-16,6 12 0 16,10 8 0-16,13 0 0 15,13-7-195-15,16-10-417 16</inkml:trace>
  <inkml:trace contextRef="#ctx0" brushRef="#br2" timeOffset="-87160.48">30225 17073 1788 0,'0'0'259'0,"0"0"-259"15,81-45 0-15,-28 31 0 16,7 2 0-16,3 4 0 15,-5 4 0-15,-9 4 0 16,-12 0 0-16,-15 0 0 16,-11 0 0-16,-8 0 0 15,-3 0 0-15,0 11 0 16,-9 17 0-16,-19 20 0 16,-10 21 0-16,-3 12 0 15,3 8 0-15,7-9 0 16,4-17 0-16,4-24 0 15,3-18 0-15,-4-20 0 0,-4-2 0 16,-2-40 0-16,-4-23 0 16,4-19 0-16,8-4 0 15,12 0 0-15,10 11-19 16,0 10-44-16,23 4-28 16,8 4-30-16,9 1-92 15,11-2-204-15,9-11-706 16</inkml:trace>
  <inkml:trace contextRef="#ctx0" brushRef="#br2" timeOffset="-86526.17">30294 13837 344 0,'0'0'8'16,"0"0"40"-16,0 0 87 15,0 0 77-15,0 0 103 16,0 0-74-16,-33-52-28 16,33 52-58-16,0 11-26 15,0 18-22-15,0 21 30 16,0 19-134-16,-3 17-3 16,-10 18 0-16,-7 17 0 0,-7 15 0 15,-6 12 0-15,-5 4 0 16,0 0 0-16,3-8 0 15,5-22 0-15,4-24 0 16,11-29 0-16,4-26 0 16,6-18 0-16,4-12 0 15,-1-11 0-15,1-2 0 16,1 0 0-16,0 0 0 16,0-7 0-16,0-9 0 15,16-8 0-15,6-5 0 16,10-3-207-16,5 0-582 15</inkml:trace>
  <inkml:trace contextRef="#ctx0" brushRef="#br2" timeOffset="-83157.02">24731 7146 1172 0,'0'0'60'16,"0"0"-31"-16,113-62 63 16,-70 40-33-16,-3 5-10 15,-3 3-17-15,2-2-26 16,-2 7 3-16,2 3 2 16,6 6 1-16,1 0-11 15,5 11 5-15,-3 9 7 16,-2 6 4-16,-10-1 4 15,-7 3-5-15,-9 5-6 16,-7 6-9-16,-4 8-1 16,-3 6 0-16,-6 1-1 15,0 3 1-15,-3 3 2 16,-18 4-2-16,-3-2 0 0,-5 2 0 16,-6-11-1-16,-4-8-1 15,-8-9-7-15,-8-16-6 16,-5-10-14-16,-6-10 10 15,1-8-13-15,3-20-2 16,7-14 7-16,10-5 20 16,8-10 7-16,10-6 6 15,5-4 13-15,10-3 8 16,11-3-5-16,1-5-4 16,16-4-13-16,15-4-5 15,8 3-16-15,4 7-83 16,4 15-95-16,2 19-217 0</inkml:trace>
  <inkml:trace contextRef="#ctx0" brushRef="#br2" timeOffset="-77240.43">31256 10972 243 0,'58'-89'0'0</inkml:trace>
  <inkml:trace contextRef="#ctx0" brushRef="#br2" timeOffset="-72413.07">30783 10824 862 0,'0'0'577'15,"112"-5"-503"-15,-53 5-74 16,10 0 0-16,1 0 0 16,0 13 0-16,-9 6-3 15,-10 8-1-15,-6 9-2 16,-3 5 2-16,-2 15 1 15,-1 9 1-15,-5 10-1 16,-9 7 3-16,-11 3 2 0,-14-6 6 16,-3-4 1-16,-33-11 3 15,-18-10 4 1,-11-7-14-16,-14-11-2 0,-11-8 3 16,-5-13-1-16,-4-15-2 15,2-4-1-15,5-32-3 16,4-11-13-16,7-17-10 15,14-11 13-15,14-8-17 16,15-9 4-16,19-4 11 16,19-2 8-16,3-1-33 15,37 3 2-15,13 6 29 0,15 8 9 16,6 9-43 0,8 13-102-16,0 15-78 0,-2 20-66 15,-6 19-45-15</inkml:trace>
  <inkml:trace contextRef="#ctx0" brushRef="#br2" timeOffset="-69297.97">31429 8889 149 0,'0'0'0'16</inkml:trace>
  <inkml:trace contextRef="#ctx0" brushRef="#br2" timeOffset="-68942.53">31441 8707 263 0,'0'0'80'0,"0"0"-74"16,0 0-3-16,0 0 29 16,0 0 17-16,0 0 9 15,-15-58 32-15,10 49 47 16,2 1 19-16,3 6-12 15,0 2 15-15,0 0 6 16,0 5-12-16,0 24-11 16,0 19-16-16,0 18-69 0,-1 13-8 15,-1 11-16-15,-4 3-13 16,-2 10-15-16,-1 3-3 16,-1 8 0-16,4 4 1 15,2 1-3-15,4 0-1 16,0-6-2-16,0-14 2 15,6-11-2-15,-2-18 3 16,2-17-11-16,-2-22-11 16,-3-18-22-16,-1-11-28 15,0-2-98-15,0-23-62 16,-12-12 13-16,-4-11-125 16,1-7-186-16</inkml:trace>
  <inkml:trace contextRef="#ctx0" brushRef="#br2" timeOffset="-68559.19">31429 8506 1033 0,'0'0'120'0,"0"0"-66"15,0 0 83-15,0 0-35 16,0 0-91-16,24 112-8 0,-24-32 2 16,0 11 29-16,-9 14 13 15,-3 7-23-15,1 3-11 16,4 8 10 0,2 6-6-16,1 4-12 0,4-7-5 15,0-3 1-15,0-17-1 16,3-11 0-16,3-17 0 15,-2-17 0-15,-1-19 0 16,-1-17 0-16,-2-14 0 16,0-8-20-16,0-3-41 15,0 0-22-15,0 0-15 16,0-16-21-16,0-9 8 16,-2-3-153-16,1-4-222 15</inkml:trace>
  <inkml:trace contextRef="#ctx0" brushRef="#br2" timeOffset="-64020.97">32592 9593 1514 0,'0'0'183'15,"0"0"-106"-15,0 0-14 16,0 0 17-16,0 0-22 15,0 0-1-15,0 0-42 16,-119-79-15-16,84 25 0 16,9-12 0-16,8-12 0 15,13-10 0-15,5-5 0 16,0 0 0-16,9 12 0 16,11 9 0-16,3 9 0 15,3 11 0-15,-4 10 0 16,1 9-109-16,-6 10-228 15,-1 15-155-15</inkml:trace>
  <inkml:trace contextRef="#ctx0" brushRef="#br2" timeOffset="-63320.62">31236 7777 279 0,'0'0'1465'0,"0"0"-1415"16,-6-73 36-16,3 55 39 15,2 6-83-15,-1 4-42 16,1 3 0-16,-5 5 0 16,-1 0 0-16,-13 1 0 15,-5 19 0-15,-8 9 0 0,-1 9 0 16,4 5 0 0,7 4 0-16,7 0 0 0,13-1-12 15,3-6-5-15,19-4 9 16,19-9 3-16,4-6 5 15,5-7 1-15,0-9 1 16,0-2 5-16,1-3-7 16,-3-4-41-16,-2-16-88 15,-4-12-131-15,-10-9-93 16,-7-5-2-16,-8-2 0 16</inkml:trace>
  <inkml:trace contextRef="#ctx0" brushRef="#br2" timeOffset="-62986.47">31497 7735 465 0,'0'0'292'16,"0"0"-31"-16,0 0 37 0,0 0-28 16,0 0-45-16,0 0-86 15,96-17-59-15,-47 17-63 16,3 4-17-16,0 6 0 16,-7 2 0-16,-9-2 0 15,-9-3 0-15,-12 1 0 16,-8-2 0-16,-7 0 0 15,0 6 0-15,-4 9 0 16,-23 9 0-16,-9 7 0 16,-8-2 0-16,-1-2 0 15,0-5 0-15,6-7 0 16,8-6-19-16,9-8-47 0,8-7-34 16,8 0 24-1,6-11 46-15,0-19 29 0,0-6 1 16,9-10-51-16,7 2-82 15,4-2 14-15,1 4-66 16,1 9-72-16,-1 5-41 16,1 13-70-16</inkml:trace>
  <inkml:trace contextRef="#ctx0" brushRef="#br2" timeOffset="-62586.06">31869 7715 648 0,'0'0'260'16,"0"0"-81"-16,0 0 23 0,0 0-29 15,0 0-68-15,0 0-28 16,40-41-21-16,-37 38-6 16,-1 3-2-16,1 0-17 15,-2 0-9-15,2 0-20 16,-2 8-2-16,-1 11-21 16,0 7-5-16,0 5-11 15,0 2-25-15,0-5-11 16,0-5-14-16,0-9 0 15,0-3 28-15,14-11 56 16,5 0 3-16,4-8 5 16,4-15-1-16,1 0 6 15,2-4 17-15,-3 1-7 16,-2 4 13-16,-4 7 19 16,-8 5-12-16,-1 6 13 0,-3 4-32 15,-3 0-15 1,-1 7-6-16,1 15-16 0,1 4 6 15,-3 3-11-15,1-3-5 16,-4-3-44-16,1-9-40 16,1-4-42-16,1-10-28 15,7 0-116-15,2-22-443 16</inkml:trace>
  <inkml:trace contextRef="#ctx0" brushRef="#br2" timeOffset="-62142.25">32434 7592 570 0,'0'0'225'15,"0"0"-148"-15,0 0 91 16,0 0 21-16,0 0-54 16,0 0-61-16,3 10-4 15,-3-6-8-15,0 0-32 16,0 4-14-16,0 3-3 15,0 5-9-15,0 3-4 16,0 2 0-16,0 2 0 16,0 1 0-16,-6 2-1 15,-3-3-2-15,2-2 2 16,4-4-6-16,0-6-11 0,3-5 3 16,0-6-4-16,0 0 19 15,0-6 9-15,3-14 8 16,13-5-10-16,3-3 10 15,2-1 20-15,-1 3-6 16,1 3-11-16,1 8 2 16,-1 5 19-16,1 10 6 15,-2 0-34-15,-4 0-12 16,0 20-1-16,-5 6-10 16,-2 6-6-16,-2 2-16 15,-2 2-72-15,-5-7-23 16,0-7-49-16,0-10-70 15,0-12-102-15,0-9-183 16</inkml:trace>
  <inkml:trace contextRef="#ctx0" brushRef="#br2" timeOffset="-61885.9">32902 7294 871 0,'0'0'156'15,"0"0"13"-15,0 0 18 16,0 0-65-16,0 0-69 16,0 0-37-16,23 97 14 15,-23-42 3-15,0 6-22 16,-7 5-9-16,-6 4-2 16,0-3-1-16,-2-3-7 15,4-8-46-15,0-9-59 0,3-10-31 16,4-12-48-16,2-11-122 15,2-13-190-15</inkml:trace>
  <inkml:trace contextRef="#ctx0" brushRef="#br2" timeOffset="-61690.87">32733 7668 1185 0,'0'0'166'0,"0"0"14"0,0 0-4 16,0 0-70-16,126-16-71 16,-72 16-22-16,1 0-6 15,-3 0-7-15,-5 0-6 16,-3 0-72-16,3 0-154 16,8 0-272-16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BA30B-B224-5AC4-58B6-168CAD1F7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E08F5-69AD-63EE-4B4F-9789624EC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95980-1741-1C09-67A4-59BA9CD6F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F02A-DE20-43BC-B089-61A96FBBB262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6514C-B357-A534-AFB3-230051BCA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16DA0-4817-118D-A20E-D58000782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1EBE-F00B-4AAE-B640-74685DE89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77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1042A-96C7-B55D-6917-37535209F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D33FCA-51EB-44F8-549A-DB528C42B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E9CB4-741C-B810-0206-6C867C664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F02A-DE20-43BC-B089-61A96FBBB262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E8C3B-47DE-4CC4-F9CF-8A0B0B2EF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CA8B8-FD95-8B64-D7EE-FC415C3C1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1EBE-F00B-4AAE-B640-74685DE89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25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AAF9D5-80CC-0E05-0847-1129FCA433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70177E-98DA-C157-50C8-C1DD6E832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16BB7-A7AD-07EC-C50D-593919140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F02A-DE20-43BC-B089-61A96FBBB262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93F7A-8224-ED1F-402F-6ADB7AF46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F1E68-3E83-A23D-A303-664B65DE7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1EBE-F00B-4AAE-B640-74685DE89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19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7D54B-5825-C6A9-EE0D-B026AFEC5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DB453-E3F4-A1F0-D822-1DBA88D8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4FF67-C1D0-BF3E-CBF9-CC11EDF6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F02A-DE20-43BC-B089-61A96FBBB262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DF522-E266-A09F-E97E-20F2A2951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054B4-88D3-A305-03D2-999261A77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1EBE-F00B-4AAE-B640-74685DE89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95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56E12-1C8F-F325-070C-AF74FE348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CF3D6-3C8C-BCD3-3B48-36CEAC25E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EF2FD-2B39-BA15-92D8-48006BE50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F02A-DE20-43BC-B089-61A96FBBB262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4E0A6-BE3F-A94A-B6C1-E412BE124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67F56-D9AD-F396-EDEC-6764A9883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1EBE-F00B-4AAE-B640-74685DE89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06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23F39-8E03-461F-5797-3F1DB874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2F93F-469C-D218-1C9B-A1D406BE2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9FB9DD-6E48-9E6D-755F-308765693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A7C7F-AB25-4897-2F9E-BED932799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F02A-DE20-43BC-B089-61A96FBBB262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7BC3C-39DA-D84F-2629-2CB3E1B56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D84A5-D34B-C813-2C3A-1C5BF41D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1EBE-F00B-4AAE-B640-74685DE89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01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2C8D3-4B15-EE3C-E0D8-1DA0E4DBF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8BBF0-616F-BF4D-1BCD-B3EBD628D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A723A-6124-B219-0B3A-BDB05AB5B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EA03C4-1DC0-9086-67EA-68A36D7CA4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E6526D-D0BB-F57A-A60A-B25AF0001B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DF3CA8-FDC9-F4F1-99E8-BD2E7B0C7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F02A-DE20-43BC-B089-61A96FBBB262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487644-55B0-03B6-62A9-1A3DF99C4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EB2DA7-7EAB-0EC0-315F-5F6A7E1E7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1EBE-F00B-4AAE-B640-74685DE89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88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CA5D2-99D0-96A9-8639-D6304C7C0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B7D3CC-BAAA-CC32-52F3-1BA2118E7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F02A-DE20-43BC-B089-61A96FBBB262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BB0F09-0837-4FDA-D031-256C14AB5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278433-7574-BA48-DE5E-F8269B848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1EBE-F00B-4AAE-B640-74685DE89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7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C5E8DD-A508-C7BA-8ADB-38E37AD55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F02A-DE20-43BC-B089-61A96FBBB262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1400E9-26E5-B621-DBA7-29AF5397F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27731-AED5-2383-3235-B1FAFFA6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1EBE-F00B-4AAE-B640-74685DE89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19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DD8C6-A196-C2A7-42AC-02674E28A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8B911-C16B-0F4C-0339-75AF91666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A299FA-4FFA-E363-4D84-A4166C175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753EA-8AB2-7FAC-5982-9D6C53261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F02A-DE20-43BC-B089-61A96FBBB262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259B1-2666-4DA0-51FD-96DE72B52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E9C6A-C5FF-796E-8DEC-3271CFB1B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1EBE-F00B-4AAE-B640-74685DE89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28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92089-F7DB-DD6B-E166-08BDD9D20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5225A-2873-6645-DE88-0994817E68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FDED3-0E84-CA92-D37D-BD930B917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40759-C2A3-5985-E65F-80ACB001D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F02A-DE20-43BC-B089-61A96FBBB262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7F5CB-09C9-B591-785A-5F08DB3CB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9F3FF-A1C1-2FD7-257A-57A3AB32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1EBE-F00B-4AAE-B640-74685DE89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33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826378-3364-28B9-E2A9-EE7CFD4FC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BAEDA-521F-2CAF-13CC-7BF92B94C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DBBE2-0E2D-CF3D-9225-4AF6369F9D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8F02A-DE20-43BC-B089-61A96FBBB262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46F91-5BCE-2438-470E-37823CDB45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AFD84-251F-3C03-DA78-6F95FBB9BC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21EBE-F00B-4AAE-B640-74685DE89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86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customXml" Target="../ink/ink9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3" Type="http://schemas.openxmlformats.org/officeDocument/2006/relationships/image" Target="../media/image41.png"/><Relationship Id="rId7" Type="http://schemas.openxmlformats.org/officeDocument/2006/relationships/image" Target="../media/image270.png"/><Relationship Id="rId12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6.xml"/><Relationship Id="rId11" Type="http://schemas.openxmlformats.org/officeDocument/2006/relationships/customXml" Target="../ink/ink19.xml"/><Relationship Id="rId5" Type="http://schemas.openxmlformats.org/officeDocument/2006/relationships/image" Target="../media/image260.png"/><Relationship Id="rId10" Type="http://schemas.openxmlformats.org/officeDocument/2006/relationships/customXml" Target="../ink/ink18.xml"/><Relationship Id="rId4" Type="http://schemas.openxmlformats.org/officeDocument/2006/relationships/customXml" Target="../ink/ink15.xml"/><Relationship Id="rId9" Type="http://schemas.openxmlformats.org/officeDocument/2006/relationships/image" Target="../media/image28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customXml" Target="../ink/ink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customXml" Target="../ink/ink5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customXml" Target="../ink/ink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customXml" Target="../ink/ink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3C314-9D7E-642C-51D3-E6BF876832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Band Matrix Offline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565908-97B2-7C68-4B9E-D5453244A3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Nafis</a:t>
            </a:r>
            <a:r>
              <a:rPr lang="en-US" dirty="0"/>
              <a:t> </a:t>
            </a:r>
            <a:r>
              <a:rPr lang="en-US" dirty="0" err="1"/>
              <a:t>Tahmid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218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C9CFD-C80B-6463-2ECE-6255D57D7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some fixing along the 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3256A5-7389-4C51-614E-0D9531556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971" y="1643874"/>
            <a:ext cx="2229769" cy="21548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4A21FC-AB77-DB5E-0358-3028D2E58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565" y="1838979"/>
            <a:ext cx="2040586" cy="18582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623F8D-DAFA-857D-472D-D824EF574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0717" y="1745353"/>
            <a:ext cx="2040585" cy="195186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F7DB9D5-BDED-14A9-D867-0CB1E6058FC4}"/>
                  </a:ext>
                </a:extLst>
              </p14:cNvPr>
              <p14:cNvContentPartPr/>
              <p14:nvPr/>
            </p14:nvContentPartPr>
            <p14:xfrm>
              <a:off x="591120" y="194400"/>
              <a:ext cx="11538000" cy="6551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F7DB9D5-BDED-14A9-D867-0CB1E6058FC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1760" y="185040"/>
                <a:ext cx="11556720" cy="657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4956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04A80-279E-FD7F-A3C0-D27C0D379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Bounding (Revisited)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185347-9C60-8AC5-A878-DBFEFF3B8C5F}"/>
              </a:ext>
            </a:extLst>
          </p:cNvPr>
          <p:cNvSpPr txBox="1"/>
          <p:nvPr/>
        </p:nvSpPr>
        <p:spPr>
          <a:xfrm>
            <a:off x="968188" y="1936376"/>
            <a:ext cx="103856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Fixed Region</a:t>
            </a:r>
          </a:p>
          <a:p>
            <a:r>
              <a:rPr lang="en-US" sz="2800" dirty="0"/>
              <a:t>	1. Fixed Row</a:t>
            </a:r>
          </a:p>
          <a:p>
            <a:r>
              <a:rPr lang="en-US" sz="2800" dirty="0"/>
              <a:t>	2. Fixed Column</a:t>
            </a:r>
          </a:p>
          <a:p>
            <a:r>
              <a:rPr lang="en-US" sz="2800" dirty="0"/>
              <a:t>	</a:t>
            </a:r>
          </a:p>
          <a:p>
            <a:r>
              <a:rPr lang="en-US" sz="2800" dirty="0"/>
              <a:t>	fixed = max(</a:t>
            </a:r>
            <a:r>
              <a:rPr lang="en-US" sz="2800" dirty="0" err="1"/>
              <a:t>row,col</a:t>
            </a:r>
            <a:r>
              <a:rPr lang="en-US" sz="28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Unfixed Region (Easy)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Take bound = max(fixed, unfixed)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3DDE301-85EB-4EEA-83E9-39316781E477}"/>
                  </a:ext>
                </a:extLst>
              </p14:cNvPr>
              <p14:cNvContentPartPr/>
              <p14:nvPr/>
            </p14:nvContentPartPr>
            <p14:xfrm>
              <a:off x="1737000" y="2795760"/>
              <a:ext cx="3428280" cy="3063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3DDE301-85EB-4EEA-83E9-39316781E4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7640" y="2786400"/>
                <a:ext cx="3447000" cy="308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1955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F0C2-F7A4-781B-1E0B-7B0E0A306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5D59DD-7719-7E74-C479-BE7602E45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450" y="1462088"/>
            <a:ext cx="6853090" cy="274785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B09FA2C-345B-58A3-2FB2-2733DD8188F2}"/>
                  </a:ext>
                </a:extLst>
              </p14:cNvPr>
              <p14:cNvContentPartPr/>
              <p14:nvPr/>
            </p14:nvContentPartPr>
            <p14:xfrm>
              <a:off x="1108800" y="911520"/>
              <a:ext cx="7494120" cy="5415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B09FA2C-345B-58A3-2FB2-2733DD8188F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9440" y="902160"/>
                <a:ext cx="7512840" cy="543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0418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31DD79-1074-AA39-A2F3-48C767D50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605" y="861180"/>
            <a:ext cx="9075130" cy="513563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EDACC41-9679-378C-D8A6-E1A3BA427658}"/>
                  </a:ext>
                </a:extLst>
              </p14:cNvPr>
              <p14:cNvContentPartPr/>
              <p14:nvPr/>
            </p14:nvContentPartPr>
            <p14:xfrm>
              <a:off x="1125360" y="861120"/>
              <a:ext cx="7039440" cy="4976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EDACC41-9679-378C-D8A6-E1A3BA42765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16000" y="851760"/>
                <a:ext cx="7058160" cy="499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1789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F9079D-49F8-1B6D-3A67-ED40F0EEB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412" y="655085"/>
            <a:ext cx="7311175" cy="554783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C3D05E4-F580-FC97-15D1-8E103670E990}"/>
                  </a:ext>
                </a:extLst>
              </p14:cNvPr>
              <p14:cNvContentPartPr/>
              <p14:nvPr/>
            </p14:nvContentPartPr>
            <p14:xfrm>
              <a:off x="3254400" y="3366000"/>
              <a:ext cx="4208040" cy="2930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C3D05E4-F580-FC97-15D1-8E103670E9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45040" y="3356640"/>
                <a:ext cx="4226760" cy="294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9244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CC3FD0-C8E0-DF6F-0F12-81ADF1144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592" y="129091"/>
            <a:ext cx="4598815" cy="631388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1F364AB-0C4D-6F2F-ABC8-38B9B59E726F}"/>
                  </a:ext>
                </a:extLst>
              </p14:cNvPr>
              <p14:cNvContentPartPr/>
              <p14:nvPr/>
            </p14:nvContentPartPr>
            <p14:xfrm>
              <a:off x="3728160" y="1139760"/>
              <a:ext cx="4022640" cy="5177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1F364AB-0C4D-6F2F-ABC8-38B9B59E72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18800" y="1130400"/>
                <a:ext cx="4041360" cy="519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9371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45BF60-B6CE-3A5F-17B4-F34E85402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07" y="741113"/>
            <a:ext cx="5996627" cy="26878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71EEBA-405A-5E3E-4DC5-A4E59FF8C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134" y="4008002"/>
            <a:ext cx="1431890" cy="15306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F27732E-D61B-5510-2EF2-E3E9BFB05E5E}"/>
              </a:ext>
            </a:extLst>
          </p:cNvPr>
          <p:cNvGrpSpPr/>
          <p:nvPr/>
        </p:nvGrpSpPr>
        <p:grpSpPr>
          <a:xfrm>
            <a:off x="1370181" y="2097508"/>
            <a:ext cx="1036800" cy="2021400"/>
            <a:chOff x="1370181" y="2097508"/>
            <a:chExt cx="1036800" cy="202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71C200E-D975-A683-FE70-A39351FD7D92}"/>
                    </a:ext>
                  </a:extLst>
                </p14:cNvPr>
                <p14:cNvContentPartPr/>
                <p14:nvPr/>
              </p14:nvContentPartPr>
              <p14:xfrm>
                <a:off x="1370181" y="2097508"/>
                <a:ext cx="1036800" cy="2012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71C200E-D975-A683-FE70-A39351FD7D9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52541" y="2079508"/>
                  <a:ext cx="1072440" cy="20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F9265DB-4A2F-B709-D111-74B2A5A6BE8E}"/>
                    </a:ext>
                  </a:extLst>
                </p14:cNvPr>
                <p14:cNvContentPartPr/>
                <p14:nvPr/>
              </p14:nvContentPartPr>
              <p14:xfrm>
                <a:off x="1923861" y="3872668"/>
                <a:ext cx="362160" cy="246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F9265DB-4A2F-B709-D111-74B2A5A6BE8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06221" y="3854668"/>
                  <a:ext cx="397800" cy="281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9375789-94AD-E83C-8F2F-5A39E23DDEF8}"/>
                  </a:ext>
                </a:extLst>
              </p14:cNvPr>
              <p14:cNvContentPartPr/>
              <p14:nvPr/>
            </p14:nvContentPartPr>
            <p14:xfrm>
              <a:off x="1452261" y="3146188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9375789-94AD-E83C-8F2F-5A39E23DDEF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34261" y="312854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153FD69-1D85-9EAA-0AAB-FF5B2E0E171C}"/>
                  </a:ext>
                </a:extLst>
              </p14:cNvPr>
              <p14:cNvContentPartPr/>
              <p14:nvPr/>
            </p14:nvContentPartPr>
            <p14:xfrm>
              <a:off x="1532901" y="3375148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153FD69-1D85-9EAA-0AAB-FF5B2E0E171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15261" y="335714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023BC2B-1012-397E-2309-D3D059A3F012}"/>
                  </a:ext>
                </a:extLst>
              </p14:cNvPr>
              <p14:cNvContentPartPr/>
              <p14:nvPr/>
            </p14:nvContentPartPr>
            <p14:xfrm>
              <a:off x="2580480" y="826560"/>
              <a:ext cx="900000" cy="3412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023BC2B-1012-397E-2309-D3D059A3F01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571120" y="817200"/>
                <a:ext cx="918720" cy="343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4663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58B05-5AD7-63AF-3BD8-2CB7BD9EA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1D5F06-A060-E10C-7FCB-FBBAAB7F5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375" y="1310777"/>
            <a:ext cx="2815958" cy="38661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CDAFEF-E525-C4DD-3001-489175DC31E1}"/>
              </a:ext>
            </a:extLst>
          </p:cNvPr>
          <p:cNvSpPr txBox="1"/>
          <p:nvPr/>
        </p:nvSpPr>
        <p:spPr>
          <a:xfrm>
            <a:off x="998806" y="2039815"/>
            <a:ext cx="65836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 priority Queue</a:t>
            </a:r>
          </a:p>
          <a:p>
            <a:endParaRPr lang="en-US" sz="2000" dirty="0"/>
          </a:p>
          <a:p>
            <a:r>
              <a:rPr lang="en-US" sz="2000" dirty="0"/>
              <a:t>3 metric comparison (In the order of precedence)</a:t>
            </a:r>
          </a:p>
          <a:p>
            <a:pPr marL="342900" indent="-342900">
              <a:buAutoNum type="arabicPeriod"/>
            </a:pPr>
            <a:r>
              <a:rPr lang="en-US" sz="2000" dirty="0"/>
              <a:t>Bound</a:t>
            </a:r>
          </a:p>
          <a:p>
            <a:pPr marL="342900" indent="-342900">
              <a:buAutoNum type="arabicPeriod"/>
            </a:pPr>
            <a:r>
              <a:rPr lang="en-US" sz="2000" dirty="0"/>
              <a:t>Level</a:t>
            </a:r>
          </a:p>
          <a:p>
            <a:pPr marL="342900" indent="-342900">
              <a:buAutoNum type="arabicPeriod"/>
            </a:pPr>
            <a:r>
              <a:rPr lang="en-US" sz="2000" dirty="0"/>
              <a:t>Order</a:t>
            </a:r>
          </a:p>
          <a:p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D22CB9-6173-276A-A804-84EEE5DFA195}"/>
              </a:ext>
            </a:extLst>
          </p:cNvPr>
          <p:cNvSpPr txBox="1"/>
          <p:nvPr/>
        </p:nvSpPr>
        <p:spPr>
          <a:xfrm>
            <a:off x="838200" y="4058174"/>
            <a:ext cx="492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 the record of #fixedRow and #fixedColumn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AD2DDC-5D59-82D0-EAB9-0AD29F6F3832}"/>
              </a:ext>
            </a:extLst>
          </p:cNvPr>
          <p:cNvSpPr txBox="1"/>
          <p:nvPr/>
        </p:nvSpPr>
        <p:spPr>
          <a:xfrm>
            <a:off x="860910" y="4427506"/>
            <a:ext cx="4928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(#fixedRow == #fixedColumn)</a:t>
            </a:r>
          </a:p>
          <a:p>
            <a:r>
              <a:rPr lang="en-US" dirty="0"/>
              <a:t>      // fix next column</a:t>
            </a:r>
          </a:p>
          <a:p>
            <a:r>
              <a:rPr lang="en-US" dirty="0"/>
              <a:t>Else </a:t>
            </a:r>
          </a:p>
          <a:p>
            <a:r>
              <a:rPr lang="en-US" dirty="0"/>
              <a:t>     // fix next row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D62412-B6C5-248D-DE82-F6BF165EA0B1}"/>
              </a:ext>
            </a:extLst>
          </p:cNvPr>
          <p:cNvSpPr txBox="1"/>
          <p:nvPr/>
        </p:nvSpPr>
        <p:spPr>
          <a:xfrm>
            <a:off x="998806" y="5852160"/>
            <a:ext cx="5097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Terminate when m.#</a:t>
            </a:r>
            <a:r>
              <a:rPr lang="en-US" dirty="0" err="1"/>
              <a:t>fixedCol</a:t>
            </a:r>
            <a:r>
              <a:rPr lang="en-US" dirty="0"/>
              <a:t> = m.#</a:t>
            </a:r>
            <a:r>
              <a:rPr lang="en-US" dirty="0" err="1"/>
              <a:t>fixedRow</a:t>
            </a:r>
            <a:r>
              <a:rPr lang="en-US" dirty="0"/>
              <a:t> = n-1 </a:t>
            </a:r>
          </a:p>
          <a:p>
            <a:r>
              <a:rPr lang="en-US" dirty="0"/>
              <a:t>		</a:t>
            </a:r>
            <a:r>
              <a:rPr lang="en-US" i="1" dirty="0"/>
              <a:t>[m = </a:t>
            </a:r>
            <a:r>
              <a:rPr lang="en-US" i="1" dirty="0" err="1"/>
              <a:t>pq.pop</a:t>
            </a:r>
            <a:r>
              <a:rPr lang="en-US" i="1" dirty="0"/>
              <a:t>() ]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030EEB7-257A-B43F-6D86-4566EC3300E1}"/>
                  </a:ext>
                </a:extLst>
              </p14:cNvPr>
              <p14:cNvContentPartPr/>
              <p14:nvPr/>
            </p14:nvContentPartPr>
            <p14:xfrm>
              <a:off x="1260720" y="834840"/>
              <a:ext cx="10470240" cy="5658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030EEB7-257A-B43F-6D86-4566EC3300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51360" y="825480"/>
                <a:ext cx="10488960" cy="567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293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FC7922-A221-6502-F030-717AA14DC1A6}"/>
              </a:ext>
            </a:extLst>
          </p:cNvPr>
          <p:cNvSpPr txBox="1"/>
          <p:nvPr/>
        </p:nvSpPr>
        <p:spPr>
          <a:xfrm>
            <a:off x="2451847" y="2669241"/>
            <a:ext cx="7288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Thank You !!</a:t>
            </a:r>
          </a:p>
        </p:txBody>
      </p:sp>
    </p:spTree>
    <p:extLst>
      <p:ext uri="{BB962C8B-B14F-4D97-AF65-F5344CB8AC3E}">
        <p14:creationId xmlns:p14="http://schemas.microsoft.com/office/powerpoint/2010/main" val="1263064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DCA56-1CA0-3338-05E6-A9F87312F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34600" cy="1013509"/>
          </a:xfrm>
        </p:spPr>
        <p:txBody>
          <a:bodyPr/>
          <a:lstStyle/>
          <a:p>
            <a:r>
              <a:rPr lang="en-US" dirty="0"/>
              <a:t>What are doing actually?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CF9EF8-874E-6804-0ACA-AB861AEDA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501" y="1652214"/>
            <a:ext cx="1107662" cy="14816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CE2A03-605E-16F4-8E6D-6E90E001D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126" y="1797475"/>
            <a:ext cx="1107661" cy="13364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D3BFEE-261D-4637-303B-621B4E246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3501" y="3679129"/>
            <a:ext cx="2247145" cy="24387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772F09-5453-89C8-3616-7F2C3E95EA39}"/>
              </a:ext>
            </a:extLst>
          </p:cNvPr>
          <p:cNvSpPr txBox="1"/>
          <p:nvPr/>
        </p:nvSpPr>
        <p:spPr>
          <a:xfrm>
            <a:off x="4413738" y="1467548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Bandwidth 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C385FEF-16C2-8994-3DF8-25447A5B74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679129"/>
            <a:ext cx="2846294" cy="242921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70FD398-B56B-2B5E-BDF5-A26882522D39}"/>
                  </a:ext>
                </a:extLst>
              </p14:cNvPr>
              <p14:cNvContentPartPr/>
              <p14:nvPr/>
            </p14:nvContentPartPr>
            <p14:xfrm>
              <a:off x="660960" y="1284480"/>
              <a:ext cx="10507680" cy="4952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70FD398-B56B-2B5E-BDF5-A26882522D3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1600" y="1275120"/>
                <a:ext cx="10526400" cy="497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224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161457-D847-47F1-8C4C-A4ADBAF04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366" y="2205867"/>
            <a:ext cx="2081575" cy="19863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4B77CB-AD85-5982-AD88-691B81D26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302" y="2205867"/>
            <a:ext cx="1826938" cy="18542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93E1AE-E002-D91F-3A01-718278AF59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4762" y="2292671"/>
            <a:ext cx="1826938" cy="17920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E7ABC3-34F6-FC5C-81A5-5B693B60DA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1061" y="2308946"/>
            <a:ext cx="1953445" cy="18832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114989-990E-1796-2576-D5717FF58387}"/>
              </a:ext>
            </a:extLst>
          </p:cNvPr>
          <p:cNvSpPr txBox="1"/>
          <p:nvPr/>
        </p:nvSpPr>
        <p:spPr>
          <a:xfrm>
            <a:off x="8786016" y="4192207"/>
            <a:ext cx="2746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</a:t>
            </a:r>
            <a:r>
              <a:rPr lang="en-US"/>
              <a:t>don’t do </a:t>
            </a:r>
            <a:r>
              <a:rPr lang="en-US" dirty="0"/>
              <a:t>this </a:t>
            </a:r>
            <a:r>
              <a:rPr lang="en-US"/>
              <a:t>“</a:t>
            </a:r>
            <a:r>
              <a:rPr lang="en-US" b="1"/>
              <a:t>actually”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7FC542-88EC-8E3A-75B4-75FE8AA84A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0078" y="318032"/>
            <a:ext cx="1571844" cy="146705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7BF5229-79FC-1CA6-4D41-734DAA07B61A}"/>
                  </a:ext>
                </a:extLst>
              </p14:cNvPr>
              <p14:cNvContentPartPr/>
              <p14:nvPr/>
            </p14:nvContentPartPr>
            <p14:xfrm>
              <a:off x="1085040" y="920160"/>
              <a:ext cx="7453080" cy="3238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7BF5229-79FC-1CA6-4D41-734DAA07B61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75680" y="910800"/>
                <a:ext cx="7471800" cy="325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911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0EA1C9-3837-641D-A3EA-169E76314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020" y="143158"/>
            <a:ext cx="4598815" cy="631388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73AA141-F26B-53F2-54F9-E5B5A2C4A892}"/>
                  </a:ext>
                </a:extLst>
              </p14:cNvPr>
              <p14:cNvContentPartPr/>
              <p14:nvPr/>
            </p14:nvContentPartPr>
            <p14:xfrm>
              <a:off x="824760" y="888840"/>
              <a:ext cx="10777680" cy="5276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73AA141-F26B-53F2-54F9-E5B5A2C4A8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5400" y="879480"/>
                <a:ext cx="10796400" cy="529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774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F740C-9D49-4BB4-10D1-7233A3E58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DE1410-DA53-2712-135B-DA02E7BA868C}"/>
              </a:ext>
            </a:extLst>
          </p:cNvPr>
          <p:cNvSpPr txBox="1"/>
          <p:nvPr/>
        </p:nvSpPr>
        <p:spPr>
          <a:xfrm>
            <a:off x="968188" y="1936376"/>
            <a:ext cx="103856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Fixed Region</a:t>
            </a:r>
          </a:p>
          <a:p>
            <a:r>
              <a:rPr lang="en-US" sz="2800" dirty="0"/>
              <a:t>	1. Fixed Row</a:t>
            </a:r>
          </a:p>
          <a:p>
            <a:r>
              <a:rPr lang="en-US" sz="2800" dirty="0"/>
              <a:t>	2. Fixed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Unfixed Region (Easy)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0BF95A7-81EA-1E82-14EF-70D1D74D1DF8}"/>
                  </a:ext>
                </a:extLst>
              </p14:cNvPr>
              <p14:cNvContentPartPr/>
              <p14:nvPr/>
            </p14:nvContentPartPr>
            <p14:xfrm>
              <a:off x="3166200" y="1467360"/>
              <a:ext cx="6244560" cy="2568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0BF95A7-81EA-1E82-14EF-70D1D74D1D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56840" y="1458000"/>
                <a:ext cx="6263280" cy="258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001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FFEFF-6A00-05A1-7E97-B6EB11EC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Unfixed - floor((count +1)/2)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54360A-8966-AF7B-FBD7-F9D1F6D6A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14" y="1921600"/>
            <a:ext cx="2427838" cy="15366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333801-EAFC-1D28-CBF0-6DE09979D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305" y="1736016"/>
            <a:ext cx="1690267" cy="15366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F0DD13-7441-6759-3FBA-E809FD437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3305" y="4176110"/>
            <a:ext cx="1781254" cy="16152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C88BDB-2E78-0BDC-4037-0C9B4AA335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3999" y="4176110"/>
            <a:ext cx="1699131" cy="15366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717BE4-F092-A9EF-3BFB-3EF12F6CF8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7250" y="1921600"/>
            <a:ext cx="2725696" cy="335360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BBA036B-062E-86F8-95D0-2405C92629D3}"/>
                  </a:ext>
                </a:extLst>
              </p14:cNvPr>
              <p14:cNvContentPartPr/>
              <p14:nvPr/>
            </p14:nvContentPartPr>
            <p14:xfrm>
              <a:off x="1415880" y="837360"/>
              <a:ext cx="10594080" cy="5646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BBA036B-062E-86F8-95D0-2405C92629D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06520" y="828000"/>
                <a:ext cx="10612800" cy="566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88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5BDAB4-2093-12BC-265E-42FEC508C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020" y="143158"/>
            <a:ext cx="4598815" cy="631388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A97C239-41C7-583F-1078-51734191B4ED}"/>
                  </a:ext>
                </a:extLst>
              </p14:cNvPr>
              <p14:cNvContentPartPr/>
              <p14:nvPr/>
            </p14:nvContentPartPr>
            <p14:xfrm>
              <a:off x="5086080" y="1244160"/>
              <a:ext cx="526320" cy="672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A97C239-41C7-583F-1078-51734191B4E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76720" y="1234800"/>
                <a:ext cx="545040" cy="69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5519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41137-E76B-8715-85B9-616F507C5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Fixed a Column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DA6134-7C23-4766-1AA0-D33CAABB3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14419"/>
            <a:ext cx="1981477" cy="22291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F91B69-2FF8-F58C-9059-DC1994E54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3168" y="634050"/>
            <a:ext cx="3704820" cy="143468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1202C89-96C0-45D7-51EE-7E39BE4181C2}"/>
                  </a:ext>
                </a:extLst>
              </p14:cNvPr>
              <p14:cNvContentPartPr/>
              <p14:nvPr/>
            </p14:nvContentPartPr>
            <p14:xfrm>
              <a:off x="286200" y="655560"/>
              <a:ext cx="10059840" cy="5725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1202C89-96C0-45D7-51EE-7E39BE4181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6840" y="646200"/>
                <a:ext cx="10078560" cy="574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5765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F13DD-8697-827A-0DD1-117C59EAD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a row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EAF00D-822D-4386-9E6E-1E912FECC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4446" y="1416999"/>
            <a:ext cx="3809354" cy="21330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A6DA75-8B80-95DB-146E-21D0E1B4B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152" y="2053212"/>
            <a:ext cx="2484730" cy="248473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5B57682-E7DA-B8E5-9700-625F452A06B6}"/>
                  </a:ext>
                </a:extLst>
              </p14:cNvPr>
              <p14:cNvContentPartPr/>
              <p14:nvPr/>
            </p14:nvContentPartPr>
            <p14:xfrm>
              <a:off x="333000" y="1357560"/>
              <a:ext cx="6188760" cy="5041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5B57682-E7DA-B8E5-9700-625F452A06B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3640" y="1348200"/>
                <a:ext cx="6207480" cy="505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7095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169</Words>
  <Application>Microsoft Office PowerPoint</Application>
  <PresentationFormat>Widescreen</PresentationFormat>
  <Paragraphs>42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Band Matrix Offline</vt:lpstr>
      <vt:lpstr>What are doing actually?</vt:lpstr>
      <vt:lpstr>PowerPoint Presentation</vt:lpstr>
      <vt:lpstr>PowerPoint Presentation</vt:lpstr>
      <vt:lpstr>Bounding</vt:lpstr>
      <vt:lpstr>Unfixed - floor((count +1)/2)</vt:lpstr>
      <vt:lpstr>PowerPoint Presentation</vt:lpstr>
      <vt:lpstr>Just Fixed a Column</vt:lpstr>
      <vt:lpstr>Fixed a row</vt:lpstr>
      <vt:lpstr>After some fixing along the tree</vt:lpstr>
      <vt:lpstr>Bounding (Revisited)</vt:lpstr>
      <vt:lpstr>Branching</vt:lpstr>
      <vt:lpstr>PowerPoint Presentation</vt:lpstr>
      <vt:lpstr>PowerPoint Presentation</vt:lpstr>
      <vt:lpstr>PowerPoint Presentation</vt:lpstr>
      <vt:lpstr>PowerPoint Presentation</vt:lpstr>
      <vt:lpstr>Implementation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Band Matrix Offline</dc:title>
  <dc:creator>User</dc:creator>
  <cp:lastModifiedBy>User</cp:lastModifiedBy>
  <cp:revision>7</cp:revision>
  <dcterms:created xsi:type="dcterms:W3CDTF">2022-08-25T10:34:57Z</dcterms:created>
  <dcterms:modified xsi:type="dcterms:W3CDTF">2022-08-25T14:51:44Z</dcterms:modified>
</cp:coreProperties>
</file>