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27:02.4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2255 2850 1215 0,'0'0'210'0,"36"-95"-138"15,-2 49 22-15,-1 0 11 0,4 2 3 16,5 4-29-16,1 3-27 16,2 1-17-16,4 1-11 15,6-1 6-15,6 3-14 16,8 0-9-16,7-2-7 16,3 2 0-16,3-2 0 15,-1 1 0-15,5 3 0 16,2 0 0-16,0 6 0 15,-1 1 0-15,-4 4 0 16,4 4 0-16,4 1 0 16,16 5 0-16,3 3 0 15,4 2 0-15,1 5 0 16,-5 0 0-16,2 5 0 0,0 9 0 16,0 6 0-1,-6 4 0-15,-2 5 0 0,-10 5 0 16,0 5 0-16,-3 8 0 15,-3 4 0-15,-6 5 0 16,-9 8 0-16,-10 6 0 16,-8 11 0-16,-7 14 0 15,-4 10 0-15,-6 11 0 16,-5 9 0-16,-5 0 0 16,-4 4 0-16,-5 2 0 15,-7-9 0-15,-4-4 0 16,-8 1 0-16,0-6 0 15,0-1 0-15,-14-5 0 16,-7-9 0-16,-12-2 0 0,-13-1 0 16,-16-5 0-16,-18-1 0 15,-14-5 0-15,-16-3 0 16,-9-2 0-16,-8-3 0 16,-6-4 0-16,-7-11 0 15,-6-13 0-15,-9-15 0 16,-8-16 0-16,4-14 0 15,5-5 0-15,5-29 0 16,13-12 0-16,11-11 0 16,2-5 0-16,13-3 0 15,10-2 0-15,11 0 0 16,8-2 0-16,8-4 0 16,6-7 0-16,0-9 0 0,6-11 0 15,2-8 0-15,6-12 0 16,5-1 0-16,11-3 0 15,7 2 0-15,12 2 0 16,3 2 0-16,6 1 0 16,3-5 0-16,0-11 0 15,0-4 0-15,0 2 0 16,3 11 0-16,3 24 0 16,11 24 0-16,22 27 0 15,13 20-82-15,8 15-183 16,9 11-156-16,5 4-538 15</inkml:trace>
  <inkml:trace contextRef="#ctx0" brushRef="#br0" timeOffset="458.91">3457 3491 1536 0,'0'0'161'16,"0"0"-45"-16,0 0-24 15,0 0 50-15,0 0-142 16,0 0 0-16,0 29 0 16,-3 7 0-16,0 22 0 15,0 24 0-15,-1 10 0 16,-1 7 0-16,-2 9 0 0,-4-5 0 15,-5-6 0 1,4-8 0-16,0-18 0 0,5-21 0 16,2-18 0-16,5-18 0 15,0-14-86-15,0-22-247 16,2-28-210-16,8-21-542 16</inkml:trace>
  <inkml:trace contextRef="#ctx0" brushRef="#br0" timeOffset="974.47">3457 3310 1290 0,'0'0'166'0,"0"0"-8"0,0 0 11 15,85-26-63-15,-54 22-46 16,-1-1-19-16,3 2-5 15,0-3-15-15,4-2-21 16,5-1 0-16,6 1 0 16,5 1 0-16,7 0 0 15,4 2 0-15,-1 2 0 16,-5 3 0-16,-10 0 0 16,-5 0 0-16,-13 0 0 15,-12 0 0-15,-3 0 0 16,-6 7 0-16,-2 18 0 15,2 18 0-15,-3 23 0 0,3 16 0 16,-3 13 0 0,1 13 0-16,1 3 0 0,-1 2 0 15,1-4 0-15,2-9 0 16,4-8 0-16,-1-7 0 16,-1-12 0-16,-3-13 0 15,-9-14 0-15,0-10 0 16,-23-10 0-16,-21-11 0 15,-25-6 0-15,-22-9 0 16,-21 0 0-16,-10-20 0 16,-2-7 0-16,11-4 0 15,25 3 0-15,22 2-32 16,24 5-92-16,14-1-24 16,12-4-32-16,10-1-32 0,4-1-153 15,2-1-179-15</inkml:trace>
  <inkml:trace contextRef="#ctx0" brushRef="#br0" timeOffset="1298.59">3493 3632 913 0,'0'0'464'0,"0"0"-423"16,0 0 28-16,100-52 54 0,-63 40-5 16,6 6-49-16,5 0-17 15,9 0 4-15,11 2 1 16,1-2-16-16,6 0-22 16,-7 2-10-16,-7-1-5 15,-11 0-2-15,-12 2 0 16,-15 3-4-16,-13 0-19 15,-10 0-58-15,0 8-130 16,-22 15-97-16,-19 7-121 16</inkml:trace>
  <inkml:trace contextRef="#ctx0" brushRef="#br0" timeOffset="1497.52">3363 3955 1215 0,'0'0'386'0,"0"0"-359"16,0 0 19-16,67-89 105 16,-18 58-50-16,11 1-47 15,13-1-30-15,2 4-6 16,7 7-6-16,0 6-9 16,-3 11-3-16,0 3-1 15,-3 3-19-15,-12 22-52 16,-10 4-89-16,-20 4-139 15,-20-1-200-15</inkml:trace>
  <inkml:trace contextRef="#ctx0" brushRef="#br0" timeOffset="1706.48">3411 4110 1617 0,'0'0'202'0,"0"0"-131"15,0 0 24-15,115 50-33 16,-62-37-62-16,4-4 0 16,6-4 0-16,-2-5 0 15,3 0 0-15,9-2 0 0,11-8 0 16,10 3-74 0,10 2-335-16,14 2-486 0</inkml:trace>
  <inkml:trace contextRef="#ctx0" brushRef="#br0" timeOffset="3428.65">8503 2779 422 0,'0'0'396'16,"0"0"-266"-16,0 0 25 15,-50-83 6-15,50 54-29 16,8-8-41-16,22-9-50 16,20-6-8-16,19-4 10 15,17 1-10-15,16 1-5 0,6 6-12 16,8 7 1 0,-4 5-11-16,-6 4-3 15,-2 4 2-15,-2 1-4 0,-2 4 0 16,9 3-1-16,4 10-1 15,11 10-5-15,10 0 2 16,8 27 3-16,-8 10 2 16,-10 10-1-16,-12 3 1 15,-12 8-1-15,-8 7 1 16,-2 10-2-16,-5 12-2 16,-3 11 2-16,-5 11 1 15,-2 6 3-15,-8 3-1 16,-12 7-2-16,-13 8 1 15,-12-4-1-15,-17 10 0 0,-13 7-1 16,-6 1-1 0,-18 7-2-16,-4-9 2 0,1-10 1 15,-3-10 1-15,-4-13 0 16,-12-16-1-16,-14-8 1 16,-15-11 2-16,-17-6 0 15,-17-10-1-15,-10-10-1 16,-11-9 1-16,-6-6-3 15,-7-7 4-15,-2 2 3 16,-2-6 13-16,3-3-7 16,1-4-4-16,2-9-1 15,8-9 2-15,4-3-8 16,12-29 0-16,6-13 4 0,7-13 1 16,4-10 5-16,9-10 24 15,5-6 7-15,8-6 5 16,8-4-3-16,7-10-7 15,11-13-11-15,3-11-1 16,4-6-19-16,0-12 2 16,5-5-7-16,15-1 1 15,11-2-1-15,14 8 1 16,17 10 0-16,20 13 4 16,14 16-2-16,2 17-3 15,-5 15 0-15,-2 15 0 16,-4 10 0-16,-2 6 0 0,-1 8 0 15,5 4-26 1,3 11-80-16,13 16-136 0,13 10-183 16,13 29-801-16</inkml:trace>
  <inkml:trace contextRef="#ctx0" brushRef="#br0" timeOffset="4857.96">8916 3309 205 0,'0'0'314'0,"0"0"-47"0,0 0-58 15,0 0-22-15,0 0-33 16,0 0-20-16,5-43-6 16,-4 43 3-16,-1 0-34 15,0 0-44-15,2 0-33 16,-2 0-9-16,0 8-11 15,-6 12 0-15,-15 7 1 16,-3 2-1-16,-3 5 0 16,2 7 2-16,2 1-2 15,4 0-2-15,10 0-8 16,6-4-19-16,3-6-31 0,11-7 13 16,15-11 23-16,9-10 22 15,8-4 2-15,3-12 3 16,5-15 6-16,-3-6 4 15,-1-9 12-15,-5-3 9 16,-5-1 3-16,-8-4-17 16,-4 2-10-16,-7 3-10 15,-4 9-6-15,-6 8-35 16,-3 13-52-16,-5 8-104 16,3 6-147-16,7 1-438 15</inkml:trace>
  <inkml:trace contextRef="#ctx0" brushRef="#br0" timeOffset="5246.34">9449 3388 1196 0,'0'0'68'0,"0"0"-63"15,0 0-5-15,0 0 8 16,-85-17 30-16,65 35-22 15,-2 6-12-15,0 5-4 16,5 4 0-16,4 1 0 16,8-1 0-16,5-2 0 15,0-5 0-15,12-4 0 16,8-8 2-16,2-6 1 0,5-8 8 16,-2 0 0-16,-4-5 13 15,0-7 10-15,-5 0 6 16,-4 0-1-16,-4 6-12 15,-5 5 5-15,0-2-9 16,-3 3-22-16,0 0-1 16,0 7-21-16,-9 23 15 15,-13 13 6-15,-4 12-1 16,-4 3 0-16,2-5 0 16,-1-13-26-16,4-12-111 15,6-13-109-15,11-11-153 16</inkml:trace>
  <inkml:trace contextRef="#ctx0" brushRef="#br0" timeOffset="5808">9672 3439 979 0,'0'0'104'0,"14"-95"22"15,-11 57-56-15,-3 7 31 16,0 11 21-16,3 7-39 15,-3 8-24-15,0 5-22 16,0 0-37-16,0 0-11 16,0 15-22-16,-11 13 26 15,-6 6 7-15,-3 7-13 0,5 2-20 16,3-2-5 0,6-4 2-16,5-7 10 0,1-9-29 15,1-8-16-15,19-8 41 16,7-5 24-16,4 0 3 15,10-2-1-15,1-7 4 16,3 0 1-16,3-2-1 16,-6 3 0-16,-2 0 0 15,-6 2 2-15,-7 2-2 16,-4 4 0-16,-7 0 0 16,-7 0 0-16,-3 3-4 15,-6 9 4-15,0 5-2 16,-12 2 2-16,-10 2 0 0,-5 1 1 15,-6 2 1 1,3-1 3-16,-1-6-3 0,8-8 2 16,7-5-3-16,8-4 5 15,8-13 22-15,0-15 62 16,6-13-73-16,11-5 6 16,4-5-7-16,4-2 7 15,3 1 36-15,4 5-5 16,1 8-13-16,-4 13 16 15,-2 7-46-15,-5 12-11 16,0 7-45-16,-2 15-134 16,1 21-118-16,-1 9-257 15</inkml:trace>
  <inkml:trace contextRef="#ctx0" brushRef="#br0" timeOffset="7630.42">8616 6472 906 0,'0'0'84'0,"0"0"55"15,0 0 6-15,0 0 8 16,0 0-20-16,0 0 53 15,-9-30-84-15,51 27-69 0,19 0-19 16,18-1-3-16,18 0 2 16,14-1 6-16,2-1-2 15,-3 0 3-15,-8-2 5 16,-19 1 8-16,-17 0-19 16,-21 2-14-16,-18 2 0 15,-14 0 0-15,-8 3 0 16,-5-1 0-16,0 1 0 15,0 0 0-15,0 0 0 16,0 0 0-16,0 0 0 16,0 12 0-16,-5 18 0 15,-1 13 0-15,2 15 0 16,1 12 0-16,1 16 0 0,2 15 0 16,0 19 0-16,0 20 0 15,3 19 0-15,9 14 0 16,-1-3 0-16,-2-2 0 15,-1-11 0-15,-3-15 0 16,-5-13 0-16,0-18 0 16,0-15 0-16,-2-16 0 15,1-17 0-15,-1-15 0 16,1-17 0-16,1-13 0 16,0-8 0-16,0-6 0 15,0-2 0-15,0-2 0 16,-2 0 0-16,-6 1 0 0,-7 1 0 15,-14 0 0 1,-15-2 0-16,-9 4 0 0,-11-1 0 16,-10 2 0-16,-10 0 0 15,-8-5 0-15,-7 0 0 16,-5 0 0-16,-2 0 0 16,6 0 0-16,6 0 0 15,9 0 0-15,10-2 0 16,10-3 0-16,11-1 0 15,9 2 0-15,14 0 0 16,9-1 0-16,10 3 0 16,4-2 0-16,-2-2 0 15,4-5 0-15,-6-9 0 16,-3-8 0-16,0-9 0 0,3-7 0 16,6-12 0-16,6-16 0 15,0-18 0-15,21-16 0 16,9-17 0-16,6-14 0 15,1-11 0-15,-4 1 0 16,2 11 0-16,-7 15 0 16,-2 17 0-16,1 12 0 15,-3 7 0-15,-2 5 0 16,-1 4 0-16,0 3 0 16,-3 1 0-16,-6 13 0 15,-1 13 0-15,-4 17 0 16,-6 17 0-16,1 4 0 15,-2 6 0-15,0 1 0 0,1 1 0 16,-1-2 0-16,0 1 0 16,0-2 0-16,0 0 0 15,0-6 0-15,0-1 0 16,-1-1 0-16,-5 3 0 16,0 1 0-16,6 6-57 15,0 1-84-15,0 0-77 16,6 0-132-16,19 0-435 15</inkml:trace>
  <inkml:trace contextRef="#ctx0" brushRef="#br0" timeOffset="8068.42">8500 6861 692 0,'0'0'50'16,"0"0"135"-16,0 0-22 0,0 0-53 15,0 0-15 1,0 0 46-16,9-17-77 0,39 12-9 16,19 4-5-16,22-1 31 15,13 1-10-15,10-2-7 16,1-2 0-16,0-1 2 16,-10 2-26-16,-9 1-19 15,-15 3-5-15,-16 0-6 16,-20 0-10-16,-19 0-2 15,-15 0-1-15,-9 0-10 16,0 0-74-16,-15 10-105 16,-26 5 0-16,-21 4-55 15,-11-2-84-15,-4-3-295 16</inkml:trace>
  <inkml:trace contextRef="#ctx0" brushRef="#br0" timeOffset="8412.62">8324 7282 1095 0,'0'0'23'16,"0"0"31"-16,0 0 48 15,0 0-1-15,0 0 34 16,0 0-24-16,3 3-22 15,32-2-37-15,18-1-12 0,23 0 11 16,27 0-1 0,24 0 3-16,21-11-22 0,7-1-2 15,-5-2 2-15,-16 1-31 16,-24 4 0-16,-24 1 0 16,-23 4 0-16,-17 1 0 15,-22 1 0-15,-12 2 0 16,-12 0 0-16,-2 6-119 15,-29 13-80-15,-21 2-20 16,-16-2-52-16,-10-2-177 16</inkml:trace>
  <inkml:trace contextRef="#ctx0" brushRef="#br0" timeOffset="8786.31">8282 7843 847 0,'0'0'1'0,"0"0"48"0,0 0 102 16,0 0 11-16,0 0-20 15,0 0-42-15,-74 10-24 16,74-10 11-16,4 0 33 0,20 0-19 15,16 0-48 1,20 0-11-16,16 0-1 0,21 0-2 16,15 0-3-16,7 0-36 15,8 0 0-15,-3 0 0 16,-3-3 0-16,-11 0 0 16,-16 2 0-16,-22-1 0 15,-22 2 0-15,-23 0 0 16,-18 0 0-16,-9 0-8 15,0 0-185-15,-25 6-63 16,-14 7 8-16,-15-6-172 16</inkml:trace>
  <inkml:trace contextRef="#ctx0" brushRef="#br0" timeOffset="9138.62">8191 8299 992 0,'0'0'30'0,"0"0"28"16,0 0 76-16,0 0-17 15,0 0-12-15,0 0-50 16,-58 24-11-16,58-22-7 15,0 0 21-15,0-2 30 0,5 0-5 16,23 0-3-16,26 0-28 16,23 0-4-16,29 0-21 15,18-2 7-15,9-6-29 16,2-2-5-16,-9-1 0 16,-17 1 0-16,-20 3 0 15,-13 4 0-15,-10 3 0 16,-8 0 0-16,-1 3 0 15,-17 3-87-15,-15-6-213 16,-20 0-199-16</inkml:trace>
  <inkml:trace contextRef="#ctx0" brushRef="#br0" timeOffset="10746.54">8481 6274 1238 0,'0'0'22'0,"0"0"40"16,0 0 24-16,-81-83 12 16,40 66-48-16,-9 0-29 15,-5 3-12-15,-3 6-3 16,9 6-4-16,5 2-1 0,7 0 1 15,7 19 0 1,3 11 2-16,7 10 6 0,6 15 7 16,5 6-2-16,9 7-14 15,0 1 2-15,0-1 3 16,0-4 1-16,0-3 1 16,0-5-5-16,-9-6 3 15,-4-7 2-15,-11-7 0 16,-6-4-2-16,-12-8-2 15,-10-6-2-15,-8-9 2 16,-2-9 0-16,-1 0-1 16,11-8 0-16,10-11 0 0,11-4 3 15,7-2-1 1,9 3 4-16,9 0 2 0,6 1 34 16,0 2 0-1,8 1-9-15,6 4-11 0,0 6-4 16,-1 3-3-16,-4 2-13 15,-1 3 2-15,-4 0-3 16,2 0-4-16,-3 9 0 16,0 13-5-16,-3 12 5 15,0 17 0-15,-3 20-1 16,-9 19 1-16,-1 16 0 16,-2 10 0-16,-2 3 0 15,-3 3 0-15,-9 1-1 16,-8 0 1-16,-2-5 0 15,-2-9 0-15,3-12 0 0,7-18 0 16,4-12 1-16,7-14-2 16,4-15 3-16,4-15-3 15,5-12 2 1,7-7 0-16,0-3 1 0,0-1 12 16,0 0-1-16,0 2 3 15,18 1-1-15,13-1-11 16,18 4-2-16,5 4-4 15,4 1 2-15,2 1 0 16,-2-1-1-16,5-1 2 16,-5-4-1-16,-8-2 1 15,-6-1 0-15,-11-1-1 0,-8 1 0 16,-6 0-14-16,-5 2-40 16,-6-1-65-16,-6 4-93 15,-2-6-83-15,-2-2-179 16</inkml:trace>
  <inkml:trace contextRef="#ctx0" brushRef="#br0" timeOffset="16346.49">15594 3378 1022 0,'0'0'47'16,"0"0"136"-16,0 0 13 15,0 0-18-15,0 0 0 16,0 0-58-16,0 0-35 15,21-3-47-15,4 34-38 16,18 19 0-16,16 23 0 16,8 16 0-16,6 15 0 0,0 8 0 15,-3 0 0 1,-1-8 0-16,-5-11 0 0,-6-15-54 16,-12-17-140-16,-11-27-121 15,-4-28-254-15</inkml:trace>
  <inkml:trace contextRef="#ctx0" brushRef="#br0" timeOffset="16578.5">16213 3422 1412 0,'0'0'53'15,"0"0"63"-15,0 0-22 16,0 0-75-16,0 0 45 15,-115 91 11-15,67-8-23 0,-4 14-34 16,-4 8-12-16,-7 2-4 16,-3-12 3-16,-1-7-5 15,6-16-21-15,9-15-118 16,13-19-127-16,18-25-156 16,21-13-515-16</inkml:trace>
  <inkml:trace contextRef="#ctx0" brushRef="#br0" timeOffset="17090.95">17035 3125 1149 0,'0'0'149'0,"0"0"-9"16,0 0 2-16,0 0-2 15,0 0-12-15,0 0-34 16,8-38-27-16,-7 35-35 16,-1 3-26-16,0 0-6 15,0 0 0-15,0 0 0 16,0 0 0-16,0 0 0 15,0 0 0-15,0 0 0 16,0 0 0-16,0 0 0 16,0 0 0-16,0 0 0 15,0 0 0-15,0 0 0 16,0 0 0-16,0-3 0 0,0 2-100 16,-4-2-214-16,-10-1-240 15</inkml:trace>
  <inkml:trace contextRef="#ctx0" brushRef="#br0" timeOffset="17578.12">16472 3134 1333 0,'0'0'97'0,"0"0"10"15,0 0 59-15,0 0-38 16,94-58-31-16,-77 51-27 15,-5 5-35-15,-6-1-21 0,-3 3-14 16,0 0 0 0,4 7 0-16,8 22 0 0,7 15 0 15,10 17 0-15,7 14 0 16,6 9 0-16,10 15 0 16,6 11 0-16,6-1 0 15,3-3 0-15,-11-14 0 16,-9-22 0-16,-12-22 0 15,-13-18 0-15,-9-11 0 16,-9-12 0-16,-3-7 0 16,-1 0 0-16,5-26 0 15,4-21 0-15,4-21 0 0,-2-25 0 16,1-19 0-16,3-12 0 16,6-9 0-16,6 5 0 15,4 10 0-15,0 16 0 16,-2 16 0-16,-6 19 0 15,-3 12 0-15,-4 10 0 16,-2 11 0-16,-5 11-105 16,-1 10-61-16,1 13-69 15,9 16-96-15,9 23-286 16</inkml:trace>
  <inkml:trace contextRef="#ctx0" brushRef="#br0" timeOffset="18215.43">18118 3125 1096 0,'0'0'126'0,"0"0"-2"16,0 0-7-16,0 0-4 16,0 0 40-16,0 0-44 15,-13-66-46-15,7 62-25 16,-2-1-8-16,-3 0-2 0,-2 0-2 16,-2 2-6-1,-3 1-16-15,-1 2-4 0,-4 0 0 16,-3 0 0-16,-6 12 0 15,-1 10 0-15,-2 7 0 16,-4 10 0-16,3 6 0 16,0 10 0-16,5 5 0 15,4 10 0-15,3 2 0 16,8 1 0-16,1-4 0 16,8-12-6-16,7-5-33 15,0-12 0-15,16-3 7 16,18-7 1-16,11-6-5 15,10-11 14-15,6-10 15 0,4-3 7 16,-1-16 1-16,-8-14 5 16,-8-15-2-16,-14-5 1 15,-14-8 2-15,-12 4 4 16,-8 1 0-16,-16 9-11 16,-21 6-1-16,-14 9-3 15,-5 14-1-15,-5 13-2 16,-2 4-3-16,0 26-3 15,4 12 1-15,0 7-9 16,4 8-2-16,9 1-61 16,10 0-52-16,14-2 6 15,19-7-49-15,3-13-70 0,25-13-32 16,15-14-161 0</inkml:trace>
  <inkml:trace contextRef="#ctx0" brushRef="#br0" timeOffset="19828.93">15194 5915 861 0,'0'0'54'16,"0"0"32"-16,0 0 42 0,0 0-6 15,0 0 7 1,0 0-30-16,0 0 6 0,33-37 16 16,-30 37-10-16,-2 0-26 15,6 8-8-15,3 17-38 16,9 9-21-16,4 13-6 15,-4 7-12-15,-4 9 0 16,-9 7 0-16,-6 6 0 16,0 2 0-16,-19-5 0 15,-1-8 0-15,-5-7 0 16,1-12-7-16,2-9-68 16,4-11-47-16,5-10-48 15,5-12-6-15,6-4 21 16,2-23 73-16,0-22 19 0,15-11 44 15,6 1 7-15,5 8 7 16,2 2 5-16,2 5 4 16,-5-3 17-16,2-2 15 15,-4 2 42-15,-1-2 20 16,3 1-32-16,2-1 1 16,4 2-12-16,4 2 17 15,0 6-2-15,8 3-8 16,5 1-18-16,4 5-18 15,2 4-6-15,-4 0-13 16,-6 5-5-16,-8 0 0 0,-8 3-2 16,-7 6 0-16,-9 4 0 15,-6 1 0-15,-3 3-3 16,-1 0-7-16,-2 15-8 16,0 14-2-16,0 13 20 15,0 8-4-15,0 3-4 16,-12-2-2-16,-6-3 6 15,-3-8-7 1,-6-10-2-16,-6-9-19 0,-3-8 5 16,-5-10-7-16,2-3-1 15,1-5-17-15,4-15-31 16,6-10-62-16,7-4-103 16,13-5-191-16</inkml:trace>
  <inkml:trace contextRef="#ctx0" brushRef="#br0" timeOffset="20187.07">16157 6065 1024 0,'0'0'42'0,"0"0"28"15,0 0 58-15,0 0 33 16,0 0-74-16,0 0-59 15,14 2-25-15,-12 1-3 16,-1 6-6-16,2 8 3 16,-1 8 0-16,-2 2 3 15,0-1-1-15,0-1 1 16,0-4-3-16,0-7 3 0,-2-4-2 16,-1-5 2-16,2-5 0 15,1-3 7-15,0-19 31 16,0-11-12-16,0-15-16 15,4-2-4-15,8-7-4 16,6-1-4-16,4 4-21 16,7 5-53-16,3 10-38 15,4 14-79-15,2 6-67 16,-2 11-155-16</inkml:trace>
  <inkml:trace contextRef="#ctx0" brushRef="#br0" timeOffset="20561.41">16622 5971 1055 0,'0'0'49'0,"0"0"0"15,0 0 2-15,0 0 31 16,83-68 41-16,-68 59-34 16,-4 6-37-16,-5-2-9 15,-1 5-7-15,0 0-36 16,4 24 0-16,5 13-9 15,5 17 6-15,0 5 3 16,-4-3-2-16,-7-6 0 16,-8-11 0-16,0-10-4 15,-11-11 0-15,-11-9-2 0,-6-9-4 16,-7-4-1-16,-4-24 5 16,-4-10 7-16,3-2-5 15,12-1-16-15,16 4-2 16,12 3 24-16,3 4 4 15,23 5 0-15,6 4-4 16,2 8-1-16,-3 7-5 16,-7 6-30-16,-12 0-61 15,-7 5-140-15,-5 12-130 16,0 0-330-16</inkml:trace>
  <inkml:trace contextRef="#ctx0" brushRef="#br0" timeOffset="21327.77">17465 5956 1123 0,'0'0'44'16,"0"0"-18"-16,0 0 42 15,-20-95-24-15,1 66 24 16,-2 3-2-16,3 6-19 16,2 4-10-16,4 6-4 0,2 4-2 15,0 4-20-15,0 2-11 16,-8 2-4-16,-2 23-4 16,-2 9 8-16,0 12-2 15,4 9 2 1,0 1 0-16,3-2 0 0,5-8-3 15,4-13-5-15,6-8-30 16,0-8-21-16,22-8-8 16,11-9-28-16,12 0-124 15,8-8-119-15,10-13-325 16</inkml:trace>
  <inkml:trace contextRef="#ctx0" brushRef="#br0" timeOffset="21874.91">18141 5481 1164 0,'0'0'28'16,"0"0"-12"-16,0 0-9 0,0 0-3 15,0 0 6-15,-83-39 3 16,39 31-3-16,-6-2-8 16,-2 0 3-16,1 2 1 15,8-1 1-15,9 4-1 16,11 0-3-16,13 4 5 15,7 1 26-15,3 0 50 16,0 0 4-16,0 0-51 16,0 13-34-16,0 17-1 15,0 23-2-15,0 19 7 16,-9 17 3-16,-1 18 5 16,-4 12 4-16,-5 0 7 15,-4 0-11-15,-2-18-7 16,-2-16-6-16,0-17 1 0,3-18 1 15,5-16-3-15,8-13 3 16,8-12-3-16,3-5 0 16,0 0 42-16,8-1 32 15,29 2-29-15,22 4-38 16,22 0-6-16,12 4-2 16,-4 1 2-16,-9-1-2 15,-15 2-1-15,-18-1-53 16,-15-2-98-16,-8-4-144 15,-6-5-285-15</inkml:trace>
  <inkml:trace contextRef="#ctx0" brushRef="#br0" timeOffset="22430.81">18143 6268 1176 0,'0'0'95'0,"0"0"33"16,0 0 48-1,0 0-26-15,0 0-57 0,0 0-65 16,54-65-15-16,-36 16-7 16,-1-16-2-16,2-17 1 15,-2-5-5-15,-1 2-2 16,0 8-5-16,-3 21-15 16,2 17-8-16,0 17 16 15,1 10 0-15,3 12-7 16,1 0-9-16,6 27-4 15,3 12-5-15,1 12 23 16,0 8 9-16,-2 7 3 16,1 4 4-16,-3-2-1 0,-1-7 1 15,-3-15 1 1,-6-17-1-16,-8-13 2 0,-4-12 4 16,-1-4 11-16,0-2 37 15,2-23 18-15,2-17-58 16,-1-13-14-16,0-11-2 15,2-6-14-15,0 1-23 16,1 5-24-16,0 13-35 16,2 14-22-16,-2 14-57 15,7 10-82-15,11 13-263 16</inkml:trace>
  <inkml:trace contextRef="#ctx0" brushRef="#br0" timeOffset="22657.79">19014 5956 524 0,'0'0'775'0,"0"0"-706"16,0 0-26-16,0 0-12 16,0 0-27-16,0 0-1 15,23 119 19-15,-29-57-15 16,-12 6-7-16,0 5 0 15,-3-1-3-15,-1-8-43 16,4-16-93-16,6-17-147 16,10-19-263-16</inkml:trace>
  <inkml:trace contextRef="#ctx0" brushRef="#br0" timeOffset="22964.24">19111 5741 1162 0,'0'0'2'16,"108"-90"5"-16,-56 62 16 16,-3 11 13-16,0 6 36 15,0 7-13-15,-4 2-37 16,-7 2-1-16,-7 0-1 16,-7 11-9-16,-5 13-11 15,-5 9-9-15,-7 9 6 0,-7 6-5 16,0 6 0-1,-13 2-9-15,-16-2-6 0,-10-11-11 16,-8-11 4-16,-7-14 6 16,-6-15-13-16,0-3-17 15,4-1-45-15,8-17-23 16,12-2-67-16,17-4-117 16</inkml:trace>
  <inkml:trace contextRef="#ctx0" brushRef="#br0" timeOffset="23590.42">19832 5818 560 0,'0'0'98'0,"0"0"-74"16,0 0-16-16,0 0 21 15,0 0 76-15,14 92 7 16,-14-51-42-16,0 8-34 16,0 1-16-16,0-1-13 15,0 4-2-15,0-1-5 16,-3-2 2-16,-10-7 2 16,1-9-2-16,-2-12-1 15,1-14-1-15,4-8 2 16,1-11 6-16,5-26 6 0,3-15-5 15,0-9-6-15,7-7-1 16,11-5 0-16,6-3 2 16,6-2-2-16,4 6-2 15,5 13 5-15,4 9 54 16,-1 17 20-16,-3 8-22 16,-1 8-16-16,-5 14-30 15,0 3-11-15,0 0-2 16,-4 17-3-16,-3 7 2 15,-7 5-5-15,-5 9 2 16,-8 4 3-16,-5 9 0 16,-1-1-1-16,-1-5-7 15,-20-7-12-15,-9-14-28 0,-7-14 16 16,-5-10-14 0,-3 0 14-16,8-17-3 0,9 1 3 15,12 5 27-15,11 4 8 16,5 2 28-16,4 5 53 15,14 0-53-15,7 0-19 16,7 15-9-16,4 9 0 16,1 4-1-16,0 4 1 15,-3 1 0-15,2 1 0 16,-2-1-1-16,2 1-21 16,-1-5-128-16,0-11-123 15,-4-12-488-15</inkml:trace>
  <inkml:trace contextRef="#ctx0" brushRef="#br0" timeOffset="23943.81">20646 5891 1213 0,'0'0'0'0,"107"-5"-19"15,-49 10 15-15,-2 11 4 16,-5 2 0-16,-5 4 10 15,-8 4 19-15,-3 5-17 16,-5 6-8-16,-5 1-4 0,-7 6-1 16,-9 1 0-1,-9 3 0-15,-2-5-5 16,-26-2 6-16,-14-10 0 0,-10-9 2 16,-12-15-2-16,-6-7 0 15,6-3-6-15,12-18-9 16,16-4-3-16,18-4 5 15,15-7 8-15,3-3 0 16,7-3-10-16,20-2-49 16,9 2-32-16,12 6-60 15,12 7 7-15,9 7-67 16</inkml:trace>
  <inkml:trace contextRef="#ctx0" brushRef="#br0" timeOffset="24219.74">21677 5973 1009 0,'0'0'154'16,"0"0"-128"-16,0 0-26 16,0 0-3-16,-25-76 0 15,1 74 3-15,-2 2-1 16,-5 0 1-16,-2 17 0 15,0 8-1-15,8 8 1 16,2 6 0-16,6 5 2 16,5 2-1-16,4-3-1 15,5-2 0-15,3-4 0 16,0-8-4-16,18-12-46 0,9-11-49 16,9-6 16-16,5-20-55 15,6-15-151-15</inkml:trace>
  <inkml:trace contextRef="#ctx0" brushRef="#br0" timeOffset="24640.57">21617 5568 891 0,'0'0'113'0,"124"23"-59"16,-58-12-7-16,2-1 12 16,2-2-11-16,3 1 20 15,0-1-21-15,-7 1-13 16,-8 2 10-16,-8 5-31 16,-6 7-11-16,-2 11-2 15,-8 13-2-15,-4 14 2 16,-10 12-4-16,-14 11 1 15,-6 8 0-15,-5 12 1 16,-17 9 2-16,-2 6 1 0,-3 4 0 16,1-7-1-16,3-14 0 15,0-17 0-15,7-30 0 16,3-23 0-16,4-23-5 16,-2-9 5-16,-13-21 6 15,-23-21 51-15,-27-13-36 16,-20-6-21-16,-20-1-3 15,-15 1-89-15,-9 2-118 16,-1 0-246-16</inkml:trace>
  <inkml:trace contextRef="#ctx0" brushRef="#br0" timeOffset="25684.94">14772 8601 1131 0,'0'0'247'15,"0"0"-241"-15,0 0 1 16,0 0-2-16,37 132 3 15,-24 12 88-15,-13 44-14 16,-7 41-23-16,-33 38-10 0,-18 30-19 16,-11 24-15-1,-5 15-7-15,2 4-5 16,1-3-2-16,5-20-1 0,-3-15 0 16,-8-23 2-16,-4-28-4 15,-2-28 2-15,5-36-2 16,14-41-10-16,18-41-19 15,14-44-8-15,19-31-23 16,13-25-24-16,12-14-33 16,25-40-213-16,20-30-282 15</inkml:trace>
  <inkml:trace contextRef="#ctx0" brushRef="#br0" timeOffset="27111">15164 8576 1058 0,'0'0'18'0,"166"47"34"0,-61-18-7 15,11 0-5-15,11-3 84 16,-1 0-20-16,-2-1-52 16,-3 2 2-16,-7-1-26 15,-1 1-12-15,0-2-1 16,-7-2 7-16,-5-3-10 16,-13-8-1-16,-16-2 0 15,-18-5 10-15,-20-3 2 16,-13-1-9-16,-12-1-5 15,-6 0-9-15,-2 0 2 16,-1 0-2-16,0 0-3 0,0 0 1 16,0 0 0-16,0 0-1 15,0 0 0-15,0 4 2 16,0 8 1-16,0 9 0 16,0 17 0-16,-1 14 5 15,-10 22-3-15,-7 24-1 16,-5 20 0-16,-9 27-1 15,-7 18 1-15,-7 8 2 16,-5 8-3-16,1 3 0 16,1 9 0-16,5 5 0 15,4 6 1-15,0-5-1 16,0-3 1-16,1-8-1 16,3-9 0-16,-1-17 1 15,6-9 0-15,-1-15-1 16,-2-7 3-16,-2 3-1 0,-6-3-2 15,-6 2 3-15,-1-5-2 16,1-7 0-16,1-11 0 16,3-11-1-16,7-11 1 15,7-8-1-15,8-7 0 16,4-9-1-16,3-5 2 16,0-2-2-16,0 3 1 15,-2 2 0-15,-2 3-1 16,-1-2-1-16,-1-6 2 15,0-2-1-15,0-12 0 16,3-10 1-16,3-8-1 16,0-6 1-16,0-5 0 0,-2 2-2 15,-3 3 2 1,-2 6 0-16,-1 2 0 0,3 3-1 16,3-4 1-16,1-5 1 15,7-5 1-15,3-9-2 16,3-2 1-16,1-3-1 15,1 0 1-15,-1 0 0 16,-1 0 0-16,-4 0 1 16,-2 0 4-16,-7-3 16 15,-4-8-5-15,-7-2-4 16,-3-2-9-16,-1-4 5 16,-5 0-1-16,-7-6-2 15,-5-7-1-15,-10-3-4 16,-11-9 3-16,-13-6-4 0,-13-9 2 15,-23-5 2-15,-14 2-2 16,-9 9 0-16,0 7-2 16,14 15-6-16,15 7-15 15,21 6-16-15,18 4 5 16,16 4 17-16,15 0 8 16,12 1 7-16,10 0 2 15,3 1 20-15,5-2 24 16,3 1-3-16,2-1-15 15,1 1-16-15,0 1-10 16,0 1-1-16,-3-2-1 16,-4-1-1-16,-2-1-3 0,-6 0-7 15,0 0 4-15,-2 0-3 16,3 5-1-16,2 0-16 16,4 1-61-16,4 1-48 15,4-6 2-15,6-10-82 16,7-4-428-16</inkml:trace>
  <inkml:trace contextRef="#ctx0" brushRef="#br0" timeOffset="28116.34">14878 9303 581 0,'0'0'112'16,"0"0"56"-16,0 0 6 15,0 0-5-15,0 0-36 16,0 0-5-16,0 0-40 16,11 8-58-16,59 17-12 15,25 8 5-15,26 4-2 16,22 0 9-16,17-1 2 0,13 0-7 15,0-2-12-15,-3-5 3 16,-14-3 6-16,-17-6 4 16,-20-5-17-16,-17 0-4 15,-17-1-5-15,-17 3-9 16,-15 0-30-16,-24 5-33 16,-26 1-36-16,-14 2-106 15,-39-4-136-15,-18-6-290 16</inkml:trace>
  <inkml:trace contextRef="#ctx0" brushRef="#br0" timeOffset="28469.5">14777 10092 1240 0,'0'0'50'16,"0"0"-13"-16,0 0 31 15,0 0-17-15,79 14 21 16,-46-5-15-16,5 5-27 16,7 3-9-16,15 2 2 15,19 9 12-15,24 0-4 0,29 4-12 16,25 5-6-1,20-1-1-15,8 4 14 0,0-1 19 16,-13-2-11-16,-20-5 1 16,-24-8-15-16,-32-7-7 15,-35-10-8-15,-28-7-5 16,-26 2-30-16,-7 2-113 16,-37 4-137-16,-26 2 44 15,-19-5-204-15</inkml:trace>
  <inkml:trace contextRef="#ctx0" brushRef="#br0" timeOffset="28874.98">14555 10925 954 0,'0'0'50'16,"0"0"41"-16,0 0-15 15,0 0-8-15,0 0 34 16,0 0-37-16,17 30-29 16,3-20-12-16,11 4-4 15,14 6 19-15,15 4 6 16,12 1 0-16,14 3-7 0,15 0-11 15,13 2-2-15,15 0-12 16,8 3-11-16,10 3 1 16,3 3 0-16,-5-1 0 15,-17-1-3-15,-19-6-6 16,-28-9 6-16,-19-7-6 16,-20-5-18-16,-21-7-58 15,-21-1-20-15,-12-2-98 16,-36 0-39-16,-17 0 29 15,-13 0-236-15</inkml:trace>
  <inkml:trace contextRef="#ctx0" brushRef="#br0" timeOffset="29205.06">14329 11679 741 0,'0'0'170'0,"0"0"-46"16,0 0-22-16,0 0-10 15,0 0 9-15,0 0 1 16,-9 40-37-16,34-17-2 16,19 3 17-16,19 0-15 15,14 2-16-15,12-3-17 0,8-3-9 16,8 2-7-16,8-1-15 15,7 0-2-15,5 2 0 16,3 4-16-16,-2 0-28 16,-12 0-16-16,-18-1 42 15,-23-7 13-15,-27-3-61 16,-21-5-94-16,-25-4-148 16,-9-6-129-16</inkml:trace>
  <inkml:trace contextRef="#ctx0" brushRef="#br0" timeOffset="29612.52">14082 12299 1101 0,'0'0'62'0,"0"0"-33"16,0 0-5-16,0 0 60 15,67 79-5-15,-39-60-17 16,5 5-24-16,10-1 0 16,9 5-4-16,21 1-3 0,21 3-13 15,18 1-7 1,16-3 4-16,5-1 14 15,-1 0 21-15,-1-3 22 0,-8 1-32 16,-8 1-33-16,-13-1-6 16,-20-3-1-16,-23-5-2 15,-21-3-19-15,-19-4-45 16,-8-4-48-16,-11-2-33 16,-5-3-155-16,-20-3-154 15</inkml:trace>
  <inkml:trace contextRef="#ctx0" brushRef="#br0" timeOffset="30014.48">14088 12818 59 0,'0'0'291'16,"0"0"-156"-16,0 0 18 15,0 0-24-15,0 0 20 0,0 0-8 16,94 39-9-16,-60-29-59 15,10 7-2-15,16 4 0 16,12 4-12-16,17 1 6 16,11-2-8-16,9 0 3 15,4-2-9-15,1 2-4 16,1 1-33-16,-3 6 6 16,-11 1-14-16,-13 1-2 15,-14 0-4-15,-18-7-2 16,-12-2-33-16,-15-4-62 15,-14-11-11-15,-12-9-80 16,-3 0-233-16</inkml:trace>
  <inkml:trace contextRef="#ctx0" brushRef="#br0" timeOffset="31065.32">12938 14408 1689 0,'0'0'168'0,"0"0"-119"15,0 0-5-15,0 0 16 16,0 0-23-16,11 71-37 16,-12-17 0-16,-15 8 0 15,-4 5 0-15,-2 4 0 16,-5 3 0-16,0 1 0 15,2 2 0-15,6-2 0 0,5-5 0 16,6-8-10 0,1-12-114-16,6-14-73 0,1-14-47 15,0-14-73-15,14-8-255 16</inkml:trace>
  <inkml:trace contextRef="#ctx0" brushRef="#br0" timeOffset="31463.54">13373 14843 1310 0,'0'0'159'0,"0"0"-32"0,0 0-18 16,0 0 22-1,0 0-75-15,0 0-40 0,23-27-15 16,-83 27-1-16,-13 23 3 15,-12 8-3-15,0 10-1 16,4 4-4-16,5 0-1 16,10-2-11-16,11-12-3 15,16-9 11-15,16-11 4 16,12-4 5-16,8-6 0 16,3-1 8-16,0 0 32 15,15 0 7-15,12-1-19 16,10-6-15-16,6 6 3 15,4 1-4-15,2 0-9 16,4 13-1-16,2 7-2 16,1 3-30-16,-1 4-58 0,-4-1-57 15,-8 1-36-15,-8-7-13 16,-7-1-105-16,-3-6-176 16</inkml:trace>
  <inkml:trace contextRef="#ctx0" brushRef="#br0" timeOffset="31828.76">13567 14956 1314 0,'0'0'100'0,"39"-119"-56"15,-32 79 51-15,-4 19 54 16,-3 11-18-16,0 10-82 15,0 0-42-15,0 5-7 16,-13 21-6-16,-17 7 6 16,-7 9 0-16,-5 2 0 15,-4 5 0-15,5 1-9 16,7 1-16-16,10-5-9 16,11-5-11-16,13-12 11 15,0-4 27-15,21-6 7 16,10-7 4-16,8-5 3 15,7-7-2-15,2 0-3 16,4-4-2-16,-3-16-18 0,-7-7-52 16,-5-2-22-16,-1-2 15 15,-6 3-24-15,-5 5-127 16,-4 8-115-16,-5 8-77 16</inkml:trace>
  <inkml:trace contextRef="#ctx0" brushRef="#br0" timeOffset="32221.46">13810 15087 847 0,'0'0'325'15,"0"0"-184"-15,0 0 11 16,0 0-19-16,0 0-31 0,0 0-16 16,19-28-32-1,-17 28-36-15,-2 0-16 0,0 9-2 16,0 11-4-16,0 10 0 15,-6 7 4-15,-3 1 0 16,-3-1-1-16,-3-5-1 16,3-8-17-16,2-8-23 15,3-10-11-15,5-3 16 16,2-3 32-16,0-13 5 16,0-17 13-16,12-12-11 15,6-8-1-15,3-5-1 16,5 2 4-16,3 5 1 15,-1 10 17-15,3 9 45 16,-2 6-21-16,-5 9-21 0,-5 2-18 16,-3 7-7-16,-2 5-4 15,-2 0-55-15,4 6-83 16,-1 19-30-16,5 7-42 16,-1 4-41-16,-1 0 2 15,3-5-143-15</inkml:trace>
  <inkml:trace contextRef="#ctx0" brushRef="#br0" timeOffset="32639.98">14207 14965 1032 0,'0'0'165'16,"0"0"-148"-16,0 0-16 16,0 0 96-16,0 0 20 0,0 0-36 15,0-32-71-15,0 40-10 16,0 17-5-16,0 14 3 15,-5 13 2-15,2 3 0 16,2 5-7-16,-1-9-30 16,1-12-13-16,1-13 23 15,0-14 14-15,0-12 3 16,0-2 10-16,4-26 10 16,13-10-10-16,4-7 1 15,1-5 0-15,2 4 1 16,0 6 29-16,1 9 6 15,1 11 4-15,-4 10-2 16,-3 10-5-16,1 5-30 0,-3 27-4 16,-1 12-12-16,0 11 5 15,-3 1-11-15,4 0-23 16,4-6-16-16,1-5-18 16,2-12 9-16,3-10-12 15,1-12 2-15,3-7-42 16,1-4 69-16,-1 0 31 15,-4-15-16-15,-9-5-186 16,-3-5-238-16</inkml:trace>
  <inkml:trace contextRef="#ctx0" brushRef="#br0" timeOffset="33464.67">14808 15161 953 0,'0'0'9'0,"0"0"14"16,0 0 104-16,0 0-18 16,85-55-16-16,-82 52-39 15,-2 0-36-15,-1 1-17 16,0 1-1-16,0 1 0 16,0 0-6-16,0 0-13 0,2 0 4 15,-2 0 3-15,0 0 4 16,0 0-9-16,0 6-59 15,0 7-24-15,-12 0 7 16,5-1 21-16,1 0 40 16,4-4 6-16,2-1 26 15,0-5 1-15,6 0 44 16,9-2 20-16,0-2 24 16,7-15 16-16,2-13-4 15,6-10-22-15,1-9-20 16,-1-8-42-16,-9 2 38 15,-5 5-21-15,-8 7 27 0,-7 11-30 16,-1 8-28 0,0 8-3-16,-1 9-1 0,-10 7-3 15,-8 4-8-15,-9 25 4 16,-11 12 8-16,-10 14 0 16,-4 11 3-16,-2 9-3 15,0 5-4-15,5-4-42 16,8-9-21-16,13-15-20 15,19-13 18-15,10-15 31 16,19-10 38-16,26-8 3 16,10-6 12-16,8 0 1 15,2-9-14-15,-2-6-1 16,-5-2-1-16,-7-1-40 0,-5-7-158 16,-5-7-132-1,-7-4-160-15</inkml:trace>
  <inkml:trace contextRef="#ctx0" brushRef="#br0" timeOffset="33695.42">15369 14645 200 0,'0'0'1175'15,"0"0"-1049"-15,0 0-98 16,0 0 13-16,0 0 1 15,77 98-7-15,-74-20 18 16,-3 9-27-16,0 8-18 0,-12-3-5 16,-5-5-3-16,0-7 0 15,5-10-19-15,5-8-115 16,7-12-119-16,0-14-331 16</inkml:trace>
  <inkml:trace contextRef="#ctx0" brushRef="#br0" timeOffset="34267.67">16047 14791 1341 0,'0'0'77'16,"0"0"-62"-16,0 0-9 0,0 0 5 15,0 0 19-15,-13 120 13 16,4-62-5-16,0 7-3 16,-1 1-12-16,1 0-4 15,0-3 5-15,0-4 9 16,3-6-12-16,1-6-12 15,4-9-1-15,-1-11 1 16,2-10 6-16,0-9 1 16,0-3 4-16,0-5 6 15,13 0-7-15,9-16-1 16,8-10-14-16,7-2-4 0,4 2-1 16,6 0-4-1,4 6-37-15,-2 4-12 0,2 7-33 16,-4 6-26-16,-6 3-26 15,-9 9-99-15,-6 13-78 16,-6 5-68-16</inkml:trace>
  <inkml:trace contextRef="#ctx0" brushRef="#br0" timeOffset="34627.75">16549 15300 1185 0,'0'0'35'0,"37"-117"-17"16,-27 52 76-16,-8 1-35 0,-2 8-6 16,0 16 14-16,-2 11-7 15,-8 11-40-15,0 8-18 16,0 3 3-16,0 3-3 16,-3 4-2-16,-8 0-3 15,-6 12-6-15,-4 12 9 16,-2 12 0-16,3 5-4 15,2 7-2-15,7 1 1 16,7-1 2-16,8-6 3 16,6-8-7-16,0-6 2 15,24-6 5-15,11-5 0 16,6-6 0-16,10-5 0 16,1-6-2-16,-1 0-5 15,-3-8 4-15,-8-6-12 0,-6-3-51 16,-5-1-110-16,-7-4-128 15,-3-6-334-15</inkml:trace>
  <inkml:trace contextRef="#ctx0" brushRef="#br0" timeOffset="34952.17">16790 14977 936 0,'0'0'80'15,"0"0"2"-15,0 0 5 0,85-6 3 16,-66 32-31-16,-3 11-25 16,0 9-2-16,-6 7-8 15,-2 1-3-15,0-1-9 16,2 1-3-16,-1-4-5 16,3-6-1-16,1-10-3 15,-2-12 1-15,3-13 2 16,3-9 9-16,11-6 2 15,8-25-2-15,7-11-4 16,1-7-8-16,-1-11 0 16,-3-1-4-16,-7-5-18 15,-5 6-46-15,-9 10-40 16,-8 19-44-16,-5 20-61 0,-3 11-228 16</inkml:trace>
  <inkml:trace contextRef="#ctx0" brushRef="#br0" timeOffset="35371.72">17357 15143 1027 0,'0'0'96'0,"86"-116"-79"15,-53 56 0-15,-6 5 31 16,-10 15 12-16,-7 9-27 15,-1 15-26-15,-4 7-6 16,-4 5-1-16,-1 4 3 0,0 0-3 16,0 14-7-16,0 13 7 15,0 11 0-15,-15 10 0 16,-3 11 0-16,-6 9-1 16,-1-1 1-16,4-6 0 15,3-11-2-15,11-14 2 16,7-16-9-16,0-12 4 15,18-8 5-15,15-17 19 16,10-15 6-16,6-14-10 16,2-5-10-16,-1-4-1 15,-6-1 0-15,-10 8 7 16,-9 7-9-16,-11 8-2 16,-10 11-26-16,-4 7-77 15,-7 10-174-15,-13 5-78 16</inkml:trace>
  <inkml:trace contextRef="#ctx0" brushRef="#br0" timeOffset="35893.18">18014 14500 1148 0,'0'0'33'0,"0"0"-33"16,0 0-1-16,0 0-12 15,0 0 13-15,14 87 2 16,-24-19 48-16,-3 21 11 16,-1 25 10-16,-2 16-20 15,-1 8-30-15,1 1-15 16,1-15-6-16,-3-18 0 0,0-22-32 15,2-26-78 1,1-27-135-16,7-26-108 16</inkml:trace>
  <inkml:trace contextRef="#ctx0" brushRef="#br0" timeOffset="43630">24038 8289 645 0,'0'0'27'15,"-8"-86"39"-15,3 48 8 16,3 5 47-16,1 5 11 15,1 8 13-15,0 3-21 16,0 6 1-16,0 4-12 16,0 4-25-16,0 3-18 0,0 0-22 15,0 39-47-15,17 49 5 16,12 49-4 0,7 52 13-16,1 36 0 0,-3 23-7 15,-7 12-2-15,-6 4-6 16,-12-8 1-16,-4-18-2 15,-1-18 1-15,-3-20 0 16,5-23 0-16,3-13 1 16,4-21 0-16,4-15-1 15,-1-19 0-15,-1-23 1 16,-4-24-1-16,-2-26 0 16,-5-16 0-16,-2-13-1 15,-2-7-9-15,0 0-41 0,0-23-79 16,0-9-55-1,0-7-139-15,0-3-296 0</inkml:trace>
  <inkml:trace contextRef="#ctx0" brushRef="#br0" timeOffset="44595.35">23883 7972 881 0,'0'0'145'0,"0"0"-57"16,110-23 44-16,-35 16 48 16,13 0-81-16,7-3-33 15,8 2-13-15,6-1-12 16,7 0-13-16,10-1-13 16,14 3 3-16,19 3-2 15,19 1 3-15,8 3 1 16,-2 0 1-16,-14 0 8 15,-27 0 3-15,-25 0-17 16,-32 0-15-16,-29 0-1 16,-24 0 0-16,-20 0 1 0,-9 0-5 15,-4 0-46 1,0 0-41-16,0 0-89 0,-4 3-12 16,-9 11-33-16,-2 1-119 15,6 3-227-15</inkml:trace>
  <inkml:trace contextRef="#ctx0" brushRef="#br0" timeOffset="47491.51">26159 7816 369 0,'0'0'124'15,"0"0"-27"-15,0 0 43 16,0 0 2-16,0 0-63 15,0 0-21-15,0 0 12 16,0-2-18-16,0 2-23 16,0 0-3-16,0 0 19 0,0 0 15 15,3 0 4-15,12 13-32 16,4 4-3-16,3 3 2 16,-2 6-12-16,-1 6-11 15,2 7-6-15,0 15-2 16,6 15 2-16,1 17-1 15,4 16-1-15,-1 15 0 16,0 12 2-16,1 10 16 16,-4 8-3-16,-1 5 2 15,-3 9-4-15,-1 4-3 16,-1 3-6-16,1 0-2 16,1-10 2-16,3-9 6 15,1-9 23-15,4-7 7 0,2-5-6 16,-1-7-11-1,-2-10-4-15,-3-5-6 0,-2-6-1 16,-7-4-7-16,1-3 4 16,-4-4-3-16,-4-8-3 15,0 0-1-15,1-3 2 16,-1-4 9-16,2-3-1 16,-1-4 6-16,0 4-5 15,-1 1-6-15,-1-4-2 16,-1 2 0-16,-1-7-5 15,0-3 0-15,1-1 1 16,0 2-1-16,-1 1 0 16,4 1-1-16,-1-5 1 0,4-1 0 15,-2-7 0 1,-1-5 0-16,2-5 1 0,-1-2-1 16,-1 6 3-16,-1-3-2 15,0 7-1-15,-2 1 0 16,1 6 1-16,2 6-1 15,2 6 1-15,1-1 0 16,-2-3-1-16,2-10 0 16,-4-8 0-16,0-7 0 15,-1-7 1-15,-2 0-1 16,-2 3 0-16,2 8 0 16,0 13 0-16,0 3 0 15,4 7 0-15,-2 0 0 16,2-4 0-16,-2-6 0 0,-1-8 0 15,-1-9 0-15,-2-9 0 16,-2-5 0-16,-1-4 4 16,1 7-4-16,1 4 0 15,3 10-3-15,3 7 6 16,1 10-3 0,-1 2 0-16,-1 2-3 0,-7-2 2 15,-1-7 0-15,-3-4 1 16,0-2 1-16,0-2-1 15,-3 3 0-15,2 4-2 16,-1 8 3-16,2 3-2 16,0 4 1-16,0-2-4 15,0-2 3-15,0-4-1 16,0-4 1-16,0-4 0 0,0-2-1 16,0 1 1-16,0 5-7 15,0 6-3-15,-1 5-1 16,-1 0-11-16,2-2 18 15,-1-5-3-15,-2-7 2 16,0-6 6-16,0-7-5 16,-2 0 2-16,2 1-3 15,1 5-13-15,1 6-11 16,1 2-14-16,-3 0 10 16,2-5 20-16,1 2 5 15,0-5-15-15,0-6-6 0,0-6 4 16,0-6 19-1,-2 1 7-15,1 4-1 0,-1 4 1 16,2 3 0-16,0 7 1 16,0 3-2-16,0-1-1 15,-1-1-36-15,-2-7-6 16,-2-9-11-16,1-1 14 16,-1-5 15-16,2 0 21 15,3 4-8-15,0 4 8 16,0 6 5-16,2 3-2 15,8-1 2-15,1-1 0 16,0-9 0-16,-3-7-7 0,-3-8 7 16,-5-6-10-16,0-5-29 15,0-3-3-15,0 1 31 16,0 1 11-16,0 2 3 16,0 1 17-16,0 0 3 15,0 0-15-15,0-2 3 16,-10-1 5-16,-9-3-2 15,-11-1 6-15,-7 0-9 16,-10 0-4-16,-3 0-5 16,-1 0-2-16,5 0-1 15,-3 0-3-15,-3 0 4 16,-5 0 0-16,-8-6 2 16,-4-8-4-16,-6-7 2 15,2-8-6-15,0 1-2 16,-1 0 3-16,2 8-2 0,3 6-11 15,2 2 8-15,2 5 6 16,0 2 3-16,3 0-11 16,1-2 6-16,1 2-16 15,3 0 17-15,2 0 4 16,1 0 2-16,1 2 15 16,1 0-1-16,-2 3-15 15,3 0-2-15,2 0 1 16,4 0 1-16,3 0 1 15,2 0 0-15,-3 0 19 16,-5 0 5-16,-7 0-1 16,-6 0 3-16,0-5 0 0,7 2-10 15,7-2-14-15,6 1-2 16,5-1 0-16,6-2 2 16,2-1-2-16,4-2 4 15,1-2-3-15,3-2 7 16,1 2 19-16,3 2 3 15,3 2-6-15,4 2 8 16,3-1-2-16,0-2-13 16,0 1 0-16,-3-6-3 15,-1-4-14-15,-5-1 3 16,1-6-4-16,-3-1 0 16,-1-3 0-16,0 0 1 15,3 0-1-15,0 1 5 0,3-5 1 16,-1-3 1-16,2-5-1 15,-1-1-5-15,-1-3 0 16,-1-2-1-16,0 0 0 16,3-1-2-16,0 0 3 15,3 5-1-15,0 2 10 16,2 0 15-16,-1-1 25 16,-2 0 3-16,0-3-23 15,0-5-17-15,-4-3-7 16,-3-3-6-16,2-3 0 15,-1 5 1-15,0 2-1 16,6 9 1-16,0-3 4 0,0-2 4 16,5-3 3-16,-1 2-7 15,1-1 0-15,-3 3-4 16,0-2 0-16,-6 2 0 16,1-3-1-16,0 1 0 15,4-1-1-15,2-1 1 16,2 1 1-16,-1-3 0 15,-2-2 0-15,-2 1-1 16,-2-1 0-16,-3 1 0 16,0 1-1-16,-2 5 1 15,2 4 0-15,1 0-2 16,4-1 1-16,5 1 1 16,2-11 3-16,2-4 15 0,0-1-3 15,0-3 0 1,0 6-10-16,0-1-3 0,0 4-2 15,-5 4-1-15,-3 6 1 16,0 7 0-16,2 7-3 16,3 4 6-16,3-1 1 15,0-4 9-15,0-7 2 16,0-5-1-16,0-4-10 16,0-4-4-16,0 3 2 15,0 1-5-15,0 8 3 16,0 6 0-16,0 4 2 15,5 2 2-15,-2-1-2 16,1-4-2-16,-4-4 0 16,0-3-3-16,0-4 3 0,0 2-2 15,-1 5 0-15,-4 3-1 16,2 5 3-16,3 0 0 16,0 0 5-16,0-5-2 15,0-2-3-15,5-6 5 16,-5-1-5-16,0-3-3 15,0 1 0-15,0-1 1 16,-6 5 2-16,3 5-2 16,1 1 3-16,2 0-1 15,0-4 1-15,0-4-1 16,0-3 0-16,-3-2 0 16,-7-3-2-16,-5-1-1 15,-3 5-3-15,3 2-1 0,2 0 0 16,5 5-2-16,7 2 2 15,1 1 6 1,0 0 1-16,0-2 0 0,1-3 2 16,4-2-2-16,-4-3 0 15,-1-4-3-15,0-3-2 16,0-5-29-16,0-1-24 16,0-6-66-16,0-3-55 15,-4-5-138-15,-10-7-364 16</inkml:trace>
  <inkml:trace contextRef="#ctx0" brushRef="#br0" timeOffset="48638.59">24293 6679 958 0,'0'0'11'16,"0"0"40"-16,0 0 128 16,0 0-21-16,0 0-53 15,0 0-21-15,-34-44-25 0,28 61-40 16,-3 10 18-1,-5 10 9-15,-1 13-41 0,1 8-4 16,-3 8 0-16,-2 6-1 16,-3 3 0-16,-4-8 0 15,-1-11-35-15,-1-20-56 16,2-19-33-16,6-17-22 16,6-13 28-16,7-35 21 15,5-25-50-15,2-12-30 16,6-14 177-16,12-5 86 15,6-5-18-15,3 0 4 16,3 6 28-16,2 10-1 16,3 16-21-16,1 17 2 0,-4 11-24 15,-2 9-15-15,-4 5-14 16,-4 6-16-16,-1 4-8 16,-3 8 0-16,4 8-3 15,3 9-1-15,7 14-2 16,7 22-5-16,2 10 0 15,1 5 6-15,-11 6 0 16,-9-1-1-16,-12 1 2 16,-9-1-3-16,-1-9 4 15,0-11-1-15,-13-8-3 16,-5-7 4-16,-6-6 0 16,-6-3 0-16,-6-1-1 15,-7-5 0-15,-2-3-1 16,-2-1 0-16,0-2 2 0,3 5-3 15,5 2 0-15,9 3-4 16,6 2-1-16,12 4 1 16,6 1 4-16,6 5 1 15,0-2 0-15,8 4 2 16,14-1 0-16,8 2 0 16,6 1-1-16,7-2 1 15,6 0 0-15,5 0 2 16,-3-4-2-16,-2-2-32 15,-3-4-152-15,-4-7-96 16,0-6-262-16</inkml:trace>
  <inkml:trace contextRef="#ctx0" brushRef="#br0" timeOffset="49012.37">24794 6975 1202 0,'0'0'169'16,"0"0"-159"-16,0 0 45 16,0 0 109-16,0 0-30 15,0 0-91-15,51-48-22 16,-30 7-16-16,6-11-4 16,5-13-1-16,4-8-2 15,3 5 2-15,-5 5 0 0,-6 13-1 16,-3 11 3-16,-2 13-2 15,-3 8 0-15,-4 6 0 16,-1 9-2-16,-1 3-5 16,3 19-12-16,3 20-17 15,2 18 14-15,2 13 13 16,-2 7-2-16,-3 4-10 16,-3-2-8-16,-3-7-17 15,-3-11-18-15,-3-16-26 16,-7-14-47-16,0-15-21 15,-5-13-65-15,-19-3-42 16,-7-19-90-16</inkml:trace>
  <inkml:trace contextRef="#ctx0" brushRef="#br0" timeOffset="49201.28">24954 6699 929 0,'0'0'105'0,"0"0"-40"16,0 0-44-16,100-41 28 15,-56 40 12-15,0 1-31 16,-4 0-25-16,-6 8-5 16,-1 9-14-16,-2 4-74 15,2-1-138-15,2 0-128 16</inkml:trace>
  <inkml:trace contextRef="#ctx0" brushRef="#br0" timeOffset="49658.35">25477 6846 931 0,'0'0'15'15,"0"0"-8"-15,0 0 15 16,0 0 73-16,35-82-30 16,-25 60-18-16,-2-4-23 15,-4-2-10-15,2-3-3 16,4 2-10-16,1-1 0 15,4 7-1-15,-2 4-1 16,1 8 0-16,-1 7-3 0,-2 4-3 16,-4 2-10-16,5 19-28 15,-2 10 10-15,5 5 26 16,2-2 4-16,0 0 5 16,0-9-2-16,-2-9 2 15,-3-10 0-15,-2-6 7 16,-1 0 15-16,2-9 13 15,5-13-2-15,1-7-27 16,3-5-4-16,3-4 2 16,-2 2 11-16,1 5 29 15,-6 10 15-15,-5 10-20 16,-7 8-10-16,-2 3-29 16,1 0-18-16,5 20 3 15,3 12 15-15,4 13 0 0,1 14 0 16,-2 8 0-1,-4 1 0-15,-5 1 0 0,-2-10-14 16,-3-12-117 0,3-19-145-16,7-19-249 0</inkml:trace>
  <inkml:trace contextRef="#ctx0" brushRef="#br0" timeOffset="52100.66">24075 9626 561 0,'0'0'80'16,"0"0"8"-16,0 0 115 15,0 0 45-15,0 0-28 16,0 0-121-16,0 0-60 16,71-16 2-16,-18 16-8 15,10 8-15-15,8 6 3 16,4 2-6-16,7-1-13 16,3-2 4-16,0-4-5 15,8-3 0-15,6-4 5 0,9-2 12 16,10 0 17-1,2 0 2-15,1 0-9 0,-6 0-10 16,-10 1-7-16,-6 2 0 16,-8 2 1-16,-8 2-4 15,-5-1-6-15,-9 3-2 16,-5 0 0-16,-1 1 2 16,0 0-1-16,-2 2 3 15,0-3 3-15,-4 2-1 16,-5-2-1-16,-12-2-4 15,-13-2-1-15,-11-5 2 16,-11 0-2-16,-5 0-5 0,0 0-13 16,-9 2-77-16,-17 1-29 15,-8 1 4-15,-3 0-37 16,3-2-175-16,12-2-147 16</inkml:trace>
  <inkml:trace contextRef="#ctx0" brushRef="#br0" timeOffset="55738.45">24045 11662 783 0,'0'0'157'15,"0"0"-64"-15,0 0 70 16,0 0-18-16,0 0-88 0,0 0-10 16,69-3-2-16,-32 3-8 15,8 0 5-15,12 0 1 16,7 0-3-16,16 0-18 16,14 3-4-16,9 0-3 15,6-1-8-15,2-1 6 16,-3-1 2-16,-3 0-12 15,-5 0 19-15,-8 0 7 16,-2 4-4-16,1 3-7 16,1 7-9-16,7-2-4 15,4 6 3-15,5-2-6 16,1-1 5-16,-7-4-6 16,-8-1 6-16,-12-2 12 15,-11-4 1-15,-8-1 12 16,-6-2-15-16,-4 2-8 0,-2 0-4 15,0 0-5-15,-1 2 2 16,0 1-2-16,2-1 0 16,0 2 2-16,0 0-1 15,-2-1 0-15,-6-2 0 16,-2-1 1-16,-6-2 2 16,-5 1-1-16,-4-2-3 15,-5 0 3-15,-2 0-3 16,-4 1-1-16,-1 1 0 15,2-1 0-15,0-1 0 16,5 1 0-16,3 1 1 16,5 0-3-16,1 3 3 0,3-1 0 15,3-1-1-15,1 2 1 16,-4-1 1-16,-6 0-1 16,-5 0 1-16,-13-2 9 15,-5-2-7-15,-4 0-2 16,-1 0-1-16,0 0-5 15,0 0-4-15,0 0-9 16,0 1-26-16,0 1 33 16,-6 5 4-16,2-3 4 15,-2 0 2-15,0 0 1 16,-2 1 0-16,-1-2 0 16,-1-1 0-16,-6 2-2 15,-7-1-3-15,-3-2 5 16,-12 1 2-16,-8-2-1 0,-16 0-1 15,-12 0 2-15,-11-5-2 16,-7-5 0-16,-7-2-2 16,-1 0 0-16,-6-2-2 15,2-1 2-15,-2 1-2 16,5 1-9-16,-1 3-2 16,2 3 7-16,2 5 4 15,2 2-3-15,2 0-1 16,8 0 8-16,5 0-8 15,10-2 3-15,5-3-2 16,2-2 5-16,4-2 1 16,4 1 0-16,5 2 1 15,6 2-2-15,2-1 2 0,7 5-3 16,6-4-4-16,4 3-3 16,4-2 0-16,3 0 10 15,-2-3-5-15,0 1 5 16,-6-4 1-16,-1-2-1 15,-2 0-14-15,0 0-40 16,5 0 12-16,4 4 16 16,8 3 18-16,7 1 5 15,3 3-2-15,3 0 2 16,0 0 2-16,-3 0 1 16,-1 0 0-16,-3 0 0 0,-5-3 0 15,-2 3 0 1,-3 0 0-16,-2-3 0 0,1 1 0 15,6-1 0-15,3 3 0 16,6-1 1-16,3 1 0 16,0-3 14-16,-2-1 34 15,1-2 4-15,-5-2-40 16,0-3-10-16,-3 5-3 16,-4-2-1-16,-2 0-12 15,-4 3-21-15,-3 1-11 16,-1-2 12-16,-1 6 12 15,-1-2-2-15,-2 2 7 16,3 0-4-16,-5 0-34 16,4 8-6-16,3 0-5 0,2 1 24 15,8-4 24-15,5-2 17 16,2 0 1-16,4-3 7 16,1 0 33-16,0 0 22 15,0 0-4-15,0 0-6 16,0 0-30-16,-4 0-23 15,-2 0-1-15,-2 0 1 16,0 0-1-16,0 0 1 16,2 0-2-16,1 0 2 15,2 0 0-15,-1 0 0 16,-1 0 0-16,-2-2 1 16,-1 0-1-16,2-3 1 15,-1 0-1-15,-3 0 0 0,2 0 1 16,-1-2-1-16,1-2 0 15,0-1 6-15,0-5 10 16,2-4 30-16,0-6 0 16,2-1-5-16,0-6 5 15,2-5-15-15,0-5-19 16,2-6-5-16,0-5-2 16,0-6-4-16,0-3 0 15,-6-4-1-15,-3 1 0 16,2 0 1-16,-3 6 0 15,5 5-1-15,1 9 1 16,-1 4 4-16,0 4-2 16,2 4 4-16,-1-2-4 0,3-3 2 15,-2-6 0-15,1-3-3 16,1-5 2-16,1-1 2 16,-2 4 1-16,2 6 2 15,-1 4 3-15,-1 1 2 16,-1-1-2-16,0 0-10 15,-1 0 2-15,-3-4-4 16,2-1 1-16,-1-4-1 16,3 1 0-16,1 4 1 15,2 2 1-15,0 10 0 16,0 3 1-16,0 9 6 16,0 5 2-16,2 2-4 0,1 4-5 15,0 2-2 1,0-2 0-16,0 1 0 0,0 0 0 15,1 2-2-15,-2 3-1 16,-1 2 1-16,-1 0-4 16,0 0-3-16,2 0-5 15,-2 0-7-15,0 0 9 16,0 0 9-16,0 0 0 16,0 0 3-16,1 0 0 15,1-2 1-15,2 1 0 16,4-1-1-16,6-1 0 15,3-1 0-15,4 1 0 0,4 1-1 16,3-1 0-16,5-2 1 16,3-2 2-16,3-2-1 15,0 1 0-15,-2 0-1 16,2 2 1-16,1-1 0 16,5 5-1-16,0 2-1 15,4 0-4-15,3 0 3 16,2 0 1-16,7 0-2 15,3 0 3-15,2 0 0 16,-2 0 1-16,-6-5-2 16,-2 2 3-16,-6 1-2 15,-1 2 2-15,-2 0-1 16,3 0-1-16,4 0 1 16,5 0-1-16,4 2 1 15,6 1 0-15,8 0 0 0,8-3 2 16,5 0-1-16,-1 0-2 15,-5 0-3-15,-10 0 2 16,-8-1 1-16,-11 1 1 16,-12 0 1-16,-10 0-2 15,-7 0 2-15,-3 0-2 16,-3 0 0-16,4 0 0 16,4 0-1-16,5 1 1 15,10 7 0-15,0 3 0 16,2 0 1-16,-3-1 0 15,-5 0-1-15,-4-2 0 16,-3-2 1-16,-5-1-1 0,-3 0 0 16,0-1 1-16,0-1 0 15,2-1-1-15,-2 1 0 16,-2-3 0-16,-1 3 0 16,-7-2 0-16,0 1 0 15,-8-2 0-15,-4 0-1 16,2 1 1-16,-2-1-4 15,0 0 3-15,0 0 0 16,0 0-5-16,0 0 1 16,0 0 0-16,0 0-22 15,0 3-21-15,0 4 12 16,-3-2 28-16,0-1-14 16,0-1 10-16,3 2 0 0,-2-2 7 15,-1 2 1 1,2-1-6-16,-1 3-5 0,2 0-1 15,-1 1-1-15,-1 0-7 16,2 5 10-16,0 2 9 16,0 2 5-16,0 4 5 15,0 4-5-15,12 4 1 16,2 7 1-16,2 6-2 16,2 6 0-16,0 7 1 15,0 7 2-15,1 5-2 16,-1 3 0-16,-1 0 6 15,0 2 1-15,0 1 6 16,1 0 5-16,-3 5 4 16,1 5-12-16,-4 4-1 0,0 2-1 15,-3-3-2-15,-2-9-3 16,-1-8-3-16,3-10 2 16,-1-7-3-16,1-7 0 15,5-2 4-15,3-1 5 16,4-4 13-16,-1 0-1 15,-3-1-10-15,-2-3-5 16,-6 0-3-16,0 3-3 16,-2 1 0-16,-1 3 0 15,-1-4 2-15,-2 0-2 16,1-3-1-16,1-6 1 16,-2-3 0-16,1-9 0 15,-4-3-1-15,1-6-1 16,-1-2-19-16,0-5-9 0,0 0 3 15,0 2-3-15,0-2 1 16,0 0 1-16,0 1-5 16,0 1-6-16,0-1-16 15,0 0-12-15,0 1-46 16,0-2 14-16,0 0 35 16,0 0-53-16,0 0-123 15,0 1-50-15,-1 6-11 16</inkml:trace>
  <inkml:trace contextRef="#ctx0" brushRef="#br0" timeOffset="56501.71">27190 11883 880 0,'0'0'58'16,"0"0"-58"-16,0 0 63 16,0 0 19-16,0 0-26 15,-32-95 8-15,21 61 12 16,-3-15-4-16,-4-8 4 16,-3-11-36-16,-1-5-25 15,-2-7 2-15,2 0-11 16,4 5-3-16,1 3 5 0,5 11 19 15,2 7-1-15,1 5-4 16,0 2 3-16,0 0-7 16,-4-3-6-16,-1-3-4 15,-1-4-7-15,0-4 1 16,-1-3 1-16,5 0 7 16,4 5-4-16,1 8 10 15,3 5 2-15,2 9 9 16,-2 0-11-16,0 0-15 15,-3-4 7-15,0-3-8 16,-5-2 0-16,-2-3 0 16,-6-2 0-16,-5-1-3 0,-2 3 1 15,-2 3-2-15,4 4 3 16,2 0-8-16,5 5 9 16,5-1-1-16,5 1 1 15,2 0 1-15,2-1 0 16,2 0 1-16,-1 1-1 15,-2 5 0-15,1 6 0 16,0 11-1-16,0 4 2 16,2 8 1-16,1 2-2 15,0 1 3-15,0 0 4 16,0 0 16-16,0 0 6 16,0 0-12-16,0 0-10 15,0 0-8-15,0 0-7 0,0 9-8 16,0 10 2-1,0 7 13-15,0 11-1 0,0 9 2 16,7 13-1-16,11 17 1 16,7 16-1-16,9 19 2 15,10 18 1-15,8 40-3 16,8 37 1-16,8 36-1 16,8 24-11-16,1 12-142 15,-2-4-63-15,0-16-290 16</inkml:trace>
  <inkml:trace contextRef="#ctx0" brushRef="#br0" timeOffset="61023.56">8203 11018 1241 0,'0'0'192'15,"0"0"-43"-15,0 0 59 0,0 0-35 16,0 0-89-16,0 0-84 16,0 0 0-16,17 66 0 15,-1-13 0-15,2 17 0 16,-4 5 0-16,-7 1 0 16,-7-1 0-16,0-4 0 15,-10-3 0-15,-6-7 0 16,3-8 0-16,12-9-18 15,1-13-406-15,19-12-429 16</inkml:trace>
  <inkml:trace contextRef="#ctx0" brushRef="#br0" timeOffset="61498.41">8148 11023 1469 0,'0'0'97'15,"0"0"24"-15,123-103 25 16,-74 66-5-16,3 0-87 16,-3 1-35-16,0 5-19 0,-7 1 0 15,-2 7 0 1,-7 1 0-16,-6 5 0 0,-7 7 0 15,-6 4 0-15,-6 3 0 16,-4 3 0-16,-2 0 0 16,-1 0 0-16,1 11 0 15,1 16 0-15,4 14 0 16,2 17 0-16,3 2 0 16,1 5 0-16,-5-6 0 15,-8-6 0-15,0-8 0 16,-21-10 0-16,-18-11 0 15,-13-11 0-15,-9-13 0 16,-8 0 0-16,2-19 0 0,4-7-11 16,11-4-43-1,15 3-13-15,16 3-5 0,17 2-32 16,4 3-8-16,31 2-14 16,23 2-54-16,16 3-116 15,16 6-169-15</inkml:trace>
  <inkml:trace contextRef="#ctx0" brushRef="#br0" timeOffset="61861.06">9546 10735 1283 0,'0'0'172'0,"0"0"-96"16,0 0 53-16,0 0 33 15,0 0-90-15,-91-48-29 16,57 48 0-16,-5 16-25 16,-3 9-4-16,-1 11-4 15,4 12-4-15,3 8-3 16,8 9-2-16,5 3 2 15,10 2 0-15,8-1-2 16,5-3-1-16,0-7 0 16,20-6 0-16,14-10-4 15,17-7-6-15,10-11-8 16,16-11-18-16,3-7-15 0,-3-7 2 16,-5-8-76-16,-13-20-30 15,-11-10-33-15,-11-12-131 16,-10-6-252-16</inkml:trace>
  <inkml:trace contextRef="#ctx0" brushRef="#br0" timeOffset="62657.57">9644 10861 1185 0,'0'0'249'0,"0"0"-127"16,0 0 54-16,0 0-24 0,0 0-56 15,0 0-61-15,39 3-24 16,-36 15-8-16,-3 6-3 16,0 9-1-16,0 6-1 15,0 4 2-15,0 4 0 16,0 0-2-16,0-3-5 16,-3-7-24-16,-2-10-25 15,1-7-10-15,1-13-12 16,3-7 11-16,0 0 67 15,0-18 6-15,1-14 2 16,13-12 31-16,8-7-12 16,2-7 25-16,4 0-18 15,1-5 3-15,1 2 5 0,0 6-3 16,0 5-19-16,-2 5-5 16,-1 12-6-16,-1 6-9 15,-2 9 0-15,-2 5 0 16,-6 6 0-16,-6 4 0 15,-1 3 0-15,-6 0 0 16,1 0 0-16,-1 7 0 16,0 11-29-16,-1 8-15 15,-2 2-5-15,0 0 3 16,0 2 12-16,0-3 1 16,0 0 5-16,-2-3-6 15,-1-4 17-15,0-8 6 0,2-5 9 16,1-4-7-16,0-3 9 15,0 0 1-15,0 0 10 16,0 0 2-16,12-7 5 16,3-4 27-16,3 0-5 15,1-4-8-15,6 1-14 16,4-2-6-16,2 1-6 16,3 1-3-16,1 2 0 15,-1 0-3-15,-3 3 1 16,-5 4 0-16,-6 2 0 15,-6 3-2-15,-1 0-1 16,-2 0-1-16,1 13-1 0,1 11 0 16,-1 9 4-1,0 13-4-15,-8 8 3 16,-4 7 1-16,0 2-3 0,-28-3 2 16,-21-4 0-16,-15-4-1 15,-14-12 2-15,-5-6-3 16,4-11-19-16,7-5-80 15,14-4-46-15,7-8-15 16,9-5-37-16,13-1-82 16,11-7-221-16</inkml:trace>
  <inkml:trace contextRef="#ctx0" brushRef="#br0" timeOffset="63671">7620 10744 1330 0,'0'0'9'16,"57"-73"30"-16,-23 26 17 15,5-9-1-15,7-10 3 16,2-6-22-16,3 0 0 16,4 4-5-16,6 0 8 15,14 5-12-15,13-4-3 0,14 1-20 16,12-2-4-1,10 3 0-15,2 11 0 0,-5 12 1 16,0 14 67-16,-9 12-47 16,6 8-6-16,3 6-9 15,2 2-2-15,-3 0-1 16,-4 9-3-16,-1 6-2 16,-9 7 1-16,1 6-1 15,-4 2 2-15,-4 4 0 16,-3 0 0-16,-6 7 0 15,-3 4-2-15,1 10 5 16,1 4-3-16,-4 4 1 0,-6 3-1 16,-15 9 0-16,-10 7-4 15,-12 9 0 1,-8 4 3-16,-6 2-1 0,-4 2 2 16,-6 4-2-16,-5 6 2 15,-8 3 1-15,-5 0 0 16,-8 4 2-16,-23-3-2 15,-12-1 3-15,-20-1 0 16,-22-5-3-16,-19-4 8 16,-17-6 7-16,-3-6-14 15,-4-7-2-15,-2-10 0 16,0-14 0-16,-1-6 4 16,4-10-4-16,-11-7 0 0,-2-10-11 15,-4-11-7 1,-8-8 2-16,0-7-1 0,-3 0 14 15,-2-21 2 1,7-10 1-16,0-8 0 0,1-5 6 16,6-8 1-16,6-3 14 15,12-5-9-15,11-6-1 16,7-9 6-16,8-12 1 16,8-13 10-16,6-20 6 15,15-15-18-15,15-7 2 16,16-2-18-16,20 18 3 15,13 17-3-15,6 20-11 16,1 18-12-16,23 13-70 16,10 15-114-16,13 8-187 15,8 12-596-15</inkml:trace>
  <inkml:trace contextRef="#ctx0" brushRef="#br0" timeOffset="70130.32">14720 8739 512 0,'0'0'169'0,"0"0"-129"15,0 0-14-15,0 0 10 0,0 0 5 16,0 0-5-16,0 0-5 16,0 0-7-16,27-40 38 15,-24 37-20-15,0 0 3 16,0-2 21-16,1 0 3 16,5 1-8-16,-1-1-27 15,1-3-7-15,-2 2-7 16,2-2-8-16,-2 0-11 15,-2 0 1-15,0-1 5 16,-2 2-7-16,-2-3 1 16,1 1 0-16,-1-2-1 15,-1 3 0-15,4 1 0 16,-2-3 0-16,1 2 0 0,-2 1 0 16,-1 0-2-16,2 0 2 15,-2-1 0-15,0 1 0 16,1 2 0-16,1 0 0 15,-1-3 1-15,5 2-1 16,2-1 4-16,5 0-3 16,5 3 0-16,6 0-1 15,9 2 0-15,11 2 0 16,18 0-2-16,17 8 3 16,19 11-2-16,13 7-3 15,0 1 3-15,-8-3-31 16,-9-3-146-16,-4-9-318 0</inkml:trace>
  <inkml:trace contextRef="#ctx0" brushRef="#br0" timeOffset="72599.13">14395 8300 1238 0,'0'0'8'0,"0"0"79"16,16-82 10-16,-24 58-38 15,-15 0-16-15,-13 5-13 16,-9 4-11-16,-10 11-15 15,-9 4-3-15,-6 9-1 16,-9 26-3-16,1 15 3 16,-1 21 0-16,9 22 0 15,9 21-2-15,10 19 2 16,17 12 4-16,15 4-4 16,13-1 0-16,6-2 0 0,4-7-1 15,18-8 1-15,4-7 1 16,-1-10 5-16,-5-3 14 15,-12-8 36-15,-8-3 8 16,-19-1-19-16,-28-4-17 16,-18 2-12-16,-8-5-6 15,-9-8-6-15,-1-11 1 16,2-12-1-16,4-16-4 16,6-8 0-16,9-9-3 15,7-10 1-15,7-5 2 16,15-6 0-16,12-4 1 15,12-2 5-15,9 1 8 0,0-2 43 16,7 0 6-16,16-3-42 16,13-8-19-16,1 1 1 15,8 5-3-15,4 5 0 16,-4 0-1-16,1 13-3 16,-1 18 4-16,-2 13-3 15,-4 15-7-15,-5 22 8 16,-10 14-5-16,-12 18 3 15,-12 13-2-15,-4 14 5 16,-29 11 1-16,-11 8 0 16,-9 3 0-16,-2-4-3 15,3-1 3-15,7-7-2 16,9-9 2-16,4-7 3 0,4-8 6 16,0-14-3-1,-1-11 5-15,4-9 7 0,3-14-8 16,8-11 3-16,7-11-8 15,7-11-3-15,0-5 1 16,10-2 2-16,17-1-5 16,3-1 0-16,1-5 0 15,2-6 0-15,-2-6 0 16,2-9-36-16,0-10-77 16,0-5-173-16,1-32-355 15</inkml:trace>
  <inkml:trace contextRef="#ctx0" brushRef="#br0" timeOffset="74626.33">10817 13113 1039 0,'0'0'171'0,"0"0"-81"16,0 0 105-16,0 0-67 16,-23-76 4-16,11 63-29 15,0 5-14-15,1 4-31 16,0 4-20-16,-1 0-34 16,-6 10-4-16,-4 16 0 15,5 18 0-15,3 12 0 16,9 11 0-16,5 6 0 15,0 2 0-15,8 0 0 16,9-5 0-16,7-3 0 16,6-9 0-16,1-14-3 15,4-12-65-15,-3-17 3 16,1-15 19-16,-3-13 7 0,-3-23-15 16,-6-13 8-1,-9-6 35-15,-6 4 11 0,-5 7 2 16,-1 10 25-16,0 8 2 15,0 10-2-15,-3 7 0 16,-3 7-6-16,-1 2-10 16,-5 0-7-16,0 22 12 15,1 6 7-15,3 8-12 16,3-2-11-16,2 1 0 16,2-8-15-16,-1-11-53 15,-4-7-65-15,1-9-65 16,-6-17-97-16,0-20-75 0</inkml:trace>
  <inkml:trace contextRef="#ctx0" brushRef="#br0" timeOffset="75140.98">11076 12643 149 0,'0'0'1053'0,"0"0"-921"15,0 0-64-15,0 0 29 16,0 0-1-16,0 0-13 15,-15-16-40-15,5 16-23 16,-4 10 6-16,-4 2 8 16,-1 7-3-16,4 5-17 15,-3 2-2-15,5 4-10 16,1 4-1-16,3 2-1 16,6 1 3-16,0-1-3 15,3-7-1-15,0-5-4 16,0-10 2-16,0-6 0 15,0-3 2-15,0-5 1 0,4 0 7 16,14 0 0-16,5-3 0 16,11-7-7-16,6-1 0 15,5 0-1-15,9 3 1 16,2 2-1-16,1 1-1 16,-3 5-9-16,-5 0-23 15,-4 0-39-15,-8 0-60 16,-4 0-77-16,-6-7-207 15</inkml:trace>
  <inkml:trace contextRef="#ctx0" brushRef="#br0" timeOffset="75500.84">11159 12581 679 0,'0'0'857'16,"0"0"-698"-16,0 0-74 15,0 0 6-15,0 0-29 16,35 79-8-16,-7-8-20 16,2 12-16-16,-2 6-10 15,2 1-8-15,-3-2 0 16,2-4 0-16,-3-8 0 16,-2-5 0-16,-5-14 0 15,-3-13 0-15,-3-10 0 16,-4-12 0-16,-3-8 0 15,-2-7 0-15,-2-3 0 16,-1-2 0-16,-1-1 0 0,2-1 0 16,-2 0 0-16,0 0 0 15,4 0-5-15,-4 0-36 16,5 0-53-16,-1-6-46 16,-1 1-38-16,-3-2-9 15,0 4-92-15,0-1-126 16</inkml:trace>
  <inkml:trace contextRef="#ctx0" brushRef="#br0" timeOffset="76526.37">10253 12791 1404 0,'0'0'124'0,"49"-79"-50"16,-19 38-18-16,8-5 6 15,0 0-5-15,-1-3-20 16,1 1-25-16,-4-1-9 16,4 1-1-16,1 0-1 15,3 0-1-15,7 3 1 16,9 2-1-16,5 7 2 16,4 12 1-16,5 9 4 15,2 9-2-15,8 6 4 16,5 0-3-16,5 18-3 0,2 7-2 15,0 9 0 1,-6 4 6-16,-7 5-6 0,-5 4 2 16,-9 3 0-16,-1 6-1 15,-2 10 3-15,0 4 5 16,-6 8 1-16,-9 10-2 16,-11 9-4-16,-16 9-1 15,-14 8-2-15,-8 3-1 16,-14 1 5-16,-20-1 2 15,-15-5-5-15,-11-3 0 16,-9-5-3-16,-4-4-3 16,-9-3 2-16,-6-9 1 15,-9-9 0-15,-10-8-2 0,-5-11-1 16,-2-10-1 0,-2-6 4-16,-3-10-10 0,-5-15 6 15,5-13 3-15,2-6 0 16,9-21-7-16,11-20-7 15,7-17-20-15,6-15 22 16,7-23 13-16,10-15 1 16,12-20 3-16,14-12 7 15,16-14-6-15,17-12 0 16,8 2-5-16,20 2-2 16,23 13 0-16,14 19-10 15,16 17-14-15,10 25-21 16,4 22-6-16,1 20-62 15,2 18-13-15,-1 14-33 0,-1 8-68 16,-1 6-86-16,-9 3-197 16</inkml:trace>
  <inkml:trace contextRef="#ctx0" brushRef="#br0" timeOffset="78214.87">19975 5409 1490 0,'0'0'20'15,"0"0"32"-15,0 0 61 16,0 0 10-16,0 0-5 16,0 0-54-16,33-84-55 15,-17 19-3-15,11-11-3 16,7-10 2-16,8-9-1 15,1-4 1-15,0 2-4 16,-5 6 3-16,-7 10-3 16,-6 18 2-16,-7 14-3 15,-6 15-2-15,-6 18-16 16,-3 7-62-16,-3 8-57 0,0 1-102 16,0 23-178-1,0 15-197-15</inkml:trace>
  <inkml:trace contextRef="#ctx0" brushRef="#br0" timeOffset="78589.9">19733 5015 1292 0,'0'0'19'15,"0"0"48"-15,0 0 36 16,0 0-8-16,0 0-38 0,0 0-33 16,36 0-24-16,-36 10-6 15,0 11-4-15,0 8 10 16,2 7 0-16,5 6 0 16,6 4 2-16,7-2-1 15,4 1 0-15,4-9 7 16,2-8 16-16,-5-7 16 15,-3-12 10-15,1-8 23 16,-1-1 5-16,8-14-43 16,7-11-31-16,4-11-4 15,2-5-2-15,2-3-8 0,0-5-33 16,4 1-38 0,4 0-79-16,10-1-67 0,10 4-187 15</inkml:trace>
  <inkml:trace contextRef="#ctx0" brushRef="#br0" timeOffset="79175.05">20776 3214 1279 0,'0'0'163'16,"0"0"-148"-16,0 0-15 15,0 0-13-15,0 0 5 16,0 0 8-16,-36 37 8 16,15 1-2-16,-3 8-4 15,5 8 0-15,4 10-1 16,6 8 1-16,8 7 1 0,1 5-2 16,0 2 0-1,8-12 0-15,7-13-1 0,0-17 3 16,2-16-2-16,5-10 1 15,5-13 3-15,4-5 1 16,2-5-1-16,-5-19-2 16,-4-6-1-16,-12-6-2 15,-7-1 0-15,-5-7-1 16,-2 4 1-16,-17 1-3 16,-5 8 2-16,-6 9 0 15,-5 10-6-15,-3 10-2 16,-1 2-1-16,5 18-6 0,3 12-3 15,4 7-5 1,3 3-13-16,6-1-56 0,2-3-64 16,5-9-26-16,4-13-100 15,7-13-215-15</inkml:trace>
  <inkml:trace contextRef="#ctx0" brushRef="#br0" timeOffset="79550.16">21247 3288 926 0,'0'0'0'0,"0"0"52"0,0 0 50 15,0 0-8-15,0 0-35 16,0 0-36-16,18-22-19 15,-31 36 4-15,-2 5-5 16,-3 7-1-16,2 9-1 16,0 4 2-16,-1 1-1 15,2 2-1-15,-2-6-1 16,4-7 0-16,4-5 2 16,3-7-2-16,5-5 0 15,1-6 1-15,13 1 12 16,21-4 7-16,13-2-14 15,9 1-1-15,4-2-2 0,1 0-3 16,-1 0-1-16,-2 0-6 16,-6 0-62-16,-9 0-132 15,-8-16-143-15</inkml:trace>
  <inkml:trace contextRef="#ctx0" brushRef="#br0" timeOffset="79768.14">21338 3357 1021 0,'0'0'127'15,"0"0"-72"-15,0 0-53 16,5 106 71-16,8-23-9 0,-3 16-46 16,-4 1-15-1,-6 1-2-15,0-8-1 0,0 0-4 16,0-2-70-16,5-9-292 15</inkml:trace>
  <inkml:trace contextRef="#ctx0" brushRef="#br0" timeOffset="84359.24">16437 10160 304 0,'0'0'235'16,"0"0"-233"-16,0 0-2 0,0 0 31 15,0 0 62-15,0 0 39 16,0 0-19-16,22-21-74 15,-22 21-22-15,0 0 0 16,0 0 9-16,0 0-3 16,0 0 18-16,0 0 3 15,0 0 0-15,8 0 8 16,5 0 5-16,8 0-24 16,0 0-7-16,6 0 6 15,3 1 4-15,2 2 6 16,3 1-19-16,-1 1-3 0,3 3 1 15,-1 0 17 1,0 0-23-16,0 2-11 0,-2 2-4 16,3 0 0-16,0-1 0 15,4 1 0-15,-2-2 0 16,-1-2 0-16,0 2 0 16,-6-1 0-16,3 1 0 15,4 0-1-15,10-1 1 16,9 3 0-16,9-4-1 15,6 3 0-15,2-1 2 16,2-2-1-16,-1 1 1 16,2-5-1-16,-5 4 0 15,-1-5 0-15,-2 2 3 16,1 2 5-16,5-2 6 0,8 3-8 16,3-2-6-16,0-3 1 15,0 2-3-15,-7-2 2 16,-3-2-1-16,-3 1 1 15,-2-2 2-15,-4 0 3 16,4 0 0-16,-1 0-2 16,6 0 0-16,0 0-3 15,-2 3 1-15,2 4 0 16,-2-1 3-16,1 1-1 16,-3 0 0-16,0-1 7 15,-7 0 1-15,-2 2-7 16,0-2 5-16,0 1 1 0,2 0-1 15,2 1 0-15,3 2-3 16,0 2-5-16,1 0 0 16,-2 1-1-16,-4-2 0 15,-1 1 0-15,-1-2 0 16,5 0 3-16,1-1-1 16,10-2 8-16,3 2 0 15,0-1-7-15,-1 0 4 16,-7 0-2-16,-2 1 0 15,-6-3 5-15,-3 0-5 16,-1-1 0-16,-4-1 1 16,6 0 5-16,3 0-2 15,11 1-4-15,5 3-2 0,5-1 5 16,0 2-7-16,-5-3 6 16,-3 1 1-16,-11 0 0 15,-9-5-4-15,-6 2-4 16,-6 1 0-16,1 1-3 15,3 3 2-15,4-2 1 16,6 1 1-16,2 1-1 16,2-4 0-16,-3 1 1 15,-1-2-1-15,-2-2 1 16,-3-1-1-16,-2-1 0 16,-1 0 0-16,0 0 1 15,-1 0 0-15,-2 0 0 16,0 0-1-16,2 0 2 15,3 0 1-15,-2 4-3 16,-4-3-2-16,-4 4-3 0,-8 1 4 16,-8-4-2-16,-5 1 2 15,-6-3 1-15,-3 0-1 16,2 0 1-16,2 0 0 16,4 0-3-16,3 0 2 15,5 2-2-15,2 3-1 16,2 2 1-16,-2-1-1 15,-1 0 4-15,-4-3-2 16,-3 0 2-16,-5-2 2 16,-7-1-2-16,-3 0 3 15,-6 0 0-15,-5 0 2 16,-1 0-2-16,0 0 4 0,0 0 0 16,0 0 0-16,0 0 1 15,0-9 1-15,0-3 0 16,0-7-9-16,0-4 6 15,0 0-6-15,0-4 3 16,-1 3-3-16,-7-1 0 16,1 1-1-16,3 2 2 15,-3 1-1-15,4 1 0 16,-1-1 0-16,-1 1 0 16,0-2 0-16,-1-2-2 15,-3-2 1-15,-2-2-4 16,-5 0 2-16,-3 0 0 15,-1 0 1-15,-4 2 1 0,-1 4 0 16,1 2 1-16,4 4-2 16,1 3 3-16,6 6-3 15,2 2 2-15,5 1 0 16,2 1-2-16,4 1 5 16,-2 2-3-16,2 0 1 15,0 0-1-15,0 0 0 16,0 0-2-16,0 0 1 15,0 0-8-15,0 10-7 16,8 6 16-16,3 1-1 16,2 7-2-16,4 4 3 15,3 3-3-15,5 6 3 0,5 2-1 16,-2 0 1-16,4-3 1 16,-4-2-1-16,-1-6 0 15,-3-3 1-15,-6-5-1 16,-2-4 0-16,-4-5 1 15,0-1-1-15,-2-1 2 16,-2-3-2-16,-2-1 1 16,-3-1 0-16,-1-2 0 15,-1-1 4-15,-1-1 4 16,0 0 0-16,0 0-3 16,0 4-5-16,-1 6 2 15,-13 9-1-15,-7 11 2 16,-2 10 3-16,-3 9 0 0,0 5 0 15,0 2-3-15,0 1-4 16,3-2 1-16,0-3-2 16,1-4 2-16,-1-6 0 15,3-7-1-15,1-5 0 16,2-7 3-16,3-8 1 16,4-3 17-16,4-3 30 15,3-4-12-15,3-2-3 16,-2-3-31-16,2 0-5 15,0 0 0-15,-1 0 0 16,1 0 0-16,0 0 0 16,0 0 0-16,0 0 0 0,0 0 0 15,0 0 0 1,0 0 0-16,0 0 0 0,0 0 0 16,0-10-273-16,7-9-470 15</inkml:trace>
  <inkml:trace contextRef="#ctx0" brushRef="#br0" timeOffset="96362.96">16383 11042 737 0,'0'0'110'15,"0"0"29"-15,0 0-64 16,0 0-6-16,0 0-5 16,0 0 9-16,0 0 2 0,0 0-18 15,63-65-16-15,-59 60-18 16,2-2 0-16,0 2-7 15,6-2 0-15,3 0-8 16,3 1 2-16,6 1-9 16,1 1-1-16,5 4 1 15,3 0-1-15,4 0 0 16,0 0 0-16,1 4 3 16,1 4-2-16,5 2-2 15,3 1 3-15,5 3 0 16,6 0-2-16,-5 0 2 15,1 1-1-15,-9-1-1 16,-8 1-1-16,-1 0 0 0,-3 3-1 16,-1-1 2-16,1 0-1 15,0 0 1-15,5 0 0 16,2 4 2-16,5-1 0 16,3 0-1-16,5 1 0 15,2 6-1-15,3-1 0 16,7 2 0-16,-1 2 0 15,6-1 2-15,1 3-2 16,0-2-1-16,0-1 1 16,2-1 5-16,2 0-3 15,5 2-2-15,2 2-1 16,-1 4 1-16,1 0-1 0,1 3-2 16,1 0 3-1,0-3 0-15,-2 1 3 0,-1-2 2 16,6 1 7-16,1-1-6 15,0-2-5-15,-1 2 1 16,-5 0 6-16,-1-1 3 16,5 3-6-16,2 0-4 15,3 1-2-15,-2 3-1 16,-1-2 1-16,0 1 2 16,-1 2-1-16,-4-1 0 15,-2 1 0-15,-1-1 0 16,1 2-1-16,-2-3 3 15,4 2-2-15,5 4 5 16,5-1-4-16,2 5-1 16,1 6 0-16,-2 0-2 0,-3-1-2 15,-3-3 4-15,0-3 0 16,-5-3 0-16,1 0 1 16,-3 0 1-16,2-2 15 15,2 2 8-15,1 3-2 16,4-1-10-16,-3 0-8 15,-1 0 0-15,-7-2-4 16,-10-3-2-16,-7-1 1 16,0-1 0-16,-3 1-1 15,5 1 2-15,1-2 1 16,0-2 8-16,1 2 5 16,-1-4 7-16,1 3-3 0,1 1 0 15,-1-2-4-15,-5 0-7 16,-4-6 8-16,-5-2 6 15,-2 1-12-15,1-2-1 16,4 1-2-16,-1 0-7 16,0 1 0-16,-3-5 1 15,-4 2 3-15,-5-5 1 16,-2 0 6-16,-3-7 4 16,-4 0 7-16,-3-3-10 15,-6-4 1-15,-7-5-8 16,-6-1 3-16,-3-3 6 15,-2-1 2-15,1 0-5 16,7 0-7-16,4-3-3 0,4-7-1 16,0 0 1-16,-3-1-1 15,-2 2 1-15,-2-1-1 16,-5-2 0-16,-2-3 0 16,0-4-1-16,-3-8-1 15,0-5-1-15,-2-2 3 16,-2-2-3-16,2 0 2 15,-3 0 0-15,0-1 1 16,0-1-4-16,0-4 1 16,0-3 2-16,-9-4 0 15,-7-2 1-15,-5-2-1 16,-1 2 2-16,-4 5 0 0,2 6 0 16,4 8-1-16,2 8 0 15,3 7-1-15,4 7 1 16,7 6-2-16,1 4-2 15,3 0 1-15,-2 0-1 16,-1 9 4-16,2 10 0 16,1 5 2-16,0 5-2 15,0 3 2-15,9 4-2 16,11 5-1-16,6 5 1 16,10 3 2-16,4 2 0 15,2-1 4-15,-1-4-4 16,-3-8 3-16,-7-6 1 15,-6-6 7-15,-6-6-6 16,-6-3 0-16,-4-3-2 16,-5-1 3-16,0 4-8 0,-4 6 0 15,0 10 0-15,-16 8 0 16,-10 8 0-16,-6 8 0 16,-7 3 0-16,-7 4 0 15,-4 1 0-15,-4-2 0 16,-7-4 0-16,-1-9 0 15,4-8 0-15,6-11 0 16,15-8 0-16,11-11-9 16,14-6-13-16,10-4 7 15,2 5 9-15,11 2-4 16,16 4-66-16,3 4-44 16,4 0-31-16,-4-3 23 0,-1-4-81 15,-4-2-242-15</inkml:trace>
  <inkml:trace contextRef="#ctx0" brushRef="#br0" timeOffset="97451">24549 13358 794 0,'0'0'250'0,"0"0"-250"15,0 0-14-15,0 0 12 0,0 0 1 16,0 0 1-16,0 0-1 16,-38-12 1-16,26 12-2 15,4 0 2-15,4 0 4 16,2 0 18-16,2 0 18 15,0 0 89-15,18 0 34 16,24 0-86-16,24 0-40 16,22 4 26-16,19 4-3 15,20 4 14-15,22-1-25 16,24 0-11-16,12 1-22 16,15 0 30-16,-9-3 15 15,-8-1-23-15,-8 1-22 16,-16-1-4-16,0 1-5 15,-12-2 16-15,-5 0 5 16,-6-1-8-16,-4 1-20 0,-5 0 0 16,-3 0 0-16,-11 1 0 15,-10 2 0-15,-9 0 0 16,-10-1 0-16,-8 3 0 16,-8-2 0-16,-2 2 0 15,-5 0 0-15,-10 1 0 16,-5-4 0-16,-13-2 0 15,-11-2 0-15,-10-4 0 16,-7-1 0-16,-5 0 0 16,0 0 0-16,0 0 0 15,-8 0-34-15,-18 0-128 16,-18 2-32-16,-13 4-108 0,-1 5-188 16</inkml:trace>
  <inkml:trace contextRef="#ctx0" brushRef="#br0" timeOffset="98413.26">24214 15241 433 0,'0'0'34'0,"0"0"-22"0,0 0 99 15,0 0 48-15,0 0-47 16,0 0-7-16,1 0-9 16,-1-1-14-16,9-1-21 15,9 1-4-15,6 1 11 16,8 0-19-16,9 0 4 16,6 0-21-16,11 0-17 15,15 0 0-15,9 0 8 16,12 0-3-16,13 0 13 15,9 6 4-15,11 5 18 16,9 1-7-16,1 2-4 0,-1 1 3 16,-3-2 10-1,-2-1-33-15,-6 1-12 0,-7-1-1 16,-9 1 5-16,-15 0 5 16,-5-1 0-16,-5 2-7 15,-6-2 1-15,-1-1-2 16,-1-1-3-16,3-3-1 15,-1 0 5-15,-2-6-5 16,-4 1-9-16,-10-1 0 16,-5-1 0-16,-11 0 0 15,-10 0 0-15,-9 0 0 16,-8 0 0-16,-3 0 0 0,0 0 0 16,-5 0 0-16,-2 0 0 15,-6 0 0-15,-3 0 0 16,0-3 0-16,0 2-7 15,0-2-56-15,3 0-10 16,12-3 61-16,10-1 8 16,10-1 3-16,2 6 1 15,-1 2-3-15,-8 0 2 16,-7 0 1-16,-12 0 0 16,-6 0 0-16,-3-10-6 15,0-12-165-15,-14-4 48 16,-8-6-19-16,-2 5 22 15,1 8 7-15,6 14-17 0,9 5-162 16,8 1-483-16</inkml:trace>
  <inkml:trace contextRef="#ctx0" brushRef="#br1" timeOffset="108246.36">14657 9542 1182 0,'0'0'35'15,"0"0"77"-15,0 0-6 16,0 0-16-16,0 0-39 15,0 0-39-15,0 0-4 16,72 97 7-16,-39-46 5 16,4 4-6-16,0-1-1 15,5 1-4-15,4-2-6 16,1 0-2-16,0-6-1 16,-2-1 0-16,-5-9-12 15,-10-5-43-15,-12-12-40 16,-9-10-47-16,-9-10-97 15,0-5-174-15</inkml:trace>
  <inkml:trace contextRef="#ctx0" brushRef="#br1" timeOffset="108502.4">14903 9469 984 0,'0'0'0'16,"0"0"51"-16,123 112 47 16,-65-37 9-16,3 15 2 15,3 11-50-15,3 3-21 16,3 1-22-16,-3-9 0 16,-1-7-14-16,-5-12-1 15,-6-11-2-15,-5-11 1 0,-6-14-15 16,-8-14-101-16,-7-22-142 15,-14-10-143-15</inkml:trace>
  <inkml:trace contextRef="#ctx0" brushRef="#br1" timeOffset="108771.25">15465 9680 1177 0,'0'0'5'0,"0"0"55"16,119 69-29-16,-72-21 36 0,4 6-11 15,-2 0-36-15,3-1-16 16,-3 0-3-16,-5-7-1 16,-4 0-1-16,0-3-19 15,-2-7-64-15,-4-5-76 16,-3-9-74-16,-4-16-137 15</inkml:trace>
  <inkml:trace contextRef="#ctx0" brushRef="#br1" timeOffset="108976.31">15873 9793 903 0,'0'0'42'15,"0"0"125"-15,92-4-85 16,-45 28 27-16,5 7-17 15,5 8-40-15,-1 8-27 16,-1 0-13-16,-4 2-1 16,0-1-8-16,-2 0-2 15,-4-2-1-15,-4-4-4 16,-11-6-42-16,-12-12-104 16,-12-14-105-16,-6-10-100 15</inkml:trace>
  <inkml:trace contextRef="#ctx0" brushRef="#br1" timeOffset="109141.26">16353 9731 901 0,'0'0'39'0,"0"0"54"16,111 34-54-16,-61 18 39 15,5 12-29-15,1 6-35 16,-5 2-10-16,-2-3-4 15,-6-1-3-15,2-6-111 16,1-10-424-16</inkml:trace>
  <inkml:trace contextRef="#ctx0" brushRef="#br1" timeOffset="110300.51">14192 11787 1031 0,'0'0'132'0,"0"0"-1"16,0 0-18-16,0 0-27 15,0 0-36-15,0 0-18 16,101 96-14-16,-78-53-6 16,-4 7-3-16,4 6 0 15,0 2-2-15,3 4-5 16,-1 0 0-16,9 3 0 15,1 0-4-15,2-3 2 16,-1-6-17-16,-3-9-38 16,-6-13-40-16,-11-13-89 0,-10-17-59 15,-6-4-160-15</inkml:trace>
  <inkml:trace contextRef="#ctx0" brushRef="#br1" timeOffset="110592.26">14466 11797 1256 0,'0'0'69'0,"0"0"66"16,0 0-66-16,0 0 30 0,0 0-45 15,93 42-47-15,-78-5 1 16,4 13-7-16,2 15 11 15,8 15 8-15,3 9-13 16,10 5-3-16,1-4-4 16,3-9-1-16,-5-17 1 15,-5-18-10-15,-11-21-15 16,-9-15-26-16,-8-10-45 16,-5-13-89-16,-2-23-205 15,-1-20-250-15</inkml:trace>
  <inkml:trace contextRef="#ctx0" brushRef="#br1" timeOffset="110798.23">14828 11936 1003 0,'0'0'102'0,"0"0"26"16,95 64-30-16,-56-13 12 16,-1 12-47-16,0 2-36 15,-1 6-17-15,-1 1-10 16,1 7 3-16,2-2-3 15,1-2 0-15,-1-6-2 16,-2-9-33-16,-4-13-76 16,-6-11-85-16,-6-18-43 15,-8-18-193-15</inkml:trace>
  <inkml:trace contextRef="#ctx0" brushRef="#br1" timeOffset="111018.88">15255 12279 1101 0,'0'0'81'0,"83"62"-33"15,-43-20 10-15,-3 1 9 16,-4 3-46-16,-6-3-19 16,-2-1-2-16,-2-6-3 15,0-4-70-15,3-8-154 16,-4-11-90-16,-2-13-356 15</inkml:trace>
  <inkml:trace contextRef="#ctx0" brushRef="#br1" timeOffset="111203.54">15605 12109 894 0,'0'0'109'16,"0"0"37"-16,0 0-74 15,103 61 41-15,-60-8-41 16,-3 3-29-16,-3-2-27 15,-5-4-6-15,-8-8-10 16,-7-7-1-16,-6-1-1 16,-7-7-50-16,-4-8-118 15,0-11-137-15,-15-8-131 16</inkml:trace>
  <inkml:trace contextRef="#ctx0" brushRef="#br1" timeOffset="111315.9">15751 12305 946 0,'0'0'182'15,"0"0"-45"-15,0 0-90 16,0 0 18-16,106 116-3 16,-66-62-53-16,-4 7-9 15,-1 8-25-15,4-1-255 16,7-2-557-16</inkml:trace>
  <inkml:trace contextRef="#ctx0" brushRef="#br1" timeOffset="114126.1">15594 12630 984 0,'0'0'113'0,"0"0"-27"15,0 0 28-15,0 0-12 16,0 0-34-16,0 0 12 16,-27-13-18-16,30 13-1 15,12 5-19-15,6 7-15 16,3-1-1-16,1 0 4 16,5 1-13-16,9 0-8 15,10 4-6-15,5 0-1 16,4 3-1-16,0 1-1 15,2 1 1-15,1-2-1 16,0-1 0-16,3 0 6 16,-1-7-5-16,-2-2 2 0,0-4-2 15,1-2 6-15,-1 1-2 16,5-1-4-16,5 1 12 16,-1 4 1-16,4-3 2 15,-4-1 1-15,4-1-6 16,-1-3-5-16,-5 0 9 15,-3 0 16-15,-7-3-8 16,-6-5-6-16,-3-3-2 16,-1 2 2-16,-2-2-17 15,-7 1 0-15,-5-2 0 16,-4 1 0-16,-3-3 0 16,2-3 0-16,6-1 0 15,1-1 0-15,4 2 0 16,5 0 0-16,-2 1 0 15,2 0 0-15,-3 1 0 0,-2-1 0 16,-5 0 0-16,-2-2 0 16,-3-1 0-16,-3-4 0 15,-3 0 0-15,0-6 0 16,1 0 0-16,-1 0 0 16,3 0 0-16,3 0 0 15,1 0 0-15,5-2 0 16,3-1 0-16,2-2 0 15,7-7 0-15,3 0 0 16,-2 1 0-16,0-2 0 0,-1 6 0 16,-2 1 0-16,3-1 0 15,2 3 0-15,3-2 0 16,0 3 0-16,-2 2 0 16,-3-2 0-16,-1 3 0 15,-3 2 0-15,1 0 0 16,-3 2 0-16,3 0 0 15,-2 1 0-15,-1 2 0 16,-5 1 0-16,1 3 0 16,1-1 0-16,-1 2 0 15,3 0 0-15,3 2 0 16,0-2 0-16,-1 3 0 16,0 2 0-16,-4-1 0 0,-2 4 0 15,0 0 0 1,-1 1 0-16,2 0 0 0,7-1 0 15,6-1 0-15,8 1 0 16,3 0 0-16,2 1 0 16,1 4 0-16,-2 4 0 15,-4 0 0-15,-5 0 0 16,-6 0 0-16,-3 0 0 16,0 0 0-16,1 0 0 15,4 1 0-15,-2 5 0 16,6-1 0-16,8 4 0 15,1-1 0-15,1 0 0 16,-4 2 0-16,-8-2 0 16,-2-1 0-16,-2 0 0 0,-3-1 0 15,2 1 0 1,1-4 0-16,0 1 0 0,3 0 0 16,-1 2 0-16,3-3 0 15,1 0 0-15,5 0 0 16,4 5 0-16,3 1 0 15,0 2 0-15,0 2 0 16,-6 2 0-16,-7-1 0 16,1-1 0-16,0-1 0 15,-4-3 0-15,-6-4 0 16,-6-5 0-16,-4 0 0 16,1 0 0-16,2 0 0 15,3 0 0-15,5 0 0 0,2 4 0 16,0 0 0-1,0-3 0-15,-3 1 0 0,-3-2 0 16,-1 0 0-16,-2 0 0 16,-2 0 0-16,2-3 0 15,-3-1 0-15,-4 0 0 16,3 4 0-16,-2 0 0 16,1 0 0-16,0 0 0 15,0 0 0-15,-5 0 0 16,-1 0 0-16,1 0 0 15,2 0 0-15,6 0 0 16,3-2 0-16,4-2 0 0,0 0 0 16,-2-3 0-16,0-3 0 15,-5-2 0-15,-3 0 0 16,-2 0 0-16,-4 2 0 16,-1 2 0-16,-3 2 0 15,-3 4 0-15,0-4 0 16,-4 5 0-16,0-2 0 15,1 1 0-15,1 1 0 16,2-2 0-16,1 2 0 16,-2-2 0-16,1 0 0 15,-2 3 0-15,-2 0 0 16,-1 0 0-16,1 0 0 16,0 0 0-16,-2 0 0 15,2 0 0-15,-5-2 0 16,4 1 0-16,-2-2 0 0,5-3 0 15,1 2 0-15,2-3 0 16,0 1 0-16,-1 1 0 16,-5-1 0-16,-4 3 0 15,-6-2 0-15,-6 2 0 16,0 3 0-16,0-1 0 16,0 1 0-16,0-3 0 15,-13-2 0-15,-8-4 0 16,-9-1 0-16,-3-1 0 15,-4-3 0-15,0 2 0 16,-2-3 0-16,-3-4 0 16,-4-2 0-16,1-1 0 0,0-1 0 15,2 2 0-15,0-2 0 16,-2 3 0-16,-4-1 0 16,-1 0 0-16,-3-1 0 15,2 0 0-15,8 2 0 16,4 5 0-16,14 5 0 15,8 3 0-15,8 5 0 16,6 0 0-16,3 2 0 16,0 0 0-16,0 0 0 15,0 0 0-15,0 0 0 16,0 0 0-16,0 0 0 16,3 0 0-16,15 6 0 15,11 6 0-15,7 8 0 0,8 3 0 16,3 0 0-16,2 3 0 15,-2-2 0-15,-3-2 0 16,-5 1 0-16,-5-3 0 16,-2-2 0-16,-6-1 0 15,-2-5 0-15,-3-1 0 16,-3-2 0-16,-4-3 0 16,-3 0 0-16,-5-2 0 15,-2-1 0-15,-2-1 0 16,-1 0 0-16,1 1 0 15,1 2 0-15,-2 7 0 16,1 8 0-16,-2 15 0 0,0 14 0 16,0 9 0-1,-11 10 0-15,-7 2 0 0,-2-2 0 16,-3-7 0-16,-1-6 0 16,-1-6 0-16,-2-3 0 15,0-7 0-15,4-6 0 16,6-11 0-16,9-8-184 15,8-14-228-15</inkml:trace>
  <inkml:trace contextRef="#ctx0" brushRef="#br1" timeOffset="121452.93">13916 12850 1307 0,'0'0'321'0,"0"0"-305"16,0 0 16-16,0 0 33 0,0 0-26 15,12 78-18-15,0-38-12 16,4 8 1-16,5 9 4 15,5 7-9-15,2 4-2 16,3-2-1-16,2-4-1 16,0-6-1-16,1-7-2 15,-3-11-35-15,-5-11-51 16,-4-13-78-16,-4-14-40 16,-6-3-205-16</inkml:trace>
  <inkml:trace contextRef="#ctx0" brushRef="#br1" timeOffset="121748.32">14189 12864 1017 0,'0'0'344'0,"0"0"-260"15,0 0 12-15,0 0 43 16,0 0-67-16,0 0-55 15,61 104-7-15,-41-48 11 16,0 7 0-16,2 1 1 16,3 3-11-16,6 3-6 15,4-3-2-15,6-1-2 16,4-8-1-16,-2-11 0 0,-4-9-11 16,-9-15-26-1,-7-13-60-15,-6-10-54 0,-1-13-50 16,-4-22-230-16,0-9-231 15</inkml:trace>
  <inkml:trace contextRef="#ctx0" brushRef="#br1" timeOffset="121973.37">14690 13169 680 0,'0'0'95'16,"0"0"-13"-16,0 0 33 16,0 0 80-16,0 0-28 15,0 0-64-15,-3-31-47 16,15 65-32-16,7 19-9 15,7 10-9-15,-1 7-5 0,9 5 0 16,2-3 0-16,0 3-1 16,3-5-4-16,-2-10-39 15,-6-6-57-15,-3-16-79 16,-5-15-65-16,0-16-90 16</inkml:trace>
  <inkml:trace contextRef="#ctx0" brushRef="#br1" timeOffset="122159.96">15051 13343 671 0,'0'0'139'0,"0"0"-29"16,0 0 21-16,0 0 81 16,0 0-158-16,0 0-27 0,94 85 3 15,-63-25-2-15,-1 0-14 16,-1-4-6-16,-6-2-7 15,-3-5-1-15,-2-6-9 16,-3-7-100-16,-2-14-226 16,4-14-357-16</inkml:trace>
  <inkml:trace contextRef="#ctx0" brushRef="#br1" timeOffset="122353.34">15370 13294 1211 0,'0'0'54'0,"0"0"-31"15,0 0-20-15,97 111 5 0,-76-47-1 16,-5 4-7-16,-3 2-24 16,-2-6-255-16,3-9-384 15</inkml:trace>
  <inkml:trace contextRef="#ctx0" brushRef="#br1" timeOffset="124332.22">15230 13759 1009 0,'0'0'161'0,"0"0"-126"16,0 0 31-16,0 0 36 15,94 13-17-15,-63 1-23 16,2 5-8-16,6 1 9 0,6 5-6 16,4 5-5-16,11 4-18 15,16 7-19-15,10 1 3 16,7 0 15-16,4-2-16 16,1-1 3-16,4-6 19 15,8 0-3-15,5-2-10 16,1-3 1-16,2 1-6 15,-5-2-6-15,1-5-15 16,-3-1 0-16,-4-5 0 16,-5-3 0-16,0-4 0 15,-1-1 0-15,10-2 0 16,3 0 0-16,0-2 0 0,-4-4 0 16,-8 0 0-16,-6 0 0 15,-6-1 0-15,-5-11 0 16,2-2 0-16,-2-1 0 15,0 0 0-15,-1-2 0 16,2 3 0-16,2-2 0 16,1-1 0-16,-2-1 0 15,-2-6 0-15,0-1 0 16,-6-1 0-16,0-2 0 16,-6 0 0-16,-3-2 0 15,-1-1 0-15,-1-3 0 16,1-4 0-16,-2-1 0 15,-3-1 0-15,0-2 0 0,2 1 0 16,3 1 0 0,0 2 0-16,-1-2 0 0,-4-1 0 15,0-1 0-15,2-1 0 16,1-1 0-16,4 1 0 16,1-3 0-16,4 2 0 15,2-2 0-15,4 0 0 16,4-3 0-16,-4-2 0 15,-3-3 0-15,-10 3 0 16,-6 0 0-16,-7 0 0 16,-1 0 0-16,-1-6 0 15,1-4 0-15,1-6 0 16,0-1 0-16,4 4 0 16,0 4 0-16,-2 4 0 0,-5 5 0 15,-4 5 0-15,-5 5 0 16,-8 8 0-16,-2 5 0 15,-6 4 0-15,1 5 0 16,-3-1 0-16,-2 7 0 16,4-3 0-16,7-2 0 15,8-2 0-15,12-2 0 16,4-2 0-16,-3 2 0 16,-5 2 0-16,-5 2 0 15,-3 1 0-15,-4 0 0 16,2-1 0-16,0-1 0 15,1 0 0-15,1-1 0 16,2 0 0-16,-2 2 0 0,5 2 0 16,0 5 0-16,-1 2 0 15,0 4 0-15,-3 3 0 16,-2 2 0-16,-5 0 0 16,-5 0 0-16,-8 0 0 15,0 0 0-15,-2 4 0 16,3 1 0-16,3 0 0 15,4 2 0-15,2-1 0 16,4-2 0-16,-1 3 0 16,-1-7 0-16,-1 0 0 15,-2 0 0-15,-3 0 0 16,0 0 0-16,0 0 0 0,1-5 0 16,0 0 0-1,2 1 0-15,0 1 0 0,1 3 0 16,-1 0 0-16,-3 0 0 15,-5 0 0-15,-2 0 0 16,-10 0 0-16,-2 0 0 16,-3 0 0-16,-3 0 0 15,1 0 0-15,-1-2 0 16,2-1 0-16,2-1 0 16,1-1 0-16,5-3 0 15,3 0 0-15,4-3 0 16,1 2 0-16,1-2 0 15,-2 0 0-15,-1 0 0 0,0 3 0 16,-5 2 0 0,-1 1 0-16,-3 2 0 0,-4 1 0 15,-2 1 0-15,-2 0 0 16,-3 1 0-16,-1 0 0 16,0 0 0-16,0 0 0 15,0 0 0-15,0 0 0 16,2 0 0-16,-2 0 0 15,0 0 0-15,1 0 0 16,-1 0 0-16,0-2 0 16,0 1 0-16,0-1 0 15,0 2 0-15,-4 0-188 0,-9 0-91 16,-8 0 81 0,-3 0-162-16,-3 0-73 0</inkml:trace>
  <inkml:trace contextRef="#ctx0" brushRef="#br1" timeOffset="124753.6">23669 11592 717 0,'0'0'208'16,"0"0"-136"-16,0 0 81 15,0 0-3-15,0 0-54 16,0 0-21-16,68 0-14 0,-53 1-12 16,4 1-25-16,5 1 17 15,1 4 2-15,5 3-3 16,4 10-17-16,7 2-10 16,5 5-8-16,-1 1 3 15,-2-1 6-15,-8-2 8 16,-8-2-1-16,-12 0-7 15,-7-2-14-15,-8 6-2 16,0 2 0-16,-15 5 0 16,-9 4-1-16,-3 6 5 15,-1 4-4-15,3 1 4 16,2-1-4-16,1-3 2 16,3-3 0-16,3-11 2 0,6-4-2 15,4-10 0-15,5-1-13 16,1-5-73-16,1-6-86 15,24-5-244-15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52:10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7074 2298 1162 0,'0'0'541'0,"0"0"-418"16,3-85 6-16,2 82-61 16,-1 3-44-16,0 0-24 15,-1 27 0-15,2 36 0 16,-5 46 0-16,3 51 0 16,-3 40 0-16,0 44 0 15,3 37 0-15,6 37 0 16,4 23 0-16,4 27 0 0,1 16 0 15,-3 3 0-15,-4 15 0 16,-6 4 0-16,-5 5 0 16,0 5 0-16,-8-9 0 15,-14-10 0-15,-6-14 0 16,-5-20 0-16,-4-17 0 16,2-22 0-16,8-22 0 15,8-33 0-15,10-38 0 16,9-44 0-16,0-49 0 15,0-48 0-15,11-44 0 16,-2-34 0-16,7-18 0 16,9-42 0-16,8-28-120 15,6-29-59-15,-3-24-50 16,4-27-250-16</inkml:trace>
  <inkml:trace contextRef="#ctx0" brushRef="#br0" timeOffset="2134.83">7095 2109 996 0,'0'0'174'0,"0"0"77"16,0 0-40-16,0 0-73 15,149-3-54-15,-47 23-10 16,20 2-2-16,21 1-25 0,18 4-47 15,21 5 0 1,24 1 0-16,28 6 0 0,33 7 0 16,39 3 0-16,32 10 0 15,31 10 0-15,19 4 0 16,7 6 0-16,3-1 0 16,-7-6 0-16,-17-4 0 15,-29-8 0-15,-27-6 0 16,-33-4 0-16,-36-3 0 15,-31-7 0-15,-42-3 0 16,-54-10 0-16,-48-10 0 16,-42-10 0-16,-28-6 0 15,-4 1 0-15,-21-2 0 0,-8 1 0 16,-9 0-16 0,1-1 6-16,5 0 8 0,6 0 1 15,8 0 0-15,6 0 1 16,4 0 2-16,3 0 23 15,3 0-22-15,2 0-3 16,0 2 0-16,0 5 0 16,0 11 0-16,0 10 0 15,-4 23 0-15,-2 20 0 16,-2 22 0-16,-2 33 0 16,-1 30 0-16,-2 34 0 15,-4 31 0-15,-2 31 0 0,3 40 0 16,-5 32 0-1,3 35 0-15,-5 37 0 0,0 21 0 16,-6 35 0-16,-4 17 0 16,-4 14 0-16,-3 15 0 15,3 2 0-15,7 4 0 16,7-17 0-16,7-10 0 16,2-21 0-16,6-21 0 15,-1-16 0-15,-2-22 0 16,4-22 0-16,-5-19 0 15,1-26 0-15,0-22 0 16,3-29 0-16,5-23 0 16,3-29 0-16,1-23 0 15,17-23 0-15,2-21 0 16,1-17 0-16,-5-13 0 0,-1-8 0 16,-3-9 0-16,-3-8 0 15,-2-9 0-15,-2-5 0 16,-2-9 0-16,3-5 0 15,-2-3 0-15,2-7 0 16,-6-8 0-16,0-8 0 16,0-7 0-16,-3-10 0 15,-7-9 0-15,-1-5 0 16,1-3 0-16,1-3 0 16,3-4 0-16,3-2 0 15,1-5 0-15,1-2 0 16,-1-1 0-16,-4 0 0 15,-11-1 0-15,-16-18 0 16,-24-12 0-16,-29-11 0 0,-35-8 0 16,-42-5 0-16,-47-13 0 15,-51-10 0-15,-43-8 0 16,-44-3 0-16,-27-1 0 16,-21 5 0-16,-8 5 0 15,7 7 0-15,24 12 0 16,31 10 0-16,29 9 0 15,34 6 0-15,26 6 0 16,28-1 0-16,34 2 0 16,29 1 0-16,33 1 0 15,29 2 0-15,22 2 0 16,29 6 0-16,22 8 0 16,12 4 0-16,15 3 0 0,0 2 0 15,-4 0 0-15,-2 0 0 16,-2 0 0-16,-14-3 0 15,-9 0 0-15,-11-2 0 16,-7-1 0-16,-6 1 0 16,-1-2 0-16,4 0 0 15,0 0 0-15,7 0 0 16,2 0 0-16,6-3 0 16,-1 0 0-16,-2-5 0 15,0 1 0-15,-2-3 0 0,0 1 0 16,5 0 0-1,7 0 0-15,5 0 0 0,11 2 0 16,5 2 0-16,4-2 0 16,3-2 0-16,2-5 0 15,0-6 0-15,10-9 0 16,10-6 0-16,4-12 0 16,1-14 0-16,-1-22 0 15,-6-23 0-15,-5-32 0 16,-2-22 0-16,-4-12 0 15,5-10 0-15,3-9 0 16,6-6 0-16,1-4 0 16,-1 0 0-16,-3-4 0 15,-6-2 0-15,-5-9 0 16,-4 3 0-16,-3 10 0 0,0 14 0 16,0 17 0-16,0 12 0 15,2 5 0-15,7 8 0 16,1 8 0-16,5 8 0 15,-1 17 0-15,2 14 0 16,-1 13 0-16,-2 17 0 16,-2 14 0-16,-8 13 0 15,-3 5 0-15,0 2 0 16,0 2 0-16,0-8 0 16,0 1 0-16,0-5 0 15,10-8 0-15,8-2 0 16,9-7 0-16,6 1 0 0,6 5 0 15,4 5 0-15,-1 4 0 16,-5 2 0-16,0 5 0 16,-13 4 0-16,-5 3 0 15,-8 5 0-15,-11-2-16 16,0-9-486-16</inkml:trace>
  <inkml:trace contextRef="#ctx0" brushRef="#br0" timeOffset="4038.77">3047 2099 1220 0,'0'0'171'0,"0"0"-34"16,0 0-37-16,0 0 54 15,0 0-50-15,0 0 8 16,0 0-63-16,37 39-49 16,-37-71 0-16,3-20 0 15,5-18 0-15,-1-16 0 16,3-4 0-16,-2 1 0 15,4 9 0-15,0 17 0 16,-3 18 0-16,0 14 0 16,-5 12 0-16,-2 10 0 15,1 5 0-15,-3 4 0 16,4 0 0-16,5 4 0 0,9 22 0 16,15 14 0-16,7 16 0 15,12 8 0-15,-2 2 0 16,-1-1 0-16,-9-6 0 15,-7-9 0-15,-9-12 0 16,-14-13 0-16,-4-13 0 16,-6-7 0-16,0-5 0 15,0 0 0-15,-4-15 0 16,-4-21 0-16,-1-20 0 16,6-18 0-16,3-6 0 0,3 4 0 15,14 9 0 1,2 19 0-16,-7 19 0 0,0 14 0 15,-6 11 0-15,-3 4 0 16,10 9 0-16,4 27 0 16,5 22 0-16,6 17 0 15,-4 13 0-15,-3 3 0 16,-6 1 0-16,-9-9-34 16,-6-9-142-16,0-20-101 15,-3-18-171-15</inkml:trace>
  <inkml:trace contextRef="#ctx0" brushRef="#br0" timeOffset="4438.54">4118 2116 1015 0,'0'0'57'0,"-42"102"-2"0,21-60 7 16,2-9 89-16,7-13-34 15,3-11-58-15,3-9-32 16,6-3 15-16,0-31 68 0,0-21 8 16,18-20-60-1,3-12-12-15,10 0-21 0,1 7 0 16,-4 10-14-16,-3 21 22 15,-4 15 3-15,-6 17-36 16,4 12 0-16,2 5 0 16,2 23 0-16,2 27 0 15,5 23 0-15,-6 18 0 16,-4 5 0-16,-9-3-16 16,-5-7-86-16,-6-14-40 15,0-19-79-15,-6-22-52 16,-5-26-278-16</inkml:trace>
  <inkml:trace contextRef="#ctx0" brushRef="#br0" timeOffset="4605.66">4106 2022 722 0,'0'0'564'0,"0"0"-480"0,112-27-24 15,-62 25 31-15,10 2 0 16,1 0-59-16,-1 9-32 15,-8 6-34-15,-10-3-61 16,-12-4-113-16,-8-5-268 16</inkml:trace>
  <inkml:trace contextRef="#ctx0" brushRef="#br0" timeOffset="4810.89">4704 1792 1496 0,'0'0'163'0,"0"0"-139"16,0 0-20-16,0 0-4 16,34 80 70-16,-1-10-26 15,9 8-10-15,-3 0-21 16,-2-9-13-16,-4-9-6 16,-5-16-33-16,-4-10-64 15,0-18-97-15,0-16-147 16,7-7-294-16</inkml:trace>
  <inkml:trace contextRef="#ctx0" brushRef="#br0" timeOffset="4978.1">5056 1864 1355 0,'0'0'97'0,"0"0"-77"0,0 0 48 15,-101 69 22-15,68-15-27 16,3 7-52-16,-3 2-11 15,-1-7-5-15,4-10-66 16,5-15-68-16,11-14-148 16,14-14-307-16</inkml:trace>
  <inkml:trace contextRef="#ctx0" brushRef="#br0" timeOffset="6071.33">5341 1838 1106 0,'0'0'341'0,"0"0"-265"0,0 0-58 16,0 0 26-16,0 0 31 15,0 0-18-15,69 57-38 16,-55-19 0-16,-3 7-9 16,4 3 1-16,-5 4-5 15,4-1-4-15,-1-4 1 16,2-10-3-16,3-9 1 15,-6-13 7-15,0-7 34 16,-6-4 55-16,-5-4-15 16,4-4-52-16,4-18-30 15,7-18 0-15,5-10 0 0,-3-7 0 16,6-2-21-16,-5 8 14 16,2 8-2-16,0 11-35 15,0 13-51-15,1 12-55 16,5 7-79-16,3 22-219 15,7 19-345-15</inkml:trace>
  <inkml:trace contextRef="#ctx0" brushRef="#br0" timeOffset="6408.67">5932 2360 1016 0,'0'0'103'0,"0"0"-80"0,0 0 74 16,0-75 37-16,8 46-44 15,0-3-50-15,6-4-3 16,0-1 11-16,3-3 3 16,2-1-15-16,2 2-25 15,0 8 2-15,-3 4 17 16,-2 13 4-16,-5 5 18 15,-1 9 1-15,2 1-11 16,3 36-42-16,7 21-18 16,-1 22-12-16,2 9-6 15,-7 4 3-15,-4-5-40 0,-7-8-46 16,-5-14-44 0,0-21-124-16,-14-25-216 0</inkml:trace>
  <inkml:trace contextRef="#ctx0" brushRef="#br0" timeOffset="6556.34">5945 2257 1329 0,'0'0'149'16,"100"0"-100"-16,-46 9-35 16,-4 6 16-16,-8 2-30 15,-9 1 0-15,-11-4-167 0,-7-6-309 16</inkml:trace>
  <inkml:trace contextRef="#ctx0" brushRef="#br0" timeOffset="8184.92">3842 14675 1321 0,'0'0'217'0,"36"-97"-33"16,7 41-59-16,17 0-33 15,14 4-56-15,8 7 8 16,0 11-22-16,-10 10-16 16,-8 12-6-16,-10 10 0 15,-7 2 0-15,-6 13 0 16,-8 19 0-16,-8 14 0 0,-13 12 0 16,-5 5 0-16,-7 10 0 15,-10 0 0-15,-20-2 0 16,-13-3 0-16,-11-10 0 15,-10-16 0-15,-3-15-9 16,-2-23-15-16,1-8 15 16,5-31 9-16,8-15 2 15,16-6 7-15,12-4 8 16,14 5-17-16,8 10-2 16,5 8-48-16,5 13-68 15,21 15-156-15,15 7-239 0</inkml:trace>
  <inkml:trace contextRef="#ctx0" brushRef="#br0" timeOffset="9759.19">6886 3470 907 0,'0'0'140'0,"0"0"73"16,0 0-10-16,0 0-34 0,0 0-18 15,0 0-51 1,27 6-28-16,-2-1-29 0,17 3-26 16,18 3-12-16,15 3-2 15,14 1 16-15,11 2-14 16,9 0-5-16,10 2 0 16,8 4 0-16,4 3 0 15,2 2 0-15,13 1 0 16,14 3 0-16,19-2 0 15,15 0 0-15,4-3 0 16,-7 0 0-16,-11-2 0 16,-8-1 0-16,-14-1 0 15,-4 1 0-15,-1-1 0 0,1-1 0 16,6 1 0 0,0 0 0-16,-1 1 0 0,-6 2 0 15,-10-1 0-15,-10 2 0 16,-6-1 0-16,-11-1 0 15,-1 0 0-15,4 2 0 16,2 0 0-16,3 4 0 16,3-2 0-16,1 3 0 15,-4-3 0-15,-8-5 0 16,-10-2 0-16,-13-6 0 16,-14-3 0-16,3-1 0 15,1 0 0-15,11 4 0 16,18 6 0-16,9 5 0 15,-3 2 0-15,-9-4 0 0,-26-7 0 16,-25-5 0-16,-26-8 0 16,-22-3 0-16,-10-2 0 15,-15 0 0-15,-31-5-208 16,-23-24-778-16</inkml:trace>
  <inkml:trace contextRef="#ctx0" brushRef="#br0" timeOffset="10257.75">8230 2660 1551 0,'0'0'233'0,"0"0"-20"16,0 0-163-16,0 0-50 15,0 0 0-15,33 119 0 16,-33-39 0-16,0 6 0 16,0 0 0-16,-6-7 0 15,0-9 0-15,1-13 0 0,-3-23-166 16,0-23-411 0</inkml:trace>
  <inkml:trace contextRef="#ctx0" brushRef="#br0" timeOffset="10455.33">7833 2637 1476 0,'0'0'161'15,"0"0"36"-15,71-76-47 16,-22 71-87-16,9 5-63 16,6 5 0-16,11 15 0 15,-2 4 0-15,-5 1 0 16,-2 3-15-16,-6-1-116 15,-2 1-147-15,0-3-142 0,0-4-664 16</inkml:trace>
  <inkml:trace contextRef="#ctx0" brushRef="#br0" timeOffset="11030.39">8785 2880 981 0,'0'0'828'0,"0"0"-641"15,0 0-136-15,0 0-51 16,0 0 0-16,0 0 0 16,2 37 0-16,-2-3 0 15,-12 18 0-15,-4 12 0 16,0 7 0-16,3-2 0 0,-2-1 0 16,3-10 0-16,-1-11 0 15,2-15 0-15,5-14 0 16,3-12 0-16,-1-6 0 15,4-11 0-15,0-20 0 16,7-15 0-16,10-8 0 16,2-9 0-16,6-3 0 15,5-8 0-15,9-3 0 16,4-3 0-16,5 5 0 16,-5 7 0-16,-4 15 0 15,-11 19 0-15,-8 15 0 16,-7 11 0-16,-1 8 0 0,6 5 0 15,3 25 0-15,4 13 0 16,-4 11 0-16,-4 6 0 16,-9-1 0-16,-8-3 0 15,0-7 0-15,-16-13-9 16,-9-9 0-16,-5-7-3 16,2-9-10-16,2-8 20 15,2-1 2-15,5-2-1 16,10 0 1-16,7 0 0 15,2 2-1-15,0 3 3 16,11 4 2-16,16 5 0 16,9 4-2-16,10 2-2 0,0 4-9 15,2 1-95 1,-5 1-132-16,-1-2-131 16,-2-9-366-16</inkml:trace>
  <inkml:trace contextRef="#ctx0" brushRef="#br0" timeOffset="11410.61">9389 3392 1054 0,'0'0'191'16,"0"0"-139"-16,0 0 83 15,0 0-32-15,0 0-21 0,0 0-9 16,5 30 10-16,0-52 40 16,1-8-50-16,-1-13-52 15,6-7 1-15,-1-6-13 16,0 0-7-16,1 1-1 16,7 7-1-16,-1 9 1 15,-3 8 3-15,1 14 14 16,-5 10-18-16,1 7 0 15,5 16 0-15,4 21 0 16,5 18 0-16,2 10 0 16,-3 8 0-16,-4 2 0 15,-5-3 0-15,-2-8-36 0,-5-13-72 16,-5-15-87-16,-3-19-64 16,0-17-137-16,0-3-235 15</inkml:trace>
  <inkml:trace contextRef="#ctx0" brushRef="#br0" timeOffset="11660.19">9532 3289 1379 0,'0'0'67'0,"0"0"21"0,0 0-28 16,84-59-8-16,-59 45-27 16,-2 3-12-16,-1 2-9 15,2 5-4-15,1 4-3 16,6 1-44-16,1 18-97 16,-1 1-172-16,-1 3-202 15</inkml:trace>
  <inkml:trace contextRef="#ctx0" brushRef="#br0" timeOffset="12127.69">9928 3451 1315 0,'0'0'131'0,"0"0"-25"0,0 0-8 16,0 0 14-16,0 0-6 15,0 0-76-15,-26-52-6 16,22 23-6-16,4-6 18 16,0-3 6-16,1-1-13 15,12-2-29-15,1 0 0 16,1 2 0-16,-2 6 0 16,-2 10 0-16,-1 11 0 15,-5 7 0-15,-2 5 0 0,3 3 0 16,3 24 0-1,7 11-14-15,2 12 11 0,3-3-12 16,-2-7 2 0,-4-12-5-16,-2-11 0 0,0-12 18 15,1-5 6-15,3-6 22 16,4-13 3-16,-1-3-15 16,-1 2-16-16,-5 5 0 15,-8 7 0-15,-1 3 0 16,-4 5 0-16,1 0 0 15,4 22 0-15,7 14 0 16,1 15 0-16,0 3 0 16,-3 1-102-16,-2-8-136 15,1-13-66-15,2-17-454 16</inkml:trace>
  <inkml:trace contextRef="#ctx0" brushRef="#br0" timeOffset="12674.7">10526 3282 1547 0,'0'0'45'16,"0"0"8"-16,0 0-30 16,0 0-19-16,0 0 18 15,0 0 55-15,7 56-18 16,-16-24-45-16,-3 3-7 0,0 5-4 15,2 0-3-15,0 4-7 16,5 2-54-16,5-3-32 16,0-4-11-16,0-9-18 15,9-13-57-15,6-16-31 16,-2-2 56-16,2-27 6 16,-3-10 148-16,-6-5 16 15,0-6 116-15,-3 3-35 16,1 0 46-16,4 0-9 15,1 0 4-15,6 1-42 16,-2 3 16-16,5 5-2 16,-1 6-18-16,2 6-49 0,3 5 49 15,2 0-60-15,-3 5-20 16,3 4-11 0,-3 5 5-16,-5 5-6 0,2 1-1 15,-1 0-3-15,0 4 2 16,1 10-1-16,-3 3-1 15,0 1 1-15,-3 5 0 16,-3 2-4-16,0 2 0 16,-5 2 1-16,-4 1-2 15,0-1 3-15,-7 1-7 16,-17-7-20-16,-7-3-19 16,-12-6-30-16,-4-9-107 15,-3-5-72-15,9-1-168 16</inkml:trace>
  <inkml:trace contextRef="#ctx0" brushRef="#br0" timeOffset="13128.74">11079 3355 113 0,'0'0'1018'0,"0"0"-886"16,0 0-62-16,0 0 7 15,0 0 52-15,0 0-14 16,58-71-29-16,-47 64-24 15,2 5-16-15,1 2-16 16,2 0-24-16,0 2-6 16,2 15-7-16,-6 3 5 15,-4 4-4-15,-8 2 4 16,0 6-1-16,-2-3-5 16,-16 2 7-16,-4-4-2 15,-3-7-9-15,-1-3 1 16,4-8-20-16,1-9-22 15,5 0 23-15,2-20 27 0,2-9-2 16,0-9 4-16,3-5-31 16,3-1-35-16,5-1 7 15,1 9-43-15,0 8-178 16,21 8-174-16</inkml:trace>
  <inkml:trace contextRef="#ctx0" brushRef="#br0" timeOffset="13478.98">11367 3313 1328 0,'0'0'143'0,"0"0"-72"0,0 0-34 16,0 0 95-16,0 0-1 16,0 0-95-16,0-1-36 15,-3 23 0-15,-9 8 0 16,-4 9 5-16,-1 7 0 15,-2 5-4-15,4 4-1 16,2 2 0-16,2-5 1 16,6-8-2-16,2-13 2 15,2-13-2-15,-1-11 2 16,2-5 0-16,0-2 12 16,0-7 20-16,6-13 2 15,18-6-35-15,11 4-47 16,13 3-46-16,13 7-29 15,7 4-11-15,-1 8-22 0,-4 0-62 16,-11 0-63-16,-7 0-566 16</inkml:trace>
  <inkml:trace contextRef="#ctx0" brushRef="#br0" timeOffset="13812.78">11844 3381 1367 0,'0'0'91'16,"0"0"-5"-16,0 0-73 16,0 0 15-16,0 0 34 15,88 102-20-15,-80-59-20 16,-8 6-18-16,0 4-1 16,-2 0-3-16,-11 1-38 15,-2-5-56-15,6-3-71 16,9-10-187-16,0-10-353 0</inkml:trace>
  <inkml:trace contextRef="#ctx0" brushRef="#br0" timeOffset="14379.76">12135 3892 402 0,'0'0'962'16,"0"0"-904"-16,0 0-30 15,0 0-10-15,0 0 98 16,0 0-24-16,3-82-59 16,-3 48-23-16,0-3-2 15,0-6 4-15,0 2-1 16,0 4-11-16,3 3 0 0,5 12-19 15,2 6-19-15,2 9 23 16,0 7 8-16,1 4-5 16,2 26-3-16,3 11 2 15,3 8 7-15,0 4 1 16,0-3 2-16,2-2 1 16,0-9 2-16,-1-9 0 15,-7-11 10-15,-6-12 17 16,-4-7 17-16,1-9 81 15,4-24 37-15,-1-14-152 16,5-11-6-16,-4-5 4 16,-4-1-8-16,-6 11-7 15,0 10-90-15,0 11-168 16,0 12-314-16</inkml:trace>
  <inkml:trace contextRef="#ctx0" brushRef="#br0" timeOffset="15484.91">7150 5029 492 0,'0'0'165'15,"0"0"-26"-15,-85 13 57 16,58-12-24-16,8 2-68 16,7 0-15-16,9-2-30 15,3 3-17-15,15 2 79 16,28 4 16-16,26 4-24 0,34 3-21 16,40 3-19-16,42 4-27 15,41 2-39-15,36 6-7 16,36 6 0-16,33 7 0 15,27 5 0-15,7 6 0 16,-7 5 0-16,-29-1 0 16,-31 1 0-16,-33-3 0 15,-29 0 0-15,-21-5 0 16,-29-4 0-16,-11-2 0 16,-19-2 0-16,-15-7 0 15,-12-4 0-15,-16-6 0 16,-21-6 0-16,-21-6 0 15,-23-4 0-15,-19-7 0 0,-12-1 0 16,-3-1 0-16,-2 1 0 16,1-1 0-16,5 3 0 15,2 2 0-15,3 0 0 16,3-4 0-16,5 4 0 16,8 0 0-16,13-4 0 15,11 6 0-15,8-1 0 16,4 1 0-16,-13 0 0 15,-18 0 0-15,-17-4 0 16,-16-1 0-16,-9 1 0 16,-2 3 0-16,-2-5-325 15,-15-4-290-15</inkml:trace>
  <inkml:trace contextRef="#ctx0" brushRef="#br0" timeOffset="16015.7">7927 4123 1258 0,'0'0'221'0,"0"0"66"16,0 0-81-16,0 0-131 15,0 0-75-15,0 0 0 16,62 7 0-16,-45 34 0 15,-3 14 0-15,-1 10 0 16,-10 8 0-16,-3 6 0 16,0 2 0-16,0-2 0 15,-3-3-13-15,-10-14-253 16,1-23-245-16</inkml:trace>
  <inkml:trace contextRef="#ctx0" brushRef="#br0" timeOffset="16227.88">7717 4216 1204 0,'0'0'171'0,"27"-92"-50"15,-2 56-3-15,8 10-20 16,9 6 4-16,9 10-62 16,7 10-28-16,0 0-10 15,0 19-2-15,3 6-12 16,-1 5-41-16,-1 4-97 15,-5 1-69-15,-3-3-114 16,-5-4-217-16</inkml:trace>
  <inkml:trace contextRef="#ctx0" brushRef="#br0" timeOffset="16800.09">8575 4391 1554 0,'0'0'146'0,"0"0"6"15,0 0-40-15,0 0-29 16,0 0-83-16,0 0 0 16,25 80 0-16,-22-37 0 15,-1 6 0-15,-2 11 0 16,0 8 0-16,-8 4 0 16,-7-4 0-16,-1-8 0 15,1-18 0-15,0-16 0 16,9-12-39-16,6-14-57 15,0-4 96-15,11-29 8 0,12-19-5 16,7-16 6-16,3-10 18 16,3-3-2-1,2 0-3-15,0 8 6 0,1 4-15 16,2 3-13-16,1 4 0 16,0 5 0-16,-4 5 0 15,-5 13 0-15,-10 13 0 16,-7 11 0-16,-7 7 0 15,-3 8 0-15,3 0 0 16,2 25 0-16,-1 8 0 16,0 12-4-16,-7 3-2 15,-3 3-7-15,-1-2 5 16,-20-4-25-16,-7-7-22 0,-5-8-5 16,-3-8 2-1,-1-11 14-15,-6-8 19 0,2-3 25 16,5 0 1-16,11 0 4 15,14 0 1-15,7 0 4 16,4 0 22-16,0 2 25 16,20 8-23-16,11 3-26 15,13 8-5-15,6 4-2 16,2 4 0-16,2 4-1 16,-5 3-35-16,-3 3-61 15,-4-1-106-15,-3-6-182 16,-1-12-489-16</inkml:trace>
  <inkml:trace contextRef="#ctx0" brushRef="#br0" timeOffset="17152.14">9288 4828 1163 0,'0'0'267'0,"0"0"-256"15,0 0 62-15,0 0 28 16,0 0 40-16,0 0-39 16,3-21-2-16,7-20-34 15,5-15-64-15,4-9 0 0,1-1 0 16,4 1-1 0,4 5 0-16,11 6 2 0,0 9-3 15,-1 13 5-15,-8 12 2 16,-7 16-7-16,-4 4 0 15,3 34 0-15,2 22-12 16,0 19 6-16,-3 14 0 16,-3 10 1-16,-9-2-5 15,-8-8-34-15,-1-19-74 16,0-19-83-16,0-21-32 16,0-19-73-16,0-11-150 15</inkml:trace>
  <inkml:trace contextRef="#ctx0" brushRef="#br0" timeOffset="17351.2">9465 4606 1096 0,'0'0'30'0,"0"0"-28"16,91 5-1-16,-52 9 10 15,-2 1 9-15,0-3-18 16,-2-2-2-16,-1-4-11 15,0-3-28-15,1-3-113 16,1 0-108-16,0 0-348 16</inkml:trace>
  <inkml:trace contextRef="#ctx0" brushRef="#br0" timeOffset="17833.07">10051 4603 1551 0,'0'0'135'0,"0"0"-81"16,0 0-37-16,0 0-16 15,0 0-1-15,0 0 50 16,14 100-3-16,-14-37-44 0,0-2-3 15,-14-4-2-15,2-4-24 16,1-7-42-16,2-9-60 16,-2-12-38-16,1-17-127 15,1-8-91-15,3-30 94 16,6-20 206-16,0-20 84 16,18-12 299-16,9-4-72 15,4 0-9-15,12 7-74 16,2 9-22-16,4 9-12 15,-1 10-16-15,-2 10-11 16,-9 10-7-16,-8 11-28 16,-12 10-36-16,-9 8-7 15,-2 2-5-15,0 12-22 16,6 20 2-16,-2 13 6 16,-5 7 8-16,-5 3-8 0,-2 0-29 15,-27-6-32-15,-12-12 1 16,-9-10-3-16,-4-16 4 15,9-11-64-15,9-4-66 16,9-20-115-16</inkml:trace>
  <inkml:trace contextRef="#ctx0" brushRef="#br0" timeOffset="18301.66">10542 4584 1530 0,'0'0'0'16,"13"75"-7"-16,-7-18 7 16,-4 10 0-16,-2 0 4 15,0 2-3-15,-12-2-1 16,-6-4-5-16,0-11-53 16,5-12-89-16,5-15 22 15,8-20-216-15,0-5-401 16</inkml:trace>
  <inkml:trace contextRef="#ctx0" brushRef="#br0" timeOffset="18471.78">10733 4553 1280 0,'0'0'3'16,"0"0"0"-16,100-56-2 15,-78 47-1-15,-4 7 0 16,0 2-2-16,0 0-26 15,0 14-91-15,-3 9-56 16,1 0-41-16,-5 1-280 16</inkml:trace>
  <inkml:trace contextRef="#ctx0" brushRef="#br0" timeOffset="18650.47">10709 4791 1030 0,'0'0'54'15,"0"0"0"-15,0 0-11 16,0 0 30-16,0 0 6 16,85-11-71-16,-49 8-8 15,0 0-3-15,1 3-39 16,6 0-64-16,1 0-139 16,-4 13-138-16</inkml:trace>
  <inkml:trace contextRef="#ctx0" brushRef="#br0" timeOffset="19345.6">11063 4651 1286 0,'0'0'21'0,"0"0"-21"0,0 0 0 16,7 90 8-16,-7-42 111 15,0 6-43-15,0 2-29 16,-15 4-34-16,0-4-4 15,-1-7-7-15,2-9 0 16,3-10-2-16,5-15 0 16,3-9-6-16,1-6-18 15,2-2 24-15,0-26 24 16,0-15-24-16,5-10 0 16,14-6 3-16,6-5 1 15,5-1 3-15,6-4-5 16,3 2 0-16,3 8 2 0,1 12 3 15,-6 11 1 1,-6 11 11-16,-7 8 20 0,-10 5-25 16,-6 7-9-16,-5 5-5 15,0 0-28-15,-1 16-32 16,4 14 51-16,-3 13 8 16,-3 4-4-16,0 4 1 15,-3-3-3-15,-11 1 2 16,-5-7-1-16,-3-9 1 15,-2-10-21-15,1-9 2 16,1-6 13-16,3-7 11 16,7-1 6-16,4 0 5 15,8 0 13-15,0 0 9 0,0 0-3 16,3 0-30 0,11 7-1-16,10 5-10 0,1 2-9 15,3 3-3-15,-2 7-13 16,-4 1-33-16,4 4-101 15,2 0-121-15,5-5-340 16</inkml:trace>
  <inkml:trace contextRef="#ctx0" brushRef="#br0" timeOffset="19651.8">11488 5229 1451 0,'0'0'51'0,"0"0"-51"0,0 0-10 16,0 0 10-16,0 0 62 16,0 0-14-16,4-81-45 15,8 37-2-15,-1-4-1 16,3-3 0-16,3 3 12 16,2 7-8-16,5 9-4 15,0 11-5-15,-1 8 3 16,0 13-3-16,3 0 0 15,-1 20-3-15,-1 12 0 16,-5 8 3-16,-1 7 1 16,-3 6-1-16,-5 1-25 15,-5 0-30-15,-5-3-43 16,0-7-74-16,-12-13-116 0,-6-14-177 16</inkml:trace>
  <inkml:trace contextRef="#ctx0" brushRef="#br0" timeOffset="19801.93">11561 5088 1122 0,'0'0'27'15,"0"0"-27"-15,0 0-30 16,103-10 23-16,-67 24 7 16,1 3-11-16,0 3-127 15,-1 0-109-15,4-3-295 16</inkml:trace>
  <inkml:trace contextRef="#ctx0" brushRef="#br0" timeOffset="20037.68">12022 5068 1270 0,'0'0'36'15,"0"0"15"-15,0 0-41 16,0 0 25-16,0 0-23 16,0 0 1-16,4 46-6 15,-4 0 15-15,0 7-13 0,-3 0-8 16,2 1-1 0,1-1-46-16,0-3-131 0,0-11-186 15</inkml:trace>
  <inkml:trace contextRef="#ctx0" brushRef="#br0" timeOffset="20497.5">12113 5259 1160 0,'0'0'2'0,"0"0"-1"15,0-99 1-15,0 67-2 16,6-4 30-16,5 4 48 15,2 1 19-15,-1 7-18 0,1 3-5 16,-6 7-26-16,-2 5-20 16,-2 7-21-16,-3 2-5 15,0 0-2-15,3 0-25 16,0 17-31-16,0 12 47 16,0 9 9-16,0 4-1 15,0 5 0-15,0-2-5 16,-2-1-6-16,2-8-6 15,-1-5-11-15,-1-12-8 16,2-9-5-16,3-9 9 16,3-1 33-16,5-10 20 15,3-10 0-15,0-1 17 16,-1-1 4-16,-2 5 1 0,-1 2-7 16,-4 9-7-16,-1 4-9 15,0 2-19-15,3 19-37 16,1 16 6-16,3 11 22 15,-2 5-14-15,-3 2-22 16,-4-3-58-16,-4-6-57 16,-2-13-120-16,3-15-198 15</inkml:trace>
  <inkml:trace contextRef="#ctx0" brushRef="#br0" timeOffset="20689.7">12502 5095 1528 0,'0'0'0'16,"0"0"-76"-16,40 95 30 15,-34-42 40-15,-6 1 6 16,0-2 32-16,-6-6-20 16,-7-5-7-16,1-10-5 15,5-11-45-15,5-11-109 16,2-9-119-16,9-20-268 15</inkml:trace>
  <inkml:trace contextRef="#ctx0" brushRef="#br0" timeOffset="20819.74">12867 5049 1125 0,'0'0'78'16,"0"0"-78"-16,99-23-10 0,-83 25-113 15,-5 13 57-15,-7 5 18 16,-4 2-18-16,0 0-99 15,-9-4-178-15</inkml:trace>
  <inkml:trace contextRef="#ctx0" brushRef="#br0" timeOffset="20938.23">12966 5194 641 0,'0'0'66'16,"0"0"-66"-16,92 34-34 15,-74-20-265-15</inkml:trace>
  <inkml:trace contextRef="#ctx0" brushRef="#br0" timeOffset="21088.09">12766 5478 1099 0,'0'0'0'0,"128"30"-158"15,-65-17-181-15,-7-2 243 16,-3-1 93-16,-5-5-249 16</inkml:trace>
  <inkml:trace contextRef="#ctx0" brushRef="#br0" timeOffset="22773.12">13707 3263 1475 0,'0'0'105'16,"0"0"82"-16,0 0-36 15,0 0-31-15,0 0-111 16,0 0-9-16,82 11 0 15,-58-3 0-15,-3-1 0 16,-6 1 0-16,3 5 0 16,4 4 0-16,4 6 0 0,7 14 0 15,-1 3 0-15,-5 6 0 16,-8 1 0 0,-8-3 0-16,-11 4 0 0,0 2 0 15,-8 4 0-15,-14 4 0 16,-4 0 0-16,0-1 0 15,-1-1 0-15,6-2 0 16,6-6-38-16,12-4 6 16,3-6 6-16,3-9 12 15,14-7 10-15,3-5 4 16,-3-7 1-16,-2-4 7 16,-3-2 3-16,6 3 20 0,4 7-3 15,11 11-19 1,9 11 2-16,0 4 4 0,-6 2-15 15,-10 1 0-15,-14-6 0 16,-12-1 0-16,-2 2 0 16,-23 3 0-16,-12 1 0 15,-11 0 0-15,-7-4-80 16,-2-14-163-16,2-14-378 16</inkml:trace>
  <inkml:trace contextRef="#ctx0" brushRef="#br0" timeOffset="23121.6">14947 3635 1756 0,'0'0'114'0,"0"0"19"16,0 0-89-16,0 0-44 16,0 0 0-16,0 0 0 15,0 20 0-15,4 10 0 0,-1 12 0 16,-3 8 0-16,3-2 0 15,-3-1 0-15,0-3 0 16,0-5 0-16,0-5-143 16,-3-11-243-16,-6-18-199 15</inkml:trace>
  <inkml:trace contextRef="#ctx0" brushRef="#br0" timeOffset="23389">14903 3567 1468 0,'0'0'46'15,"77"-111"114"-15,-30 64-36 16,4 5-23-16,-2 9-41 16,-6 11-3-16,-13 6-26 0,-13 9-31 15,-7 3 0 1,-4 4 0-16,2 0 0 0,8 19 0 16,2 18 0-16,3 11-5 15,-8 13 0-15,-10 9-3 16,-3 2 4-16,-12-2 4 15,-21-11-11-15,-6-16-34 16,-5-16-24-16,-1-18-28 16,7-9-25-16,2-2 13 15,3-22 33-15,6-7-22 16,9-7-91-16,13-4-263 16</inkml:trace>
  <inkml:trace contextRef="#ctx0" brushRef="#br0" timeOffset="23990">15791 3207 1378 0,'0'0'108'0,"0"0"63"16,0 0-121-16,0 0-41 16,0 0 5-16,0 0 47 15,-60 94 0-15,34-35-30 16,1 4-16-16,5 2-15 15,2 2 0-15,9-4 1 16,4-5-1-16,5-14-2 16,0-17-47-16,2-12-16 15,17-15-3-15,8 0 51 16,12-17-8-16,6-12 6 16,4-8 16-16,-3-4 3 15,-1 4 1-15,-8 7 1 0,-10 5 13 16,-8 8 29-16,-10 8-4 15,-6 3-3-15,-3 5-4 16,0 1-16-16,0 0-17 16,0 0-10-16,0 13-6 15,-3 7 12-15,-4 2 4 16,0 2 1-16,2-1 0 16,2 0 0-16,1 2-1 15,2 2 1-15,0 3 2 16,0 2 0-16,10 4-2 15,0-2-1-15,-4-1-1 0,0-5-22 16,-3-5-132 0,1-8-88-16,6-11-135 0,7-4-287 15</inkml:trace>
  <inkml:trace contextRef="#ctx0" brushRef="#br0" timeOffset="24633.96">16507 3180 254 0,'0'0'1190'16,"0"0"-1143"-16,0 0-15 15,-60-71-30-15,44 66-2 0,-1 5 11 16,-2 0-10 0,-5 13 0-16,-2 15-1 0,-2 7 2 15,3 6-1-15,3 6 2 16,7 2-6-16,7 1 3 15,8-4-14-15,0-6-21 16,7-10 6-16,13-13 5 16,6-11 24-16,2-6 5 15,3-3 15-15,4-13 27 16,-1-3-11-16,-3 2 3 16,-7 5 27-16,-12 3-6 15,-5 4-41-15,-7 5-19 0,0 0-9 16,0 12-14-1,0 15 21-15,-10 11 4 0,-5 8-4 16,-6 4 4-16,-4-3-4 16,-3-10 2-16,-5-9-10 15,0-14-151-15,5-14-30 16,6-3-238-16</inkml:trace>
  <inkml:trace contextRef="#ctx0" brushRef="#br0" timeOffset="24891.7">16833 3214 1381 0,'0'0'73'0,"0"0"-62"16,0 0-4-16,19 98 34 15,-10-43 41-15,-2 8-26 16,-1-2-47-16,0-1-4 16,0 1-5-16,4-9-2 15,2-8-56-15,4-10-121 16,9-20-222-16</inkml:trace>
  <inkml:trace contextRef="#ctx0" brushRef="#br0" timeOffset="25310.58">17375 3246 94 0,'0'0'1373'0,"91"-9"-1345"16,-61 2-15-1,-6 3-10-15,-10 0 21 0,-6 3 74 16,-3 1-38-16,-5 8-60 16,0 21-15-16,0 12 14 15,-8 10 1-15,-14 4 0 16,-8 2 0-16,-7 1 0 15,-2 0 2-15,-4-1-2 16,7-10-5-16,10-11 4 16,13-16-9-16,13-15 0 15,3-5 10-15,31 0 20 16,13 0-8-16,8-9-9 16,3-5-3-16,-1-1-1 15,-7 1-34-15,-9-1-128 0,-12-2-94 16,-18-4-162-16,-11 1-381 15</inkml:trace>
  <inkml:trace contextRef="#ctx0" brushRef="#br0" timeOffset="25471.66">17244 3510 1486 0,'0'0'1'0,"160"0"-1"16,-74 0-29-16,5 3 9 15,-2 6 8-15,-4 0-55 0,-7 0-117 16,-7-3-164 0,-3-6-204-16</inkml:trace>
  <inkml:trace contextRef="#ctx0" brushRef="#br0" timeOffset="25774.86">18057 3325 1560 0,'0'0'0'0,"0"0"0"15,0 0-52-15,0 0 48 16,22 112 4-16,-22-53 4 16,0 9 2-16,0 2-6 15,-4-3 0-15,1-8 0 16,0-12-38-16,3-15-143 16,0-21-287-16</inkml:trace>
  <inkml:trace contextRef="#ctx0" brushRef="#br0" timeOffset="25953.86">18310 3222 1406 0,'0'0'2'0,"136"-39"-2"16,-81 31-5-16,-9 4-1 16,-11 4 2-16,-11 5 1 15,-18 21-59-15,-6 6-209 16,0 0-212-16</inkml:trace>
  <inkml:trace contextRef="#ctx0" brushRef="#br0" timeOffset="26092.07">18161 3530 154 0,'0'0'1118'0,"127"-16"-1118"0,-57 14-201 16,-4 2-122-16,-8 0 223 15,-12 5 69-15,-13 15-170 16</inkml:trace>
  <inkml:trace contextRef="#ctx0" brushRef="#br0" timeOffset="26236.48">18176 3842 993 0,'0'0'335'15,"163"0"-335"-15,-66 4-57 16,4 2-110-16,-3 1 148 16,1 0-23-16,-5-6-234 0</inkml:trace>
  <inkml:trace contextRef="#ctx0" brushRef="#br0" timeOffset="26460.36">19208 3704 1346 0,'0'0'115'0,"0"0"-115"16,0 0-2-16,111-38 1 0,-67 29 1 15,0 0 2 1,-1-4-2-16,-7 2-2 0,-5-4-130 15,-6-5-303-15</inkml:trace>
  <inkml:trace contextRef="#ctx0" brushRef="#br0" timeOffset="26605.62">19281 3454 1006 0,'0'0'210'16,"0"0"-210"-16,114 9-107 15,-55-5 46-15,4-3 60 16,-2-1 1-16,-4 0-2 0,-8-4-60 16,0-9-228-1</inkml:trace>
  <inkml:trace contextRef="#ctx0" brushRef="#br0" timeOffset="26909.23">20106 3377 1564 0,'0'0'17'16,"0"0"8"-16,0 0-25 15,0 0 0-15,-81-32 11 16,47 32 2-16,-3 13-12 16,3 16 4-16,4 9-5 15,6 5-4-15,9 3 4 0,7 0-1 16,8-4 0-16,0-3-2 15,8-8 3-15,16-4 0 16,6-9 1-16,10-8-1 16,11-7 2-16,10-3-2 15,6 0-7-15,5-3-70 16,-4-11-67-16,-5-6-38 16,-12-3-90-16,-10-4-80 15</inkml:trace>
  <inkml:trace contextRef="#ctx0" brushRef="#br0" timeOffset="27080.24">20193 3430 1120 0,'0'0'0'16,"0"0"0"-16,-32 77 0 0,32-28 8 16,0 9 34-16,2 2-17 15,11 1-15-15,1-5-10 16,3-6 0-16,5-11-96 15,4-16-257-15</inkml:trace>
  <inkml:trace contextRef="#ctx0" brushRef="#br0" timeOffset="27381.4">20800 3589 1462 0,'0'0'6'0,"132"-46"-3"0,-75 32-3 15,-6 5 0-15,-11 6 25 16,-11-1 73-16,-13 4-59 16,-10 0-39-16,-6 9-1 15,0 15-21-15,0 12 15 16,-15 11 7-16,-9 3-18 16,-3-2-11-16,-4-1 5 15,-1-8 10-15,-2-9 12 16,-2-10 0-16,-2-11 0 15,-1-9-7-15,-2-6 3 16,0-21-5-16,4-10 0 0,8-6-13 16,14-8-29-1,14-2-70-15,2 3-195 0,33 1-67 16</inkml:trace>
  <inkml:trace contextRef="#ctx0" brushRef="#br0" timeOffset="27782.23">21505 3628 536 0,'0'0'49'0,"108"46"11"16,-74-32-48-16,-13-10 43 15,-12-4 132-15,-9 0 67 16,-11-12-134-16,-29-8-91 0,-12 1-28 16,-9 2 3-1,2 8-4-15,10 8-1 0,9 1-10 16,10 0-1-16,9 0-1 15,11 0 12-15,7 0 1 16,3 0 3-16,4-9 65 16,25-9-31-16,11-5-34 15,9 2 2-15,2 1 23 16,-2 6 47-16,-7 1-16 16,-7 2-19-16,-10 4-29 15,-11 2-4-15,-8 5-2 16,-6 0-5-16,0 0-6 15,0 18-28-15,0 14 32 16,-4 16-1-16,-9 10 3 16,-5 6 1-16,-11 5-1 0,-5-9-5 15,-5-7-4-15,-2-11-45 16,3-11-47-16,5-12-27 16,11-13-155-16,14-6-108 15</inkml:trace>
  <inkml:trace contextRef="#ctx0" brushRef="#br0" timeOffset="28156.88">22233 3475 1048 0,'0'0'61'16,"0"0"13"-16,0 0-47 0,0 0-26 15,0 0-1-15,0 0 0 16,-91-50 1-16,75 84 1 16,-1 7 3-16,8 5 0 15,0 10 0-15,1 4-4 16,-1 0 0-16,-2-2-1 16,-1-8 0-16,6-13-16 15,6-9-120-15,0-17-4 16,16-11 64-16,11-7 69 15,2-25 7-15,-4-7 79 16,1-1 62-16,-9-3-22 16,-6 6-34-16,-11 3-32 15,-6 8-12-15,-38 4-41 0,-24 11-10 16,-16 11 1 0,-5 10-41-16,8 22-140 0,22 11-213 15</inkml:trace>
  <inkml:trace contextRef="#ctx0" brushRef="#br0" timeOffset="29361.9">13073 4872 1097 0,'0'0'141'0,"0"0"-43"16,90-34 6-1,-48 21-38-15,7 5-9 0,2 5-22 16,-1 3-8-16,-6 0 1 16,-4 0 9-16,-8 7-18 15,-3 8-10-15,-8 2-5 16,1 5-4-16,-4 5-1 15,-6 7 1-15,-4 6-4 16,-8 12 4-16,0 2-1 16,-11 5-2-16,-16 3 2 15,-9-4-18-15,-6-3 0 16,-4-5 0-16,6-5 3 16,10-10 9-16,14-11 4 0,13-8-2 15,3-3 5 1,0-1 3-16,15 2 1 0,0 3-1 15,1 2-1-15,-4 2-2 16,-1 6 6-16,0 5-4 16,0 5 2-16,2 2 0 15,-4 4-2-15,-4 5-1 16,-4 3-1-16,-1 1 0 16,-1-4-1-16,-13-9-5 15,-4-6-8-15,-1-9 2 16,-4-7-20-16,-3-3-15 15,-1-4 19-15,-3-2 23 0,6-1 1 16,8-5-31-16,5 1-29 16,10-3-86-16,1 0-116 15</inkml:trace>
  <inkml:trace contextRef="#ctx0" brushRef="#br0" timeOffset="29862.44">14301 5596 1498 0,'0'0'14'0,"0"0"32"15,0 0-13-15,0 0 35 0,0 0-21 16,0 0-28-16,44 57-10 15,-41-23-2-15,-3 3-6 16,0-3-1-16,-1 0-3 16,-14-4-26-16,2-7-56 15,-5-7-26-15,3-11-20 16,2-5-60-16,7-24 6 16,6-19 116-16,0-11 69 15,20-12 13-15,12 2 57 16,8 0 48-16,11 5 2 15,8 6-18-15,7 3-41 16,3 5-20-16,-7 6-4 0,-7 8 14 16,-10 4 1-16,-8 10-17 15,-12 8-21-15,-8 4-14 16,-2 5 0-16,-3 11-2 16,-1 19-16-16,-1 13 4 15,-9 7 10-15,-1 3 2 16,-17-3-2-16,-19-8-1 15,-9-9 2-15,-3-10-11 16,-1-13-36-16,3-10-54 16,0 0-58-16,10-14-58 15,12-10-101-15</inkml:trace>
  <inkml:trace contextRef="#ctx0" brushRef="#br0" timeOffset="30374.71">15355 5245 1076 0,'0'0'79'15,"0"0"-21"-15,0 0-30 16,-80-49 26-16,74 49 67 15,1 0-76-15,-8 9-39 16,-5 15 10-16,-9 8 6 0,-3 7-12 16,1 5-8-16,0 4-2 15,7 1 0-15,8-1-26 16,7-6-20-16,5-8-10 16,2-13 0-16,3-11 18 15,19-10 23-15,10 0 15 16,8-11 6-16,5-10-2 15,1-5-2-15,-2-1 3 16,-3 2 11-16,-6 0 17 16,-7 5-3-16,-5 7 3 15,-10 6 29-15,-9 6-24 16,-1 1-24-16,-3 0-14 16,0 6-10-16,0 18 8 15,-7 5 2-15,-1 9 5 0,0 4 8 16,3 2-2-16,4 2-8 15,-1-2-1-15,-4-4-4 16,-2-5 0-16,-2-7-38 16,1-11-58-16,3-8-73 15,6-9-113-15,2-6-96 16</inkml:trace>
  <inkml:trace contextRef="#ctx0" brushRef="#br0" timeOffset="30829.19">15667 5286 1021 0,'0'0'11'0,"0"0"-11"15,0 0-11-15,0 0 11 16,0 0 118-16,0 0-37 15,5 70-40-15,-2-48-27 16,0-1-9-16,1 0-4 16,-1 3-1-16,0 2 0 15,-2 0 1-15,2 3-2 16,-3 0 3-16,0-2-2 16,0-5 0-16,0-5-2 15,0-5 0-15,0-4 0 0,0-5-2 16,0-3 4-16,0 0 5 15,0 0 6-15,0 0 28 16,0 0-2-16,0 0-25 16,0 0-7-16,0 0 5 15,0 0-9-15,0 0-1 16,0 0-7-16,0 0-1 16,0 0-7-16,0 0 4 15,0 0 9-15,0-2 2 16,4 1 0-16,3 1-1 15,9 0-70-15,2 0-96 0,9 0-153 16</inkml:trace>
  <inkml:trace contextRef="#ctx0" brushRef="#br0" timeOffset="31282.72">16097 5332 1016 0,'0'0'0'0,"0"0"-24"15,0 0-57-15,0 0 81 0,0 0 57 16,0 0 13-16,-38-14-53 15,19 14 19-15,0 0 12 16,-1 0-7-16,4 2-34 16,-1 9-6-16,2 2-1 15,2 1-5-15,1 3-14 16,-1-2 0-16,-1-1-5 16,-3-1 3-16,-2-4 9 15,-1-1 5-15,2-3 7 16,9-2 0-16,4-1 0 15,5-2 2-15,3 0 12 16,20 0-2-16,3 0-12 0,3 0 0 16,-4 0 0-16,-4 0 0 15,-5 0 0-15,-5 0-12 16,-5 0-90-16,-3-8-145 16,-3-3-206-16</inkml:trace>
  <inkml:trace contextRef="#ctx0" brushRef="#br0" timeOffset="31682.15">15979 5252 1248 0,'0'0'67'0,"0"0"-67"15,0 0-18-15,0 0-32 16,-82-28 47-16,55 44 3 15,-3 8-2-15,-4 11 2 16,-6 2 0-16,4 5-1 16,8-3 0-16,14-1-31 15,14-7-48-15,0-8-6 16,27-7 61-16,9-9 25 16,7-4 64-16,5-3 52 15,-5 0-32-15,-1 2-31 16,-8-1-21-16,-7 3-16 15,-9 4-2-15,-7 3-7 16,-7 6-4-16,-4 7-3 0,-2 3 1 16,-22 5 2-16,-7-2 0 15,-6-4-2-15,-3-5-1 16,4-7-21-16,4-9-56 16,10-5-37-16,10-2-20 15,12-18 50-15,0-11-37 16,24-5-72-16,16-9-118 15</inkml:trace>
  <inkml:trace contextRef="#ctx0" brushRef="#br0" timeOffset="31866.59">16274 5368 962 0,'0'0'82'16,"0"0"-82"-16,0 0-1 15,29 73 1-15,-26-25 11 0,0 5 24 16,-3 3-18-16,0-3-8 15,0-5-9-15,1-1 0 16,4-7-1-16,5-4-93 16,7-13-147-16,8-18-464 15</inkml:trace>
  <inkml:trace contextRef="#ctx0" brushRef="#br0" timeOffset="32248.1">16745 5291 801 0,'0'0'469'0,"0"0"-467"16,0 0-2-16,91-27-3 16,-66 27 3-16,-2 0 20 15,-3 2 31-15,-7 12-44 16,-3 6-7-16,-5 9-5 15,-5 5 5-15,0 6-2 16,-12 10 2-16,-4 6 0 16,-4 5 1-16,2 1-1 15,-4-3 1-15,0-4-1 16,-4-9-1-16,5-8 1 16,7-12-3-16,6-13-3 0,8-10-5 15,11-3 11 1,23 0 10-16,13 0-1 0,10 0 7 15,4 0-11-15,3 0-5 16,-2 0-7-16,-9 0-45 16,-12 0-100-16,-16 0-73 15,-22-12-118-15</inkml:trace>
  <inkml:trace contextRef="#ctx0" brushRef="#br0" timeOffset="32414.81">16684 5640 869 0,'0'0'318'0,"126"-13"-317"16,-49 13-1-16,8 0-38 15,0 0 30-15,-3 0 5 16,-7 2-1-16,-6 6-81 16,-7 1-48-16,-2-2-125 15,-6-4-287-15</inkml:trace>
  <inkml:trace contextRef="#ctx0" brushRef="#br0" timeOffset="32614.86">17469 5542 1281 0,'0'0'117'16,"0"0"-117"-16,0 0-73 15,0 0 61-15,0 75 12 0,0-33 2 16,0 6 4-16,3 5-5 15,1 3-1-15,1 0-2 16,-2-6-51-16,-3-11-102 16,0-20-88-16,0-19-176 15</inkml:trace>
  <inkml:trace contextRef="#ctx0" brushRef="#br0" timeOffset="32769.08">17537 5574 1107 0,'0'0'28'15,"113"-54"-28"-15,-47 40-1 16,2 6-30-16,-3 5 30 0,-5 3 1 16,-11 0 0-16,-16 9-3 15,-15 10-20-15,-13 3-116 16,-5 4-71-16,-19-2-42 16</inkml:trace>
  <inkml:trace contextRef="#ctx0" brushRef="#br0" timeOffset="32917.61">17606 5693 593 0,'0'0'520'0,"0"0"-487"15,91 7-33-15,-53 0-23 16,-1 2-34-16,-2 1 8 16,-9 5-62-16,-14 1-147 0,-12 2-37 15</inkml:trace>
  <inkml:trace contextRef="#ctx0" brushRef="#br0" timeOffset="33033.55">17672 5988 506 0,'0'0'205'0,"0"0"-1"15,0 0-39-15,0 0-111 16,0 0-54-16,110-18-1 16,-53 15-44-16,7 0-128 15,2 0-314-15</inkml:trace>
  <inkml:trace contextRef="#ctx0" brushRef="#br0" timeOffset="33394.11">18434 5917 656 0,'0'0'184'16,"0"0"-184"-16,0 0-55 16,0 0 33-16,0 0 22 15,101 12 37-15,-66-7 13 0,-3-2 18 16,1-3-1-16,-1 0-38 15,-1 0-27-15,-1 0-1 16,-3-1-1-16,-8-13-21 16,-7-8-94-16,-12-4-107 15,0-3-344-15</inkml:trace>
  <inkml:trace contextRef="#ctx0" brushRef="#br0" timeOffset="33494.18">18661 5707 758 0,'0'0'132'16,"0"0"-95"-16,0 0-31 15,0 0-4-15,0 0 5 16,0 0-7-16,4-70-21 0,32 72-83 16,9 12-29-16,4-1-50 15,9-1-171-15</inkml:trace>
  <inkml:trace contextRef="#ctx0" brushRef="#br0" timeOffset="33965.18">19572 5688 1138 0,'0'0'33'15,"0"0"-33"-15,0 0-28 16,0 0 13-16,0 0 15 16,0 0 20-16,-107 19-1 0,62 0-6 15,-1 2-8-15,8-1-4 16,7-2-2-16,10 1-1 15,11-4-20-15,10-2-16 16,0-3 5-16,25-5 26 16,15 0 7-16,13-4 3 15,6 0-1-15,5 4-2 16,1 2 10-16,-3 1-10 16,-5 1-2-16,-11-1-1 15,-7-8-19-15,-11 0-96 16,-16-10-126-16,-12-11-83 15,-6-4 189-15,-21 3 138 0,-4 5 93 16,4 7-56 0,8 10-37-16,5 0 0 0,8 10 58 15,5 17 55-15,-1 11 12 16,2 12-11-16,0 5-62 16,0-1-16-16,0-4-26 15,0-9-9-15,0-10-1 16,2-7-3-16,7-9-64 15,9-14-124-15,10-1-180 16</inkml:trace>
  <inkml:trace contextRef="#ctx0" brushRef="#br0" timeOffset="34600.25">20087 6006 721 0,'0'0'159'0,"137"-60"-64"16,-73 39-33-16,-7 8 21 15,-8 8-33-15,-13 1-4 0,-11 4-19 16,-11 4-26-16,-11 16-1 15,-3 7-7-15,0 9 6 16,-18 5-1-16,-9 5 0 16,-5 1 2-16,-2-2 0 15,-6-7 0-15,-3-11-6 16,-2-15-21-16,-6-12-14 16,-1-24 0-16,4-13 12 15,10-8-66-15,16 0 27 16,18 0-4-16,4 2-9 15,29 7 57-15,12 6 8 16,13 6 9-16,10 12-4 0,11 7-25 16,10 5 21-16,3 5 8 15,-1 10 0-15,0 4 7 16,-6-5 18-16,-5-4 60 16,-9-3 17-16,-14-4 13 15,-15-3-46-15,-17 0 46 16,-14 0-32-16,-7 0-2 15,-6 0-68-15,-27 0 3 16,-17 0-2-16,-13-5 9 16,-4 1-8-16,0 3-8 15,11 1-10-15,13 0-3 16,11 0 3-16,9 0 7 16,16-2 2-16,7-5 1 15,0-6 19-15,19-8-19 16,14-5-2-16,9-1 2 0,7 5 0 15,-1 0 1-15,-2 7 5 16,-6 3 4-16,-8 2-5 16,-12 6 9-16,-7 1-7 15,-5 3-7-15,-2 9-5 16,-1 21-10-16,-2 16 14 16,-3 10-3-16,0 10 4 15,-12 1 1-15,-12 3-1 16,-11-5 0-16,-2-7 0 15,-4-9-23-15,5-14-45 16,7-17-56-16,10-13-86 16,16-5-78-16,3-29-167 0</inkml:trace>
  <inkml:trace contextRef="#ctx0" brushRef="#br0" timeOffset="34953.28">21244 5717 1196 0,'0'0'15'16,"0"0"-15"-16,0 0-100 15,0 0 28-15,0 0 72 0,0 0 48 16,-6 12-16 0,-6 13-7-16,0 10-4 0,1 11-19 15,5 5 0-15,4 4-2 16,2-1-7-16,0-7-9 15,16-7-8-15,8-6 16 16,6-17-17-16,3-9 5 16,3-8 13-16,-1-12 7 15,0-13 7-15,-4-6 18 16,-6 3 10-16,-7 4 27 16,-10 9-14-16,-8 10-1 15,-15 5-47-15,-25 0-26 16,-19 17 26-16,-14 4 0 15,-9 10-10-15,-1 2-146 16,10-3-223-16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54:06.1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4883 3222 309 0,'0'0'0'16,"0"0"-23"-16</inkml:trace>
  <inkml:trace contextRef="#ctx0" brushRef="#br0" timeOffset="991.8">4949 3275 1333 0,'0'0'91'16,"0"0"96"-16,0 0 30 16,0 0-63-16,0 0-89 15,0 0-65-15,-27 0 0 0,27 0 0 16,13 0 0 0,14 0 0-16,12 7 0 0,7-1 0 15,12 0 0-15,10 2 0 16,9-1 0-16,6 0 0 15,7-2 0-15,2 1 0 16,4-2 0-16,1-2 0 16,0-1 0-16,-3 0 0 15,-3-1 0-15,0 0 0 16,-5 3 0-16,1-3 0 16,-5 3 0-16,-6-3 0 15,-2 4 0-15,-8 1 0 16,1 0 0-16,-7 1 0 15,-5 3 0-15,-3-2 0 16,-13 0 0-16,-8-3 0 0,-14-3 0 16,-8-1 0-16,-9 0 0 15,0 0 0-15,0 0 0 16,0 0 0-16,0 0 0 16,0 0 0-16,0 0 0 15,0 0 0-15,0 0 0 16,0 0 0-16,0 0 0 15,-2-9 0-15,-8-7 0 16,2-5 0-16,-4-3 0 16,-1 1 0-16,-2-1 0 15,0 0 0-15,-1 0 0 16,-7-1 0-16,1-3 0 0,-6 2 0 16,-5-2 0-16,3 4 0 15,2 4 0-15,8 6 0 16,7 7 0-16,10 3 0 15,0 1 0-15,3 3 0 16,0 0 0-16,0-2 0 16,0 2 0-16,0-1 0 15,0 1 0-15,0 0 0 16,0 0 0-16,0 0 0 16,0 0 0-16,0 3 0 15,0 4 0-15,0 5 0 16,19 8 0-16,5 5 0 15,10 5 0-15,2 7 0 0,0 3 0 16,3 3 0-16,4 5 0 16,-4 0 0-16,-3-2 0 15,-3-2 0-15,-10-8 0 16,-9-5 0-16,-14-6 0 16,0-5 0-16,-30-2 0 15,-21-1 0-15,-16-4 0 16,-15 0 0-16,-1 0 0 15,2-2 0-15,14-1 0 16,19 1 0-16,17 0 0 16,10 2 0-16,15 7 0 15,6 5 0-15,0 9 0 16,15 5 0-16,21 2 0 16,13-4-408-16</inkml:trace>
  <inkml:trace contextRef="#ctx0" brushRef="#br0" timeOffset="3215.67">7046 3313 1351 0,'0'0'215'0,"0"0"-85"16,0 0-54-16,0 0-30 15,0 0-26-15,0 0-12 16,-103-86-8-16,73 59 2 16,5 3-2-16,1 3 0 15,12 3 1-15,2 1 5 0,2 0-2 16,2 1 4-16,3-4-7 15,0 3 1-15,3-3-2 16,0-1-2-16,0 1 2 16,6-1 2-16,2 1 5 15,-4-2 11-15,-1-4 5 16,-3 1-9-16,0-4-10 16,-3-4-4-16,-9-1 0 15,-3-1-1-15,5 3-5 16,2 5-12-16,5 5 4 15,3 5 12-15,0 5 2 16,15-1 5-16,11 6 20 0,2 0 1 16,2 2-13-16,-5 0-8 15,-7-4 0-15,-5-3-5 16,-5-5-3-16,-7-8-11 16,-1-3 4-16,0-3 2 15,-10-3 5-15,-8-1-1 16,3 4 2-16,3 4 0 15,6 3 2-15,6 5 4 16,0 2 15-16,13 0 15 16,9 2 6-16,3 0-18 15,0 1-22-15,-6 2 0 16,-2 2 0-16,-2 1 0 0,-3 0 0 16,4 3 0-1,2-1 0-15,6 3 0 0,6 0 0 16,-5 0 0-16,-5-1 0 15,-7-1 0-15,-7-10 0 16,-6-1-51-16,0-5-421 16</inkml:trace>
  <inkml:trace contextRef="#ctx0" brushRef="#br0" timeOffset="5931.92">4738 4920 1732 0,'0'0'124'0,"0"0"-44"16,0 0-18-16,0 0-13 15,0 0-49-15,0 0 0 0,0 0 0 16,5-7 0-16,19 7 0 16,7 0 0-16,15 0 0 15,11 0 0-15,13 6 0 16,8 0 0-16,11 2 0 16,8 1 0-16,9 5 0 15,3-1 0-15,-2 2 0 16,2 1 0-16,-3-1 0 15,-7 2 0-15,-7 0 0 16,-5 0 0-16,-7 1 0 16,3-3 0-16,-5 0 0 15,-8-5 0-15,-6-3 0 16,-10-2 0-16,-3 0 0 0,-4-1 0 16,-2 0 0-16,7 1 0 15,8 1 0-15,4 2 0 16,2 1 0-16,-8-2 0 15,-12-3 0-15,-13-1 0 16,-15-1 0-16,-9-1 0 16,-9-1 0-16,0 0 0 15,0 0 0-15,0 0 0 16,0 0 0-16,-3 0 0 16,-1 0 0-16,-7-7 0 15,0-9 0-15,-9-6 0 0,-3-8 0 16,-3-4 0-1,-4-3 0-15,-3-6 0 0,0 4 0 16,0 1 0-16,0 4 0 16,-1 1 0-16,4 5 0 15,0 5 0-15,5 6 0 16,6 6 0-16,10 7 0 16,4 4 0-16,4 0 0 15,1 0 0-15,0 2 0 16,0 14 0-16,10 4 0 15,11 7 0-15,4 7 0 16,4 6 0-16,2 10 0 16,8 5 0-16,-3 2 0 15,0-2 0-15,-8-10 0 16,-7-8 0-16,-12-7 0 0,-9-5 0 16,0-5 0-16,-17 0 0 15,-14-2 0-15,-9-3 0 16,-10-7 0-16,-9-8 0 15,-7 0 0-15,3-11 0 16,11-10-639-16</inkml:trace>
  <inkml:trace contextRef="#ctx0" brushRef="#br0" timeOffset="6790.82">6246 4665 995 0,'0'0'581'0,"0"0"-454"0,0 0 39 15,0 0-39-15,0 0-76 16,0 0-51-16,0 0 0 15,0 0 0-15,0 0 0 16,0-5 0-16,0-4 0 16,3-5 0-16,3-6 0 15,2-5 0-15,2-2 0 16,-2-5 0-16,1-4 0 16,1 0 0-16,-3-5 0 15,-2-1 0-15,1 2 0 0,0 1 0 16,0 3 0-16,-2 0 0 15,1 4 0-15,-1 0 0 16,1-1 0-16,-1 3 0 16,1 5 0-16,-1 4 0 15,2 4 0-15,-3 3 0 16,2 3 0-16,1-1 0 16,-2 1 0-16,2 1 0 15,-2 2 0-15,1-1 0 16,-2 0 0-16,-3 2 0 15,3 0 0-15,-3 1 0 16,3-1 0-16,0-1 0 16,2 2 0-16,0 0 0 15,-3 2 0-15,1 1 0 16,-2 3 0-16,-1 0 0 0,0 0 0 16,0 0 0-16,0 0 0 15,0 0 0-15,0-2 0 16,0-8 0-16,0-2 0 15,0 0 0-15,0 1 0 16,2 5 0-16,1-1 0 16,1 2 0-16,1-1 0 15,-2 3 0-15,-2 2 0 16,1 1 0-16,-2 0 0 16,0 0 0-16,0 0 0 15,0 0-23-15,0 8-122 16,4 8-49-16,-4 2-153 15,0-4-346-15</inkml:trace>
  <inkml:trace contextRef="#ctx0" brushRef="#br0" timeOffset="7038.72">6160 3896 1576 0,'0'0'126'0,"0"0"60"15,0 0-27-15,82-66-159 16,-66 50 0-16,-4 7 0 16,-3 2 0-16,-3 7 0 15,5 0 0-15,11 26 0 0,11 13 0 16,8 10 0 0,4 6 0-16,-6 3 0 0,-3 4 0 15,-11-6 0-15,-4-7-44 16,-3-11-243-16,-6-13-169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57:06.9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6771 1966 1402 0,'0'0'58'16,"0"0"92"-16,81-38 31 16,-72 35-65-16,-8 0-24 15,-1 1-56-15,-1 0-29 16,-26 2-2-16,-19 2-5 16,-26 20 0-16,-14 9 0 15,-5 13-3-15,7 12-2 0,11 11-19 16,15 8-22-1,19 10 13-15,20 4 5 0,19 6 20 16,18 3 8-16,16-3 4 16,5-5 1-16,-8-10-1 15,-10-13 9-15,-18-4 11 16,-3-3-16-16,-36-3-3 16,-25 1-4-16,-19-3 1 15,-14-2-2-15,-8 1-1 16,-4-1 1-16,5 3-1 15,11 1-2-15,14 0-29 16,22 1-1-16,23 4 26 16,22 3 6-16,9-2-1 15,33-2 2-15,7-4 11 0,1-5 22 16,-10 1-3-16,-10 1-11 16,-21 7-14-16,-5 3-3 15,-31 2-1-15,-20-3-1 16,-17-1 0-16,-18-3-11 15,-6 0 3-15,1-5-11 16,20-4 10-16,36-4-12 16,37 4 6-16,19 0 15 15,45 8 0-15,17-2 43 16,7-3 14-16,-6-4-14 16,-7-6-43-16,-13-6 0 15,-11-4 0-15,-5-10 0 16,-16-6 0-16,-10-4 0 0,-7-5-10 15,-7 2-55-15,9-1 43 16,7 3 22-16,14-2 0 16,11 0 0-16,8 2-2 15,6-3 2-15,-3 1 1 16,-3-4-1-16,-4-5 0 16,-5-1-46-16,2-5-104 15,-3-11-94-15,4-1-182 16,-1 4 54-16,1 5-75 15</inkml:trace>
  <inkml:trace contextRef="#ctx0" brushRef="#br0" timeOffset="2253.75">6691 10056 1206 0,'0'0'116'16,"0"0"-38"-16,0 0 61 16,0 0-3-16,88-5-59 0,-57 5-36 15,11 0-18-15,10 0-12 16,15 2-10-16,8 7 2 16,8 3-3-16,8 1-2 15,9 1 1-15,9 0 1 16,10-2 0-16,11 0 0 15,5-4 4-15,6 1-2 16,5-1 2-16,-7 1 2 16,1-1-2-16,3 1-3 15,5-1 10-15,10-3 0 16,3 4-3-16,1-2 15 16,1 3-1-16,0 2-16 15,1 1-1-15,3 1-5 0,-1-1 0 16,-1 0 9-16,0-3 2 15,0 0 9-15,1 0-9 16,-7-1 3-16,2 2-3 16,-9 2 4-16,-7 2-8 15,-6-3 1-15,-11 1-2 16,-7-4-6-16,-8 2 0 16,-1-1 0-16,0 0 0 15,-5 3 0-15,4 1 0 16,-7 0 0-16,-1 1 0 15,-11-3 0-15,-12-2 0 16,-9-3 0-16,-8-1 0 16,-4 0 0-16,1-1 0 15,-3 2 0-15,-2 2 0 0,-7 1 0 16,-14-3 0-16,-12-3 0 16,-13-1 0-16,-6-2 0 15,-3-1 0-15,0 0 0 16,0 0 0-16,0 0 0 15,0 0-8-15,-4 0-215 16,-21-4-280-16</inkml:trace>
  <inkml:trace contextRef="#ctx0" brushRef="#br0" timeOffset="2939.32">3565 9757 145 0,'0'0'1368'16,"0"0"-1285"-16,0 0 94 16,0 0-35-16,0 0-66 0,0 0-35 15,0 0-26-15,80-12-15 16,-20 12 0-16,29 0 0 16,29 0 0-16,18 0 0 15,23 0 0-15,13 0 0 16,10 0 0-16,15-10 0 15,3-4 0-15,-5-3 0 16,-22-2 0-16,-33 4 0 16,-43 2 0-16,-37 4 0 15,-26 2 0-15,-25 2 0 16,-9-7-154-16,-15-10-283 16,-16-6-524-16</inkml:trace>
  <inkml:trace contextRef="#ctx0" brushRef="#br0" timeOffset="3256.34">5090 9331 903 0,'0'0'631'0,"0"0"-516"16,-40-77 44-16,31 61 19 16,6 8-117-16,3 5-61 15,0 3 0-15,0 0 0 16,0 0 0-16,14 8 0 15,13 9 0-15,14 10 0 16,16 7 0-16,16 3 0 16,9 1 0-16,2 2 0 15,-2 1 0-15,-15 1 0 0,-12-2 0 16,-19-4 0-16,-14-9 0 16,-19-5 0-16,-3-2 0 15,-34 0 0-15,-32 0 0 16,-31 2 0-16,-27 0-112 15,-22-9-274-15,-3-6-460 16</inkml:trace>
  <inkml:trace contextRef="#ctx0" brushRef="#br0" timeOffset="3837.6">1500 9639 433 0,'0'0'1315'0,"0"0"-1251"0,0 0 32 15,0 0 6-15,-6-75-65 16,5 75-37-16,-5 0 0 16,-8 14 0-16,-10 9 0 15,-7 8 0-15,1 5 0 16,-1 5 0-16,4-3 0 15,8 1 0-15,13-3 0 16,6-2 0-16,4-9 0 16,23-8 0-16,12-8 0 15,16-6 0-15,12-3 0 16,3 0 0-16,-6 0 0 16,-11-2 0-16,-10 0 0 0,-7 2 0 15,-11 0 0 1,-8 11 0-16,-10 13 0 0,-7 10 0 15,-21 8 0-15,-15 8 0 16,-10 1 0-16,-5 0 0 16,-1-4 0-16,0-3 0 15,4-10-23-15,8-10-54 16,13-14-23-16,15-10-55 16,12-3-16-16,28-28-77 15,19-10-227-15</inkml:trace>
  <inkml:trace contextRef="#ctx0" brushRef="#br0" timeOffset="4206.55">1970 9716 365 0,'0'0'648'0,"0"0"-484"15,0 0 40-15,0 0 11 16,0 0-24-16,0 0-113 15,17-60-27-15,5 55 2 16,3 3-16-16,2 2-14 16,4 0-14-16,-1 0-9 15,6 10 0-15,1 13 0 16,0 10 0-16,-1 9-1 16,-9 7 1-16,-13 6-1 15,-10 3-2-15,-4-2 1 0,-4-5-2 16,-14-9-3-16,6-9-5 15,3-12-2-15,9-11-2 16,0-7 1-16,16-3 15 16,24-3 3-16,14-17-3 15,15-6 0-15,1-4-1 16,2-2-35-16,-10 5-105 16,-17 0-66-16,-27 8-28 15,-18 2-209-15</inkml:trace>
  <inkml:trace contextRef="#ctx0" brushRef="#br0" timeOffset="4371.31">2091 9997 1401 0,'0'0'57'0,"147"-86"-57"16,-48 44 0-16,4 1 5 15,-5 7-5-15,-20 9-9 16,-26 9-92-16,-28 6-273 15,-24-1-443-15</inkml:trace>
  <inkml:trace contextRef="#ctx0" brushRef="#br0" timeOffset="4788.35">1270 9557 1378 0,'75'-88'95'0,"13"0"-92"16,9 0 20-16,7-1 21 16,1 14 37-16,4 22-8 15,-8 25-38-15,3 23-35 16,1 7-5-16,8 38-1 16,5 27-4-16,1 25 1 15,-5 20-1-15,-7 23 5 16,-17 11 0-16,-25 18 5 15,-27 8 0-15,-35 7-1 16,-23-6-1-16,-62-18 1 16,-43-18-3-16,-48-28-3 15,-33-21 7-15,-35-19 1 16,-18-24-1-16,-6-27-5 0,7-22-31 16,30-58 19-16,32-38 17 15,35-35 47-15,54-24 2 16,44-8-9-16,57 7-15 15,40 12-25-15,56 15-11 16,26 12-34-16,23 17-53 16,10 18-23-16,11 22-76 15,7 19-221-15</inkml:trace>
  <inkml:trace contextRef="#ctx0" brushRef="#br0" timeOffset="10444.57">25133 3367 587 0,'0'0'716'16,"0"0"-643"-16,0 0 11 16,0 0-49-16,0 0-13 15,0 0 17-15,0 0-9 16,0 0-12-16,-9-12-6 15,6 34 8-15,-3 7 9 16,1 10-14-16,1 5-1 0,-2 7-11 16,0 8 2-16,0 10-4 15,3 9 0-15,0 10-1 16,-1 6 1-16,-1 3 0 16,-3 5-1-16,0 0 0 15,-3 2-1-15,-1 5 1 16,-1-1-2-16,-2-1 1 15,-1-1 0-15,1 2-6 16,0-3-17-16,3 0 8 16,4-2 2-16,1-3-40 15,6 8 0-15,1 0 47 16,0 4 6-16,3-3 2 0,8-12-5 16,0 2 4-16,-1-15 0 15,-1 4-1-15,-3-3-17 16,-1-2-37-16,1 6 15 15,-2-2-11-15,0 6-17 16,-2 5 51-16,-2 5 11 16,0 5-1-16,0 15-3 15,0 14-19-15,0 8-2 16,6 10-17-16,6 6-44 16,4 1-17-16,1 7 25 15,4 2 18-15,-2 0 49 16,-6-5 17-16,-2 3 34 15,-4-3 0-15,-7 4-11 0,0 6-12 16,0 8-2 0,0 4-9-16,0 3-31 0,0 2-11 15,0-1 0-15,0-3 7 16,0 1 35-16,8-6 25 16,-4-3 52-16,1-1-33 15,-4-3-29-15,-1 1-6 16,0 8-9-16,0 6 3 15,0 6 12-15,0 5 44 16,-1 0-46-16,-4-1 45 16,2 1-3-16,0-5-23 15,0-7-13-15,3-2-3 16,0-10-14-16,0-3 3 16,0-1-4-16,6-1 3 0,3 1 6 15,0 3-2-15,-1-3-4 16,-1-5-3-16,-1-7 0 15,0-3-1-15,1-12-10 16,-2-10-72-16,-2-12-104 16,0-15 63-16,0-9 59 15,2-15 59-15,2-15 5 16,-1-18-12-16,-3-24-242 16</inkml:trace>
  <inkml:trace contextRef="#ctx0" brushRef="#br0" timeOffset="11362.63">25136 3291 1041 0,'0'0'172'0,"0"0"-56"16,95 0-9-16,-44 0 2 16,13 0-35-16,19 0-22 15,14 0-6-15,18 0-21 16,18 0 6-16,15 3 8 16,18 10-30-16,17 4-8 15,17 3-2-15,15 3 2 16,14 5 5-16,6 0 1 0,0 2-3 15,5 0-1 1,-4-3-6-16,2 0 6 0,-9-5-1 16,-11-3-2-16,-11-5-10 15,-12-5-17-15,-10-1-44 16,-15-5-12-16,-10-3 42 16,-24 0 6-16,-25 0-4 15,-24 0-46-15,-26 0-33 16,-18-10-59-16,-7 0-361 15</inkml:trace>
  <inkml:trace contextRef="#ctx0" brushRef="#br0" timeOffset="12245.79">29628 3674 474 0,'0'0'476'16,"72"131"-476"-16,-29-30 31 16,-2 27 84-16,-2 21 46 15,2 28-76-15,-4 18-33 16,2 19-42-16,0 12 20 16,-6 9-4-16,-4 13-7 15,-7 12 3-15,-3 18-4 16,-1 16 4-16,-5 20-6 15,3 19-7-15,0 16-6 0,3 19-1 16,8 15 0-16,5 5 0 16,13 10-1-16,7 2 0 15,5-7 1-15,0 2 0 16,-5-6 7-16,-3-6 11 16,-7-4-3-16,-2-8-7 15,-7-10-1-15,-5-10-8 16,-5-9-1-16,-7-12 0 15,-8-13 0-15,-8-13 1 16,0-15-1-16,-17-16-3 16,-4-16 2-16,-2-18 2 15,0-18-2-15,5-21 0 16,1-17 1-16,4-14 0 16,6-16 0-16,1-9 0 0,5-7 0 15,-1-8 1-15,-5 1-1 16,-2-1 0-16,-8-5-1 15,1-9 1-15,-2-13 0 16,3-14 0-16,-3-9 0 16,2-7 0-16,1-8 0 15,-1-3 0-15,-1 0 0 16,-1-9 1-16,2-2 0 16,-1-6-1-16,4-11-2 15,3-6 2-15,2-9 0 16,5-7-4-16,3-5 4 15,0-5 0-15,-2-1-5 16,-2 0-2-16,-9-11 5 0,-13-19 2 16,-22-16 2-16,-20-5-1 15,-33 1 1-15,-35 3 1 16,-42 7 62-16,-35 1 62 16,-32-2-83-16,-23-3-31 15,-17-7 2-15,-18-9-9 16,-17-9-6-16,-10-3-3 15,-7-3-3-15,6 1 6 16,19 1 3-16,25 4 0 16,37 7 2-16,35 9 18 15,30 9-11-15,29 7-12 16,24 0-12-16,28 0-93 0,31-4-96 16,22-9-13-16,23-4 12 15,19-3 55-15,9 3 118 16,0-2 29-16,23-7 5 15,15-10-5-15,9-11-364 16</inkml:trace>
  <inkml:trace contextRef="#ctx0" brushRef="#br0" timeOffset="13315.11">24918 4486 1155 0,'0'0'295'0,"146"-11"-192"15,-46 9-1-15,22 0 55 0,26 2-29 16,32 0-45-16,35 0-59 15,33 0-24-15,29 0 0 16,22 4 0-16,5 7 0 16,-3 1 0-16,-13 2 0 15,-27-2 0-15,-31-3 0 16,-41-4 0-16,-41-4 0 16,-32-1 0-16,-30 0 0 15,-14 0 0-15,-6-1 0 16,-2-3 0-16,2 1 0 15,0 1 0-15,-7 2 0 16,-10 0 0-16,-16 0 0 0,-14 0 0 16,-13 0 0-16,-4 0-7 15,-2 0-149 1,-8 0-104-16,-17-3-27 0,-9-6-245 16</inkml:trace>
  <inkml:trace contextRef="#ctx0" brushRef="#br0" timeOffset="14048.33">25021 5395 1205 0,'0'0'36'0,"0"0"16"16,0 0 37-16,0 0 79 0,0 0-63 16,113 2-60-1,-16 8 14-15,33-1 32 0,42 0-1 16,33 2-31-16,35-2-11 15,32 2-48-15,17 0 0 16,14 1 0-16,0-2 0 16,0 0 0-16,3 2 0 15,11-2 0-15,7 3 0 16,-7 0 0-16,-27 1 0 16,-43-1 0-16,-50-3 0 15,-52-5 0-15,-49-3 0 16,-40-2 0-16,-31 2 0 15,-15-2 0-15,-9 0 0 16,-1 0 0-16,0 0-35 0,-6 2-148 16,-31-1-162-16,-30-1-28 15,-21-3-552-15</inkml:trace>
  <inkml:trace contextRef="#ctx0" brushRef="#br0" timeOffset="14498.54">26403 4729 1565 0,'0'0'39'16,"0"0"-26"-16,32 101 44 16,-25-40 9-16,-5 7-35 15,-2 2-28-15,0-3-3 16,-11-6-53-16,-6-11-105 15,1-19-154-15,2-22-378 16</inkml:trace>
  <inkml:trace contextRef="#ctx0" brushRef="#br0" timeOffset="14698.29">26153 4735 1550 0,'0'0'27'0,"100"-60"48"15,-37 36-55-15,4 5 30 16,3 5-19-16,1 9-28 16,-5 5-3-16,-2 0-36 15,-4 14-92-15,-7 8-69 16,-5 4-132-16,-5-1-353 16</inkml:trace>
  <inkml:trace contextRef="#ctx0" brushRef="#br0" timeOffset="15215.68">26975 4934 1085 0,'0'0'569'15,"0"0"-556"-15,0 0-9 16,0 0 56-16,0 0 43 16,-16 76-51-16,2-19 7 15,-11 11-40-15,-5 4-18 16,-3 0 13-16,0-9-14 15,6-13-11-15,2-14-25 16,7-14-53-16,6-11-91 16,8-11 23-16,4-22 90 15,1-18 65-15,24-18-62 16,11-9 64-16,9-4 54 16,9-3 20-16,9 3 17 0,4 1 5 15,4 5-13-15,-5 9-8 16,-8 13-37-16,-13 12 9 15,-11 12-5-15,-12 8-18 16,-10 6-17-16,-7 5-7 16,-5 0 0-16,0 0-10 15,0 20-48-15,-15 13 7 16,-12 13 16-16,-6 3-63 16,-6-2 0-16,1-5 38 15,-1-8 13-15,8-2 16 16,8-5 18-16,5-6 8 15,11-5 5-15,4-3 5 0,3 2 17 16,1 3 20 0,20 4-9-16,12 3-23 15,6 0-8-15,4 1-2 0,3-4-5 16,1-2-14-16,-3-4-19 16,-2-5-39-16,-1-3-105 15,0-8-204-15</inkml:trace>
  <inkml:trace contextRef="#ctx0" brushRef="#br0" timeOffset="15549.07">27482 5346 394 0,'0'0'1107'15,"0"0"-1073"-15,0 0-18 0,0 0 76 16,0 0 33-16,0 0-67 15,35 3-47-15,-10-23-2 16,5-9 1-16,-1-12-4 16,1-8 10-16,-1-4-15 15,-4 5 0-15,0 5-1 16,-3 11 3-16,-3 10 0 16,0 10 8-16,-1 12 7 15,7 9-10-15,5 28-8 16,4 18-5-16,3 10 1 15,-2 2 2-15,-7 0 0 16,-8-8-10-16,-10-9-24 0,-10-11-41 16,0-13-115-1,-22-21-146-15,-13-5-262 0</inkml:trace>
  <inkml:trace contextRef="#ctx0" brushRef="#br0" timeOffset="15668.38">27688 5152 1483 0,'0'0'1'16,"86"-23"3"-16,-32 23 11 16,6 0-15-16,1 9-51 15,0 6-211-15,-10-3-435 16</inkml:trace>
  <inkml:trace contextRef="#ctx0" brushRef="#br0" timeOffset="17451.43">5287 14134 360 0,'-86'-58'8'16,"-5"-10"77"-16,0-19 30 15,0-15 11-15,0-13-47 16,3-14-54-16,1-13-3 16,-2-11 26-16,2-9 37 15,5-6-72-15,12-7-13 16,15 0-2-16,13-4-4 15,11-5-7-15,5-5-14 16,4-1 8-16,1-6 19 0,8 12-5 16,7 20 5-1,6 22-3-15,10 24-9 0,26 14-29 16,15 5-16-16,13 8 49 16,12 3 8-16,6 6 16 15,-3 6 13-15,-7 2-22 16,-8 6-4-16,-3 6-3 15,-4 8 0-15,-1 5-6 16,1 8-4-16,4 4-1 16,6 3-28-16,8 1 6 15,4 2-21-15,3 0-4 16,3 1 1-16,-6-1 13 16,0 0 40-16,0 1 4 15,8 3 0-15,1 3 7 16,4 5 10-16,5 7-1 15,3 5-16-15,6 3-1 16,4 2-14-16,2 2-13 0,0-1-2 16,-3 1 5-16,-3-2 25 15,1 2 3-15,-5 0 0 16,2 0 0-16,-4 2-3 16,8 5-3-16,11 1-130 15</inkml:trace>
  <inkml:trace contextRef="#ctx0" brushRef="#br0" timeOffset="17884.46">8334 9815 527 0,'138'0'34'16,"2"-2"5"-16,5 0-25 0,8 2-13 15,4 0-1-15,4 0 0 16,5 4 0-16,1 8 5 16,0 2 12-16,1 3 34 15,-2 1 13-15,-4 1-20 16,-8 5-31-16,1 1-10 15,-7 4-2-15,-2 7-1 16,6 5 0-16,3 2-1 16,14 4-3-16,8 3 4 15,2 8-3-15,-3 2 3 16,-16 4 1-16,-9 0-1 16,-10-2-3-16,-5 1 3 15,6 0-6-15,2 2-12 16,0 4 6-16,2 0 7 15,-3 1 4-15,-12-2 1 0,-8 0 0 16,-15 2-1-16,-12 0 1 16,-10 5-7-16,-8 9-15 15,-8 14-12-15,-7 9 18 16,-2 10-7-16,-3 6 8 16,0-4-3-16,-10-3 14 15,-7 1 0-15,-12-3 4 16,-13 1-1-16,-6 11-7 15,-7 3-31-15,-3 4-39 16,-14 5-150-16</inkml:trace>
  <inkml:trace contextRef="#ctx0" brushRef="#br0" timeOffset="18223.95">6342 14942 1293 0,'-251'-117'11'0,"20"11"-11"15,24 7-18-15,22 4-168 16,19-10-221-16</inkml:trace>
  <inkml:trace contextRef="#ctx0" brushRef="#br0" timeOffset="19636.62">24408 15788 521 0,'0'0'382'0,"-30"-112"-322"0,5 47-9 16,-4-6 19-16,1-2-40 16,0-5-14-16,1-3-11 15,-3-11-4-15,0-12 1 16,0-18 5-16,2-21 31 16,-2-17 27-16,0-15 1 15,2-7-48-15,-4-5 1 16,1-1-5-16,1 2-3 15,1 13-1-15,5 19-6 16,5 20-4-16,5 17 5 16,8 10 2-16,4 1 1 15,2-6-1-15,0-3 7 0,0-7 6 16,0-1-3-16,-7 5-6 16,-11 8 2-16,-7 12 4 15,-2 12 3-15,0 10-1 16,0 5-4-16,6 1 5 15,3 4 17-15,6 3 6 16,2 3 4-16,7 2-9 16,2 6-11-16,1 4-9 15,0 4-8-15,0 2-6 16,0 3-2-16,0 5 0 16,0 7-2-16,0 13 0 15,0 8-2-15,0 4-31 16,0 2-116-16,1 6-23 0,2 21-51 15,2 10 39-15,0 5-58 16,0 0-59-16</inkml:trace>
  <inkml:trace contextRef="#ctx0" brushRef="#br0" timeOffset="19834.99">23525 11568 802 0,'0'0'84'15,"0"-79"94"-15,10 45-33 16,17 6 6-16,8 6-61 16,5 11-58-16,1 11-27 0,1 0-5 15,3 31-10-15,-2 24-63 16,5 19-60-16,4 9-226 16</inkml:trace>
  <inkml:trace contextRef="#ctx0" brushRef="#br0" timeOffset="20943.3">1830 8173 1624 0,'0'0'36'15,"0"0"-34"-15,0 0 2 16,0 0 29-16,58 99 32 15,-30-44-43-15,-5 10-21 16,-11-1-1-16,-11-3 0 16,-1-6-18-16,0-12-83 15,0-12-78-15,0-23-180 16,0-13-299-16</inkml:trace>
  <inkml:trace contextRef="#ctx0" brushRef="#br0" timeOffset="21204.67">1818 7895 1186 0,'25'-78'35'0,"8"13"58"0,9 8-47 16,2 7 32-16,-6 13-11 15,-10 11-21-15,-8 14-12 16,-10 9-19-16,-4 3-15 16,3 19-9-16,1 16 9 15,-1 9 0-15,-3 6-4 16,-6 1 2-16,0-1 0 15,-16-3-1-15,-14-8 3 16,-10-4-2-16,1-7 2 16,-3-10-1-16,5-6-13 15,13-11-29-15,8-1-23 16,11-2-15-16,5-14-37 0,9-1-189 16,27 1-195-16</inkml:trace>
  <inkml:trace contextRef="#ctx0" brushRef="#br0" timeOffset="21438.52">2288 7810 697 0,'0'0'559'16,"0"0"-444"-16,0 0-71 15,0 0 53-15,0 0-36 0,115-75-48 16,-65 58-5 0,-2 2-7-16,0 1-1 0,-5 4-11 15,0 2-61-15,-7 3-115 16,-5 0-152-16,-10-4-238 16</inkml:trace>
  <inkml:trace contextRef="#ctx0" brushRef="#br0" timeOffset="21738.58">2440 7508 1297 0,'0'0'18'0,"0"0"-3"16,0 0 30 0,0 0 128-16,0 0-56 0,0 0-111 15,61-13-5-15,-34 13 1 16,4 0-2-16,2 11-2 15,7 3 2-15,2 5-4 16,-3 2 1-16,-2 5-4 16,-7 2 1-16,-6 3 2 15,-3-2-8-15,-7 4-2 16,-6 0-1-16,-5-2 6 16,-3 1 2-16,-6-4-23 15,-19-3-10-15,-10-6 2 16,-5-4-74-16,0-6-184 15,10-9-232-15</inkml:trace>
  <inkml:trace contextRef="#ctx0" brushRef="#br0" timeOffset="22173.19">3141 7487 1434 0,'0'0'0'0,"0"0"-13"16,0 0-28-16,0 0 40 0,0 0 1 15,0 0 11 1,73-65-6-16,-73 71-4 0,0 15-1 16,0 8 9-16,0 5-5 15,-5 7 2-15,-8 9-3 16,1 1-2-16,-1 5-2 15,10-5 2-15,1-5-1 16,2-9 0-16,0-7 0 16,2-9 2-16,11-8 2 15,-1-4 2-15,4-6 8 16,6-3 55-16,6 0-3 16,3 0-36-16,-1-6-11 15,-2-3 21-15,-10 3 12 16,-9 4-19-16,-9 2-28 15,0 0-5-15,-9 22-23 0,-13 6 23 16,-8 7-2 0,-3 6-66-16,-1 0-66 0,1-3-43 15,8-11-170-15,4-15-172 16</inkml:trace>
  <inkml:trace contextRef="#ctx0" brushRef="#br0" timeOffset="22449.22">3570 7510 1304 0,'0'0'10'16,"0"0"-10"-16,0 0-22 16,0 0 22-16,0 0 2 15,0 0-2-15,23-15-3 16,-23 15-124-16,0 4-69 16,0 3-80-16</inkml:trace>
  <inkml:trace contextRef="#ctx0" brushRef="#br0" timeOffset="23011.41">3557 7400 792 0,'0'0'494'0,"0"0"-484"0,0 0-10 16,0 0 0-16,0 0 3 16,0 0 41-16,-25-26-19 15,25 26-24-15,10 1 0 16,17 14-1-16,6 3 27 16,-2 2-12-16,-1 1-11 15,-9 3-4-15,-8 2 3 16,-5 2 0-16,-5 7-2 15,-3 5 7-15,0 6-1 0,0 6-3 16,-6 3 4 0,-2 0-1-16,1-2-5 0,1-5-2 15,6-5 0-15,0-11 0 16,0-7 0-16,0-13 0 16,0-9 1-16,3-3 2 15,21-4 7-15,10-15-10 16,15-6-1-16,5-1-41 15,0-1-38-15,-4 1-74 16,-11-1-91-16,-18 1-139 16</inkml:trace>
  <inkml:trace contextRef="#ctx0" brushRef="#br0" timeOffset="23176.33">3548 7781 1554 0,'0'0'0'0,"118"-44"-96"16,-57 25-64-16,0-1 103 16,-14 0 45-16,-22 4-150 15,-25 0-41-15,-25 2-317 16</inkml:trace>
  <inkml:trace contextRef="#ctx0" brushRef="#br0" timeOffset="23649.38">1548 7403 1048 0,'91'-97'3'0,"6"1"16"15,19 1 111-15,17-5-49 16,21 6-20-16,22 11-20 15,19 12-4-15,11 19-20 16,19 21-7-16,18 17-8 16,14 14 1-16,7 16-3 15,-18 30 0-15,-24 27 0 16,-34 25 23-16,-33 22-2 0,-25 20-15 16,-33 13-6-16,-34 12-2 15,-38 5 0-15,-25 6-2 16,-55-7-1-16,-47-11-3 15,-53-16 8-15,-40-31 7 16,-47-26-3-16,-34-27-4 16,-25-31 0-16,-8-25 4 15,-7-10 5-15,-3-35-7 16,7-15 0-16,14-17 2 16,25-13 1-16,36-16-5 15,52-9 0-15,50 4 2 16,53 5 6-16,48 12 2 15,34 13-10-15,9 5-11 16,39 9-42-16,20 10-89 0,25 13-130 16,14 11-205-16</inkml:trace>
  <inkml:trace contextRef="#ctx0" brushRef="#br0" timeOffset="25642.35">25034 11171 492 0,'0'0'17'0,"148"11"12"16,-47-3-16-16,16 4 32 15,9 1 53-15,6 1-12 16,5 3-39-16,6-3-13 16,7 2 14-16,9 1-9 15,11-2-23-15,14 4-9 16,12 1-3-16,4 2-4 16,6 2 3-16,6-2-3 15,3 2-1-15,1-5 1 16,-1-2 0-16,-9-3 1 0,-7-6-1 15,0-5 0 1,4-3-1-16,4 0 2 0,9 0-1 16,-2-6 0-16,-1 6 1 15,-3 0-1-15,-6 3 0 16,-6 7 0 0,-12 2 0-16,-7-5 1 0,-8 1 1 15,1-5-2-15,4-1-4 16,0-1 4-16,-3-1 1 15,-13 3-1-15,-17 2 0 16,-20 2 0-16,-12 3-11 16,-11 1-199-16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58:42.6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6348 13223 602 0,'0'0'56'0,"0"0"86"15,0 0 38-15,0 0 17 16,0 0 24-16,0 0 0 16,-55-2-48-16,68-1-94 15,7 2-43-15,3 1-17 16,10 0-3-16,10 0-14 16,18 1 0-16,16 7-1 15,15 0 0-15,18-2 0 16,8-2 8-16,9 1 1 15,6-3 1-15,4 1-3 16,2-2-4-16,1-1 6 16,3 2 2-16,-4-1 8 15,1 2-9-15,0 0-8 0,-7 1-3 16,0 1 0-16,-2 2 0 16,-4 1 0-16,-5 1 0 15,-3 3 0-15,-8 0 0 16,-8-3 0-16,-5 4 0 15,2-4 0-15,3 2 0 16,3 1 0-16,4 2 0 16,5 2 0-16,0 1 0 15,0 3 0-15,0-3 0 16,-12 1 0-16,-11-2 0 0,-8-1 0 16,-10-3 0-1,2-1 0-15,5-1 0 0,7-2 0 16,6 2 0-16,3-1 0 15,1 2 0-15,-1-2 0 16,-3 3 0-16,-7-3 0 16,-10-1 0-16,-10-2 0 15,-2-3 0-15,-4 4 0 16,4-2 0-16,7 3 0 16,4 4 0-16,9 0 0 15,1 0 0-15,2 0 0 16,-10 0 0-16,-10-2 0 15,-8 0 0-15,-7-1 0 16,-1 2 0-16,-2 0 0 16,3 0 0-16,2 1 0 0,0 4 0 15,2-4 0-15,-5 2 0 16,-9 0 0-16,-8-4 0 16,-12-5 0-16,-8 0 0 15,-3 0 0-15,-6-2 0 16,0-1 0-16,3 1 0 15,3 3 0-15,9 2 0 16,7 3 0-16,6-1 0 16,-1 0 0-16,-3-2 0 15,-13-3 0-15,-6-2 0 16,-9-2 0-16,-2-1 0 16,-22 0-215-16,-20-9-325 0</inkml:trace>
  <inkml:trace contextRef="#ctx0" brushRef="#br0" timeOffset="1080.07">6439 11589 450 0,'0'0'307'0,"0"0"-201"15,0 0 18-15,0 0 34 16,0 0-31-16,0 0-10 15,104-27-26-15,-64 27-45 16,5 0-10-16,9 0 5 16,10 2-3-16,15 1 0 15,9 1 3-15,12-2 1 16,12 0-10-16,4 2-14 16,2 1 2-16,7 1-7 0,2 2 2 15,1 3-9-15,7 3 2 16,11 2-5-16,12 0-2 15,15-2-1-15,12-1-1 16,9-2 1-16,-2-3 2 16,-1 1 22-16,1 3-12 15,-4 1 0-15,0-2 13 16,5 1 8-16,5 3-11 16,9-1-16-16,7 3 8 15,-6 0-2-15,-6-2-4 16,-14-1-8-16,-18-3 0 15,-12-3 0-15,-18-2 0 16,-13 0 0-16,-8 2 0 0,-5 1 0 16,-2 7 0-1,1 0 0-15,-1 4 0 0,0-1 0 16,-3-1 0-16,-11 0 0 16,-16-6 0-16,-19-4 0 15,-16-1 0-15,-14-2 0 16,-6-3 0-16,-7 0 0 15,-4 2 0-15,-4 2 0 16,-4 11-122-16,-4 8-181 16,-4 3-109-16,0 5-543 15</inkml:trace>
  <inkml:trace contextRef="#ctx0" brushRef="#br0" timeOffset="1687.94">9165 14425 1306 0,'0'0'166'15,"63"-81"-59"-15,-33 39 64 16,-2 2-43-16,0-1-47 16,2 4-43-16,2 7-16 0,-3 6 2 15,-2 7-20 1,-4 7-4-16,-2 3 0 0,-8 4 0 15,-3 3 0-15,-2 0 0 16,0 11 0-16,-1 12 0 16,-3 9 0-16,-4 6 0 15,0 3-7-15,-6 1-7 16,-10-2 6-16,-3-5 0 16,-4-8-5-16,-4-9 5 15,-6-10 0-15,-8-8-18 0,-4-4-22 16,-6-25-15-1,3-11-30-15,2-9-35 16,9-6 7-16,15-3-31 0,10-3-89 16,12 0-56-1,10 4-140-15</inkml:trace>
  <inkml:trace contextRef="#ctx0" brushRef="#br0" timeOffset="2160.36">9119 12312 888 0,'0'0'18'16,"0"0"34"-16,0 0 157 15,0 0 49-15,0 0-89 16,0 0-54-16,27-2-61 16,-18 33-18-16,0 14-1 15,0 8-26-15,-3 3-9 16,-3 0-31-16,-3 0-76 15,0-6-66-15,0-14-167 16,0-20-486-16</inkml:trace>
  <inkml:trace contextRef="#ctx0" brushRef="#br0" timeOffset="2908.34">8469 10667 1216 0,'0'0'42'0,"0"0"54"16,0 0-53-16,0 0-25 16,103-36 6-16,-75 26 30 15,-4 3 0-15,-5 2-40 16,-8 2-9-16,-1 1 0 16,-1 2-2-16,-3 0-2 15,0 0-1-15,-1 5-4 16,-1 12 0-16,0 6 3 0,-4 9-4 15,0 2 2 1,0 7 1-16,-11-3 1 16,-3 4-4-16,-4-6-3 15,-4-2-8-15,-1-4 0 0,0-9-16 16,5-6 4-16,10-3 1 16,8-7 8-16,0 0 8 15,33-1 11-15,19-3 5 16,20-1-5-16,16 0 1 15,21 0-1-15,6 0-67 16,16-2-311-16</inkml:trace>
  <inkml:trace contextRef="#ctx0" brushRef="#br0" timeOffset="4837.96">6027 14573 594 0,'0'0'110'15,"0"0"61"-15,0 0-3 16,0 0 32-16,69-80-45 16,-65 70-14-16,-1 0-29 15,0 6 3-15,-1 4-25 16,-2 0-29-16,0 6-43 15,-14 25-13-15,-17 21 22 16,-14 19-9-16,-11 11-13 16,-13 7-1-16,-13 7-3 15,-9 1 0-15,-3-4-1 0,3-6-9 16,6-12-11-16,10-12 7 16,13-8 13-16,11-5 0 15,15-5 2-15,11-12 12 16,10-8 13-16,6-10 10 15,5-6-24-15,2-7-13 16,2-2 0-16,-1 0 0 16,-1 0 0-16,2 0-35 15,0-12-183-15,0 1-218 16</inkml:trace>
  <inkml:trace contextRef="#ctx0" brushRef="#br0" timeOffset="5376.25">5165 15983 1167 0,'0'0'122'0,"0"0"-113"16,0 0-8-16,-61-92 59 15,36 73 57-15,3 4-37 16,-1 2 20-16,-1 2-15 15,0 3-17-15,3 4-25 16,-3 4-9-16,0 0-15 16,2 4-10-16,2 15-5 15,1 6 0-15,3 7 0 16,7 7 3-16,7 2 4 16,2 3 0-16,0 1-3 0,5-3 1 15,8-3-7 1,1-5 0-16,0-6-2 15,3-4-2-15,5-11-13 0,8-9-9 16,9-4-7-16,12-17 12 16,2-16 3-16,-2-11 16 15,-6-7 5-15,-9-5 21 16,-14-7-3-16,-13-4-9 16,-9-3-14-16,-8 5 0 15,-20 8-67-15,-3 10-189 16,4 12-385-16</inkml:trace>
  <inkml:trace contextRef="#ctx0" brushRef="#br0" timeOffset="6422.63">3617 13076 990 0,'0'0'186'16,"0"0"-88"-16,0 0 30 16,0 0 47-16,0 0 0 0,0 0-42 15,0 0-46-15,22-42-26 16,-22 42-47-16,3 0-14 16,-3 9 0-16,0 13 0 15,-3 12 0-15,-16 10 0 16,-8 6 0-16,-3 6 0 15,0-1 0-15,6-1 0 16,3-7 0-16,8-5 0 16,7-10 0-16,5-11 0 15,1-6 0-15,7-8-9 16,23-7 2-16,16 0 7 16,15-7 0-16,11-12 1 15,7-5 4-15,1 2 5 0,-5-5-10 16,-6 4 0-16,-11-2-3 15,-12-1-70 1,-16 3-116-16,-18 1-126 0,-12-2-286 16</inkml:trace>
  <inkml:trace contextRef="#ctx0" brushRef="#br0" timeOffset="6608.13">3733 13204 1267 0,'0'0'300'15,"0"0"-279"-15,0 0 36 0,19 83 97 16,-2-32-65 0,2 8-53-16,-2 3-16 0,-4 4-19 15,-1-8-1-15,-3-6-15 16,0-10-60-16,-2-12-133 16,1-16-122-16,8-14-338 15</inkml:trace>
  <inkml:trace contextRef="#ctx0" brushRef="#br0" timeOffset="6996.08">4425 13125 1220 0,'0'0'93'0,"0"0"2"16,91-19 52-16,-70 14 10 15,-3 5-62-15,-6-2-34 16,0 2-32-16,-6 0-24 16,-2 2-5-16,2 15-3 15,-4 11-9-15,-1 7 7 16,-1 6-2-16,0 5-6 16,-13 0-1-16,-11 3-6 15,-6-7-20-15,-7-9-38 16,-4-12-12-16,-3-10 23 15,3-11 13-15,4 0 43 16,10-18 11-16,8-9 9 16,10-7 9-16,7-2-8 0,2-2-10 15,2 1-7-15,23 0-25 16,8 4-42-16,12 8-71 16,9 4-125-16,2 7-68 15</inkml:trace>
  <inkml:trace contextRef="#ctx0" brushRef="#br0" timeOffset="7440.23">5056 13101 1060 0,'0'0'122'0,"0"0"-72"0,0 0 28 15,0 0 69-15,0 0-65 16,-113-12-39-16,70 16-25 15,2 4-14-15,-1-1-3 16,8-5 2-16,7-2-2 16,11 0 14-16,8 0 39 15,7 0 58-15,1-12-7 16,0-5-27-16,6-5-27 16,6 2-28-16,4-3-23 15,-1 4 0-15,-3 2 0 16,2 3 0-16,-3 4 0 15,-3 4 0-15,-2 1 0 16,0 2 0-16,-3 2 0 16,4 1 0-16,-1 0 0 0,5 0 0 15,5 10 0-15,2 8 0 16,3 6 0-16,0 5 0 16,-3 4 0-16,-2 4 0 15,-7 3 0-15,-4-1 0 16,-5 2 0-16,0-2-20 15,-11-2-24-15,-7-4-7 16,0-5-22-16,-1-8-71 16,8-6-48-16,1-11-104 15,9-3-162-15</inkml:trace>
  <inkml:trace contextRef="#ctx0" brushRef="#br0" timeOffset="7919.26">5481 12687 1361 0,'0'0'105'0,"0"0"-43"15,0 0 58-15,0 0 29 16,0 0-46-16,0 0-40 0,-28-33-32 16,16 36-20-16,1 20-5 15,-2 9-4-15,-2 8 0 16,-1 9-2-16,1 5 3 16,0 5-3-16,3 2-3 15,3-5 1-15,4-3-22 16,5-7-12-16,0-12-11 15,9-9 4-15,17-13 10 16,2-12 3-16,9 0 20 16,4-25 8-16,-1-11 1 15,-6-5 1-15,-10 1 3 16,-12 4 2-16,-12 6 19 16,0 8-7-16,-19 9-17 15,-14 9-3-15,0 4-4 0,-3 17-6 16,2 15-37-16,1 11-92 15,3 3-9-15,8 4-66 16,4-8-95-16,9-9-537 16</inkml:trace>
  <inkml:trace contextRef="#ctx0" brushRef="#br0" timeOffset="9046.78">4037 11364 1187 0,'0'0'86'15,"0"0"-27"-15,0 0-4 16,0 0 79-16,0 0-36 16,0 0-40-16,0 0-20 15,69-42-29-15,-69 42-9 16,0 0-1-16,0 0-1 15,0 5 2-15,-12 7 0 16,-6 1 3-16,-3-1 3 16,0 4 10-16,-1-3 8 0,7-1-4 15,-1 1 5-15,2-1 2 16,4 0-7-16,-1-1-1 16,-1 3-1-16,-4 4-5 15,1 6-8-15,-7 4 1 16,-5 7-4-16,-3 2-2 15,-1 1 1-15,2-3-1 16,6-7-5-16,6-4-17 16,5-10 7-16,9-7-6 15,3-5 3-15,0-2 18 16,5 0 4-16,20-15-4 16,14-8-2-16,10 0-5 0,12-1 2 15,5 6-1 1,0 4-41-16,0 3-12 0,-3 4-22 15,-2 3-18-15,-8 4-34 16,-3-3-104-16,-8 0-221 16</inkml:trace>
  <inkml:trace contextRef="#ctx0" brushRef="#br0" timeOffset="9277.78">3960 11330 1525 0,'0'0'39'16,"0"0"-27"-16,0 0 1 15,0 0 31-15,0 0 27 0,43 125 1 16,-34-40-54-16,0 10-18 16,0 0-1-16,-5-7-49 15,4-9-74-15,-2-12-57 16,4-19-137-16,5-23-199 15</inkml:trace>
  <inkml:trace contextRef="#ctx0" brushRef="#br0" timeOffset="9606.42">4433 11601 1242 0,'0'0'51'15,"95"-97"-15"-15,-52 61 24 0,-4 7 89 16,0 8-47-16,-5 10-19 15,-1 5-36-15,-3 6-30 16,0 0-8-16,-3 4-4 16,-4 8-5-16,-5 4-2 15,-6 4-1-15,-6 3-3 16,-6 7 4-16,0 3-5 16,-3 0-1-16,-12 0 4 15,-3-5 2-15,1-4-2 16,-3-5 3-16,4-6-1 15,-4-3-14-15,-4-8-17 16,-4-2-18-16,-2-3-6 16,5-16 1-16,6-10-4 0,16-6-44 15,3-5-83-15,44-4-68 16,28 0-190-16</inkml:trace>
  <inkml:trace contextRef="#ctx0" brushRef="#br0" timeOffset="10018.19">5623 11325 1106 0,'0'0'98'0,"0"0"-64"15,0 0 22-15,0 0 29 16,0 0 20-16,-79 19-12 16,10-2-43-16,-7 3-22 0,-4 4-8 15,5-1-14-15,9 0-5 16,14-3-2-16,13-5-1 15,12-4-4-15,14-7 4 16,9-2 2-16,4-2 9 16,0-3 51-16,7-17 69 15,11-5-105-15,6 1 22 16,1 0 1-16,1 2-9 16,1 1-20-16,-2 4-13 15,-1 5-5-15,-8-1 0 16,-4 9 0-16,-3-1 0 15,-3 3 0-15,-3 2 0 16,4 0 0-16,2 0 0 0,5 10 0 16,7 11-10-1,1 8 9-15,-1 8-3 0,-5 10 2 16,-5 4 1-16,-7 3-13 16,-4-2-34-16,-13-2-31 15,-17-7-34-15,-7-2-21 16,-2-9-56-16,2-13-117 15,11-11-219-15</inkml:trace>
  <inkml:trace contextRef="#ctx0" brushRef="#br0" timeOffset="10484.6">5735 11173 1072 0,'0'0'212'16,"0"0"-162"-16,0 0 17 16,0 0 20-16,0 0-26 15,0 0-40-15,-15 9 8 16,6 13 6-16,0 3-15 15,-3 9-12-15,5 4 0 0,2 8-4 16,2 12-4 0,3 0-3-16,0 0-18 0,0-3-11 15,12-8-15 1,4-10-3-16,1-12-16 0,8-11-10 16,2-14 23-16,3 0 15 15,4-23 23-15,-2-13 15 16,-7-6 7-16,-4-5 60 15,-15 3 23-15,-6 5 0 16,-6 6-23-16,-23 13-44 16,-8 15-23-16,-6 5-1 15,-5 25-13-15,-3 20-16 16,2 6-11-16,7 4-32 16,8-4-54-16,15-15-188 0,11-13-675 15</inkml:trace>
  <inkml:trace contextRef="#ctx0" brushRef="#br0" timeOffset="12488.29">3903 11622 983 0,'0'0'179'0,"0"0"-4"16,0 0 11-16,97 0-66 15,0-9-80-15,36 0-19 16,32-3 3-16,16 0 2 16,11 4 3-16,-1 5-8 15,-3 3-6-15,-18 0-8 16,-18 0-3-16,-23 9-3 16,-33 2-1-16,-30-4-16 15,-36 1-16-15,-30 1-3 16,-36 7-139-16,-55 1 139 15,-37 4-37-15,-41 1-41 16,-23-1-11-16,-11 4-100 0,0-2 84 16,8-1 140-16,26-8 2 15,39-7 89-15,53-7 5 16,53 0-39-16,36-21 108 16,60-5-17-16,41-7-99 15,41-2-14-15,31-1 5 16,16 1 21-16,2 4 54 15,-3 7-37-15,-26 7-42 16,-41 11-16-16,-45 3-17 16,-45 3-3-16,-39 0-13 15,-21 6-134-15,-55 9 20 16,-37 3 21-16,-38-1-49 16,-22-3-95-16,-7-6-133 0</inkml:trace>
  <inkml:trace contextRef="#ctx0" brushRef="#br0" timeOffset="14114.33">2594 11851 1168 0,'0'0'148'15,"0"0"-2"-15,71-90-7 16,-59 59-21-16,-6-3-32 16,-6 3-20-16,0 1-7 15,-21 0-38-15,-4 4-10 16,-8 5 0-16,0 6-6 16,2 6-3-16,2 6-2 15,4 3-1-15,9 0-2 16,4 0 1-16,4 9-2 0,1 11-3 15,4 6 1 1,3 3 4-16,0 3 1 0,0-3 1 16,10 0 0-16,-1 0 1 15,3-3-1-15,6-1-1 16,3 1-1-16,3-1 2 16,6 0 0-16,0 3 1 15,-5 1-1-15,-3 3-2 16,-4-1-1-16,-9 2 2 15,-6-1-12-15,-3-2-5 16,0-5-7-16,-3-4-6 16,-13-3-10-16,-4-10 5 15,-4-5 16-15,1-3 14 16,0 0 1-16,5-14 5 16,5-8 1-16,4-3 11 0,6-4-1 15,3-6-2 1,0 0 19-16,0 0-12 0,12 0 0 15,6 3-9-15,4 6-7 16,-1 4-1-16,3 7 0 16,1 5-25-16,-4 5-34 15,-3 2-43-15,-5 3-28 16,-8 0-106-16,-5 0-228 16</inkml:trace>
  <inkml:trace contextRef="#ctx0" brushRef="#br0" timeOffset="14740.58">2872 11434 930 0,'0'0'78'0,"0"0"52"0,0 0 70 15,0 0-35-15,0 0-63 16,0 0-47-16,0 0-33 16,30 5-13-16,-18 36 34 15,4 12 5-15,-2 6-20 16,4 4-1-16,-5 0-10 15,-2-4-1-15,2-5-13 16,-2-4-1-16,-2-6-2 16,-1-9-1-16,0-9-18 15,-5-7-18-15,0-10-44 16,-3-5-55-16,0-4-67 16,0-1-174-16,0-19-349 0</inkml:trace>
  <inkml:trace contextRef="#ctx0" brushRef="#br0" timeOffset="21066.78">3175 11369 376 0,'0'0'483'16,"0"0"-283"-16,0 0-79 0,0 0 0 15,0 0-27-15,0 0-26 16,0 0-30-16,0-28-18 16,0 28-6-16,0 0-10 15,0 0-2-15,0 0-2 16,0 0-1-16,0 0 1 15,0 0-3-15,3 0-3 16,-3 0-26-16,9 0-47 16,0 0-40-16,6 0-108 15,5 0-117-15</inkml:trace>
  <inkml:trace contextRef="#ctx0" brushRef="#br0" timeOffset="21522.21">3560 11359 822 0,'0'0'76'16,"0"0"-34"-16,0 0 118 15,-118 22-21-15,60-6-62 16,-6 0-39-16,-2-2-11 16,7-6 19-16,11-4 0 15,16-4-27-15,16 0-7 16,7-4 16-16,9-13 64 0,0-8-24 15,0-7-13 1,9-4-10-16,12-3-5 0,12-1-6 16,0 4-14-16,-2 3-5 15,3 7 2-15,-7 9-9 16,-5 4-3-16,-8 6 3 16,1 3-1-16,-5 4-4 15,4 0-3-15,4 0-4 16,5 15-4-16,4 4 7 15,0 9-3-15,-1 2 3 16,-7 6 1-16,-7 1-5 16,-3-1 4-16,-9-3-13 15,0 2-6-15,-12-1-6 16,-11 4-10-16,-8 5 4 0,-9 0-19 16,-2-5-46-16,-1-8-14 15,1-13-26-15,8-11-10 16,4-6-77-16,14-10 15 15,11-19-67-15</inkml:trace>
  <inkml:trace contextRef="#ctx0" brushRef="#br0" timeOffset="21929.09">3405 10978 744 0,'0'0'40'0,"0"0"-20"15,21-72 55-15,-17 54 94 0,1 1 11 16,-1 2-59-16,5 3-2 16,3 2-39-16,7 2-18 15,4 1-26-15,10 7-28 16,4 0 0-16,-3 0-1 16,-4 10-4-16,-2 8-3 15,-11 3 0-15,-2 5-5 16,-8 6 5-16,-5 3-6 15,-2 1 5-15,0-3-4 16,0-4 1-16,0-10 4 16,0-7 2-16,3-9-1 15,10-3 8-15,5-3 22 16,3-19 36-16,1-9 3 0,4-7-30 16,4-1-13-16,1 1-26 15,9 4-1-15,5 7-14 16,-1 9-42-16,-5 11-48 15,-6 7-80-15,-12 15-127 16,-15 3-273-16</inkml:trace>
  <inkml:trace contextRef="#ctx0" brushRef="#br0" timeOffset="23097.29">5496 11053 669 0,'0'0'183'0,"0"0"-176"15,0 0-7-15,97 17 7 0,-61 0 62 16,4 3-32 0,2 4 26-16,2 2-25 15,-8-1-21-15,0 3 12 0,2-2-5 16,-1-2-9-16,3-2-10 15,-4-6-5-15,-3-4 2 16,-8-7-2-16,2-1 4 16,-6-2 0-16,1-2 0 15,-1 1-3-15,1-1-1 16,-4 0-1-16,-3 0 1 16,0 0 0-16,-3 0-2 15,-3 0 0-15,3 0-11 16,-2 2-7-16,-1-2 2 0,-3 1 15 15,-3-1-5 1,-3 0-21-16,0 0 13 0,0 0 9 16,0-7 4-16,-10-15 3 15,-5-2 20-15,0-2 47 16,3 3 6-16,2 1-5 16,1 3-2-16,1 2-4 15,-1 3-13-15,3 0-22 16,3 3-6-16,0 3 17 15,2 4 6-15,-1 2-11 16,2 2-13-16,0 0-4 16,0 0-16-16,0 0-2 15,0 0-8-15,0 6 0 16,0 8 10-16,0 5-4 0,0-2 4 16,0 5 4-16,0 0-4 15,0-1-2-15,2-2 2 16,1-5 2-16,-3-3-2 15,0-3-1-15,0-1 0 16,0-2-10-16,0 6-28 16,-2 11-41-16,-20 6-66 15,-20 2-40-15,-16-7-150 16</inkml:trace>
  <inkml:trace contextRef="#ctx0" brushRef="#br0" timeOffset="23892">2410 12481 739 0,'0'0'183'0,"0"0"-85"16,0 0 17-16,0 0 7 0,0 0 0 15,0 0-12 1,0 0-36-16,-1-28-13 0,11 18-5 16,8 0 3-16,15 0-30 15,11-1-14-15,10-1-3 16,13-3-7-16,5-2 7 16,7-9-3-16,2-6 6 15,7-12 20-15,11-8 4 16,10-11-9-16,9-6 5 15,3-3-26-15,-6 2-9 16,-17 14 4-16,-16 11-1 16,-22 14 0-16,-17 3-3 15,-5 3-1-15,0-4-1 16,7-9-16-16,9-7-4 16,4-8 4-16,-3 3 9 15,-7 4 5-15,-12 13 4 0,-14 11-5 16,-10 8-15-16,-8 7 1 15,-2 4-4-15,1 1 1 16,0 0-1-16,3-1-20 16,0 0-18-16,7-1 13 15,5-1 32-15,3-1-19 16,1-1-12-16,-2 2 16 16,2-1-39-16,-6 3-77 15,-5 1-80-15,-8-4-142 16</inkml:trace>
  <inkml:trace contextRef="#ctx0" brushRef="#br0" timeOffset="25295.12">629 10043 969 0,'0'0'85'0,"61"-73"-22"16,-25 28 27-16,3-5-11 15,5-4-25-15,0-1-11 16,3 1-9-16,6 3 3 15,8 5-7-15,10 2-12 16,9 1-4-16,9-3-9 16,14 2-3-16,6 0-2 15,4 6 7-15,-1 4 7 16,6 5-6-16,-6 7 0 16,0 0 9-16,-4 8-5 15,-3 2 4-15,-2 7-8 0,1 5-8 16,-2 0 0-16,-7 5 0 15,-1 16 0-15,-6 10 0 16,-4 13 0-16,-11 17 0 16,-2 14-1-16,-13 10 0 15,-16 12-1-15,-15 6 2 16,-18 1-2-16,-9 5 1 16,-30 0-1-16,-24 3 0 15,-26 8-7-15,-20 3 2 16,-28-1 6-16,-11-9-6 15,-12-14-5-15,-2-17 8 16,-8-18-2-16,1-23 6 16,5-24 4-16,6-17-2 15,10-15-2-15,5-28 1 0,7-15-1 16,-7-14 3-16,-11-21-2 16,-4-25-1-16,1-27-77 15,29-31-98-15,52-23-112 16,56-5-79-16,44 3 312 15,64 20 4-15,30 21 44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19:28.3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3441 2581 891 0,'0'0'475'0,"0"0"-385"0,0 0-17 16,0 0 65-16,0 0 11 15,0 0-69-15,0 0-38 16,3 6-8-16,10-3-1 15,12 5-18-15,8 4-15 16,9 4 7-16,13 4-4 16,6 1-3-16,8 3 0 15,4-1 2-15,8 3-2 16,2 1 1-16,7 0 0 16,2 1-1-16,7-1 4 0,9 2-1 15,10 1 3-15,6 0-6 16,9 0 0-16,4 2 0 15,5-2 0-15,14-1 0 16,4 1 0-16,10-1 0 16,8-2 0-16,4 1 0 15,8-1 0-15,7-1 0 16,9 0 0-16,12 2 0 16,7-3 0-16,6 3 0 15,5-3 0-15,-2 1 0 16,11 0 0-16,-2-2 0 15,4 1 0-15,4-4 0 16,4-3 0-16,14 1 0 0,4 3 0 16,6-1 0-1,7 1 0-15,2-2 0 0,9 2 0 16,4-1 0-16,5 0 0 16,7 1 0-16,9 0 0 15,5-2 0-15,4-3 0 16,7 2 0-16,1-2 0 15,6-3 0-15,-1 2 0 16,2-4 0-16,2 0 0 16,-1-3 0-16,0 0 0 15,-3-1 0-15,-3-2 0 16,0 0 0-16,-1 2 0 16,-6-2 0-16,-6 2 0 15,-6 0 0-15,-7 0 0 0,-6 0 0 16,-8 1 0-16,-4-1 0 15,-14 0 0-15,2 2 0 16,-5 1 0-16,-2 3 0 16,2 0 0-16,4 0 0 15,-2 5 0-15,-2-2 0 16,0 0 0-16,-5 2 0 16,1 0 0-16,-2 2 0 15,-4 1 0-15,-1 2 0 16,-4 2 0-16,-4-1 0 15,-7 3 0-15,-9-2 0 0,-10-2 0 16,-1 1 0-16,-4-4 0 16,-5 4 0-16,-9-3 0 15,-2 1 0-15,-9-3 0 16,-3-2 0-16,-4-2 0 16,-11-2 0-16,-13 1 0 15,-14-3 0-15,-19-2 0 16,-14-3 0-16,-13-3 0 15,-16-1 0-15,-13-1 0 16,-15 0 0-16,-13-2 0 16,-14 0 0-16,-10 0 0 15,-9 0 0-15,-9 0 0 0,-6 0 0 16,-6 0 0-16,0 0-7 16,-2 4-128-16,-1 0-175 15,2-2-219-15</inkml:trace>
  <inkml:trace contextRef="#ctx0" brushRef="#br0" timeOffset="1118.98">3581 2490 1398 0,'0'0'151'0,"0"0"-49"16,0 0 57-16,0 0-68 15,0 0-58-15,0 0-31 16,0 0 2-16,-30 92 45 16,18-14-23-16,2 17-11 15,10 14-3-15,0 15-7 16,0 15-5-16,13 11 0 16,4 9 0-16,0 14 0 15,-3 3 0-15,1 12 0 16,-5 6 0-16,-7-2 0 15,-3 2 0-15,0 5 0 16,0 0 0-16,-13 0 0 0,-5 0 0 16,1-10 0-16,-2-3 0 15,-2-5 0-15,3-9 0 16,-1-11 0-16,1-13 0 16,3-19 0-16,-1-16 0 15,8-18 0-15,2-19 0 16,5-14 0-16,1-11 0 15,0-7 0-15,0-11 0 16,0-8-69-16,0-6-2 16,0-7 3-16,3-3-7 15,-2 1 7-15,-1-2-14 16,0-2-23-16,0 1-31 0,0-2-60 16,0 0-300-16</inkml:trace>
  <inkml:trace contextRef="#ctx0" brushRef="#br0" timeOffset="2605.02">3311 7175 688 0,'0'0'682'16,"0"0"-678"-16,0 0 4 15,0 0 71-15,100 6-50 16,-78-2 13-16,2 4 1 16,9 3-4-16,9 4 7 0,10 2 66 15,15 1-38-15,12 3-31 16,12 3-20-16,14 2-8 16,12 2 12-16,7 2 0 15,10 0-8-15,4 2 5 16,0-2-1-16,4 3-23 15,6-1 0-15,7 0 0 16,12 0 0-16,10 0 0 16,13 3 0-16,4 1 0 15,10 1 0-15,11 0 0 0,3 1 0 16,14 1 0-16,7 2 0 16,7 3 0-16,9-1 0 15,9 3 0-15,14 3 0 16,5 3 0-16,5 8 0 15,7 0 0-15,6 1 0 16,5 0 0-16,4-4 0 16,1 5 0-16,2-2 0 15,-6 1 0-15,2-2 0 16,-5-1 0-16,-4-3 0 16,0-2 0-16,-2 1 0 15,2-1 0-15,0-3 0 16,3-1 0-16,-2-1 0 15,-3-2 0-15,3-4 0 16,-1-3 0-16,-3 1 0 0,0-2 0 16,1-1 0-16,2 4 0 15,0-4 0-15,1-1 0 16,0-5 0-16,2-3 0 16,0-2 0-16,0-2 0 15,2-2 0-15,-2-3 0 16,-2-1 0-16,-5-1 0 15,-4-3 0-15,-7-2 0 16,-1 0 0-16,-8-3 0 16,-8 2 0-16,2-2 0 15,-7 3 0-15,1 0 0 16,-6 2 0-16,-6-2 0 0,-8 1 0 16,-12-1 0-16,-3 2 0 15,-15 1 0-15,-10-3 0 16,-7 2 0-16,-8-2 0 15,2 2 0-15,-1 0 0 16,-4 0 0-16,-9 0 0 16,-4 1 0-16,-10 0 0 15,-5-3 0-15,5 2 0 16,-4 0 0-16,7 2 0 16,-1 2 0-16,-3 2 0 15,0-1 0-15,-8 2 0 16,-2-6 0-16,-3-2 0 15,-6-6 0-15,-3-3 0 0,-4-1 0 16,-9-3 0 0,-7 1 0-16,-9 2 0 0,-9 2 0 15,-3-2 0-15,-2 4 0 16,-2-2 0-16,-3 0 0 16,-4 0 0-16,-6-2 0 15,-6 0 0-15,-3-2 0 16,-6 1 0-16,-7 0 0 15,-8-1 0-15,-4 1 0 16,-9 0 0-16,-8-2 0 16,-6 0 0-16,-5 1 0 15,-10-1 0-15,-4 0 0 16,-1 0 0-16,-1-1 0 16,0-13 0-16,3-5 0 0,-1-6 0 15,0-8 0-15,2-8 0 16,-2-11 0-16,3-13 0 15,2-14 0-15,4-13 0 16,4-13 0-16,-1-11 0 16,4 3 0-16,1 1 0 15,-1-1 0-15,4 1 0 16,5-6 0-16,0-11 0 16,1-6 0-16,-4-8 0 15,-3-4 0-15,-4 3 0 16,-3 2 0-16,0 4 0 15,1 5 0-15,-1 0 0 0,1 3 0 16,-2 2 0 0,-1-2 0-16,-2 0 0 0,-2 2 0 15,-2-8 0-15,2 3 0 16,0 2 0-16,2 2 0 16,2 7 0-16,-1 11 0 15,1 7 0-15,-2 8 0 16,-1 2 0-16,-1 7 0 15,-4 1 0-15,-1-1 0 16,-4 3 0-16,-3 1 0 16,0 9 0-16,0 8 0 15,-10 5 0-15,-3 6 0 16,-3 3-78-16,0 2-189 0,-1-1-133 16</inkml:trace>
  <inkml:trace contextRef="#ctx0" brushRef="#br0" timeOffset="3704.14">8102 3724 1382 0,'0'0'361'15,"0"0"-351"-15,0 0 37 16,0 0 52-16,0 0-56 15,-8 165-41-15,-6-22 101 16,0 37-103-16,-4 32 0 16,0 30 0-16,-1 15 0 15,-5 7 0-15,0-1 0 0,2-9 0 16,-2-5 0-16,2-6 0 16,2-11 0-16,2-22 0 15,2-19 0-15,-1-24 0 16,3-22 0-16,-3-21 0 15,-1-22 0-15,2-22 0 16,-2-23 0-16,7-25-32 16,3-26-81-16,2-16-129 15,1-39-89-15,2-27-444 16</inkml:trace>
  <inkml:trace contextRef="#ctx0" brushRef="#br0" timeOffset="4642.22">5225 4521 1267 0,'0'0'401'0,"0"0"-391"15,0 0 98-15,-44-72 53 16,13 62-84-16,-12 8-54 16,-4 2-23-16,-3 19 0 15,-1 17 0-15,8 15 0 0,4 15 0 16,14 10 0-16,10 8 0 15,12 5 0-15,3-2 0 16,21-7 0-16,10-10 0 16,14-12 0-16,7-12 0 15,9-16 0-15,2-14 0 16,7-16 0-16,-3-4 0 16,0-26 0-16,-4-8-77 15,-7-4-61-15,-9-1-108 16,-4 8-103-16,-6 7-364 15</inkml:trace>
  <inkml:trace contextRef="#ctx0" brushRef="#br0" timeOffset="5021.97">5684 4996 1687 0,'0'0'202'0,"0"0"-197"15,-6-94 104-15,-3 69-65 16,3 3-44-16,-4 5 0 16,2 6 0-16,2 8 0 15,3 0 0-15,2 3 0 16,-8 0 0-16,-3 12 0 16,-9 16 0-16,-6 9 0 0,3 4 0 15,5 1 0 1,4-6 0-16,9-5 0 0,5-9-22 15,1-8-18-15,0-6 5 16,11-8 21-16,12 0 14 16,5 0 4-16,5-10 4 15,0-2 1-15,-5-2 0 16,1 0-9-16,-7 1-6 16,2 1-54-16,-2 0-132 15,-5 3-62-15,2-1 12 16,-4-6-86-16,6-1-119 15</inkml:trace>
  <inkml:trace contextRef="#ctx0" brushRef="#br0" timeOffset="5655.8">6100 4652 1399 0,'0'0'9'15,"0"0"-8"-15,0 0 189 16,36-78-8-16,-36 74-101 15,0 4-24-15,0 0-53 16,0 14-4-16,0 19-14 16,-6 15 13-16,3 11-2 15,3 10-25-15,0 9-14 16,9 1-5-16,9-4 22 16,-5-8 4-16,2-13 3 15,-3-13-1-15,-4-15 12 0,-5-14 7 16,-3-9 0-16,0-3 7 15,0 0 42-15,0-15 25 16,0-4-44-16,-6-2-4 16,-3 0 10-16,-6 3-10 15,1 3-15-15,-3 5-9 16,0 5-2-16,2 5 0 16,2 0-3-16,-5 5-4 15,6 18-2-15,-3 3 2 16,6 9-7-16,9-1-11 15,0-2-7-15,12-3-12 16,12-3 1-16,9-9 15 16,4-7 24-16,0-9 4 0,-1-1 6 15,6-13 7-15,-1-17 1 16,3-9 3-16,-1-5 7 16,-3-4 10-16,-4 4 12 15,-9 1 2-15,-8 8-14 16,-11 6 10-16,-8 10-20 15,0 7-24-15,0 12 0 16,-15 0 0-16,-5 14-13 16,0 20-7-16,3 13 1 15,11 10 6-15,6 4-2 16,9-6 5-16,21-4-21 16,6-12-19-16,3-14 5 15,4-11-3-15,3-11-50 16,5-3-83-16,7 0-73 0,9-17-443 15</inkml:trace>
  <inkml:trace contextRef="#ctx0" brushRef="#br0" timeOffset="10227.43">9062 4961 1623 0,'0'0'138'0,"0"0"-51"16,0 0 49-16,0 0-73 15,0 0-63-15,0 0 0 16,0 0 0-16,0 0 0 16,-99-52 0-16,52 52 0 15,6 8 0-15,12 9 0 16,11 3-14-16,14 2-32 16,4 0-1-16,9 0 25 15,24 3 20-15,7 0 0 16,11 1 2-16,2-3 3 0,-5-4 2 15,-5 0 2-15,-10-3 16 16,-8-1 2-16,-11 1-10 16,-8 4-15-16,-6 3 0 15,0 6 0-15,-8 6-2 16,-17 3 0-16,-8 5 0 16,-4-4-3-16,1-3 2 15,3-8-36-15,5-9-16 16,7-8-37-16,6-6-12 15,0-5 13-15,2-5 52 16,-2-19 27-16,3-7-17 16,4-5-39-16,8-6-56 15,0 0-67-15,18-1-28 0,21 2-121 16,15 2-41 0</inkml:trace>
  <inkml:trace contextRef="#ctx0" brushRef="#br0" timeOffset="10462.16">9607 5049 808 0,'0'0'213'0,"0"0"-56"15,0 0 34-15,0 0-6 16,0 0-40-16,0 0-54 16,40-29-42-16,-40 45-25 15,0 19 3-15,-10 20 57 0,1 15-61 16,3 8-19-1,1 0-4-15,5-4-11 0,0-4-41 16,0-12-31 0,0-10-74-16,0-13-50 0,0-15-118 15,0-14-129-15</inkml:trace>
  <inkml:trace contextRef="#ctx0" brushRef="#br0" timeOffset="10627.91">9418 5438 1118 0,'0'0'214'0,"0"0"-193"16,0 0 62-16,0 0 80 16,41-75-100-16,-13 70-63 15,7 3-2-15,5 2-28 16,5 5-45-16,4 14-27 0,2 5-58 16,0 0-177-16,2 1-249 15</inkml:trace>
  <inkml:trace contextRef="#ctx0" brushRef="#br0" timeOffset="11028.1">10068 5433 1271 0,'0'0'72'0,"0"0"-71"16,-54-78 13-16,39 64 153 0,9 5-46 15,2 4-47 1,1 3-29-16,1 2-31 0,-4 0-14 15,-7 4-10-15,-8 16-4 16,-9 6 11-16,0 8-31 16,2 3-59-16,9-2-1 15,8-7-32-15,11-9-7 16,0-5 41-16,0-11 92 16,18-3 15-16,3-7 89 15,4-14-16-15,5-4 7 16,1-2-34-16,2 1 9 15,0 6-11-15,-3 3 14 16,-6 7-22-16,-8 4-10 16,-4 6-32-16,-6 0-9 15,3 6-7-15,4 16-11 16,2 5-12-16,5 2-19 16,-2-1-2-16,1-6-2 0,2-4-12 15,-3-8-14-15,3-8-40 16,4-2-66-16,2-15-112 15,-3-12-97-15</inkml:trace>
  <inkml:trace contextRef="#ctx0" brushRef="#br0" timeOffset="11261.38">10478 5322 435 0,'0'0'379'0,"0"0"-179"16,0 0-25-16,0 0-31 15,0 0-67-15,0 0-54 0,16-26 1 16,-35 44 23-1,1 6-24-15,5 4-15 0,7 1-8 16,6 1 0-16,0 0-6 16,22-1-12-16,9-5-36 15,10-7-5-15,5-7 23 16,6-7 27-16,3-3-9 16,2 0-48-16,-5-3-10 15,2-7-133-15,-5-1-139 16</inkml:trace>
  <inkml:trace contextRef="#ctx0" brushRef="#br0" timeOffset="11900.38">10919 5098 603 0,'0'0'679'15,"0"0"-646"-15,0 0-26 16,0 0 55-16,0 0-22 16,0 0-37-16,17 60 1 15,-17-2 22-15,0 14-7 16,0 3-16-16,0 3-3 16,0-5 0-16,6-3-1 15,3-13-79-15,-2-11-80 0,5-14-81 16,9-18-77-1</inkml:trace>
  <inkml:trace contextRef="#ctx0" brushRef="#br0" timeOffset="12161.31">11289 5349 1228 0,'0'0'26'15,"0"0"-22"-15,0 0 10 16,0 0-14-16,0 0 46 15,-108-53-36-15,70 64-6 16,-2 11-3-16,1 4-1 16,12 1-1-16,6 0 0 15,15-2-1-15,6-4-11 16,14-1 8-16,17-6 5 0,11-3 10 16,4-5 10-1,6-1 6-15,5-5-19 0,6 2-7 16,4-2-30-16,6 0-150 15,9 0-110-15,3 0-342 16</inkml:trace>
  <inkml:trace contextRef="#ctx0" brushRef="#br0" timeOffset="12618.12">12098 3827 866 0,'0'0'127'15,"0"0"-20"-15,0 0-37 16,0 0 39-16,0 98-13 15,0-31 0-15,0 17-17 16,0 17-8-16,0 18-36 16,6 26 1-16,9 37-5 15,1 40 12-15,4 47-2 16,-3 41-12-16,6 34-15 16,-2 29-10-16,1 14-3 0,-3-4-1 15,-10-22 0-15,-9-29-27 16,0-41 26-16,-3-40-9 15,-6-39 3-15,5-37-19 16,4-39-31-16,0-37 56 16,0-32-7-16,0-30-5 15,1-20-29-15,1-17-69 16,-2-15-72-16,0-24-30 16,0-16-84-16,0-12-152 15</inkml:trace>
  <inkml:trace contextRef="#ctx0" brushRef="#br0" timeOffset="13300.15">15507 5417 785 0,'257'33'4'0,"-9"16"-4"0,-17 9 13 15,-33 2 13 1,-31-4 2-16,-24-8-7 0,-17-4-21 15,-14-10-15-15,-14-8-39 16,-11-9-92-16,-14-7-340 16</inkml:trace>
  <inkml:trace contextRef="#ctx0" brushRef="#br0" timeOffset="14915.11">12827 2888 1132 0,'85'-63'0'0,"12"-5"-35"15,17-1 25-15,8-2 10 0,18 6 26 16,12 11 18-16,0 12 23 16,10 12-16-16,15 7-20 15,24 9-31-15,20 14-24 16,22 0-50-16,21 17 68 15,7 18 3-15,16 12 3 16,4 7 0-16,0 3 0 16,1 4-6-16,-7-3-2 15,-9-2 3-15,-9 5 0 16,-6-4 0-16,-9 1-7 16,6 1-15-16,-6-5-3 15,-9 0 17-15,-14-3-27 16,-30-7-47-16,-34-8-28 15,-45-9-1-15,-39-10-99 0</inkml:trace>
  <inkml:trace contextRef="#ctx0" brushRef="#br0" timeOffset="16036.91">27193 4301 1001 0,'0'0'0'0,"0"0"-8"0,0 0 8 16,0 0 25-16,0 0-12 15,29 87-5-15,-51 46 24 16,-8 78 19-16,-7 80-29 15,-5 71-10-15,2 58-11 16,3 27-1-16,4 6-14 16,-2-21-28-16,-3-40 11 15,-2-53 19-15,-4-56 12 16,-2-49 1-16,3-40 10 16,0-29-11-16,4-32-11 15,3-29-43-15,6-32-27 16,5-28-12-16,6-24 15 0,5-20-26 15,8-24-84-15,6-35-45 16</inkml:trace>
  <inkml:trace contextRef="#ctx0" brushRef="#br0" timeOffset="16733.91">26127 4408 925 0,'0'0'35'0,"0"0"-14"0,0 0 79 16,0 0-21-16,0 0-48 16,0 152 26-16,0 13 37 15,0 55-51-15,-7 43-24 16,-9 33-9-16,-11 16 0 16,-10 5-7-16,-16-3 14 15,-9-7 0-15,-4-16-2 16,-3-8-10-16,4-8-5 15,1-15 0-15,1-6 2 16,2-13 6-16,1-10 13 16,8-15 6-16,1-18-10 15,4-15-3-15,-1-13-10 16,-1-14 2-16,1-12-6 0,3-18-4 16,8-23-4-1,6-20-21-15,5-20 4 0,9-22 6 16,4-18-28-16,9-12-12 15,2-10-11-15,2-1 33 16,0 0 37-16,0-4 0 16,0-6 2-16,6 1-4 15,4-4 2-15,0-2-72 16,3-7-97-16,3-5-55 16,1-3-144-16</inkml:trace>
  <inkml:trace contextRef="#ctx0" brushRef="#br0" timeOffset="20454.06">15881 4226 1350 0,'0'0'96'0,"0"0"-83"0,0 0-9 15,-17 104 107-15,-10 0 13 16,-9 39-15-16,-7 49-54 16,3 42 4-16,2 32-27 15,9 35-13-15,6 20-10 16,6 20-4-16,1 17-4 15,0 5 2-15,0-3 1 16,-1-5-4-16,8-15-3 16,6-27-6-16,2-28 1 0,1-30 6 15,0-36 2 1,-2-23 2-16,-1-24-2 0,-1-27-10 16,3-24 6-16,-1-31-8 15,2-28-59-15,0-23-18 16,0-20-59-16,10-9 17 15,1 0-26-15,5 6 57 16,1 9 45-16,2 4-13 16,-2-3 38-16,2-2-51 15,0-14-181-15</inkml:trace>
  <inkml:trace contextRef="#ctx0" brushRef="#br0" timeOffset="21238.21">18777 3777 905 0,'0'0'22'0,"0"0"90"16,61-75 69-16,-43 75-27 16,1 39-80-16,0 41-53 15,-2 55 5-15,-9 58 47 16,-8 49 2-16,0 55-24 15,-18 44-19-15,-14 30-24 16,-6 21-2-16,2 2-4 16,2-6-1-16,-1-6 1 15,2-10 31-15,5-5-8 16,3-13-2-16,6-25-16 0,7-31 3 16,2-37-1-16,0-34-7 15,0-31 5-15,2-36-7 16,1-27-1-16,3-31 1 15,4-29-9-15,0-20-4 16,0-22-11-16,0-15-46 16,0-10 16-16,0-6-28 15,0-2-24-15,8-23-9 16,9-14-14-16,7-14-143 16,7-10-212-16</inkml:trace>
  <inkml:trace contextRef="#ctx0" brushRef="#br0" timeOffset="21955.92">21396 4501 946 0,'0'0'197'0,"0"0"-190"15,11-94-5-15,-8 70 34 0,-2 5 19 16,1 8-40-1,-2 5-4-15,0 5 8 0,0 1-6 16,0 0 3-16,0 0 28 16,1 0-13-16,3 7-23 15,0 15 13-15,2 17 31 16,3 22-5-16,1 24 7 16,0 43 1-16,-5 45 10 15,-5 58-13-15,0 52-26 16,-24 41 4-16,-15 34-15 15,-11 10-9-15,-11 1 0 16,-8-10-6-16,6-22 1 16,0-10-1-16,16-18 0 15,16-16-3-15,9-16-2 16,22-26 5-16,0-24-24 0,0-21 24 16,9-30 0-1,-1-22-6-15,0-28 6 0,5-28 0 16,-9-21-1-16,-1-26 1 15,-1-21-57-15,-2-21-12 16,6-9-30-16,6-32-130 16,4-9-151-16,10-2-486 15</inkml:trace>
  <inkml:trace contextRef="#ctx0" brushRef="#br0" timeOffset="28798.96">2938 7514 1834 0,'0'0'87'15,"0"0"-77"-15,0 0 9 16,0 0 54-16,0 0-49 0,0 0-24 16,0 0 0-16,-3-3 0 15,-4 23 0-15,-4 5 0 16,-1 8 0-16,-1 2 0 15,4 1 0-15,3-3 0 16,1 1 0-16,4 0 0 16,1 0 0-16,0-2 0 15,6 1 0-15,6-4 0 16,4-2 0-16,1-7 0 16,-1-4 0-16,1-7 0 15,0-6 0-15,4-3 0 16,3 0 0-16,6-12 0 15,7-9 0-15,2-8 0 0,6-5 0 16,10-3 0 0,8 2 0-16,4 0 0 0,6 9 0 15,0 6 0-15,7 11 0 16,5 9 0-16,2 7 0 16,4 21 0-16,-3 14 0 15,0 11 0-15,-6 13 0 16,-9 6 0-16,-13 4 0 15,-14 3 0-15,-12 0 0 16,-10-1 0-16,-9 0 0 16,-8-11 0-16,-2-11 0 15,-4-6 0-15,-1-13 0 16,0-10 0-16,0-10 0 16,0-11 0-16,0-4 0 0,0-2 0 15,0 0 0-15,5-16 0 16,10-9 0-16,13-10 0 15,15-7 0-15,14-2 0 16,7-6 0-16,5 0 0 16,4-1 0-16,3 5 0 15,0 11 0-15,6 11 0 16,2 15 0-16,4 9 0 16,6 17 0-16,4 27 0 15,5 10 0-15,6 10 0 16,4 7 0-16,2 1 0 15,-3 0 0-15,1-5 0 16,-1-6 0-16,-4-10 0 0,-7-9 0 16,-13-12 0-16,-12-10 0 15,-3-10 0-15,-3-9 0 16,-4-1 0-16,-8-6 0 16,-13-8 0-16,-12 1 0 15,-14 2 0-15,-10 6 0 16,-6 1 0-16,-3 0 0 15,0-3 0-15,-4 3-67 16,-10 1-351-16,1 3-438 16</inkml:trace>
  <inkml:trace contextRef="#ctx0" brushRef="#br0" timeOffset="30230.94">7595 8775 1399 0,'0'0'33'15,"0"0"-13"-15,0 0 82 16,0 0 15-16,0 0-26 16,-87 34-24-16,72-7-30 15,2 11 9-15,7 3-21 16,6 8-15-16,0 4-5 15,0 2 1-15,18-3-6 16,4-2 0-16,8-3-4 0,7-8-4 16,5-6 2-1,6-13-5-15,1-11 11 0,2-9 2 16,2 0 0-16,5-22 6 16,5-5 1-16,1-5-5 15,2-1 8-15,6 4-2 16,-4 5 6-16,-5 4-4 15,-12 4 14-15,-10 10-9 16,-8 4-17-16,-5 2 0 16,1 8 0-16,-1 20 0 15,3 7 0-15,-1 11 0 16,-4 11 0-16,-2-1 0 16,-5 2 0-16,-7-5 0 0,-2-7 0 15,-7-7 0 1,-3-9 0-16,0-10 0 0,0-10 0 15,0-6 0-15,0-4 0 16,0 0 0-16,2-20 0 16,8-19 0-16,8-14 0 15,7-11 0-15,11-3 0 16,9 3 0-16,7 5 0 16,9 13 0-16,10 9 0 15,6 13 0-15,8 13 0 16,4 11 0-16,10 14 0 15,7 26 0-15,6 16 0 0,1 14 0 16,5 11 0 0,-3 5 0-16,6 1 0 0,0-3 0 15,-4-7 0-15,-9-12 0 16,-16-14 0-16,-13-18 0 16,-6-18 0-16,-4-15 0 15,3 0 0-15,-4-24 0 16,-1-9 0-16,-6-4 0 15,1-2 0-15,-9 0 0 16,-5 6 0-16,-8 10 0 16,-14 6 0-16,-5 7 0 15,-5 4 0-15,-3 6 0 16,5 9-103-16,6 18-357 16,9 13-451-16</inkml:trace>
  <inkml:trace contextRef="#ctx0" brushRef="#br0" timeOffset="31299.09">12198 9674 839 0,'0'0'344'16,"0"0"-286"-16,0 0 57 15,0 0 60-15,0 0-73 16,0 0-73-16,-26-1-26 15,16 21-3-15,-3 8 0 0,-1 11 0 16,8 1-2 0,6 4-2-16,0 1 0 0,4-3-5 15,16-3-22-15,5-5-2 16,2-7-9-16,5-13 25 16,5-5 17-16,9-9 3 15,12 0 5-15,6-14 16 16,7-6 6-16,0-6-2 15,-1-1 2-15,-3-1-14 16,-7 4 13-16,-8 2 17 16,-10 5-2-16,-6 5-16 15,-8 4 1-15,-6 6-10 16,2 2-12-16,6 15-7 16,9 19-5-16,8 11-4 15,8 8 8-15,0 3 1 0,0 2-3 16,-8 0 1-16,-6-9-3 15,-10-6 4-15,-6-14 1 16,-11-12 0-16,-4-9 1 16,-4-8 2-16,2 0 7 15,2-14 4-15,6-13-6 16,5-7 2-16,2-3-3 16,5 4 7-16,7 2 1 15,3 6 1-15,4 8 2 16,12 14-10-16,7 3-8 15,9 22-2-15,18 20-5 16,9 14 4-16,9 11 3 0,1 0 0 16,2 1 3-16,-6-10-3 15,-9-14 3-15,-7-18 1 16,-9-16 6-16,-7-10 14 16,-9-5-1-16,-7-16 3 15,-14-4-22-15,-13-2-4 16,-10 3 0-16,-9 5 0 15,-9 10-21-15,0 9-102 16,-25 0-207-16,-5 5-190 16</inkml:trace>
  <inkml:trace contextRef="#ctx0" brushRef="#br0" timeOffset="34118.96">15706 9907 1542 0,'0'0'33'15,"0"0"17"-15,0 0 4 16,0 0 44-16,0 0-37 16,0 0-53-16,0 0-8 0,0 18-4 15,-7 13 2-15,2 3 0 16,3 7 0-16,2-1-2 15,4-2 3-15,12-3-6 16,6-5-5-16,8-3-4 16,9-7 1-16,7-5 4 15,9-8 8-15,9-4 3 16,4-3-2-16,1-3 4 16,-1-16 4-16,-4-2 3 15,-6-4 3-15,-3-1-4 16,-8 4 2-16,-10 2 0 15,-9 6 6-15,-12 5 7 0,-8 8-5 16,-3 1-17-16,-1 0-1 16,9 21-14-16,6 15 11 15,10 9 2-15,8 7 2 16,7 2 0-16,-1 0-1 16,-1-2 0-16,-8-10-1 15,-9-12 3-15,-8-12-2 16,-2-10 0-16,-2-8 4 15,6-5 6-15,11-16 0 16,11-14-8-16,6-4-2 16,7-1 3-16,3 6-3 15,3 4-1-15,2 7-1 16,8 6 3-16,2 12-1 16,8 5 1-16,7 8 12 15,5 25-2-15,10 10-6 0,5 10 5 16,-1 5 5-16,-7-9-7 15,-14-8 4-15,-14-12 3 16,-11-12-5-16,-6-7-4 16,-7-7-3-16,-7-3-2 15,-8 0-2-15,-7-8-1 16,-7-5-22-16,-9-3-54 16,-8-1-74-16,-1-7-145 15,0 1-350-15</inkml:trace>
  <inkml:trace contextRef="#ctx0" brushRef="#br0" timeOffset="34984.76">18819 10127 1172 0,'0'0'53'0,"0"0"-40"0,0 0-13 16,0 0 0-16,0 0 0 16,0 0 6-16,-38 42 9 15,18-1-5-15,1 2-10 16,5 5 1-16,6 3-1 16,8-3-4-16,0-6-3 15,9-10-15-15,12-13 2 16,7-14 20-16,5-5 7 15,9-14 10-15,6-15 33 16,4-8 13-16,6-3-19 16,4 2-26-16,-3 2-3 15,-2 6 5-15,-5 7 0 16,-9 5 8-16,-3 11-14 16,-7 7-12-16,0 5-2 15,3 25-10-15,6 17-6 0,5 14-7 16,4 7-13-16,0 2-2 15,0-5 15-15,-8-11 4 16,0-16 17-16,-4-13-3 16,4-13 5-16,5-12 3 15,4 0 3-15,5-15 6 16,1-3 21-16,-4-1-14 16,-1 4 4-16,-4 5 0 15,-2 5 0-15,-1 5-15 16,0 9-5-16,6 20-3 15,5 13-3-15,1 6 3 16,3 8 2-16,-3-6-2 0,-1-6 0 16,-10-10 0-16,-12-15 0 15,-11-9-8-15,-9-10-47 16,-9 0-115-16,-1-32-275 16</inkml:trace>
  <inkml:trace contextRef="#ctx0" brushRef="#br0" timeOffset="39156.29">11470 12310 1192 0,'0'0'19'15,"0"0"8"-15,0 0 50 16,0 0 99-16,0 0-21 15,0 0-28-15,0 0-35 16,-2 75 26-16,2 1-54 16,2 14-64-16,8 15 0 15,-2 4 0-15,4 0 0 0,-8-5 0 16,1-10 0-16,-2-14 0 16,-3-17 0-16,0-23-21 15,0-20-123-15,0-20-75 16,0-24 54-16,-5-34 3 15,-4-26-6-15,3-16 168 16,6-9 14-16,0-4 47 16,15-1 53-16,15 3 0 15,12 9-45-15,10 6 9 16,8 8 19-16,1 13-23 16,0 8-21-16,-6 13-14 15,-6 15 1-15,-13 15 9 16,-12 12-39-16,-9 12-8 0,-4 0-2 15,2 29-18-15,2 19 8 16,-2 18 9-16,-4 14-2 16,-9 5 3-16,0 3-1 15,-25-7-2-15,-13-7 3 16,-12-18-26-16,-8-14-19 16,-3-19-1-16,-1-17-5 15,4-6-16-15,9-12-7 16,10-16-5-16,14-2-59 15,16 0-125-15,9 0-195 16</inkml:trace>
  <inkml:trace contextRef="#ctx0" brushRef="#br0" timeOffset="39423.39">12213 12654 1449 0,'0'0'154'16,"0"0"-128"-16,80-49-25 16,-17 37 97-16,10 0-28 15,9 5-66-15,0 3-3 0,-3 2-1 16,-3 2-20-16,-7 0-78 15,-5 0-112-15,-10 0-309 16</inkml:trace>
  <inkml:trace contextRef="#ctx0" brushRef="#br0" timeOffset="39757.1">12651 12386 1728 0,'0'0'23'15,"0"0"-23"-15,0 0 0 16,0 0 9-16,0 0 105 0,0 0-54 16,-18-42-24-1,30 42-18-15,12 0-18 0,12 0-1 16,6 14 0-16,7 8 1 16,3 9-2-16,6 4-2 15,2 3-1-15,-5-1-1 16,0 1 6-16,-7-4 5 15,-3-4-5-15,-11-4 0 16,-10-7 1-16,-14-7-1 16,-10-4 0-16,-1 5-4 15,-30 0-2-15,-20-1 3 16,-13-2-49-16,-5-5-53 16,2 0-67-16,10 2-44 15,24 2-196-15,23 1-502 16</inkml:trace>
  <inkml:trace contextRef="#ctx0" brushRef="#br0" timeOffset="40206.55">13728 12564 214 0,'0'0'1491'16,"0"0"-1464"-16,0 0-27 0,0 0-23 15,0 0 23-15,0 0 9 16,-86-36-9-16,69 58-3 16,2 11 1-16,9 10-4 15,6 10 0-15,8 3 5 16,23 0-5-16,14-2 4 15,5-10-9-15,4-11 1 16,-3-16 10-16,-4-8 1 16,-8-9 19-16,-10 0 1 15,-11 0 25-15,-8-1 8 16,-8-4-30-16,-2 2-5 16,0 3-10-16,-15 0-9 15,-13 0-4-15,-8 17 0 16,-3 11-10-16,-3 4-1 15,0 0-13-15,2-4-22 0,1-5-26 16,9-9-13-16,6-4-58 16,10-10-52-16,14 0-71 15,0-7-146-15</inkml:trace>
  <inkml:trace contextRef="#ctx0" brushRef="#br0" timeOffset="40624.22">14219 12651 1323 0,'0'0'9'0,"0"0"-9"0,82-58 0 16,-54 45 65-16,-4 0 72 16,1 5-34-16,-7 2-31 15,-3 3-38-15,-1 3-23 16,2 0-9-16,2 1-2 15,1 21-7-15,1 12 1 16,-5 13 4-16,-5 8 2 16,-6 8 3-16,-4 7 5 15,-11-1 3-15,-21 0-9 16,-10-8 5-16,-5-9-7 16,2-7-4-16,2-12-4 0,12-11-3 15,11-10 4 1,8-9 0-16,12-3 7 0,3 0 10 15,30-9 15-15,21-9-22 16,19-4-2-16,7 3 1 16,4 0-2-16,-5 2-33 15,-8 2-39-15,-9 2-24 16,-15 2-68-16,-21-1-49 16,-25-1-83-16,-10-4-208 15</inkml:trace>
  <inkml:trace contextRef="#ctx0" brushRef="#br0" timeOffset="40808.99">14202 12893 1349 0,'0'0'96'0,"0"0"-48"0,0 0-46 16,0 0 89-16,0 0 15 16,102-55-50-16,-28 52-43 15,7 3-7-15,1 0-6 16,-5 3-13-16,-8 9-44 15,-2 2-43-15,-4 5-42 16,1 3-82-16,-1-2-100 16,1 2-173-16</inkml:trace>
  <inkml:trace contextRef="#ctx0" brushRef="#br0" timeOffset="42092.19">16295 12807 1151 0,'0'0'593'16,"0"0"-539"-16,0 0-31 15,0 0 13-15,0 0 55 16,0 0-77-16,51-17-14 16,-82 65-3-16,-10 12 3 15,-4 7 1-15,2-3-1 16,6-3-1-16,12-9-18 16,14-12-2-16,11-9 7 15,17-7 12-15,27-7 2 16,22-7 4-16,14-6 2 15,10-4 0-15,8 0-5 0,2 0-1 16,-4 0-48-16,-8-8-71 16,-15-1-42-16,-18-8-47 15,-18-10-170-15,-20-11-458 16</inkml:trace>
  <inkml:trace contextRef="#ctx0" brushRef="#br0" timeOffset="42275.79">16538 12828 1607 0,'0'0'87'0,"0"0"-87"0,0 0 0 15,15 105 66-15,8-5 21 16,2 26-58-16,0 15-25 16,-5 2-4-16,-9-4-22 15,-9-5-54-15,-2-13-86 16,0-17-118-16,0-27-303 15</inkml:trace>
  <inkml:trace contextRef="#ctx0" brushRef="#br0" timeOffset="42695.43">17594 13283 1622 0,'79'-26'1'16,"-13"13"-2"-16,-9 6 0 16,-14 4 1-16,-16 1 63 15,-12 2 8-15,-12 0-60 16,-3 4-11-16,0 23-16 16,-5 14 16-16,-13 13-3 15,-6 9 0-15,-7 7 2 16,-6 3-2-16,-7-6 0 15,-6-7 1-15,-7-11-1 16,-1-13 0-16,0-16-3 16,-1-16-1-16,6-4-4 15,5-21-9-15,11-15-6 0,9-6 12 16,12-8 9-16,11-4 5 16,5 1-11-16,21 0 1 15,19 4 9-15,17 6-3 16,11 4-7-16,7 8-23 15,5 7-12-15,3 14-42 16,4 10-75-16,6 5-37 16,1 25-111-16,3 12-59 15</inkml:trace>
  <inkml:trace contextRef="#ctx0" brushRef="#br0" timeOffset="43126.16">18629 13714 565 0,'0'0'207'16,"0"0"-30"-16,0 0-4 0,0 0-15 15,0 0-30-15,0 0-52 16,54 19-31-16,-93-31-6 16,-14-3-9-16,-4 3-11 15,-3 2-12-15,-1 2-5 16,1 2 0-16,1-4-2 16,5 3 2-16,11-3-2 15,16 2 2-15,11 2-1 16,11-5 5-16,5-4 42 15,0-8 27-15,14-3-40 16,11-6-13-16,8 1 3 16,8 2-1-16,1 2-11 0,0 3-11 15,-5 4 1-15,-10 4-1 16,-1 7 9-16,-7 1-6 16,-5 3-5-16,0 5 0 15,-5 0-8-15,4 0-1 16,1 17-11-16,1 13-5 15,0 10 16-15,-3 13 5 16,-3 8 4-16,-9 9-1 16,-2 10-1-16,-28 5 1 15,-17 1-3-15,-17-3-5 16,-14-11-31-16,-9-9-55 16,2-10-72-16,7-9-99 15,19-18-143-15,22-16-340 0</inkml:trace>
  <inkml:trace contextRef="#ctx0" brushRef="#br0" timeOffset="43610.98">19274 13300 1298 0,'0'0'75'0,"0"0"-24"0,0 0-51 16,0 0 6-16,0 0 26 15,0 0 40-15,-41-64-38 16,16 68-27-16,-3 17-5 16,1 9-1-16,0 8 1 15,5 5-2-15,5 7 0 16,3 7 0-16,3 8-2 15,6 0 1-15,5 6-3 16,0 1-23-16,10-2-44 16,16-12-23-16,9-13-17 15,1-23 58-15,-1-19 53 16,1-3 23-16,-5-23 66 16,-3-12-21-16,-9-6-2 15,-9-2-20-15,-10 1-5 16,-4 6 7-16,-22 10-40 0,-9 6-8 15,-3 11-4-15,1 9-4 16,2 0-14-16,7 21-5 16,9 10-9-16,5 7 6 15,8 2-22-15,6-4-27 16,0-3-25-16,8-7-2 16,11-12-83-16,8-14-124 15</inkml:trace>
  <inkml:trace contextRef="#ctx0" brushRef="#br0" timeOffset="45532.26">11500 11558 745 0,'0'0'238'0,"0"0"-207"16,0 0 44-16,0 0 82 16,0 0-65-16,0 0-28 15,0 0 40-15,-69-39 0 16,87 39-25-16,34 0-48 15,30 12-30-15,39 7 5 16,34 3-6-16,25 4 2 16,32 5-2-16,27 2-2 0,22 7 2 15,24 4 2-15,15 4-1 16,16 7 8-16,9 1-6 16,12 3 4-16,8 2 8 15,6 2-4-15,6 6-11 16,3 1 0-16,-5 3 2 15,-14 2-2-15,-16-2 0 16,-22-3 1-16,-25-5-1 16,-20-6 0-16,-21-5 0 15,-16-9 0-15,-20-11 3 16,-25-6 4-16,-28-10-7 16,-28-2-2-16,-23-3 2 0,-19 1 0 15,-12 1 0-15,-20-3-1 16,-12-6-1-16,-8-2 1 15,-6-4 1-15,0 2-4 16,7-2-6-16,7 0-4 16,8 0 1-16,6 0-4 15,1-5-1-15,4-2 12 16,6 2 0-16,5 5 0 16,9 0-10-16,6 0-22 15,-3 11 28-15,-6 5 9 16,-10 2 0-16,-15-4 0 15,-14-3 1-15,-12-3 0 0,-11-6 1 16,-5 0-1-16,-3 1 0 16,0-1-3-1,0 5 1-15,0 2 1 0,-2 2 0 16,-1 3 1-16,3 1 1 16,0-1-1-16,0 2 5 15,0-2 1-15,0-3 1 16,5-2-4-16,-1 2 3 15,2 3-6-15,1 3-1 16,1 13 1-16,1 10 0 16,3 10 0-16,1 14 0 15,4 6-1-15,-2 11 1 16,-2 3-1-16,-7 5 1 16,-6 5 0-16,-6 5-2 0,-25 6 2 15,-12 7 3-15,-8 1-3 16,-6-2 0-16,-4-6 0 15,-6-14 0-15,-8-18-1 16,-11-18 1-16,-14-18 3 16,-24-13-2-16,-24-19 0 15,-28-5 0-15,-31-27-1 16,-33-17 3-16,-27-12-1 16,-27-8 7-16,-22-1-3 15,-15 1 4-15,-12 11 16 16,-5 10-1-16,1 10-25 15,6 10 2-15,4-2 1 16,5-3-3-16,1-4 5 16,4-7-5-16,9 0 5 0,12 2-5 15,17 4-5-15,21 5 5 16,26 5 5-16,23-3 2 16,22 0-6-16,22 0 13 15,22-2 13-15,17-1-7 16,19-3 0-16,10-3-7 15,9-4-5-15,7-2 2 16,7 4 8-16,11 3 16 16,16 5-16-16,5 5-6 15,9 3-7-15,3 1 5 16,6 3 3-16,4 0-6 16,1 3-5-16,4 2-1 15,4 4 0-15,0 1-1 0,-1 1-1 16,4 0 1-16,-6 4 0 15,-1-1-1-15,-4 0 2 16,-3 0 0-16,-1-5-1 16,-2-4 0-16,1-10 3 15,-3-14 2-15,-5-18 16 16,2-18 2-16,2-20-11 16,10-28-12-16,12-23 0 15,16-19-24-15,0-15-39 16,24 0-47-16,13 4-94 15,15 14-76-15,12 14-297 16</inkml:trace>
  <inkml:trace contextRef="#ctx0" brushRef="#br0" timeOffset="51485.3">19833 9890 391 0,'0'0'98'0,"0"0"-96"15,0 0-2-15,0 0-3 16,0 0-5-16,0 0 4 16,0 0 1-16,0 0 0 15,12 18-20-15,-6-15-72 16,3 0-71-16</inkml:trace>
  <inkml:trace contextRef="#ctx0" brushRef="#br0" timeOffset="52904.35">18616 9886 672 0,'0'0'208'0,"0"0"-156"16,0 0 51-16,0 0-16 16,0 0-56-16,0 0-20 15,0 0-7-15,2 0 15 16,5-1 27-16,-3-1-5 15,2 2-10-15,2 0 5 0,1 0-20 16,3 0-12 0,1 2-2-16,2 3-1 0,0 2-1 15,3 1-1-15,0-2 1 16,4 2 0-16,4 0-1 16,2 1-7-16,3 0 2 15,2-1 5-15,1 1-6 16,1-1 6-16,-1-1-6 15,0-2-7-15,-4-2-8 16,-3-1-21-16,3 0-29 16,-2 1-37-16,5 2 31 15,4 1 38-15,-1 2 8 16,3 1-19-16,-2 2 30 16,2-5 14-16,-5-3 2 15,-1 0-2-15,0-3 7 16,0 0 0-16,1 0-1 15,-1 0 2-15,-2 0-1 0,1 0 0 16,-1 5-2-16,-1 1-13 16,1-3 5-16,-1 5 7 15,-2-4-1-15,2 1-13 16,0-2-1-16,0 2-33 16,2-1 37-16,1 0 14 15,0 1 5-15,1 1 29 16,-3 0 22-16,-1 2 15 15,0 0-21-15,-3 1-22 16,0-1-18-16,0-2-7 16,-3-1-3-16,2 0-14 15,1-4-44-15,2 1-12 0,0-2 53 16,1 1 17-16,0 1 38 16,-3 1 8-16,-3 0-31 15,-3 2-15-15,-4-2-17 16,-3 0-84-16,1-1-137 15,0-2-77-15</inkml:trace>
  <inkml:trace contextRef="#ctx0" brushRef="#br0" timeOffset="53089.01">20571 10181 435 0,'0'0'130'15,"0"0"52"-15,0 0-59 16,0 0-58-16,0 0-52 16,80 1-13-16,-79 0-19 15,2-1-92-15,4 0-48 16,5 0 86-16,8 2 59 0,2 3 14 15,5 1 30-15,-2 1-2 16,1 2 26-16,-6-2-32 16,-4-4-22-16,-5-3-71 15,-5 0-29-15,-3 0-234 16</inkml:trace>
  <inkml:trace contextRef="#ctx0" brushRef="#br0" timeOffset="53405.26">20730 10048 357 0,'0'0'681'0,"0"0"-643"15,0 0-24-15,0 0 121 16,0 0-25-16,0 0-79 16,31 41-10-16,-10-15 39 15,3-1 10-15,1 0-10 16,0 0-15-16,-4 1-21 16,-7-1-20-16,-7 2-2 15,-4-1-2-15,-3 5-11 0,-10-4-47 16,-23-2-66-1,-15-8-85-15,-12-8-121 0</inkml:trace>
  <inkml:trace contextRef="#ctx0" brushRef="#br0" timeOffset="54088.21">18923 9799 940 0,'0'0'242'0,"0"0"-188"15,0 0 19-15,0 0 39 0,0 0-47 16,0 0-13 0,-45-2-15-16,25 23 2 0,3 8-4 15,-1 5 0-15,2 4-10 16,-4 1-12-16,0-3-13 16,-1-4 0-16,3-7-11 15,2-9-6-15,7-7 4 16,6-4 7-16,3-2 6 15,0 3 12-15,9 7 36 16,17 6-20-16,10 6-19 16,7 2-9-16,2 2-17 15,1 5-102-15,1-1-194 16,2 1-569-16</inkml:trace>
  <inkml:trace contextRef="#ctx0" brushRef="#br1" timeOffset="60447.6">19629 9895 483 0,'0'0'1037'0,"0"0"-928"16,0 0 19-16,0 0-23 15,65 95-19-15,-46-21-38 16,-3 21-18-16,-7 14-9 15,-3 17-21-15,-5 11 0 16,2 4 0-16,-2 6 0 16,4-6 0-16,1-5 0 15,3-14 0-15,1-12 0 0,1-20 0 16,-2-19 0-16,-3-17 0 16,-2-24 0-16,-1-14 0 15,-3-12 0-15,0-4 0 16,0-4 0-16,0-21 0 15,0-13-59-15,0-8-37 16,-1-9-42-16,-1-3-68 16,1-6-64-16,-3 0-129 15,0 1-375-15</inkml:trace>
  <inkml:trace contextRef="#ctx0" brushRef="#br1" timeOffset="61027.59">19411 10157 481 0,'0'0'736'16,"0"0"-620"-16,0 0-2 15,0 0 2-15,0 0-43 16,0 0-34-16,19 0-14 16,-19 0-5-16,0 0-13 15,0 0 13-15,8-5 25 16,5-8 2-16,5-8-8 16,6-5 8-16,6-6 5 15,3 0-9-15,1-2-16 0,-2 4-27 16,-3 2 0-1,-5 6 0-15,-5 8 0 0,-5 7 0 16,-2 4 0-16,3 3 0 16,7 8 0-16,8 19 0 15,7 12 0-15,2 3 0 16,-3 0 0-16,-5-3 0 16,-4-3 0-16,-3-5 0 15,-2-4-140-15,-3-5-113 16,1-1-155-16,2-1-682 15</inkml:trace>
  <inkml:trace contextRef="#ctx0" brushRef="#br1" timeOffset="62212.33">19329 11979 513 0,'0'0'532'0,"0"0"-530"15,0 0-2-15,0 0 74 16,0 0 15-16,0 0-55 15,0-49-11-15,0 47 3 16,0 2 19-16,0 0 32 0,0 0 25 16,0 0-9-16,0 0-14 15,0 0-2-15,0 0-16 16,0 0-8-16,0-2-9 16,0 2-13-16,-6 0-11 15,-7 0 3-15,-10 4 3 16,-2 8-3-16,-5-1-23 15,-3 3 0-15,1 2 0 16,0-1 0-16,1 2 0 16,1-1 0-16,6-1 0 15,5 1 0-15,4 1 0 0,6 1 0 16,6 0 0-16,3 2 0 16,0 0 0-16,4-2 0 15,13-2 0-15,-1-4 0 16,0-4 0-16,0-3 0 15,-2-1 0-15,0-1 0 16,-1-3 0-16,-1 0 0 16,-4 0 0-16,-1 0 0 15,-4 0 0-15,0 0 0 16,-2 0 0-16,-1 2 0 16,0-1 0-16,0 2 0 15,0 5 0-15,0 7 0 16,0 4 0-16,0 5 0 0,0 3 0 15,0 0 0 1,0-1 0-16,-1 1 0 0,-4-5 0 16,-5-3 0-16,-2 0 0 15,-6-4 0-15,-7-3 0 16,-5-2 0-16,0-6 0 16,2-1 0-16,4-3-12 15,6 0-59-15,5 0-28 16,4-15-5-16,6-4-64 15,3-4 14-15,9 1-2 16,20-2-11-16,12 1 26 16,9 0 12-16,4 3-53 0,3 0-2 15,-3 2-27-15,-5 3-46 16</inkml:trace>
  <inkml:trace contextRef="#ctx0" brushRef="#br1" timeOffset="62713.36">19499 12165 223 0,'0'0'617'16,"0"0"-447"-16,0 0-44 16,0 0 64-16,0 0-15 15,0 0-54-15,42-35 2 16,-36 34-18-16,1-2-37 16,2 3-12-16,5-3-27 15,-2 2-8-15,1 0-13 16,-3 0 4-16,1-1-9 15,1 1-3-15,-3 1 0 0,0-2 0 16,1 1 0-16,-1 1 0 16,-3 0 0-16,0 0 0 15,-2 0 0-15,-2 0 0 16,1 0 0-16,0 4 0 16,1 9 0-16,2 3 0 15,2 5 0-15,2 4 0 16,-4 3 0-16,0 6 0 15,-4 4 0-15,-2 1 0 16,0 2 0-16,-11 0 0 0,-8 0 0 16,-2-4 0-1,-5-3 0-15,4-6 0 0,2-3 0 16,7-11 0-16,6-3 0 16,4-6 0-16,3-2 0 15,0-2 0-15,0 3 0 16,16-3 0-16,14 2 0 15,8-3 0-15,5 0 0 16,2 0 0-16,-1 0-44 16,-6-9-93-16,-10-2-71 15,-15-4-93-15,-13-5-277 16</inkml:trace>
  <inkml:trace contextRef="#ctx0" brushRef="#br1" timeOffset="62881.45">19487 12443 1676 0,'0'0'146'16,"91"-9"-115"-16,-28 9 77 15,4 0-55-15,-1 0-49 16,-4 14-4-16,-7 2-30 16,-4 4-101-16,0 0-190 15,1-3-471-15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0:57.3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4127 5988 1196 0,'106'128'35'16,"15"14"-30"-16,8 13 56 15,4 13-25-15,0 8-29 16,-2-2-7-16,-13-9-14 16,-15-16-32-16,-21-23-27 15,-21-26-30-15,-19-31-88 16,-15-32-176-16</inkml:trace>
  <inkml:trace contextRef="#ctx0" brushRef="#br0" timeOffset="263.45">4537 5470 1073 0,'164'190'6'0,"18"25"-5"15,17 14-1-15,11-2 0 0,10-11-2 16,-8-23 0-16,-24-29 2 16,-33-23 7-16,-40-32-7 15,-42-31-1-15,-34-43-89 16,-33-35-83-16,-9-68-135 15</inkml:trace>
  <inkml:trace contextRef="#ctx0" brushRef="#br0" timeOffset="473.11">5432 4755 1260 0,'240'206'0'16,"11"18"-4"-16,-11 0 0 0,-19-24 4 16,-28-21 1-16,-33-25 6 15,-33-26-3-15,-33-27-4 16,-34-31-23-16,-34-43-134 16,-26-34-146-16</inkml:trace>
  <inkml:trace contextRef="#ctx0" brushRef="#br0" timeOffset="665.48">6297 4389 1170 0,'172'128'0'0,"11"29"-58"0,4 0 58 15,-22-17 1-15,-40-33-1 16,-43-56-25-16,-52-45-104 15,-34-39-131-15,-63-66 9 16</inkml:trace>
  <inkml:trace contextRef="#ctx0" brushRef="#br0" timeOffset="787.75">6597 3886 624 0,'203'146'802'0,"10"43"-802"16,5 35-2-16,-6 30-9 15,-14 14-54-15,-13-7-56 0,-16-22-178 16,-7-36-606-16</inkml:trace>
  <inkml:trace contextRef="#ctx0" brushRef="#br0" timeOffset="1209.55">7720 6229 1027 0,'151'134'301'0,"35"32"-301"0,23 18-3 16,16 9 3-1,14 5 10-15,-2 0-6 16,2-5-2-16,-10-20-1 0,-27-20 1 16,-25-20-2-16,-37-29-17 15,-40-33-101-15,-34-47-63 16,-33-42-86-16</inkml:trace>
  <inkml:trace contextRef="#ctx0" brushRef="#br0" timeOffset="1427.11">8731 5446 1064 0,'276'247'0'0,"54"52"-9"16,28 30 9-1,13 12 7-15,-20-16-7 0,-47-33 0 16,-58-50 0-16,-68-57 6 15,-74-60 2-15,-65-53 4 16,-47-53-12-16,-69-47-145 16,-53-80-279-16</inkml:trace>
  <inkml:trace contextRef="#ctx0" brushRef="#br0" timeOffset="1640.68">8898 4942 1182 0,'314'242'0'0,"32"39"-48"0,19 22 5 15,-3-1 9-15,-24-22-16 16,-34-26 2-16,-43-50-28 16,-55-40-10-16,-52-43-17 15,-47-46-17-15,-51-48-198 16</inkml:trace>
  <inkml:trace contextRef="#ctx0" brushRef="#br0" timeOffset="1777.76">10668 5276 737 0,'362'269'0'15,"2"-5"-298"-15,-18-25-93 16</inkml:trace>
  <inkml:trace contextRef="#ctx0" brushRef="#br0" timeOffset="1815.4">12497 6522 195 0,'132'56'0'15</inkml:trace>
  <inkml:trace contextRef="#ctx0" brushRef="#br0" timeOffset="2002.52">9849 3642 797 0,'183'132'386'15,"39"42"-386"-15,30 28-31 16,12 5 31-16,-10-1 1 16,-22-12 0-16,-33-23-1 15,-21-24-40-15,-15-32-174 16,-3-34-231-16</inkml:trace>
  <inkml:trace contextRef="#ctx0" brushRef="#br0" timeOffset="2474.42">11895 6991 731 0,'103'24'550'15,"32"42"-550"-15,36 32-30 16,30 34 30-16,30 32 12 15,30 21-4-15,14 8-8 16,-2 4 1-16,-14-7 0 16,-32-16-1-16,-27-17-4 15,-36-26 4-15,-39-32-1 0,-41-37-26 16,-42-48-125 0,-42-39-116-16,-17-69-39 0</inkml:trace>
  <inkml:trace contextRef="#ctx0" brushRef="#br0" timeOffset="2693.73">12422 5760 389 0,'171'124'235'0,"54"51"-235"15,51 44-11-15,26 32 11 16,6 6 59-16,-2 2-32 15,-21-25-27-15,-28-35-64 16,-43-46-31-16,-59-49 95 0,-74-56 42 16,-65-48-20-16,-47-83-22 15,-78-77-292-15</inkml:trace>
  <inkml:trace contextRef="#ctx0" brushRef="#br0" timeOffset="2842.33">13373 5378 973 0,'377'279'0'15,"8"3"-62"-15,-21-14-53 16,-24-30-26-16,-40-37 5 0,-54-45-234 16</inkml:trace>
  <inkml:trace contextRef="#ctx0" brushRef="#br0" timeOffset="3015.38">13649 4660 830 0,'271'195'0'0,"13"18"-188"16,1 0 52-16,-18-20 85 15,-41-33-228-15</inkml:trace>
  <inkml:trace contextRef="#ctx0" brushRef="#br0" timeOffset="3198.7">14295 4070 561 0,'240'231'0'0,"-13"-4"-115"16,-20-1-4-16,-16-5-7 15</inkml:trace>
  <inkml:trace contextRef="#ctx0" brushRef="#br0" timeOffset="3510.88">15667 7265 1337 0,'0'0'0'0,"0"0"-12"0,107 75-11 16,-5 27 23-16,32 38 3 15,29 27-2-15,13 12 4 16,3 5-5-16,6-5-5 16,-2-5-6-16,2-12-70 15,-18-21-151-15,-21-34-123 16</inkml:trace>
  <inkml:trace contextRef="#ctx0" brushRef="#br0" timeOffset="3674.58">16267 6195 1122 0,'159'182'0'16,"58"48"-171"-16,41 24 83 15,10 8 81-15,-10-14 5 16,-19-23-32-16,-36-46-216 16,-36-49-213-16</inkml:trace>
  <inkml:trace contextRef="#ctx0" brushRef="#br0" timeOffset="3883.68">16531 4880 860 0,'0'0'2'0,"98"94"32"16,54 56 24-16,48 34-58 15,21 14-19-15,-8 0 5 16,-17-11-4-16,-29-30-73 16,-27-36-73-16,-24-44 32 15,-31-52-84-15,-34-41-46 16</inkml:trace>
  <inkml:trace contextRef="#ctx0" brushRef="#br0" timeOffset="4013.39">17269 4411 1264 0,'177'173'13'16,"34"47"-13"-16,10 25-74 0,6 6 43 15,-5-9 10-15,-22-27-79 16,-17-33-148-16,-22-44-70 15</inkml:trace>
  <inkml:trace contextRef="#ctx0" brushRef="#br0" timeOffset="4515.75">18602 8300 1164 0,'90'68'0'16,"31"26"-4"-16,32 28 2 15,32 21 2-15,30 21 6 16,16 13-5-16,7 2 0 16,-6-1 3-16,-9-10-4 15,-19-16-7-15,-24-25-51 16,-30-35-89-16,-46-47 13 15,-43-45-34-15</inkml:trace>
  <inkml:trace contextRef="#ctx0" brushRef="#br0" timeOffset="4733.64">19301 7221 1065 0,'168'140'0'0,"43"44"-17"15,20 20 10-15,9-1 7 16,-10-12 6-16,-13-23-6 16,-20-37-2-16,-39-40-47 15,-46-54-58-15,-48-47 84 0,-55-85-47 16,-35-67-143 0</inkml:trace>
  <inkml:trace contextRef="#ctx0" brushRef="#br0" timeOffset="4912.42">19401 5854 954 0,'195'162'0'15,"30"32"-103"-15,14 12 49 16,-8-15 54-16,-15-24 5 16,-28-35-2-16,-31-44-3 15,-47-47-2-15,-44-41-6 16,-50-51 7-16,-32-63-12 15,-63-57-120-15,-43-52 9 0,-40-36-142 16</inkml:trace>
  <inkml:trace contextRef="#ctx0" brushRef="#br0" timeOffset="5066.13">19881 5092 389 0,'0'0'179'16,"0"0"-47"-16,103 115-30 16,46 31-42-16,32 14-60 15,7-12-50-15,-17-24-4 16,-28-34-3-16,-43-36 22 15,-42-41 10-15,-43-28-21 16,-28-63-15-16,-56-50-117 16</inkml:trace>
  <inkml:trace contextRef="#ctx0" brushRef="#br0" timeOffset="5175.25">19948 4213 433 0,'82'44'202'0,"37"46"-189"16,33 24-13-16,16 7-12 15,8 4 12-15,-4-2 0 16,-18-16 0-16,-21-18-57 16,-26-30-139-16</inkml:trace>
  <inkml:trace contextRef="#ctx0" brushRef="#br0" timeOffset="6205">2856 14486 1558 0,'0'0'81'0,"0"0"0"0,-6 95 45 15,-2-31 12-15,-2 16-75 16,0 21-63-16,-11 18 0 15,3 11 0-15,-9 2 0 16,0-3 0-16,2-10 0 16,-2-8 0-16,3-12-82 15,3-20-185-15,8-23-142 16,13-29-395-16</inkml:trace>
  <inkml:trace contextRef="#ctx0" brushRef="#br0" timeOffset="6538.04">2792 14901 1327 0,'50'-75'15'16,"0"6"6"-16,2 5 57 15,0 9 71-15,-7 10-43 16,-2 9-11-16,-7 8-54 16,-9 6-19-16,-9 8-4 15,-8 6 4-15,-4 6-16 16,-1 2-6-16,-4 0-3 15,1 0-16-15,5 24 5 16,8 28 9-16,13 25 5 16,13 14 5-16,5 4-1 15,-3-10 4-15,-13-13 2 0,-21-7 1 16,-9-14-11-16,-42-12 0 16,-24-15-5-16,-17-16-24 15,-8-8-10-15,0-9-40 16,9-16-69-16,18-9-55 15,28 2-118-15,27-2-51 16,9 3-109-16</inkml:trace>
  <inkml:trace contextRef="#ctx0" brushRef="#br0" timeOffset="6594.73">3175 14926 276 0,'81'0'0'0,"1"7"-43"16</inkml:trace>
  <inkml:trace contextRef="#ctx0" brushRef="#br0" timeOffset="7164.71">3973 14988 1062 0,'0'0'512'0,"0"0"-450"16,6-80-40-16,-6 63 108 15,-12 6 3-15,-1 3-57 16,-2 8-43-16,-9 0-16 16,-6 8-17-16,-7 23 0 15,-5 14 0-15,2 19 0 16,1 11 0-16,11 5 0 0,4 3 0 16,9 0 0-1,5 0 0-15,5-10-8 0,5-14-16 16,0-17-38-16,0-20 10 15,9-12 24-15,4-10 13 16,4-2 7-16,8-19-10 16,5-7 16-16,3-1 2 15,4 1 13-15,0 0 23 16,-4 2 10-16,-6-1 14 16,-6 2-15-16,-5-2-28 0,-2-3-17 15,-1 5 0 1,-4 4 0-16,-1 10 0 0,-5 7 0 15,-2 4 0-15,2 0 0 16,-3 0 0-16,1 0 0 16,-1 5 0-16,0 8 0 15,2 12 0-15,1 11 0 16,6 12 0-16,0 11 0 16,1 5 0-16,-2-3 0 15,-7-2 0-15,-1-12 0 16,0-8-95-16,-4-13-137 15,-4-11-136-15,4-11-263 16</inkml:trace>
  <inkml:trace contextRef="#ctx0" brushRef="#br0" timeOffset="7805.24">4328 15279 390 0,'0'0'845'0,"0"0"-809"16,0 0-21-16,0 0 163 15,0 0-5-15,0 0-77 16,26-14-54-16,-26 51 31 16,-3 15-3-16,-2 6-38 15,-4 5-21-15,3 1-2 0,-4-4-8 16,2-5-1-16,-1-11-6 15,3-15-32-15,-4-11-17 16,4-15-28-16,0-6-20 16,1-35 44-16,5-21 36 15,0-16 12-15,23-7 11 16,11-1 8-16,8 0 28 16,7 3 24-16,-1-2-2 15,4-1-34-15,8 4 9 16,-4 8 6-16,-9 13 7 15,-13 16-15-15,-13 14-7 16,-12 12-7-16,-6 8-2 16,-3 8-15-16,0 0-8 15,0 27-30-15,-3 15 13 16,-6 19 14-16,-2 10-6 0,0 4 8 16,0 3 5-16,-4-9 4 15,2-8-1-15,-11-11 0 16,-1-12-2-16,-8-11-29 15,-3-9 5-15,0-9-11 16,6-9-12-16,8 0 30 16,10 0 20-16,9 0 2 15,3 0 2-15,0 0 31 16,0 0 13-16,9 1-16 16,16 13-22-16,10 8-4 15,5 7-6-15,6 3 0 16,-4-1-4-16,-2-2-43 0,-9-4-74 15,-5-4-50-15,4-9-160 16,4-7-424-16</inkml:trace>
  <inkml:trace contextRef="#ctx0" brushRef="#br0" timeOffset="8191.96">4992 15520 996 0,'0'0'179'0,"0"0"-13"16,65-98-154-16,-33 64 45 15,4 0 92-15,1 7-15 16,2 3-34-16,-6 7-33 16,-8 5-9-16,-1 3-18 15,-8 6-34-15,1 3-6 0,2 0-15 16,1 24-7 0,3 12-4-16,-2 11 12 0,-3 10 7 15,-9 4 4-15,-9 2-3 16,0-9-7-16,-27-8-16 15,-6-9 5-15,-7-15-1 16,3-9-14-16,4-11-1 16,6-2 15-16,2-12 20 15,4-17 5-15,-3-14 0 16,6-6-4-16,6-6-25 16,9 3-38-16,3 5 6 15,17 12 12-15,24 16-28 0,14 14-52 16,11 5 63-1,7 17 37-15,3 13 24 16,-6 6 5-16,-4 3-1 16,-6 3-34-16,-10 2-103 0,-8-4-112 15,-6-4-397-15</inkml:trace>
  <inkml:trace contextRef="#ctx0" brushRef="#br0" timeOffset="8537.29">5848 15464 1143 0,'0'0'94'0,"0"0"-2"15,27-73 60-15,-20 59 6 16,-4 6-17-16,-1 5-79 0,-2 3-41 16,0 0-21-16,0 17-12 15,0 20-12-15,-8 18 15 16,1 15-6-16,7 3-9 15,0 0-5-15,0-6-2 16,0-12-17-16,0-10-8 16,16-12 21-16,10-13 16 15,5-12 17-15,11-8 2 16,7-8 7-16,-1-19 20 16,1-10 36-16,-3-6 1 15,-12-9-22-15,-8-5-27 16,-14-4-15-16,-9-2-2 0,-3 1-71 15,0 11-52 1,-2 8-102-16,2 17-248 0</inkml:trace>
  <inkml:trace contextRef="#ctx0" brushRef="#br0" timeOffset="9093.99">6558 15930 1309 0,'0'0'23'16,"0"0"-23"-16,0 0 0 16,0 0 40-16,0 0 46 15,0 0-58-15,-21-67-19 16,6 20-1-16,2-8-2 16,7-11-4-16,6-4-2 15,0-2 1-15,13 3-2 0,7 10 2 16,2 12-1-1,-1 13 3-15,-6 12 3 0,0 12 3 16,-6 9 1-16,0 1-10 16,4 27-6-16,5 22-9 15,6 15 14-15,7 11 1 16,5 3 0-16,-3-2 10 16,-2-7 24-16,-8-14 10 15,-9-18-9-15,-8-19-17 16,-4-12-4-16,-2-6 0 15,0-7 22-15,0-23 17 16,0-14-35-16,0-9-18 16,3-2-9-16,0 4-12 15,0 3-30-15,0 7-51 16,0 9-54-16,7 8-139 0,4 12-269 16</inkml:trace>
  <inkml:trace contextRef="#ctx0" brushRef="#br0" timeOffset="9819.45">7180 15416 986 0,'0'0'184'0,"0"0"-67"16,0 0-11-16,0 0-7 15,0 0-21-15,0 0-29 0,61 102-24 16,-58-44-12-16,-3 3-8 16,0 4-4-16,0-1-1 15,-10-5-11-15,-2-7-12 16,-3-9-26-16,0-9-31 15,3-15-66-15,-1-13-32 16,5-6-26-16,7-20 113 16,1-19 57-16,9-9 4 15,16-8 30-15,6-2 33 16,4 1 104-16,2 1 37 16,6 2-53-16,5 5 4 15,4 7-25-15,3 3-23 0,-4 5 4 16,-5 7-50-1,-8 7 12-15,-13 9-7 0,-9 5-16 16,-8 6-14-16,-8 3-6 16,0 29-22-16,0 20-2 15,0 22 16-15,0 20 5 16,-11 7 1-16,-14 3-1 16,-11-7 3-16,-10-8 0 15,-9-17-5-15,-9-17 2 16,-5-19-24-16,3-17-27 15,2-15-29-15,9-4-12 16,10-16-43-16,8-15-98 16,19-6-74-16,18-4-226 15</inkml:trace>
  <inkml:trace contextRef="#ctx0" brushRef="#br0" timeOffset="10238.28">7970 15554 932 0,'0'0'217'0,"0"0"-178"15,0-74-21-15,0 59 92 16,0 8 15-16,0 3-38 0,0 4-57 15,0 0-23-15,0 24-7 16,0 14-3-16,-11 16 3 16,-1 10 0-16,-3 7-7 15,3 4-30-15,4 2-6 16,8-6 13-16,0-4-3 16,29-6-3-16,8-13 19 15,8-16 17-15,10-17 4 16,2-15 28-16,4-13 54 15,-3-23 5-15,-1-10-26 16,-12-5-25-16,-14-5-36 16,-12-5-4-16,-13 0-34 15,-6 0-61-15,0 3-39 0,-15 8-24 16,2 5-99-16,5 11-93 16,8 12 95-16</inkml:trace>
  <inkml:trace contextRef="#ctx0" brushRef="#br0" timeOffset="10768.87">8585 15819 1242 0,'0'0'56'0,"0"0"-51"15,0 0 7-15,0 0 55 0,0 0-18 16,14 106-31-1,-20-48-17-15,-8 0 2 0,-4 5-3 16,1 0 2-16,-2-5-2 16,-1-6-2-16,0-10-18 15,-1-11-9-15,-1-14-48 16,7-12-18-16,0-7-20 16,14-35-13-16,1-15-19 15,17-18-45-15,18-5 151 16,4-5 41-16,3-3 146 15,1 1-10-15,-3-2-24 16,3 4 33-16,0 5-23 16,1 5-46-16,0 6-39 0,-3 11 3 15,-8 15 10 1,-8 16-12-16,-10 12-5 0,-9 7-5 16,-3 3-19-16,-3 3-9 15,1 22-17-15,1 18 15 16,1 12 1-16,0 10 1 15,0 1 0-15,-2-6 1 16,-1-11 1-16,0-16-1 16,0-11-1-16,-15-8-3 15,-7-8-2-15,-6-6-2 16,-7 0-5-16,1 0-15 16,-5 0-54-16,8-6-59 15,4 0-187-15,9-4-348 16</inkml:trace>
  <inkml:trace contextRef="#ctx0" brushRef="#br0" timeOffset="13314">9490 15144 1429 0,'0'0'80'16,"0"0"-46"-16,0 0-19 16,0 0 39-16,0 0 62 15,-96 139-24-15,66 0-75 0,3 15-15 16,6-1-1 0,3-12-1-16,6-11 2 0,5-12-1 15,7-21 0-15,0-14-1 16,7-18-7-16,21-9-16 15,16-13-49-15,17-10-30 16,13-13-1-16,6-15-83 16,-1-5-97-16,-14-12-79 15,-10-16 104-15</inkml:trace>
  <inkml:trace contextRef="#ctx0" brushRef="#br0" timeOffset="13838.89">9702 15734 1142 0,'0'0'121'0,"0"0"-51"0,0 0 14 15,0 0 37-15,86-50-34 16,-70 49-27-16,-4 1-32 16,-2 0-14-16,-1 0 1 15,-4 0-11-15,4 0-4 16,-1 1 2-16,4 6-5 15,-1 0 4-15,-2-3-2 16,-3 1 1-16,-3-4 0 16,-2 0 0-16,-1 5 1 0,0 1-1 15,0 9-2 1,0 8 1-16,-9 5 1 0,-1 8-1 16,1 1 1-16,1 4 0 15,1-3 0-15,0-3-1 16,-1-2 1-16,-1-2 1 15,0 3-1-15,-1-1 0 16,1-2 0-16,0 2-1 16,-3-3 2-16,6-5-2 15,3-6 1-15,1-4 0 16,1-7 1-16,1-5 0 16,0-3-1-16,0-1 7 15,0 0-1-15,3 0 3 16,6 0-3-16,3-8-2 0,0-2-4 15,7-2-4-15,4 1-34 16,2 1-38-16,2 2 3 16,0 5 23-16,2 3-6 15,4 0-59-15,5 18-70 16,2 9-100-16,0-1-136 16</inkml:trace>
  <inkml:trace contextRef="#ctx0" brushRef="#br0" timeOffset="14426.73">10102 15386 1076 0,'0'0'252'0,"0"0"-183"15,0 0-69-15,0 0-3 0,0 0 3 16,0 0 2-1,-66 27 3-15,19 18 0 0,-5 5 1 16,4 7 0-16,6 3-4 16,9 1 1-16,14-3-3 15,7-7 0-15,6-6 1 16,6-10 1-16,0-9 2 16,6-7-3-16,15-5 4 15,7-8 19-15,6-5 15 16,7-1-3-16,0 0-6 15,-2-3 17-15,-3-4 18 16,-9 1-30-16,-8 1-22 16,-10 4 8-16,-7-1-3 15,-2 2-18-15,-2 0-7 16,-22 14-18-16,-5 10 24 0,-9 4 0 16,2 4-4-16,2-3-12 15,6 2-2-15,5-2-20 16,6-4-16-16,5-3-40 15,1-6-38-15,6-6-25 16,1-6-57-16,4-4-32 16,4 0-32-16</inkml:trace>
  <inkml:trace contextRef="#ctx0" brushRef="#br0" timeOffset="14844.72">10411 15800 1382 0,'0'0'71'16,"0"0"-61"-16,106-34-4 15,-81 26 111-15,-6 6-28 16,-5 1-43-16,-4 1-25 16,-2 0-21-16,1 8-3 15,-3 15-8-15,6 4 8 16,-5 7 3-16,-2 5-2 15,-4 2 2-15,-1 5-2 16,0 4 2-16,0 2-4 16,-12 4 4-16,-6 4-1 15,-1-1 0-15,-4-1 1 0,1-5-1 16,0-12-3 0,8-7 3-16,4-8 0 0,4-7-4 15,6-6 4-15,0 1-2 16,24-2 2-16,20 5 1 15,13 0-19-15,12-1-15 16,-4-5 6-16,-6-4-11 16,-16-4-41-16,-13 1-87 15,-9-4-200-15,-15 0-511 16</inkml:trace>
  <inkml:trace contextRef="#ctx0" brushRef="#br0" timeOffset="14997.53">10320 16126 1538 0,'0'0'36'0,"130"-36"-24"0,-65 22-12 15,-3 4 7-15,-4 2 13 16,-5 3-14-16,1 1-6 16,-6 3-43-16,1-1-101 15,0-6-186-15,-4-11-404 16</inkml:trace>
  <inkml:trace contextRef="#ctx0" brushRef="#br0" timeOffset="15345.22">11136 15037 1271 0,'0'0'146'16,"133"14"-119"-16,-69 47-12 15,-3 36 42-15,-4 32 37 16,-10 34-22-16,-13 22-12 16,-17 15-35-16,-17 10 4 15,-12-6-17-15,-30-9-8 16,-13-20-1-16,-6-29-3 16,-2-21 1-16,3-30-1 15,7-22 0-15,11-19-1 16,8-16-4-16,8-15-2 0,12-8-7 15,6-10-2-15,5-5-5 16,3 0 4-16,0 0-24 16,0 0-42-16,-3-17-49 15,1-3-94-15,2-8-255 16</inkml:trace>
  <inkml:trace contextRef="#ctx0" brushRef="#br0" timeOffset="16016.14">11974 16709 1570 0,'0'0'59'16,"124"-5"-55"-16,-57 5 1 16,-6 0 24-16,-7 0-1 15,-11 2-28-15,-7 5-16 16,-6-1-65-16,-5-2-146 0,-3-4-273 15</inkml:trace>
  <inkml:trace contextRef="#ctx0" brushRef="#br0" timeOffset="16187.68">12038 16327 1530 0,'0'0'80'0,"140"-34"-80"16,-67 34-92-16,-6 0 53 15,-8 18 31-15,-7 7-91 16,-3 5-164-16,-3-5-295 0</inkml:trace>
  <inkml:trace contextRef="#ctx0" brushRef="#br0" timeOffset="17463.48">9940 16692 1491 0,'0'0'214'0,"0"0"-112"15,0 0 20 1,0 0-17-16,0 0-92 0,0 0-13 16,28 0 0-16,21 1 0 15,23 10 0-15,22 4 0 16,18 4 0-16,8 3 0 15,-3 0 0-15,-14-1 0 16,-24-4 0-16,-29-4 0 16,-30 3-58-16,-23 1-147 15,-51 0-150-15,-28-6-73 16</inkml:trace>
  <inkml:trace contextRef="#ctx0" brushRef="#br0" timeOffset="17652.57">9613 16872 1883 0,'0'0'102'0,"140"19"-98"15,-70-10-4-15,-9 3 5 16,-7-4-4-16,-9-1-1 16,-6-1-39-16,-5-5-55 15,0-1-57-15,-7 0-73 16,-8-7-167-16,-8-5-606 15</inkml:trace>
  <inkml:trace contextRef="#ctx0" brushRef="#br0" timeOffset="17838.7">9717 16927 1794 0,'0'0'123'16,"112"-11"-110"-16,-43 10-8 15,8 1 18-15,4 0-15 16,4 4-8-16,-3 8-16 16,-3 1-55-16,-3 6-109 15,-4-2-93-15,-1 0-271 16</inkml:trace>
  <inkml:trace contextRef="#ctx0" brushRef="#br0" timeOffset="24238.73">13051 9264 1496 0,'0'0'0'0,"0"0"-7"15,0 0-6-15,69 72-6 16,-69-43-55-16,0 5-68 16,-14 2-44-16,-4 3-33 15,5 1-248-15</inkml:trace>
  <inkml:trace contextRef="#ctx0" brushRef="#br0" timeOffset="24426.57">13043 10047 1309 0,'0'0'33'0,"0"0"22"15,0 0-55-15,0 0 0 16,14 82-1-16,-14-49-9 15,0 7-64-15,-3 1-58 16,-6 1-84-16,-1-3-81 16,2-5-106-16</inkml:trace>
  <inkml:trace contextRef="#ctx0" brushRef="#br0" timeOffset="24574.65">13020 10799 789 0,'0'0'113'0,"0"0"-68"0,0 0-45 16,0 0-1-16,6 79-108 16,-11-64-203-16</inkml:trace>
  <inkml:trace contextRef="#ctx0" brushRef="#br0" timeOffset="24706.41">13018 11207 771 0,'0'0'246'16,"0"0"-91"-16,17 73-69 16,-16-56 21-16,-1-3-107 15,0-4-1-15,0-6-115 0,-3-4-178 16</inkml:trace>
  <inkml:trace contextRef="#ctx0" brushRef="#br0" timeOffset="24829.63">13018 11364 1426 0,'0'0'16'0,"0"0"-16"15,0 0-53-15,0 0-106 16,0 0-298-16</inkml:trace>
  <inkml:trace contextRef="#ctx0" brushRef="#br0" timeOffset="25303.64">12796 9373 1047 0,'0'0'71'0,"0"0"41"16,88-71 38-16,-58 57-41 15,-3 4-25-15,-4 8-42 16,3 2-27-16,-3 21-15 0,3 21-9 15,0 13-17-15,0 9-40 16,4 4-45-16,3-4-130 16,7-3-290-16</inkml:trace>
  <inkml:trace contextRef="#ctx0" brushRef="#br0" timeOffset="30518.78">14031 10972 642 0,'0'0'408'16,"0"0"-315"-16,0 0 19 15,0 0 39-15,0 0-67 16,0 0-39-16,0 0-15 16,46 39-6-16,-16-21 3 15,10 4-11-15,6 3-6 16,5 0-8-16,4-3-1 16,4-1-1-16,0-2 2 15,-2-6 0-15,-5-4-2 16,-4-9 1-16,-1 0-2 15,0 0-3-15,5-8-9 16,5-7-1-16,7-4-2 16,0-2 11-16,0-1 5 15,-9-5 1-15,-10-3 4 16,-5-4 4-16,-10-6-1 0,-7-3-8 16,-6-3 2-16,-4-1-1 15,-5 0 1-15,-2 4 7 16,-1 1-3-16,1 3 8 15,1 3 6-15,0 0 7 16,4 1 0-16,0 2-20 16,5 0-7-16,5-1-2 15,1 4-11-15,-1 5 4 16,0 2 7-16,-8 10-7 16,-4 2 2-16,-1 4-5 0,-2 3-62 15,1 1-23 1,6 3-8-16,3 1-120 0,4 14-144 15</inkml:trace>
  <inkml:trace contextRef="#ctx0" brushRef="#br0" timeOffset="30903.96">15181 10565 1411 0,'0'0'64'0,"0"0"33"0,0 0 82 15,0 0-52-15,0 0-52 16,0 0-38-16,15-95-28 15,0 50 6-15,1-2 18 16,2 2-33-16,4 2 0 16,5 4 0-16,3 7 0 15,0 8 0-15,0 12 0 16,-1 12 0-16,3 13 0 16,-1 32 0-16,0 24 0 15,-4 15 0-15,-9 12 0 16,-6 3 0-16,-4-6 0 15,1-8-135-15,4-20-257 0,8-17-507 16</inkml:trace>
  <inkml:trace contextRef="#ctx0" brushRef="#br0" timeOffset="32327.23">15487 10871 1356 0,'0'0'39'0,"0"0"-38"0,0 0 28 16,6 91 22-16,-6-35-26 16,-3 9-8-16,-3 6-3 15,1 8 3-15,4 7 1 16,1 0-12-16,0-2-4 15,0-4-2-15,10-9-2 16,0-12-18-16,-2-18-44 16,-2-20-25-16,-6-14-43 15,0-7-42-15,0-13-153 16,-3-15-311-16</inkml:trace>
  <inkml:trace contextRef="#ctx0" brushRef="#br0" timeOffset="32664.74">15330 11229 1199 0,'0'0'51'15,"0"0"-39"-15,0 0 21 16,0 0 8-16,0-90-31 15,0 65 2-15,8-4 22 16,8 3 30-16,2 0-4 16,3 5-2-16,-1 6 12 15,2 7-3-15,0 4-28 16,3 4-19-16,4 7-20 0,2 19-4 16,2 9-1-16,0 2-2 15,-8 2-15-15,-6-3-33 16,-8-3-62-16,-5-5-85 15,-3-8-159-15,-3-11-518 16</inkml:trace>
  <inkml:trace contextRef="#ctx0" brushRef="#br0" timeOffset="33656.72">15144 11864 1577 0,'0'0'55'0,"0"0"-24"16,0 0 18-16,0 0 10 16,0 0-52-16,0 0-7 15,29-25-31-15,-29 25-70 16,0 0-41-16,-6 0 36 16,-4 0 49-16,4 0 42 15,3 0 15-15,3 0 2 16,0 0 45-16,0 0 44 15,0 0-2-15,0 0-16 16,0 0 22-16,0 0-26 16,0 0-25-16,-1 0-2 0,-2 0-2 15,-5 0-19-15,-4 0-2 16,-3 0-3-16,-1 0-2 16,2 0-10-16,0 11-4 15,-1 6 3-15,-2 5-3 16,4 5 0-16,1 4-3 15,8-2-4-15,2 0-14 16,2 0-8-16,0-5 9 16,10-4 7-16,7-5 9 15,4-6 4-15,2-4 5 16,5-5 1-16,1 0 1 16,1 0 0-16,-5-6 0 0,-4-3 10 15,-7 2-6 1,-4 2-3-16,-7 3 7 0,-1 2-2 15,-2 0-10-15,0 0-3 16,0 0-5-16,0 0-5 16,-11 10 5-16,-2 6 5 15,1 6-1-15,0 0-1 16,4 5-2-16,5-1-12 16,3 0-25-16,0-1-23 15,0-5-77-15,5-4-86 16,-1-11-117-16,0-5-262 15</inkml:trace>
  <inkml:trace contextRef="#ctx0" brushRef="#br0" timeOffset="33988.37">15445 12019 888 0,'0'0'471'16,"0"0"-404"-16,0 0-36 15,0 0 113-15,0 0-45 16,0 0-53-16,67-26-14 16,-67 26-8-16,2 0-8 15,1 3-12-15,3 12-3 16,1 8-1-16,2 2-3 16,0 4 3-16,-3 4-3 15,3 1-1-15,-6 0-7 0,-3-2-3 16,0-2-1-1,0-5-1-15,0-5-16 0,0-8-28 16,1-3 14-16,2-4 17 16,5-2 17-16,3-2 7 15,3-1-1-15,4 0 0 16,1-4-26-16,1-8-56 16,0-5-79-16,0-3-73 15,-2 4-108-15</inkml:trace>
  <inkml:trace contextRef="#ctx0" brushRef="#br0" timeOffset="34141.28">15465 12158 1449 0,'0'0'81'0,"0"0"-76"0,122-1-3 15,-73 1-2-15,0 6-42 16,-6 1-181-16,-5-5-297 15</inkml:trace>
  <inkml:trace contextRef="#ctx0" brushRef="#br0" timeOffset="35415.51">2141 15280 258 0,'0'0'1132'0,"0"0"-1021"16,0 0-30-16,0 0 56 0,0 0-67 16,0 0-70-1,47-32-15-15,-13 27-8 0,-1-2-13 16,-3-2-29-1,-3 2-57-15,-10-4-70 0,-6-2-137 16,-11-1-360-16</inkml:trace>
  <inkml:trace contextRef="#ctx0" brushRef="#br0" timeOffset="35583.24">1907 15059 1579 0,'0'0'127'0,"0"0"-126"16,121-31 22-16,-67 23 20 16,-3 3-43-16,-4 4-95 0,-11 1-60 15,-9 0-216 1</inkml:trace>
  <inkml:trace contextRef="#ctx0" brushRef="#br0" timeOffset="36739.78">814 14791 655 0,'0'0'549'0,"0"0"-485"15,0 0 18-15,0 0 85 16,0 0-31-16,0 0-39 16,0-23-18-16,-16 23-7 15,-4 0-9-15,-4 0-5 16,-4 0-33-16,0 0-25 0,-5 6 0 16,-3 3 0-16,3 5 0 15,-4 1 0-15,10 2 0 16,0 3 0-16,8-2 0 15,7 1 0-15,5-4 0 16,5 0 0-16,2-1 0 16,12 3 0-16,13-2 0 15,11 2 0-15,6-8 0 16,7 0 0-16,2-3 0 16,-2-5 0-16,-7-1 0 15,-7 0 0-15,-12 0 0 16,-4 0 0-16,-11 0 0 0,-2 0 0 15,-6 0 0-15,0 0 0 16,4 0 0-16,-4 1 0 16,0 8-3-16,0 5-3 15,0 7 2-15,0 5-3 16,0 0 2-16,0 2 0 16,0-4 0-16,-4-2-2 15,-2-1 5-15,-2-1-1 16,-2-3-1-16,-5 2 0 15,0-1-3-15,-6 0-6 16,-6-1-10-16,-7 0-15 16,1-5-26-16,-11-4-12 15,3-5-9-15,8-3-7 0,5 0-1 16,13-1-28-16,11-10 21 16,4-4-47-16,7-3-132 15,23 0-199-15</inkml:trace>
  <inkml:trace contextRef="#ctx0" brushRef="#br0" timeOffset="37217.64">953 14938 1019 0,'0'0'294'0,"0"0"-89"16,0 0 14-16,0 0-39 16,0 0-88-16,0 0-54 15,-9-58-38-15,9 57 0 16,0-1 0-16,0 0 0 16,1 2 0-16,7-3 0 15,5 3 0-15,-1 0 0 16,0 0 0-16,0 0 0 15,0 0 0-15,3 5 0 16,4 14 0-16,-1 7 0 16,1 10 0-16,-2 6 0 15,-2 5 0-15,-6 1 0 16,-3-3 0-16,4-3 0 0,-7-5 0 16,3-8 0-16,-1-3 0 15,-2-9 0-15,0-3 0 16,3-1 0-16,1-6 0 15,2-2 0-15,7-2 0 16,4-2 0-16,2-1 0 16,8 0 0-16,0 0-29 15,-2-5-62-15,2-8-36 16,-12-3-81-16,-6-5-111 16,-12-1-430-16</inkml:trace>
  <inkml:trace contextRef="#ctx0" brushRef="#br0" timeOffset="37384.4">972 15155 1595 0,'0'0'141'16,"0"0"-136"-16,0 0-2 16,107-40-3-16,-66 40-72 15,1 17-163-15,2 4-337 16</inkml:trace>
  <inkml:trace contextRef="#ctx0" brushRef="#br0" timeOffset="40038.82">14951 10946 1106 0,'0'0'405'0,"99"-100"-401"16,-46 54-2-16,-3 8 16 15,-4 6 60-15,-6 5-42 0,-1 8-32 16,1 7-2-16,5 9 3 16,8 3-2-16,12 7 0 15,6 18-1-15,11 9 1 16,9 5-1-16,-1 9 21 15,-4 7 17-15,-8 8-5 16,-10 11 12-16,-8 8-13 16,-10 14-1-16,-13 12-10 15,-12 14 2-15,-16 18-10 16,-9 8-9-16,-24 3-2 16,-27-4 0-16,-17-15-4 15,-23-17-5-15,-26-16-2 0,-15-20 2 16,-22-23-21-1,-8-24-46-15,2-32 26 0,6-15-21 16,17-38 24-16,20-22 38 16,18-17 5-16,21-15 19 15,14-17 11-15,15-22 2 16,16-15-13-16,25-8-10 16,8 1 0-16,19 17-9 15,21 18-6-15,6 29-59 16,12 24-10-16,9 25-54 15,11 25-117-15,5 18-228 16</inkml:trace>
  <inkml:trace contextRef="#ctx0" brushRef="#br0" timeOffset="47597.99">18431 9028 1451 0,'0'0'370'15,"0"0"-304"-15,0 0 27 16,0 0-26-16,0 0-67 16,0 0 0-16,0 0 0 15,19-7 0-15,16 22 0 16,18 14 0-16,18 16 0 15,15 7 0-15,13 4 0 16,8-3 0-16,-1-5 0 0,-9-9 0 16,-15-3 0-1,-18-11 0-15,-15-2 0 0,-12-3 0 16,-10 0-168-16,-6-1-141 16,-6-8-194-16</inkml:trace>
  <inkml:trace contextRef="#ctx0" brushRef="#br0" timeOffset="48038.69">18544 7607 1459 0,'0'0'26'0,"0"0"-25"16,0 0 65-16,0 0 42 16,0 0-39-16,0 0-17 15,11 4-14-15,17 28-21 16,21 16 5-16,22 16 22 15,26 14 5-15,25 12-12 0,24 10-11 16,19 10 7-16,17 11-33 16,2 3 0-16,-8 2 0 15,-12-6 0-15,-27-15 0 16,-23-16 0-16,-28-21 0 16,-29-23 0-16,-26-20 0 15,-17-12 0-15,-11-8 0 16,-3-1-84-16,0 1-117 15,-18-4-34-15,-12-1-32 16,-2-11-133-16,1-18-440 16</inkml:trace>
  <inkml:trace contextRef="#ctx0" brushRef="#br0" timeOffset="48596.41">18862 6188 1188 0,'0'0'143'0,"123"71"-115"16,-35-9-7-16,17 13 61 15,18 10 12-15,20 12-37 16,12 9-17-16,11 9 12 16,3 6-15-16,-7 6-3 15,-7-4-3-15,-14-5-7 16,-15-9-9-16,-20-11-9 0,-15-14-5 15,-20-12 4 1,-16-17-5-16,-16-19-1 0,-15-10-13 16,-12-11-30-16,-12-5-66 15,0-4-28-15,-27-6-109 16,-16-13-73-16,-11-27-53 16,-4-13-50-16</inkml:trace>
  <inkml:trace contextRef="#ctx0" brushRef="#br0" timeOffset="49120.51">19080 5179 664 0,'0'0'443'0,"112"37"-402"16,-35-4 36-16,16 12 59 15,20 11-46-15,17 15-53 16,19 14-15-16,12 12-17 15,11 12-5-15,5 9 1 16,-2 10 0-16,-4-2 0 0,-11 0 1 16,-20-10-2-1,-22-17-6-15,-29-19-15 0,-25-22-35 16,-22-24-39-16,-13-27-71 16,-15-7 36-16,-9-30-609 15</inkml:trace>
  <inkml:trace contextRef="#ctx0" brushRef="#br0" timeOffset="49594.46">19161 4436 943 0,'0'0'20'0,"0"0"117"15,108-7 15-15,-48 24 36 16,29 24-131-16,35 25-37 16,30 16 11-16,26 18-19 15,22 13-8-15,10 0 3 16,1 1 19-16,-10-10 22 15,-30-12-11-15,-36-14-24 16,-33-18-13-16,-38-14 0 16,-27-15-9-16,-20-6-28 15,-16-8-57-15,-3-10-94 16,-10-7-84-16,-17-10-145 16,-6-29-23-16</inkml:trace>
  <inkml:trace contextRef="#ctx0" brushRef="#br0" timeOffset="49899.33">19797 4121 1134 0,'103'25'4'0,"22"21"5"15,32 17 68-15,28 12 3 0,25 15-25 16,5 7-28-16,-6 4-12 16,-24-1-12-16,-37-7-3 15,-39-15-8-15,-36-14-51 16,-36-17-65-16,-25-18-284 15</inkml:trace>
  <inkml:trace contextRef="#ctx0" brushRef="#br0" timeOffset="51933.61">243 15634 1297 0,'0'0'283'15,"0"0"-190"-15,0 0-25 16,113-39 37-16,-47 30-18 16,10 2-40-16,22 1-25 15,2 2-18-15,2 4-4 16,0 0-9-16,-6 0-36 15,-5 0-50-15,-3 1-99 16,-15 8-107-16,-13-4-289 16</inkml:trace>
  <inkml:trace contextRef="#ctx0" brushRef="#br0" timeOffset="54653.35">21038 9900 745 0,'0'0'56'0,"0"0"67"16,0 0 39-16,0 0-10 15,0 0-81-15,0 0-58 16,0 0 0-16,9 56 58 16,-5 4-1-16,3 16-31 15,0 11-13-15,4 21-1 16,2 19-15-16,4 14-6 15,3 17 0-15,4 6-1 16,3-6-3-16,-3-8 0 16,-2-17-2-16,-4-20 1 15,-9-18-4-15,-6-23-5 16,-3-16-1-16,0-21-18 0,-3-19-11 16,-1-9-28-16,-1-7-34 15,5-19 35-15,0-15-147 16,0-16-145-16,0-2-182 15</inkml:trace>
  <inkml:trace contextRef="#ctx0" brushRef="#br0" timeOffset="55155.87">20944 10442 641 0,'0'0'287'0,"0"0"-62"0,57-106-80 15,-35 64 6-15,-2 1-73 16,1-2-21-16,-2 2-34 15,-2 7-5-15,-3 8-11 16,-2 12 12-16,-3 8-2 16,3 6-16-16,6 10-1 15,11 23-14-15,9 14 12 16,10 13 1-16,4 9-2 16,1 7-8-16,-3 4-39 15,-9-1-53-15,-13-7-127 16,-10-13-165-16,-14-9-378 0</inkml:trace>
  <inkml:trace contextRef="#ctx0" brushRef="#br0" timeOffset="55944.13">21112 12039 1467 0,'0'0'86'16,"0"0"-82"-16,0 0 1 15,0 0 6-15,-90-13 27 16,66 15-24-16,0 15-13 15,2 4-1-15,-2 5 0 16,4 3 3-16,3 1-3 0,3-2-4 16,4-3-2-1,7-8-1-15,3-3 1 0,3-2 6 16,24-2 4-16,11-3-2 16,7-5 1-16,1-2 4 15,1 0 9-15,-7-1 22 16,-6-7 19-16,-11-2 3 15,-9 6-14-15,-8 2-18 16,-4 2-23-16,-2 0-5 16,0 0-6-16,0 10-17 15,0 17-4-15,0 11 21 16,0 9 3-16,-3 1-13 16,-8-1 3-16,-6-4 1 15,-6-6-11-15,-2-4-16 16,1-8 5-16,-1-4-8 15,4-8-7-15,6-3-19 16,3-5-35-16,6-4-52 0,6-1-26 16,0 0-19-16,0 0 44 15,8-7-170-15</inkml:trace>
  <inkml:trace contextRef="#ctx0" brushRef="#br0" timeOffset="56347.01">21353 12191 603 0,'0'0'419'0,"94"-24"-369"16,-43 12-10-16,-2 0 111 15,-9 3-1-15,-8 1-68 16,-10 3-32-16,-11 2-12 16,-5 2-10-16,-6 1-16 15,0 0-12-15,0 3-9 16,0 24-8-16,-2 13 12 16,-6 17 5-16,-1 4-1 15,0 3-2-15,-1-3 3 16,3-9-1-16,2-5-2 15,4-9 3-15,1-7 0 16,0-6 0-16,0-3 0 0,9-8 0 16,7-2 3-16,7-3-3 15,6-2-4-15,4-2-48 16,1-4-40-16,-8-1-133 16,-8-13-407-16</inkml:trace>
  <inkml:trace contextRef="#ctx0" brushRef="#br0" timeOffset="56492.83">21362 12405 1456 0,'0'0'181'0,"136"-27"-163"16,-53 27-17-16,4 0 4 16,1 11-5-16,6 12-137 15,15-2-604-15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2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20258 12160 351 0,'0'0'959'0,"0"0"-896"16,0 0 96-16,0 0 4 16,-38-81-53-16,27 64-48 15,1 3-26-15,4 8-6 16,1 3-3-16,2 3-3 15,0 0-9-15,-4 0-10 16,-5 6-2-16,-2 10-2 16,0 5 0-16,1 1-1 15,4 4 0-15,1-1-2 16,5-1-3-16,1-2-19 16,2-2 6-16,0-3 2 15,0-1-3-15,15-5 19 0,2-4 1 16,0-3 3-16,-2-4 5 15,0 0 12-15,-6-16 2 16,-1-9-23-16,-4-6-8 16,-1-6-29-16,-2-1-38 15,2 6-101-15,5 8-22 16,4 7-51-16,4 12-154 16,5 5-135-16</inkml:trace>
  <inkml:trace contextRef="#ctx0" brushRef="#br0" timeOffset="292.76">20428 12031 1333 0,'0'0'96'15,"0"0"81"-15,0 0 19 16,0 0-75-16,0 0-53 15,0 0-27-15,23 8-32 16,-20 21-8-16,0 8-1 16,-3 4 0-16,0 0-3 15,0 0-12-15,0 2-20 16,0-4-44-16,0-8-37 16,0-6-81-16,0-8-59 0,0-15-83 15,6-2-239-15</inkml:trace>
  <inkml:trace contextRef="#ctx0" brushRef="#br0" timeOffset="763.11">20742 11879 1216 0,'0'0'97'16,"0"0"2"-16,0 0 44 15,0 0-78-15,0 0-65 16,0 0 0-16,4 12 0 0,-16 5 0 16,1 3 0-16,1 2 2 15,1 7-2-15,0 3 0 16,2 5 0-16,-2 0-5 16,3-1-21-16,1-5-12 15,1-7-13-15,1-10 16 16,0-7 19-16,0-6 13 15,3-1 3-15,0 0 9 16,-1 0 8-16,-2-7-2 16,-2-4-9-16,-5-2-6 15,-4-2 2-15,-1 4-4 16,-2 1 2-16,0 5-1 0,-1 5 0 16,6 0-2-16,-1 0 3 15,5 17 11-15,5 3 6 16,3 4-7-16,0-1-8 15,0 2-1-15,8-3-1 16,8-3-14-16,-1-2 1 16,4-7-2-16,-2-3-19 15,-1-5-61-15,-1-2-49 16,0 0-110-16,3-13-252 16</inkml:trace>
  <inkml:trace contextRef="#ctx0" brushRef="#br0" timeOffset="6605.2">20176 14084 848 0,'0'0'701'15,"0"0"-692"-15,0 0-7 16,0 0 24-16,0 0-14 16,0 0-12-16,0 0-15 15,0 0-1-15,21 12 5 16,-21-12 11-16,0 0 6 16,0 0 11-16,0 0 13 15,7 2 7-15,2 1 4 16,1-1-5-16,1 0-2 0,3 0-17 15,2-1-1 1,4 0 12-16,6 2-13 0,4 0-11 16,3 2 1-16,3 0-2 15,-3 0-1-15,2 2-2 16,-3 1 0-16,-1 1 0 16,2-1 0-16,1 1 0 15,2 2 0-15,2-3 2 16,-3-1 0-16,2-2-2 15,1 2 1-15,-1-4-1 16,1-3 0-16,-2 2-2 16,-3-2 1-16,-1 0 1 0,-3 0 0 15,1 1-1 1,-1 2 0-16,0 0 1 0,3 1-5 16,1 0 3-16,2-2 0 15,3-1-2-15,5 1 4 16,-1 0 0-16,-2 1 0 15,-4 1 0-15,-6 2-1 16,-9-2-1-16,-8-2-33 16,-7-2-129-16,-5 0-240 15</inkml:trace>
  <inkml:trace contextRef="#ctx0" brushRef="#br0" timeOffset="8340.83">19963 11780 1393 0,'0'0'131'0,"0"0"-104"15,95-76 5-15,-56 44 68 16,6 3-24-16,1 4-37 15,5 5-27-15,5 7-6 16,9 8-2-16,5 5-1 16,6 0-3-16,4 5 1 0,11 8 3 15,7 4-1 1,3 1 4-16,-1 1 15 0,-5 5 16 16,-1 1-8-16,0 1-5 15,3 5-3-15,0 3-10 16,0 2-3-16,-2-3-4 15,-5 3 10-15,-5-3-3 16,-7 1 7-16,-6 2-19 16,-9-1 0-16,-8 1 0 15,-11-2 0-15,-10 2 0 16,-7 3 0-16,-6 4 0 16,-12 3 0-16,-8 5 0 15,-1 4 0-15,-18 4 0 16,-25 2 0-16,-21 3 0 15,-23-2 0-15,-17-3 0 0,-19-1 0 16,-9-9 0-16,-8-9 0 16,-11-17 0-16,-4-19 0 15,-5-13 0-15,4-36-46 16,10-20-17-16,11-13-25 16,19-9-46-16,19-3 14 15,15-2 87-15,21 1 33 16,17 10 70-16,18 5 0 15,12 9-19-15,14 9-29 16,0 9-22-16,18 8-42 16,23 10-127-16,18 3-212 15,22 9-580-15</inkml:trace>
  <inkml:trace contextRef="#ctx0" brushRef="#br0" timeOffset="9218.08">21810 11011 1022 0,'0'0'224'0,"0"0"-110"16,0 0 81-16,0 0 2 16,-36-76-93-16,21 59-27 15,0 1 4-15,3 3-48 16,-1 2-33-16,1 2 0 16,-1 3 0-16,-3 1 0 15,0 5 0-15,-7 0 0 16,0 0 0-16,-1 5 0 15,-4 9 0-15,-1 3 0 0,-1 6 0 16,1 0 0 0,3 2 0-16,4 2 0 0,4-7-45 15,6 0-30-15,6-5-13 16,6-5 11-16,0-3 21 16,0-4 34-16,12-3 22 15,7 0 7-15,5-14 3 16,0-7 19-16,3-3 20 15,1-3-6-15,0-1 8 16,1 3-8-16,-4 5-1 16,-5 5-8-16,-7 8-15 15,-4 7-12-15,-1 2-7 0,0 24-20 16,3 10-3-16,6 12-3 16,3 4-13-16,9 2 7 15,3-4 6-15,7-3-11 16,1-9-17-16,4-8-37 15,5-7-19-15,3-12-37 16,-1-9-100-16,-1-2-377 16</inkml:trace>
  <inkml:trace contextRef="#ctx0" brushRef="#br0" timeOffset="13484.94">22615 14313 1652 0,'0'0'164'16,"0"0"-151"-16,0 0 33 0,0 0 73 15,0 0-77-15,0 0-31 16,0 0-11-16,100 1 0 16,-57-8 0-16,10 0 0 15,16-1 0-15,6 0 0 16,-2 1 0-16,-4 2 0 15,-10-1 0-15,-9 5 0 16,-1 1 0-16,0 1-39 16,-6 17-271-16,-4 2-370 15</inkml:trace>
  <inkml:trace contextRef="#ctx0" brushRef="#br0" timeOffset="21967.93">20707 2597 576 0,'0'0'46'16,"0"0"57"-16,0 0 42 16,0 0-24-16,0 0-30 15,0 0-12-15,0 0-8 16,0-15-9-16,0 15-1 0,0 0-12 16,0 0 7-16,0 0 12 15,0 0 7-15,0 0 6 16,0 0 5-16,0 0-16 15,-1 0-14-15,-1 6-5 16,-1 8-9-16,0 1-6 16,-1 2-19-16,1 2-12 15,-4 3-5-15,0 7 0 16,0-1 0-16,2 2 0 16,-1 1 0-16,2-2 0 15,0 1 0-15,2 1 0 16,1 0 0-16,-1 1 0 15,1 2 0-15,1-1 0 16,0 1 0-16,0-1 0 0,0 4 0 16,0-3 0-16,0-2 0 15,0-3 0-15,0-4 0 16,0-4 0-16,0-4 0 16,-2 0 0-16,-1-3 0 15,0-1 0-15,0-2 0 16,1 0 0-16,-1-2 0 15,2 2 0-15,-2 2 0 16,2 2 0-16,1 2 0 16,0 0 0-16,0-1 0 15,0 1 0-15,0-3 0 0,0 0 0 16,0 0 0 0,0 2 0-16,0 1 0 0,0 3 0 15,0 2 0-15,1-3 0 16,3 1 0-16,1-3 0 15,-2-4 0-15,0 0 0 16,-1-1 0-16,-2 0 0 16,1 0 0-16,-1-2 0 15,0-1 0-15,2-1 0 16,-2-2 0-16,1-3 0 16,-1 0 0-16,2-1 0 15,-2-2 0-15,0 0 0 16,0 0-7-16,0 0-58 15,0 0-66-15,0-15-58 16,-3-6-64-16,-6 2-266 0</inkml:trace>
  <inkml:trace contextRef="#ctx0" brushRef="#br0" timeOffset="22542.94">20437 3473 949 0,'0'0'119'0,"0"0"-75"0,0 0 80 16,0 0 12-16,0 0-53 15,0 0-18-15,-26-26 0 16,26 26 10-16,0 0-9 15,0 0-9-15,0 0-25 16,0 0-19-16,0 0-2 16,0 0 0-16,0 0-5 15,0 0-2-15,0 0-3 16,0 7 1-16,4 1-2 16,5 3 4-16,-2 0-3 15,4 1 0-15,-1 1 1 16,-1-2 4-16,-1 3-4 15,2-2 4-15,-3-1-5 16,4 3 2-16,2 0 1 0,-1 0 11 16,3 2-7-16,-1 1 5 15,-1 1 4-15,0 0-11 16,1 4 1-16,1-2-4 16,-2 0 0-16,0-3 1 15,-3-5 2-15,-3-5 3 16,-4-5 4-16,-1-2 0 15,2 0 5-15,-1 0 1 16,3-2-19-16,4-12 0 16,4-3 0-16,1-5 0 15,-1-3 0-15,2 0 0 16,0-3 0-16,-3 5 0 16,4-1 0-16,-2 6 0 0,-1 3 0 15,3 5 0-15,2 5-90 16,1 5-164-16,5 0-249 15</inkml:trace>
  <inkml:trace contextRef="#ctx0" brushRef="#br0" timeOffset="26420.92">17138 11127 1589 0,'0'0'155'15,"51"84"-117"-15,-32-35-12 16,-10-2 38-16,-7 1-26 16,-2-5-34-16,-5-5-4 15,-10-6-22-15,-3-10-56 0,4-6-106 16,7-8-70-1,7-5-262-15</inkml:trace>
  <inkml:trace contextRef="#ctx0" brushRef="#br0" timeOffset="26776.24">17548 11146 1356 0,'0'0'124'0,"102"0"-91"16,-49 10 34-16,-2 5 34 15,-6 4-8-15,-7 2-50 16,-12 1-27-16,-7 2-6 0,-10 2-10 16,-9 5-1-16,0 6-3 15,-18 2 3-15,-12 4-11 16,-7-7-11-16,-8-4-29 15,0-7-5-15,-1-11-13 16,4-11 1-16,4-3 9 16,11-9 0-16,6-16-14 15,8-9-13-15,8-5 47 16,5-1 28-16,0 0-79 16,2 5-157-16,19 3-122 15</inkml:trace>
  <inkml:trace contextRef="#ctx0" brushRef="#br0" timeOffset="27107.15">18118 11185 942 0,'0'0'197'0,"98"8"-79"0,-56-3 35 16,-5-1-13-16,-9 0-28 15,-9-3-12-15,-8-1-42 16,-9 0-27-16,-2 0-18 15,0 3-13-15,-3 4-2 16,-16 5-4-16,-11 7 2 16,-5 5 3-16,-1 4-6 15,4 2-14-15,-1 4-6 0,9 0-18 16,0-5-16 0,2-9-23-16,5-7-16 0,-2-12-23 15,3-1 7-15,1-16 26 16,-1-16 36-16,7-10-66 15,4-2-41-15,5 2 26 16,6 6 45-16,22 6 55 16,8 9 26-16,10 5-136 15</inkml:trace>
  <inkml:trace contextRef="#ctx0" brushRef="#br0" timeOffset="27343.74">18553 11211 382 0,'0'0'123'0,"0"0"-63"16,0 0 25 0,90 51 122-16,-71-41 29 0,-5-2-77 15,-3 4-43-15,-6 0-28 16,-5 6-32-16,0 7-15 16,-2 6-27-16,-14 5-10 15,-2 4-4-15,-1 0-2 16,1-3-19-16,0-4-25 15,-1-11-11-15,-5-10-33 16,-3-12-33-16,-4 0 3 16,-5-31-18-16,2-13-65 15,2-11-187-15</inkml:trace>
  <inkml:trace contextRef="#ctx0" brushRef="#br0" timeOffset="28714.21">21112 2501 1181 0,'0'0'4'16,"85"-37"4"-16,-42 23 39 16,-6 2 93-16,-7 7-70 15,-8 0-50-15,-10 3-15 16,-9 2-4-16,-3 0-1 0,0 5-21 16,0 14 7-16,0 6 14 15,-4 3 1-15,1 6-1 16,3 2 3-16,0 5-1 15,0 2 5 1,0 1 0-16,-3-5-2 0,-11-3-4 16,-2-7-1-16,-2-4-2 15,3-6-2-15,3-5-7 16,11-2 10-16,1 1-12 16,19-1 10-16,18 5 3 15,15-6 2-15,7-8 4 16,2-3-6-16,0 0 5 15,-3 0-5-15,-5-14-11 0,-4-3-66 16,-10-2-88-16,-10 0-60 16,-8-4-105-16,-9 0-182 15</inkml:trace>
  <inkml:trace contextRef="#ctx0" brushRef="#br0" timeOffset="29057.59">21766 2576 756 0,'0'0'271'16,"93"-8"-160"-16,-37 8-39 16,-1 0 40-16,-5 0-40 0,-10 0-1 15,-12 0-31 1,-10 0-24-16,-9 0-5 0,-9 3-11 16,0 11-16-1,-6 6-24-15,-10 9 2 0,-5 2 26 16,-4-2-8-16,0 1 14 15,2-5-2-15,-2-5-3 16,-1-4-6-16,-2-5-1 16,-5-8-18-16,-6-3-12 15,-4-11 37-15,-2-17 8 16,6-9 1-16,8-6-20 16,13 0-26-16,14 7 5 15,4 6 9-15,10 13-27 16,23 10-84-16,10 7-165 0</inkml:trace>
  <inkml:trace contextRef="#ctx0" brushRef="#br0" timeOffset="30153.48">18638 9111 1078 0,'0'0'221'0,"0"0"-71"16,0 0 10 0,0 0 7-16,0 0-73 0,0 0-54 15,87 32-25-15,-26 1-11 16,9 9 4-16,14 8-8 15,7 6 0-15,13 8 0 16,8 3-12-16,3 0-23 16,-1-2-4-16,-13-12 7 15,-24-11 2-15,-22-13-33 16,-26-14-59-16,-16-10-61 16,-13-5-96-16,0-15-267 15</inkml:trace>
  <inkml:trace contextRef="#ctx0" brushRef="#br0" timeOffset="30461.3">18386 8439 1006 0,'0'0'19'0,"0"0"-15"16,0 0 114-16,0 0 45 0,0 0-76 16,141 55-43-1,-58-11 5-15,17 8-10 0,10 7-9 16,10 3-26-16,7 4-4 15,10 4-103-15,8 3-204 16,14 1-270-16</inkml:trace>
  <inkml:trace contextRef="#ctx0" brushRef="#br0" timeOffset="47202.38">19991 11788 1042 0,'0'0'464'15,"0"0"-395"-15,0 0 4 16,0 0 49-16,9-95-36 16,9 70-57-16,11-1-19 15,11 2 4-15,8 7 8 16,11 8-7-16,8 6-2 15,11 3-10-15,5 1 1 16,7 15-3-16,4 1 2 0,6 3 0 16,-2-1-1-1,0 0 4-15,-4 1 2 0,-4 0 4 16,-1 1-2-16,4 2-8 16,1 0-1-16,-3 3 3 15,-2 3 5-15,-5 0-7 16,-8 0 7-16,-9-2-3 15,-9-2-3-15,-7 3-3 16,-9-1 0-16,-6 2 0 16,-6 2 0-16,-5 5 0 15,-6 8 0-15,-5 9 0 16,-7 8 0-16,-7 6 0 16,0 1 0-16,-24 5 0 0,-19 0 0 15,-15 1 0-15,-15-1 0 16,-15-3 0-16,-15-3 0 15,-14-13 0-15,-8-13 0 16,-7-21-20-16,-1-18-17 16,-7-5-13-16,2-33-5 15,6-19-1-15,8-8-9 16,15-6 19-16,15 0 25 16,9 0 17-16,10 3 4 15,13 0 25-15,12 7 49 16,6 6-3-16,8 3-18 15,5 4-16-15,5 0-9 16,7 4-13-16,5 0-5 16,8 3-2-16,5 2-6 0,1 4 7 15,0 4 7-15,15 4-10 16,6-1-6-16,5-2 0 16,10-2 0-16,13-2 0 15,17 1 0-15,22 2 0 16,23 5 0-16,26 14 0 15,26 10 0-15,15 23-77 16,10 24-163-16,6 10-173 16,-4 12-370-16</inkml:trace>
  <inkml:trace contextRef="#ctx0" brushRef="#br0" timeOffset="50053.79">21343 12146 937 0,'0'0'29'0,"0"0"-16"16,9 101-13-16,-8-69 3 15,-1-1-3-15,0-4-21 16,3-3-201-16,4-5-234 15</inkml:trace>
  <inkml:trace contextRef="#ctx0" brushRef="#br0" timeOffset="52575.11">20976 3168 610 0,'0'0'327'16,"0"0"-266"-16,0 0 54 15,0 0 41-15,0 0-93 0,0 0-45 16,0-2 0-16,0 2 15 16,0 0 7-16,0 0-4 15,0 0-10-15,0 0 0 16,0 0-15-16,0 0-9 16,0 7 1-16,-3 12-3 15,1 6 0-15,2 4-1 16,0 0-4-16,0 0-5 15,0-5-7-15,0 0-4 16,0-2-9-16,0-5-11 16,0-3-32-16,0-2-21 15,2-4-5-15,4 0 56 16,-2-4 26-16,1-4 11 0,-1 0 5 16,-4-7 0-1,0-18-67-15,0-6 14 0,0-5 46 16,0 3 8-16,6 0 7 15,6 7 26-15,4 4 39 16,-2 8 3-16,1 4 8 16,-3 6-32-16,-2 4-23 15,-1 0-2-15,-2 3-26 16,-2 12-6-16,0 6-1 16,-2 2 1-16,-2 3-12 15,2-3-33-15,4 1-67 16,2 0-3-16,5-7-50 0,5-1-61 15,2-6-127 1</inkml:trace>
  <inkml:trace contextRef="#ctx0" brushRef="#br0" timeOffset="55876.56">22585 3031 1409 0,'0'0'42'0,"0"0"67"16,0 0 54-16,0 0-87 16,0 0-49-16,0 0 34 15,0 0-11-15,0-8-1 16,0 8-4-16,0 0-29 15,0 0-16-15,0 12 0 16,0 13 0-16,-9 11 0 16,0 9 0-16,0 12 0 15,3 3 0-15,0 7 0 16,0 2 0-16,1-1 0 16,-1-4 0-16,-4-6 0 15,-1-4 0-15,-1-7 0 16,1-2 0-16,-1-4 0 0,2-5 0 15,1-6 0 1,0-9 0-16,5-7 0 0,1-8 0 16,0-4 0-16,1-2 0 15,2 0-58-15,-2 0-87 16,-1-11-132-16,-1-8-113 16,1-1-412-16</inkml:trace>
  <inkml:trace contextRef="#ctx0" brushRef="#br0" timeOffset="56253.09">22249 3621 1425 0,'0'0'103'0,"0"0"-43"16,0 0 46-16,0 0-20 15,0 0-57-15,0 0 5 16,-28-23 1-16,27 23-2 15,1 0 9-15,0 0-3 16,0 1-16-16,0 18-6 16,0 8-2-16,0 9-15 15,4 10 0-15,15 3 0 16,7 6 0-16,5-1 0 16,5-9 0-16,0-13 0 15,-2-13 0-15,-1-11 0 16,-2-8 0-16,-2 0 0 15,2-17 0-15,-1-13 0 0,0-12 0 16,0-9 0-16,1-4 0 16,-1-5-74-16,-2 0-116 15,0 2-137-15,-1 5-223 16</inkml:trace>
  <inkml:trace contextRef="#ctx0" brushRef="#br0" timeOffset="56894.9">22968 2421 1348 0,'0'0'268'0,"0"0"-223"15,0 0 114-15,0 0-28 16,0 0-89-16,0 0-36 16,8 0 5-16,-8 10-10 15,0 4 1-15,-9 3-1 16,-4 5-1-16,-1 2 1 0,-2 3 3 15,2 6-4-15,3 4-10 16,1 4-30-16,6 1-16 16,4 0-15-16,0-8-20 15,0-9-3-15,1-12 52 16,5-10 42-16,2-3 11 16,-1-12 29-16,1-21-9 15,1-9-11-15,2-8 30 16,5 1-15-16,3 6 14 15,8 2 30-15,2 9-3 16,6 4-35-16,-1 4-41 16,-1 4 0-16,-8 8 0 0,-8 2 0 15,-7 7 0 1,-5 3 0-16,-5 0 0 0,1 0 0 16,2 27 0-16,6 12 0 15,6 17 0-15,3 11 0 16,1 1 0-16,-2 4 0 15,-2-5 0-15,-8-7 0 16,-4-13 0-16,-3-5 0 16,0-9 0-16,-3-5 0 15,-7-7-73-15,1-7-99 16,1-5-76-16,8-9-64 16,0 0-108-16,8-6-263 15</inkml:trace>
  <inkml:trace contextRef="#ctx0" brushRef="#br0" timeOffset="57249.47">23575 2825 1045 0,'0'0'115'0,"38"-82"48"16,-31 33 26-16,-4-7-28 16,-3 5-67-16,0 6-15 15,0 12-28-15,0 10-21 16,-1 12-15-16,-2 7-7 15,1 4-8-15,-4 0-3 16,-7 5-9-16,-7 17 9 16,-6 8-3-16,-7 10 3 15,-3 9-4-15,2 1-27 0,4 4-20 16,9-6-29-16,13-4-18 16,8-13 22-16,9-7 60 15,23-12 19-15,5-8 25 16,2-4 35-16,-2 0-11 15,-1 0-40-15,-5-10-9 16,-1-5-7-16,-5-2-45 16,-3-9-61-16,-2-9-94 15,-2-8-178-15,-3-4 133 16</inkml:trace>
  <inkml:trace contextRef="#ctx0" brushRef="#br0" timeOffset="57673.79">23817 2498 935 0,'0'0'198'16,"0"0"-99"-16,0 0 63 15,0 0-68-15,0 0-71 16,0 0-23-16,0-2-2 16,0 20-2-16,0 7 3 15,0 7-21-15,0 4-19 16,0 3 3-16,3 2-12 15,9-4-20-15,6-4 18 16,3-8 21-16,6-9 29 16,0-12 2-16,-1-4 43 0,-2-6 48 15,-4-21-39 1,-4-4-18-16,-4-2-19 0,-2-1-10 16,-2 6-3-16,-2 8-1 15,-1 11 2-15,-1 5-3 16,2 4 0-16,-2 0-6 15,2 14-9-15,0 6 1 16,4 3 7-16,1-2 7 16,0-8 0-16,0-8 17 15,0-5 41-15,0 0 11 16,-3-22-19-16,-2-8-32 16,-6-7-18-16,0-2-1 15,0 3-29-15,-14-1-80 16,-2 3-122-16,0 5-384 15</inkml:trace>
  <inkml:trace contextRef="#ctx0" brushRef="#br0" timeOffset="58247.29">24309 2252 1233 0,'0'0'72'0,"88"-8"-33"16,-50 6 18-16,-7-1 85 16,-6 2-42-16,-2 0-64 15,-7 1-14-15,-1 0 16 16,-5 0-11-16,-2 0-15 0,-2 1-9 15,-3 12-3-15,0 7-8 16,-3 3-5-16,0 7-2 16,-12 4-16-16,-2 4 14 15,-2 5 3-15,6 7 9 16,5 5 3-16,5 2 2 16,0 0 1-16,3-6 0 15,11-11 1-15,0-15 4 16,-1-11-3-16,1-9 6 15,3-5 4-15,7 0 1 16,8 0-13-16,7-9-1 16,6 1-4-16,-2 1-14 0,0 4-36 15,-13 3-61 1,-10-3-68-16,-10-5-185 0,-10-5-346 16</inkml:trace>
  <inkml:trace contextRef="#ctx0" brushRef="#br0" timeOffset="58898.26">24296 2313 1007 0,'0'0'147'0,"0"0"-80"16,0 0 5-16,0 0 49 15,0 0-84-15,0 0-37 16,32-35-7-16,-40 35-7 15,-4 10-1-15,-3 10 2 16,1 10-3-16,3 5 4 16,5 3-4-16,4-2 6 15,2-7-4-15,0-4-8 16,18-6 22-16,9-4 0 16,6-1 6-16,3-2 1 15,-4-4 22-15,-8-1 28 16,-10-5-7-16,-8-1-10 0,-6-1-15 15,0 2-25 1,-2 4-9-16,-13 5 5 0,-7 5 4 16,-5 10 0-16,-3 8 0 15,-3 6-10-15,1 9-20 16,0 1-40-16,1-4-47 16,9-5-148-16,14-17-304 15</inkml:trace>
  <inkml:trace contextRef="#ctx0" brushRef="#br0" timeOffset="59070.35">24124 2490 1353 0,'0'0'20'0,"0"0"-16"15,0 0 92-15,87-2-52 16,-61 22-44-16,12 9-45 15,10 5-92-15,15 1-328 16</inkml:trace>
  <inkml:trace contextRef="#ctx0" brushRef="#br1" timeOffset="65092.24">23655 4216 569 0,'0'0'62'16,"0"0"9"-16,0 0 2 15,0 0-45-15,0 0-27 16,0 0 0-16,0 0 2 16,1-17 2-16,-1 17 29 15,0 0 54-15,0 0 21 16,0 0 15-16,0 0 10 0,0 0-51 15,0 0-6-15,0-2-15 16,0 2-25-16,0 0-4 16,0 0 6-16,0 0-7 15,0 0-15-15,0 0-3 16,0 0-14-16,0 0-1 16,0 2 0-16,0 11 2 15,0 4 0-15,0 4 11 16,0 9 2-16,-4 9 10 15,-2 8-3-15,0 8-12 16,-3 2-3-16,1 6 2 16,1 0-7-16,-2 1 1 0,-1 5 1 15,0 3 0 1,0 6 1-16,-2 6 5 0,-1 1-4 16,-2 2 0-16,3-1-3 15,0 2 1-15,0 4-2 16,3-1 0-16,1-2 0 15,3-1 3-15,0-7 5 16,1 0 7-16,1 2-2 16,0 2 3-16,1 7-8 15,1 0-5-15,-1-3 1 16,-2-2-3-16,-2 0-1 16,-5-2 2-16,-1 5-2 15,-4 2 2-15,1 2-1 16,3 3 2-16,3 0-1 15,5-3 2-15,-1-7 5 0,2-6 10 16,-3-7-9-16,0-4 0 16,-1-4-3-16,-2 1-3 15,-4 1-2-15,0 6-1 16,-1 5-1-16,0 5-1 16,4 3 0-16,-1-2 3 15,7-6-3-15,-1-5 1 16,4-9 3-16,-2-5-1 15,0-2 1-15,-4-5 0 16,-2 3-2-16,-4 2-2 16,-1 2 1-16,-3 6 0 15,1 4 1-15,1-2-2 0,0 0 0 16,6-3 1-16,-2-4 1 16,1-1 1-16,3-4-2 15,-2 2 2-15,2 0-2 16,0-8 2-16,1-1-3 15,3-1 0-15,0 1 1 16,2 4-1-16,-2 2 0 16,0 1 0-16,-3-2 0 15,0-7-4-15,-1-11 1 16,0-11 0-16,-1-12-3 16,5-6-15-16,-2-7-28 15,2 0-15-15,2 0 13 0,-2 3 20 16,-2 1-2-16,4 5-20 15,-4 0-76-15,5-5-92 16,0-4-404-16</inkml:trace>
  <inkml:trace contextRef="#ctx0" brushRef="#br1" timeOffset="66251.02">21262 9917 1085 0,'0'0'111'0,"0"0"53"15,0 0 4-15,0 0-24 16,0 0-40-16,0 0-45 16,0 17-19-16,4-3-16 15,4 6-11-15,4 6-7 16,6 6-2-16,10 7-1 15,8 6-1-15,9 4 2 16,10 2-3-16,5-3-1 16,-2-5 2-16,-5-9-1 15,-8-9 1-15,-3-9 9 16,-6-8 3-16,0-3-3 16,4-5 5-16,9 0 7 15,6 0-3-15,3 0-5 16,0 0-15-16,-1-3 0 15,-7-6 0-15,-6-1 0 16,-10 1 0-16,-4 1 0 16,-9 2 0-16,-1 4 0 0,-6 0 0 15,-5 2-8-15,-2 0-78 16,-6 0-74-16,-1 4-156 16,0 12-342-16</inkml:trace>
  <inkml:trace contextRef="#ctx0" brushRef="#br1" timeOffset="66644.75">22248 10749 1080 0,'0'0'48'0,"0"0"-37"16,0 0 84-16,-94 0-20 16,63 8-40-16,1 3-12 15,6 1 3-15,6 2-7 16,9 4 5-16,6-1 14 16,3 0-13-16,0-5-9 15,0 1-3-15,9-2 14 0,7-2 15 16,5 1-3-16,7 0-12 15,7-1-8-15,4 2-13 16,1-3 4-16,-5-4-7 16,-3-3-3-16,-6-1-2 15,-6 0-54-15,0-13-44 16,-8 1-51-16,0 1-124 16,-3 5-143-16,-3 6-281 15</inkml:trace>
  <inkml:trace contextRef="#ctx0" brushRef="#br1" timeOffset="66801.09">22381 10892 878 0,'0'0'172'0,"0"0"-82"0,0 0 52 15,0 0-6 1,0 0-53-16,0 0-28 0,-18 68-19 16,18-36-32-16,10 4-4 15,2-3-20-15,0-4-61 16,-1-7-60-16,-2-7-128 15,4-6-233-15</inkml:trace>
  <inkml:trace contextRef="#ctx0" brushRef="#br1" timeOffset="67250.94">22803 11137 822 0,'0'0'358'0,"0"0"-220"16,103-1-35-16,-82 1 31 16,-5 0 10-16,-8 0-50 15,-5 0-48-15,-2 0-18 16,-1 0-17-16,0 0-7 16,0 0 0-16,0 0-4 15,0 3-6-15,-4 6-1 16,-7 5-1-16,-5 1 4 15,-2 2-13-15,-2-1 1 16,-2-3-8-16,-2-3-9 16,0-4 3-16,-1-6-12 15,0 0 16-15,2 0 10 0,7-7 16 16,4-3 3 0,7 0 0-16,5-2 8 0,0-3 7 15,0-2 18-15,7-5-29 16,6-2-7-16,-3-1 0 15,3 2-13-15,0 5-32 16,0 5-39-16,6 7-4 16,4 6-58-16,3 0-58 15,6 13-49-15,2 8-89 16</inkml:trace>
  <inkml:trace contextRef="#ctx0" brushRef="#br1" timeOffset="67718.03">23201 11219 871 0,'0'0'200'0,"0"0"-55"16,81 13 18-16,-72-13-47 0,-8 0-45 16,-1-15-16-16,-10-12-49 15,-17-7-2-15,-12-4 13 16,-6 1 22-16,2 3 2 16,3 2-25-16,6 6-5 15,12 5-5-15,9 8-2 16,9 1 2-16,4 0 20 15,0 1 64-15,9-3-25 16,12 0-13-16,2 2-12 16,4-1-37-16,3 2-3 0,-5 5 0 15,1 0 0 1,-2 1 0-16,1 2 0 0,0 1 0 16,-1 0 0-16,-3 0 0 15,-3 1 0-15,-6-1 0 16,-2 2 0-16,-5 0 0 15,-2 0 0-15,-2 0 0 16,-1 0 0-16,2 0 0 16,-2 2 0-16,0 15 0 15,1 8 0-15,1 18 0 16,1 11 0-16,-3 13 0 16,0 8 0-16,-2 0 0 0,-13-7 0 15,-2-8 0 1,-6-12-71-16,-1-12-61 15,-3-11-49-15,0-12 7 0,7-9-126 16,11-4-289-16</inkml:trace>
  <inkml:trace contextRef="#ctx0" brushRef="#br1" timeOffset="68050.97">23580 10931 1005 0,'0'0'261'0,"0"0"-230"0,0 0-23 16,0 0 47-1,0 0 5-15,0 0-27 0,3-48-24 16,-18 54-3-16,2 15 7 16,-2 12-3-16,7 6 9 15,4 6-11-15,4-2-8 16,0-6-1-16,0-8-29 15,7-8-17-15,5-7 22 16,-1-11 19-16,-2-3 0 16,4 0-10-16,-1-2 8 15,0-10 7-15,-3 3 0 16,-3 2 2-16,-3 2 4 16,-2 2 5-16,-1 3-10 15,-6 0-9-15,-20 0 7 16,-15 0 2-16,-6 0-14 0,2 6-155 15,10 5-210-15</inkml:trace>
  <inkml:trace contextRef="#ctx0" brushRef="#br1" timeOffset="68831.32">25215 4379 156 0,'0'0'371'0,"0"0"-356"15,0 0-15-15,0 0-18 16,0 0-34-16,0 0-55 16,0 0-23-16</inkml:trace>
  <inkml:trace contextRef="#ctx0" brushRef="#br1" timeOffset="68926.14">25358 4483 403 0,'0'0'47'0,"0"0"-47"16,0 0-68-16,0 0-173 15</inkml:trace>
  <inkml:trace contextRef="#ctx0" brushRef="#br1" timeOffset="69582">25358 4483 304 0,'87'63'191'0,"-87"-59"-96"0,0 2 0 15,0 5 46-15,0 8-41 16,0 6 9-16,-5 10 1 16,-3 7-25-16,-3 9-1 15,-1 14-13-15,-7 8 1 16,-3 11-26-16,-6 8-2 15,-3 7-9-15,-5 8 1 16,0 7-13-16,0 5-11 16,4-2-2-16,3-5-5 15,4-8 0-15,7-4-1 16,0-5 1-16,3-4 14 16,0-2-6-16,3 2 0 15,-1-1-3-15,2 1-3 16,1 2-5-16,0 0 0 0,2-5 1 15,2-5 1-15,-2-5-4 16,1-8 0-16,1-7 1 16,-1 4 0-16,1 1 1 15,0 7 0-15,-1 0-2 16,0 3 0-16,1 3 1 16,2 0-1-16,4 5 0 15,0-5 0-15,0-2 1 16,0-7-1-16,0-5 0 15,0-2 1-15,0 1-1 16,-9-6-1-16,2 6 1 0,1 1 0 16,-2 3-1-1,3 0-1-15,0 1-1 0,-3-6-6 16,2-3 2-16,-3-3-2 16,-1-1 5-16,2 1 0 15,-1 1 3-15,2 3-6 16,-2 2-11-16,3 5-3 15,6 1 13-15,0-2 5 16,0-3-1-16,6-5 1 16,0-5 1-16,-3 1 0 15,-3 1-7-15,0-2-1 16,0 1-12-16,-12-5-1 16,-3-4 4-16,-3-2-16 15,-2 4-10-15,-2 1 2 16,2 7-21-16,-1 1-31 0,7-1-3 15,5-8 11-15,2-7-54 16,6-12-22-16,1-12-43 16,0-8-267-16</inkml:trace>
  <inkml:trace contextRef="#ctx0" brushRef="#br1" timeOffset="70501.12">23225 10067 1033 0,'0'0'57'0,"0"0"-41"15,0 0 34-15,0 0 3 16,0 0-24-16,0 0-6 15,-40 98 1-15,53-65 2 16,10 4-1-16,2-2 8 16,5-4-4-16,2-2-9 15,7-4-11-15,2-8-3 16,3-3-1-16,0-4 1 0,-6-5-5 16,-3-3-1-1,-4 1-7-15,-1-3-24 0,-3 0-3 16,-3 0-2-16,0-3-4 15,-1-9 31-15,-2-1 9 16,-4 4-1-16,0 4 1 16,0 5 0-16,7 0-23 15,6 20-16-15,7 7 26 16,6 6 13-16,2-4 29 16,-1 1 44-16,-5-8-5 15,-3-5-4-15,-1-6-2 16,-5-5 16-16,-1-6-5 15,0 0-32-15,0-6-1 16,3-11-32-16,2 0-7 16,-1 0-1-16,-2 2-5 0,-4 6-31 15,-3 7-59 1,-6 2-43-16,-6 0-58 0,-5 21-127 16,-5 8-254-16</inkml:trace>
  <inkml:trace contextRef="#ctx0" brushRef="#br1" timeOffset="70917.14">24091 11118 859 0,'0'0'47'16,"0"0"-47"-16,0 0-69 16,-81 64 69-16,52-50 66 15,1-4 5-15,4-2-60 16,4-1-10-16,7-2 0 15,7 2 1-15,6 3 6 16,0-1 13-16,16 4 36 0,10-3-7 16,10 0-7-1,6-6-12-15,4-4-25 0,6 0-6 16,-1 0-41-16,-3-12-36 16,-8 1-53-16,-11 0-36 15,-9 4-22-15,-8-1-17 16</inkml:trace>
  <inkml:trace contextRef="#ctx0" brushRef="#br1" timeOffset="71073.38">24171 11218 1165 0,'0'0'241'0,"0"0"-220"15,16 103-21-15,-11-63-6 0,1 4 6 16,0-2-15-16,2-3-53 15,1-4-53-15,5-5-66 16,10-6-71-16,7-3-162 16</inkml:trace>
  <inkml:trace contextRef="#ctx0" brushRef="#br1" timeOffset="71433.25">24940 11665 1282 0,'0'0'99'16,"0"0"-99"-16,0 0-12 15,0 0 12-15,0 0 6 16,0 0 2-16,8-8 2 0,-40 5-8 16,-2 3-1-16,3 0 3 15,1 0-4-15,3 1-2 16,6 1-7-16,6 0-7 15,7-2 6-15,6 0 7 16,2 0 3-16,0 0 16 16,0 0 21-16,0 0 4 15,10-8-25-15,-2-1-14 16,-2-3 1-16,-5 4-1 16,-1-2-1-16,0 2-1 0,0 2-4 15,-9 3-8 1,3 3-37-16,-4 0-23 0,1 0-37 15,-2 0-40-15,1 0-139 16</inkml:trace>
  <inkml:trace contextRef="#ctx0" brushRef="#br1" timeOffset="71949.39">24669 11405 1010 0,'0'0'194'0,"0"0"-194"0,0 0-47 16,0 0 47-16,0 0 42 15,0 0 21-15,58-27-41 16,-48 18-18-16,3 1 7 15,3 2 33-15,2 3 28 16,4 3-12-16,3 0-21 16,2 0-7-16,-1 9-13 15,-4 5-10-15,-1 3-8 16,-5 4 3-16,-2 1-4 16,-8 4 0-16,-5 2-1 15,-1 0 0-15,-7-5-1 0,-15 4 1 16,-8-5-2-16,-6-5-2 15,-3-5-11-15,-3-7-7 16,1-5 2-16,3 0-7 16,7-17-5-16,10-3 15 15,12-4 12-15,9 1 2 16,0-2 0-16,15 3 1 16,9 2-15-16,3 2-14 15,3 3 8-15,2-2-27 16,4 5-84-16,4 2-100 15,5 3-60-15,4 4 9 16</inkml:trace>
  <inkml:trace contextRef="#ctx0" brushRef="#br1" timeOffset="72342.14">25286 11442 526 0,'0'0'155'0,"0"0"1"16,82 8-61-16,-70-8 55 15,-6 0-5-15,-6-11-38 16,0-9-63-16,-21-3-4 15,-14-1 12-15,-9 2-30 16,-6 2-13-16,0 8-7 16,3 4-2-16,11 3-1 15,9 3-21-15,9-1 2 16,11 1 11-16,5-2 9 16,2-4 5-16,6-6 13 0,14-3 13 15,3-2 14 1,3 1 3-16,-1 2 8 0,1 4-16 15,-1 1-19-15,-3 3-4 16,-1 1 5-16,-3 3-10 16,-3 3 8-16,-6 1-3 15,-2 0-6-15,-2 0-9 16,1 9-2-16,-5 19-12 16,1 11-17-16,-2 12 8 15,0 7 12-15,-3 3 7 16,-9-3-6-16,-2-7-15 15,-2-8-26-15,-1-11-18 16,-2-13-33-16,-1-12-59 16,-2-7-73-16,2 0-100 15,6-11-127-15</inkml:trace>
  <inkml:trace contextRef="#ctx0" brushRef="#br1" timeOffset="72738.52">25674 11134 1068 0,'0'0'253'16,"0"0"-221"-16,0 0-32 16,0 0-12-16,0 0 12 15,0 0 27-15,-46 51-3 0,28-15-19 16,3 6-1-16,8 2 1 15,7-1 1-15,0-4-1 16,3-9-4-16,16-5-1 16,2-11-3-16,3-7-4 15,1-7 3-15,-1 0-1 16,-3-17 2-16,-2-3 2 16,-7 2-1-16,-4 0 1 15,-8 4-2-15,0 0-2 16,-15 9 1-16,-9 5-5 15,-3 2-9-15,0 18 4 16,3 13-3-16,7 3 10 16,6 0 7-16,6-5-1 0,5-9-16 15,0-11-56 1,0-11-98-16,11 0-171 0</inkml:trace>
  <inkml:trace contextRef="#ctx0" brushRef="#br1" timeOffset="74419.07">25084 13631 289 0,'0'0'678'16,"0"0"-623"-16,0 0-55 16,0 0-19-16,0 0-27 15,0 0-22-15,38 20-44 0,-38-20-9 16,0 0 106-16,0 0 15 15,0 0 10-15,0 0 47 16,2 0 18-16,2-10-16 16,2-8-18-16,-1-13-7 15,-2-10-16-15,-3-12-12 16,0-9-5-16,0-8-1 16,0-8 0-16,6-8 1 15,4-4-2-15,2-5 2 16,1 3 2-16,-2 2 3 15,0 10-2-15,-3 5 2 16,0 3 2-16,-1 1 14 16,-1 1 24-16,0 4-8 15,3 4 0-15,-1 3-8 16,-1 3-9-16,2 2 1 0,-2-4-2 16,1 4-12-16,-2-1-3 15,-5-1-1-15,-1 3-2 16,0 0-2-16,-1 6 0 15,-10 10 0-15,2 10 0 16,2 12 0-16,4 5-1 16,3 7-3-16,0 2 4 15,0 1 5-15,0-2 5 16,2 2-1-16,2 0 8 16,2 0-7-16,-3 6-10 15,0 16-11-15,-2 9-85 16,1 8-118-16,-2 3-93 0,1-2-319 15</inkml:trace>
  <inkml:trace contextRef="#ctx0" brushRef="#br1" timeOffset="74748.07">25012 12045 768 0,'0'0'179'0,"0"0"-68"16,0 0-70-16,0 0 32 15,0 0 41-15,0 0-29 0,79-79-25 16,-53 65-15-16,2 2-16 16,2 2-13-16,0 3 11 15,-1 7-7-15,1 0 9 16,3 10-16-16,4 16-13 15,2 8 0-15,1 7-30 16,-1 1-3-16,0-1-27 16,-5-4-56-16,-3-4-57 15,-4-11-87-15,0-7-156 16</inkml:trace>
  <inkml:trace contextRef="#ctx0" brushRef="#br1" timeOffset="77517">23631 3171 593 0,'0'0'0'16,"13"77"0"-16,-13-39 72 16,0-3 21-16,-16-6-93 15,-5-5-64-15,-5-9-26 16,1-4 2-16,1-2 31 16,8 1 57-16,6 1 16 15,5-2-6-15,4-3-7 16,1-5 1-16,-2-1 78 15,-3 0 91-15,-4-15-57 16,-5-3-32-16,-3 0 48 16,-5-2-30-16,1 5-32 15,4 2-25-15,7 4-2 16,6 5 24-16,4 3 59 0,11 1 47 16,22 0-66-1,14 0-65-15,15 0-8 0,17 0 2 16,15 0-3-1,11-12-17-15,13-4 1 0,2-5 7 16,-2 0-3-16,-1 0-9 16,-13 9-12-16,-13 3 0 15,-12 5 0-15,-19 4 0 16,-17 0 0-16,-12 0-38 16,-10 9-65-16,0 13-124 15,0 4-277-15</inkml:trace>
  <inkml:trace contextRef="#ctx0" brushRef="#br1" timeOffset="80203.94">20986 9029 1406 0,'0'0'70'16,"0"0"4"-16,0 0 98 15,103 63-97-15,-48-15-57 16,12 13-3-16,14 6 9 16,14 6 12-16,7 6-2 15,8 4 2-15,-2-5-15 16,-3-3-9-16,-6-5 1 16,-5-3-12-16,-6-5-1 15,-9-7-4-15,-9-9-22 16,-18-16-18-16,-16-13-36 15,-16-13-47-15,-10-4-70 16,-10-29-97-16,0-13-234 16</inkml:trace>
  <inkml:trace contextRef="#ctx0" brushRef="#br1" timeOffset="80626.92">21070 8453 714 0,'0'0'166'0,"0"0"14"16,122 104 46-16,-53-52-85 16,14 8-53-16,14 7-20 15,12 8 0-15,6 3-5 16,4 2-29-16,5 4-29 15,3 3 0-15,0-3-4 16,-10-1-1-16,-12-5-1 0,-19-11-7 16,-16-11-7-1,-17-14-8-15,-19-18-19 0,-13-15-45 16,-15-9-66-16,-6-22-159 16,-3-19-243-16</inkml:trace>
  <inkml:trace contextRef="#ctx0" brushRef="#br1" timeOffset="81016.89">21004 7783 1131 0,'0'0'61'0,"0"0"60"16,0 0-7-16,118 77-50 16,-59-29-16-16,15 13 14 15,14 7-2-15,20 10-12 16,19 10-12-16,14 10-12 15,9 3-9-15,5 0 4 16,-13-1-4-16,-11-10-1 16,-16-5-14-16,-17-8-1 0,-18-14 0 15,-16-17-2 1,-20-15-19-16,-15-14-33 0,-17-12-39 16,-11-5-66-16,-1-15-139 15,-9-17-203-15</inkml:trace>
  <inkml:trace contextRef="#ctx0" brushRef="#br1" timeOffset="81387.14">21314 7481 1149 0,'0'0'37'15,"146"95"10"-15,-44-25 79 16,19 12-22-16,14 6-72 15,13 4-21-15,4 3 8 16,-3-1 28-16,-5-1-24 16,-12-3-22-16,-21-9-1 15,-17-10 0-15,-23-16-1 0,-24-19-4 16,-22-16-42-16,-16-18-54 16,-9-9-83-16,-18-34-373 15</inkml:trace>
  <inkml:trace contextRef="#ctx0" brushRef="#br1" timeOffset="81703.71">21399 6994 1427 0,'90'39'8'0,"11"16"-7"16,16 18 12-16,11 16 105 15,18 14-44-15,12 10-57 16,2 6-17-16,-2-5 0 16,-14-6 0-16,-18-13-5 15,-22-19-32-15,-20-17-10 16,-26-22-3-16,-22-18 10 15,-21-19-20-15,-15-15-91 16,-8-34-247-16,-32-22-148 16</inkml:trace>
  <inkml:trace contextRef="#ctx0" brushRef="#br1" timeOffset="81999.1">21282 6430 1572 0,'83'4'1'16,"15"29"19"-16,22 15 43 16,18 21 20-16,20 15-63 0,18 14-13 15,2 6-6 1,3 5-1-16,-13-4-3 0,-20-8-3 15,-26-15 6-15,-26-20-4 16,-29-16 1-16,-24-19-23 16,-25-14-29-16,-18-13-96 15,-12-8-98-15,-28-35-235 16</inkml:trace>
  <inkml:trace contextRef="#ctx0" brushRef="#br1" timeOffset="82262.31">21531 5992 1323 0,'0'0'16'0,"117"0"21"16,-24 24 47-16,25 22 33 15,29 20-49-15,21 18-46 16,21 13-22-16,11 10-6 15,3 3 4-15,-8-5-5 16,-19-15 1-16,-30-23 6 16,-43-23-3-16,-37-23-24 15,-37-16-29-15,-29-8-115 16,-11-32-247-16,-41-19-194 16</inkml:trace>
  <inkml:trace contextRef="#ctx0" brushRef="#br1" timeOffset="82480.1">21826 5649 1319 0,'82'0'0'16,"30"30"0"-16,22 12 3 15,14 14 65-15,10 8-68 16,2 6-1-16,3 5-13 15,-8-2-3-15,-19-5 9 16,-22-14-25-16,-32-19-45 16,-37-26-156-16,-33-12-147 0</inkml:trace>
  <inkml:trace contextRef="#ctx0" brushRef="#br1" timeOffset="82668.69">21944 5158 582 0,'92'-4'683'16,"34"4"-674"-16,21 20 11 15,13 16 60-15,-3 8-55 16,-5 5-24-16,-14 0-1 16,-26-9-13-16,-33-13-33 0,-36-20-43 15,-41-7-84 1,-23-31-205-16</inkml:trace>
  <inkml:trace contextRef="#ctx0" brushRef="#br1" timeOffset="82828.09">21754 4628 1185 0,'118'0'15'0,"27"20"-6"15,9 7 59-15,-1 1-6 16,-11 3-51-16,-26 1-11 15,-25-3-6-15,-33-7-57 16,-31-11-74-16,-27-11-98 0,-22-7-181 16</inkml:trace>
  <inkml:trace contextRef="#ctx0" brushRef="#br1" timeOffset="82982">22077 4356 1042 0,'134'15'24'15,"25"19"-19"-15,17 6 36 16,2 2 9-16,-5 2-41 16,-12-1-9-16,-21-4 0 15,-20-7-73-15,-29-6-83 16,-26-9-320-16</inkml:trace>
  <inkml:trace contextRef="#ctx0" brushRef="#br1" timeOffset="85942.98">20869 14674 1118 0,'0'0'81'15,"0"0"-2"-15,0 0 69 16,0 0-26-16,0 0-38 16,0 0-17-16,0 0-7 0,0 0-11 15,56 5-11 1,-29-5-13-16,6 0-6 0,7 0-12 15,-1 0 0-15,1 0 13 16,3 0 17-16,-1-4 4 16,7-6-6-16,2-1-25 15,3 0-10-15,-1 0 0 16,1 4 0-16,-6 2 0 16,-4 5 0-16,-5 0 0 15,-6 0 0-15,-5 9-10 16,-7 0-89-16,-9 4-79 15,-4-5-161-15,-1-5-380 16</inkml:trace>
  <inkml:trace contextRef="#ctx0" brushRef="#br1" timeOffset="89152.2">19437 14636 1013 0,'0'0'329'0,"0"0"-286"0,0 0 51 16,0 0 40-16,0 0 0 15,0 0-48-15,28-18-20 16,-27 18-24-16,-1 0-9 16,0 0-20-16,0 0-13 15,0 3 0-15,-13 13 0 16,-3 6-1-16,0 8-2 15,6 10 3-15,6 7-1 16,4 7 1-16,0 4 0 16,11 4-4-16,6 3 3 0,1 2-2 15,-2 1 2 1,1-5-1-16,-2-1-4 0,-4-4-1 16,-3-4 3-16,-7-7-3 15,-1-3 1-15,0-7-1 16,-9-2 0-16,-4-8-3 15,1 0 7-15,0-5 3 16,2-2 1-16,1-6-1 16,1-3 3-16,4-2 3 15,-2-2 2-15,3-3-3 16,3 0-1-16,0-1-4 16,0 1 0-16,0 3-3 15,0 0-120-15,9 1-226 16,6-1-540-16</inkml:trace>
  <inkml:trace contextRef="#ctx0" brushRef="#br1" timeOffset="92421.85">21990 7028 421 0,'0'0'644'16,"0"0"-618"-16,0 0 109 15,25-83 23-15,-1 66 0 16,11 3-41-16,9 6-23 15,10 6-41-15,7 2-15 16,-1 12-33-16,-5 8-4 16,-10 8-2-16,-11 0-2 15,-12 3 1-15,-11 3-5 0,-10 5 4 16,-1 2-21-16,-17 0-10 16,-16-7-25-16,-6-8-20 15,-5-10-1-15,-2-13-33 16,1-3-47-16,4-21-168 15,10-12-187-15</inkml:trace>
  <inkml:trace contextRef="#ctx0" brushRef="#br1" timeOffset="92686.84">22224 6750 546 0,'0'0'0'15,"73"-126"-188"-15,-40 66 188 0,-3 9 50 16,-2 13 7-16,-1 12 19 15,2 10 73-15,-1 11-23 16,0 5-126-16,-3 0-2 16,1 0-40-16,-2 14-4 15,-3 1 30-15,-2 3 10 16,0-1 6-16,-4 2 20 16,1 2 23-16,0 1-8 15,-3 2-1-15,-3 0-1 16,-4-2-25-16,-4-1-8 15,-2-8-40-15,-3-6-148 16,-16-7-127-16</inkml:trace>
  <inkml:trace contextRef="#ctx0" brushRef="#br1" timeOffset="93001.58">22502 6207 1337 0,'0'0'3'15,"0"0"33"-15,95-12 70 16,-72 12 5-16,-6 3-48 16,-6 16-57-16,-7 10-6 0,-4 10-8 15,0 7 1 1,-10 2-29-16,-14 5-2 0,-4-4-30 15,-4-5-10-15,-1-8-24 16,2-12-24-16,4-11-14 16,5-13-25-16,4-6-45 15,2-22 94-15,4-13-167 16,4-6 140-16,8-7 143 16,0-1 0-16</inkml:trace>
  <inkml:trace contextRef="#ctx0" brushRef="#br1" timeOffset="93390.74">22654 5663 1269 0,'0'0'1'16,"89"0"6"-16,-51 11 8 16,-11-3 80-16,-11 1-23 15,-7 4-22-15,-6 10-44 0,-3 15-5 16,0 10-2-16,0 5 0 15,0 1 1-15,-8-3-3 16,-7-5 0-16,-4-10-6 16,0-12-5-16,0-8-29 15,0-10 10-15,-1-6-27 16,-2-10-26-16,-1-19 52 16,-3-7-114-16,4-4-67 15,7 1-116-15</inkml:trace>
  <inkml:trace contextRef="#ctx0" brushRef="#br1" timeOffset="95695.09">20122 17108 644 0,'0'0'362'0,"0"0"-273"16,0 0-49-16,0 0 37 15,0 0 20-15,0 0-50 16,0 0-20-16,13-2-5 16,-5-1 0-16,3 3 15 15,1-4-1-15,7 4 9 16,3 0-12-16,7 0-7 15,4 4-3-15,2 5-8 16,1-1 9-16,3 0-6 16,1-1 2-16,1 0 13 15,1-6 4-15,4 1-4 0,4-1-13 16,3-1 3-16,3 0 6 16,-1 0-1-16,2 0 0 15,-5 0-12-15,-5 0-9 16,-5 2-7-16,-4-2 0 15,-4 0 0-15,2-2 0 16,2-7 0-16,0 0-1 16,1 4 1-16,-2 0 0 15,4 5 0-15,-1 0 1 16,-3 0 1-16,1 8 1 0,-6 3 2 16,-5 4-5-1,-3-5-1-15,-9-3-10 0,-5-2-22 16,-7-3-22-16,-3-2-93 15,0-3-158-15,-6-11-352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4:21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4637 3626 1143 0,'106'9'0'0,"28"5"-127"16,35 0 127-16,30 4 97 15,33 6 137-15,32 3-51 16,40 7-36-16,51 2-54 0,43 1-34 16,48 4-6-1,35-1-18-15,27 1 6 0,34 4 5 16,21 3-39-16,28 4 23 16,24 5-24-16,26 1-6 15,23 1 0-15,19 2 0 16,15-2 0-16,1 4 0 15,4-1 0-15,-11 0 0 16,-9 3 0-16,-17-2 0 16,-16 4 0-16,-17 1 0 15,-16-2 0-15,-16 4 0 16,-18 0 0-16,-16 3 0 16,-24 3 0-16,-15-1 0 15,-34 0 0-15,-27-6 0 16,-26-2 0-16,-37-7 0 0,-18-8 0 15,-25-2 0-15,-16-7 0 16,-14-1 0-16,-12-3 0 16,-12-3 0-16,-11-2 0 15,-16 3 0-15,-17-4 0 16,-16-1 0-16,-26-3 0 16,-18-6 0-16,-18-2 0 15,-27-2 0-15,-23-5 0 16,-22 1-24-16,-28 1-76 15,-27-1-123-15,-28-5-167 16,-30-8-835-16</inkml:trace>
  <inkml:trace contextRef="#ctx0" brushRef="#br0" timeOffset="1150.76">5101 3534 1261 0,'0'0'178'0,"0"0"-164"15,0 0 39-15,0 0 21 16,0 0 27-16,0 0 8 16,-44-3-61-16,44 34-3 0,0 9-12 15,0 15-7-15,14 15 4 16,7 16-20-16,4 10-2 16,11 18-5-16,6 16-3 15,8 16 1-15,4 14 0 16,2 21 1-16,-1 6 0 15,-5 9 5-15,-5 2-2 16,-6-13 2-16,-14-6 3 16,-5-4-1-16,-11-6-5 15,-2-5-4-15,-4-3 0 16,0-13-1-16,3-9-7 16,0-12-15-16,6-15 8 15,-5-14 3-15,-2-14-32 16,-4-21 12-16,-1-17-20 15,0-18-37-15,0-12-39 0,-3-11 44 16,2-3 36-16,1-2 43 16,0 0 5-16,-2 0-2 15,2 2-13-15,-4 6-86 16,-5-1-61-16,3 3-20 16,-5-2-73-16,2-2 3 15,-2 2 112-15,0-4 138 16,2 2 2-16,3-4 15 15,2 3 40-15,1-1-29 16,1 0-26-16,1 0-257 16</inkml:trace>
  <inkml:trace contextRef="#ctx0" brushRef="#br0" timeOffset="2294.86">5556 7216 427 0,'0'0'357'0,"0"0"-74"16,0 0-104-16,0 0-42 15,80 8-24-15,-44-8-29 16,9 4-38-16,4-2 16 15,6 6 6-15,14 4-10 16,19 6-42-16,18 5 29 16,22 2 1-16,11 1-8 15,13 2-8-15,19 2-22 16,14 3-2-16,11 1 5 16,13-1 0-16,11-1-2 15,10 1 4-15,22 1-13 16,14 2 0-16,10 0 0 0,13 0 0 15,5 2 0-15,9 0 0 16,4 3 0-16,3-2 0 16,3 0 0-16,8 1 0 15,4-3 0-15,6 4 0 16,8-3 0-16,4 5 0 16,5 0 0-16,2 7 0 15,-7 2 0-15,-1 1 0 16,-10-3 0-16,-8-2 0 15,-8-3 0-15,-1-2 0 16,0 3 0-16,8-3 0 16,3 5 0-16,5-1 0 0,1 0 0 15,1-3 0 1,-5-5 0-16,-8-2 0 0,-9-6 0 16,-8-4 0-16,-5-3 0 15,-2-3 0-15,3-3 0 16,0 1 0-16,5-1 0 15,3-2 0-15,2-1 0 16,-1-1 0-16,0-5 0 16,-9-1-18-16,-7-4 11 15,-12 1-7-15,-1-1 11 16,-8-1 3-16,-2 3 2 16,2 1-2-16,-5 2-2 15,4 4 2-15,-8-1 3 16,-11 0-3-16,-11-3 0 0,-16-1-6 15,-9-2-1-15,-10 0 7 16,-12-1 5-16,-10 2-5 16,-13 3-4-16,-10 1 2 15,-12-1 2-15,-13 2-1 16,-18-4 1-16,-18-3-1 16,-19-1-11-16,-19-4-17 15,-17 0 16-15,-18 0 12 16,-13 0 1-16,-5 0 0 15,-1 0 4-15,1 0-4 16,2 0-5-16,3 6-4 0,2 0-18 16,2 2-1-1,-2 1 11-15,1-4 13 0,-4 0 3 16,3-1-2-16,1 0 3 16,4 0 1-16,6-1-1 15,7-1-12-15,6-2-34 16,3 0 13-16,0 0 19 15,-3 0 13-15,-4 0 1 16,1 0 5-16,-4-3 6 16,-4-3 14-16,-6 0-3 15,-6-3 2-15,-5 2 7 16,-3-6-12-16,-1-1-5 16,2-9 6-16,-2-8 7 15,2-13-3-15,3-10 5 16,0-17-4-16,6-17-6 0,3-17-9 15,6-24-10-15,6-25 0 16,8-21 0-16,4-11 0 16,6-2 0-16,-3 9 0 15,-5 12 0-15,-6 18 0 16,-7 7 0-16,-6 10 0 16,-11 14 0-16,-10 5 0 15,-3 11 0-15,-4 10 0 16,-13 9 0-16,4 12 0 15,7 7 0-15,6 11 0 16,2 7 0-16,18 8 0 16,5 4 0-16,4 2 0 0,2 1-147 15,8-8-272 1,12-6-1062-16</inkml:trace>
  <inkml:trace contextRef="#ctx0" brushRef="#br0" timeOffset="4703.47">8130 4151 546 0,'0'0'1122'0,"0"0"-1003"0,0 0 2 16,0 0-6-16,0 0-91 15,-6 101-24-15,26 36 0 16,7 48 0-16,1 38 0 16,2 25 0-16,1 15 0 15,5 10 0-15,4 0 0 16,0-6 0-16,-2-21 0 15,-10-23 0-15,-3-30 0 16,-7-27 0-16,-12-19 0 0,-6-23 0 16,0-28 0-1,-12-31-18-15,-6-32-105 0,-4-33-64 16,-2-47-90-16,6-43-245 16</inkml:trace>
  <inkml:trace contextRef="#ctx0" brushRef="#br0" timeOffset="5350.18">11498 4238 1149 0,'0'0'134'0,"0"0"-36"16,0 0 31-16,0 0-15 15,0 136-3-15,0 2 16 16,0 53-58-16,0 29-24 16,12 28-18-16,9 15-4 0,6 0-10 15,4-4-5 1,0-13-8-16,-2-20 0 0,-8-16 0 15,-3-20 0-15,-2-16 0 16,-6-23 0-16,-2-27 0 16,0-30-19-16,-4-30-10 15,-4-29-19-15,0-22-42 16,0-13-86-16,-12-37-82 16,-2-20-103-16,6-17-453 15</inkml:trace>
  <inkml:trace contextRef="#ctx0" brushRef="#br0" timeOffset="6114.81">9051 5078 1548 0,'0'0'18'0,"0"0"-14"15,0 0 28-15,0 0 67 16,0 0-39-16,0 0-28 16,-62 1-17-16,31 31-7 15,0 10-7-15,1 8-1 16,5 4 0-16,3 2-8 16,8-8-38-16,9-9-59 0,5-8 1 15,27-7-15-15,27-5 93 16,20-11 26-16,19-6 96 15,10-2 33-15,3 0 10 16,-6 0-27-16,-21 0 2 16,-24 0-66-16,-31 12-48 15,-24 24 0-15,-21 23 0 16,-39 20 0-16,-22 9 0 16,-16 4 0-16,-11 2 0 15,0-12 0-15,-6-12-149 16,0-21-194-16,2-25-259 15</inkml:trace>
  <inkml:trace contextRef="#ctx0" brushRef="#br0" timeOffset="6567.89">6455 5216 1774 0,'0'0'216'0,"0"0"-212"16,0 0 3-16,-73-85 0 15,36 78 32-15,1 7-39 16,0 0 0-16,6 14 0 16,3 19 0-16,5 19 0 15,3 16 0-15,8 13 0 16,5 8 0-16,6 1 0 15,0-2 0-15,27-11 0 16,15-14 0-16,15-14 0 16,14-15 0-16,14-13 0 0,8-18 0 15,4-3-24-15,4-5-54 16,7-15-45-16,2 1-163 16,6-2-294-16</inkml:trace>
  <inkml:trace contextRef="#ctx0" brushRef="#br0" timeOffset="7194.35">14134 4361 1341 0,'0'0'242'15,"0"0"-239"-15,-12 131 27 16,12-10 115-16,13 37-48 16,26 24-21-16,15 18-17 15,5 10-17-15,4-2-30 0,-2 9-12 16,0 1 0-16,-3-4 0 15,-7-4 0-15,-5-16 0 16,-11-22 0-16,-11-21-79 16,-12-30-44-16,-12-28-51 15,0-27-20-15,-8-40-70 16,-4-26-39-16,12-46-159 16</inkml:trace>
  <inkml:trace contextRef="#ctx0" brushRef="#br0" timeOffset="7567.65">16404 4177 1195 0,'0'0'92'0,"87"6"39"16,-56 41-97-16,2 34-23 16,8 44 24-16,9 57 56 15,6 43-27-15,7 31-13 16,5 20-12-16,-5 6-6 16,-7-3-10-16,-9-2-8 0,-9-1 7 15,-4-3 4 1,1-7-18-16,3-12-5 0,-2-22-3 15,-7-33 0-15,-8-34-15 16,-12-40-14-16,-9-33-19 16,0-38-33-16,0-32-50 15,0-22-193-15,9-50-362 16</inkml:trace>
  <inkml:trace contextRef="#ctx0" brushRef="#br0" timeOffset="7927.52">18615 5036 1194 0,'0'0'0'16,"128"148"0"-16,-57-15 41 15,1 45 71-15,1 46 3 16,-7 32-13-16,-7 15-30 0,-11 6-7 16,-12-4-14-1,-11-2-21-15,-7-7-12 0,-6-10-12 16,1-23-6-16,3-27-1 15,-2-33-14-15,-3-34-13 16,-4-34-19-16,-2-34-26 16,-4-36-22-16,2-33-82 15,5-46-184-15,10-60-305 16</inkml:trace>
  <inkml:trace contextRef="#ctx0" brushRef="#br0" timeOffset="8256">20694 4945 989 0,'74'125'72'16,"8"47"14"-16,-1 32-2 15,-14 25 15-15,-14 11-20 16,-17 19-9-16,-14 17-33 16,-11 19 17-16,-6 10-29 15,-2-6-5-15,-3-17-14 16,0-31-4-16,0-31 1 16,-9-33-3-16,-7-37-2 0,0-32-7 15,0-32-7-15,6-34-26 16,-2-28-78-16,9-24-178 15,3-20-301-15</inkml:trace>
  <inkml:trace contextRef="#ctx0" brushRef="#br0" timeOffset="8620.45">22639 5237 760 0,'19'92'74'0,"2"29"21"15,0 14 43-15,-1 18-30 16,0 24-8-16,4 24-35 16,6 24-13-16,6 13-18 15,4 15-4-15,2 10-7 16,-3 6-4-16,-2-1-8 16,-1-21-10-16,-9-26-2 15,-13-42 0-15,-14-41-15 0,-13-31-43 16,-27-25-60-16,-12-19-94 15,-2-14-46-15,8-26-104 16</inkml:trace>
  <inkml:trace contextRef="#ctx0" brushRef="#br1" timeOffset="16137.3">11865 6850 1312 0,'113'59'109'16,"22"16"-64"-16,18 18 65 16,16 8 17-16,7 7-64 15,3 1-50-15,-6-5-3 16,-16-14-10-16,-29-17-4 0,-34-20-71 15,-42-28-30 1,-39-25-18-16,-20-27-261 0,-38-38-608 16</inkml:trace>
  <inkml:trace contextRef="#ctx0" brushRef="#br1" timeOffset="16347.25">12068 5791 1484 0,'209'61'78'0,"30"23"-4"15,5 18-7-15,6 11 27 0,-15 8-54 16,-23 1-26 0,-39-13-14-16,-51-15-42 0,-52-26-92 15,-49-28-54-15,-32-37-141 16,-54-24-249-16</inkml:trace>
  <inkml:trace contextRef="#ctx0" brushRef="#br1" timeOffset="16534.84">12387 5288 1401 0,'209'58'0'16,"25"19"-14"-16,29 11 14 15,-2-1 24-15,-23-8 0 0,-51-20-20 16,-76-28-4-16,-75-31 0 16,-53-46-80-16,-77-48-271 15,-51-37-20-15</inkml:trace>
  <inkml:trace contextRef="#ctx0" brushRef="#br1" timeOffset="17014.54">8450 7065 1163 0,'192'72'11'16,"24"9"1"-16,24-4 21 16,26-5 8-16,14-7-26 15,7-7-12-15,-19-9 1 16,-53-18 44-16,-63-24 42 15,-69-19-90-15,-75-54-53 16,-50-50-332-16,-79-37-36 16,-61-29 21-16</inkml:trace>
  <inkml:trace contextRef="#ctx0" brushRef="#br1" timeOffset="17193.82">9389 5978 1225 0,'341'99'0'15,"15"12"-16"-15,-4-8-9 16,-42-27-2-16,-51-32 27 16,-78-36 26-16,-89-33 52 15,-81-67-78-15,-63-58-94 16,-93-53-213-16,-58-42 3 16</inkml:trace>
  <inkml:trace contextRef="#ctx0" brushRef="#br1" timeOffset="17317.73">9694 4682 685 0,'0'0'8'0,"117"9"49"0,40 30-30 16,40 13-12-16,22 7 17 16,17-2-32-16,-2-5-70 15,-12-16-90-15,-9-24-228 16</inkml:trace>
  <inkml:trace contextRef="#ctx0" brushRef="#br1" timeOffset="17787.14">15046 6140 931 0,'0'0'58'0,"0"0"81"16,0 0-58-16,0 0-30 15,80 114-23-15,-14-55-24 16,12 0 1-16,15-1-5 15,9-2-49-15,5-10-67 16,4-14-157-16,-1-21-195 16</inkml:trace>
  <inkml:trace contextRef="#ctx0" brushRef="#br1" timeOffset="17982.22">15258 4484 1407 0,'174'69'0'0,"58"35"-17"16,35 41 17-16,20 23 46 15,0 19 18-15,-18 9-2 16,-33-9-7-16,-46-10-31 16,-58-16-24-16,-62-17-14 15,-65-23-45-15,-52-22-85 16,-90-25-71-16,-63-23-122 15,-49-16-158-15</inkml:trace>
  <inkml:trace contextRef="#ctx0" brushRef="#br1" timeOffset="18179.31">15627 6906 1536 0,'215'85'17'16,"-5"12"-8"-16,-15-2-8 15,-28-6-1-15,-32-12 0 16,-40-19-4-16,-41-23-45 16,-54-23-71-16,-38-12-137 15,-67-19-41-15,-42-16-54 16</inkml:trace>
  <inkml:trace contextRef="#ctx0" brushRef="#br1" timeOffset="18318.58">15857 7836 1524 0,'141'66'0'0,"-17"-7"-50"16,-28-12-38-16,-25-16 76 15,-29-20-5-15,-35-11-123 16,-25-27-204-16,-58-19-132 16</inkml:trace>
  <inkml:trace contextRef="#ctx0" brushRef="#br1" timeOffset="18402.56">15763 8436 779 0,'0'0'0'16,"0"0"-86"-16,86 61-572 15</inkml:trace>
  <inkml:trace contextRef="#ctx0" brushRef="#br1" timeOffset="19354.18">16064 8906 1219 0,'0'0'333'0,"0"0"-281"15,0 0 12-15,39 96 19 16,-18-22-16-16,-1 10-24 15,-1 8-7-15,-5 6 2 16,-5 5-13-16,-4 5-19 16,-2 5 3-16,2-1-9 15,5 2 0-15,2-3 0 16,1-15-9-16,-4-13-38 16,-3-22-43-16,-6-25-71 0,0-29-58 15,-11-16-191-15,-9-40-171 16</inkml:trace>
  <inkml:trace contextRef="#ctx0" brushRef="#br1" timeOffset="19624.31">15874 9290 1089 0,'0'0'144'16,"0"0"-122"-16,0 0 3 15,0 0 89-15,-10-80-14 0,10 63-50 16,0-2-28-16,12-3-10 16,9-1 5-16,5 1 13 15,7 2 20-15,5 6-2 16,4 9 13-16,4 5-45 16,0 1-15-16,0 17-1 15,-5 6 0-15,-7 5-7 16,-9 5-22-16,-14 7-78 15,-11 5-50-15,0 0-110 16,-9 3-227-16</inkml:trace>
  <inkml:trace contextRef="#ctx0" brushRef="#br1" timeOffset="20066.16">15236 10687 763 0,'0'0'428'15,"-33"-105"-293"-15,12 57-24 16,1 12 23-16,5 14-32 0,4 13-36 15,2 6-40-15,-1 3-25 16,1 0 2-16,-3 3-1 16,-2 11-1-16,0 9 4 15,-1 7-1-15,-2 1-4 16,5 6 0-16,5 1-6 16,2-1-28-16,5-3-20 15,0-5 0-15,14-9 16 16,10-11 18-16,5-9 20 15,4 0 4-15,-1-18 5 16,-4-12 19-16,-8-7 1 16,-10-12-28-16,-10-7-1 15,0-6-20-15,-8-2-46 16,-5 0-110-16,10 3-248 0</inkml:trace>
  <inkml:trace contextRef="#ctx0" brushRef="#br1" timeOffset="20320.09">15605 10222 1433 0,'0'0'68'0,"0"0"-56"15,0 0 78-15,0 0 63 0,0 0-78 16,0 0-46-16,23 35-15 15,-11 15-8-15,6 12-2 16,4 9-3-16,-2 6-2 16,1-2-15-16,-2 1-38 15,-5-6-47-15,-5-15-31 16,-3-18-30-16,-2-28-298 16,2-9-222-16</inkml:trace>
  <inkml:trace contextRef="#ctx0" brushRef="#br1" timeOffset="20781.47">15965 10129 1190 0,'0'0'102'0,"0"0"-24"15,0 0 28-15,0 0-22 16,0 0-48-16,0 0-22 16,44 78 0-16,-36-29-7 15,0 5 2-15,0 0-2 16,-1 1-5-16,-1 2-1 16,-2-1-1-16,-1-6 0 15,0-8-1-15,0-14-12 16,-1-13-5-16,1-10 12 0,-3-3 6 15,0-2 1-15,0 0-1 16,0 0-2-16,-8 0 2 16,-11-6-1-16,-8-5 2 15,2 3 0-15,1 2-1 16,8 2 0-16,7 4 2 16,6 0-2-16,3 13-7 15,0 17 7-15,0 6 1 16,18 3 0-16,9-3 1 15,5-7-2-15,2-2 0 16,-6-11 0-16,-5-8-3 16,-6-8-53-16,-8-1-82 15,-2-25-317-15</inkml:trace>
  <inkml:trace contextRef="#ctx0" brushRef="#br1" timeOffset="22219.23">19823 9053 821 0,'0'0'175'15,"0"0"-37"-15,0 0 26 16,0 0-39-16,0 0-75 16,0 0-26-16,33-4-5 15,-33 4-6-15,0 0-1 16,0 2 8-16,1 27 4 0,4 22 9 15,5 19 17-15,5 12-10 16,4 8-9-16,1 2-8 16,1-1-7-16,-5-8-11 15,-1-7-5-15,-2-6 0 16,-1-11-1-16,-1-9-12 16,0-13-20-16,-5-12-37 15,-2-14-81-15,-4-11-108 16,0-7-167-16</inkml:trace>
  <inkml:trace contextRef="#ctx0" brushRef="#br1" timeOffset="22552.86">19705 9285 1419 0,'0'0'49'0,"0"0"-46"16,0 0 17-16,0 0 30 16,0 0-40-16,0 0-10 15,13-11 2-15,-5-3 2 16,4-2-2-16,5-3-2 16,7 4 9-16,5 3 18 15,2 3-9-15,0 8-5 0,-2 1-8 16,-4 0-5-1,-2 3-13-15,-3 9-15 0,0 5-17 16,-1 4-28-16,0 6-57 16,-2 5-60-16,1 4-132 15,-3 6-259-15</inkml:trace>
  <inkml:trace contextRef="#ctx0" brushRef="#br1" timeOffset="23299.28">19914 10378 1170 0,'0'0'233'15,"0"0"-158"-15,0 0 4 16,0 0 21-16,0 0 18 16,0 0-87-16,43-32-25 15,-39 32-2-15,-1 0-1 16,-1 0-3-16,-2 0-2 0,0 0-2 15,0 0-2-15,4 11-3 16,4 10-6-16,4 7-5 16,3 5-8-16,2-3 3 15,2-4 10-15,0-2 2 16,-3-11 3-16,-4-6-1 16,-3-7-4-16,0 0 1 15,1-20-25-15,1-7-12 16,-2-1 10-16,3 0 38 15,1 6 2-15,7 6 1 16,3 4 1-16,3 9 0 16,1 3 2-16,-2 0 3 15,-4 3 1-15,-4 12-5 0,-3 2-2 16,-3 4-5 0,0 0-7-16,2-1-16 0,3-2-21 15,2-4 25-15,6-4 14 16,3-7 10-16,2-3 4 15,-2-3 7-15,-4-16 3 16,-7-8-1-16,-11-2-3 16,-5-1-10-16,-8-1-2 15,-17 8-13-15,-2 7-14 16,5 9-47-16,7 7 13 16,7 0 12-16,8 18 51 15,0 8 23-15,0 4 15 0,5 0-16 16,7 2-15-1,5-3-2-15,6-3-3 0,4-2 2 16,4-4 1-16,5-8 1 16,-2-5-3-16,-3-7-3 15,-1 0-2-15,1-9-91 16,4-11-227-16</inkml:trace>
  <inkml:trace contextRef="#ctx0" brushRef="#br1" timeOffset="23784.77">20853 10316 1299 0,'0'0'32'0,"0"0"-17"16,0 0-12-16,0 0 60 15,0 0-48-15,0 0-15 16,8-12-12-16,-8 12-14 15,0 7-2-15,0 10 6 16,0 5 4-16,0 6-37 16,3 0 8-16,19 1 6 15,5-5 36-15,4-9 5 16,-1-8 2-16,-5-7 4 16,-6-1 4-16,-3-19-1 15,-6-3-9-15,-1 0-8 16,-4-2 5-16,-2 2 2 0,-2 4 1 15,1 5 0-15,1 6 3 16,0 5 17-16,0 3 11 16,1 0 10-16,2 0-21 15,-2 4-20-15,2 9-9 16,1 3 2-16,2 1 6 16,7-3 1-16,6-4 5 15,8-5 15-15,3-5 37 16,-5 0-13-16,-8 0 15 15,-16-21-34-15,-4-4-25 16,-19-6-113-16,-19-1-37 16,-3 8-151-16,6 7-299 15</inkml:trace>
  <inkml:trace contextRef="#ctx0" brushRef="#br1" timeOffset="24155.45">21255 10253 1212 0,'0'0'49'16,"88"-20"-36"-16,-57 9 60 16,-7 1 81-16,-5-1-98 15,-4 0-42-15,1 0 5 16,1 5 1-16,1 1-15 16,1 5-1-16,2 0 14 15,0 3 3-15,-1 12-17 0,-1 6-4 16,-6 5 0-1,-2 6-3-15,-11 7 0 0,0 1-3 16,-2 5 3-16,-13 2-2 16,2 0-5-16,1 2-3 15,5-1 11-15,2-4 2 16,5-8 0-16,0-10 2 16,0-11-1-16,0-9 2 15,0-6-1-15,0 0 5 16,5 0 1-16,14-4-8 15,7-7-36-15,9 0-32 16,4 1-30-16,-2 4-36 16,-2-4-76-16,-7 0-188 15,-10-1-266-15</inkml:trace>
  <inkml:trace contextRef="#ctx0" brushRef="#br1" timeOffset="24319.19">21535 10493 1420 0,'82'0'53'0,"-1"0"-46"16,-8 0 2-16,-11 0 22 15,-11 0-31-15,-17 4-91 16,-14 3-108-16,-11 4-207 16</inkml:trace>
  <inkml:trace contextRef="#ctx0" brushRef="#br1" timeOffset="24568.49">21978 10226 500 0,'0'0'52'15,"0"0"-36"-15,0 0-16 16,0 0 5-16,0 0-1 0,0 0-4 16,-64 54-147-16</inkml:trace>
  <inkml:trace contextRef="#ctx0" brushRef="#br1" timeOffset="28905.97">17172 8927 553 0,'0'0'269'0,"0"0"-232"16,0 0 75-16,0 0 94 16,0 0-90-16,0 0-56 15,0 0 18-15,0 0-1 16,3-9 0-16,0 33-1 15,3 15-8-15,2 14-30 16,3 15-17-16,0 16-8 16,1 13-8-16,0 8-3 0,0 5-2 15,1 2 0-15,-5-6 0 16,-1-7 1-16,-5-9-1 16,-2-18 1-16,0-16-1 15,0-17-1-15,0-15 1 16,0-11-6-16,0-7-26 15,0-6-14-15,0 0 0 16,0-25-31-16,0-12-104 16,0-16-53-16,0-11-124 15,0-3-191-15</inkml:trace>
  <inkml:trace contextRef="#ctx0" brushRef="#br1" timeOffset="29293.95">16938 9181 966 0,'0'0'71'0,"0"0"-58"15,-18-72 72-15,15 53 17 0,3 4-35 16,0-4-21-16,0-1 25 16,2-4-2-1,12 1-15-15,2 1-8 0,4 2 3 16,4 1-3-16,6 5-3 16,7 3 2-16,7 6-15 15,5 5-2-15,-2 2-14 16,-5 18-7-16,-7 12-7 15,-10 9-5-15,-4 12-33 16,-8 5-71-16,-4 4-74 16,1-1-101-16,0 0-153 15</inkml:trace>
  <inkml:trace contextRef="#ctx0" brushRef="#br1" timeOffset="30105.85">17368 10955 1215 0,'0'0'125'16,"0"0"-114"-16,0 0 37 15,-44-92 61-15,20 68-56 16,1 4-12-16,0 3-1 16,4 3-7-16,-2 2 21 0,2 4-3 15,1 1-20-15,-2 3 4 16,1-1-20-16,-5 5 0 15,-4 0-4-15,-2 0-5 16,0 5-3-16,0 9-3 16,0 5-1-16,3 7 1 15,4 2-2-15,3 5-4 16,4-1 5-16,5-1-5 16,7-6 1-16,0-4-9 15,4-6-7-15,0-5-7 16,0-6 16-16,0-1 9 15,7-3 3-15,11 0 5 16,9 0-1-16,7-4 2 0,8-9-5 16,3-6 5-1,2-3 1-15,-2-5 9 0,-4-4-1 16,-6-3 5-16,-8 0-3 16,-6 2-2-16,-3 4-11 15,-5 8 2-15,-3 7 2 16,-4 9 1-16,-1 4 4 15,-1 0 0-15,6 17-13 16,4 15-4-16,7 12 1 16,2 6 2-16,5-2 1 15,3 1-16-15,2-8-25 16,0-6-14-16,1-8-15 0,-1-7-65 16,1-6-45-1,1-7-111-15,2-7-245 0</inkml:trace>
  <inkml:trace contextRef="#ctx0" brushRef="#br1" timeOffset="40588.26">23559 13324 1468 0,'0'0'155'16,"0"0"-27"-16,0 0 31 0,0 0-29 15,0 0-123-15,0 0-7 16,0 0 0-16,84-37 0 16,-25 24 0-16,19-3 0 15,19-2 0-15,18-3 0 16,19 0 0-16,13-1 0 15,9 1 0-15,-3 1 0 16,-11 3 0-16,-8 3 0 16,-16 3 0-16,-16 7 0 15,-19 4 0-15,-22 0 0 16,-25 0 0-16,-15 0 0 16,-14 0-117-16,-4 3-541 15</inkml:trace>
  <inkml:trace contextRef="#ctx0" brushRef="#br1" timeOffset="41191.18">17268 9605 228 0,'0'0'131'0,"0"0"-131"16,87-51-122-16</inkml:trace>
  <inkml:trace contextRef="#ctx0" brushRef="#br1" timeOffset="41798.87">17581 9515 747 0,'0'0'192'0,"0"0"-184"15,0 0 107-15,0 0 67 16,0 0-93-16,0 0-35 16,43 53-18-16,-22-37-18 15,6-3-9-15,3 0-3 16,4-4 6-16,8-1 8 16,6 1-5-16,10 1-6 15,4-2-2-15,4-1-2 16,1 0-2-16,-1-5 1 15,-1-1-1-15,-2-1-3 16,-2 0 6-16,-6-8-5 0,-1-6 5 16,-3-3 9-16,2-1 10 15,7 1-6-15,1 1-12 16,0-4 1-16,-3 3 2 16,-5-4 15-16,-10-1 3 15,-7-1-3-15,-9 1 5 16,-8 1 13-16,-7 0-21 15,-4 6-9-15,-1-2-7 16,-3 0-4-16,2 1 0 16,0-6 4-16,6 0 7 15,-1-1 4-15,2-4 0 16,2 4 1-16,-4 4-1 16,-4 5 1-16,-1 6-3 0,-6 5-11 15,1 0-4 1,-1 3-2-16,0 0-2 0,2 0-12 15,1 0-5-15,3 0 5 16,0 0-30-16,4 0-7 16,1 0 14-16,2 0-32 15,2 0-74-15,0 13-98 16,3 0-222-16</inkml:trace>
  <inkml:trace contextRef="#ctx0" brushRef="#br1" timeOffset="42119.74">18928 9283 1183 0,'0'0'6'15,"0"0"-3"-15,0 0 68 16,37-85-35-16,-26 66-26 15,-1 2 29-15,6 3 3 16,2 0 19-16,0 4 9 16,6 4 4-16,1 5-42 15,7 1-14-15,2 9-15 16,0 13-3-16,1 11-2 0,-4 7 0 16,-3 12-2-1,-1 1 1-15,-3 2-10 0,-6-5-36 16,0-9-44-16,-8-10-57 15,-4-12-95-15,-5-13-145 16</inkml:trace>
  <inkml:trace contextRef="#ctx0" brushRef="#br1" timeOffset="42875.57">19293 9815 1147 0,'0'0'47'16,"0"0"-41"-16,0 0 121 16,0 0-27-16,0 0-43 15,0 0-2-15,-46-38 1 16,44 38-22-16,-2 0-21 16,-4 0-13-16,-5 6 0 15,-5 11-1-15,-4 4-4 16,-5 5 1-16,-1 3 2 15,1 2-3-15,-1-2-18 0,4-3-9 16,4-6-1 0,4-8-9-16,8-6-2 0,7-6 4 15,1 0 40-15,3-8 12 16,19-15-4-16,6-5 9 16,5-2 32-16,-1 0 8 15,-6 5-15-15,-4 4 12 16,-6 4-26-16,-7 5-15 15,-5 9-8-15,-1 1-5 16,-3 2-6-16,0 2-24 16,0 17-39-16,8 6 44 15,5 6-9-15,9 1 8 16,8-3 13-16,6-8 13 16,2-6-1-16,-3-7 2 15,-1-6-2-15,-5-2 1 0,-5 0-19 16,-2-10-60-16,-1-3-55 15,3-1-55-15,1 2-21 16,4-2-79-16</inkml:trace>
  <inkml:trace contextRef="#ctx0" brushRef="#br1" timeOffset="44848.92">17286 7949 1061 0,'0'0'223'0,"0"0"-125"0,92 30 13 15,-4 14-42 1,24 17-5-16,15 9-25 0,10 9-18 15,-1 6-4-15,1 2-10 16,0 2-7-16,-4 1-12 16,-2-3-57-16,-9-8-45 15,-17-15-11-15,-22-21 19 16,-27-25 8-16,-36-18-17 16,-20-50-85-16,-43-39-484 15</inkml:trace>
  <inkml:trace contextRef="#ctx0" brushRef="#br1" timeOffset="45037.22">17311 6807 1033 0,'134'54'11'16,"8"21"-11"-16,12 17-4 15,-2 3 4-15,0 6-1 16,4-1 0-16,-8-4-12 16,-8-5-70-16,-13-7-51 15,-21-14-79-15,-24-22-134 16</inkml:trace>
  <inkml:trace contextRef="#ctx0" brushRef="#br1" timeOffset="45348.94">17408 6269 1285 0,'136'57'0'16,"19"25"-4"-16,13 10 4 0,5 6 7 16,-1 3 9-1,-19-6-9-15,-20-3-7 0,-25-8-7 16,-32-16-20-16,-21-13-89 16,-25-19-100-16,-24-26-149 15</inkml:trace>
  <inkml:trace contextRef="#ctx0" brushRef="#br1" timeOffset="45705.71">17308 5579 873 0,'119'50'1'16,"14"17"-1"-16,22 12 17 15,9 15 46-15,14 7-37 0,-4-1-13 16,-19-7-2 0,-29-19-6-16,-37-19-1 0,-34-16-4 15,-28-17-7-15,-20-18-84 16,-7-11-200-16,-31-36-19 16</inkml:trace>
  <inkml:trace contextRef="#ctx0" brushRef="#br1" timeOffset="45894.37">17557 5338 924 0,'0'0'19'16,"179"-7"24"-16,-34 44-33 16,34 19 35-16,19 16 13 15,8 8-34-15,-8 1-21 0,-20-11-3 16,-28-12-7-16,-32-18-53 15,-34-20-110-15,-35-20-172 16</inkml:trace>
  <inkml:trace contextRef="#ctx0" brushRef="#br1" timeOffset="54390.72">19471 5329 1105 0,'0'0'218'15,"0"0"-190"-15,115 20-28 0,-44 9 99 16,14 19-21 0,19 20-22-16,14 16-7 0,17 16 3 15,15 11-16 1,12 11-9-16,6 3-10 0,-2-4-5 16,-13-7-8-16,-17-13-4 15,-26-14-3-15,-31-17-14 16,-27-20-56-16,-28-18-87 15,-24-24-94-15,-16-10-294 16</inkml:trace>
  <inkml:trace contextRef="#ctx0" brushRef="#br1" timeOffset="54638.2">19296 5752 703 0,'0'0'684'16,"105"44"-678"-16,-23-4 63 15,18 15 95-15,13 13-79 16,11 14-74-16,3 9-10 16,-4 6-1-16,0-2 0 15,-9 3-1-15,-6-3-4 16,-10 0-28-16,-10-5-40 15,-12-10-49-15,-17-13-23 16,-28-21-96-16,-27-25-89 16,-13-21-179-16</inkml:trace>
  <inkml:trace contextRef="#ctx0" brushRef="#br1" timeOffset="54863.77">19451 6419 1222 0,'0'0'446'16,"175"73"-442"-16,-52-5 28 15,19 15 76-15,14 16-41 16,15 14-42-16,8 14-17 0,-5 6-5 16,-11-10-3-1,-31-7-10-15,-30-20-56 0,-35-18-81 16,-32-20-85-16,-28-21-30 15,-13-29-228-15</inkml:trace>
  <inkml:trace contextRef="#ctx0" brushRef="#br1" timeOffset="55072.19">19826 7132 1706 0,'88'27'35'15,"22"10"-32"-15,18 17 5 0,17 11 65 16,5 9-31 0,3 10-36-16,-16 1-6 0,-25-5-7 15,-34-8-48-15,-40-13-78 16,-38-18-121-16,-30-21-163 16</inkml:trace>
  <inkml:trace contextRef="#ctx0" brushRef="#br1" timeOffset="55259.4">19817 7683 1795 0,'98'52'39'16,"15"9"-10"-16,8 8 22 16,2 2 33-16,-7 1-55 0,-15 1-29 15,-17-1-1 1,-29-6-57-16,-32-11-65 0,-23-14-171 15,-30-23-135-15,-34-18-443 16</inkml:trace>
  <inkml:trace contextRef="#ctx0" brushRef="#br1" timeOffset="55412.78">19669 8277 1964 0,'106'50'26'15,"0"4"-22"-15,-9 1-3 16,-9 1 27-16,-9 0-28 0,-20 2-26 16,-23-4-70-1,-24-11-187-15,-12-17-274 0</inkml:trace>
  <inkml:trace contextRef="#ctx0" brushRef="#br1" timeOffset="55563.35">19933 8797 1644 0,'0'0'136'16,"119"111"-81"-16,-47-49 40 16,0-1-35-16,-2-7-56 15,-9 1-4-15,-7-7-69 16,-1-8-201-16,5-4-144 16,10-7-667-16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5:45.8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18976 10398 1477 0,'0'0'78'0,"0"0"6"16,0 0 74-16,0 0-57 15,0 0-66-15,0 0-10 16,-123-24-6-16,74 27-5 16,3 14-8-16,8 3-1 15,7 2-2-15,7 1 2 16,8 1-4-16,7-4-1 16,6-1 0-16,3-6 0 15,0-2 2-15,0-6 3 16,10 2 3-16,7-6 0 15,2-1 5-15,7 0-13 16,0 0 0-16,0 0 0 16,-6-3 0-16,-4 2 0 0,-5 1 0 15,-6 0 0-15,-1 0 0 16,-4 8 0-16,0 11 0 16,0 8 0-16,0 3 0 15,0 2 0-15,-9 0 0 16,-4-3 0-16,-4-3 0 15,0-6 0-15,-4-5 0 16,-2-3 0-16,-1-5-25 16,1-3-31-16,2-4 8 15,6 0-81-15,9-11 27 16,6-8-45-16,0 0-24 16,21-1-144-16,10 3-76 0,8-2-272 15</inkml:trace>
  <inkml:trace contextRef="#ctx0" brushRef="#br0" timeOffset="382.88">18952 10578 800 0,'0'0'124'16,"0"0"3"-16,0 0 96 15,0 0-47-15,0 0-54 16,0 0-25-16,77-71-4 15,-65 64-32-15,1 2-11 16,-2 2-20-16,-2 0-17 0,1 3-8 16,-1 0 5-1,0 0-7-15,3 0-2 0,-1 13 1 16,-2 7-2-16,-2 3 2 16,-4 7-1-16,-2 2-2 15,-1 4 3-15,0 0-4 16,0 0 2-16,0 0 0 15,0-1 0-15,0-2-3 16,2-5 1-16,4-6 1 16,5-6 1-16,0-8-4 15,4-7 3-15,3-1-1 16,-1-1-24-16,2-12-30 0,-4-6-42 16,0 0-97-1,-3-1-75-15,-5 1-317 0</inkml:trace>
  <inkml:trace contextRef="#ctx0" brushRef="#br0" timeOffset="565.74">19047 10754 1603 0,'0'0'21'15,"0"0"-21"-15,0 0 64 16,107-68-41-16,-71 56-23 15,-3 7-2-15,-3 5-36 16,-3 0-125-16,0 0-52 16,2 5-175-16</inkml:trace>
  <inkml:trace contextRef="#ctx0" brushRef="#br0" timeOffset="799.54">19475 10619 1417 0,'0'0'0'0,"0"0"1"0,85-46 20 15,-58 29-4-15,-2 0-17 16,-5-3-16-16,-7-1-120 15,-1 3-146-15,-5 7-70 16</inkml:trace>
  <inkml:trace contextRef="#ctx0" brushRef="#br0" timeOffset="950.67">19456 10514 817 0,'0'0'294'15,"0"0"-291"-15,0 0-3 16,0 0 0-16,101 1-23 16,-59 6-39-16,-2-1-83 15,-2 5-276-15</inkml:trace>
  <inkml:trace contextRef="#ctx0" brushRef="#br0" timeOffset="1268.41">19738 10893 498 0,'0'0'496'16,"0"0"-352"-16,0 0 30 15,0 0-14-15,80-5-50 16,-58-8-72-16,-2-2-38 16,-4-9 0-16,1 0-90 15,4-5-262-15</inkml:trace>
  <inkml:trace contextRef="#ctx0" brushRef="#br0" timeOffset="4670.8">3482 11444 968 0,'0'0'203'15,"0"0"-53"-15,0 0 34 16,0 0-60-16,124-31-46 15,-33 23 0-15,27 3-20 16,24 1-13-16,20 0-2 16,19 1 7-16,11 3-21 15,20-1-16-15,27-1-13 16,17-3 0-16,22-1 0 16,17-5 10-16,14 2 4 0,11-2-14 15,7-3 0-15,4-1 0 16,5-3 0-16,2-2 0 15,1-2 0-15,1 2 0 16,-6 3 0-16,-3 3 0 16,-12 6 0-16,-18 2 0 15,-17-2 0-15,-33 2 0 16,-22-2 0-16,-39-3 0 16,-44 2 0-16,-38 5 0 15,-44 3 0-15,-27 1 0 16,-24 0-122-16,-13 4-154 15,-3 5-27-15,-19-9-186 16</inkml:trace>
  <inkml:trace contextRef="#ctx0" brushRef="#br0" timeOffset="5457.73">10970 10952 1814 0,'0'0'0'16,"0"0"-205"-16,0 0 170 15,84 73 35-15,-62-30 69 16,8 15 37-16,-2 14-53 16,0 13-27-16,4 18-6 15,1 18 4-15,4 15-9 0,0 18-8 16,3 11-7-16,-5 7 1 15,-4 11 0-15,-11 16-1 16,-6-6 0-16,-9-5-2 16,-2-13 2-16,2-29-1 15,-4-18 2-15,-1-19-2 16,-4-22 1-16,-35-20-1 16,-36-9 1-16,-38-7 2 15,-41-12-2-15,-44-13-3 16,-39-16 3-16,-36-10 2 15,-36 0-1-15,-28 0-1 16,-21 0 10-16,-11 0-2 16,-7 0-4-16,-1 0-4 0,4 0 7 15,5 0-7-15,8 0 0 16,17 0 5-16,17 5-5 16,18 2 1-16,19 0-1 15,26 1 3-15,23-1-3 16,27 2-1-16,34-6 1 15,30-3 3-15,31 0 9 16,24 0 10-16,22-5 9 16,7-7-8-16,8 0-3 15,5 0-15-15,6 2-5 16,10 1 0-16,3 2 0 16,6 0 0-16,-1 4 0 0,4 0 0 15,3 3 0-15,2 0 0 16,-2 0 0-16,-3 0 0 15,-9 3 0-15,-7 3 0 16,-2 0 0-16,3-4 0 16,5-2 0-16,7 0 0 15,3-17 0-15,2-13 0 16,0-15 0-16,5-21 0 16,7-20 0-16,7-25 0 15,3-27 0-15,0-22 0 16,0-22 0-16,-14-10 0 15,-8-1 0-15,-6 12 0 0,-2 27 0 16,10 20 0 0,4 28 0-16,10 19 0 0,6 19-192 15,3 19-274-15</inkml:trace>
  <inkml:trace contextRef="#ctx0" brushRef="#br0" timeOffset="6173.1">5615 11182 1062 0,'0'0'177'16,"0"0"-42"-16,0 0 47 0,0 0 10 15,0 0-63-15,0 0-74 16,36-29-45-16,-24 69-5 15,6 27-4-15,9 42 16 16,13 33-10-16,6 37-5 16,8 32-2-16,-3 20 0 15,-2 25 0-15,-7 5 2 16,-9-7-2-16,-14-17-3 16,-11-36-1-16,-8-34 4 15,0-37-13-15,0-38-51 16,-5-33-62-16,-1-40-40 15,-5-25 6-15,0-49-18 16,8-32-550-16</inkml:trace>
  <inkml:trace contextRef="#ctx0" brushRef="#br0" timeOffset="6624.93">6949 11122 1215 0,'0'0'53'16,"0"0"-20"-16,0 0-19 15,0 0 75-15,0 0-23 16,55 74 59-16,-24-13-39 16,8 26-18-16,7 22 2 15,7 20-8-15,3 25-28 16,4 13-11-16,3 12-9 15,-1 17-9-15,-2 10 0 16,0 7-5-16,-10-2 0 0,-11-15 0 16,-17-3-1-16,-14-23-1 15,-8-23-19-15,-3-26-98 16,-15-44-173-16,0-34 28 16,9-39-218-16</inkml:trace>
  <inkml:trace contextRef="#ctx0" brushRef="#br0" timeOffset="7106.6">8430 11093 1191 0,'0'0'143'15,"0"0"-143"-15,0 0 0 16,0 0 18-16,0 0 20 0,0 0 26 16,28 124 64-1,2-43-56-15,12 24-10 0,3 13-10 16,4 25-24-16,3 21-7 16,2 16-6-16,0 28-9 15,2 26-2-15,-5 12-4 16,-9 5-2-16,-14-11 1 15,-13-27 2-15,-15-26-3 16,0-31-2-16,-5-38-56 16,-8-35-42-16,7-33 9 15,0-29-7-15,6-21-77 16,0-11-8-16,15-32-450 0</inkml:trace>
  <inkml:trace contextRef="#ctx0" brushRef="#br0" timeOffset="8745.32">8072 14071 610 0,'0'0'671'16,"0"0"-506"-16,0 0 19 16,0 0 24-16,0 0-81 15,0 0-59-15,39-7-54 0,-36 29-14 16,4 14 0-16,1 15 0 15,-2 12 0-15,0 9 0 16,1 9 0-16,2 0 0 16,0 3 0-16,0-4 0 15,4-6 0-15,-2-2-43 16,2-11-159-16,1-14-114 16,-2-19-223-16</inkml:trace>
  <inkml:trace contextRef="#ctx0" brushRef="#br0" timeOffset="9058.81">7912 14379 1304 0,'0'0'136'0,"0"0"-32"16,0 0 34-16,0 0-24 15,0 0-66-15,0 0-15 16,15-46 17-16,0 24-19 16,5-5 10-16,2-2 0 15,9-1-34-15,2 2-7 16,2 4 0-16,-1 7 0 16,4 7 0-16,-2 10 0 15,2 5 0-15,-2 27 0 16,-2 14 0-16,1 11 0 0,-9 7 0 15,-5 4-70-15,-5 3-113 16,-1-10-135-16,1-10-428 16</inkml:trace>
  <inkml:trace contextRef="#ctx0" brushRef="#br0" timeOffset="9958.96">7957 15298 1532 0,'0'0'194'16,"0"0"-179"-16,0 0-9 15,0 0 62-15,0 0-29 16,-94-46-17-16,66 48 16 15,-3 14-19-15,-8 5-5 16,1 1-5-16,7-3-6 16,7-2 3-16,11-7-6 15,10 0 3-15,3-7 0 16,0-1 11-16,15-2-4 16,13 0-1-16,11 0-7 0,6 0 2 15,1 0 3 1,-6 0-3-16,-7-5 15 0,-14 2-12 15,-8-1-7-15,-8 3 0 16,-3-1 0-16,0 2 0 16,0 0 0-16,-6 16 0 15,-11 13 0-15,-5 5 0 16,1 6 0-16,3 1 0 16,2-1 0-16,2-1 0 15,-2-5 0-15,-1-6 0 16,-2-5-46-16,0-11 2 15,1-5 9-15,-1-7 8 16,3 0-1-16,2-4-51 0,2-13-102 16,3-4-116-16,9-2-98 15,0-5-139-15</inkml:trace>
  <inkml:trace contextRef="#ctx0" brushRef="#br0" timeOffset="10392.03">8093 15407 1243 0,'0'0'99'0,"0"0"-60"16,0 0 142-1,0 0-51-15,0 0-73 0,0 0-11 16,67-46-1-16,-64 43-29 15,0 2-9-15,-3 1 0 16,3 0-7-16,-1 0-11 16,-1 0 9-16,1 12-3 15,2 5 4-15,2 5 0 16,-2 3 2-16,-1 6-1 16,2 2 0-16,-2 3 4 15,0 0 6-15,-2 0-4 16,-1 1 1-16,0 0 0 15,0-1 5-15,-6-2 2 16,0-5-11-16,2-2-2 16,1-4 3-16,3-6-1 0,0-5 0 15,1-4 0-15,19-3 1 16,14-1-3-16,12-4-1 16,6 0-42-16,-1-12-27 15,-8-6-93-15,-13-6-121 16,-21-5-334-16</inkml:trace>
  <inkml:trace contextRef="#ctx0" brushRef="#br0" timeOffset="10544.61">8069 15671 1480 0,'0'0'92'0,"125"-31"-90"15,-59 23 142-15,-5-1-52 16,-6 9-92-16,-4 0-29 15,-6 0-168-15,4 0-494 16</inkml:trace>
  <inkml:trace contextRef="#ctx0" brushRef="#br0" timeOffset="12761.87">7705 13280 684 0,'0'0'238'16,"0"0"-177"-16,0 0 114 15,0 0-3-15,0 0-44 16,0 0-42-16,-69-58 6 16,69 58-7-16,0 0-7 15,17 19-9-15,27 18-1 16,25 13-50-16,22 11-10 15,14 3-1-15,5 1 8 16,-2-4 2-16,-7-3-10 16,-12-4-4-16,-8 1-3 15,-7-1-5-15,-3 0-13 16,-4-4-58-16,-9-7-35 16,-12-12-43-16,-13-14-56 0,-18-17-200 15,-15-8-553-15</inkml:trace>
  <inkml:trace contextRef="#ctx0" brushRef="#br0" timeOffset="13100">7402 12564 830 0,'0'0'134'16,"0"0"-100"-16,99 48 124 16,-44-13-31-16,21 15-31 15,25 11-19-15,20 8 4 16,20 5-18-16,12 8-19 15,-2 0-4-15,-8 0-21 16,-15-6-6-16,-22-8-10 16,-15-9-3-16,-22-9-1 15,-17-11-23-15,-19-11-74 16,-18-12-130-16,-12-16-211 16</inkml:trace>
  <inkml:trace contextRef="#ctx0" brushRef="#br0" timeOffset="13461.93">7440 12329 1207 0,'0'0'23'0,"0"0"-17"15,125 24 118-15,-68 3-64 16,10 12-53-16,13 4 3 16,11 9 2-16,9 2 4 15,9 8 12-15,7 4 3 16,-2-3-13-16,-8-4-18 15,-15-11-1-15,-21-6 0 16,-17-11 0-16,-15-6-13 16,-16-6-74-16,-14-12-140 15,-8-7-121-15,-3-6-463 16</inkml:trace>
  <inkml:trace contextRef="#ctx0" brushRef="#br0" timeOffset="13770.16">7335 11991 1003 0,'0'0'39'15,"0"0"36"-15,0 0 89 16,115 14-56-16,-51 13-57 15,17 9-7-15,21 8-14 0,14 4 3 16,6-2-6 0,4 3 12-16,-2-2-14 0,-12 1-18 15,-12-1-7-15,-12-3-2 16,-18-4-7-16,-7-3-27 16,-11-4-52-16,-9-5-72 15,-10-14-59-15,-12-14-109 16,-10 0-274-16</inkml:trace>
  <inkml:trace contextRef="#ctx0" brushRef="#br0" timeOffset="14014.55">7529 11754 1221 0,'0'0'17'16,"85"-20"-16"-16,-27 20 11 16,12 3 94-16,18 23-91 15,14 11-11-15,13 6-2 16,4 7-1-16,-7 4 0 16,-12-3-1-16,-21-1-10 15,-25-5-96-15,-19-9-85 16,-23-15-164-16</inkml:trace>
  <inkml:trace contextRef="#ctx0" brushRef="#br0" timeOffset="14248.87">7393 11517 719 0,'0'0'353'15,"105"-17"-350"-15,-38 17 2 16,16 9 92-16,11 15-42 16,5 3-41-16,7 3-8 15,-8 1-4-15,-8-6-1 0,-13-3-1 16,-14-1-60 0,-17-8-213-16,-19-10-386 0</inkml:trace>
  <inkml:trace contextRef="#ctx0" brushRef="#br0" timeOffset="14413.5">7962 11447 1187 0,'102'7'3'0,"-6"7"-3"15,-11 3 1-15,-12 5-1 16,-12 2-6-16,-13 2-91 15,-8-8-274-15</inkml:trace>
  <inkml:trace contextRef="#ctx0" brushRef="#br0" timeOffset="17415.81">8804 14366 1584 0,'0'0'42'0,"111"119"19"16,-41-36-58-16,7 13 2 16,1 8-2-16,1 7 19 15,0 4-10-15,5-1-12 16,7-3 0-16,1-7-13 0,-1-14-24 16,-4-12 8-1,-11-12 8-15,-6-16-10 0,-12-17-34 16,-12-17-70-16,-11-16-81 15,-12 0-182-15</inkml:trace>
  <inkml:trace contextRef="#ctx0" brushRef="#br0" timeOffset="17816.21">9538 15952 1434 0,'0'0'105'16,"0"0"-87"-16,0 0-15 15,0 0-1-15,0 0 9 16,96-41-6-16,-61 34-5 16,6 3-6-16,11-2 4 15,5 3 2-15,8-5 11 0,2 0 12 16,1-5 16 0,-6 1-4-16,-5-5-5 0,-10 0-6 15,-12-8-2-15,-14-5 6 16,-12-13-8-16,-9-7-20 15,-6-11-13-15,-11-4-42 16,-2-4-33-16,7-2-82 16,12 1-301-16</inkml:trace>
  <inkml:trace contextRef="#ctx0" brushRef="#br0" timeOffset="26125.05">8690 14076 524 0,'0'0'194'0,"0"0"-159"15,0 0 37-15,0 0 27 16,0 0-66-16,0 0-21 15,0 0 50-15,0-6 64 16,0 6 20-16,-2 0 23 16,2 0-26-16,0 0-10 15,0 0-41-15,0 0-33 16,0 0-10-16,0 0-25 16,0 0-14-16,-1 0-6 0,-2 0-1 15,-8 0-2-15,-4 0 2 16,-11 9 1-16,-9 1-3 15,-11-1 1-15,-6-2 3 16,-2-2-3-16,-1 2-2 16,5-4 1-16,1 3-1 15,6 0 0-15,-2 1 0 16,2 0 0-16,0 1-1 16,-2 3-3-16,-1-3 3 15,-2 1 0-15,-1-1-1 16,2-3 2-16,-3 2 0 15,1 0-3-15,4 2-7 16,0 2 0-16,2-2 8 0,1-2-1 16,-4 1-1-16,1-3 4 15,-4 0-2-15,0 0-6 16,1-3-1-16,0 0 3 16,5 1 1-16,4-1 3 15,4 1-18-15,6 1 8 16,5-1-1-16,3 1 10 15,-4 2 2-15,-5-2 1 16,-7-1 1-16,-9-2-1 16,-5-1-5-16,-3 0 1 15,2 0-4-15,7 0-5 16,5 0 4-16,9-1 5 0,5-1-1 16,2 2 4-1,1 0-2-15,-4 0-7 0,-3 0-21 16,0 0-3-16,-4 0 5 15,-4 0 8-15,-3 0-1 16,2 0-3-16,0 0-9 16,5 0 4-16,2 0 18 15,4 0-9-15,3 2-29 16,-5-1-8-16,-1 1 23 16,-7-2 10-16,-6 0-21 15,-3 0-13-15,-2 0 18 16,3 0 27-16,-3-3 13 15,1 0 1-15,2 2 0 0,-5 1 0 16,3 0 2 0,-4 0 0-16,3 0-3 0,4 0 2 15,5 0-1-15,4 0 1 16,-1 0 21-16,-4-1 26 16,-6-4 6-16,-7 2-4 15,-4 1-20-15,1-1-21 16,5 3-6-16,3-2-1 15,7 2 4-15,6-1 1 16,-2 0 0-16,2-1-1 16,-2-1-2-16,1 1-1 15,1-1 0-15,2 1-1 16,4 2 1-16,6-1-2 16,2 1 1-16,1-1 5 0,3-1 0 15,2 2-4 1,-5-1 0-16,3-1 0 0,-9 1-2 15,0-1-1-15,-1 0 0 16,-2-1 0-16,3 0 1 16,5-1-2-16,-2-3-7 15,0 2-23-15,-1-2-12 16,-5 2 3-16,-4 0-17 16,1 2-9-16,-2 1 23 15,4 0 33-15,6 2 2 16,1-3 6-16,7 3 2 15,6 0-1-15,6-2 1 16,4 2 1-16,1-2-1 16,0 2-5-16,0 0-10 15,0 0 13-15,6 0-1 0,-3 0 3 16,1 0 2-16,0 0 9 16,-4 4 17-16,2-4 18 15,-1 0 1-15,1 3-13 16,-2-3-4-16,0 0 15 15,1 0-5-15,-1 0-25 16,2 2-12-16,-2-2-3 16,3 1-3-16,-3-1-46 15,0 1-56-15,3 1-7 16,0-1-3-16,3 2-59 0,3-1 28 16,-2 0-92-1</inkml:trace>
  <inkml:trace contextRef="#ctx0" brushRef="#br0" timeOffset="31663.63">18251 10568 869 0,'0'0'72'0,"0"0"-70"16,0 0 23-16,68-75 130 16,-48 51-72-16,0 2-24 0,3 2 24 15,-1 4-41-15,4 3-9 16,2 4-15-16,5 1-11 16,6-1-7-16,7 1 1 15,3-1-1-15,3-7 1 16,3-2-1-16,-1-6 1 15,-3-1 0-15,-5 1 14 16,-4-3-8-16,-2 2 0 16,-6 3 11-16,-1 2 10 15,-2 5-19-15,4 2-3 16,5 2-4-16,6 5-1 16,6-2 0-16,5 0 3 15,-1 1-4-15,3-3 1 0,1-1 0 16,-2 0 2-16,-4-3 6 15,-2 2 4-15,-9 1-8 16,2 3 1-16,0-1-4 16,4 3 1-16,3 2-1 15,2 1-3-15,1 1 2 16,1-2 0-16,1 3-1 16,3-2-1-16,-2-2 1 15,-6 1 1-15,0-2 0 16,-1-5-1-16,-4 2 3 0,-4-2 0 15,-5 2 1-15,-5-2-3 16,-3 5 0 0,1-2-1-16,4 0 1 0,6 0 0 15,7 1 1-15,9-3-2 16,0 1 6-16,-1 1 1 16,-5-1 5-16,-5 3 17 15,-4-1-8-15,0 3-11 16,-2 1-3-16,2 2 0 15,1-1 8-15,0 2-11 16,5 0 5-16,-2-2-4 16,5 2 9-16,-4 0-9 15,0 0 3-15,1 2-6 16,-2 5-1-16,0 3 1 16,-1-1-2-16,-1 1 2 0,-2 0-1 15,-3 1 1-15,-2 2 6 16,-1 0-6-16,-1 1 1 15,0 4-3-15,3-1 4 16,-2 1-3-16,-1-1 0 16,-2 1-1-16,-3 3-1 15,-3 1 0-15,-6 2 1 16,0 5 2-16,-6 5-1 16,-4 5 2-16,-2 5-2 15,-3 6-1-15,0 5 1 16,-6 8 0-16,0 5 0 15,0 0 1-15,-13-3 2 0,-6-7 1 16,-6-2 2-16,-6-5-1 16,-7 2-4-16,-7-2-1 15,-9 0 0-15,-4 0-1 16,-3-3 0-16,-5-2 0 16,-1-8-2-16,-7-2 2 15,-4-6-1-15,-6-4 1 16,-2-3 1-16,-2-2 0 15,-5 1-1-15,1-2 4 16,-2 4 0-16,-3 0-3 16,-3 2 2-16,-1 1-3 15,-1 1-1-15,-1-3-3 16,-4 0 3-16,-5-4-2 0,-7-6 2 16,-2-4 0-1,0-3 1-15,0 2 3 0,-1 0-1 16,5 2 3-16,3-2-2 15,5-3-3-15,9-5-5 16,6-2 2-16,0 0 3 16,4 0 1-16,7-2-1 15,8-4 1-15,10 0 2 16,11-2-2-16,8-1 6 16,8-1 9-16,5 0 11 15,5-4 8-15,3-1-2 16,1-6-3-16,0-4-7 0,3-5-11 15,2-3-2-15,5-1-4 16,3 1-6 0,8-4 0-16,3 1 0 0,0-1 0 15,0-1 0-15,7-1 0 16,8-2 0-16,3-9 0 16,4-9 0-16,5-8 0 15,4-9 0-15,-1-6-70 16,2 0-73-16,2 2-58 15,9 14-189-15</inkml:trace>
  <inkml:trace contextRef="#ctx0" brushRef="#br0" timeOffset="32498.63">20038 9956 787 0,'0'0'155'16,"0"0"-155"-16,0 0 0 15,0 0 1-15,0 0 10 16,0 0 103-16,0 0 47 16,-27-34-72-16,10-7-5 15,-2-8-1-15,0-14-34 16,2-2 2-16,1-3-15 15,7 2-7-15,7 5 0 16,2 4 4-16,0 4-3 16,9 3-2-16,3 8-7 15,-5 8-20-15,0 5-1 16,-6 15-42-16,-1 4-58 16,0 8-63-16,0 2-148 0,0 5-196 15</inkml:trace>
  <inkml:trace contextRef="#ctx0" brushRef="#br0" timeOffset="32882.51">19630 9346 16 0,'0'0'607'16,"9"-77"-422"-16,15 40 25 15,3-2 9-15,3 3-61 16,-1 8-49-16,0 5-16 15,-5 2-21-15,0 11-11 16,1 4-6-16,2 6-34 16,6 7-21-16,9 18-2 15,7 11-1-15,6 6 1 16,0 2-7-16,-3 1-29 16,-6 0-57-16,-10-8-104 15,-12-12-278-15</inkml:trace>
  <inkml:trace contextRef="#ctx0" brushRef="#br0" timeOffset="33651.36">19239 8260 653 0,'0'0'667'0,"0"0"-577"16,0 0 14-16,115 17-5 15,-49 17-65-15,26 11-25 16,23 10-5-16,17 4 4 16,11-1-1-16,0 4 48 15,-4-3 24-15,-11-6-37 16,-15-5-14-16,-19-7-22 0,-22-7-6 16,-20-11-6-1,-25-10-45-15,-20-13-85 0,-7-4-70 16,-28-34-279-1,-12-16-80-15</inkml:trace>
  <inkml:trace contextRef="#ctx0" brushRef="#br0" timeOffset="33967.87">19289 7745 1280 0,'0'0'79'0,"0"0"-9"0,137 27 28 16,-57 4-4-16,20 10-28 16,18 7-23-16,12 5-6 15,3 1-8-15,2 0-2 16,-2-3-7-16,-7-4-6 15,-8 1-11-15,-13-2-3 16,-15-5-9-16,-25-13-41 16,-24-10-24-16,-30-18-38 15,-12-19-84-15,-38-29-353 16,-16-20-197-16</inkml:trace>
  <inkml:trace contextRef="#ctx0" brushRef="#br0" timeOffset="34235.74">19059 7033 1255 0,'82'0'44'16,"18"14"52"-16,19 17 51 15,22 15-20-15,9 12-61 16,13 10-31-16,1 4-7 15,-9 1-4-15,-6-2-8 0,-15-4-9 16,-20-4-4-16,-20-7-3 16,-23-9-3-16,-26-11-54 15,-24-11-68-15,-21-14-70 16,-19-11-142-16,-29-22-131 16</inkml:trace>
  <inkml:trace contextRef="#ctx0" brushRef="#br0" timeOffset="34533.41">19070 6759 1465 0,'0'0'7'0,"163"-5"2"0,-60 22 100 16,18 15 5-16,12 11-34 15,10 8-34-15,6 2-18 16,2 6-21-16,-2-3 3 16,-4-1-2-16,-14-4 4 15,-16-4-3-15,-20-9-4 16,-21-5-4-16,-19-6-1 16,-21-10-28-16,-19-7-85 15,-15-10-63-15,-18-3-113 16,-30-31-18-16,-20-24-120 0</inkml:trace>
  <inkml:trace contextRef="#ctx0" brushRef="#br0" timeOffset="34800.51">19183 6163 1227 0,'110'20'24'16,"23"14"58"-16,13 10 75 16,11 9-39-16,8 7-39 15,4 5-25-15,10 1-25 16,-3-1-6-16,-9-4-9 16,-16-8-6-16,-29-7-4 0,-27-7-4 15,-26-11-3-15,-32-7-16 16,-22-10-83-16,-15-6-76 15,-12-5-193-15,-31-21-41 16</inkml:trace>
  <inkml:trace contextRef="#ctx0" brushRef="#br0" timeOffset="35083.3">19067 5692 1307 0,'98'0'98'0,"27"20"-97"15,20 9 33-15,6 5 107 16,4 4-37-16,4 8-44 16,1 3-25-16,7 6-10 15,0 0-15-15,-12-3-7 16,-20-6 0-16,-25-5 1 15,-28-10-4-15,-27-9-5 16,-28-10-22-16,-20-2-64 16,-8-10-103-16,-44 0-83 15,-24-25-16-15,-22-25-103 16</inkml:trace>
  <inkml:trace contextRef="#ctx0" brushRef="#br0" timeOffset="35385.11">19192 5249 1287 0,'0'0'16'0,"132"42"38"16,-29-4 77-16,23 6-17 0,14 2-43 15,9-1-23-15,3-3-7 16,-4-3-9-16,-8-5-14 16,-17 2-7-16,-25-5-1 15,-24-2-9-15,-22 0-1 16,-19-3-23-16,-14 1-83 16,-11-2-88-16,-8-8-103 15,-10-17-121-15</inkml:trace>
  <inkml:trace contextRef="#ctx0" brushRef="#br0" timeOffset="41756.98">19368 8545 70 0,'0'0'1216'0,"91"43"-1172"15,-32-13-35-15,10-1 83 16,4 0 17-16,0-3-65 16,3-1-27-16,-3-1-14 15,-4-1-3-15,-6-3 0 16,-11-3 0-16,-15-3-3 16,-13-1-59-16,-12-4-114 15,1-4-225-15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7:1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6956 15433 1787 0,'0'0'194'15,"5"-79"-140"-15,10 40-42 0,8 0-12 16,9 3 0-16,5 0 0 16,10 0 0-16,5 2 0 15,7 1 0-15,12 3 0 16,9 4 0-16,11 6 0 16,3 3 0-16,-3 6 0 15,-2 8 0-15,-2 3 0 16,-5 0 0-16,-3 11 0 15,-3 9 0-15,0 6 0 16,-3 10 0-16,-7 6 0 0,-5 6 0 16,-6 7 0-1,-4 1 0-15,-3 6 0 0,-3-1 0 16,-4 1 0-16,-5-1 0 16,-5-2 0-16,-10-2 0 15,-7 2 0-15,-10 5 0 16,-4 4 0-16,-12 5 0 15,-24 5 0-15,-16 3 0 16,-15-3 0-16,-21-2 0 16,-21-12 0-16,-18-18 0 15,-20-17 0-15,-13-20 0 16,-7-9 0-16,3-19-18 0,12-20-36 16,19-12-38-16,17-14 56 15,17-15 36 1,16-9 0-16,11-9 12 0,18-3 26 15,13-7 9-15,18 1 6 16,10 4-25-16,13 8-15 16,0 17-4-16,18 19-9 15,10 17 0-15,11 14 0 16,6 12-39-16,10 13-95 16,11 3-156-16,0 10-330 15</inkml:trace>
  <inkml:trace contextRef="#ctx0" brushRef="#br0" timeOffset="3130.34">7192 10957 1037 0,'0'0'468'0,"0"0"-434"15,0 0-1-15,0 0 44 16,0 0-44-16,0 0-30 0,-51-71 4 16,47 54-3-16,2 3-3 15,2-2-1-15,0 3 0 16,11-3-11-16,8-1-19 16,5 0 18-16,3-2 8 15,-2-1 4-15,5-2 1 16,-3 3 18-16,3 0 26 15,4 6-6-15,-3 4 0 16,2 8-21-16,0 1-13 16,-2 6-5-16,-1 16-2 15,-5 7-4-15,-2 6-7 16,-1 2-4-16,-1 2 4 0,4-3 8 16,1-8 2-1,4-9 3-15,3-15 3 0,4-4 19 16,3-15 28-16,2-14 5 15,1-3 9-15,-7-1-17 16,-5 4-17-16,-10 7-12 16,-9 8-10-16,-6 5-5 15,-4 7-3-15,-1 2-3 16,3 0-6-16,5 11-4 16,12 14 6-16,10 8 7 15,10 4 2-15,4-4 4 16,4-5 5-16,0-9 2 15,-6-7-13-15,-2-8 0 16,-8-2 0-16,-10-2 0 16,-6 0 0-16,-8 0 0 0,-5 3 0 15,4 12 0-15,5 8-40 16,4 11-55-16,8 7-34 16,8 5-17-16,10-1-3 15,5-1-18-15,1-11-106 16,-4-9-319-16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29:40.2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1054 17288 60 0,'-85'-36'227'0,"85"38"-60"15,0 5-3-15,0 1 11 16,0 0 2-16,0 2 14 16,0-6-56-16,2 2-4 0,1-4-38 15,-2-2-12 1,2 3-33-16,-1-3-24 0,1 0-24 15,2 0-12-15,0 0-114 16,1-14-259-16,0-1-765 16</inkml:trace>
  <inkml:trace contextRef="#ctx0" brushRef="#br0" timeOffset="3693.48">2819 2561 1040 0,'0'0'17'0,"0"0"58"15,0 0-22-15,0 0-38 16,0 0 58-16,0 0 37 15,0 0-21-15,89 0-43 16,-74 0-6-16,3 0-23 16,4 0-8-16,-2 0 3 15,4 0 1-15,-4 0 4 16,0 0 1-16,1 0-6 16,-2 1 0-16,4-1 5 15,-1 2 5-15,12-1-4 16,11 2 1-16,10 0-11 15,12 2-3-15,5-3-5 16,4 1-2-16,-1-2 2 0,2 2 0 16,1 0 0-1,4-1 2-15,1 1-2 0,1-1 12 16,4 1 1 0,6-2-2-16,1 1-1 0,2 0-7 15,8 0 5-15,-3-1-5 16,-5 0 1-16,-6-1-1 15,-10 0-3-15,-5 0 3 16,-7 0-3-16,-5 0 0 16,3 0 2-16,-3 0 3 15,3 0-3-15,6 0 2 16,8 0 0-16,4 0-2 16,6 0 3-16,0 3 0 15,1 1-1-15,-2-1-4 0,-4-3-4 16,-2 0 4-16,1 0-1 15,3 2 0-15,4-1 1 16,5 3 0-16,9 1 1 16,6 0-1-16,6 2 1 15,11 0 2-15,1 2 0 16,6-1-3-16,6 1-3 16,-2-3-3-16,5 1 5 15,7-2 0-15,0-1 1 16,6 2 2-16,2-1 0 15,-1 0 2-15,5-3-4 16,0 0-5-16,2 0 4 16,4-1 0-16,-4 1 1 0,2-2 6 15,-5 0-6 1,-4 0 0-16,-2 0-2 0,0 0-2 16,2 0 3-16,5 0 2 15,2 0 0-15,2 0 3 16,-4 0 0-16,-1 0-4 15,-2 0 0-15,-10 0-8 16,-2 0 8-16,-9 0 1 16,-4 0-1-16,-6 0 7 15,-4 0-7-15,-2 0 3 16,-3 0-3-16,-3 3-1 16,-5 0 0-16,-5 0-1 0,-3 0 2 15,-6-1 3 1,-8-2-1-16,-8 0 0 0,-5 0-1 15,-2 0 2-15,0 0 3 16,5 0 0-16,4 0 3 16,-3 3-2-16,-2-1-5 15,2 2-2-15,0 1-2 16,2-2 2-16,1 2 0 16,0 0 0-16,3-1 0 15,1 1 1-15,4 1-1 16,-2-1 2-16,0-1-1 15,1 3 2-15,2-4 1 16,0-1-3-16,-3-1-1 16,-3-1-3-16,-1 0-3 15,-1 1 6-15,4-1 0 0,1 2 0 16,-4 1 2-16,1-2-2 16,-5 1 6-16,-3 0 2 15,-5-2-3-15,-2 3 0 16,0-3-1-16,5 0 0 15,-2 3 7-15,3-1-4 16,-1 2-5-16,0-1 1 16,-3 2 2-16,-1-3 9 15,-3-2 4-15,-6 0-5 16,-2 0 0-16,-3 0-7 16,-4 0 1-16,0 0-4 15,-1 0-3-15,-6 0 2 0,0 0 0 16,-7 0 3-16,-2 0-5 15,-4 0 0-15,1 0 0 16,4 0 0-16,3 0 0 16,1 0 0-16,0 1 0 15,-6 1 0-15,-10-2 0 16,-8 1 0-16,-9-1 0 16,-7 2-25-16,-5 2-110 15,0 0-220-15,-2 0-465 16</inkml:trace>
  <inkml:trace contextRef="#ctx0" brushRef="#br0" timeOffset="6419.3">2774 2510 593 0,'0'0'419'0,"0"0"-302"0,0 0 50 16,0 0-63-16,0 0-23 15,0 0-63-15,0 0-16 16,2 35 15-16,-2-1-8 15,0 8 5-15,-3 12 8 16,-5 6 2-16,8 5-5 16,0 6-5-16,0 4-2 0,0 4 3 15,0 3-2 1,8 2-3-16,-1-1-1 16,-3-2 2-16,-1-2-6 0,-3-4 0 15,0-6-1-15,0-4 0 16,0-7-4-16,-4-5 3 15,-3-13 0-15,2-7 10 16,-1-11 13-16,3-8-5 16,0-8-4-16,3-6-3 15,0 0-5-15,0 0 0 16,0 0 7-16,0 0 0 16,0 0-3-16,0 0-1 15,0 0-5-15,0-3-2 16,0 0-4-16,0-2-1 15,0 0 0-15,0 1-5 0,0 1-5 16,0 3-1 0,0-3 1-16,3 2 6 0,3 1-4 15,6-1 1-15,-2-1 4 16,1 1 2-16,5 0 1 16,-1 1 5-16,0 0-4 15,5 0 4-15,2 0-5 16,3 0 12-16,5 0 11 15,3 0-2-15,1 0 10 16,8 0 1-16,-5 0-16 16,5 0-5-16,4 0-2 15,-4 0-6-15,4 0-3 0,8 0 0 16,17 1-2 0,19 3-1-16,16 0 3 0,18-2 2 15,13 0 4-15,10 0 1 16,10-1-3-16,9 1 0 15,2-2 4-15,1 0-8 16,5 0-3-16,4 0 2 16,4 0 1-16,6 0 9 15,7 0 0-15,-4 0-5 16,5 0-4-16,0 0-3 16,-3-2 2-16,-2-2 1 15,1-2 4-15,-7 1-4 16,0 1 0-16,3 1 0 15,0 0 0-15,3 3 0 16,-2 0 0-16,4 0 0 0,-7 0 0 16,-2 0 0-1,-8 0 0-15,-8 0 0 0,-2 2 0 16,-8 0 0-16,3 3 0 16,-5 0 0-16,-8 1 0 15,3 1 0-15,-8 1 0 16,0-1 0-16,2 1 0 15,-1 0 0-15,-2 1 0 16,3-1 0-16,-5 1 0 16,-4-1 0-16,-5 0 0 15,-3-1 0-15,1 0 0 16,4-1 0-16,2-1 0 16,1 0 0-16,6 0 0 0,-1-1 0 15,-6 0 0-15,-4-4 0 16,-2 0 0-16,-6 0 0 15,-1 0 0-15,2 0 0 16,0 0 0-16,0 0 0 16,5 0 0-16,5 0 0 15,-1 0 0-15,2 0 0 16,-6 1 0-16,-3-1 0 16,0 0 0-16,3 0 0 15,-1 0 0-15,0 0 0 16,-3 0 0-16,-2 0 0 15,-4 0 0-15,0 0 0 0,-3 0 0 16,-8 1 0-16,-2-1 0 16,-9 0 0-16,-1 0 0 15,-4 0 0-15,-3-1 0 16,-1-4 0-16,-3-3 0 16,1 2 0-16,-3-1 0 15,-5 2 0-15,-11 1 0 16,-8 2 0-16,-7 2 0 15,-2 0 0-15,1 0 0 16,-5 0 0-16,-1 0 0 16,-5 0 0-16,-7 0 0 15,-5 0 0-15,-7 2 0 0,-4-1 0 16,2 0 0 0,0 1 0-16,1 0 0 0,3 1 0 15,1 1 0-15,3 1 0 16,0 1 0-16,0 0 0 15,4-1 0-15,2 1 0 16,4 0 0-16,7-2 0 16,3 1 0-16,0-2 0 15,2 0 0-15,-7-1 0 16,-7 0 0-16,-12-2 0 16,-9 0 0-16,-6 0 0 15,-2 0 0-15,-3 0 0 16,0 0 0-16,1 0 0 15,1-7 0-15,2-5 0 16,1-10 0-16,2-6 0 0,-4-9 0 16,-3-7 0-16,-3-9 0 15,0-6 0-15,0-10 0 16,-11-1 0-16,-2-9 0 16,3-5 0-16,1-7 0 15,5-6 0-15,4-2 0 16,0 2 0-16,1 9 0 15,14 10 0-15,-2 11 0 16,-1 8 0-16,-1 3 0 16,-1 4 0-16,2 6 0 15,2 8 0-15,-3 9 0 16,-2 14 0-16,-3 8 0 0,-6 7 0 16,0 7-23-16,-4 15-550 15</inkml:trace>
  <inkml:trace contextRef="#ctx0" brushRef="#br0" timeOffset="7486.06">1882 1593 653 0,'0'0'229'16,"0"0"10"-16,0 0-53 15,3-91 16-15,10 69-35 16,-1 1 1-16,2 4-54 0,2 1-36 15,1 2-67 1,5 2-11-16,6-3 0 0,1 1 0 16,-1-1 0-16,0 5 0 15,2-1 0-15,-5 3 0 16,-5 3 0-16,-2 3 0 16,-8 2 0-16,2 0 0 15,-1 5 0-15,-2 12 0 16,1 4 0-16,-4 4 0 15,-6 6 0-15,0 3 0 16,0 0 0-16,-8 2 0 16,-3 0 0-16,0-5 0 0,5-6 0 15,-1-6 0 1,7-11 0-16,0-4 0 0,0-4 0 16,0 0 0-16,0 0 0 15,22 0 0-15,5-1 0 16,10-6 0-16,-2 1 0 15,-7 1 0-15,0 5 0 16,-7 0 0-16,0 0 0 16,-6 0 0-16,1 5 0 15,-4 12 0-15,-1 10 0 16,-1 7 0-16,-7 5 0 16,-3 4 0-16,0 3 0 15,-18-3 0-15,-10-1 0 0,-11-6 0 16,-6-5-44-1,-1-7-11-15,3-7-41 0,6-5-66 16,11-11-87-16,7-1-222 16</inkml:trace>
  <inkml:trace contextRef="#ctx0" brushRef="#br0" timeOffset="8190.75">3077 1164 810 0,'0'0'382'15,"0"0"-375"-15,0 0-3 16,-122 24 82-16,69-10 24 16,1 2-39-16,-6 1-14 15,3-3-22-15,5-2 6 16,3-4 9-16,9-5-3 0,4-3 15 15,7 0 2-15,5-12 5 16,4-8-7-16,6-4-4 16,6-4-26-16,6 0-32 15,0-3 0-15,0 1 0 16,17 0 0-16,2 3 0 16,0 0 0-16,-1 4 0 15,0 1 0-15,2 3 0 16,-1 2 0-16,0 2 0 15,1 2 0-15,2 1 0 16,3 4 0-16,5 2 0 16,0 1 0-16,6 3 0 15,-5 2 0-15,-4 0 0 0,-2 0 0 16,-5 4 0-16,-2 8 0 16,-2 5 0-16,2 10 0 15,1 7 0-15,1 8 0 16,4 5 0-16,-5 11 0 15,-10 5 0-15,-9 6 0 16,-6 4 0-16,-28 6 0 16,-17 3 0-16,-10-3 0 15,0-8 0-15,-2-13 0 16,8-11 0-16,7-10 0 16,2-10-45-16,10-5-74 15,0-5-92-15,8-10-121 16,10-5-411-16</inkml:trace>
  <inkml:trace contextRef="#ctx0" brushRef="#br0" timeOffset="9134.5">210 3258 1457 0,'0'0'255'0,"0"0"-213"15,0 0 6-15,0 0 68 16,0 0-10-16,0 0-83 15,0 13-23-15,9 2 0 16,12 9 0-16,7 10 0 16,5 9 0-16,9 4 0 15,5 6 0-15,7 2 0 16,0 1 0-16,3-2 0 16,-4 1 0-16,1-10 0 15,-8-9 0-15,-9-10 0 16,-14-16 0-16,-10-6 0 15,-7-4 0-15,0 0 0 0,2-15 0 16,2-24 0-16,5-18 0 16,4-18 0-16,-5-16 0 15,-1-4 0-15,-1-3 0 16,0 0 0-16,-3 9 0 16,-3 11 0-16,6 8 0 15,-3 12 0-15,-2 15 0 16,-2 6 0-16,-2 11 0 15,-3 9 0-15,0 7 0 16,0 8 0-16,3 2 0 16,0 9-75-16,4 21-237 15,7 6 72-15,6 4-248 0</inkml:trace>
  <inkml:trace contextRef="#ctx0" brushRef="#br0" timeOffset="9624.4">1230 3416 588 0,'0'0'105'0,"0"0"35"16,0 0 12-16,-25 80 7 0,16-64-47 15,0-3-18-15,3-4-7 16,3-9-24-16,0 0 18 16,1 0 60-16,-1-14 57 15,1-22-71-15,0-15-127 16,2-15 0-16,0-7 0 16,0-5 0-16,0-1 0 15,7 1 0-15,7 8 0 16,1 12 0-16,-2 12 0 15,-2 20 0-15,-4 14 0 16,-4 9 0-16,0 3 0 16,9 22 0-16,9 24 0 0,7 22 0 15,5 16 0 1,0 8 0-16,3-2 0 0,-6-5 0 16,-2-13 0-16,-7-12 0 15,-6-14-20-15,-2-10-68 16,-7-13-14-16,-3-11-59 15,-3-11-39-15,0-1-45 16,0-15 38-16,-9-9-298 16</inkml:trace>
  <inkml:trace contextRef="#ctx0" brushRef="#br0" timeOffset="9810.49">1109 3350 296 0,'0'0'919'0,"0"0"-910"16,114-34 38-16,-59 19 123 16,3 0-75-16,2 1-51 15,-7 1-30-15,-3 2-14 16,-4-2-8-16,-4 2-91 16,-4-4-186-16,-5 1-232 15</inkml:trace>
  <inkml:trace contextRef="#ctx0" brushRef="#br0" timeOffset="10353.34">313 4189 1024 0,'0'0'82'0,"0"0"27"16,0 0 68-16,0 0 46 16,0 0-29-16,0 0-64 15,30-11-45-15,14-16-62 16,25-7-23-16,31-18 0 15,21-7 0-15,22-9 0 16,11-4 0-16,1-6 0 16,-3 0 0-16,-6 9 0 0,-19 9 0 15,-15 13 0 1,-17 9 0-16,-20 12 0 0,-15 6 0 16,-19 9 0-16,-19 8 0 15,-14 3 0-15,-5 0 0 16,-3 3 0-16,-8 17 0 15,-20 8-134-15,-18 10-90 16,-6 1-101-16,1 6-151 16</inkml:trace>
  <inkml:trace contextRef="#ctx0" brushRef="#br0" timeOffset="10739.69">624 4232 1057 0,'0'0'48'15,"0"0"93"-15,0 0 40 16,0 0-68-16,0 0-30 16,0 0-14-16,-35 12-24 15,35-12 4-15,0 0 4 16,0 0-3-16,0 0 10 15,21-10 24-15,23-15-70 16,22-14-14-16,23-14 0 16,19-10 0-16,14-7 0 15,17-1 0-15,7 1 0 0,-7 8 0 16,-18 11 0-16,-27 9 0 16,-33 14 0-16,-20 13 0 15,-24 8 0-15,-7 4 0 16,-10 3 0-16,0 0 0 15,0 0 0-15,0 3-21 16,0 9-374-16,0 0-164 16</inkml:trace>
  <inkml:trace contextRef="#ctx0" brushRef="#br0" timeOffset="19657.72">1266 11891 1641 0,'0'0'190'0,"0"0"-65"15,0 0-34-15,0 0-91 16,0 0 0-16,0 0 0 16,0 90 0-16,-3-25 0 15,-7 11 0-15,-1 6 0 16,2-3 0-16,-6 18 0 15,-1 3 0-15,-5-1 0 16,0-4 0-16,3-26 0 0,3-29 0 16,8-19 0-16,4-21 0 15,0-13 0-15,0-29 0 16,3-23 0-16,0-16 0 16,1-10 0-16,17-7 0 15,3-3 0-15,4-1 0 16,-1 5 0-16,-1 8 0 15,4 7 0-15,1 8 0 16,9 10 0-16,3 6 0 16,-4 12 0-16,-3 12 0 15,-9 14 0-15,-9 10 0 0,3 10 0 16,-2 0 0 0,5 25 0-16,4 14 0 0,-1 8 0 15,-3 9 0-15,-3 0 0 16,-9-5 0-16,-6-3 0 15,-3-9 0-15,-15-6 0 16,-18-9 0-16,-10-7 0 16,-5-9 0-16,-4-5 0 15,7-3 0-15,2 0 0 16,12-11-166-16,10-6-177 16,15 1-239-16</inkml:trace>
  <inkml:trace contextRef="#ctx0" brushRef="#br0" timeOffset="20066.27">1898 12484 919 0,'0'0'327'15,"0"0"-213"-15,3 75 27 16,-3-68-13-16,-1-7-61 15,-5 0 0-15,-3-26 41 16,3-17-27-16,3-20-26 16,3-15-18-16,0-12-34 15,0-14-3-15,3-2 0 16,9 3 0-16,3 13 0 0,0 19 0 16,13 19 0-16,-1 22 0 15,4 19 0-15,5 11 0 16,-1 26 0-16,3 27 0 15,-2 20 0-15,-5 19 0 16,-4 10 0-16,-3 4 0 16,-6-6 0-16,0-10 0 15,-6-12 0-15,-3-16-86 16,1-18-118-16,-2-19-60 16,-8-19-71-16,0-6-184 15</inkml:trace>
  <inkml:trace contextRef="#ctx0" brushRef="#br0" timeOffset="20222.29">1967 12201 1331 0,'0'0'244'0,"0"0"-163"0,0 0 61 16,85-87-63-16,-28 73-57 16,1 6-22-16,0 8-6 15,-4 0-21-15,-5 10-70 16,-7 14-119-16,-9 5-236 15</inkml:trace>
  <inkml:trace contextRef="#ctx0" brushRef="#br0" timeOffset="20542.43">963 13095 1293 0,'0'0'301'0,"0"0"-121"16,91-95-98-16,-46 58-3 15,13-6-49-15,15-6-16 16,14-3-4-16,20-1-10 0,15 2 0 16,8 7-4-16,7 5-17 15,-2 10-49-15,-16 9-15 16,-28 13-78-16,-24 7-66 16,-28 11-252-16</inkml:trace>
  <inkml:trace contextRef="#ctx0" brushRef="#br0" timeOffset="20751.39">1156 13391 1317 0,'0'0'174'15,"101"-4"-90"-15,-31-16-13 0,11-4-11 16,4-8-43-16,10-4-12 15,11-5-5-15,22-8-95 16,17 1-128-16,16 0-239 16</inkml:trace>
  <inkml:trace contextRef="#ctx0" brushRef="#br0" timeOffset="21923.53">3670 11861 1045 0,'0'0'92'16,"0"0"-83"-16,0 0 11 15,0 0 64-15,0 0 27 16,0 0 7-16,26 6-30 0,-1 2-30 16,17 0-9-16,13 0 0 15,14-2-5-15,14-2-13 16,13-1 2-16,20-1 17 15,30-2 5-15,30 0-10 16,36 0-31-16,31 0-13 16,21 0 7-16,24-8-6 15,18-3 5-15,13-4-7 16,18 1-6-16,9-4 6 16,11 0 3-16,5-2-2 15,5 3-1-15,12-3 14 16,3 2 8-16,10 1-22 15,2 1 0-15,-2-2 0 16,2 6 0-16,-12 0 0 16,-5 2 0-16,-8 2 0 0,-16-2 0 15,-8 3 0-15,-11 0 0 16,-9 6 0-16,-13 1 0 16,-11 0 0-16,-6 0 0 15,-10 6 0-15,-2 5 0 16,-13 0 0-16,-11 1 0 15,-9 0 0-15,-4-3 0 16,3 2 0-16,-3 2 0 16,3 0 0-16,2 2 0 15,-5 1 0-15,5 1 0 0,-10 2 0 16,-9-1 0-16,-7-1 0 16,-12-2 0-16,-3 1 0 15,-4-4 0-15,-10 2 0 16,-10-3 0-16,-13 0 0 15,-19-1 0-15,-17-2 0 16,-16-1 0-16,-20-3 0 16,-19 1 0-16,-17-3 0 15,-21 1 0-15,-17 0 0 16,-17-3 0-16,-10 3-65 16,0 1-204-16,-10-2-166 15,-12-2-187-15</inkml:trace>
  <inkml:trace contextRef="#ctx0" brushRef="#br0" timeOffset="23513.98">19252 11935 1129 0,'0'0'119'16,"0"0"-51"-16,0 0 91 0,0 0-55 16,0 0-51-16,0 0 19 15,-7 70-12-15,7-34-31 16,0 8-16-16,0 6 6 15,0 6-1-15,0 10 2 16,2 6-2-16,7 5 17 16,3 6-22-16,-5 4-7 15,2 5 6-15,1-2 3 16,0 2-7-16,-3-3 4 16,-2-4-7-16,-2 0-3 15,1-1 0-15,-4-9 0 16,0-5 0-16,0-14-1 15,0-11 1-15,0-11-1 16,-3-10-1-16,-3-9 4 16,-1-2 0-16,-1-4-1 0,-2-6 1 15,1 1-1-15,-2-1 2 16,1-2 0-16,-2 2 1 16,-2 0 3-16,-8 5-4 15,-11 4-5-15,-14 4 0 16,-19 2 0-16,-17 3 0 15,-16-4 0-15,-17-1 0 16,-10 0 0-16,-10 2 0 16,-13 3 0-16,-6 2 0 15,-12-1 0-15,-12-1 0 0,-9-1 0 16,-14-4 0 0,-18 0 0-16,-8-7 0 0,-11 0 0 15,-4-3 0-15,6-1 0 16,0-3 0-16,4-1 0 15,2-1 0-15,-2 0 0 16,-2-10 0-16,0-5 0 16,-5 1 0-16,-6-1 0 15,0-2 0-15,-4 0 0 16,5-2 0-16,-1 2 0 16,0-2 0-16,-2 2 0 15,-1-3 0-15,3 4 0 16,-6 1 0-16,3-1 0 15,0 3 0-15,-5 1 0 16,8 0 0-16,-3 4 0 0,1-1 0 16,1 5 0-16,-1 0 0 15,5 2 0-15,-6 2 0 16,3 0 0-16,0 0 0 16,0 0 0-16,7 0 0 15,3 0 0-15,2 0 0 16,1-2 0-16,-1-1 0 15,6 1 0-15,4 0 0 16,2 0 0-16,7 1 0 16,8 1 0-16,11-2 0 15,16-1 0-15,10-2 0 16,13 0 0-16,8-2 0 0,7-3 0 16,8 1 0-16,9-2 0 15,13 2 0-15,14-1 0 16,10 1 0-16,13 1 0 15,12 2 0-15,10 1 0 16,8 2 0-16,8 0 0 16,1 0 0-16,0 2 0 15,2-1 0-15,-2 2 0 16,0-3 0-16,2 3 0 16,1-2 0-16,-4 0 0 15,-11 1 0-15,-6 1 0 16,-11 0 0-16,-1 0 0 15,2 0 0-15,9 0 0 0,8 0 0 16,1-3 0-16,0-3 0 16,0-5 0-16,-2 0 0 15,2-1 0-15,4-1 0 16,11-1 0-16,5 2 0 16,9 1 0-16,3 1 0 15,8 3 0-15,0 0 0 16,3 3 0-16,-1-1 0 15,-1 1 0-15,2 3 0 16,-1 1 0-16,-1 0 0 16,-2 0 0-16,4 0 0 15,-5 0 0-15,2 0 0 0,-4 0 0 16,-5 0 0 0,0 0 0-16,-4 0 0 0,-8 0 0 15,0 0 0-15,0 0 0 16,2 0 0-16,8 0 0 15,4 0 0-15,4 0 0 16,3 0 0-16,3-9 0 16,3-5 0-16,0-3 0 15,0-11 0-15,0-5 0 16,0-9 0-16,0-11 0 16,0-12 0-16,0-17 0 15,0-20 0-15,-13-16 0 16,-7-15 0-16,-7-5 0 15,-4 8 0-15,3 11 0 16,-2 17 0-16,11 15 0 0,8 12 0 16,11 16 0-1,0 14-77-15,27 13-379 0,12 12-1014 16</inkml:trace>
  <inkml:trace contextRef="#ctx0" brushRef="#br0" timeOffset="24375.65">2625 13847 1341 0,'0'0'134'16,"0"0"-34"-16,0 0-70 15,0 0 100-15,-91-22-37 16,64 24-44-16,-7 12-3 15,-5 8-19-15,-3 0-13 16,-4 1-6-16,4-2 0 16,3-3-4-16,4-4 0 15,9-5-1-15,10-4-2 0,7-3 7 16,1-2 27 0,1 0-23-16,4 0-12 0,-3 0 0 15,3 0 0-15,0 0 0 16,3 0 0-16,-2 0 0 15,-2 7 0-15,-5 13 0 16,0 6 0-16,0 6 0 16,-1-1 0-16,7 2 0 15,1 1 0-15,2 1 0 16,0-6 0-16,0-5 0 16,15-7 0-16,2-7 0 15,2-3 0-15,5-7 0 16,-3 0 0-16,4-7 0 15,2-10 0-15,1 0 0 0,-1-2 0 16,-2 6 0-16,-5-1 0 16,-4 9 0-16,-5 3 0 15,-5 2 0-15,1 2 0 16,-1 17 0-16,-3 11 0 16,-3 10 0-16,0 6 0 15,-3 8 0-15,-15 3 0 16,0 0 0-16,-4-2 0 15,0-2 0-15,-2 0-14 16,6-9-102-16,-6-8-9 16,3-13-242-16,0-23-25 15,3 0-59-15</inkml:trace>
  <inkml:trace contextRef="#ctx0" brushRef="#br0" timeOffset="24864.56">2665 13834 1408 0,'0'0'105'16,"0"0"-91"-16,0 0 43 0,-43 88 67 15,37-45-50-15,6 10 13 16,0 10-26-16,0 7-36 16,0 4-8-16,9-5-9 15,4-5-8-15,2-12-1 16,3-12-27-16,7-14-63 15,-1-13-34-15,2-12 13 16,-2-1 57-16,-1-15 49 16,-2-14 6-16,0-9 24 15,-6-6 12-15,-6-2 27 16,-1 5 44-16,-8 5-25 16,0 11-25-16,0 9-21 0,-11 6-16 15,-4 8-10-15,-7 2-10 16,-1 14-1-16,1 16-20 15,4 6-37-15,10 3-45 16,6-1-105-16,2-8-92 16,10-11-186-16</inkml:trace>
  <inkml:trace contextRef="#ctx0" brushRef="#br0" timeOffset="25438.76">3171 13921 1378 0,'0'0'201'0,"0"0"-39"16,0 0-20-16,0 0-6 16,0 0-108-16,0 0-28 15,24 4 0-15,-23 31 0 16,-1 11 0-16,0 7 0 15,0 3 0-15,0 6 0 16,6 4 0-16,4-4 0 16,7-6 0-16,5-12 0 15,2-12-29-15,4-10 7 16,-2-12 17-16,-2-9 5 0,3-1 14 16,-2-11 3-16,8-15 8 15,1-7-25-15,5-3 0 16,-5-1 0-16,2 0 0 15,-5 5 0-15,-1 3 0 16,-6 4 0-16,-6 9 0 16,-6 7 0-16,-8 6 0 15,-2 3 0-15,-2 1 0 16,0 22 0-16,0 12 0 16,-6 12 0-16,-6 4 0 15,3 4 0-15,0-4 0 16,-4-4 0-16,-1-7 0 15,-2-9 0-15,-2-10-3 0,-3-8-22 16,2-12-7-16,-4-1 14 16,1-9 6-16,-2-13-21 15,9-7-35-15,6-6-98 16,9 2-75-16,0-3-70 16,24 5-80-16,9 3-88 15</inkml:trace>
  <inkml:trace contextRef="#ctx0" brushRef="#br0" timeOffset="25598.67">4030 14328 1187 0,'0'0'163'0,"0"0"-22"16,0 0-18 0,0 0-19-16,0 0-32 0,0 0-20 15,21 86-32-15,-21-59-20 16,0-2-6-16,0-2-74 15,0-5-70-15,0-11-84 16,0-7-234-16</inkml:trace>
  <inkml:trace contextRef="#ctx0" brushRef="#br0" timeOffset="25748.1">3885 14062 1379 0,'0'0'55'15,"0"0"-25"-15,0 0-30 16,41-75-9-16,-25 70-67 0,-4 5-61 16,7 0-127-16,-1-4-384 15</inkml:trace>
  <inkml:trace contextRef="#ctx0" brushRef="#br0" timeOffset="26003.33">4264 13900 1304 0,'0'0'130'15,"0"0"-52"-15,0 0 101 16,73 121 19-16,-52-46-104 0,-3 8-48 16,1 1-31-16,-2-3-15 15,-7-8 0-15,-7-7-7 16,-3-10-20-16,0-13-58 15,0-10-76-15,0-16-75 16,0-16-175-16,-10-1-622 16</inkml:trace>
  <inkml:trace contextRef="#ctx0" brushRef="#br0" timeOffset="26125.92">4257 14404 1349 0,'0'0'115'0,"0"0"-11"15,85-42 23-15,-38 30-41 16,6 4-86-16,6-1-11 0,4 0-93 16,8-7-150-16,1-3-584 15</inkml:trace>
  <inkml:trace contextRef="#ctx0" brushRef="#br0" timeOffset="28219.83">11458 2774 1263 0,'0'0'179'15,"0"0"-38"-15,0 0-68 16,0 0 32-16,0 0-33 15,0 0-29-15,0 0-20 16,-1 2-12-16,1 16-4 16,0 10 16-16,4 9-1 15,6 6 0-15,4 6 1 16,2 3-8-16,-4-2-3 0,1 1-9 16,-5-1 1-16,-2-4-4 15,-1 0 1-15,-1-1 1 16,0-2-2-16,-2-2 3 15,-2-3-3-15,0-2 0 16,0-9 0-16,0 2 0 16,0-5 0-16,0-2 0 15,1 0 0-15,1-3 0 16,-1 1 0-16,-1-6 0 16,2 2 0-16,-2-3 0 15,0 2 0-15,0-3 0 16,0-1 0-16,0 4 0 0,0 1 0 15,1 3 0-15,2 4 0 16,0-1 0-16,0 0 0 16,0-1 0-16,0-4 0 15,-3-5 0-15,0-2 0 16,0-5 0-16,0 0 0 16,0-3 0-16,0-1 0 15,0 2 0-15,0 0 0 16,2 4 0-16,7 3 0 15,-5 0-140-15,-2-6-235 16,-1-4-542-16</inkml:trace>
  <inkml:trace contextRef="#ctx0" brushRef="#br0" timeOffset="28879.99">13959 3148 919 0,'0'0'322'16,"0"0"-92"-16,0 0-26 15,0 0-22-15,0 0-55 16,0 0-64-16,-1-9-63 16,1 35 0-16,0 14 0 15,1 6 0-15,5 8 0 16,-1 1 0-16,-2-1 0 0,0-2 0 15,2-8 0-15,0-8-126 16,-2-11-194-16,0-15-208 16</inkml:trace>
  <inkml:trace contextRef="#ctx0" brushRef="#br0" timeOffset="29287.49">14088 3079 1508 0,'0'0'84'16,"0"0"14"-16,95-62 16 15,-68 51-34-15,-2 6 16 0,-3 2-53 16,-3 3-24 0,1 0-14-16,0 5-5 0,-1 9 0 15,-1 6 0-15,-1 2 0 16,-4 3 0-16,-7 4 0 15,-5 2-3-15,-1 4-1 16,0 2-1-16,-19 2 3 16,-4 3-7-16,-2 2-5 15,0-4 1-15,3-2 4 16,6-7 6-16,3-6 1 16,7-7 2-16,6-5-2 15,0-2 1-15,0-5 2 16,2 0 0-16,14-4 1 15,5 1 5-15,9-3-3 0,10 0 0 16,8 0 1-16,12 0-1 16,5 0-4-16,7 0-3 15,-7 0-34-15,-7 0-95 16,-7 0-68-16,-11-14-119 16,-7-6-277-16</inkml:trace>
  <inkml:trace contextRef="#ctx0" brushRef="#br0" timeOffset="29878.28">14715 3162 1570 0,'0'0'82'0,"0"0"44"15,0 0-29-15,0 0 11 16,0 0-47-16,0 0-58 15,54-39-3-15,-46 40 0 16,2 17 0-16,5 11 0 16,-3 10 0-16,-1 2 0 15,-6 4 0-15,-3 2 0 16,-2-2 0-16,0-8-13 16,0-6-2-16,0-9 5 15,0-5 4-15,1-9 1 16,1-4 5-16,1-4 2 0,3 0 3 15,4-4 16-15,7-11 0 16,5-3-21-16,-2-1 0 16,0-1 0-16,1 1 0 15,0-2 0-15,1 1 0 16,-2 1 0-16,-4 5 0 16,-3 0 0-16,-3 4 0 15,-4 6 0-15,0 3 0 16,-3 1 0-16,4 0 0 15,-1 14 0-15,1 7 0 16,3 2 0-16,-3 2 0 16,-1-1 0-16,0-1 0 15,-3 1 0-15,-3-2 0 16,0 0 0-16,0 0 0 16,-14-5 0-16,-5-3 0 0,-2-7 0 15,-2-4 0-15,0-3-12 16,-1 0-23-16,0-4-19 15,3-9-19-15,8-3-6 16,5-1-59-16,8 2-54 16,0 1-36-16,11 1-77 15,14 1-44-15</inkml:trace>
  <inkml:trace contextRef="#ctx0" brushRef="#br0" timeOffset="30272.02">15429 3345 325 0,'0'0'919'16,"0"0"-852"-16,0 0-5 15,0 0 17-15,13 86-18 16,-9-55-31-16,-1 0-30 16,-3 1 0-16,0-2-38 15,0-5-89-15,0-10-116 16,0-9-354-16</inkml:trace>
  <inkml:trace contextRef="#ctx0" brushRef="#br0" timeOffset="30429.81">15294 3113 1089 0,'0'0'0'16,"0"0"-120"-16,0 0-125 15,0 0-142-15</inkml:trace>
  <inkml:trace contextRef="#ctx0" brushRef="#br0" timeOffset="30878.8">15614 3081 786 0,'0'0'406'15,"0"0"-308"-15,0 0-5 16,0 0 5-16,0 0 9 16,0 0 3-16,11-7-48 15,-6 7-21-15,4 5-11 16,-2 14-13-16,4 10 4 15,-7 9 14-15,-1 10-7 0,-1 8 1 16,-2 6-8-16,0 5-4 16,0-2-13-16,0-5-4 15,0-5 1-15,0-9-1 16,0-11 0-16,0-12-1 16,1-9-4-16,5-9-9 15,7-5-16-15,11 0-8 16,8-20-49-16,6-11-66 15,4-5-10-15,-4-1-79 16,-3 2-109-16,-5-1-146 16</inkml:trace>
  <inkml:trace contextRef="#ctx0" brushRef="#br0" timeOffset="31035.44">15517 3400 1158 0,'0'0'185'16,"0"0"-117"-16,104-36-11 16,-42 22 25-16,6 2-22 15,-6-2-60-15,-7 3-6 16,-8 2-78-16,-3-1-217 16,1-2-606-16</inkml:trace>
  <inkml:trace contextRef="#ctx0" brushRef="#br0" timeOffset="32018.96">18128 3454 1671 0,'0'0'6'16,"0"0"36"-16,0 0-36 0,0 0-1 15,0 0 4 1,0 0-1-16,-43 58 17 0,13-8 7 16,2 12-22-16,1-1-2 15,3 3-7-15,6-6 2 16,3-12-3-16,11-7 0 16,4-11 1-16,0-7-1 15,4-7 0-15,20-6 2 16,14-4 2-16,15-4-1 15,17 0-3-15,14-5-24 16,2-9-71-16,-6-4-79 16,-12-6-142-16,-13-7-352 15</inkml:trace>
  <inkml:trace contextRef="#ctx0" brushRef="#br0" timeOffset="32221.44">18376 3503 1409 0,'0'0'102'0,"0"0"-23"16,0 0 16-16,0 0-27 15,0 0 22-15,0 0-63 16,-1 84 20-16,1-11-8 16,3 10-28-16,4 9-8 15,0-3-2-15,2-1-2 0,3-4-17 16,-1-7-81-1,-5-16-105-15,0-21-138 0,2-25-257 16</inkml:trace>
  <inkml:trace contextRef="#ctx0" brushRef="#br0" timeOffset="32471.68">18767 3514 1539 0,'0'0'39'16,"0"0"-29"-16,0 0 6 0,0 0 12 16,0 0 72-1,0 0-48-15,16-23-43 0,-15 66-2 16,2 18 1-16,4 10-3 16,3 6-5-16,2 1 0 15,1-3-1-15,-1-7-20 16,-3-4-34-16,-3-11-32 15,-1-13-65-15,3-15-91 16,5-18-194-16</inkml:trace>
  <inkml:trace contextRef="#ctx0" brushRef="#br0" timeOffset="32785.08">19283 3832 1346 0,'0'0'22'0,"0"0"-22"16,0 0-38-16,0 0 38 16,-108-25 8-16,53 28 18 15,-2 15-16-15,4 3-7 16,8 2-3-16,9 0 0 16,11-1 1-16,6-4 0 15,9-3-1-15,6-6-1 16,4-4-1-16,1 1 2 15,25-4 23-15,14-1 2 16,11 4 1-16,6-2-4 16,4 0-14-16,-1 2-8 0,-2 1 0 15,0-2-39 1,-3-2-134-16,-3-2-180 16</inkml:trace>
  <inkml:trace contextRef="#ctx0" brushRef="#br0" timeOffset="33441.1">19395 3693 1351 0,'0'0'68'0,"0"0"-54"15,0 0 30-15,0 0-7 0,0 0 62 16,0 0-11-1,73-47-61-15,-70 47-27 0,2 14-14 16,2 10-11-16,2 8 22 16,0-1-23-16,-1 1-19 15,-2-6-11-15,-1-9 13 16,-2-5 18-16,-2-8 11 16,-1-4 14-16,4 0 0 15,4-14 13-15,3-10-7 16,5-5-5-16,7-3 3 15,0 0 23-15,3-1 24 16,0 2-16-16,-3 2-3 16,2 2 8-16,1 6-7 15,-1 1-18-15,0 8-6 16,-1 5-9-16,-7 3-1 0,-7 4 0 16,-3 0-5-16,-5 0-2 15,-1 7-7-15,3 14-1 16,0 8 8-16,4 3 3 15,0-2-9-15,3-2 2 16,1-5 7-16,0-3 1 16,-3-6 4-16,-2-6-4 15,-4-4 1-15,-1-4 3 16,2 0 1-16,-1 0 8 16,4-7 0-16,4-3-7 15,4 4-1-15,1 0 2 16,4 6-2-16,-1 0-1 0,-1 0 0 15,0 8-1-15,-8 8 1 16,-4 4-3-16,-3 3 3 16,-3 5-1-16,0 5 0 15,-9 4-1-15,-11 4 0 16,-6 1-1-16,-8-1-11 16,-2-6-21-16,-1-7-30 15,1-11-60-15,6-12-143 16,6-5-400-16</inkml:trace>
  <inkml:trace contextRef="#ctx0" brushRef="#br0" timeOffset="33691.18">20464 3548 1335 0,'0'0'84'16,"0"0"-66"-16,0 0-3 15,94-18-15-15,-61 13 1 16,1 0 1-16,2 2-1 16,-5 3-2-16,0 0-48 15,1 10-98-15,1 11-160 16,-2 8-319-16</inkml:trace>
  <inkml:trace contextRef="#ctx0" brushRef="#br0" timeOffset="33878.4">20506 3906 1192 0,'0'0'395'0,"0"0"-393"15,0 0 2-15,0 0-1 16,0 0-3-16,88-34 1 15,-43 15 1-15,-2 0-2 16,0-5-9-16,-1-3-50 0,2-1-57 16,3-7-105-1,3-3-254-15</inkml:trace>
  <inkml:trace contextRef="#ctx0" brushRef="#br0" timeOffset="34273.44">21535 3212 383 0,'0'0'985'16,"0"0"-953"-16,0 0 1 16,0 0-26-16,0 0 31 15,73-75 42-15,-73 75-24 16,0 0-53-16,0 0-3 0,-12 15-4 15,-7 8 4-15,-8 4 0 16,-3 2-2-16,-3 3-1 16,-4-4-4-16,0-3-2 15,4-3 9-15,9-5-1 16,8-8 3-16,10-1-4 16,6-6 4-16,3-1 1 15,26-1 21-15,16 0-7 16,17 0-5-16,13 0-6 15,7 3-3-15,5 3-3 16,3 1-4-16,-4 1-33 16,-7-2-36-16,-13-5-101 15,-17-1-128-15,-21-6-274 16</inkml:trace>
  <inkml:trace contextRef="#ctx0" brushRef="#br0" timeOffset="34438.85">21848 3219 370 0,'0'0'1126'16,"0"0"-1103"-16,0 0-23 16,0 0-12-16,-10 105 12 15,10-34 18-15,0 12 9 16,9 10-16-16,-3 3-7 16,3-1-4-16,-2-11-28 15,2-17-88-15,2-24-167 16,1-26-321-16</inkml:trace>
  <inkml:trace contextRef="#ctx0" brushRef="#br0" timeOffset="34823.1">22406 3362 1334 0,'82'-41'246'0,"1"11"-246"16,-3 8-2-16,-7 8-6 15,-8 7 8-15,-10 7 10 16,-13 0 28-16,-12 8-5 16,-13 18-33-16,-10 9-2 15,-7 12 2-15,0 11-2 16,-12 9-1-16,-10 7-12 0,-12-2-21 16,-8-3 4-1,-10-14 2-15,-9-17 6 0,-4-18 11 16,-2-17-16-16,4-3 17 15,8-18-12-15,15-8-12 16,10-7 34-16,14-5 2 16,8-3 11-16,8-5-3 15,0 3-8-15,18-1-18 16,15 8-36-16,10 4 5 16,11 3-13-16,7 3-141 15,5-2-104-15,1 3-261 16</inkml:trace>
  <inkml:trace contextRef="#ctx0" brushRef="#br0" timeOffset="35279.11">23404 3398 957 0,'0'0'247'0,"0"0"-167"16,0 0-69-16,0 0-1 15,0 0 53-15,0 0 19 16,51 0-23-16,-68 0-30 15,-8 0-24-15,-5 0-2 16,-4 0-3-16,-5 0 3 16,-4 0-2-16,-2 0-1 0,-1-2-10 15,7-10-13-15,9 0 13 16,15 1 10-16,12-2 7 16,3-1 22-16,8-3-8 15,14 1-10-15,4-3 9 16,5 3 1-16,4-1-4 15,-3 3-1-15,1 3-2 16,-7 3-14-16,-1 4 10 16,-2 2-8-16,-2 2 2 15,-2 0-4-15,0 9-3 16,-3 10-1-16,-6 2 1 16,-4 6-4-16,-3 4 7 15,-3 7-1-15,2 5-1 16,-2 6 2-16,0 6-1 15,0 7-1-15,0 3 2 0,-14-1-1 16,-12-1-6-16,-13-11-31 16,-12-8-40-16,-6-14-76 15,2-17-173-15,9-13-177 16</inkml:trace>
  <inkml:trace contextRef="#ctx0" brushRef="#br0" timeOffset="35764.57">24160 3000 1123 0,'0'0'27'0,"0"0"-21"0,0 0-6 16,0 0 0-16,0 0-4 16,-80-8 4-16,56 30 0 15,1 6 8-15,0 3 1 16,2 6 7-16,1 1 2 16,2 6-5-16,2 2 2 15,4 7-10-15,3 0-2 16,1 3-2-16,3-2-1 0,5-2-1 15,0-2-1 1,0-8-29-16,12-9-43 0,4-15-81 16,5-15-16-16,1-3-39 15,-1-27 139-15,3-10 71 16,-2-5 27-16,-1 5 25 16,-4 3 82-16,-4 5 22 15,-9 5-3-15,-4 5-53 16,0 5-42-16,-20 6-41 15,-13 8-17-15,-11 0 0 16,-5 13-2-16,-6 10-2 16,0 6 0-16,0 1-31 15,6 3-104-15,6-2-103 0,17-1-126 16</inkml:trace>
  <inkml:trace contextRef="#ctx0" brushRef="#br0" timeOffset="37158.61">12062 11601 570 0,'0'0'767'0,"0"0"-625"15,0 0-96-15,0 0-25 16,3 109 36-16,0-42 24 15,-3 7 3-15,0 8-46 16,0 7-14-16,0 3 8 16,0 8 6-16,0 8-9 15,9 9-3-15,6 4-16 0,6 11-4 16,-1-3-4-16,-3-6 0 16,-2-14-2-16,-8-22 1 15,1-19-1-15,-2-18 1 16,3-13-2-16,-2-10-4 15,1-5-6-15,2 0-7 16,-3 1-9-16,1 4-1 16,0 4-11-16,-4-3-11 15,0-7-41-15,-4-12-57 16,0-9-47-16,0-12-184 16,0-15-342-16</inkml:trace>
  <inkml:trace contextRef="#ctx0" brushRef="#br0" timeOffset="40232.74">14526 4045 492 0,'0'0'100'0,"0"0"16"15,0 0 14-15,0 0-33 16,0 0-3-16,0 0-34 0,3-8-26 16,-3 8 3-1,0 0 19-15,0 0 55 0,0 0 15 16,0 0-40-16,0 0 24 16,0 1 3-16,0 0-27 15,0 2-23-15,1-3-21 16,-1 0-16-16,2 0-9 15,-2 0-7-15,0 0 0 16,0 3-2-16,0-3-1 16,0 5-6-16,0 4 1 15,0 3 0-15,0 4-2 16,0 2 3-16,0-2-3 16,0 3 0-16,0 1 0 15,0-3 1-15,0 2-1 16,0 0 0-16,0 1 0 0,0 3 0 15,0 3-1 1,4 3 1-16,7 5 1 0,2 3-1 16,2 6 0-16,5 0 0 15,-4 4 0-15,0-1 0 16,0 0 0-16,-5-1 0 16,1-1-2-16,0 1 2 15,-1 7 1-15,2 6-1 16,2 2-1-16,0 3 1 15,1 1-3-15,-1-3 3 16,0-2 0-16,-3 1 1 16,0-1-1-16,-3 1 0 0,-1 0-1 15,1-1 1 1,2 1 0-16,0 4-1 0,4 3 2 16,-2 5-2-16,3-1 4 15,-2 6-6-15,1 0 2 16,-5 3 1-16,-2 0 0 15,-5-4 0-15,0-6 0 16,-3 2 0-16,0-1 0 16,0 4 0-16,0 2 1 15,0 5-1-15,7 0 0 16,1 4 0-16,1-3 0 16,0 2 0-16,-1 1 0 15,-2-1 0-15,-3-2 0 0,-3 0 0 16,0-5 3-1,0 0-3-15,0 4-2 0,0 5 2 16,0 4 3-16,0-2-3 16,2 1-1-16,6-1 0 15,0-1 1-15,0 6 0 16,-1-2 3-16,-2 0-3 16,-4 0 0-16,-1-2 1 15,0 0-5-15,0 2 4 16,0 0 0-16,2 0 1 15,2-3-1-15,-1 0 4 16,2-1-4-16,-1 4-2 16,1 3 2-16,-1-1 0 15,1-1 0-15,2-1 4 0,-4-6-4 16,1-3 0-16,1-3 1 16,-2-5-1-16,2-5 3 15,1 3-6-15,-2-6 6 16,-1 0-3-16,1-6 0 15,-2-5 0-15,1-5 0 16,-2-8 0-16,1 0 0 16,-1-5 0-16,-1-5 0 15,2-2 0-15,-2-3 0 16,3 2 0-16,-2 2 0 16,5 0 0-16,-2 1 0 15,3-2 0-15,-1-4 0 16,-2-3 0-16,1-7 0 0,-4-2 0 15,1-4 0-15,0 0 0 16,-2-2 0-16,0-4 0 16,0-2 0-16,0-1 0 15,0-2 0-15,0 0 0 16,0 2 0-16,0 3 0 16,0 7 0-16,2 6 0 15,1 10 0-15,1 7 0 16,-1 3 0-16,0 3 0 15,-1-5 0-15,-2-7 0 16,0-7 0-16,0-5 0 16,0-6 0-16,0-3 0 0,0 3 0 15,0 6 0-15,0 9 0 16,0 6 0-16,0 6 0 16,3 4 0-16,7-1 0 15,1 1 0-15,-1-5 0 16,2-1 0-16,-4-6 0 15,-1-5 0-15,-1-2 0 16,-1-3 0-16,-1-1 0 16,0 3 0-16,1 1 0 15,-1 2 0-15,-1-1 0 16,2-4 0-16,0-1 0 16,-1-2 0-16,-1-5 0 15,-2-4 0-15,1-6 0 16,-2-2 0-16,4 0 0 0,1-15-33 15,2-17-163-15,-2-11-58 16,-1 0-112-16,-4 8-453 16</inkml:trace>
  <inkml:trace contextRef="#ctx0" brushRef="#br0" timeOffset="40692.14">14805 11260 1277 0,'0'0'200'15,"0"0"-169"-15,0 0-19 16,0 0 3-16,0 0 7 15,0 0-3-15,-2-3-8 16,2 3-1-16,0 12-2 16,0 6-7-16,0 5 0 15,0-1-2-15,0 4-6 16,8-1-4-16,9-1 10 16,5 0 1-16,8-4 1 15,4-3 6-15,6 1 7 16,6-3 21-16,2 1 11 0,-3-4 13 15,-1-5 9-15,-3-7 7 16,-2 0-3-16,1-10-27 16,0-12-19-16,-1-7-14 15,-1-4-12-15,1-4 0 16,2 3 0-16,1 0 0 16,5 2-7-16,5 3-74 15,5 2-87-15,1 7-102 16,1 6-55-16</inkml:trace>
  <inkml:trace contextRef="#ctx0" brushRef="#br0" timeOffset="43636.09">6579 4048 949 0,'0'0'2'16,"0"0"15"-16,0 0-17 15,0 0-2-15,0 0-12 16,0 0-6-16,0 0-35 16,9 76-108-16,-18-60-122 15</inkml:trace>
  <inkml:trace contextRef="#ctx0" brushRef="#br0" timeOffset="43845.34">6558 4503 629 0,'0'0'2'0,"0"0"-2"15,18 107 0-15,-18-71 0 16,-3 0-10-16,-12 0-41 15,0-5-67-15,0-2-70 16,5-7-35-16</inkml:trace>
  <inkml:trace contextRef="#ctx0" brushRef="#br0" timeOffset="44031.34">6552 5155 97 0,'0'0'379'0,"0"0"-379"15,0 0-56-15,0 0-165 16</inkml:trace>
  <inkml:trace contextRef="#ctx0" brushRef="#br0" timeOffset="44202.49">6497 5412 938 0,'0'0'49'0,"0"0"-26"16,0 0-12-16,0 0 11 16,0 0-22-16,0 0-6 15,-3 66-112-15,-9-66-342 16</inkml:trace>
  <inkml:trace contextRef="#ctx0" brushRef="#br0" timeOffset="44866.43">5305 5561 1067 0,'0'0'83'15,"0"0"-24"-15,0 0-35 0,108-9-14 16,-80 9 1-16,2 0-11 15,-6 0-12-15,-4 0-38 16,-6 0 9-16,5-4-108 16,5 1-144-16</inkml:trace>
  <inkml:trace contextRef="#ctx0" brushRef="#br0" timeOffset="45017.77">6339 5540 1187 0,'0'0'105'0,"0"0"-105"16,113-15-283-16,-74 7-240 0,-2 2 289 15,-4 1 157-15,-6 0 77 16</inkml:trace>
  <inkml:trace contextRef="#ctx0" brushRef="#br0" timeOffset="45184.16">7244 5508 1070 0,'0'0'0'16,"0"0"-191"-16,88 6-439 0</inkml:trace>
  <inkml:trace contextRef="#ctx0" brushRef="#br0" timeOffset="45389.28">7311 5693 590 0,'0'0'2'0,"0"0"-2"15,6 89 0-15,-4-53 7 16,-2 0 38-16,0 7-29 0,0 2-13 16,0 5-3-1,-2 4-3-15,-1 4-84 0,3 7-218 16</inkml:trace>
  <inkml:trace contextRef="#ctx0" brushRef="#br0" timeOffset="45549.07">7362 6770 1123 0,'0'0'245'16,"0"0"-243"-16,67 79-2 15,-52-59-158-15,-2-4 71 16,-5-6 82-16,-8-1 4 0,0-2-96 16,0 1-209-1,0 1-235-15</inkml:trace>
  <inkml:trace contextRef="#ctx0" brushRef="#br0" timeOffset="45700.05">7371 7212 982 0,'0'0'221'16,"0"0"-221"-16,0 0-64 16,0 0-3-16,0 0 35 15,0 0-70-15,-67 46-209 16</inkml:trace>
  <inkml:trace contextRef="#ctx0" brushRef="#br0" timeOffset="45863.57">6367 7357 1300 0,'0'0'120'0,"0"0"-114"0,0 0-6 16,0 0-21-16,0 0 2 15,0 0-2-15,-91 20-75 16,63-20-35-16,-8 0-116 16,-4 0-297-16</inkml:trace>
  <inkml:trace contextRef="#ctx0" brushRef="#br0" timeOffset="46015.75">5654 7345 1120 0,'0'0'141'0,"0"0"-141"16,0 0 0-16,0 0-21 16,0 0-83-16,0 0-291 15</inkml:trace>
  <inkml:trace contextRef="#ctx0" brushRef="#br0" timeOffset="46156.41">5154 7213 1868 0,'0'0'0'0,"0"0"-90"15,0 0 62-15,0 0-40 0,-58-76-26 16,27 68-145-16,-2 2-258 16</inkml:trace>
  <inkml:trace contextRef="#ctx0" brushRef="#br0" timeOffset="46296.78">4958 6886 1415 0,'0'0'226'16,"0"0"-226"-16,28-112-47 16,-28 59-50-16,-21-5-51 15,-3-4-265-15</inkml:trace>
  <inkml:trace contextRef="#ctx0" brushRef="#br0" timeOffset="46468.9">4858 5825 1281 0,'0'0'170'16,"42"-89"6"-16,-23 60-80 15,-3 2-89-15,-1 4-7 16,-6-5-131-16,-2 2-268 15</inkml:trace>
  <inkml:trace contextRef="#ctx0" brushRef="#br0" timeOffset="46584.02">5092 5395 908 0,'0'0'77'15,"0"0"-66"-15,0 0 3 16,0 0-14-16,0 0-37 15,25 75-168-15</inkml:trace>
  <inkml:trace contextRef="#ctx0" brushRef="#br0" timeOffset="47252.74">6266 7533 1473 0,'0'0'155'15,"0"0"-140"-15,0 0-13 16,27 105 3-16,-20-61-2 15,-4-2-3-15,-2 3-2 16,-1 3-34-16,0 9-69 16,0 6-82-16,2 8-195 15,10 6-329-15</inkml:trace>
  <inkml:trace contextRef="#ctx0" brushRef="#br0" timeOffset="47640.11">6452 10112 739 0,'0'0'77'16,"0"0"-77"-16,0 0-12 0,0 0 10 16,21 87 0-16,-15-60-10 15,6 7-153-15,-6 0-87 16</inkml:trace>
  <inkml:trace contextRef="#ctx0" brushRef="#br0" timeOffset="48239.85">6412 11492 1070 0,'0'0'106'0,"0"0"-101"15,0 0-5-15,0 0-6 16,0 0-25-16,0 0 25 15,34 0 5-15,-25-2-11 16,0-2-57-16,3-4-114 16,1-3-232-16</inkml:trace>
  <inkml:trace contextRef="#ctx0" brushRef="#br0" timeOffset="48921.34">6136 11136 552 0,'0'0'311'16,"0"0"-227"-16,0 0-84 15,0 0-6-15,0 0-17 16,0 0 23-16,0 21 7 16,0-14 14-16,0 2 19 15,5 0 11-15,3 1 0 16,4-1-7-16,2 2-20 15,2 0-17-15,-1-1-7 16,0 0 1-16,-4-4-1 16,-3 0-2-16,1-1-5 0,2 1-8 15,5 0 12 1,1-1 3-16,5 1 3 0,2-3 6 16,1 0 8-16,3-3 47 15,-2 0 22-15,2 0-3 16,1-10-45-16,2-3-23 15,3-3-15-15,6-1 0 16,4 1 0-16,0-3 0 16,4 3 3-16,1-3-3 15,-2 2 4-15,0 3-1 16,-5-1 7-16,-3-1-10 16,-6-1-39-16,-5-2-141 0,-4 2-202 15</inkml:trace>
  <inkml:trace contextRef="#ctx0" brushRef="#br0" timeOffset="59391.21">11730 4188 1048 0,'0'0'103'16,"0"0"-59"-16,0 0-11 0,0 0 30 16,0 0 37-16,0 0-49 15,0 0-25-15,4 50-2 16,6-25-1-16,1 1-14 15,-1 6-5-15,4 3-1 16,-2 0-3-16,5 5 1 16,6 0 3-16,2 0-2 15,5-3 0-15,1-6-1 16,0-6 1-16,2-6-1 16,0-5 3-16,0-8-2 15,3-4 6-15,0-2 6 16,4 0 26-16,-3-14-3 15,-4 0 9-15,-5-3 14 16,-5 3-15-16,-5-2-7 0,2-1-22 16,3 2-6-16,1-2-8 15,4 0 11-15,7 0 17 16,3 0-10-16,1 1-4 16,6 1-4-16,-4 4-2 15,-2-3 2-15,-1 5 4 16,-1-2-3-16,3 1-8 15,-1 4-4-15,7 2 1 16,2 4-1-16,1 0 1 16,2 0 1-16,3 0-2 15,10 9 2-15,9-1 0 16,-2 1-3-16,-3 0-1 16,-7 2 1-16,-9 0-1 15,-3 0 0-15,-9 3 1 0,-7-2-3 16,-9 4 3-16,0 3-1 15,-5 1 1-15,2 5 0 16,1 0 1-16,-2 3-2 16,1 3 2-16,-2 2-2 15,-4-3 2-15,-2-7-1 16,-7-3 0-16,-3-6 0 16,-1-5-1-16,-2-4 1 15,0-2 0-15,0-3 0 16,0 0 3-16,0 0-2 15,0 0 3-15,0 0-2 0,0 0-2 16,3 3 3-16,-3 0-3 16,2 0 0-16,-1-1 1 15,-1 1-1-15,2 1 0 16,-1-2 0-16,1 2 1 16,-1-2 1-16,-1-2-1 15,0 0 0-15,0 0 1 16,0 0-1-16,0 0 2 15,0 0-3-15,0-4 0 16,-1-7 0-16,-5-8 0 16,1-7 0-16,5-4 0 15,0-7 0-15,0-1 0 16,12 0 0-16,6-1 0 16,3 6 0-16,0 2 0 15,6 3 0-15,7-1 0 0,9 4 0 16,5 1 0-16,4 2 0 15,5 3 0-15,4 2 0 16,4 5 0-16,8 0 0 16,5 2 0-16,7 4 0 15,4 3 0-15,-1 1 0 16,3 2 0-16,-3 0 0 16,2 0 0-16,2 5 0 15,1 3 0-15,4 2 0 16,4 3 0-16,4 3 0 15,2 5 0-15,5 4 0 16,-2 2 0-16,-5-1 0 0,-5-1 0 16,-1-3 0-1,-5-3 0-15,4-4 0 0,0-3 0 16,-2-8 0-16,-1-4 0 16,-4 0 0-16,-9-4 0 15,-12-16 0-15,-13-6 0 16,-17-7 0-16,-14-4 0 15,-9-3 0-15,-6-3 0 16,-4 0 0-16,-7-4-49 16,0-6-208-16,-16-8-285 15</inkml:trace>
  <inkml:trace contextRef="#ctx0" brushRef="#br0" timeOffset="61499.27">14640 12279 1275 0,'0'0'248'0,"0"0"-145"15,0 0-95-15,0 0-2 16,0 0 44-16,0 0 17 16,0 0-43-16,17 104-17 15,-17-46-5-15,0 10-2 16,0 4 1-16,0-2 0 16,0-3-1-16,6-2-1 15,3-1-5-15,5-3-15 16,1-8-21-16,4-12-23 15,0-17-37-15,-1-21-56 16,5-6-107-16,-1-34-256 16</inkml:trace>
  <inkml:trace contextRef="#ctx0" brushRef="#br0" timeOffset="62032.56">14899 12371 532 0,'0'0'710'0,"0"0"-541"15,0 0-160-15,0 0-8 16,0 0 33-16,88-51 32 16,-65 51-20-16,3 0-23 15,3 0 14-15,-3 0-4 0,1 6-6 16,-3 4-14-1,-4-4-9-15,-3 2 1 0,-4-2-2 16,-2 2 2-16,-3-1 12 16,-4 7-5-16,-4 10-6 15,0 14-6-15,-9 13-3 16,-12 10 3-16,2 1 0 16,-3-3-1-16,1-7-4 15,3-9-4-15,1-4-2 16,4-8 8-16,1-5-1 15,5-6 1-15,-1-3 2 16,3-3 2-16,1-3-1 0,1-5 0 16,3-1 2-16,0-1 0 15,0-1 3-15,7 0 4 16,12-3 1-16,4 0-3 16,4 0 1-16,3 0 3 15,6 0-1-15,3 0-3 16,4 11 0-16,5 7-6 15,1 6-1-15,-1 6-6 16,-2-4 0-16,-10 0-10 16,-8-11-24-16,-9-6-23 15,-4-9-37-15,-1 0-65 16,-4-14-115-16,-4-7-51 16,-3 0-263-16</inkml:trace>
  <inkml:trace contextRef="#ctx0" brushRef="#br0" timeOffset="63032">15742 12385 874 0,'0'0'176'0,"0"0"-76"16,0 0-42-16,0 0 29 16,0 0 14-16,0 0-22 15,0-14-22-15,0 14-27 16,0 1-8-16,1 10 4 16,1 12-12-16,1 10-14 15,0 8 0-15,1 7 1 16,1 4-1-16,1-2 0 15,-1 0 2-15,-3-1-5 16,-2-3 3-16,0 1 0 16,-9-3-4-16,-4-5 2 15,-1-11-7-15,5-10-11 0,3-10-5 16,2-6 1-16,4-2 1 16,0 0 5-16,0-7 5 15,0-10 9-15,7-4 4 16,2-1 3-16,3 6-1 15,-1 0 2-15,5 4 6 16,2-1-3-16,6-2-3 16,3 0-4-16,2-2 1 15,1 2-1-15,-1-1 0 16,-4 0 0-16,-2 4-2 16,-1 0 2-16,-5 5 0 15,-1-1 5-15,-2 5 5 16,1 3 0-16,2 0-4 0,-2 0 7 15,1 4-13 1,-2 6 2-16,-1-1-2 0,-3-1 1 16,0 1-1-16,-4-4-1 15,1 2 1-15,-3 0 0 16,1 5-8-16,-4 3 3 16,-1 3 4-16,0 5 1 15,0 3 0-15,0-1 0 16,-13 1-3-16,-4 0 0 15,-6-3-6-15,-4-2-1 16,-7-1-10-16,-5-1 3 16,-5-4-2-16,1-1-13 0,7-4-21 15,11-6-35-15,10-4-37 16,13 0-98-16,2-14-102 16</inkml:trace>
  <inkml:trace contextRef="#ctx0" brushRef="#br0" timeOffset="63452.35">16514 12674 793 0,'0'0'197'16,"0"0"-128"-16,0 0 52 0,0 0 11 16,0 0-88-1,0 0-38-15,17 89-5 0,-17-44-2 16,-11 4-1-16,-4-5-1 16,-1-6-31-16,4-9-47 15,2-11-55-15,5-11-71 16,5-7-48-16,0-1-176 15</inkml:trace>
  <inkml:trace contextRef="#ctx0" brushRef="#br0" timeOffset="63661.21">16699 12209 861 0,'0'0'10'16,"0"0"-10"-16,0 0-2 0,0 0-8 16,0 0 2-16,0 0 5 15,-3-18 1-15,9 33-25 16,5 0-20-16,2-1-98 16,5-2-190-16</inkml:trace>
  <inkml:trace contextRef="#ctx0" brushRef="#br0" timeOffset="63892.74">16983 12283 797 0,'0'0'53'0,"0"0"23"0,0 0-56 15,0 0-10-15,54 97 14 16,-54-39 17-16,0 16 0 15,-17 15-1-15,-5 10-2 16,-2 6-26-16,-1-5-12 16,3-8-2-16,2-14-8 15,2-16-60-15,7-14-78 16,8-14-138-16</inkml:trace>
  <inkml:trace contextRef="#ctx0" brushRef="#br0" timeOffset="64058.38">16735 12811 1303 0,'0'0'116'0,"123"-17"-116"16,-34 15-47-16,23 2-42 16,18 12-47-16,20 14-233 15</inkml:trace>
  <inkml:trace contextRef="#ctx0" brushRef="#br0" timeOffset="66735.83">25701 4659 773 0,'0'0'3'0,"-9"-85"-3"0,3 61 25 15,0 13 72-15,3 6 56 16,3 5-21-16,-1 0-53 16,1 7-40-16,0 25-11 15,0 28 110-15,0 39-54 16,0 29-14-16,0 34-24 15,0 23-21-15,-3 17-10 16,-2 38-10-16,-2 26 4 16,4 34 4-16,3 21-2 15,0 11-6-15,9 10-5 16,13 4 0-16,7 1 2 16,3 0-2-16,7-4 0 15,3-4 2-15,0-10 6 0,4-9-1 16,-1-18-2-16,-2-16-5 15,-4-19 0-15,-3-21-1 16,-7-25-8-16,-3-27-1 16,-10-25-11-16,-6-28-20 15,-5-27-4-15,1-20 3 16,0-23 6-16,6-11-25 16,1-9 5-16,2-5 38 15,-1-3 10-15,-1-6-2 16,-4 0-11-16,-3-3-26 15,-5-3-24-15,-1-11-55 0,0-14-152 16,-9-11-283 0</inkml:trace>
  <inkml:trace contextRef="#ctx0" brushRef="#br0" timeOffset="68203.43">25756 4364 733 0,'0'0'4'0,"0"0"-1"16,0 0-3-16,0 0 0 15,0 0 0-15,0 0 12 16,-18-14 63-16,23 14 75 16,26 0 38-16,18 0-110 15,18 0 35-15,14 3-12 16,14 0-40-16,13-2-7 16,16 1-12-16,16-1-13 15,12 2-9-15,12 2-8 0,12 1 2 16,2 3-9-16,1-1 3 15,-2 1-7-15,0-4 12 16,-2-1 13-16,-9-2-9 16,-14-2-11-16,-25 0-1 15,-26 0-5-15,-23 0 0 16,-28 0-6-16,-24 0 2 16,-13 0 0-16,-11 0-8 15,-2 0-31-15,0 0 9 16,0 0 10-16,0 0-2 15,-10 10 25-15,-4 3 0 0,0 2 2 16,1 4-2-16,5 5 2 16,4 8-1-16,1 9 0 15,1 17 1-15,2 22 1 16,0 24 7-16,0 31 0 16,3 24 8-16,6 26-6 15,1 27 0-15,-5 31 5 16,-5 19-10-16,0 13 5 15,-5 7-9-15,-11-6-2 16,2-9 1-16,5-13 0 16,9-16-1-16,0-20 2 15,22-6-2-15,9-9 1 16,2-4 6-16,1-6 0 16,-2-11 9-16,-4-6-7 0,-1-5 0 15,-6-7-1-15,-6-8-7 16,-2-3 1-16,-4-10 1 15,2-8-3-15,3-7 0 16,0-12 0-16,4-14 0 16,-3-10 1-16,-2-7-1 15,-1-1 0-15,-4 3 0 16,-4 3-1-16,3 0 1 16,-2 1-1-16,2-1-4 15,1-3 4-15,-1-6-1 16,-1-6 2-16,-4-5-1 15,-2-6 1-15,0-7-1 0,0-7-1 16,-8-2-2-16,-2-2-2 16,-2 1 3-16,-1 6-4 15,1 0 2-15,-3 0-18 16,3-4 3-16,0-6-4 16,-2-5-8-16,4-11 1 15,1-9 15-15,-3-7 9 16,3-3 4-16,1-5 3 15,1 0 0-15,4-2 2 16,2 1-1-16,1-2 0 16,-2 0-1-16,2 0 1 15,-1 0 0-15,-5 1-1 16,-6 0 0-16,-12-1 1 0,-11 0 0 16,-14 0 2-1,-15 0 0-15,-18 0 5 0,-16 0-3 16,-15 0 1-1,-14-9-2-15,-11-5 1 0,-12-2 6 16,-14 0-3-16,-7 4-5 16,-12 4 2-16,-3 8 0 15,4 0-5-15,6 0-1 16,16 0-2-16,18 0 3 16,18 3-7-16,19-3-14 15,18-5-5-15,20-21-35 16,21-18-103-16,17-18-102 15,16-16-96-15</inkml:trace>
  <inkml:trace contextRef="#ctx0" brushRef="#br0" timeOffset="69079.95">25497 5920 17 0,'0'0'583'0,"0"0"-583"16,0 0-1-16,0 0 1 15,-36 75 29-15,36-70 53 0,0-1 76 16,0-1-36-16,0 1-36 15,0-3-12-15,0-1-13 16,0 2 14-16,1 0 24 16,17 2-12-16,19 2-33 15,19 6-33-15,24 3-5 16,20 2 19-16,23 0 5 16,30 0 7-16,29-1-9 15,39-3 5-15,31 0-9 16,12-2-4-16,7 1 8 15,-6-3-5-15,-15-2-18 16,-17-1 6-16,-30-1-11 0,-44-2-3 16,-38-2 0-16,-39 2-6 15,-27-1-1-15,-22 1 0 16,-15 1-6-16,-12 0-20 16,-6 5-78-16,-33 12-226 15,-27 1 70-15,-26 1-375 16</inkml:trace>
  <inkml:trace contextRef="#ctx0" brushRef="#br0" timeOffset="69597.23">25950 7645 1167 0,'0'0'0'15,"0"0"-36"-15,0 0 36 16,0 0 23-16,0 0 31 15,0 0 60-15,-16 3 12 0,16-2-59 16,0 1-9-16,22 1 18 16,17 3-16-16,24-1-19 15,22-2 11-15,23 0 0 16,27-3 3-16,27 3-9 16,22 0-25-16,17 2-7 15,10 3 19-15,5 2-22 16,3 0-9-16,-12-2 5 15,-14-5-3-15,-29-2-4 16,-37-1 0-16,-32 0 0 16,-23 0 0-16,-21 0 0 15,-12 0 0-15,-10-2 0 16,-14 0 0-16,-5 2 0 16,-10 0 0-16,0 0-5 15,-4 0-129-15,-27 0-86 0,-23 0 77 16,-30 4-132-16,-18 9-183 15</inkml:trace>
  <inkml:trace contextRef="#ctx0" brushRef="#br0" timeOffset="70063.75">26131 9143 912 0,'0'0'109'0,"0"0"-74"16,0 0 36-16,0 0-1 15,0 0 13-15,0 0 97 16,13 19-29-16,36-17-49 16,21-2-17-16,23 0-20 15,28 0 9-15,29 0-18 16,32 0-35-16,23 5-10 16,15 8 11-16,13 1-22 0,-1 5 0 15,-3-2 0-15,-17 3 0 16,-32 1 0-16,-35-4 0 15,-38-2 0-15,-31-3 0 16,-25-5 0-16,-17-1 0 16,-17-2 0-16,-10-2 0 15,-5-2 0-15,-2 0 0 16,-2 0-30-16,-32 3-175 16,-26 11-4-16,-31 5-17 15,-29 11-5-15,-15 4-130 16,-9 2-361-16</inkml:trace>
  <inkml:trace contextRef="#ctx0" brushRef="#br0" timeOffset="70581.43">25786 10272 1190 0,'0'0'168'0,"0"0"-162"16,0 0-6-16,0 0-22 15,0 0 22-15,0 0 32 0,-10 0 44 16,10 0 2-16,0 0-5 15,16 0-7-15,24 2-11 16,25 5-32-16,27-1 6 16,32 1 19-16,31-4-15 15,36 1 2-15,29-1 14 16,19 0 19-16,9 1-28 16,-11 4-40-16,-24 1 0 15,-29 1 0-15,-32 0 0 16,-24 5 0-16,-19-2 0 15,-20 0 0-15,-18-2 0 16,-23-3 0-16,-19-2 0 0,-12-3 0 16,-13-3 0-16,-4 0 0 15,0 0 0-15,0 0 0 16,0 0 0-16,-7-9-25 16,-10-10-82-16,-11-7-86 15,-5 3-177-15,-1 8-542 16</inkml:trace>
  <inkml:trace contextRef="#ctx0" brushRef="#br0" timeOffset="72175.93">26225 3047 1181 0,'0'0'389'0,"0"0"-271"15,0 0-16-15,0 0-15 16,0 0 28-16,0 0-74 16,0 0-27-16,7 112-14 0,-7-59 0 15,-3 1 0-15,-18 4 0 16,-4-1 0-16,-1-1 0 15,1-10 0-15,6-12-45 16,7-14-66-16,4-14-63 16,1-6 15-16,4-34 100 15,0-21 59-15,3-19 6 16,0-14 9-16,5-4 33 16,18-2 27-16,9 3 38 15,8 7-9-15,9 5-39 16,8 7-4-16,5-2-25 15,4 2-11-15,1 3-25 0,2 9 0 16,-5 8 0-16,-6 13 0 16,-10 14 0-16,-11 11 0 15,-11 8 0-15,-10 6 0 16,-4 3 0-16,0 24 0 16,0 19 0-16,-3 17-24 15,-2 10 7-15,-6 6-7 16,-1-4 9-16,0-4 4 15,-7-7 2-15,-12-8 2 16,-11-10-5-16,-12-14-6 16,-9-13-12-16,-8-12-16 15,-1-7 12-15,6 0 5 16,15 0 15-16,16-4 9 16,14 3 4-16,9 1-1 15,1 0 2-15,29 1 13 0,12 13-11 16,13 5 0-16,5 6 10 15,2 7-1-15,-4 4-3 16,-1 4-8-16,-9 0-1 16,-2-1-2-16,-7-1-19 15,-5-3-133-15,-2-4-71 16,-4-10-144-16,-3-8-399 16</inkml:trace>
  <inkml:trace contextRef="#ctx0" brushRef="#br0" timeOffset="72504.35">27175 3525 817 0,'0'0'708'16,"0"0"-669"-16,0 0 19 16,0 0 49-16,0-78-20 15,3 37-38-15,9-5-14 16,3-5-9-16,2-2 18 15,3-1-19-15,2-2-7 16,5-1 5-16,4-4-19 16,5 0-3-16,4 6-1 15,-2 7 0-15,-10 14 1 16,-8 12 4-16,-9 13-5 16,-6 6 0-16,-2 3 0 0,4 20-16 15,7 23-10-15,2 24 20 16,4 13-7-16,-7 5-35 15,-1-3-7-15,-9-7-10 16,-3-11-68-16,0-12-17 16,-2-11-92-16,-5-15-126 15,-3-12-138-15</inkml:trace>
  <inkml:trace contextRef="#ctx0" brushRef="#br0" timeOffset="72693.97">27167 3260 1145 0,'0'0'176'16,"0"0"-143"-16,91-21 32 0,-43 20 54 15,4 1-36-15,0 0-57 16,-1 0-10-16,-6 6-16 16,-1 8-12-16,1 3-71 15,3 7-108-15,1 2-116 16,0 1-170-16</inkml:trace>
  <inkml:trace contextRef="#ctx0" brushRef="#br0" timeOffset="73111.95">27873 3459 1238 0,'0'0'53'15,"0"-75"-43"-15,0 35 23 0,10 1 54 16,4 0-13-16,2 5-23 15,-1 4-9-15,-3 7-16 16,0 6-8-16,-6 7-10 16,-2 6-8-16,-1 4-1 15,0 0-14-15,3 6-39 16,5 19-38-16,4 13 68 16,7 4 11-16,2 0-33 15,0-12 14-15,-2-11 30 16,4-14 2-16,2-5 10 15,3-20 24-15,1-11 37 16,-1-10-24-16,-4 2 24 0,-4 0-16 16,-5 5-16-1,-6 7 8-15,-3 9-9 0,-3 8-14 16,0 10 21-16,2 0-36 16,7 31-9-16,4 17-9 15,5 16 3-15,-5 10-2 16,-4 2-45-16,-9-1-61 15,-6-5-69-15,0-16-230 16</inkml:trace>
  <inkml:trace contextRef="#ctx0" brushRef="#br0" timeOffset="77941.22">7838 13604 410 0,'0'0'53'16,"0"0"23"-16,0 0-30 16,0 0-23-16,-14 73-16 15,14-49-2-15,0 4 3 16,0 4 22-16,0 3 51 15,0 2-27-15,0 1-35 16,5 0-9-16,-1 3-10 0,1 1 0 16,-5 3 0-16,3 4 0 15,0 2 0-15,3 4 0 16,1 1 0-16,4 0 0 16,0-2 0-16,0-1-2 15,4 0 1-15,1-5-1 16,4-1 1-16,1 1-1 15,7-3 2-15,2 5 2 16,6-1-1-16,5 4 2 16,4 1 19-16,3 0 8 15,-2 0-3-15,2-6-6 16,-6-5-9-16,-1-9-11 0,0-4-1 16,2-1 3-16,9 1 0 15,12 6 28-15,12 6 55 16,5-1-60-16,-1-2-17 15,-1 1 2-15,-7-3-1 16,-2-1-8-16,-4 0-2 16,-1 1 2-16,-2 1 1 15,4 4-3-15,5 3 10 16,7 1 12-16,4 0-6 16,3 1-9-16,3 2 0 15,8 0-7-15,3 2 1 16,3-2-2-16,2-3 1 15,5 0 0-15,-2-4 0 16,7 0 1-16,3-3 1 0,3 0-2 16,4 0 1-16,9 1-1 15,5 2-1-15,3-1 0 16,7-5 1-16,-3-2 1 16,-3-3 5-16,-2-3 8 15,-6-2-1-15,-3-2 4 16,0-2-7-16,-2-2-1 15,3-3 6-15,7-3-6 16,3-2-2-16,9-2 1 16,5 1-1-16,-2-2-3 15,2-3 4-15,-5-1-6 16,-6 0 15-16,-2-4-7 16,0-1 7-16,-1 0 9 15,2 0-3-15,4-1-3 16,0-5-8-16,3-4-8 0,2 1-1 15,1-1-1-15,2-1 1 16,-2-2-1-16,-2-3-1 16,1-3 0-16,-6-1 2 15,1-2 7-15,-2 0 0 16,2-2 3-16,7-2-4 16,2 1-7-16,2-2-1 15,2 0 0-15,-8-6 2 16,-5-1-1-16,-7-4-2 15,-7-1-1-15,-2-5 1 0,0 1 1 16,-5-3 0 0,0-4-1-16,4 0 8 0,-1 0-5 15,-1-3 0-15,-2 4-2 16,-3-2-1-16,-4 0 0 16,-2-5 0-16,-4-1 0 15,-5-4 1-15,-5-6-2 16,-3-2 3-16,2 0 0 15,0-4 1-15,4 3 0 16,-2-1-3-16,-4 3 1 16,-2-2-2-16,-3-2 2 15,-3-6-1-15,-4-1 0 16,-4-1 0-16,-2 0 0 16,-6-1 0-16,-4-3 2 15,-1 2 1-15,3-4 1 0,0 0 0 16,2 1 6-16,-5 2 7 15,-2 0-5-15,-1-2-4 16,2-1-4-16,0-3-1 16,-5 0-2-16,-5 0-1 15,1-1 1-15,-2-2-1 16,0-2 5-16,4 0-3 16,-1-4 4-16,0 0-3 15,0-1 1-15,1-3 1 16,0 1 6-16,2-1 4 15,-1 4-8-15,-2 3 9 16,-3 2-9-16,-4-4-7 0,-2 1 0 16,-2 1-1-16,0-2 0 15,0 1 2-15,2-3-1 16,1-1 1-16,-3 0 0 16,-2-2 9-16,0 4 5 15,-5-2-5-15,-1-3-4 16,-6-2 2-16,-2-3-3 15,-4-1-5-15,-1 2 2 16,-2 1 1-16,-3 6-1 16,2 2 1-16,-3 3 1 15,1 6 13-15,-3 2-10 16,0 1 1-16,-3 0-1 16,0 1 6-16,1-2-3 0,-2-1-3 15,-1-1-6-15,2-1 2 16,0 0-1-16,7 1 0 15,4 5 2-15,1 4 1 16,-1 8 1-16,-1 6 2 16,-3 4 10-16,-3 3-10 15,-2 2-2-15,-3-2-1 16,-2 5-3-16,3-4-2 16,-1 3-1-16,5 2 1 15,3-3 2-15,3 3 0 16,8 0 0-16,3 2 1 15,2 3 1-15,1 2 7 0,-1 5 6 16,1 2-8-16,1 3-3 16,-2 7 0-16,-2 5-2 15,-1 4 0-15,-5-1-2 16,-1 4 1-16,-4-1-3 16,-1 2 2-16,-2-1-2 15,0 2 1-15,-1 1 1 16,3 1 0-16,1 1 0 15,5-3-1-15,5 2-1 16,5 0 0-16,0 0 4 16,5-1-4-16,-2 0 0 15,-6 0-2-15,-5 2 2 16,-6 1 6-16,-3 2 4 16,-1 1-1-16,6 2-6 0,6 1 0 15,5 0-1-15,6 1-1 16,1 0 3-16,-2-2 1 15,-6-2 6-15,-10 4 3 16,-7-1-14-16,-10-2 0 16,-4 3 0-16,-2 1 0 15,-2 0 0-15,2 0 0 16,0-1 0-16,4 0 0 16,-2 0 0-16,5-1 0 15,-3 3 0-15,1-1 0 16,-4 0 0-16,2-1 0 15,1 0 0-15,-2-2 0 16,5-1 0-16,0 0 0 0,3-1 0 16,1-2 0-16,0-2 0 15,-2 3 0-15,-2-3 0 16,-6 0 0-16,-3 3 0 16,-5-2 0-16,-4 0 0 15,0-4 0-15,-7-5 0 16,-19-3 0-16,-11-4 0 15,-5-2 0-15,-8 2 0 16,-1 0 0-16,-3 1 0 16,4 5 0-16,3 4 0 15,10 4 0-15,8 6 0 16,10 6 0-16,12 1-4 0,4 0-1 16,3 0 5-16,0 0 0 15,0 0 0-15,0 0 0 16,0 0 3-16,0 0-3 15,3 0 1-15,12 10-1 16,10 2 1-16,11 8 0 16,10-1 2-16,9 3-3 15,8 0 0-15,7 2 0 16,3-2 0-16,0-1 0 16,-6 0 0-16,-7 0 0 15,-9 0 0-15,-14 1 0 16,-10-1 0-16,-11 5 0 15,-10 7 0-15,-6 9 0 0,-6 8 0 16,-23 3 0-16,-15 3 0 16,-6 2 0-16,-9 0-6 15,-2 1-22-15,3-2-54 16,6-6-30-16,6-5-115 16,20-14-76-16,26-20-271 15</inkml:trace>
  <inkml:trace contextRef="#ctx0" brushRef="#br0" timeOffset="84392.22">19619 12640 525 0,'0'0'49'0,"0"0"-49"0,0 0-7 16,-19-74-29-16,-6 61 36 16,-6 2 4-16,-2 4 41 15,0 2 13-15,3 4 14 16,8 1 3-16,10 0-33 16,6 0-21-16,6 0-13 15,0 0 5-15,0 0 33 16,16 4 17-16,7-1 4 15,-4-2-6-15,4-1-13 16,-4 0-11-16,-3 0-3 16,4-1-1-16,-1-7-19 15,4-2 2-15,2-2 5 16,0 0 10-16,5-2-7 0,10-6-12 16,17-4-12-16,13-4-1 15,8-7-45-15,1 1 46 16,-12-8 9-16,-5-3-7 15,3-3-1-15,0-8 0 16,4 0-1-16,5-7 6 16,1-2 3-16,7-6-3 15,5-4-3-15,3-3-2 16,3-5-1-16,0-6-2 16,-3-3-3-16,1 2 4 15,0 0-2-15,0 4 3 16,3-1 1-16,4-1 1 0,0 0-2 15,3-4 1-15,-1 1 0 16,2-2 1-16,-3-5 0 16,-5-3-1-16,-6-2-1 15,-8-3 0-15,-4 4-2 16,-5 6 3-16,4 3-1 16,-2 2 1-16,4 1-1 15,6 1 3-15,8 2 2 16,3 3 4-16,7-2-5 15,2 2-4-15,3-2 4 16,0 2-4-16,-1 8-2 16,2 4-1-16,-4 7-2 15,1 5 5-15,-1 0 0 0,-1 6 2 16,2 3-2-16,-4 1 2 16,-2 4 4-16,-3 4 20 15,1 3 12-15,-1 3-19 16,-2 0-6-16,-4 4-10 15,-2 2-3-15,-4 0 0 16,-2 4-1-16,-2-2 1 16,-4 5 1-16,-3-2 0 15,-1 1 0-15,-7 4 5 16,-7 3 9-16,-11 4 8 16,-14 5 1-16,-12 3-12 15,-10 3-3-15,-5 0-8 0,-4 2-1 16,-1 0-3-1,0 0-3-15,0 0-1 0,0 0 2 16,0 10 5-16,3-3 0 16,0 0 1-16,3 0 0 15,0 0 1-15,3-1 0 16,-3-2 1-16,2 1-2 16,-2-3 0-16,-3 0 2 15,4 1-3-15,-1 1 0 16,2 2-1-16,2 1-2 15,3 0 3-15,-2 0 0 16,1-2 0-16,-3 1 0 16,-2 0 0-16,1-3 0 15,-3-1 0-15,0 1 0 16,1 0 1-16,2 0-1 0,3 3 0 16,3-2 0-16,1 0 0 15,-3-1 0-15,-6 0 0 16,-2-3 0-16,-4 0 1 15,0 0 1-15,0 0 2 16,0 0-1-16,-1-12-3 16,-11-7-10-16,-5 0 4 15,2-2 0-15,-2 3 6 16,1-2-2-16,-1 1 2 16,2 0-1-16,-2-4 3 15,1 0-1-15,-2-2 5 16,3-3-2-16,2 3 4 0,2 3 4 15,2 5 16-15,3 6 17 16,5 3 5-16,1 1 2 16,0 2-8-16,0 0-13 15,0 3-3-15,0 2-11 16,-2 0 1-16,2 0-15 16,-1 0-1-16,1 0-2 15,-2 0-1-15,1 0-3 16,-2 12 0-16,1 5 4 15,2 4 1-15,0 4 0 16,8 4 0-16,13 2 6 16,4 3 5-16,6-2-2 15,4 3-3-15,-1 2-5 0,-1-1 3 16,-5 3-4 0,-4-5-1-16,-9 1 0 0,-6-6-1 15,-5-5 1-15,-4-3-3 16,0-5 3-16,-19-2 0 15,-8-1-1-15,-9-3 0 16,-8 3-1-16,-1-4-20 16,-1 1-50-16,4 0-56 15,6 1-90-15,9-1-99 16,18-7-191-16</inkml:trace>
  <inkml:trace contextRef="#ctx0" brushRef="#br0" timeOffset="85020.12">25722 8277 864 0,'0'0'93'15,"0"0"-30"-15,0 0 69 16,0 0-13-16,82 0-94 16,-25-5 16-16,8-4 22 15,14-1-9-15,15 0 8 16,29 0-42-16,33 3-3 0,29 0-17 15,24 2 3-15,4 1 7 16,-4-2 29-16,-6-2-24 16,-20-6 8-16,-15 0-5 15,-28-6 20-15,-23-2 6 16,-20 0-28-16,-12-1-5 16,-16 5-7-16,-14 5-4 15,-19 6 0-15,-18 6-4 16,-9 1-3-16,-9 0-49 15,-10 16-110-15,-28 8 86 16,-23 1-55-16,-17-4-76 16,-13-3-66-16,-5-6-109 15</inkml:trace>
  <inkml:trace contextRef="#ctx0" brushRef="#br0" timeOffset="85795.03">25906 8540 379 0,'0'0'650'0,"0"0"-623"0,0 0-1 16,0 0 1-16,0 0 6 15,0 0 9-15,0 0 24 16,0 0-24-16,0 0-22 16,0 0-12-16,0 0-2 15,0 0-6-15,0-2-3 16,0 2-2-16,0 0 2 16,0 0 0-16,0 0-6 15,0 0 9-15,0 0 0 16,0 0 2-16,4-1 22 15,11-2-6-15,10 0-9 16,8-2 10-16,7 0 5 16,9 2 12-16,3-1-19 15,8 1-2-15,7-1-4 16,13 3-1-16,19 1 11 0,21 0 6 16,17 10 12-16,20 5 8 15,5 4-13-15,-5-2-10 16,-11-2 27-16,-19-4 3 15,-10-3-28-15,-6-6-17 16,-4-2-2-16,-5 0 3 16,-5 0 10-16,-9 0 0 15,-9 0-1-15,-12 0-1 16,-15 0-10-16,-15 0-5 16,-16 0-1-16,-12 0-2 15,-7 0 0-15,-2 1 1 16,0-1 1-16,0 0-2 0,0 0 2 15,0 0-1-15,0 0 0 16,0 0 0-16,0 0-1 16,0 0 1-16,1 0-1 15,1 0 0-15,-1 0 0 16,1 0 2-16,1 0-2 16,2 0 3-16,3 0-3 15,4-1 0-15,6-4 0 16,2 1-1-16,3 2-2 15,0-1 3-15,-4 2 0 16,-7-1-2-16,-4 2 2 16,-5 0 0-16,-3 0-1 15,0 0-5-15,0 0-24 0,0 0-66 16,-2 0-41-16,-13 0 3 16,-9 0-69-16,-4 0-307 15</inkml:trace>
  <inkml:trace contextRef="#ctx0" brushRef="#br0" timeOffset="96600.93">5879 1831 1404 0,'0'0'62'16,"0"0"9"-16,87-68-43 0,-48 43 49 15,1 0 21-15,-1 7-23 16,-8 5-29-16,-10 7-32 16,-9 3 11-16,-6 1-21 15,-2 0-2-15,-2 2 3 16,-2 0-5-16,3 0 0 15,3 0-8-15,0 11-5 16,6 11 6-16,-6 6 0 16,-3 7-2-16,-3 8 4 15,0 4-3-15,-14 1-7 16,-8 0 1-16,-5-2 1 16,0-6 5-16,-1-3-4 0,3-5 7 15,5-6 5 1,5-7 0-16,8-7 2 0,2-5-1 15,5-5 1-15,0 0 5 16,0-2 15-16,0 0 18 16,18 0 8-1,18 0-11-15,15 0-33 0,10 0-4 16,2-3 2-16,-5-1 0 16,-12 0-1-16,-12 3-2 15,-12-1-2-15,-5 1-25 16,-4-1-39-16,-2-3-80 15,-1-9-87-15,2-5-249 0</inkml:trace>
  <inkml:trace contextRef="#ctx0" brushRef="#br0" timeOffset="97125.25">6394 1755 1081 0,'0'0'102'0,"0"0"-70"0,0 0 14 16,0 0 106-16,0 0-16 15,0 0-20-15,-13 0-36 16,13 0-38-16,0 0-10 16,0 0 10-16,0 0 5 15,3 0-7-15,13 0-4 16,11 0-11-16,10-2-17 16,5-5 7-16,9-4 0 15,-2 0-15-15,-3 0 0 16,-1 0 0-16,-8 6 0 15,-3 4 0-15,-7 1 0 0,-6 0 0 16,-3 13 0 0,-2 14 0-16,-4 19 0 0,-1 10 0 15,-7 7 0-15,-4 7 0 16,0-4 0-16,-4-5 0 16,-8-7 0-16,-3-10 0 15,2-13-39-15,2-9-23 16,5-10-35-16,2-5-45 15,1-7-52-15,1 0-3 16,1-19-50-16,1-9-393 16</inkml:trace>
  <inkml:trace contextRef="#ctx0" brushRef="#br0" timeOffset="97331.05">6588 2031 1251 0,'0'0'123'16,"89"0"-50"-16,-32-2-32 15,10 2 12-15,-1 0-13 16,-3 0-27-16,-11 0-13 16,-15 2-2-16,-9 1-39 15,-4-3-120-15,-2 0-201 16,5-12-284-16</inkml:trace>
  <inkml:trace contextRef="#ctx0" brushRef="#br0" timeOffset="97920.03">7189 1751 541 0,'0'0'771'16,"0"0"-627"-16,0 0-63 15,0 0-3-15,0 0 62 16,0 0-44-16,9-16-44 16,-1 24-34-16,3 12-8 15,1 8 7-15,0 2-6 16,-3 4-8-16,-1 5-1 0,-1 1-1 16,3 2 0-1,1-1 0-15,0-4-1 0,-1-4-4 16,-1-8-11-1,-3-9-4-15,-2-9 12 0,-2-4 7 16,5-3 4-16,4 0 11 16,5-6 0-16,5-14-9 15,4-3-4-15,2-4 2 16,3-1 1-16,-2 0 6 16,-1 3 0-16,1 0 3 15,-5 5-3-15,-2 1-4 16,-2 0-4-16,-1 5-3 15,-3 4 2-15,-3 0-2 16,-2 8-1-16,-5 1-3 16,-2 1-2-16,-2 0-2 0,4 3-8 15,-2 17-3-15,-2 6 12 16,-1 3-10-16,0 2-18 16,-6-4 13-16,-6-5-3 15,-4-1-5-15,2-1 12 16,-3 0 3-16,-3 1-5 15,1-4-13-15,-4-2-26 16,-2-5 21-16,0-7-6 16,-2-3-5-16,0-3-27 15,-3-11-52-15,6-6-61 16,5 0-47-16,13-1-145 16</inkml:trace>
  <inkml:trace contextRef="#ctx0" brushRef="#br0" timeOffset="98144.98">8047 1927 1152 0,'0'0'85'0,"0"0"-79"16,0 0 37-16,4 78 49 15,-1-46-24-15,-1 4-56 16,-2 0-12-16,0-2-1 0,0-6-41 16,1-5-52-16,-1-9-70 15,4-12-136-15,1-2-385 16</inkml:trace>
  <inkml:trace contextRef="#ctx0" brushRef="#br0" timeOffset="98422.34">8011 1535 1037 0,'0'0'194'15,"0"0"-72"-15,0 0-25 0,0 0 25 16,0 0 6-16,0 0-44 15,4-7-52-15,-2 7-29 16,-2 0-3-16,0 0-9 16,0 0-42-16,0 0-50 15,3 3-18-15,7 8 7 16,4 0-100-16,5 0-194 16</inkml:trace>
  <inkml:trace contextRef="#ctx0" brushRef="#br0" timeOffset="99661.71">8265 1547 707 0,'0'0'140'0,"0"0"-27"15,0 0 38-15,0 0-6 16,0 0-14-16,0 0-40 15,29-58-13-15,-27 58-40 16,1 6-33-16,4 25 3 16,4 13-4-16,-1 16 8 15,0 9-11-15,-2 7 2 16,-5 4-2-16,0 1 0 16,-3-7-1-16,0-4 0 15,0-10 0-15,0-11-2 16,0-8-2-16,0-15 3 15,8-9 1-15,0-9 2 0,1-4 7 16,0-1-2-16,3-3 1 16,2 0-8-1,2 0-10-15,-1 0-42 0,0-11-42 16,-6-5-109-16,-3-6-160 16,-5-7-464-16</inkml:trace>
  <inkml:trace contextRef="#ctx0" brushRef="#br0" timeOffset="99851.43">8160 1997 1239 0,'0'0'120'15,"0"0"-24"-15,108-55-92 0,-64 44-4 16,3 3-11-16,-4 2-29 15,-6 6-61-15,-4 0-97 16,-8-1-154-16</inkml:trace>
  <inkml:trace contextRef="#ctx0" brushRef="#br0" timeOffset="101859.57">8117 2777 960 0,'0'0'146'0,"0"0"-52"16,0 0 50-16,0 0-21 0,0 0-53 15,0 0-20-15,0 0-33 16,35 19-9-16,-21 24 8 15,-2 15 8-15,-2 10 1 16,-4 10-12-16,-1 4-3 16,-2 3-5-16,0-1-3 15,4 3-1-15,-4-4-1 16,3-5 2-16,-1-6-1 16,-1-7-1-16,-2-12 1 15,-2-14-1-15,0-13 0 16,0-15-4-16,0-6-32 15,0-5-44-15,-6-15-19 16,-8-21-62-16,4-19-124 0,8-9-216 16</inkml:trace>
  <inkml:trace contextRef="#ctx0" brushRef="#br0" timeOffset="102499.16">9018 3050 963 0,'0'0'45'16,"0"0"70"-16,-99-3-22 15,47 1 13-15,-3-1-10 16,4 0-54-16,5 1-11 16,7-1-12-16,12 0-13 15,13 0-3-15,6-4 2 16,5-1 10-16,0-4 30 0,3-4-24 15,0 1 10 1,3-4 12-16,15 2-15 0,3-3-8 16,7 4 1-16,2 2-17 15,4 1 0-15,-2 5-2 16,-2 1-2-16,-5 3 4 16,-9 2-2-16,-5 1 5 15,-7 1-1-15,-4 0-5 16,0 0-1-16,0 0-11 15,3 17-12-15,1 14 18 16,1 13 5-16,-4 9 0 16,-1 6 0-16,0 5 0 15,-6-2 1-15,-16-3 0 16,-2-5-1-16,-4-8 1 16,-5-7-1-16,-3-8 0 0,-10-6 0 15,-3-5-1 1,-6-3-1-16,-2-3-14 0,5-5-22 15,2 0-34-15,3-4-86 16,6-3-111-16,13-2-282 16</inkml:trace>
  <inkml:trace contextRef="#ctx0" brushRef="#br0" timeOffset="103381.01">5332 2752 882 0,'0'0'51'0,"0"0"60"16,0 0 19-16,0 0-15 16,0 0-18-16,31-75-50 15,-31 72-11-15,0 2-3 16,0-1-3-16,0 2-12 16,0 0-10-16,0 0-4 0,2 0 0 15,-1 6-1-15,1 16 7 16,2 12 44-16,2 10-21 15,2 15-7-15,8 14-4 16,-1 13-7-16,0 12-1 16,-3 5-10-16,0 0 2 15,-6-3 1-15,-5-4-6 16,-1-4 1-16,0-11-1 16,0-8 0-16,0-16 0 15,0-17-1-15,0-12-1 16,0-8 1-16,-1-6-5 15,1-8-10-15,-2-3-18 0,2-3-31 16,0-3-12 0,0-18-64-16,0-15-386 0</inkml:trace>
  <inkml:trace contextRef="#ctx0" brushRef="#br0" timeOffset="103926.92">5976 3146 789 0,'0'0'94'0,"0"0"-6"0,0 0 47 15,0 0-10-15,0 0-29 16,0 0-63-16,-83-25 17 16,71 17-12-16,-1 2 7 15,5-1 5-15,5 1 19 16,3-1 0-16,0-1-8 16,0-2-21-16,0-2-14 15,0-2-9-15,0-1-4 16,3-1 0-16,3-4-11 0,3 3 1 15,0 0 0 1,0 1 5-16,4 2 3 0,-2 3-4 16,1 1-4-16,-1 3 3 15,0 1-6-15,-5 4-2 16,0 1 0-16,-3 1 0 16,-2 0-2-16,1 0-12 15,2 0 0-15,4 14-1 16,1 5 17-16,9 8-1 15,-5 7-2-15,2 11 0 16,-6 4 3-16,-1 2 0 16,-8 4-3-16,0 1 1 15,-8-1 2-15,-19-1-10 16,-9-1-34-16,-13-3-84 16,-12-8-82-16,-6-11-220 0</inkml:trace>
  <inkml:trace contextRef="#ctx0" brushRef="#br0" timeOffset="104738.11">4206 3050 966 0,'0'0'110'0,"0"0"-84"16,0 0-19-16,0 0 93 16,-118 6 4-16,67 7-45 15,-2 2-32-15,2-1 4 16,3-2-2-16,11-4 2 16,7-3 5-16,14-5 1 15,7 0 7-15,1 0 43 16,1-16 16-16,1-7-43 0,1-8-28 15,5-1 8-15,0-2-5 16,0-2-8-16,8 6 3 16,5 1-18-16,-1 7 2 15,3 2-14-15,0 2 0 16,3 4 0 0,-3-1 0-16,0 6 0 0,-3 1 0 15,-2 4 0-15,-1 2-5 16,3 2-2-16,6 0-11 15,0 0 4-15,7 8 7 16,-1 12 3-16,4 5-2 16,-1 11 2-16,-3 6 1 15,-6 9-6-15,-2 5 4 16,-4 7 3-16,-6 4 1 16,-6 4-2-16,0 4 1 0,-12 1 1 15,-22-4-2 1,-9-7-3-16,-5-8-22 0,-4-15-12 15,-2-7-37-15,5-9-52 16,1-11-29-16,5-9-114 16,7-6-370-16</inkml:trace>
  <inkml:trace contextRef="#ctx0" brushRef="#br0" timeOffset="114219.2">3626 4127 863 0,'0'0'84'0,"0"0"-3"16,0 0-24-16,0 0 41 15,0 0 9-15,0 0-34 16,0 0-3-16,0 0-22 15,41 0-20-15,-41 3-5 16,0 8 2-16,0 11-7 16,3 8 16-16,0 10 3 15,-3 6-10-15,0 5-12 16,-4 7-6-16,-17 4-6 16,-9 5 2-16,-9 0-3 15,-5-2 1-15,2-4-3 16,-3-3 2-16,8-5-2 0,6-4 2 15,4-6 0-15,7-6-2 16,4-4 0-16,7-4 6 16,4-5 33-16,2-6 3 15,2-4-21-15,1-4 37 16,0-7-34-16,0 0-16 16,0-2-6-16,0-1 2 15,0 0-4-15,0 0-8 16,0 0-50-16,0-6-95 15,0-7-135-15,0-4-299 16</inkml:trace>
  <inkml:trace contextRef="#ctx0" brushRef="#br0" timeOffset="114734.98">3266 4464 1315 0,'0'0'96'0,"0"0"-37"16,0 0 12-16,100-100 40 16,-70 66-12-16,-2 0-42 15,2 2-31-15,-2 9 6 16,2 0-5-16,-3 10-9 15,6 4 0-15,3 6-13 16,6 3-4-16,7 11-1 16,4 18 0-16,1 13-1 0,-2 8 0 15,-10 3 0 1,-8 3 0-16,-14-4-6 0,-7-5-16 16,-8-7-29-16,-5-7-29 15,0-8-39-15,0-10-21 16,0-4-49-16,-5-9-108 15,-2-2-103-15</inkml:trace>
  <inkml:trace contextRef="#ctx0" brushRef="#br0" timeOffset="115681.2">6931 4105 1128 0,'0'0'83'0,"0"0"-46"16,93 97-34-16,-62-50 5 16,0 6 27-16,-2 6 19 15,-3 5-7-15,-2 3-31 16,-2-2-8-16,-2 1-5 0,2-4 0 15,-1-4-3-15,0-4 2 16,-6-8 0-16,1-9-2 16,-7-15 0-16,-4-7-2 15,-5-7-8-15,0-5-58 16,0-3-45-16,-18-6-43 16,-3-20-79-16,-1-9-360 15</inkml:trace>
  <inkml:trace contextRef="#ctx0" brushRef="#br0" timeOffset="116079.53">7241 4141 970 0,'0'0'157'0,"0"0"-80"15,0 0-61-15,0 0 33 0,-80 0 3 16,51 0-19-16,1 0-22 15,6 0-9-15,4 0 1 16,0 0-3-16,6 0 2 16,2 0 5-16,4 2 19 15,1 9 17-15,2 5 5 16,3 5-20-16,0 5 1 16,0 6-23-16,0 1-3 15,11 6-3-15,3 1-10 16,6 4-75-16,1-4-136 15,1-4-344-15</inkml:trace>
  <inkml:trace contextRef="#ctx0" brushRef="#br0" timeOffset="116815.46">9256 4272 958 0,'0'0'83'0,"0"0"-46"15,118 60-28-15,-79-31-7 0,3 5 51 16,4 3 60-1,6 2-52-15,6 4-21 0,2 0-7 16,7 4-15-16,2-2 1 16,-2-3-1-16,-4-6-5 15,-16-4-9-15,-17-9-2 16,-12-9-2-16,-9-5-1 16,-8-9-1-16,-1 0-20 15,0 0-51-15,0-17-117 16,-4-14-130-16</inkml:trace>
  <inkml:trace contextRef="#ctx0" brushRef="#br0" timeOffset="117331.04">9683 4253 468 0,'0'0'421'0,"0"0"-306"0,0 0-77 15,0 0 6-15,0 0 105 16,0 0-25-16,0-12-39 16,-3 9-38-16,-2 3-20 15,-3-4-8-15,-6 3 2 16,-8 1-2-16,-11 0-4 16,-4 0-9-16,-11 0-4 15,-6 5 0-15,0 6-2 16,-1 0 0-16,2 1-4 15,5 2 4-15,3 1-2 16,9 0-6-16,11 4-10 16,13 2 0-16,12 6 7 15,3 7 11-15,24 3 8 0,6 4 3 16,-2-2-4-16,-4-6-1 16,-9-4-4-16,0-4-1 15,-9-4-1-15,-6-4-7 16,-3 0-70-16,0-2-109 15,-8-1-222-15</inkml:trace>
  <inkml:trace contextRef="#ctx0" brushRef="#br0" timeOffset="122595.95">4510 4286 14 0,'-91'13'0'0</inkml:trace>
  <inkml:trace contextRef="#ctx0" brushRef="#br0" timeOffset="123191.77">3673 4299 376 0,'-98'-24'70'0,"2"-4"-4"16,7-6-5-16,4-6 47 16,11-9 42-16,8-4-17 15,16-9 3-15,12-6-15 16,17-10-56-16,12-9 3 0,9-5 0 15,9 6 11 1,19 5-29-16,5 6 32 0,3 5-33 16,1 2-30-16,4-1 2 15,3 0-7-15,1-1-13 16,7-3 5-16,2 1-5 16,5 9-1-16,7 7 0 15,1 10 1-15,6 9 1 16,3 1 5-16,3 3-2 15,-1 1 4-15,-5 4-6 16,-6 3 7-16,-6 6 9 16,-6 2-4-16,2 10-5 15,4 4-5-15,8 3 5 16,9 3-4-16,2 16 1 16,-4 7-7-16,-7 3-1 0,-8 3 1 15,-3 4-2-15,3 5 2 16,-3 1-1-16,-5 3-1 15,-6 3-1-15,-3 6 1 16,-4 2 2-16,-4 4 0 16,-8 7 0-16,-4 4-3 15,-11 7 1-15,-11 9 0 16,-2 9-2-16,-22 15 3 16,-20 9-3-16,-12 10 2 15,-15 7 0-15,-11-3-2 16,-14-5-1-16,-12-6-21 15,-24-17-36-15,-18-21-7 16,-20-27 27-16,-11-29-7 16,0-23 15-16,3-6 21 0,12-30 13 15,12-9 2-15,17-11 2 16,19-7-1-16,22-7-3 16,28-4-24-16,17-4-42 15,15 2-25-15,18 0-103 16,16 6-138-16</inkml:trace>
  <inkml:trace contextRef="#ctx0" brushRef="#br0" timeOffset="124158.27">4561 4584 984 0,'0'0'12'15,"0"0"-11"-15,0 0 4 16,0 0 22-16,88 70 69 0,-61-36-28 16,1 10-51-16,3 4-10 15,1 0-2-15,-1 4 5 16,5-2-3-16,5-2 0 16,3 3-1-16,6-1-4 15,10 3-1-15,12-6 3 16,10-3 0-16,9-6 10 15,4-5 38-15,2-7 10 16,2-2 7-16,2-5-11 16,-4-4-11-16,-6-1-6 15,-3 3-9-15,1-2-14 16,-2 0-4-16,1-1-12 16,-3 0 0-16,-3 1-1 0,-7 1 2 15,-2 2-2 1,-6 1 0-16,-1 5-1 0,-1 2 0 15,2 1 3-15,-1 2-2 16,4 7 0-16,-3 2 5 16,-1 12-3-16,-2 8-3 15,-10 10 1-15,-4 9-2 16,-8 5 0-16,-2 6 1 16,-7 3-1-16,1 7 0 15,-2 5 1-15,-4 6-1 16,-1 6 1-16,-2 5 1 15,-1 1-1-15,-1-2 5 0,-4-6 2 16,-7-10-2 0,-1-9-2-16,-4-15-1 0,-3-7-1 15,-2-5-1-15,-1-5 0 16,-1-1 0-16,0-4 0 16,2 9 1-16,4 3-1 15,7 5 0-15,4 1 0 16,5-7 1-16,5-4-1 15,-2-8 0-15,1-7 1 16,-4-9 4-16,-1-8-4 16,-5-8 0-16,-1-2 1 15,0-7-2-15,1-1 1 16,-2-2-1-16,2-4 4 16,-1-1-3-16,0-2 1 15,4-2-2-15,-1-1 2 0,3-2 1 16,-3 0-1-16,-3-5 0 15,2-3 1-15,-1 2-3 16,0 4 0-16,4 2 0 16,-4 0-1-16,-2 0-2 15,-11 0-3-15,-3 0-22 16,-11-4-123-16,-17-6-74 16,-2-4-355-16</inkml:trace>
  <inkml:trace contextRef="#ctx0" brushRef="#br0" timeOffset="125005.35">8144 7923 960 0,'0'0'131'0,"0"0"23"16,0 0 1-16,0 0-17 15,0 0-24-15,0 0-31 16,16 26-46-16,-4 8-12 16,4 18-1-16,1 15 4 15,1 10-17-15,-2 11 3 16,-1 0-4-16,-6-4 0 16,-3-7-7-16,0-1-1 15,-3-2-2-15,0-4 0 16,0-9 0-16,0-12 0 0,0-12-18 15,-2-14-34-15,1-11-30 16,-2-12-20-16,1 0 11 16,-1-17 0-16,0-15-240 15,0-9-72-15</inkml:trace>
  <inkml:trace contextRef="#ctx0" brushRef="#br0" timeOffset="127001.98">8208 7994 802 0,'0'0'143'0,"0"0"11"15,0 0-25-15,0 0 19 16,0 0-29-16,0 0-42 16,-3-11-21-16,3 11-7 15,7 0-2-15,4 0-28 16,1 6 13-16,1-4 8 16,-1 1-3-16,9 1-6 15,4 1-2-15,5-2 0 16,7 2-2-16,5-3-2 15,3 0-4-15,0 1-3 0,2-3-8 16,1 0-5 0,7 0-5-16,2 0 0 0,7 0 0 15,6 0 0-15,8 0 0 16,5 0 0-16,1 0 0 16,-4 0 0-16,-5 0 0 15,-11 0 0-15,-6 0 0 16,-5 0 0-16,-4 0 0 15,-7 0 0-15,-4 2 0 16,-7-2 0-16,-5 0 0 16,1 2 0-16,-6-1 0 15,-2 1 0-15,-7-1 0 16,6 1 0-16,-3-1 0 16,4 1 0-16,5-1 0 15,3 2 0-15,7-1 0 0,-1 3 0 16,1-4 0-16,-7 1 0 15,-3-1 0-15,-5-1 0 16,-2 0 0-16,-7 0 0 16,-1 0 0-16,1 0 0 15,-2 0 0-15,4 0 0 16,1 0 0-16,1 0 0 16,1 1 0-16,1-1 0 15,0 2 0-15,0-2 0 16,1 1 0-16,0-1 0 15,2 0 0-15,0 0 0 16,-2 0 0-16,-2 0 0 0,-6 0 0 16,-3 0 0-16,-3 0 0 15,-3 0 0-15,0 0 0 16,0 0 0-16,0 0 0 16,0 0 0-16,0 0 0 15,0 0 0-15,0 0 0 16,0 0 0-16,0 0 0 15,0 0 0-15,0 0 0 16,0 0 0-16,0 0 0 16,0 0 0-16,0 0 0 15,0 4 0-15,0 7 0 16,3 5 0-16,4 3 0 16,-2-1 0-16,-1 2 0 0,2 0 0 15,-1 1 0-15,1 4 0 16,1 3 0-16,-1 3 0 15,0 2 0-15,0 4 0 16,3 3 0-16,0 4 0 16,3 7 0-16,3 2 0 15,-2 7 0-15,2-2 0 16,-3-7 0-16,-4-6 0 16,-4-15 0-16,-4-7 0 15,0-7 0-15,0-2 0 16,0-1 0-16,0 3 0 15,0 3 0-15,0-1 0 0,0-1 0 16,0-3 0-16,0-1 0 16,0-5 0-16,0 0 0 15,0-5 0-15,0 2 0 16,0-1 0-16,0 1 0 16,0 1 0-16,0 1 0 15,0 2 0-15,0-2 0 16,0 0 0-16,0 0 0 15,0-3 0-15,0 0 0 16,-3-1 0-16,-3 3 0 16,-3-1 0-16,-3 5 0 15,-1-1 0-15,-8 2 0 16,-6-2 0-16,-6 6 0 0,-6-2 0 16,-7 0 0-1,-8-4 0-15,-2 2 0 0,-4-2 0 16,-1 1 0-16,1-1 0 15,5 1 0-15,6 0 0 16,0 1 0-16,0 2 0 16,-4-4 0-16,-2 2 0 15,-8-2 0-15,-5-4 0 16,4 0 0-16,-5-5 0 16,6 0 0-16,2 0 0 15,0 0 0-15,9 0 0 16,10 0 0-16,2 0 0 15,1 3 0-15,-1 4 0 16,-1 1 0-16,0 1 0 0,-1-2 0 16,3 0 0-16,-1-3 0 15,1-1 0-15,3-2 0 16,5 3 0-16,1-1 0 16,2-3 0-16,4 1 0 15,2-1 0-15,2 0 0 16,-2 0 0-16,-5 0 0 15,0 0 0-15,-3 0 0 16,2 0 0-16,3 0 0 16,2 0 0-16,1 0 0 15,3 0 0-15,-1 0 0 16,-1 0 0-16,-1 0 0 16,1 0 0-16,-3 0 0 0,8 0 0 15,4 0 0-15,4 0 0 16,5 0 0-16,3 0 0 15,0 0 0-15,0 0 0 16,0 0 0-16,0 0 0 16,0 0 0-16,0 0 0 15,0 0 0-15,0 0 0 16,0 0 0-16,0-1 0 16,0-2 0-16,0-4 0 15,11 2 0-15,5 1 0 16,7-2 0-16,2 2 0 15,-6 3 0-15,-2-2 0 0,-10 1 0 16,-3-1 0-16,-2 0 0 16,1 0 0-16,0-5 0 15,0-3 0-15,0-4 0 16,3-6-5-16,0-7 3 16,1-9 1-16,-1-10 0 15,3-16 1-15,-1-14-2 16,5-5-6-16,2-1-3 15,3 5 8-15,-6 8 3 16,-2 9 0-16,-10 7-46 16,0 7-124-16,-1 5-154 15,-9 10-429-15</inkml:trace>
  <inkml:trace contextRef="#ctx0" brushRef="#br0" timeOffset="128156.25">7987 8050 852 0,'0'0'61'0,"0"0"36"15,0 0 30-15,0 0-5 16,0 0 6-16,0 0-25 16,-6-10-22-16,6 10 30 15,0 0-10-15,0 0-35 16,0 0-20-16,0 0-14 16,3 5-1-16,0 1 9 15,2 4-10-15,3 2-15 16,4 5-11-16,6 5-4 0,8 7 0 15,5 7 0 1,3 3 0-16,2 2 0 0,-2-4 0 16,-4 1 0-16,-5-2 0 15,-5-1 0-15,-8 1 0 16,-3 2 0-16,-2 2 0 16,-2 0 0-16,-1 1 0 15,-4-7 0-15,0-2 0 16,-9-6 0-16,-12-3 0 15,-7-4 0-15,-9-2 0 16,1-3 0-16,0-2 0 16,3 1 0-16,5-2 0 15,6 1 0-15,5 3-49 16,4 2-115-16,7 0-200 16,6 0-474-16</inkml:trace>
  <inkml:trace contextRef="#ctx0" brushRef="#br0" timeOffset="133303.91">10366 8470 1042 0,'0'0'16'16,"0"0"86"-16,0 0-65 0,104-31 33 16,-69 24 22-16,5-1-25 15,8-6-23-15,11-4 6 16,16-8 11-16,10-8-14 15,12-9-6-15,9-11-14 16,7-7 7-16,4-6 16 16,5 2-10-16,3-2 0 15,-7 3-1-15,-3 3 18 16,-6 1-3-16,-11 5-22 16,-2-1-27-16,-4 4-5 15,1 0 0-15,-1 2 0 16,-2 3 0-16,-5 6 0 15,-15 10 0-15,-18 8 0 0,-19 9 0 16,-15 6 0-16,-12 7 0 16,-6 1 0-16,0 0 0 15,0 0-106-15,0 11-86 16,-5 9 18-16,-11 6-14 16,-1-7-168-16,0-9-182 15</inkml:trace>
  <inkml:trace contextRef="#ctx0" brushRef="#br0" timeOffset="133648.1">12277 6979 1046 0,'0'0'65'0,"0"0"-6"15,0 0-24-15,0 0 53 16,0 0-10-16,54 91-59 16,-10-21 21-16,4 10-18 15,-3 2-8-15,-8-1-6 16,-3 0-4-16,-5-6-3 15,-4-4 0-15,-3-7-1 16,-4-3-3-16,-6-10-39 16,-12-10-115-16,0-11-100 0,-4-20-33 15,-13-10-208-15</inkml:trace>
  <inkml:trace contextRef="#ctx0" brushRef="#br0" timeOffset="134395.72">12283 6936 776 0,'0'0'3'16,"0"0"54"-16,0 0 20 15,0 0 47-15,0 0 14 0,0 0-69 16,-9-63-6-16,25 58-9 15,8-2-12-15,9 1-9 16,10 0-5-16,14-5-11 16,9-2 3-16,12-7 14 15,13-3-1-15,14-7-3 16,8-2-2-16,13-1 9 16,2 0 4-16,-4 3-13 15,-3 3 18-15,-11 3-7 16,-12 5-6-16,-7 6-5 0,-13 4-13 15,-17 5 2 1,-16 1-10-16,-15 3-6 0,-13 0-1 16,-6 0 0-16,-3 6-7 15,-1 8-1-15,0 5 6 16,1 4 0-16,2-1 2 16,-1 4-1-16,3-1 1 15,3 1 0-15,0 1 1 16,9 0 1-16,-2-1-2 15,5-2 2-15,1-1-1 16,-1-1-1-16,3 2 1 16,0 3 0-16,4 3-1 15,-1 3 1-15,-2 7-1 16,0 2 0-16,-8-1 0 16,-5 2 0-16,-11-4-2 0,-7-1-3 15,0-2-1 1,-12-2-1-16,-14-2 2 0,-9 2 1 15,-5 2 0-15,-8 3 2 16,-2 4-4-16,-5 1-1 16,-3 2-4-16,-3-3-4 15,0 1-1-15,0-5 2 16,-3-3-3-16,2-5 6 16,-7 1 8-16,-9 0 2 15,-8 2 1-15,-19-1 2 16,-12-1 2-16,-7-2-2 15,0-3-2-15,13-4-4 0,22-6 3 16,19-6-10-16,22 0-44 16,12-4-27-16,5 0-23 15,-6 0-91-15,-5-7-138 16,0 0-409-16</inkml:trace>
  <inkml:trace contextRef="#ctx0" brushRef="#br0" timeOffset="135193.06">10369 8632 485 0,'0'0'143'0,"0"0"-41"16,0 0-6-16,0 0 75 16,0 0-5-16,79 87-45 0,-44-49-32 15,6 9-22-15,4 7-3 16,6 10-48-16,8 8 23 15,5 9-19-15,5 10-3 16,5 9-7-16,4 2-5 16,7 2-1-16,3 2-2 15,2-5-2-15,-4-3 0 16,-7-4 4-16,-4-9 0 16,-8-13-4-16,-3-7 6 15,-6-9-5-15,-3-10 3 16,-1-8-1-16,2-3 2 15,5-4 1-15,4-2 11 16,-5-4-7-16,-11-6-3 16,-13-5-3-16,-9-6-2 0,-13-6-2 15,-3-2 0-15,-5 0-9 16,-4-16-73-16,-1-4-135 16,-1-4-155-16,2 2-176 15</inkml:trace>
  <inkml:trace contextRef="#ctx0" brushRef="#br0" timeOffset="135453.41">12335 9919 1243 0,'0'0'105'0,"0"0"-57"0,0 0-44 16,7 97 37-16,-4-26 64 16,-1 13-20-16,-2 6-54 15,0 7-24-15,0-2-5 16,-6-6 0-16,-4-7-2 16,-1-12 0-16,8-3-10 15,1-9-46-15,2-4-30 16,0-8-75-16,0-15-90 15,0-17-141-15</inkml:trace>
  <inkml:trace contextRef="#ctx0" brushRef="#br0" timeOffset="136066.29">12149 10118 217 0,'0'0'805'0,"0"0"-700"16,0 0-47-16,85-92-4 16,-48 67 46-16,7-1-5 15,4-1-16-15,9 3-25 16,4 2-9-16,8 1-17 16,8 1-9-16,8 3 17 0,6 1 9 15,2-1 0-15,1 2-9 16,1-2 2-16,2 1-7 15,-3 0 2-15,-3 5 4 16,-7 6 11-16,-8 5-26 16,-6 0-9-16,-6 12-9 15,-4 8-4-15,-8 6 0 16,-7 6 0-16,-5 11 0 16,-6 12 0-16,-7 11 0 15,-9 9 0-15,-3 11 0 16,-11 4 0-16,-4 9 0 15,0 3 0-15,-16 0 0 16,-5-6-12-16,-3-10-3 0,0-11-2 16,-1-8 0-16,4-13 7 15,3-10 7-15,2-11 3 16,-1-10 0-16,-2-7-2 16,-11-6-1-16,-10-6 3 15,-18-4 6-15,-17 0 0 16,-13 0-3-16,-19-3-3 15,-10 3 7-15,-5 0-7 16,-3 0-4-16,5 9-1 16,9-1-1-16,11 1-12 15,16-5-15-15,19-2-31 16,9-2-83-16,11 0-32 0,1-15-82 16,5-17-209-16</inkml:trace>
  <inkml:trace contextRef="#ctx0" brushRef="#br0" timeOffset="137307.31">6141 2763 555 0,'0'0'28'0,"156"-34"21"15,-77 18 27-15,-3 2 3 16,2 6-39-16,-1 6-27 15,1 2-7-15,10 7-5 16,6 16-1-16,0 5 0 0,-3 6 1 16,-14 7 7-16,-14 7 17 15,-11 13-4-15,-7 11-6 16,-8 9-10-16,-10 15-3 16,-12 9-2-16,-15 8 0 15,-2 12 0-15,-32 2 0 16,-18-3-2-16,-17-6 0 15,-19-15-8-15,-22-19-28 16,-11-17-18-16,-12-22 15 16,-2-27-25-16,5-18 27 15,3-16 17-15,8-26-3 16,10-14 17-16,15-11 7 16,12-13 2-16,15-12 1 15,9-17 5-15,7-3 6 16,11 3 44-16,13 13 9 0,18 16 22 15,9 14-31-15,0 4-34 16,9 11-18-16,3 8 2 16,-5 9-5-16,1 4-2 15,5 1-24-15,5 0-73 16,9-2-17-16,9 2 25 16,8 0 3-16,10 0-91 15</inkml:trace>
  <inkml:trace contextRef="#ctx0" brushRef="#br0" timeOffset="137942.81">5823 3050 638 0,'0'0'72'0,"0"0"-44"16,0 0-26-16,122 54 6 15,-40 2 39-15,21 19 0 16,25 14-8-16,17 12-29 16,10 11-10-16,2 1 0 15,-2-4-45-15,-15-12-240 16</inkml:trace>
  <inkml:trace contextRef="#ctx0" brushRef="#br0" timeOffset="138224.18">6452 2908 587 0,'0'0'9'0,"155"55"-9"16,-52 5 0-16,15 13 36 16,4 6 6-16,-1 5-13 15,-6-2-3-15,-9-1-8 16,-5-1-13-16,-4 0-5 15,-6-5-23-15,-8-5-133 16,-12-16-299-16</inkml:trace>
  <inkml:trace contextRef="#ctx0" brushRef="#br0" timeOffset="140643.31">14053 6740 616 0,'0'0'106'15,"0"0"-106"-15,0 0-7 16,0 0 6-16,0 0 1 16,0 0 26-16,-43 9-18 15,33-4-7-15,2 1 2 16,4-2-2-16,2-1 0 16,2-1 2-16,0-1 5 15,0-1 19-15,0 0 55 16,5 0 3-16,11 0-24 15,11 0-25-15,13 0-7 16,16 0-11-16,13 0 5 16,19-1-2-16,12 1 18 0,11 0 1 15,4 0 8-15,1 0-7 16,-1 0-3-16,0 1-17 16,-3 6 11-16,-1-2 1 15,4 1-5-15,3 3-8 16,7-1-12-16,2 1-4 15,-6-1-1-15,-11-1-1 16,-19-1 14-16,-16 0 9 16,-11-1-15-16,-7 1-5 15,-10-2 0-15,-8 1 4 16,-7-3 4-16,-6 0 10 16,-5-1-3-16,-3 1-14 15,-2-1-3-15,-5-1-3 0,-6 0 1 16,-4 0 1-16,-1 0-2 15,0 0-5-15,0 0-11 16,0 0-28-16,0 0-19 16,0 0-37-16,0 0 57 15,0 0-121-15,3 0-38 16,7-6-124-16</inkml:trace>
  <inkml:trace contextRef="#ctx0" brushRef="#br0" timeOffset="141160.84">16362 6425 1105 0,'0'0'56'16,"0"0"33"-16,0 0-37 15,0 0-47-15,0 0-3 16,0 0 3-16,-3 73-1 16,3 28 40-16,0 40-23 15,6 28-17-15,9 8-1 16,-4-9-3-16,-7-19 1 15,-4-33-1-15,0-22 0 0,-1-25 0 16,-5-22-9-16,1-15-39 16,2-15-47-16,3-16-72 15,0-1 8-15,1-24-139 16</inkml:trace>
  <inkml:trace contextRef="#ctx0" brushRef="#br0" timeOffset="141843.37">16517 6334 306 0,'0'0'9'16,"0"0"20"-16,0 0-7 15,0 0 33-15,0 0 7 16,0 0 1-16,32 0 51 16,-31 0-1-16,9 0 15 15,7 0-52-15,14 7-31 16,15 0-5-16,13 3 26 15,9 2-3-15,13-1 2 16,10-1 6-16,10-2-6 0,-1 1-8 16,4-1-25-16,-7-1 11 15,-7-2-3-15,-9 0-7 16,-10-1-3-16,-11-1-4 16,-9-1-8-16,-5 3-14 15,-10 0 0-15,-8-3-1 16,-9 0 0-16,-10 1 1 15,-4-3-3-15,-4 0-1 16,-1 2-1-16,2 4-1 16,-2 11-6-16,0 14 3 0,0 21 0 15,-2 26 3 1,-14 23 2-16,-8 26 0 0,-4 17 0 16,-1 4-1-16,4-2 1 15,3-15-1-15,10-15 1 16,10-17 1-16,2-12-1 15,5-10 0-15,14-8 1 16,1-5 0-16,-3-7-1 16,-3-7 0-16,-8-7 1 15,-6-8-1-15,-5-6-2 16,-26-9 2-16,-21-12 3 16,-26-8 6-16,-23-19 4 15,-23-18-4-15,-27-5-9 16,-20-2 0-16,-16 3-34 15,-9 5-49-15,16-4-122 0,26-5-266 16</inkml:trace>
  <inkml:trace contextRef="#ctx0" brushRef="#br0" timeOffset="142737.79">14026 6752 1043 0,'0'0'140'0,"0"0"-6"15,118-87-29-15,-60 48-34 16,10-5-9-16,12-7-14 15,8-9-17-15,6-5-11 16,3-10 6-16,3-1-15 16,1 0-2-16,7 3-2 15,7 5 7-15,8 1-8 16,7 6-4-16,6 4 1 16,1 10 2-16,-4 11-5 15,-9 7 6-15,-12 7-4 16,-13 2 3-16,-9 4 18 15,-6 3-3-15,-5-1 1 0,-8-1-8 16,-8 0-3 0,-12 1 5-16,-14 2 1 0,-12 1-3 15,-10 4-1-15,-9 1-10 16,-6 4 1-16,0-1-2 16,0 2-1-16,0-1-4 15,0 1-18-15,0 1-39 16,0 0-28-16,-3 0-15 15,-10 0 2-15,-8 4-8 16,-9 6-87-16,-6-5-84 16,3-3-245-16</inkml:trace>
  <inkml:trace contextRef="#ctx0" brushRef="#br0" timeOffset="143120.75">16471 5121 804 0,'0'0'66'0,"0"0"28"0,0 0-44 16,0 0-13-16,0 0-19 16,0 0 9-16,76 121 21 15,-67-55-11-15,-5 11-9 16,-4 5-10-16,0 2-12 16,0-3-5-16,2-6-1 15,4-8 1-15,-1-8-1 16,-4-15 0-16,-1-11-8 15,0-15-48-15,0-17-97 16,-3-1-82-16,-10-29 31 16</inkml:trace>
  <inkml:trace contextRef="#ctx0" brushRef="#br0" timeOffset="143651.5">16508 5121 629 0,'0'0'48'0,"0"0"-17"15,0 0-5-15,100-42 9 16,-43 38 22-16,13 0 26 16,14 4-34-16,8-1 17 15,7-2-8-15,-1 0 34 16,-1-2-31-16,0-1 13 15,3-1-6-15,4 1-11 0,1 0-15 16,-7 1-7 0,-7 1 12-16,-15 1-10 0,-22 3-7 15,-20 0-19-15,-17 0-6 16,-10 0-5-16,-7 0-4 16,0 7-7-16,0 18-8 15,0 16 18-15,0 7 0 16,3 8-1-16,0 5-6 15,-2 3 4-15,1-1 1 16,-2 0-11-16,0-4-3 16,-12-4-2-16,-3-6 0 15,-1-6 6-15,2-8 7 16,2-10 0-16,1-5 4 16,-3-1 0-16,-8 1 2 0,-13 4-2 15,-15 2-2-15,-16 2 4 16,-17 0 0-16,-13-2 0 15,-9-6-10-15,-3-8-12 16,-8-7-8-16,-2-5 8 16,1 0-15-16,2 0-73 15,11-3-48-15,16-6-161 16</inkml:trace>
  <inkml:trace contextRef="#ctx0" brushRef="#br0" timeOffset="145345.76">17933 5600 509 0,'0'0'29'16,"0"0"-29"-16,0 0-11 15,0 0 8-15,85 0 3 16,-63 0 44-16,7 0 82 16,7 0-37-16,7 0-16 15,6 0 2-15,6 0-14 16,0 0-16-16,2 0-2 0,-2 0 0 15,-1 0-13-15,0 3-18 16,1 1-6-16,0-1 11 16,3-1 9-16,6 3-2 15,14-2 10-15,14 1-7 16,17 1 2-16,15-2 15 16,12 2 6-16,1 1-8 15,-5-3 1-15,-6 2-1 16,-11 0-11-16,-11 0-9 15,-4 2-10-15,0 0-2 16,-5 1 3-16,2 2-4 16,2 1 0-16,5 6 6 0,2 3-8 15,1 1-3 1,-6 1-4-16,-10-1 1 0,-18-1-2 16,-15-4 2-16,-14-4-1 15,-8-3 5 1,-4 0-1-16,-1-5 2 0,0 2-1 15,4-1 13-15,1 0 10 16,-1-1-13-16,2 1-9 16,-5 0 8-16,-6-2-5 15,-7 1-5-15,-6-2-2 16,-7-2 0-16,-3 0 0 16,-3 0 0-16,0 0 1 15,0 0-1-15,0 0-1 16,0 0 2-16,0 0-3 15,0 0 0-15,0 0 0 0,0 0-2 16,0 0-3-16,0 0-1 16,0 0 4-16,0-3-2 15,0-8-2-15,0-5-6 16,-2-6 5-16,-5 2 7 16,-3-1 0-16,1-1 0 15,-2 0 0-15,-2-2 4 16,-2 1 11-16,-1-3 4 15,-7-3 2-15,-1-2 0 16,-3 2-8-16,0 0-8 16,2 7 9-16,4 3-3 15,5 5-4-15,1 3-2 16,1 0-4-16,1 0 3 16,1 0 2-16,3 2 5 0,1 1 8 15,0 5-4-15,3-2-6 16,2 2-1-16,0 0-7 15,0 0 0-15,2 3 2 16,-1-3-3-16,2 3 1 16,0 0 1-16,0 0-1 15,0 0 1-15,0 0-2 16,0 0 1-16,0 0-1 16,0 0-3-16,0 0 0 15,0 0 1-15,9 17-8 16,18 15 3-16,14 11 7 15,11 6 1-15,3-3 0 16,-4-5-1-16,-7-7 1 0,-9-5-1 16,-9-3 0-16,-5-4 0 15,-7 5 1-15,-8-2-3 16,-6 5-1-16,-2 2-2 16,-24 9 3-16,-15 1 2 15,-17 3 0-15,-11 6-4 16,-11 8 4-16,-7 8-24 15,1 14-81-15,1 0-161 16,7-12-307-16</inkml:trace>
  <inkml:trace contextRef="#ctx0" brushRef="#br0" timeOffset="210174.9">7772 7778 1192 0,'0'0'30'0,"16"-99"-13"15,9 41-4-15,6-7 22 0,9-1 49 16,5-4 5-16,7 8-22 16,12 3-10-16,8 3-25 15,19 6-16-15,16 6-4 16,8 8-9-16,7 11-3 15,-1 11-1-15,-2 5 1 16,-8 5 4-16,1 2-3 16,-8 2 4-16,-1 0-2 15,5 0-3-15,8 15 2 16,2 4-2-16,2 8 0 16,-2 2-2-16,-8 7 0 15,-5-1 2-15,-6 2 0 16,-5 0 2-16,-8-3 4 15,-4 2 3-15,-9 0 6 16,-10 1 8-16,-8 4-8 0,-12 1-7 16,-4 3-6-16,-8 8-2 15,-2 7-1-15,-6 7 0 16,-3 8 0-16,-5 7-1 16,-6 2 2-16,-5 0 0 15,-4 3 1-15,0 1 1 16,0 0 4-16,-15 1-3 15,-7 0 7-15,-6-1 2 16,-7 1-7-16,-5-3-3 16,-9-3 4-16,-5-10-6 0,-5-5 0 15,-6-3-3 1,-3-7 3-16,-1-5 1 0,-5 0 1 16,-3-2 0-16,-3 2-2 15,-5 1 1-15,-3-4 1 16,-3-7 0-16,-8-6-2 15,-5-6 5-15,-5-4-5 16,-3-3 0-16,2-4-1 16,-2-2-2-16,5-4 3 15,2-6-1-15,4-8 0 16,-5 0 1-16,1-25 0 16,-11-19 1-16,-9-13 2 15,-4-16-1-15,-2-4-2 16,12 1-2-16,16 3 2 15,24 1-1-15,28-3 1 0,24-12 0 16,23-13 1 0,4-20 1-16,28-22-1 0,14-30-1 15,9-20-9-15,8-7-21 16,7 1-3-16,10 25-57 16,17 30-31-16,14 37-151 15,18 36-262-15</inkml:trace>
  <inkml:trace contextRef="#ctx0" brushRef="#br0" timeOffset="14806.25">5287 1760 1146 0,'0'0'19'16,"0"0"-19"-16,0 0-3 0,106-83 3 16,-67 60 8-1,6-1 30-15,7 4 11 0,0 4 10 16,2 3-13-16,-3 1-16 16,2 0-10-16,1 3-14 15,-1-2-5-15,0 0 0 16,4 2 0-16,2-4-2 15,4 1 1-15,4-2 0 16,3 0-1-16,-3 1 1 16,-1 0 1-16,-8-1 1 15,-1-1 5-15,-5 1 16 16,-6 4-2-16,0-2-3 16,1 3-13-16,0 1-4 0,4 5 2 15,6 0-3 1,4 2 0-16,10-2 0 0,1 1-3 15,0-3 2-15,-4 2 1 16,-1-3 0-16,-1 1-1 16,0-4 2-16,1-1-1 15,4 0 2-15,-2-1-2 16,6 0 0-16,4 3 0 16,-2-1 1-16,-1 4-1 15,-1-1 3-15,-7 3-2 16,-5 0 1-16,0 1-2 15,-1-1 0-15,1 3-1 16,1 0-2-16,-1 0 1 16,0 0-5-16,-1 17 4 0,1 2 1 15,-6 6 0-15,-10 4 0 16,-11 5 2-16,-5 12-4 16,-10 4 2-16,-1 6-3 15,-6 4 2-15,-6 3 2 16,-2 3-3-16,-6 3 2 15,0 4 1-15,-20 5 0 16,-8 3 1-16,0 0 0 16,-7-1 1-16,-3-5-1 15,-4-12-1-15,-12-8 1 16,-10-7 0-16,-15-8 2 16,-27-2 3-16,-18 1 5 15,-28-4-1-15,-25-5-2 0,-23-12 1 16,-24-9 4-16,-22-9-7 15,-5-14 0-15,-1-13-1 16,12-5-4-16,20 1-2 16,24-1 2-16,23 3 1 15,27 3 3-15,32 2-3 16,32 7 0-16,29 0 3 16,20 2-1-16,18 3 16 15,5-2 16-15,4-3-1 16,-2-7-1-16,-1-5-10 15,-1-5-13-15,-4-2-8 16,-5 5-2-16,2 1-7 0,-5 8-5 16,0 4-51-1,0 2-54-15,0 7-64 0,3-1-99 16,10 1-109-16</inkml:trace>
  <inkml:trace contextRef="#ctx0" brushRef="#br0" timeOffset="16425.26">13750 3047 69 0,'0'0'577'0,"0"0"-455"15,0 0-10-15,8-77 24 16,4 55-39-16,3 2-2 15,6-3-22-15,4 1-40 16,8-4-7-16,9-1-15 16,13-3-4-16,18-3-4 15,15-7-3-15,15 1 0 16,9-3 1-16,4 1 8 16,-1 4 20-16,-5 4 5 0,-2 10-12 15,-3 7-6-15,1 9 3 16,8 7-9-16,8 0-1 15,8 7-1-15,8 14-6 16,7 9 1-16,-1 5 1 16,-3 6-4-16,-10 4-2 15,-17 6 2-15,-19 2 11 16,-16 5-4-16,-19 0-6 16,-20-1-1-16,-13 1 0 15,-19 1-2-15,-8 9 2 16,-13 11 0-16,-23 8 3 15,-14 6-2-15,-16 6-1 16,-16 5 0-16,-15 4 0 0,-19 2 0 16,-28-4 1-16,-27-12 1 15,-30-13-1-15,-20-18-1 16,-7-21-3-16,-2-22 3 16,8-20 0-16,13-12 0 15,18-32-10-15,27-16 1 16,21-8 9-16,21-9 0 15,16-11 1-15,14-13 2 16,14-5 0-16,17-3-2 16,22 7-1-16,18 13-1 15,21 14-22-15,3 11-7 16,27 14-15-16,12 11-62 0,16 14-123 16,15 11-116-1,9 10-297-15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7:01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5735 3827 1352 0,'0'0'137'0,"0"0"-53"16,0 0 55-16,88-2-68 15,-43 7 9-15,4 4-13 16,6 2-13-16,6 2-15 16,12 4-15-16,20-2-24 15,20-1 0-15,23 3 0 16,23 0 0-16,20 3 0 0,15 1 0 15,15-1 0-15,18 4 0 16,7-4 0-16,15 0 0 16,9 0 0-16,12-2 0 15,12 0 0-15,13-1 0 16,11 0 0-16,7 2 0 16,8-1 0-16,1 0 0 15,2-1 0-15,-5 0 0 16,-4 0 0-16,-5 1 0 15,2-1 0-15,-2 0 0 16,5 0 0-16,3 3 0 16,5 0 0-16,4 1 0 0,-2-1 0 15,2 3 0-15,-2-1 0 16,-4-3 0-16,-2 1 0 16,-1-3 0-16,0 1 0 15,6-1 0-15,2-4 0 16,0 1 0-16,5 1 0 15,3 0 0-15,5-1 0 16,1 0 0-16,4 0 0 16,3 0 0-16,3 2 0 15,-2 0 0-15,8 1 0 16,3 0 0-16,5 3 0 16,3-1 0-16,3 2 0 15,0 1 0-15,-9-2 0 0,-4-1 0 16,-11-2 0-16,-9 0 0 15,-12-2 0-15,-13-1 0 16,-18-2 0-16,-18-1 0 16,-17-5 0-16,-19 2 0 15,-16-4 0-15,-20-2 0 16,-16 1 0-16,-18-3 0 16,-17 0 0-16,-21 2 0 15,-21 1 0-15,-25 2 0 16,-25 1 0-16,-28 3 0 15,-18 7-8-15,-15 4-200 16,-2 2-215-16,-18 2-643 0</inkml:trace>
  <inkml:trace contextRef="#ctx0" brushRef="#br0" timeOffset="2630.11">5891 3717 1503 0,'0'0'119'0,"0"0"-117"0,0 0 13 16,0 0 6-16,5 107 51 15,-2-29 1-15,-3 24-50 16,0 28-1-16,-18 28-13 15,-9 23 4-15,-7 21 3 0,-2 12-2 16,2 8 2 0,4 5 5-16,7-6-12 0,9 6-4 15,6-2-4-15,8-2-1 16,0-4 9-16,5-16 4 16,8-9 7-16,-3-10-1 15,-2-14-16-15,-5-8-1 16,0-17-2-16,-3-10 0 15,0-12 1-15,0-15-1 16,0-15 1-16,0-18 2 16,0-18 7-16,-3-10-1 15,-3-10-6-15,4-8-3 16,1 3 0-16,-2 1 0 16,3 2 0-16,0 6 0 15,0-5 0-15,0-1 0 0,0-4 0 16,0-6 0-16,0-1 0 15,0-3 0-15,0-2 0 16,0 4 0-16,-3-5 0 16,1-3 0-16,1-3 0 15,-2-5 0-15,-1-3 0 16,1-1 0-16,0 0 0 16,1-3 0-16,1 0 0 15,-1 0 0-15,-1-3 0 16,3-4 0-16,0 0 0 15,0-1 0-15,12 0 0 16,7-2 0-16,8-2 0 0,11 3 0 16,11-3 0-1,10 1 0-15,7 3 0 0,12 7 0 16,8 1 0-16,15 2 0 16,15 14 0-16,16 5 0 15,14 2 0-15,15-1 0 16,8-3 0-16,7-2 0 15,11-4 0-15,5-3 0 16,8-1 0-16,18-2 0 16,8 0 0-16,11-2 0 15,11 0 0-15,6-2 0 16,11-2 0-16,3-1 0 16,5 0 0-16,3 0 0 15,0 0 0-15,8 0 0 16,2-1 0-16,4-1 0 0,9 2 0 15,7 0 0-15,9 0 0 16,3 3 0-16,5 5 0 16,1-2 0-16,7 2 0 15,3 0 0-15,2 0 0 16,0 3 0-16,5-1 0 16,0 0 0-16,7-1 0 15,-1 1 0-15,-3-5 0 16,-6 2 0-16,-4 1 0 15,-5-1 0-15,-9 0 0 0,-5-1 0 16,-6 2 0 0,-6-2 0-16,-7 3 0 0,-2-2 0 15,-7 2 0-15,-4-1 0 16,-4 1 0-16,-6 2 0 16,-8 0 0-16,4 2 0 15,-7 1 0-15,-5 1 0 16,-4-1 0-16,-7 0 0 15,4-3 0-15,-7 1 0 16,-6-1 0-16,-4 2 0 16,-8-3 0-16,-3 1 0 15,3-1 0-15,-7 0 0 16,-8-5 0-16,-5 0 0 16,-10-3 0-16,-8-2 0 15,-12 0 0-15,-10 0 0 0,-18-7 0 16,-11 0 0-1,-18-1 0-15,-15 3 0 0,-9 0 0 16,-12 4 0-16,-8-2 0 16,-5 3 0-16,-2 0 0 15,-7 0 0-15,-11 0 0 16,-6 0 0-16,-7 3 0 16,-2 0 0-16,1 0 0 15,2 2 0-15,3 1 0 16,0 0 0-16,-1-1 0 15,-1 1 0-15,0-3 0 16,-5 0 0-16,1-1 0 0,-2-1 0 16,-2-1 0-16,-1 0 0 15,0 0 0-15,-1 0 0 16,-1-1 0-16,-4-3 0 16,-3-1 0-16,-5 0 0 15,-3 0 0-15,-1 2 0 16,-4 0 0-16,-1-1 0 15,-2-5 0-15,2-8 0 16,1-12 0-16,0-21 0 16,-3-23 0-16,4-27 0 15,2-23 0-15,5-15 0 16,2-9 0-16,0 4 0 16,4 1 0-16,-3 3 0 15,3-2 0-15,3-11 0 16,0-6 0-16,0-8 0 0,0 2 0 15,-2 3 0 1,-2 10 0-16,5 12 0 0,3 13 0 16,3 18 0-16,1 15 0 15,-4 11 0-15,-4 7 0 16,-5 3 0-16,-5-3 0 16,-5-8 0-16,-5-2 0 15,-4-1 0-15,0 8 0 16,0 15 0-16,0 10 0 15,-3 17 0-15,2 12 0 16,1 7 0-16,0 7 0 16,0 10 0-16,4 0-306 0,17 0-1240 15</inkml:trace>
  <inkml:trace contextRef="#ctx0" brushRef="#br0" timeOffset="5373.09">19463 13650 468 0,'0'0'658'16,"0"0"-429"-16,0 0-29 16,0 0-47-16,66 80-8 15,-9 3-24-15,8 21-56 16,4 13-57-16,-8 9-8 0,-3-2 0 15,-6-3-3 1,-4-14-240-16,-5-21-698 0</inkml:trace>
  <inkml:trace contextRef="#ctx0" brushRef="#br0" timeOffset="12149.47">9013 4048 1679 0,'0'0'75'0,"0"0"7"16,0 72-44-16,0 54-8 16,0 69 73-16,-19 69-63 15,-9 46-40-15,-8 38 0 16,-5 36 0-16,2 14 0 16,10 4 0-16,5-20 0 15,11-46 0-15,5-48-6 16,4-51-1-16,-1-52-36 0,-1-40 5 15,0-44-17 1,3-45-36-16,2-40-3 0,-1-32-58 16,2-57-152-16,10-46-249 15</inkml:trace>
  <inkml:trace contextRef="#ctx0" brushRef="#br0" timeOffset="12557.17">12247 4521 551 0,'0'0'804'0,"0"0"-594"16,0 0-59-16,0 0-1 16,0 0-86-16,57 204-56 15,-57 16 38-15,0 75 17 16,-18 56-63-16,-27 36 0 15,-18 17 0-15,-11 0 0 16,-13-9 0-16,2-23 0 0,10-47 0 16,7-47-35-16,17-58 33 15,10-51-39-15,11-43-22 16,10-39-23-16,10-34-92 16,10-43 15-16,7-29-41 15,34-57-152-15</inkml:trace>
  <inkml:trace contextRef="#ctx0" brushRef="#br0" timeOffset="12945.94">14927 5118 1096 0,'48'111'258'16,"-8"33"-132"-16,-12 42-13 0,-14 51-3 15,-14 46-21 1,-11 47-32-16,-31 35-24 0,-15 15-27 16,-10-13-2-16,-5-39-4 15,-2-51 0-15,5-54-13 16,6-44-15-16,11-36-54 16,16-36-67-16,20-33-56 15,16-46-126-15,12-34-164 16</inkml:trace>
  <inkml:trace contextRef="#ctx0" brushRef="#br0" timeOffset="13470.21">17693 4553 1396 0,'82'118'38'0,"-11"49"10"15,-14 44 65-15,-23 39-36 16,-23 36-29-16,-11 32-32 16,-27 21-5-16,-16 7-1 15,-5 5-8-15,2-5-1 16,3-11-1-16,7-22-14 0,4-39-39 16,9-45-25-16,3-47-9 15,5-51 8-15,-3-45-44 16,3-47-69-16,15-39-106 15</inkml:trace>
  <inkml:trace contextRef="#ctx0" brushRef="#br0" timeOffset="13999.39">20272 4518 837 0,'19'86'345'16,"-1"52"-207"-16,-7 62 16 16,-7 62-25-16,-4 59-67 15,-18 48-13-15,-30 34-19 16,-20 13-2-16,-20-5-18 16,-14-15-5-16,-16-30-1 15,-4-37-4-15,9-33-12 16,8-39-18-16,20-35-2 15,21-27-12-15,15-31-5 0,18-37-20 16,17-33-15-16,14-40-65 16,11-43-167-16,42-39-403 15</inkml:trace>
  <inkml:trace contextRef="#ctx0" brushRef="#br0" timeOffset="24097.39">22830 4949 889 0,'0'126'44'15,"0"39"181"-15,-3 31-43 16,-15 31-51-16,-6 30-19 16,-8 28-8-16,-3 22-60 15,-1 9-19-15,5-12-14 16,4-19-9-16,6-24 2 15,0-25 6-15,2-21 8 0,-1-29-6 16,-2-28-6-16,0-25 1 16,-1-27-4-16,5-19-2 15,1-12 2-15,4-19 1 16,6-14 1-16,3-12 3 16,4-13-1-16,0-8 3 15,0-5-1-15,0-4-1 16,4 0-8-16,2 0-15 15,0 0-84-15,-1 0-125 16,2 8-231-16</inkml:trace>
  <inkml:trace contextRef="#ctx0" brushRef="#br0" timeOffset="24993.34">20707 9017 1379 0,'0'0'185'15,"0"0"-177"-15,0 0 83 16,0 0 34-16,0 0-89 16,0 0-26-16,0 0 12 15,-3 80-4-15,0-30 9 16,-3 16 5-16,0 18 3 16,-4 18-18-16,-4 7-8 0,-3 5-7 15,-3 2 3 1,-1-7-4-16,4-5-2 0,4-12-2 15,6-10-40-15,5-17-78 16,2-18-114-16,0-19-65 16,2-25-211-16</inkml:trace>
  <inkml:trace contextRef="#ctx0" brushRef="#br0" timeOffset="25308.49">20394 9334 1659 0,'0'0'89'0,"0"0"-69"0,0 0 103 16,0 0-37-16,0 0-68 16,82-70-12-16,-62 50 15 15,3-3-7-15,3 3-3 16,0 3-11-16,0 5 0 15,-1 9 0-15,2 3 0 16,1 16 0-16,2 14 0 16,0 13 0-16,-5 6 0 15,-2 7 0-15,-5 3 0 16,-4 5-67-16,2 3-92 16,1-2-160-16,9-4-247 15</inkml:trace>
  <inkml:trace contextRef="#ctx0" brushRef="#br0" timeOffset="25907.31">20209 10626 1605 0,'0'0'174'0,"0"0"-156"15,0 0 73-15,0 0 2 16,-28-84-65-16,13 68-16 0,3 4-4 15,-3 5-1-15,3 3-4 16,-2 4 1-16,-2 0 0 16,-2 0-4-16,-1 7 0 15,-3 8 0-15,1 3 0 16,4 2 0-16,4-1-23 16,5-2-17-16,7-2 5 15,1-3 3-15,0 1 21 16,16-1 11-16,7-6 0 15,7 4 0-15,-1-6 9 16,0-3 2-16,-1-1-1 16,-4 0-7-16,0-1-3 15,-2-18-7-15,-2-9-53 0,0-9-102 16,1-5-78-16,-3 5-232 16</inkml:trace>
  <inkml:trace contextRef="#ctx0" brushRef="#br0" timeOffset="26224.21">20597 10367 1485 0,'0'0'30'0,"0"0"-7"16,0 0 141-16,0 0-16 15,0 0-92-15,0 0-26 16,15 63-7-16,-20-4 1 16,-2 10-7-16,-2 2-4 15,1 3-9-15,5-8-1 16,2-8-3-16,1-10-5 16,0-12-15-16,3-11-42 15,1-14-22-15,1-11-75 16,2-9-45-16,4-20-270 15</inkml:trace>
  <inkml:trace contextRef="#ctx0" brushRef="#br0" timeOffset="27224.85">21051 10422 1506 0,'0'0'25'0,"0"0"-11"16,0 0 140-16,0 0-41 16,0 0-72-16,0 0 2 15,23-38 12-15,-23 40-24 16,0 15-8-16,0 12-3 16,-1 9-5-16,-10 14-13 0,-5 5-1 15,-1 11 0 1,-2-1 2-16,7-5-3 0,2-5-14 15,8-13-4-15,2-15 9 16,0-10 9-16,0-16 0 16,0-3 0-16,0 0-5 15,0-17-3-15,-10-6 1 16,-10-7 6-16,-4-1-4 16,-3 3 5-16,-1 7-5 15,3 5 5-15,3 11-4 16,-2 5-2-16,1 0 3 15,1 12-1-15,1 9 3 16,7 5 1-16,10 2-19 16,4 0-15-16,9 1-11 15,24-4-3-15,10-7-2 0,12-5 7 16,8-12 5-16,4-1-23 16,-1-5-20-16,-5-15-10 15,-6-2-57-15,-9 0-37 16,-7 1-39-16,-7 3 65 15,-6 1-51-15,-3 1 52 16,-6 4 141-16,-3 3 17 16,-3 2 114-16,-1 3 118 15,-4 2-18-15,-3 2-53 16,-2 0-12-16,-1 0-24 16,0 0-32-16,0 0-18 15,3 0 11-15,0 0-1 0,3 0 28 16,5 0-16-16,4 0-29 15,1 0-15-15,1 5-22 16,-1-3-26-16,-7 1-5 16,-3-3 0-16,-2 0 0 15,-4 0 0-15,0 0 0 16,0 0 0-16,0 0 0 16,0 1 0-16,-4 5 0 15,-7 4 0-15,-2 6 0 16,-4 1 0-16,1 3 0 15,-2 0 0-15,0 5 0 16,0 0 0-16,1 0 0 16,1-1 0-16,3-5 0 0,7-5 0 15,3-6-8 1,3-3 4-16,0-3 4 0,0 3 6 16,14 0 0-16,6 2-6 15,6-1 0-15,-1 1 0 16,-1-2 0-16,-4 1 0 15,-3-1 0-15,-5-1 0 16,-7-1 0-16,-4-2 0 16,-1 0 0-16,0 2 0 15,0 5 0-15,-9 1 0 16,-6 4 0-16,-3 3-3 16,-2-4-18-16,0-1-32 0,1 0-31 15,0-7-40-15,2-4-46 16,2 0 2-16,3-10-112 15,8-10-235-15</inkml:trace>
  <inkml:trace contextRef="#ctx0" brushRef="#br0" timeOffset="27661.81">21729 10810 1162 0,'0'0'88'0,"0"0"-83"16,0 0 170-16,0 0-41 16,0 0-80-16,0 0-10 15,70-24 15-15,-61 24-2 0,3 0-17 16,3 0 3-16,1 2-3 16,1 10-17-16,-1 2 0 15,-2 2-9-15,0 3 1 16,0 0-6-16,-2 1-4 15,-5 0 2-15,-1 0-7 16,-6 2 0-16,0 3 0 16,0 3-3-16,-10 5-2 15,-8-1 4-15,-4 3-8 16,-1-3-13-16,-1-2 7 16,3 2 4-16,6-7 1 15,5-1-4-15,7-10 9 0,3-5 2 16,0-1 3-1,0-3 4-15,18-1 5 0,9-4-6 16,7 0-3-16,6 0-9 16,3 0-83-16,1-7-102 15,-5-7-153-15,-9-5-539 16</inkml:trace>
  <inkml:trace contextRef="#ctx0" brushRef="#br0" timeOffset="27804.1">21694 10855 1527 0,'0'0'198'0,"90"12"-191"0,-41 13 9 15,1 13 9-15,-5 10-25 16,-3 7-123-16,-1-3-154 16,-1-8-481-16</inkml:trace>
  <inkml:trace contextRef="#ctx0" brushRef="#br0" timeOffset="28616.89">19969 7508 1563 0,'0'0'64'16,"127"146"-4"-16,-36-42 98 16,17 13-66-16,18 8-39 15,10 13-14-15,11 7-21 16,13 8-18-16,2 10 0 16,1-2 0-16,-12-10 0 15,-20-17 0-15,-22-28 0 16,-31-33 0-16,-31-36-40 15,-26-37-72-15,-21-46-130 16,-13-45-177-16,-22-35-348 16</inkml:trace>
  <inkml:trace contextRef="#ctx0" brushRef="#br0" timeOffset="28845.05">20454 6711 1809 0,'114'68'5'16,"13"22"-3"-16,19 23 27 15,8 20 54-15,10 17-52 16,6 13-26-16,-1 8-5 16,2-1-4-16,-7-4 3 15,-13-17-24-15,-20-22-34 0,-32-30-16 16,-35-33-21-1,-36-34-52-15,-28-30-85 0,-31-44-298 16</inkml:trace>
  <inkml:trace contextRef="#ctx0" brushRef="#br0" timeOffset="29068.24">20828 6252 1436 0,'116'55'281'0,"27"23"-281"0,10 26 3 16,3 22 30-16,6 16 25 15,1 10-47-15,-1 6-11 16,-9-5-2-16,-17-16-37 16,-24-20-56-16,-33-35-38 15,-37-42-29-15,-30-37-131 16,-12-32-327-16</inkml:trace>
  <inkml:trace contextRef="#ctx0" brushRef="#br0" timeOffset="29270.37">20886 5663 1578 0,'142'66'4'16,"17"23"-4"-16,11 20 37 0,5 14 27 15,9 6-50 1,5 11-12-16,-7-9-2 0,-24-17-15 16,-37-25-32-16,-45-34-28 15,-43-40-114-15,-33-30-176 16,-30-55-483-16</inkml:trace>
  <inkml:trace contextRef="#ctx0" brushRef="#br0" timeOffset="29460.1">21465 5304 1057 0,'158'62'1'0,"11"10"-1"16,6 6 11-16,-6 1-10 16,-20-8-1-16,-22-11-84 15,-36-26-155-15,-37-28 6 16</inkml:trace>
  <inkml:trace contextRef="#ctx0" brushRef="#br0" timeOffset="29632.48">21531 4688 1410 0,'121'81'0'15,"26"27"0"-15,17 11 13 0,0 6 38 16,-15-3-43-16,-16-2-8 15,-24-9-9-15,-20-11-108 16,-18-17-227-16,-12-16-177 16</inkml:trace>
  <inkml:trace contextRef="#ctx0" brushRef="#br0" timeOffset="31687.93">13130 8993 1330 0,'0'0'89'16,"0"0"8"-16,0 0 17 15,0 92-7-15,-12 0-21 16,-6 31-17-16,-9 15-25 16,-3 5-15-16,-1 4-17 0,3-3-11 15,8-9-1-15,11-10-1 16,9-18-11-16,0-20-71 16,0-27-85-16,11-29-74 15,1-31-110-15,1-31-139 16</inkml:trace>
  <inkml:trace contextRef="#ctx0" brushRef="#br0" timeOffset="31928.39">12802 9307 1052 0,'0'0'15'0,"0"0"122"16,119-58 75-16,-59 44-82 15,4 3-59-15,-3 2-8 16,-7 0 2-16,-14 4-23 16,-9 5-4-16,-10 0-37 15,-3 6-1-15,0 24-16 16,0 21-107-16,1 21-18 16,-5 16-68-16,-8 14-109 15,-6 4-185-15</inkml:trace>
  <inkml:trace contextRef="#ctx0" brushRef="#br0" timeOffset="32690.05">11357 11021 1934 0,'0'0'30'15,"0"0"-21"-15,0 0 65 0,0 0-74 16,0 0 0-16,0 0 0 15,71-29 0-15,-71 29 0 16,0 0 0-16,0 0 0 16,0 11 0-16,0 21 0 15,0 9 0-15,3 10 0 16,6 1 0-16,6-5 0 16,3-8 0-16,-3-12 0 15,4-14 0-15,-3-11 0 16,1-4 0-16,1-27 0 15,-2-15-8-15,4-8-27 16,-1-2 1-16,2 6-4 16,4 7 17-16,5 9 21 0,0 8 2 15,-2 10 4-15,-2 9 3 16,-8 5 0-16,1 7-7 16,3 23-2-16,2 14-9 15,2 9-1-15,5-1-1 16,4 1 7-16,3-8 4 15,1-11 3-15,0-11-1 16,-1-11 3-16,-2-12 0 16,0-1 0-16,-5-20-5 15,-7-7-2-15,-3-2-5 16,-9 2 5-16,-8 3-4 16,-4 6-1-16,0 7-6 0,0 4-28 15,0 7-17-15,-7 1 24 16,-6 6 28-16,-4 22 6 15,-2 10 3-15,5 10 0 16,8 4 0-16,6 1 0 16,0-5-2-16,21-5 0 15,9-12-1-15,3-10 4 16,5-11-3-16,0-10-1 16,1 0 0-16,0-14-97 15,1-9-103-15,0-6-188 16,-1 0-596-16</inkml:trace>
  <inkml:trace contextRef="#ctx0" brushRef="#br0" timeOffset="33155.05">12505 11189 1457 0,'0'0'62'16,"0"0"-56"-16,0 0 69 15,0 0 1-15,0 0-76 16,0 0-7-16,27-2-11 16,-27 2-34-16,3 0-12 15,1 2 0-15,5 16-55 16,6 10-42-16,2 6 52 0,2 1 82 16,3-7 27-1,-2-5 14-15,-1-10 26 0,-1-8 15 16,-3-5 1-16,1 0-30 15,-1-14-17-15,0-6-5 16,0 2 6-16,-2 2 20 16,-2 5 24-16,-5 6-34 15,0 5 12-15,0 0-18 16,-2 9-14-16,4 15-60 16,5 8 17-16,8 3 42 15,4 1 1-15,5-5 23 16,3-4 72-16,0-10 29 15,-5-8-25-15,-6-9-9 16,-9-6-37-16,-7-24-50 16,-6-13-3-16,0-9-45 0,0 1-43 15,-11 1-38-15,2 13-79 16,3 14-92-16,6 12-149 16</inkml:trace>
  <inkml:trace contextRef="#ctx0" brushRef="#br0" timeOffset="33727.44">13261 11236 634 0,'0'0'397'15,"0"0"-228"-15,0 0-10 16,0 0-34-16,0 0-50 16,0 0-29-16,57 0-4 15,-53 0-11-15,1 0-3 16,-4 0-1-16,1 0-7 15,-1 0-1-15,-1 0-5 16,0 0-12-16,0 0-2 0,0 0-10 16,0 4-8-16,-4 9-2 15,-11 6 1-15,-6 5 0 16,-1 4-1-16,-5 0-7 16,6-2-12-16,5-4 2 15,5-5 12-15,9-3 16 16,2-2 9-16,0-2 12 15,13-2 22-15,7 0 3 16,0-4 2-16,1 1-18 16,1-3-2-16,-1 1-7 15,1-1-10-15,1 2 0 16,-4 1-2-16,-7 2-3 0,-3-1-1 16,-6 1-1-16,-1-1-11 15,-2 3-33-15,0-1-23 16,0 1-43-16,-14-1-45 15,-5 0-67-15,-4 1-60 16,-1 0-140-16</inkml:trace>
  <inkml:trace contextRef="#ctx0" brushRef="#br0" timeOffset="34535.8">13600 11249 936 0,'0'0'253'15,"0"0"-199"-15,0 0 52 16,86 0 31-16,-75 1-70 15,-7-1-35-15,-1 2-25 16,-3 6-7-16,0 9-10 16,0 10 0-16,0 10 3 15,-1 2 4-15,-5-1-1 16,-3 0 1-16,1-1 3 0,-2-4 0 16,4-4 0-1,1-4 0-15,4-4 1 0,1-7-1 16,0-4 3-16,0-5 1 15,12-2 5-15,7-1-7 16,7-2-2-16,3 0-1 16,6 0-29-16,-2 0-89 15,-2 0-152-15,-7 0-314 16</inkml:trace>
  <inkml:trace contextRef="#ctx0" brushRef="#br0" timeOffset="34648.67">13603 11453 1477 0,'0'0'9'0,"109"-2"-9"15,-57 26-18-15,0 18-60 16,-1 8-262-16</inkml:trace>
  <inkml:trace contextRef="#ctx0" brushRef="#br1" timeOffset="40446.06">14392 10098 1348 0,'0'0'60'0,"0"0"-8"16,0 0 132-16,13 71-33 16,-13-66-99-16,0-5-20 15,0 0 5-15,0-10-2 16,0-25 25-16,8-22-24 15,5-26-36-15,10-18 0 16,3-15 0-16,4-10 0 16,-6 3 0-16,-6 14 0 15,-5 14 0-15,-5 23-25 16,-2 16-84-16,-2 20 2 16,2 13-86-16,-1 14 30 0,-1 9-100 15,4 3-153 1</inkml:trace>
  <inkml:trace contextRef="#ctx0" brushRef="#br1" timeOffset="40742.75">14364 9230 1350 0,'0'0'54'15,"0"0"-39"-15,0 0 130 16,26-73-56-16,-5 50-57 16,0 3 15-16,5 3 38 15,-4 5-27-15,-3 6-5 0,-2 5-28 16,-1 1-21-16,1 15-4 16,2 23-23-16,0 12-12 15,-2 10-28-15,-3 6-52 16,-5 4-37-16,-6 0-36 15,-3-3-90-15,0-8-218 16</inkml:trace>
  <inkml:trace contextRef="#ctx0" brushRef="#br1" timeOffset="41521.83">13795 10563 1510 0,'0'0'177'0,"0"0"-155"16,0 0 54-16,0 0 47 0,0 0-59 15,0 0-45-15,-1 2-3 16,-1-2 6-16,2 0-4 16,-1 0-18-16,1 3 0 15,0 4 0-15,0 5 0 16,0 10 0-16,0 8 0 16,7 3 0-16,2-1 0 15,0-6 0-15,0-7 0 16,0-7 0-16,0-6 0 15,-1-6 0-15,3 0 0 16,4-3 0-16,3-14 0 16,3-4 0-16,0-4 0 0,4 3 0 15,-1 0 0-15,-3 3 0 16,-2 5 0-16,-2 5 0 16,-7 6 0-16,-1 3 0 15,1 0 0-15,1 20 0 16,3 12 0-16,2 7 0 15,1 5 0-15,-1-1 0 16,0 0-16-16,1-4-49 16,-1-5-61-16,-1-7-83 15,0-12-64-15,-3-11-199 16</inkml:trace>
  <inkml:trace contextRef="#ctx0" brushRef="#br1" timeOffset="42238.81">14396 10819 877 0,'0'0'402'15,"0"0"-394"-15,0 0 35 16,0 0 101-16,94-29-78 16,-79 12-40-16,-6-4-5 15,-4 1-9-15,-1 6-3 16,-1 2 6-16,-3 5 9 16,0 2-15-16,0 4-8 15,0 1 1-15,0 0-1 16,0 0-2-16,-4 0-4 15,-11 14 1-15,-8 6 4 16,-2 2-1-16,-2 5 0 0,6 2-4 16,2 2-16-1,8-6-26-15,8-3-18 0,3-4 22 16,3-5 37-16,17-7 6 16,7 0 19-16,4-6 8 15,2 0-24-15,5 0-3 16,1-4-30-16,-3-9-110 15,0-3-163-15,-5-2-253 16</inkml:trace>
  <inkml:trace contextRef="#ctx0" brushRef="#br1" timeOffset="42680.52">14820 10698 561 0,'0'0'322'0,"0"0"-211"16,0 0 13-16,0 0-30 15,0 0-15-15,0 0-9 16,0-29-34-16,0 29-21 16,-1 3-14-16,-3 10-1 15,-2 6 0-15,-1 5-1 16,0 5-38-16,1 2-19 16,3-2-15-16,3-4-15 15,0-6 6-15,10-8 77 16,11-5 5-16,4-4 104 0,5-2 34 15,3 0-44 1,0 0-20-16,-3-11-8 0,-7 2-24 16,-4-1 2-16,-8 2-30 15,-3 2-9-15,-5 4-5 16,-2 1-5-16,1 1-7 16,-2 0-25-16,1 0 3 15,5 13 19-15,0 6-11 16,2 5 23-16,1-4 3 15,-3-7 0-15,1-7 2 16,-3-6 3-16,5 0 17 16,6-14-1-16,3-11-21 15,3-9-7-15,-4-2-34 16,-1 6-50-16,-5 8-102 16,-1 12-60-16,-1 10-110 0</inkml:trace>
  <inkml:trace contextRef="#ctx0" brushRef="#br1" timeOffset="43115.06">15273 10856 332 0,'0'0'533'0,"0"0"-354"16,0 0-86-16,0 0-2 16,0 0-26-16,88-43-14 15,-82 37-9-15,5 1 4 16,-4 0 6-16,4 2-6 15,-2 2-1-15,-1-2-10 16,-1 3-11-16,-3 0-9 16,-1 0-11-16,-1 0-4 0,-1 0-9 15,1 0-12-15,-2 3 9 16,0 4-2-16,0 3 6 16,0-1 5-16,0 4-2 15,0 2 2-15,0 3 2 16,-5 5-1-16,5 3 2 15,0 0 0-15,0 1 3 16,0-2 3-16,3-8 7 16,0-3 0-16,-1-5-12 15,-2-5 0-15,0-3-1 16,0-1-3-16,2 0 3 16,3 0 1-16,4 2 0 15,9-1-1-15,7 2-7 0,9 2-3 16,1 4-10-16,-1 5-46 15,-6 2-128-15,-4 1-96 16,-7-2-255-16</inkml:trace>
  <inkml:trace contextRef="#ctx0" brushRef="#br1" timeOffset="43813.1">15713 10805 788 0,'0'0'250'16,"0"0"-90"-16,0 0-38 15,0 0-16-15,0 0-44 16,0 0-47-16,-35 9-11 16,12 10-3-16,-8 4 0 15,-8 3-2-15,2 1 0 16,1 0-2-16,8-3-34 15,11-7-19-15,8-5-43 0,9-4 48 16,0-6 51-16,17 2 79 16,12-4 51-16,4 2-77 15,2-2-1-15,-6 0 6 16,-8 0-6-16,-7 0-7 16,-7 0-3-16,-4 0-7 15,0 0-32-15,-3 0-3 16,0 4-16-16,-9 17-3 15,-9 14 17-15,-6 10 2 16,1-4-1-16,0-2 1 16,4-11 0-16,0-10-5 15,3-6-1-15,0-7-4 16,3-3-7-16,-5-2 0 16,-1 0-18-16,-1 0-58 15,-2-9-70-15,-2 1-97 0,7-4-199 16</inkml:trace>
  <inkml:trace contextRef="#ctx0" brushRef="#br1" timeOffset="44758.72">22643 9232 472 0,'0'0'76'15,"0"0"21"-15,0 0 85 0,0-81-11 16,-1 70 3-16,-1 8-46 15,-1 0-3-15,2 3-12 16,1 0-8-16,-2 0-27 16,2 6-12-16,0 28 4 15,0 15-14-15,0 21-8 16,0 14-22-16,6 8-14 16,3 10-8-16,0 4-4 15,2 0 1-15,1-1-2 16,-1-8 1-16,0-8-13 15,-2-14-16-15,-1-11-25 16,-4-12-51-16,-3-18-60 0,1-14 7 16,-1-15-94-16,1-7-118 15,1-30-281-15</inkml:trace>
  <inkml:trace contextRef="#ctx0" brushRef="#br1" timeOffset="45137.19">22317 9431 1163 0,'0'0'19'0,"0"0"-17"15,80-45 47-15,-55 28 86 16,-2-1-78-16,-2 1-24 15,-2 0-6-15,-2 0-8 16,-1 0-8-16,-1-2 10 16,0 4 5-16,-3 4 5 15,3 3 2-15,1 5 27 16,6 3-27-16,4 0-5 16,7 17-20-16,2 10-2 15,1 9-6-15,-1 4-3 16,-4 2 3-16,-4-3-9 15,-2-2-49-15,-1-3-31 0,-2-5-28 16,-1-6-91 0,5-3-122-16,-3-4-409 0</inkml:trace>
  <inkml:trace contextRef="#ctx0" brushRef="#br1" timeOffset="45635.69">22861 10457 636 0,'0'0'209'16,"0"0"-20"-16,0 0-9 16,0 0-34-16,0 0-21 15,0 0-61-15,49 13-10 16,-19-5 2-16,1 0-2 16,1-1-8-16,-1 2-19 15,-6-3 2-15,-5 0-16 16,-7-3-5-16,-7 2 2 15,-6-5-10-15,0 3-1 16,0 8-9-16,-10 6-22 0,-13 10 12 16,-3 5 11-16,-1 1-29 15,1-2-2-15,5-4 1 16,2-6 7-16,4-8-2 16,3-6-3-16,3-7 2 15,-1 0 5-15,2-9 21 16,4-18 8-16,1-7 1 15,3-11-11-15,0 1-44 16,12-2-27-16,9 0-62 16,2 8-56-16,4 2-105 15</inkml:trace>
  <inkml:trace contextRef="#ctx0" brushRef="#br1" timeOffset="45863.37">23274 10115 868 0,'0'0'459'15,"0"0"-391"-15,0 0-3 16,66 86 36-16,-60-31-53 16,-5 7-24-16,-1 1-7 15,0 0-12-15,0 1-5 16,0-4-1-16,0-2-27 15,0-7-57-15,6-10-83 0,15-15-122 16,11-16-81 0,8-10-254-16</inkml:trace>
  <inkml:trace contextRef="#ctx0" brushRef="#br1" timeOffset="46288.19">23741 10140 859 0,'0'0'212'16,"0"0"-108"-16,31 86 5 15,-23-34-24-15,-5 3-35 16,-3 1-17-16,0-1-10 16,0-7-17-16,0-8-6 15,-7-7 0-15,-3-11-9 0,3-9-25 16,0-7-13-16,-1-5-6 15,2-1 17-15,-1 0 32 16,-2-7 4-16,0-3 2 16,0 2 1-16,0 1 0 15,-4 2-2-15,-3 0-1 16,-3 1 2-16,-3-1-1 16,-3 4 1-16,0 1-2 15,2 0-1-15,0 10-5 16,7 7-10-16,7 2-40 15,9 3 18-15,0-2 35 16,15-1 3-16,13-4 10 0,8-6 3 16,4-6-2-1,3-3-6-15,2-2-5 0,1-16-10 16,1-8-82-16,-3-6-167 16,-3-3-207-16</inkml:trace>
  <inkml:trace contextRef="#ctx0" brushRef="#br1" timeOffset="46776.84">24074 10384 643 0,'0'0'234'16,"0"0"-160"-16,0 0 77 16,0 0-17-16,92-15-3 0,-77 15-60 15,-3 0-18 1,-1 0-7-16,0 0-22 0,-3 0-13 15,-1 0-7-15,0 0 0 16,-2 3 2-16,0 5-5 16,-4 1-1-16,-1 2-4 15,0 4-1-15,-6 2-3 16,-15 0 2-16,-5 3 1 16,-6 0 3-16,1 2-3 15,1 3 2-15,6 2-5 16,5 3-13-16,7-2 9 15,7-2 9-15,5-4 3 0,0-4 0 16,5-2 9 0,10-4 18-16,0-1 5 0,1-5-6 15,-2 0-5-15,-1-3-3 16,-3 2-10-16,-2-2 0 16,0 0-1-16,-4 3 5 15,-1-2-12-15,-2 3 0 16,-1 4-5-16,0 3-3 15,-13 6-1-15,-12 2-8 16,-7 0-20-16,-4-2-26 16,1-4-41-16,2-1-93 15,6-4-51-15,12-5-143 16</inkml:trace>
  <inkml:trace contextRef="#ctx0" brushRef="#br1" timeOffset="47114.98">24429 10410 629 0,'0'0'175'16,"0"0"-5"-16,0 0 2 15,0 0-107-15,0 0-21 16,0 0-31-16,43 5-12 15,-38 5 1-15,-1 1 28 16,2 0 44-16,-2-5 3 0,-1-2-16 16,-1-2-16-16,-2-2-20 15,0 0-14-15,0 0-11 16,0 0-7-16,0 0-6 16,0 0-20-16,0 0-7 15,0 0 6-15,0-3-38 16,1-11-72-16,-1-1-98 15,0-1-46-15,0 2-255 16</inkml:trace>
  <inkml:trace contextRef="#ctx0" brushRef="#br1" timeOffset="47268.11">24429 10410 741 0</inkml:trace>
  <inkml:trace contextRef="#ctx0" brushRef="#br1" timeOffset="47586.9">24429 10410 741 0,'28'-55'219'0,"-19"53"-121"0,6-1 56 0,6 0-3 0,3 3-79 16,4 0-44-16,-1 0-2 15,-2 0-1-15,-4 0-1 16,-2 0-7-16,2 1 3 0,-4 6-3 16,2-1-5-16,-4 2-4 15,-2 0 1-15,-4 1-3 16,-5 1-6-16,-4 4-1 16,0 8-5-16,-24 6 2 15,-9 4-9-15,-5-2-12 16,-3 3-3-16,-1 2 12 15,6 1 11-15,6 6 0 16,8-3 4-16,10-5 1 16,7-6 0-16,5-8 5 15,0-4 2-15,11-4 4 16,14-2 9-16,5-1-6 16,8-2-11-16,1-1-3 15,-1-4-7-15,-4-2-50 0,-7 0-139 16,-10-12-206-16</inkml:trace>
  <inkml:trace contextRef="#ctx0" brushRef="#br1" timeOffset="47721.75">24485 10606 1075 0,'0'0'162'0,"126"37"-162"16,-58-13 7-16,-3-2 7 0,-10-1-14 15,-12-3-146 1,-6-3-353-16</inkml:trace>
  <inkml:trace contextRef="#ctx0" brushRef="#br1" timeOffset="50036.84">20859 15659 1079 0,'0'0'173'0,"0"0"-156"16,0 0 56-16,0 0 58 15,0 0-55-15,0 0-30 16,0 0-7-16,-1 0 4 15,1 0 29-15,0 0 0 16,0 1-10-16,11 1-1 16,15 1-38-16,16 1 1 15,10 1 5-15,17 2-2 16,11 2-27-16,14-1 0 16,8 3 0-16,1 1 0 15,-2-2 0-15,-14 0 0 16,-11-2 0-16,-18-1 0 0,-16-1 0 15,-14 0 0-15,-10-4 0 16,-9 1 0-16,-3-3 0 16,-3 0 0-16,0 0 0 15,-3 0 0-15,0 0 0 16,0 0-150-16,0 0-147 16,0 2-230-16</inkml:trace>
  <inkml:trace contextRef="#ctx0" brushRef="#br1" timeOffset="52737.83">15230 4392 816 0,'0'0'236'0,"0"0"-72"16,0 0 78-16,0 0-40 16,0 0-32-16,0 0-52 15,-34-9-27-15,32-10-83 16,2-6-8-16,0-6 0 15,8-5 0-15,11-4 0 16,5-4 0-16,4-1 0 16,2 0 0-16,5-2 0 15,5 2 0-15,2-2 0 16,5 0 0-16,6-2 0 16,6-4 0-16,13 2 0 15,7 2 0-15,9 9 0 0,-2 8 0 16,-2 10 0-16,-6 10 0 15,-1 6 0-15,4 6 0 16,5 0 0-16,8 0 0 16,4 11 0-16,2 4 0 15,-1 2 0-15,-4 2 0 16,-1 6 0-16,1 7 0 16,-1 0 0-16,-3 2 0 15,-3-3 0-15,-5-6 0 16,-3-4 0-16,-2-8 0 15,-5-6 0-15,-4-7 0 16,-1 0 0-16,4-7 0 16,-4-11 0-16,-2-3 0 0,-6-3 0 15,-10-2 0 1,-8-2 0-16,-6-1 0 0,-5 2 0 16,-4 3 0-16,-6 3 0 15,-7 9 0-15,-7 4 0 16,-4 7 0-16,-3 1 0 15,0 0 0-15,0 0 0 16,0 0 0-16,0 0 0 16,0 16 0-16,0 5 0 15,0 9 0-15,6 3 0 16,4 0 0-16,8 0 0 16,4-3 0-16,8-2 0 0,9-4 0 15,13-1 0 1,5-4 0-16,10-4 0 0,5-1 0 15,7-5 0-15,5 0 0 16,2-5 0-16,6 0 0 16,4-2 0-16,8 1 0 15,5 0 0-15,1 2 0 16,1 2 0-16,-8 0 0 16,-5 3 0-16,-5-1 0 15,-7 4 0-15,-1 1 0 16,-1 1 0-16,-1-3 0 15,-1 1 0-15,5-3 0 16,-1-3 0-16,5 1 0 16,2-4 0-16,7 2 0 15,4 4 0-15,2 2 0 0,1 2 0 16,-2 6 0-16,-1 2 0 16,-1 2 0-16,6 2 0 15,0 1 0-15,3 4 0 16,-5-5 0-16,-4 1 0 15,-10 2 0-15,-6 3 0 16,-2 2 0-16,-5 5 0 16,0 3 0-16,-8 2 0 15,-6 1 0-15,-7-2 0 16,-5-5 0-16,-10-1 0 16,-6-3 0-16,-5 0 0 15,-4-1 0-15,-3 1 0 0,-2 1 0 16,0 2 0-16,-2-2 0 15,-1-1 0-15,-3 0 0 16,-2-3 0-16,-4-5 0 16,-2-4 0-16,-4-8 0 15,-4-8 0-15,-2-2 0 16,0-4 0-16,0 0 0 16,0 0 0-16,0 0 0 15,0 0 0-15,0 0 0 16,0 0 0-16,0 0 0 15,0 0 0-15,-6 0 0 16,-7 0-173-16,-1 0-148 16,-2-13-179-16</inkml:trace>
  <inkml:trace contextRef="#ctx0" brushRef="#br1" timeOffset="58969.86">21101 16280 1125 0,'0'0'197'0,"0"0"-112"16,0 0 48-16,0 0 9 15,0 0-41 1,0 0-10-16,0 0-27 0,0 0-40 16,83-11-6-16,-50 8-3 15,8 0-3-15,12 3 2 16,13 0-5-16,16 0-8 16,12 0 6-16,8 3-5 15,6 7 5-15,1 5-7 16,0 2 0-16,-3 0 0 15,-8-1 0-15,-4 1 0 16,-6-3 0-16,0-1 0 16,2-4 0-16,2-1 0 15,-1-2 0-15,3 0 0 16,-1-1 0-16,-4 2 0 0,-5 0 0 16,-10-4 0-16,-6 3 0 15,-7-3 0-15,-3 2 0 16,-5 1 0-16,3 0 0 15,-4 2 0-15,0 3 0 16,2 2 0-16,-2 4 0 16,-1-3 0-16,-4 1 0 15,-9-1 0-15,-13-6 0 16,-11-4 0-16,-7-4 0 16,-6 0 0-16,1 0-9 15,-2 0-105-15,0 0-109 16,-3 0-130-16,-15 0-15 15</inkml:trace>
  <inkml:trace contextRef="#ctx0" brushRef="#br1" timeOffset="71204.89">29616 15371 695 0,'0'0'156'16,"-35"-92"-155"-16,27 67 0 15,7 9 17-15,1 8 65 16,11 2-3-16,12-5-67 16,7 2 13-16,1-8 13 15,4-4-4-15,2-4 6 0,5-4 5 16,4-1-20 0,2 5-4-16,4 5-13 0,-2 8 2 15,-3 5 2 1,-1 4-12-16,-1 2 2 0,-5-1-2 15,3-2 6-15,-1-1-7 16,4-3 3-16,5 4-3 16,6 3 0-16,4 1 4 15,3 5 5-15,3 22 33 16,-2 12-5-16,1 8-11 16,-3 8-8-16,-6 3 6 15,-5-3 1-15,-10-2 16 16,-11-3-15-16,-16 0-11 15,-15 8-13-15,-17 8-1 0,-33 7-2 16,-27 10 0-16,-25-1-3 16,-19-4 4-16,-18-9 0 15,-10-15 0-15,-9-21-1 16,-11-22-2-16,1-11 3 16,2-36-11-16,11-26-17 15,28-24-2-15,27-20 12 16,33-17 15-16,41-5 0 15,26-5-9-15,47 8-4 16,44 13 16-16,33 19 7 16,30 23-1-16,11 24 15 15,-4 21 22-15,-12 21-20 16,-31 4-3-16,-28 21-20 16,-32 7-8-16,-33 5-64 15,-23 6-215-15,-2 2-489 0</inkml:trace>
  <inkml:trace contextRef="#ctx0" brushRef="#br1" timeOffset="73536.62">16695 9457 1100 0,'0'0'0'0,"69"87"-9"16,-40-10 9-16,1 23 2 16,-6 26 3-16,-2 30 15 15,-7 43 1-15,-10 41-10 16,-5 36-8-16,-27 34-2 16,-40 12-1-16,-41-4-3 15,-36-14-3-15,-31-30-1 16,-8-35-5-16,-4-36-3 15,10-30-2-15,20-27-7 0,19-28 8 16,25-24 5-16,21-22 8 16,16-24-2-16,18-20 0 15,18-15-1-15,16-12-23 16,15-1-7-16,9-23 14 16,9-11-412-16</inkml:trace>
  <inkml:trace contextRef="#ctx0" brushRef="#br1" timeOffset="74091.96">13667 14359 1435 0,'97'-43'0'16,"-3"9"-41"-16,-2 4-2 15,1 7 43-15,1 8 52 16,-2 13 51-16,-7 2-15 0,-16 10-36 15,-20 11-33 1,-15 5-14-16,-19 4-5 0,-15 4-8 16,-1 7 0-16,-27-2 5 15,-10-4-1-15,-5-5-1 16,1-8-7-16,6-6-9 16,13-6-26-16,13-7 1 15,10-3-21-15,17 0 65 16,26-10 0-16,17-3-4 15,7 4 6-15,-1 4 27 16,-8 3 21-16,-15 2 1 16,-16 0-8-16,-11 5-14 0,-11 25-20 15,-5 17-7-15,0 23-2 16,-30 11 0-16,-21 8 1 16,-20 1-2-16,-25-2-30 15,-25-2-104-15,-13-12-222 16,-6-32-370-16</inkml:trace>
  <inkml:trace contextRef="#ctx0" brushRef="#br1" timeOffset="74475.89">13634 13659 1501 0,'165'-86'203'0,"-5"21"-203"15,-14 21-4-15,-11 18 2 0,-4 21 2 16,-1 5 2 0,-5 46 2-16,-6 31 5 0,-13 44-3 15,-13 38-1-15,-19 35-2 16,-19 24-1-16,-23-2-1 16,-28 2 3-16,-12-16-3 15,-48-13-1-15,-41-11 1 16,-36-25 2-16,-42-29-3 15,-42-32-6-15,-29-39 2 16,-21-45-25-16,-7-27-42 16,7-56-2-16,21-37-12 15,42-23-9-15,60-21-3 0,65-8 89 16,64-3 8-16,35-4 28 16,54-2 49-16,26 4-46 15,27 6-30-15,20 16-1 16,7 31-51-16,8 41-86 15,3 41-22-15,6 34-75 16,20 36-276-16</inkml:trace>
  <inkml:trace contextRef="#ctx0" brushRef="#br1" timeOffset="75774.85">19836 15802 389 0,'0'0'930'16,"0"0"-913"-16,0 0 73 0,101-102 5 16,-57 72-33-16,2 0-25 15,0 1-4-15,3 4-9 16,5 1-22-16,7 2 0 16,9 4-2-16,12 0 0 15,9 8 0-15,9 0 0 16,9 9 1-16,0 1 2 15,1 0-3-15,-3 0-2 16,-5 9-3-16,-2 3 4 16,-3-1 0-16,-9-2 0 0,-10 1 1 15,-10 1 2-15,-8 3 3 16,-5 3 0-16,-5 5-4 16,-4 3-1-16,-12 1 0 15,-9 4-2-15,-11 3 1 16,-8 0-6-16,-6 6 3 15,0 5 2-15,-1 0 1 16,-15 4-3-16,-4 1 3 16,-10 4-3-16,-11 0-1 15,-14-2 4-15,-17-5-21 16,-22-7 19-16,-23-10 1 16,-22-15-5-16,-21-14 5 15,-15-24-4-15,-3-31 6 16,17-18-7-16,34-7-2 15,54-2 9-15,61 3 1 0,43 2 13 16,67 0-9-16,45 0-5 16,25 9-4-16,20 8-7 15,11 16-87-15,14 19-199 16,18 21-841-16</inkml:trace>
  <inkml:trace contextRef="#ctx0" brushRef="#br1" timeOffset="86202.18">21942 16062 1038 0,'0'0'195'15,"0"0"-125"-15,0 0 51 16,0 0 35-16,0 0-35 16,0 0-54-16,0 0-20 15,0 0-5-15,112-13-11 0,-58 13 14 16,19 0-18-16,16 4-5 15,19 5 2-15,17 2 5 16,14-2-17-16,0 1-12 16,-8-1 0-16,-17-4 0 15,-20 1 0-15,-17 0 0 16,-15-4 0-16,-13 1 0 16,-14-2 0-16,-16-1 0 15,-14 0 0-15,-5 0 0 16,0 0 0-16,-2 0 0 15,-19 0 0-15,-13 0 0 16,-18 0 0-16,-12 7 0 16,-13 0 0-16,-14 5 0 15,-14-2 0-15,-13-3 0 16,-7-4 0-16,1-3-37 0,11 0 6 16,16 0-4-16,23-8 6 15,24 0 8-15,21 4 21 16,17-1 1-16,12 5 8 15,0-4 44-15,18 0 24 16,22-2-64-16,20 3-13 16,21 3 0-16,21 0 0 15,17 0 0-15,10 3 0 16,-5 9 0-16,-9 0 0 16,-21 0 0-16,-22-4 0 15,-25-4 0-15,-21-1 0 16,-15-3 0-16,-9 0 0 0,-2 0 0 15,0 0 0-15,0 3 0 16,-9 2 0-16,-7 0 0 16,-3 1 0-16,-1-1 0 15,1-2-9-15,0-1-9 16,0 0-20-16,-3 0-45 16,0 1-60-16,2 1-57 15,5 1-52-15,12 3-318 16</inkml:trace>
  <inkml:trace contextRef="#ctx0" brushRef="#br1" timeOffset="87737.69">13655 10489 1400 0,'0'0'124'16,"0"0"-51"-16,0 0 86 15,-21-100-36-15,21 68-61 16,0 0-7-16,16 1-10 16,17 5-39-16,15 2-6 15,16 4 0-15,14 6 0 16,10 0 0-16,7 6 0 15,7 2 0-15,2 2 0 0,12 2 0 16,2 2 0-16,-1 0 0 16,7 6 0-16,2 11 0 15,2 5 0-15,7 3 0 16,0 7 0-16,-6 4 0 16,-12 8 0-16,-13 8 0 15,-12 5 0-15,-10-2 0 16,-12 5 0-16,-7 1 0 15,-13-1 0-15,-9 6 0 16,-6 1 0-16,-5 2 0 16,-6 1 0-16,-1-3 0 15,-6 1 0-15,-6-4 0 16,-8-2 0-16,-3 0 0 0,-15-2 0 16,-25-4 0-16,-18-3 0 15,-32-6 0-15,-27-6 0 16,-35-6 0-16,-30-10 0 15,-19-11 0-15,-12-10 0 16,-14-4 0-16,-6-20 0 16,-4-17 0-16,8-10 0 15,26-11 0-15,33-6 0 16,41-4 0-16,37-5 0 16,31-8 0-16,22-4 0 15,14-7 0-15,13-5 0 16,12 5 0-16,0-4 0 0,24-1 0 15,13 0 0-15,11 4 0 16,14 5 0-16,13 12 0 16,10 14 0-16,3 12 0 15,-5 10 0-15,-12 13 0 16,-15 9 0-16,-18 10 0 16,-18 3 0-16,-14 5 0 15,-6 0 0-15,0 24 0 16,-9 3 0-16,-11 9 0 15,-6-3-15-15,-5-5-139 16,-6-9-103-16,1-15-32 16,4-4-1009-16</inkml:trace>
  <inkml:trace contextRef="#ctx0" brushRef="#br1" timeOffset="89552">2228 9428 1730 0,'0'0'0'0,"0"0"-4"15,46 128 1-15,-35-11 3 16,-5 40 69-16,-6 47 6 16,0 52-8-16,-21 36-26 15,-19 23-18-15,-8 6-20 0,-9-20-1 16,-4-20 3-1,3-20-5-15,7-36-12 0,11-29-21 16,7-29-41-16,14-39 24 16,2-27-2-16,4-28-37 15,5-29-38-15,2-23-70 16,5-21-164-16,1-13-514 16</inkml:trace>
  <inkml:trace contextRef="#ctx0" brushRef="#br1" timeOffset="90690.53">2364 9506 1335 0,'79'-3'4'16,"16"3"0"-16,10 0 65 0,14 11 63 15,11 3-50-15,22 7-36 16,13 6 1-16,14 7-19 16,20 5-6-16,17 8 15 15,18 2 4-15,11 3 9 16,-8 2 3-16,-16-5-7 16,-15-5-24-16,-27-7-5 15,-23-11-5-15,-23-2-12 16,-21-8 0-16,-24-3 0 15,-19-4 0-15,-19-2 0 16,-23-4 0-16,-10-1 0 16,-16-2 0-16,-1 0 0 0,0 0 0 15,0 0 0-15,0 3 0 16,0 8 0-16,0 9 0 16,-3 14 0-16,2 15 0 15,1 13 0-15,0 22 0 16,-2 19 0-16,-7 20 0 15,-4 15 0-15,-8 7 0 16,-8 10 0-16,-8 5 0 16,-9 9 0-16,-5 11 0 15,-4 5 0-15,-6 11 0 16,1-1 0-16,11 5 0 16,13 11 0-16,18 0 0 15,11-1 0-15,5-7 0 16,2-15 0-16,0-10 0 15,-1-5 0-15,-2-13 0 0,3-10 0 16,0-12 0-16,0-21 0 16,0-14 0-16,0-16 0 15,0-14 0-15,0-13 0 16,-9-14 0-16,-11-10 0 16,-6-11 0-16,-10-13 0 15,-13-12 0-15,-17 0 0 16,-16-23 0-16,-24-13 0 15,-28-9 0-15,-36-6 0 16,-39-4 0-16,-37-1 0 0,-24 7 0 16,-15 8 0-1,2 10 0-15,11 10 0 0,23 10 0 16,39 4 0-16,40 5 0 16,37 2 0-16,33 0 0 15,15 0 0-15,6 0 0 16,7-5 0-16,7-1 0 15,5-4 0-15,8-3 0 16,2 2 0-16,1-2 0 16,3 1 0-16,6 2 0 15,7 1 0-15,12 2 0 16,6 2 0-16,6 2 0 16,5 0 0-16,4 1 0 15,0 2 0-15,0 0 0 16,-3-7 0-16,3-1 0 15,-6-5 0-15,1-6 0 0,-2-4 0 16,-3-7 0-16,-1-7 0 16,2-16 0-16,6-14 0 15,3-22 0-15,6-26 0 16,27-27 0-16,15-37 0 16,20-39 0-16,4-22 0 15,-6-1 0-15,-16 23-92 16,-14 30-404-16</inkml:trace>
  <inkml:trace contextRef="#ctx0" brushRef="#br1" timeOffset="92550.47">13549 10110 701 0,'0'0'0'0,"0"0"-21"16,101 17 10-16,-79-9-22 16,-8 1-100-16,-3-4-267 15</inkml:trace>
  <inkml:trace contextRef="#ctx0" brushRef="#br1" timeOffset="93150.48">13962 10193 922 0,'0'0'4'0,"155"-29"-4"16,-59 16 2-16,13 4 2 16,7-1 20-16,1 4 14 15,2 3 16-15,2 3 18 16,-3 2-2-16,1 20-23 16,3 7-10-16,4 8-17 15,1 7-19-15,3 6 8 16,-3 7-9-16,-5 6 2 15,-7 2 2-15,-9 1-1 0,-8-3 12 16,-12 0 3 0,-12 0 4-16,-16 0 7 0,-16-1-6 15,-12 5-8-15,-8 0-11 16,-8 3-1-16,-8 2 2 16,-6 3-1-16,-1 0 1 15,-34 0-1-15,-20 0-1 16,-27-2 1-16,-33-4-2 15,-46-5 4-15,-45-16 2 16,-37-18 0-16,-32-23-6 16,-15-9-2-16,-13-39-17 15,0-23-10-15,12-21-4 16,33-14-32-16,40-8-5 16,45-5 5-16,48-7 34 0,44-7 29 15,41-7 24-15,39-3 31 16,5 0 2-16,38 12 3 15,9 15 1-15,7 21-48 16,9 26-13-16,1 18-2 16,3 21-64-16,3 16-48 15,-1 7-162-15,-7 8-323 16</inkml:trace>
  <inkml:trace contextRef="#ctx0" brushRef="#br1" timeOffset="94125.14">832 10873 210 0,'0'0'8'0,"0"0"-8"15,0 0 107-15,0 0-107 16,0 0-105-16,0 0-31 16</inkml:trace>
  <inkml:trace contextRef="#ctx0" brushRef="#br1" timeOffset="98271.31">859 11226 836 0,'0'0'297'15,"0"0"-260"-15,0 0 13 16,0 0 34-16,-3-79 2 16,3 69-37-16,0 2-24 15,3 2-22-15,-3 4-3 16,0 0-16-16,0 1-12 15,0 1-3-15,0 0-10 16,0 0 3-16,0 0-16 16,10 0-87-16,8-8-238 0</inkml:trace>
  <inkml:trace contextRef="#ctx0" brushRef="#br1" timeOffset="98596.24">836 10796 1528 0,'0'0'31'16,"0"0"8"-16,0 0 53 15,97-8 8-15,-25 8-53 0,13 11-18 16,6 6-5-16,3 3-2 16,0 0-12-16,3 4-2 15,-6-3 0-15,0-2 0 16,-6-3-6-16,-5-5-2 16,-5-1-2-16,-4-3-31 15,-15-3-45-15,-7-4-113 16,-16 0-63-16,-11-4-324 15</inkml:trace>
  <inkml:trace contextRef="#ctx0" brushRef="#br1" timeOffset="98893.85">1711 10638 1480 0,'0'0'83'0,"0"0"59"15,0-92-4-15,0 68 5 16,5 7-82-16,0 4-61 16,1 2 0-16,-2 6 0 15,1 2 0-15,1 2 0 16,1 1 0-16,1 0 0 16,2 6 0-16,8 18 0 15,7 6 0-15,5 11 0 16,3 5 0-16,1 6 0 0,-7 1 0 15,-6-2 0-15,-12 0 0 16,-9-8 0-16,0-3 0 16,-33-9-54-16,-19-9-63 15,-15-7-49-15,-12-15-84 16,1 0-270-16</inkml:trace>
  <inkml:trace contextRef="#ctx0" brushRef="#br1" timeOffset="99609.78">520 9917 1438 0,'0'0'20'16,"0"0"4"-16,0 0 54 15,0 0 56-15,0 0-64 16,0 0-69-16,73-59-1 16,-56 70-17-16,2 12 10 15,-2 4-2-15,-6 2-14 16,-2-2-8-16,-1-5 8 0,-2-8 7 15,4-6-2-15,-4-8 1 16,5 0 17-16,5-12 1 16,4-13 3-16,-1-7-2 15,0-6 2-15,-4 4 2 16,-3 0-3-16,-3 8 11 16,-3 7-2-16,0 6 0 15,1 10-12-15,2 3 0 16,5 3-18-16,11 17 1 15,2 6 13-15,6 0-6 16,-3-3 10-16,-5-6-4 16,-1-7 4-16,-8-6 3 15,-1-4 1-15,-4-7 7 0,-1-20-8 16,2-9-3-16,-6-6-4 16,-3-1 0-16,-3 1-1 15,0 6-2-15,0 8-3 16,0 12-9-16,0 8-11 15,0 8-15-15,0 0-24 16,0 19-29-16,0 9 84 16,0 7 9-16,6-1 5 15,12 2 3-15,4-2 5 16,4-5 1-16,2-5 2 16,6-7 20-16,-3-8-8 15,1-8 1-15,-4-1-6 16,1-7-7-16,-7-11-7 0,2-6-4 15,-5-2-17-15,-1-1-61 16,1-1-112-16,-2-3-268 16</inkml:trace>
  <inkml:trace contextRef="#ctx0" brushRef="#br1" timeOffset="100080.69">1315 9439 1043 0,'0'0'12'0,"0"0"-7"15,0 0 25-15,0 0 57 16,0 0-82-16,0 0-5 16,18 6-2-16,-18 23-5 15,3 3 3-15,6-3 0 16,6-3-23-16,3-6-30 15,9-13-8-15,3-7 54 16,1 0 11-16,-1-24 19 16,-8-11 15-16,-4-3 43 15,-8-3-9-15,-5 2-2 16,-5 5 4-16,3 10-40 16,0 10-6-16,7 14-14 0,8 0-10 15,6 17-24 1,12 9 15-16,0 0 9 15,-5-3 0-15,-10-9 0 0,-5-3 0 16,-10-9 1-16,-4-2 3 16,-2-5 20-16,0-20 14 15,0-13-38-15,0-6 0 16,-5-3-1-16,-1 3-19 16,-1 9-43-16,4 16-26 15,3 9-219-15,0 10-335 16</inkml:trace>
  <inkml:trace contextRef="#ctx0" brushRef="#br1" timeOffset="101955.68">26565 15453 853 0,'0'0'28'15,"152"-79"-1"-15,-52 45 184 16,12 10-42-16,5 10-67 15,-2 12-18-15,-9 2-41 16,-10 8 0-16,-13 13-37 16,-5 7-6-16,-11 4 0 15,-6 8-1-15,-9 6-2 16,-10 3 2-16,-8 9-2 16,-11 3 2-16,-16 11-2 15,-7 4-2-15,-16 8 5 0,-32 3 1 16,-18-1 3-16,-22-3-2 15,-20-15 7-15,-24-17 6 16,-24-24-7-16,-19-27 2 16,-8-21-10-16,2-44-4 15,17-20-4-15,21-18-4 16,31-12 6-16,39 2-2 16,42-3 7-16,31 7 1 15,46 6 1-15,36 10-1 16,18 7-61-16,12 2-150 15,-1 8-281-15</inkml:trace>
  <inkml:trace contextRef="#ctx0" brushRef="#br1" timeOffset="103585.98">1788 10965 1234 0,'0'0'58'0,"0"0"-41"0,0 0 93 16,6-85 39-16,-6 72 18 16,0 6-40-16,-3 0-59 15,-6 7-48-15,-10 0-17 16,-11 2-3-16,-9 16 0 15,-10 8-1-15,-3 5 1 16,-1 4 0-16,6 6-3 16,8 0-2-16,12 0 2 15,11-2-6-15,10-2 2 16,6-4 4-16,0-1 3 16,0-8 0-16,4-2 1 15,2-5-1-15,-3-4 1 0,-3 1 1 16,0-3-2-1,0 0 3-15,0-1 0 0,-15 0 2 16,-3 2 4-16,-7 3-5 16,-5-2-2-16,-1 4-2 15,-1 0-1-15,4 2-8 16,9-1-4-16,5 2-10 16,4-1 4-16,10 6 3 15,0 3 10-15,4 6 0 16,16 5 4-16,10 0 2 15,4-1 3-15,-1-4 4 16,-2 1 3-16,-10-4 6 16,-12 4-5-16,-5 0 2 15,-4 2-7-15,-7 6-1 0,-11 0-2 16,-9 5-1-16,-1 1-2 16,1-1 0-16,2-2-9 15,5-1-8-15,7-8-3 16,4-2 6-16,4-6-5 15,5-4 11-15,0-3 5 16,8-2-1-16,7-3 4 16,-2-2 15-16,2 0-6 15,0-5 17-15,-6-3-6 16,-3-1-17-16,3-3-3 16,-3-3-20-16,0 0-63 15,4 0-178-15,5-14-283 16</inkml:trace>
  <inkml:trace contextRef="#ctx0" brushRef="#br1" timeOffset="104066.49">2106 11081 1158 0,'0'0'36'0,"0"0"9"16,0 0 87-16,0 0-47 16,143-54-56-16,-49 54 32 15,33 0-14-15,28 5-11 0,24 11-3 16,25 6-2-1,24 5-13-15,21 3-3 0,21 3-13 16,3-3 3-16,-7-1 33 16,-32-2 23-16,-46-7 19 15,-43-3-53-15,-44-4-24 16,-29-2-3-16,-26 1-9 16,-19 1-26-16,-21 2-34 15,-6 2-111-15,-42 4-59 16,-18-9-178-16</inkml:trace>
  <inkml:trace contextRef="#ctx0" brushRef="#br1" timeOffset="104762.53">1852 12639 500 0,'0'0'117'0,"0"0"-33"15,0 0 88-15,0 0-16 16,0 0 10-16,0 0 2 16,79 1-102-16,21-1 1 15,36 0 3-15,37 14-21 16,33 3 3-16,28 6-2 16,18 7-17-16,8 4-6 0,5 4-15 15,-1 3-12 1,-3 1 0-16,-6 1-3 0,-18 0 3 15,-38-8-35-15,-52-12 27 16,-54-7 7-16,-50-12-36 16,-43-4-161-16,-13-23-211 15</inkml:trace>
  <inkml:trace contextRef="#ctx0" brushRef="#br1" timeOffset="105101.87">1876 11702 813 0,'0'0'77'0,"94"25"-5"15,3-1 106-15,43 2-41 16,39 4-27-16,37 1-16 16,35 6-30-16,19 2-26 15,21 6-25-15,10 7-13 0,4 3-6 16,-6 5-23-16,-11 1-54 15,-15-4-99-15,-28-12-59 16,-17-22-199-16</inkml:trace>
  <inkml:trace contextRef="#ctx0" brushRef="#br1" timeOffset="106131.85">14289 6880 1225 0,'122'47'11'16,"35"39"59"-16,41 37 27 0,46 46-12 15,42 40-26 1,42 26-30-16,23 28-8 0,6 2-21 16,-15-5 0-16,-39-26-1 15,-54-41-5-15,-67-53-15 16,-70-53-2-16,-60-53-5 15,-52-39-27-15,-35-68-203 16,-45-59-1-16,-30-55-318 16</inkml:trace>
  <inkml:trace contextRef="#ctx0" brushRef="#br1" timeOffset="106301.4">15189 6348 1082 0,'254'106'2'0,"40"38"-2"16,31 25 6-16,14 23 6 15,-2 8 2-15,-25-6-10 16,-51-20-4-16,-67-41-1 16,-84-51-35-16,-62-53-166 15,-48-43-324-15</inkml:trace>
  <inkml:trace contextRef="#ctx0" brushRef="#br1" timeOffset="106519.7">15424 5517 1022 0,'316'98'0'15,"30"33"-20"-15,17 23 0 16,-5-1 4-16,-31-13-95 15,-61-34 40-15,-88-50 71 16,-96-50 4-16,-82-37-4 16,-57-59-107-16,-78-46-137 15</inkml:trace>
  <inkml:trace contextRef="#ctx0" brushRef="#br1" timeOffset="107297.77">19013 4682 1004 0,'0'0'2'0,"164"81"5"16,-57 13 14-16,33 33 26 16,26 32 21-16,16 16-23 15,12 10-24-15,-2 2-10 16,-7-6-9-16,-19-11-1 15,-39-23-1-15,-51-36-10 16,-57-40-34-16,-44-35-105 16,-72-36-94-16,-52-20 146 15,-45-42 25-15,-50-20-3 0,-36-17 6 16,-17-1 20 0,3 8 43-16,42 21 6 0,63 36 130 15,75 35-1-15,73 39-15 16,46 47 68-16,67 26 22 15,36 19-77-15,29 11-55 16,20 3-53-16,8 11-19 16,7-2 0-16,-4 1-5 15,-23-11-16-15,-36-25-15 16,-51-34 17-16,-58-37-29 16,-60-40-174-16,-70-25 14 15,-55-50-147-15</inkml:trace>
  <inkml:trace contextRef="#ctx0" brushRef="#br1" timeOffset="107462">18383 7431 897 0,'118'162'71'0,"22"6"42"15,0-4-14-15,-7-11-15 16,-12-5-28-16,-15-6-42 16,-21-6-14-16,-25-10-20 15,-35-23-25-15,-29-20-27 16,-58-30-130-16,-29-32-164 15</inkml:trace>
  <inkml:trace contextRef="#ctx0" brushRef="#br1" timeOffset="109776.59">14459 8732 403 0,'0'0'106'15,"0"0"-52"-15,0 0 42 16,0 0 9-16,0 0-38 16,0 0-20-16,-78 62-25 15,77-28-14-15,1 2-5 0,0 0-1 16,6-3-2-16,1 0 2 15,1-2 4-15,-1-6-5 16,-1-2 1-16,2-5-1 16,-1-2 0-16,6-2 25 15,1-1 82-15,4-1-2 16,4 1-14-16,2 1-9 16,6-4-20-16,1 0 18 15,-1-1-31-15,-1-2-27 16,-3-3-13-16,-5 0 0 15,-3 0 2-15,-2-1 3 16,-2 0 7-16,1-1 5 16,-3 0 7-16,0-1-10 0,-5-1-7 15,-2 2-10 1,-4-2-2-16,-1 0-5 0,0 0-1 16,0 0-4-16,0 0 3 15,0 0 2-15,0 0 1 16,5 0 7-16,5 0 1 15,7-5-8-15,2-6-1 16,3 0 0-16,1 0-1 16,0 0 1-16,3 5-2 15,1 6 4-15,1 0-4 16,5 0 2-16,3 15-2 16,3 4 0-16,-1 0 2 0,-1 0 0 15,1-1 0 1,1 2 2-16,1-2-2 0,-3 5 0 15,2-1 3-15,-3-2-2 16,-6 0 1-16,-1-2 1 16,-2 0 0-16,3 0-2 15,1-5 1-15,4 0 2 16,5-5 7-16,0-5 0 16,4-3 0-16,-1 0 8 15,0-12-3-15,2-5-1 16,0-1-9-16,7-1-6 15,4 7-1-15,8 4 0 16,8 8-2-16,4 0 3 0,0 14 3 16,-3 11 4-1,-4 3 15-15,-6 5-10 0,-1 4-7 16,2 6-3-16,5 1-1 16,7 3-1-16,7 0 1 15,5-5-1-15,-1-6 6 16,-2-12-3-16,-11-12 2 15,-14-12-4-15,-12-7 7 16,-12-21-1-16,-5-5-4 16,-5-1-1-16,-7 3 0 15,-5 3 2-15,-1 2-3 16,-1 5-2-16,2 2-1 16,5 6 2-16,7 3 0 15,10 6-1-15,6 4-2 0,-2 0 3 16,-4 2 3-16,-6 10 0 15,-9-3 0-15,-8-3-3 16,-4-4 1-16,-6-2 0 16,-3 0 3-16,1 0 3 15,1-13-5-15,-1-5-2 16,-1-3-4-16,0 1-2 16,0 6-18-16,0 4-26 15,0 7 2-15,0 3 15 16,0 0 33-16,0 0-18 15,0 0 9-15,0 0-2 16,3 0-9-16,10 2-9 16,6 3-79-16,5-2-69 0,-2-3-116 15,1 0-330-15</inkml:trace>
  <inkml:trace contextRef="#ctx0" brushRef="#br1" timeOffset="111267.54">17845 9252 789 0,'0'0'89'0,"0"0"-49"16,0 0 107-16,0 0-49 15,0 0-79-15,0 0-10 0,42 23-1 16,-25-5 3-16,-1-1 4 16,-3 2-5-16,-6 2-5 15,1 1-5-15,2 8 0 16,1 1 0-16,4-3 0 15,2 0 0-15,3-8 0 16,-1-4 1-16,2-9-2 16,1-6 3-16,0-1-1 15,4-2 3-15,6-15-1 16,6-2-2-16,7 0-1 16,7 5 1-16,2 4 0 15,-2 3 0-15,-6 7 10 0,-13 0 10 16,-6 3 3-16,-9 13-18 15,0 6-6-15,1 6-4 16,2 2 3-16,6 2 0 16,3-6 2-16,3-4 3 15,1-5 35-15,3-9 29 16,0-8-1-16,2 0-26 16,0-17-17-16,0-11-5 15,-9-6-9-15,-11-3-8 16,-10 0-2-16,-9 5-5 15,-3 6-48-15,-13 7-54 16,-1 9-59-16,10 9-79 16,7 1 11-16,22 14-431 0</inkml:trace>
  <inkml:trace contextRef="#ctx0" brushRef="#br1" timeOffset="112501.55">19496 9174 793 0,'0'0'35'0,"0"0"-20"0,0 0-14 16,0 0 45-16,85 16 1 15,-64 1-20-15,4 6-5 16,2 2-5-16,3 2-13 15,0 1 5-15,-2-5 3 16,4 0-2-16,5-6 2 16,3-1 4-16,12-5 3 15,9-3 1-15,6-8 17 16,5 0 2-16,-5-3 1 16,-4-8 24-16,-9 0 13 0,-8 5-40 15,-3-1-26-15,-1 7-9 16,-2 0-1-16,2 3 0 15,-1 16-2-15,0 7 1 16,1 6-2-16,1 2-3 16,0 0 4-16,5 1 0 15,8-4-1-15,12-3-14 16,12-3-6-16,13-3 14 16,2-7 8-16,-1-4 10 15,-6-9 24-15,-12-2-1 16,-14-2 8-16,-13-13-20 15,-12-6-12-15,-7-1-9 16,-6 0-3-16,-6 5-15 0,-2 5-1 16,2 4 10-1,3 8 5-15,9 0 2 0,11 17-2 16,9 10 4-16,11 5 12 16,9 4 12-16,0-5 7 15,0-6 8-15,1-8-8 16,-2-10-17-16,1-4-14 15,8-3-33-15,3-13-88 16,5-30-161-16,8-32-553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29:14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20334 8738 1287 0,'0'0'7'15,"0"0"5"-15,0 0 114 16,81-59-1-16,-49 56-25 16,10 3-18-16,7 0-39 15,4 0-27-15,1 9-2 16,-1 2 2-16,-5 0-1 0,4 3 2 16,0 3-7-16,5 2-6 15,0 2 5-15,-5 3 6 16,-3 2 13-16,-8 1-8 15,-9 1-8-15,-6 2 3 16,-10 4-7-16,-5 6-8 16,-8 4 0-16,-3 3-1 15,-5 3 1-15,-23 1-3 16,-16 0 2-16,-14-3 1 16,-21-4-1-16,-15-10-2 15,-16-12 0-15,-11-14-9 16,-1-8-10-16,8-14-26 15,15-15 7-15,24-9 9 0,20-7 27 16,17-7 5-16,15-9 5 16,10-10 4-16,9-7 20 15,4-2 13-15,10 1 17 16,20 5-8-16,9 12-8 16,10 13-43-16,5 10 0 15,1 14 0-15,2 9 0 16,-5 7 0-16,-10 6 0 15,-11 3 0-15,-10 0-132 16,-10 14-213-16,-3 13-456 16</inkml:trace>
  <inkml:trace contextRef="#ctx0" brushRef="#br0" timeOffset="1217.14">22846 5203 500 0,'-24'115'125'0,"-7"34"30"15,-11 33-22-15,-9 26-51 16,-10 14-35-16,-7 12-36 16,1 0-11-16,-2-11-7 15,5-6 4-15,3-14 3 16,4-10 0-16,17-9 1 16,16-16-1-16,16-16 0 15,8-16-4-15,0-19 4 16,5-12-1-16,-2-17-6 15,-3-6-3-15,0-2-4 16,-13-8-27-16,-1 0-51 16,0-4 10-16,3 0-51 15,2-7 115-15,4-8 18 0,-1-11 23 16,2-16 18 0,-1-7 20-16,4-12-61 0,1-3-4 15,-2-1-11-15,2 0-48 16,0-2-41-16,0-1-405 15</inkml:trace>
  <inkml:trace contextRef="#ctx0" brushRef="#br1" timeOffset="8342.02">15658 4721 642 0,'0'0'0'0,"0"0"-517"15</inkml:trace>
  <inkml:trace contextRef="#ctx0" brushRef="#br1" timeOffset="9959.37">15339 3906 1150 0,'0'0'40'0,"0"0"42"16,115-68-33-16,-54 43 67 16,11 0-29-16,14-4-51 15,15 4 8-15,7 1 5 0,8 5 28 16,5 5 32-1,0 4-64-15,3 3-24 0,1-1-1 16,5-1 11-16,7-3-15 16,12-3-14-16,9 1 0 15,2-1-2-15,-2 3 0 16,-13 4 6-16,-7 8-5 16,1 0 17-16,6 13-3 15,6 11-7-15,14 4-5 16,1 3 5-16,6 2-8 15,4 1-1-15,-2 7-3 16,5-1 4-16,-5 1 1 16,2 6 3-16,-7 2 1 15,-7 2-1-15,-2 7-4 16,-8 2 0-16,-3 3 3 0,-1 4-3 16,-6-1 0-16,-4-2 0 15,-5-4 0-15,-11-2 0 16,-8-5 0-16,-10-1 0 15,-13 2 0-15,-7-1 0 16,-5 8 0-16,-8 5 0 16,-6 11 0-16,-6 4 0 15,-5 2 0-15,-5-8 0 16,-7-7 0-16,-6-6 0 16,-10-3 0-16,-3 1 0 0,-8-1 0 15,-2 4 0 1,-2 7 0-16,2 7 0 0,-3 5 0 15,3 3 0 1,1 0 0-16,-2 7 0 0,3 2 0 16,-3 3 0-16,1 2 0 15,-4-5 0-15,-1 5 0 16,-5 1 0-16,-3 1 0 16,0 8 0-16,0 3 0 15,-12 4 0-15,-6 7 0 16,-3-2 0-16,-7 5 0 15,-8 0 0-15,-3-4 0 16,-7 1 0-16,-6-2 0 16,-8-1 0-16,-4 0 0 0,-10 2 0 15,-7-4 0-15,-12 1 0 16,-6-7 0-16,-14-6 0 16,-10-7 0-16,-8-9 0 15,-10-8 0-15,-2-6 0 16,3-4 0-16,1-2 0 15,1-7 0-15,0-3 0 16,-11-7 0-16,-9-8 0 16,-9-9 0-16,-12-8 0 15,3-11 0-15,-3-9 0 16,3-5 0-16,-8-3 0 16,-5 0 0-16,-2 0 0 15,0 0 0-15,8 0 0 0,4 0 0 16,6-11 0-1,0-18 0-15,-4-10 0 0,0-15 0 16,-5-17 0-16,9-15 0 16,10-14 0-16,14-13 0 15,15-8 0-15,11-8 0 16,9-10 0-16,7-15 0 16,4-8 0-16,3-9 0 15,6-6 0-15,1 0 0 16,11-2 0-16,9 1 0 15,18 7 0-15,18 4 0 16,15 0 0-16,14-3 0 16,8-4 0-16,8-9 0 15,18-2 0-15,7 2 0 16,7 0 0-16,5 3 0 0,7 3 0 16,8-3 0-16,1 1 0 15,6 4 0-15,6 7 0 16,12 10 0-16,11 12 0 15,10 9 0-15,10 13 0 16,5 10 0-16,2 6 0 16,6 5 0-16,-2 9 0 15,-3 9 0-15,-7 13 0 16,-3 12-66-16,-8 16-79 16,-7 14-96-16,-12 23 45 0,-14 7-22 15,-19 30 66 1,-17 15 4-16,-7 6-146 0</inkml:trace>
  <inkml:trace contextRef="#ctx0" brushRef="#br1" timeOffset="10440.79">16911 4889 1057 0,'0'0'380'15,"0"0"-185"-15,0 0-12 16,96 121 2-16,-10-36-138 16,29 28-47-16,22 29 0 15,20 29 0-15,2 17 0 16,4 8 0-16,-2-5 0 0,-6-5 0 15,-4-9 0-15,-12-17 0 16,-11-8 0 0,-10-19 0-16,-13-19 0 0,-15-22 0 15,-15-29 0-15,-14-24 0 16,-9-31 0-16,-4-18-88 16,-2-37-303-16,0-26-171 15</inkml:trace>
  <inkml:trace contextRef="#ctx0" brushRef="#br1" timeOffset="10785.11">19035 5246 1673 0,'0'0'9'16,"0"0"29"-16,0 0 136 15,0 0-29-15,0 0-137 16,0 0-8-16,-43 134 0 15,-5-27 0-15,-18 23 0 16,-23 19 0-16,-32 24 0 16,-22 16 0-16,-18 14 0 15,-9 3 0-15,9-5 0 16,7-11 0-16,14-14 0 16,15-20 0-16,19-23 0 15,19-19 0-15,23-19 0 16,20-20 0-16,17-17 0 0,13-21 0 15,8-16 0-15,3-12 0 16,3-9 0-16,0 0 0 16,0 0 0-16,0 0 0 15,-3-12 0-15,-3-18-58 16,-3-17-132-16,2-12-146 16,1-2-284-16</inkml:trace>
  <inkml:trace contextRef="#ctx0" brushRef="#br1" timeOffset="12149.89">12571 4277 954 0,'0'0'148'0,"0"0"-143"16,0 0 1-16,0 0 61 0,0 0-63 15,92 53-4-15,-56-28 0 16,9 4-2-16,1 1 0 15,-3-2-12-15,-10-7-13 16,-15-9-19-16,-8-6-43 16,-8-6-127-16,-1 0-334 15</inkml:trace>
  <inkml:trace contextRef="#ctx0" brushRef="#br1" timeOffset="12753.87">14914 4962 1393 0,'0'0'17'0,"0"0"-17"15,0 0-15-15,0 0 15 16,-166 0 88-16,35 4-12 15,-45 5-23-15,-31 4-10 16,-23-1-17-16,-19 5-14 0,-3 3-9 16,3 2 3-16,18-2-6 15,29-1-5 1,40-8 4-16,38-2 1 0,34-6 1 16,32-3 0-16,24 0-1 15,15 0-12-15,14 0-28 16,5-9 1-16,13-1 15 15,22 0-82-15,14 6-69 16,15 4-120-16,17 2-239 16</inkml:trace>
  <inkml:trace contextRef="#ctx0" brushRef="#br1" timeOffset="13125.26">14847 5987 1602 0,'0'0'21'16,"0"0"-21"-16,0 0-16 15,0 0 16-15,0 0 4 16,-154 0 50-16,33 1-19 15,-31 6-3-15,-24-1-7 0,-13-3-18 16,-14-3-4-16,-6 0-2 16,2 0 1-16,5-3 4 15,20 2-6-15,32 1-3 16,29 3-3-16,30 12-2 16,31 3-9-16,21-6 5 15,20-5 11-15,12-2 0 16,4-5 2-16,3 0-2 15,0 0-10-15,12-4-84 16,13-10-189-16,14 1-241 16</inkml:trace>
  <inkml:trace contextRef="#ctx0" brushRef="#br1" timeOffset="13470.03">14504 7000 1795 0,'0'0'48'16,"0"0"-48"-16,0 0-246 16,-101-5 246-16,-18-8 2 15,-27 3 23-15,-24 0-20 16,-16-3 0-16,-20-7-2 15,-4-9 2-15,-2-10-5 16,6-2-8-16,21 1 7 16,24 9-7-16,34 11-21 0,33 11-22 15,36 5 3-15,27 4-7 16,20 0 14-16,11 0 39 16,5 0 2-16,24 0 0 15,12 0-65-15,12 0-85 16,12 4-83-16,11 6-246 15</inkml:trace>
  <inkml:trace contextRef="#ctx0" brushRef="#br1" timeOffset="13750.09">14228 7906 1613 0,'0'0'49'16,"0"0"-49"-16,-84-36-141 15,-10-3 141-15,-21-4 14 16,-17 4-5-16,-13 8-8 16,-7 8 2-16,4 2-1 15,15 4-2-15,14 0 0 16,22-3-4-16,12-4-3 15,12-2 5-15,14-8 1 0,11 2-4 16,12-1-32 0,10 9-135-16,20 8-152 0,6 12-198 15</inkml:trace>
  <inkml:trace contextRef="#ctx0" brushRef="#br1" timeOffset="14059.87">13940 8448 657 0,'0'0'864'16,"0"0"-831"-16,0 0-33 0,-100-26-8 15,12-18 8-15,-17-7 4 16,-21-4 4-16,-5 2-7 15,-8 2 0-15,-6-2-1 16,11-1-10-16,9-4-5 16,11-2 3-16,17 4-2 15,15 5 14-15,17 7 0 16,14 9-97-16,12 5-142 16,15 6-137-16,11 3-193 15</inkml:trace>
  <inkml:trace contextRef="#ctx0" brushRef="#br1" timeOffset="14357.88">13130 8724 1417 0,'0'0'61'15,"0"0"-61"-15,0 0-151 16,0 0 128-16,-137-121 20 16,41 36 3-16,-12-8 2 15,-12-4-2-15,-1 4 1 16,6 9-2-16,5 11-8 16,16 6-105-16,11 3-5 0,11 2 18 15,11 1 71-15,7 1 24 16,7 2 3-16,6 4-7 15,2 9-91-15,11 11-286 16</inkml:trace>
  <inkml:trace contextRef="#ctx0" brushRef="#br1" timeOffset="14923.83">9732 4412 833 0,'28'-76'272'0,"0"0"-272"16,-5 3-478-16,0 7 478 15,-4 15 5-15,-3 11 2 16,-2 10 47-16,-5 11-6 16,4 5-22-16,7 9 38 15,12 5-1-15,14 0 1 16,13 29 43-16,21 22 20 16,29 25-49-16,32 38-10 15,44 35 20-15,38 40-18 16,31 43-15-16,23 30-31 15,-2 20-15-15,-19-2 2 16,-43-15 27-16,-59-36-18 0,-63-39-20 16,-64-39-7-16,-43-42-7 15,-72-41-59-15,-44-41-61 16,-45-29-72-16,-30-52-65 16,-20-30-3-16</inkml:trace>
  <inkml:trace contextRef="#ctx0" brushRef="#br1" timeOffset="15163.61">9217 5833 637 0,'121'87'809'0,"17"13"-792"15,-1 9-17-15,-6 6 0 16,-6-2-1-16,-14-3-4 15,-16-4 0-15,-17-12-3 16,-20-15-29-16,-31-20-40 16,-27-20-50-16,-14-24-85 15,-44-15-70-15,-25-10-378 16</inkml:trace>
  <inkml:trace contextRef="#ctx0" brushRef="#br1" timeOffset="15244.78">9228 6609 1125 0,'0'0'0'0,"86"81"-206"16,-42-34-77-16,5 2 56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32:47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7598 2799 745 0,'0'0'180'16,"0"0"-104"-16,0 0 105 15,0 0-24-15,0 0-61 16,0 0 3-16,0 0 10 16,7-5-21-16,10 5-6 15,3 0-12-15,6 0-27 16,5 0-23-16,8 0-7 15,7 0-2-15,11 0-3 16,17 6-8-16,16 3 5 16,19 0 1-16,20 0-4 15,12 2 1-15,19-2-3 16,11 3 0-16,20-2-3 16,15-1 3-16,4 2 1 0,3 0 6 15,5 0-7-15,10 0-5 16,2 1 4-16,16-2 1 15,0 1 10-15,9-2 2 16,6 2-12-16,-1-1-1 16,13 2 1-16,-3 0 8 15,-2 2-8-15,-4 0-1 16,-4-1-5-16,-2-3 6 16,-5-1 6-16,-5 1-6 15,4-2-8-15,-2-1 5 16,9 0 1-16,2 1 1 15,-2 0-7-15,10-1-12 0,2 3 4 16,4-2 5-16,5 2 11 16,3 0-7-16,2-1-2 15,6-1 4-15,0-2 2 16,6 4 2-16,6-3-16 16,9 3 4-16,5-1-4 15,6 0 5-15,6-2 2 16,1 2 10-16,7-1 2 15,7 1-2-15,4 0-2 16,2 3 2-16,1-2 2 16,2 2-2-16,0 1 0 15,-2-2 1-15,-3 2 7 16,-4-4-3-16,-10 1 4 0,-4-1 4 16,-9-3-6-16,-9-2-6 15,-5 2 8-15,-12-2 10 16,-4 1-1-16,-9 4-3 15,-7 0-1-15,-18 2 2 16,-21 0-13-16,-27 0-3 16,-31-2-7-16,-28 3-2 15,-30 1-23-15,-34-1-41 16,-40 1-132-16,-35-2-207 16</inkml:trace>
  <inkml:trace contextRef="#ctx0" brushRef="#br0" timeOffset="1892.18">7526 2772 816 0,'0'0'378'16,"0"0"-165"-16,0 0 2 15,0 0-13-15,0 0-81 16,0 0-47-16,-3-13-46 15,3 36-28-15,9 15 0 16,4 15 0-16,1 12 0 16,0 12 0-16,2 17 0 15,0 7 0-15,2 10 0 16,1 7 0-16,-5 0 0 16,1 7 0-16,-9 1 0 15,-6-6 0-15,0-6 0 16,-3-13 0-16,-7-6 0 0,2-12 0 15,-1-12 0-15,3-12 0 16,-3-9 0-16,5-15 0 16,-1-11 0-16,1-10 0 15,-1-8 0-15,2-6 0 16,3 0 0-16,-3 0 0 16,3 0 0-16,-3 0-3 15,-1 0-5-15,-1 0 3 16,1 0 1-16,2 0 1 15,1 0 2-15,1 0 2 16,0 0 4-16,0 0-1 16,0 0-1-16,0 0 8 15,0 0-11-15,0 0 0 16,1 0 0-16,11 0 0 16,8 2 0-16,5 2 0 0,5 0 0 15,9-1 0-15,8 0 0 16,8 0 0-16,8-1 0 15,13 6 0-15,21 4 0 16,24 5 0-16,21 7 0 16,17 2 0-16,16 3 0 15,11 5 0-15,14 2 0 16,16 1 0-16,5 2 0 16,6 0 0-16,6-2 0 15,4-2 0-15,13 0 0 0,10-1 0 16,7 1 0-1,13 3 0-15,4 0 0 0,9 2 0 16,6 1 0-16,-1-2 0 16,-1 0 0-16,1-3 0 15,-4-2 0-15,0 0 0 16,1-1 0-16,8 3 0 16,4 1 0-16,6 1 0 15,4-1 0-15,5 1 0 16,5 1 0-16,4-2 0 15,5-2 0-15,-5-3 0 16,0 0 0-16,0-4 0 16,-2-1 0-16,-1-2 0 15,0-1 0-15,1 0 0 16,2 0 0-16,-4 1 0 0,-7-1 0 16,-3 2 0-1,-4-2 0-15,0-2 0 0,-4 3 0 16,-5-3 0-16,-9-2 0 15,-4-2 0-15,-6-1 0 16,-9-5 0-16,-8-3 0 16,-8-1 0-16,-6-5 0 15,-11 0 0-15,-10 1 0 16,-13 0 0-16,-11-1 0 16,-11 0 0-16,-13 0 0 15,-17-1 0-15,-15-2 0 16,-16 0 0-16,-16 0 0 0,-11 0 0 15,-13 0 0-15,-10 0 0 16,-14 0 0-16,-10 0 0 16,-16 0 0-16,-11 0 0 15,-11 0 0-15,-5 0 0 16,-2 1 0-16,0 4 0 16,0-2 0-16,1 0 0 15,-2 2 0-15,0-3 0 16,0 0 0-16,5 0 0 15,0 1 0-15,2-3 0 16,-3 0 0-16,0 0 0 16,-5 0 0-16,0-17 0 15,-3-8 0-15,-3-13 0 16,-4-15 0-16,-4-17 0 16,-2-15 0-16,0-13 0 0,0-10 0 15,0-4 0-15,0-10 0 16,0-4 0-16,0-3 0 15,10-11 0-15,10-10 0 16,5-5 0-16,6-1 0 16,2 5 0-16,-2 14 0 15,-2 10 0-15,-2 10 0 16,-2 12 0-16,-5 13 0 16,-4 11 0-16,-7 17 0 15,-8 19 0-15,-1 24-41 0,-3 21-437 16</inkml:trace>
  <inkml:trace contextRef="#ctx0" brushRef="#br0" timeOffset="3376.92">7441 7486 1364 0,'0'0'29'0,"116"6"76"0,-39 2 21 16,16-1-48-16,9 3 21 16,4 1-16-16,7 3-21 15,5 0-16-15,15 5-16 16,13 2-5-16,21 4-25 16,10 3 0-16,11 2 0 15,17 6 0-15,14-2 0 16,17 3 0-16,26 1 0 15,7-4 0-15,13 3 0 16,5-1 0-16,15-3 0 16,11-1 0-16,9 0 0 15,7-3 0-15,0-1 0 16,2 1 0-16,2-4 0 0,7-1 0 16,9 0 0-16,5-1 0 15,3-2 0-15,4-2 0 16,3 1 0-16,-3 1 0 15,3-1 0-15,-4-3 0 16,-6 0 0-16,-9-4 0 16,-3 1 0-16,-2-1 0 15,0-1 0-15,0-1 0 16,-5 3 0-16,-5-3 0 16,-10 4 0-16,-6 1 0 15,-11 1 0-15,-11-1 0 16,-7 4 0-16,-11 0 0 0,-8 0 0 15,0 7 0-15,1-2 0 16,4 2 0-16,-3 0 0 16,-6 0 0-16,-11-2 0 15,-9-1 0-15,-4-2 0 16,-9 2 0-16,-9-2 0 16,-9-1 0-16,-9-3 0 15,-10 0 0-15,-11-2 0 16,-12-3 0-16,-20-3 0 15,-17-3 0-15,-14-3 0 16,-15-1 0-16,-6-2 0 16,-8 0 0-16,1 3 0 15,-2 3 0-15,0-2 0 16,1 4 0-16,-5-1 0 16,-7 1 0-16,-8-3 0 0,-14 1 0 15,-10 0 0-15,-14-5 0 16,-13-1 0-16,-8 1 0 15,-8-2 0-15,-2 0 0 16,0 0 0-16,0 0 0 16,0 1 0-16,0 6 0 15,0 3 0-15,4 3 0 16,13 1 0-16,1 3 0 16,-4 3-45-16,-4-3-213 15,-9-3-471-15</inkml:trace>
  <inkml:trace contextRef="#ctx0" brushRef="#br0" timeOffset="4330.91">7275 7428 1369 0,'0'0'258'0,"0"0"-95"16,0 0 35-16,0 0-139 15,0 0-59-15,0 0 0 16,48 58 0-16,-33 6 0 16,-3 18 0-16,-6 21 0 15,-4 12 0-15,-2 21 0 16,0 14 0-16,7 5 0 16,5 7 0-16,2-8 0 15,3-10 0-15,-6-12 0 16,-4-18 0-16,-7-19 0 15,0-19 0-15,0-19 0 0,-3-14 0 16,-4-15 0-16,2-13 0 16,4-7 0-16,1-8 0 15,0 0 0-15,0-17 0 16,0-10-6-16,0-7-58 16,0 1 0-16,4 2-37 15,-1 6-15-15,-1 5 6 16,2 9-38-16,-1 5 1 15,5 6 7-15,-1 0-78 16,1 2-22-16,-3 9-173 16</inkml:trace>
  <inkml:trace contextRef="#ctx0" brushRef="#br0" timeOffset="5243.68">7456 9235 773 0,'0'0'265'0,"0"0"-90"0,0 0 23 16,81 8-61-16,-47-8-43 15,6 0-7-15,8 0-7 16,18 6-13-16,17 8-12 16,16 6 31-16,17 8-62 15,8 5-18-15,7 4-6 16,18 1 0-16,18 0 0 16,23 0 0-16,17 0 0 15,12-1 0-15,5 0 0 16,9 2 0-16,15 2 0 0,11-2 0 15,15 0 0 1,7-4 0-16,0 0 0 0,6-1 0 16,4-3 0-16,1-3 0 15,5-3 0-15,6 0 0 16,4-6 0-16,6 1 0 16,-1-4 0-16,-2-2 0 15,-7-4 0-15,-6 1 0 16,-8-4 0-16,-6 0 0 15,1-2 0-15,5 1 0 16,1 2 0-16,5 1 0 16,6 1 0-16,0 0 0 15,2-3 0-15,-6 0 0 0,-1-4 0 16,-7-1 0-16,-3-2 0 16,-1 0 0-16,3 0 0 15,0 5 0-15,7 2 0 16,2 3 0-16,3 1 0 15,1 0 0-15,-1 3 0 16,-4 1 0-16,-6 3 0 16,-8-1 0-16,-7 0 0 15,-5 0 0-15,-11 2 0 16,-11-1 0-16,-7 1 0 16,-9 0 0-16,-3 1 0 15,-8-1 0-15,-11 4 0 0,-5-1 0 16,-13 0 0-1,-11-2 0-15,-18-5 0 0,-13 0 0 16,-22-3 0-16,-17-4 0 16,-16 1 0-16,-22-4 0 15,-13 1 0-15,-11 0 0 16,-9-2 0-16,-9 3 0 16,-2-1 0-16,-1 6 0 15,2 1 0-15,1 1 0 16,4 2 0-16,2 1 0 15,0 0 0-15,5-2 0 16,1 0 0-16,2 2 0 16,1-3 0-16,-3-2 0 15,-8-2 0-15,-10-6 0 0,-10-4 0 16,-4 0 0-16,-1-7 0 16,-1-17 0-16,0-16 0 15,0-18 0-15,-3-23 0 16,-2-15 0-16,1-20 0 15,1-11 0-15,4-9 0 16,2-1 0-16,9 4 0 16,7 9 0-16,9 3 0 15,14 5 0-15,9 10 0 16,2 8-323-16,-1 22-505 16</inkml:trace>
  <inkml:trace contextRef="#ctx0" brushRef="#br0" timeOffset="6494.9">6916 11275 365 0,'0'0'1069'0,"94"4"-1052"15,-27 3 38-15,15 0 50 16,21 3-3-16,24-2 5 0,28 3-17 15,20 4-19 1,33 3-23-16,31 8-30 0,37 8-18 16,41 7 0-16,30 7 0 15,26 3 0-15,27 3 0 16,25-1 0-16,25 0 0 16,29 0 0-16,15 1 0 15,16 1 0-15,12 1 0 16,10 2 0-16,20-3 0 15,8 0 0-15,15 2 0 16,1-1 0-16,5 2 0 16,-3 2 0-16,-8-3 0 15,-4 1 0-15,-9-1 0 0,-10-4 0 16,-17 0 0-16,-14-1 0 16,-24-2 0-16,-16-3 0 15,-20-6 0-15,-28-6 0 16,-19-6 0-16,-21-2 0 15,-21-8 0-15,-14-2 0 16,-11-5 0-16,-16-1 0 16,-12-3 0-16,-16-2 0 15,-16 1 0-15,-14-2 0 16,-7 3 0-16,-15 5 0 16,-16-1 0-16,-21 1 0 15,-28-2 0-15,-28-1 0 0,-32-5 0 16,-28-2 0-1,-29 0 0-15,-20-3 0 0,-20 1 0 16,-13 1 0-16,-10-2 0 16,-1 4 0-16,-3 7 0 15,-21 1 0-15,-15 2-82 16,-11-6-426-16</inkml:trace>
  <inkml:trace contextRef="#ctx0" brushRef="#br0" timeOffset="6875.69">6809 11042 340 0,'0'0'385'0,"0"0"-385"15</inkml:trace>
  <inkml:trace contextRef="#ctx0" brushRef="#br0" timeOffset="7344.97">7119 11104 1145 0,'0'0'271'0,"0"0"-223"0,0 0 56 16,0 0 48-16,0 0-99 16,-4 72 17-16,1-13 0 15,1 13-15-15,2 22-24 16,0 24 2-16,0 11-18 16,0 23-15-16,3 7 0 15,4 0 0-15,-1 5 0 16,2-7 0-16,-4-3 0 15,-1-12 0-15,-3-16 0 16,0-19 0-16,0-25 0 16,0-23 0-16,0-23-33 15,0-24-154-15,2-12-203 16,14-25-468-16</inkml:trace>
  <inkml:trace contextRef="#ctx0" brushRef="#br0" timeOffset="8439.65">7150 12918 1310 0,'0'0'8'15,"0"0"9"-15,87 35 156 16,-47-25-77-16,8 0-32 0,10 0 22 15,9 2 9 1,15 0-58-16,12 4-12 0,19 2-1 16,23 6-19-16,33 6 0 15,23 4 0-15,29 1 12 16,25 3-14-16,15 0 23 16,24 0 4-16,9 0-9 15,12-2-21-15,10 1 0 16,9-4 0-16,10 3 0 15,10-1 0-15,8-2 0 16,1 3 0-16,7-5 0 16,3 2 0-16,0-5 0 15,1-2 0-15,1 0 0 16,1-2 0-16,-5 0 0 0,4 1 0 16,1 1 0-16,-6 5 0 15,3-1 0-15,-5-2 0 16,-6-1 0-16,-13-5 0 15,-11-3 0-15,-12 0 0 16,-2-2 0-16,-6 0 0 16,0-2 0-16,-2 2 0 15,-1 2 0-15,-1-4 0 16,0 0 0-16,-4-2 0 16,-6 0 0-16,-7-1 0 15,-5 1 0-15,-11 2 0 0,-6 0 0 16,-2 3 0-1,-8 1 0-15,-5 2 0 0,-7 2 0 16,-5 1 0-16,-8-2 0 16,-6 1 0-16,-16-3 0 15,-19-3 0-15,-16 1 0 16,-17-4 0-16,-11 0 0 16,-15-2 0-16,-13 2 0 15,-12-2 0-15,-12 3 0 16,-7-3 0-16,-10 2 0 15,-13-1 0-15,-10-3 0 16,-12 0 0-16,-10-3 0 16,-3 0 0-16,-4-2 0 15,0 0 0-15,4 2 0 0,5-1 0 16,6 3 0-16,13 1 0 16,2 1 0-16,4 1 0 15,2 0 0-15,-1 0 0 16,3-4 0-16,-1 1 0 15,-3-3 0-15,-8-2 0 16,-7 1 0-16,-8 0 0 16,-6-3 0-16,-5 2 0 15,-4-1 0-15,-1-2 0 16,-6-1 0-16,-2 0 0 16,-3 0 0-16,3 0 0 15,0 0 0-15,3 0 0 16,2 0 0-16,2 0 0 0,-3 0 0 15,-2 0 0-15,-5-1 0 16,-5 0 0-16,-4-2 0 16,0-2 0-16,0-5 0 15,0-8 0-15,0-12 0 16,0-16 0-16,-4-19 0 16,-10-20 0-16,2-26 0 15,8-27 0-15,4-26 0 16,10-11 0-16,17-2 0 15,3 15 0-15,3 15 0 16,-2 14 0-16,11 7-239 16,10 19-1023-16</inkml:trace>
  <inkml:trace contextRef="#ctx0" brushRef="#br0" timeOffset="17754.53">10227 2819 1200 0,'0'0'336'16,"0"0"-212"-16,8 83-11 15,-5 21-16-15,-3 46 1 16,0 32-39-16,-24 23-39 15,-12 8-20-15,-4-6 0 16,-2-13 0-16,2-30 0 16,10-31 0-16,7-30-4 15,10-29-61-15,6-26-78 16,2-28-126-16,1-20-190 16</inkml:trace>
  <inkml:trace contextRef="#ctx0" brushRef="#br0" timeOffset="18346.91">8251 3234 426 0,'0'0'1380'16,"0"0"-1364"-16,0 0-2 15,0 0 111-15,0 0-49 0,0 0-66 16,-46-29-10-16,28 41 0 16,-6 13 0-16,-1 13 0 15,1 10 0-15,4 8 0 16,7 5 0-16,7-3 0 16,6-2 0-16,0-10 0 15,19-8-14-15,11-13-2 16,6-9 11-16,9-10-4 15,4-6-17-15,6-9-37 16,-5-15 15-16,-3-5-15 16,-11-4-56-16,-8-3-25 15,-7 2-82-15,-3 4-175 16</inkml:trace>
  <inkml:trace contextRef="#ctx0" brushRef="#br0" timeOffset="18674.63">8676 3537 1288 0,'0'0'113'15,"0"0"-10"-15,0 0 70 16,5-88-28-16,-5 76-96 16,-2 8-19-16,-1 2-11 0,0 2-19 15,0 0-5 1,-4 11-8-16,-5 11 13 0,-4 6 0 15,-1 3-8 1,1-1-25-16,4-3-28 0,1-8-33 16,5-6-9-16,5-7 38 15,1-6 26-15,0 0 39 16,0 0 24-16,18-3 4 16,7-11-28-16,5-5-1 15,-2 1-9-15,3 0-26 16,-4 1-10-16,-1 2-29 15,1 7-58-15,-2 2-182 16,3 4-173-16</inkml:trace>
  <inkml:trace contextRef="#ctx0" brushRef="#br0" timeOffset="19079.77">9037 3403 985 0,'0'0'177'0,"0"0"-22"15,0 0-5-15,0 0-81 16,0 0-69-16,0 0-5 16,6 73 5-16,-6-23 3 15,0-1-3-15,0-6-13 16,-3-4-18-16,0-11-1 16,0-11 0-16,-3-9 28 15,3-5 1-15,0-3 3 16,2 0 32-16,-2 0 59 0,0-5-16 15,0-3-8-15,0-1 6 16,0 3-19-16,0 2-27 16,-3 3-5-16,0 1-18 15,-8 0-4-15,-8 0-6 16,-6 19-3-16,-1 7-16 16,6 6-25-16,9 4-17 15,11-5 11-15,3-9 10 16,0-5 30-16,15-13 16 15,7-4 11-15,4-4 7 16,-4-20-4-16,-1-8-14 16,-5-8-73-16,-2 0-205 15,8 0-413-15</inkml:trace>
  <inkml:trace contextRef="#ctx0" brushRef="#br0" timeOffset="19911.68">9220 3796 1555 0,'0'0'105'16,"0"0"-67"-16,69-100 103 16,-57 59-6-16,-2 1-78 15,-7 6-41-15,-3 6-16 16,0 9 0-16,0 8 0 15,0 8 0-15,0 3 0 16,0 0 0-16,-9 23 0 16,-14 15 0-16,-6 12 0 0,1 9 0 15,9 5 0 1,10-4-29-16,9-7-16 0,4-6-32 16,26-11 24-16,9-7-6 15,16-7-6-15,9-7-11 16,17-8-48-16,10-7-163 15,9 0-296-15</inkml:trace>
  <inkml:trace contextRef="#ctx0" brushRef="#br0" timeOffset="20638.25">11107 3680 1669 0,'0'0'29'0,"0"0"27"0,0 0-10 16,0 0 18-1,0 0-13-15,0 0-51 0,-34-42-3 16,-2 70 3-16,1 11 2 16,6 10-2-16,13 4-11 15,10 3-4-15,6 1 1 16,0-7-8-16,16-4-22 16,10-8 1-16,0-10 23 15,4-10 10-15,-6-9 1 16,0-6 9-16,-9-3 4 15,-6 0 12-15,-3 0 26 16,-5 0 15-16,-1 1-33 16,0 15-24-16,0 13-1 15,-7 15 1-15,-11 9 9 16,-6 0-9-16,-6-5-3 0,-1-9-43 16,-5-10-74-16,3-14-75 15,5-15-96-15,12-3-187 16</inkml:trace>
  <inkml:trace contextRef="#ctx0" brushRef="#br0" timeOffset="21055.4">12335 3324 915 0,'0'0'156'0,"0"0"-63"15,0 0-5-15,0 0 6 16,0 0-14-16,0 0-37 16,3-19 11-16,0 42-21 15,-2 21-10-15,-1 23 61 16,0 31 35-16,0 35-22 15,0 25-6-15,0 27-24 16,-7 14-57-16,-2 1-10 16,-5-3 0-16,-5-14 0 15,-5-22 0-15,-2-22 0 0,-1-26 0 16,3-25 0 0,3-22-51-16,5-23-11 0,8-19-20 15,4-16-83-15,2-8-44 16,2-23-165-16,11-25-498 15</inkml:trace>
  <inkml:trace contextRef="#ctx0" brushRef="#br0" timeOffset="21785.07">15366 3341 1363 0,'0'0'76'0,"0"0"-30"16,0 0 74-16,-6-75 79 15,6 75-47-15,0 0-95 16,0 35-23-16,0 31-34 15,-2 38 0-15,-8 46 0 16,-3 22 0-16,-8 26 0 16,-3 16 0-16,-5 2 0 15,-1 1 0-15,1-11 0 16,-3-16 0-16,4-23 0 0,4-29 0 16,5-31 0-16,8-32-36 15,7-31-82-15,2-23-13 16,2-21-40-16,3-15 24 15,24-39-247-15</inkml:trace>
  <inkml:trace contextRef="#ctx0" brushRef="#br0" timeOffset="22238.69">17657 3259 1167 0,'0'0'188'15,"0"0"-121"-15,0 0-32 16,49 141 19-16,-43-27 47 0,-3 39 53 16,-3 23-59-16,0 16 2 15,-7 11-33-15,-8-7-49 16,-6-2-9-16,-1-12-5 15,3-21-1-15,2-20-6 16,3-26-30-16,3-31-73 16,6-22-57-16,5-26-20 15,3-24-35-15,30-12-153 16</inkml:trace>
  <inkml:trace contextRef="#ctx0" brushRef="#br0" timeOffset="22611.57">20042 3500 345 0,'0'0'538'0,"0"0"-383"16,15 92-2-16,-15-5 33 16,0 30-29-16,0 32-31 15,-13 30 24-15,-3 16-89 16,-4 11-23-16,-4 8-23 15,0-6-9-15,-3-12-4 16,2-19-2-16,-1-30-1 16,4-23-15-16,4-32-31 15,3-26-43-15,12-27-87 16,3-23-17-16,21-16-39 16,27-42-260-16</inkml:trace>
  <inkml:trace contextRef="#ctx0" brushRef="#br0" timeOffset="23000.76">21617 3570 974 0,'0'0'168'0,"19"157"-31"0,-10-43-7 15,1 24-54-15,-3 17 1 16,-7 19 16-16,0 19 0 15,-6 19-16-15,-12 7-37 16,-3 4-19-16,3-3-15 16,0-14-5-16,-1-17-1 15,-1-18-6-15,-3-23-15 16,-1-25-45-16,3-28-74 16,4-27-29-16,8-27-70 15,9-29-200-15</inkml:trace>
  <inkml:trace contextRef="#ctx0" brushRef="#br0" timeOffset="25050.59">2928 3347 1316 0,'0'0'225'15,"0"0"-161"-15,0 0 87 16,0 0 26-16,0 0-63 16,0 0-114-16,0 0 0 15,10 1 0-15,-10 9 0 16,0 7 0-16,0 7 0 15,0 7 0-15,-6-2 0 0,-4 5 0 16,2-1 0-16,4-3-27 16,4-5-64-16,0-7-20 15,3-5 54-15,10-7 24 16,2-6 31-16,7-3 2 16,1-20 7-16,5-13 13 15,2-11 27-15,6-6-7 16,-1-2-22-16,3 4 4 15,-2 0 13-15,-2 6 11 16,-4 7-19-16,-5 10-6 16,-10 11-4-16,-5 9-8 15,-8 8 3-15,-2 0-12 0,3 17-4 16,3 20-7-16,7 15 10 16,4 6 1-16,5 3-1 15,8-7-1-15,1-5-2 16,2-13 3-16,-3-13 0 15,1-11 1-15,-7-11 5 16,1-1 4-16,-2-1 2 16,-1-13-11-16,-1 3 0 15,-1 3 0-15,-3 1 0 16,1 5 0-16,-1 2 0 16,-4 0 0-16,-4 0 0 15,-3 0 0-15,0 7 0 16,6 8-35-16,0 3-128 0,7 0-83 15,9-4-168-15,8-5-626 16</inkml:trace>
  <inkml:trace contextRef="#ctx0" brushRef="#br0" timeOffset="25607.64">4365 3239 1551 0,'0'0'0'0,"0"0"8"15,0 0 5-15,0 0 102 16,0 0-48-16,0 0-21 16,-10-66-18-16,10 66-21 15,0 2-7-15,-3 16-8 16,-3 10 8-16,-3 10 0 16,0 5-8-16,-1 3-18 15,1 1 5-15,-2 0-11 16,1-8-13-16,4-8 3 15,0-12 12-15,6-8 25 0,-3-8 0 16,3-3 3-16,0-11 2 16,3-14 16-16,14-4-15 15,2-1 1-15,0 3-1 16,-4 5 29-16,1 8 0 16,-5 5-15-16,-2 5-15 15,3 4 0-15,-2 1-10 16,5 19-13-16,0 8 7 15,4 5 14-15,1 2-4 16,1-6-34-16,-2-4-33 16,-1-10-38-16,-3-9-66 15,-6-6-54-15,0-6-114 0</inkml:trace>
  <inkml:trace contextRef="#ctx0" brushRef="#br0" timeOffset="25986.04">4662 2859 1060 0,'0'0'576'0,"0"0"-566"16,0 0-10-16,45 97 0 15,-23-14 65-15,2 22 28 16,-4 5-51-16,-4 0-28 15,-7-8-9-15,-3-13-5 16,-4-19-1-16,-2-16-34 16,0-20-80-16,0-17-89 0,1-17-128 15,9-9-183-15</inkml:trace>
  <inkml:trace contextRef="#ctx0" brushRef="#br0" timeOffset="26198">4966 3021 929 0,'0'0'555'0,"0"0"-533"16,0 0-1-16,0 0 62 16,0 0 18-16,0 0-64 0,32 77-17 15,-20-9 7 1,0 5-18-16,3 0-6 0,-3-4-3 15,-1 1-2-15,-3-4-56 16,3-6-132-16,5-13-95 16,2-16-158-16</inkml:trace>
  <inkml:trace contextRef="#ctx0" brushRef="#br0" timeOffset="26618.33">5599 3391 1427 0,'0'0'79'0,"0"0"-79"0,-6-86 0 16,-6 63 100-16,3 7 35 16,2 2-52-16,2 8-29 15,4 2-21-15,-1 4-22 16,-2 0-11-16,-5 4-12 15,-9 21-4-15,-3 11 11 16,-7 12-1-16,4 2-21 16,-2 1-17-16,6-2-33 15,6-8-10-15,7-12 5 16,7-9-17-16,0-11 29 16,21-9 70-16,4 0 13 15,8-9 53-15,-5-11-6 16,-1-2-28-16,-5-1-9 0,-5 2-8 15,-1 1-11 1,-5 2-4-16,-4 6-15 0,-1 2-43 16,0 3-24-16,-3 4-1 15,1 1 14-15,4 2 39 16,11 0-53-16,11 0-167 16,9 0-201-16</inkml:trace>
  <inkml:trace contextRef="#ctx0" brushRef="#br0" timeOffset="26948.27">6066 3263 869 0,'0'0'196'0,"0"0"-196"16,0 0 0-16,0 0 23 15,0 0 149-15,0 0-56 16,0 0-52-16,-33 0 11 16,15 0-4-16,-4 12-34 15,4 10-20-15,-1 6-17 16,3 9-1-16,6 7 1 16,6 6-12-16,4 3-6 15,0-2-28-15,19-10-34 0,9-10-18 16,7-14 16-1,5-16-33-15,3-1-44 0,-1-15-39 16,-5-15-121-16</inkml:trace>
  <inkml:trace contextRef="#ctx0" brushRef="#br0" timeOffset="27309.87">2740 3906 1747 0,'0'0'32'0,"132"6"-28"16,-18-1 31-16,44 3 46 16,42 2-38-16,40 1-7 15,34 1 10-15,23-3-23 16,4-1-23-16,-22-4 0 16,-43-4 0-16,-54 0 0 15,-51 0 0-15,-38-16 0 16,-26-5-60-16,-15 3-147 0,-19 3-79 15,-18 8-223-15</inkml:trace>
  <inkml:trace contextRef="#ctx0" brushRef="#br0" timeOffset="27568.08">3032 4157 2003 0,'0'0'0'16,"130"0"-63"-16,-39-11 39 15,34-5 24-15,48-1 46 0,43 4-42 16,38 4 49-16,28 6-25 16,7 3-28-16,-7 0 0 15,-25 12 0-15,-44 2 0 16,-45 1 0-16,-47-6 0 15,-43-1-27-15,-32-4-78 16,-22-1-110-16,-14 2-215 16,-2 0-835-16</inkml:trace>
  <inkml:trace contextRef="#ctx0" brushRef="#br1" timeOffset="36751.36">4091 7157 962 0,'0'0'359'0,"0"0"-207"16,0 0-55-16,0 0 3 0,0 0-70 16,20 131 37-16,-37-36-22 15,-7 17-33-15,-3 13-7 16,4 7-5-16,9 1 3 15,14-10-3-15,0-10 1 16,27-18 2-16,7-17-1 16,2-21 2-16,0-20 0 15,1-19 0-15,-6-13 1 16,-5-5-5-16,-1 0-18 16,-7-18-121-16,-12-6-99 15,-6-10-265-15</inkml:trace>
  <inkml:trace contextRef="#ctx0" brushRef="#br1" timeOffset="36923.55">3838 7945 1258 0,'0'0'258'15,"162"-17"-258"-15,-81 17-20 16,-2 0 17-16,-9 0-7 15,0 0-125-15,-9 0-170 16,-3 0-259-16</inkml:trace>
  <inkml:trace contextRef="#ctx0" brushRef="#br1" timeOffset="37081.68">4740 7796 1609 0,'0'0'0'0,"24"121"-9"16,-21-26 8-16,-3 15 0 16,-5 11-5-16,-22 4-109 15,-4-4-234-15</inkml:trace>
  <inkml:trace contextRef="#ctx0" brushRef="#br1" timeOffset="37721.1">3890 11494 1595 0,'0'0'83'0,"0"0"-61"0,0 0-16 15,-24 116-6-15,-9-7 39 16,-3 23-29-16,0 14-7 16,8 0-1-16,12-9-2 15,10-15 1-15,6-20-1 16,6-23 0-16,21-23-7 15,11-22-7-15,7-22 11 16,7-12 2-16,3-17-19 16,-2-26-96-16,-7-14-7 15,-15-10-48-15,-16-3-41 16,-15 2-111-16</inkml:trace>
  <inkml:trace contextRef="#ctx0" brushRef="#br1" timeOffset="37895.82">3444 12114 1193 0,'0'0'0'16,"156"-48"-188"-16,-75 23 64 16,1 2 113-16,-12 8-46 15,-10 5-162-15,-13 10-264 16</inkml:trace>
  <inkml:trace contextRef="#ctx0" brushRef="#br1" timeOffset="38251.6">4103 12101 750 0,'0'0'461'0,"88"0"-369"16,-39-4-20-16,-1-8 85 15,-5 0-27-15,-4 0-38 16,-6-3-28-16,-5 1-23 15,-6 4-10-15,-5 3-1 16,-7 2-19-16,-5 5-11 16,-5 0-2-16,0 5-10 15,0 26-15-15,-9 19 6 16,-15 16-5-16,-16 10 1 16,-8 5-4-16,-6 1-4 15,2-8 18-15,7-6-1 16,14-13 1-16,12-11-3 15,13-13 5-15,6-12 10 0,4-9 3 16,23-10 12-16,15 0 29 16,16-4 5-16,16-10-19 15,17 1-10-15,11 4-17 16,10 9-15-16,7 0-192 16,3 15-424-16</inkml:trace>
  <inkml:trace contextRef="#ctx0" brushRef="#br1" timeOffset="40075.97">2655 2743 699 0,'125'-86'415'0,"30"5"-415"16,25 10-16-16,22 7 16 15,16 12 52-15,19 11-20 16,9 15 54-16,4 17 2 16,-8 9 2-16,-14 9-28 15,-7 25-55-15,-9 13-7 16,-8 17 0-16,-11 18 1 15,-22 15 3-15,-29 9-4 16,-30 13-2-16,-27 11 2 0,-21 15-2 16,-21 16 1-1,-28 15-1-15,-15 9 0 0,-52 7 2 16,-51-4-4-16,-52-9-24 16,-60-20 15-16,-53-21 6 15,-56-25 4-15,-44-26 3 16,-34-29 2-16,-15-35 0 15,3-23-2-15,30-37 11 16,39-36-4-16,57-26 0 16,60-19 21-16,64-18 6 15,64-11 19-15,54-20 34 16,46-15-3-16,40-9-43 16,51 0-23-16,33 12 11 15,31 14-21-15,33 18-8 0,30 18-4 16,25 27-10-16,15 28-72 15,-3 40-81-15,-7 34-106 16,-20 31-361-16</inkml:trace>
  <inkml:trace contextRef="#ctx0" brushRef="#br1" timeOffset="42338.79">9247 7689 1346 0,'0'0'27'15,"0"0"44"-15,83-6 48 0,-61 50-37 16,2 39-45 0,-4 43 39-16,-6 48-5 0,-11 30-44 15,-3 22-22 1,0 9-5-16,-21-8 0 0,0-11-29 15,-4-23-39-15,1-23-38 16,9-23-26-16,5-33-71 16,10-28-166-16,0-32-284 15</inkml:trace>
  <inkml:trace contextRef="#ctx0" brushRef="#br1" timeOffset="42796.22">12459 8338 1191 0,'-8'74'91'16,"-4"50"18"-16,-4 47 25 16,-1 35-84-16,1 30-13 15,10 24-11-15,3 7-22 16,2-13-4-16,-4-32-46 15,-8-41-84-15,-8-44-98 16,-2-42-217-16</inkml:trace>
  <inkml:trace contextRef="#ctx0" brushRef="#br1" timeOffset="48355.02">14844 8375 1597 0,'0'0'25'0,"30"136"16"16,-21-37 103-16,-6 15-28 0,-3 10-48 15,0 9-52-15,-14 1-13 16,-2-5-3-16,2-5-6 16,5-13-67-16,6-12-162 15,3-18-181-15,8-17-604 16</inkml:trace>
  <inkml:trace contextRef="#ctx0" brushRef="#br1" timeOffset="48918.08">17669 8442 1195 0,'0'0'57'0,"0"0"50"16,0 0 39-16,0 0 31 16,0 0-50-16,12 79-85 15,-3 40-15-15,-8 32 13 0,-1 17-33 16,-19 4-5 0,-17 0-2-16,-6-6-1 0,1 0 1 15,6 2-5-15,5-6-80 16,11-7-109-16,13-19-35 15,6-29-460-15</inkml:trace>
  <inkml:trace contextRef="#ctx0" brushRef="#br1" timeOffset="49621.75">19859 8364 1257 0,'0'0'16'0,"32"135"42"16,-9-22 92-16,-4 23-51 0,-5 14-62 16,-10 8-14-1,-4 1-20-15,0-5-3 0,-7-9-2 16,-6-10-69-16,2-15-109 16,5-13-181-16,6-14-615 15</inkml:trace>
  <inkml:trace contextRef="#ctx0" brushRef="#br1" timeOffset="50154.12">21931 8901 1170 0,'0'0'57'15,"0"0"-57"-15,0 0 9 16,-32 127-2-16,11-12 46 16,-1 28-46-16,4 13-4 15,4 9-2-15,10 0-1 16,4-5-18-16,0-5-133 15,3-16-175-15</inkml:trace>
  <inkml:trace contextRef="#ctx0" brushRef="#br1" timeOffset="51265.93">12213 12085 1408 0,'0'0'25'15,"0"0"18"-15,24 85-3 16,-23 16 56-16,-1 40 16 16,-1 28-72-16,-22 13-21 15,-1 6-15-15,-7-4-2 16,-2-11-2-16,-4-8-3 16,1-20-82-16,3-15-53 15,5-7-107-15,17-24-281 16</inkml:trace>
  <inkml:trace contextRef="#ctx0" brushRef="#br1" timeOffset="51962.03">9338 11550 1452 0,'0'0'23'0,"0"0"17"15,0 0-15-15,6 115 110 16,-4-2 24-16,-2 28-79 16,0 16-49-16,1 11-8 15,2-4-11-15,-1-5-6 16,-1-11-3-16,-1-16-3 15,0-10 0-15,0-19-28 16,-10-16-71-16,-5-16-132 16,0-24-149-16,7-22-501 15</inkml:trace>
  <inkml:trace contextRef="#ctx0" brushRef="#br1" timeOffset="52735.8">14765 12088 279 0,'0'0'980'0,"0"0"-889"16,0 0-6-16,0 0 36 15,0 0-17-15,-5 110-7 16,-1-5 21-16,3 25-58 15,2 20-29-15,-1 10-15 16,-1-2-11-16,-5 0-2 16,-6-12-3-16,2-13-1 15,-4-18-8-15,-1-17-72 16,2-16-144-16,6-21-158 16,8-22-443-16</inkml:trace>
  <inkml:trace contextRef="#ctx0" brushRef="#br1" timeOffset="53394.94">17484 12329 1339 0,'0'0'22'16,"0"0"-16"-16,30 138 21 0,-30-18 81 16,0 32-36-1,-16 31-44-15,-13 11-13 0,-5-1-12 16,-5-5-3-16,-3-12 0 16,1-13-4-16,6-17-74 15,8-10-111-15,20-25-248 16,7-29-362-16</inkml:trace>
  <inkml:trace contextRef="#ctx0" brushRef="#br1" timeOffset="53987.14">19870 12547 1156 0,'0'0'64'0,"0"0"-58"0,0 0-4 15,38 126-2-15,-38-9 28 16,-2 40-1-16,-25 30-11 16,-9 18-10-16,-8 18-5 15,-1 6-1-15,5 1 0 16,13-10-76-16,17-24-264 16,10-25-550-16</inkml:trace>
  <inkml:trace contextRef="#ctx0" brushRef="#br1" timeOffset="54565.08">22196 12536 1290 0,'0'0'0'0,"0"0"-77"0,-22 86 74 16,-3 38 3-16,-7 61 43 15,-10 55-18-15,-6 39-4 16,-10 28-20-16,-5 12-1 15,-1-2-61-15,11-17-296 16</inkml:trace>
  <inkml:trace contextRef="#ctx0" brushRef="#br1" timeOffset="59858.77">29457 7439 1016 0,'0'0'5'0,"33"-79"55"15,-23 62 133-15,-2 14 19 16,-7 21-37-16,-1 69-124 16,0 64-31-16,-17 80 78 15,-21 75-54-15,-20 56-29 16,-12 43-2-16,-5 9-13 15,4-26 0-15,8-43 1 16,9-57-1-16,9-60-1 16,8-51 0-16,9-48-23 15,11-50-83-15,13-45-79 0,4-35-37 16,9-66-53-16,19-48-418 16</inkml:trace>
  <inkml:trace contextRef="#ctx0" brushRef="#br1" timeOffset="60367.05">29439 7528 1196 0,'0'0'42'0,"106"-38"80"16,-23 38 19-16,25 5-70 0,28 29-6 15,22 14-22-15,22 11-12 16,23 11 22-16,19 3-2 16,12 1-15-16,3-2 36 15,-4-8-28-15,-14-10-2 16,-22-7-4-16,-28-9-38 16,-38-6 0-16,-40-6 0 15,-37-9 0-15,-29 6 0 16,-25 20 0-16,-18 33 0 15,-35 49 0-15,-28 47 0 16,-25 39 0-16,-15 40 0 16,-10 28 0-16,-4 20 0 0,2 8 0 15,7 3 0-15,15-9 0 16,13-18 0-16,20-24 0 16,15-42 0-16,16-36 0 15,12-45 0-15,5-41 0 16,-12-35 0-16,-13-27 0 15,-21-22 0-15,-26-11 0 16,-23-29 0-16,-21-32 0 16,-19-31 0-16,-25-28-12 15,-13-14-7-15,-7-8-86 16,8 1-125-16,36 12-73 16</inkml:trace>
  <inkml:trace contextRef="#ctx0" brushRef="#br1" timeOffset="60864.46">29415 8570 1288 0,'87'28'118'0,"36"13"-109"16,39 13 64-16,39 9 20 16,33 7 24-16,21 5-14 15,4 2-7-15,-23-10-12 16,-40-10-33-16,-47-11-36 15,-43-9-15-15,-37-11 0 0,-31-2 0 16,-33 2-16-16,-19 6-111 16,-54 8-88-16,-44-5-5 15,-42-14-208-15,-31-13-557 16</inkml:trace>
  <inkml:trace contextRef="#ctx0" brushRef="#br1" timeOffset="61170.54">28883 9478 455 0,'0'0'1010'16,"0"0"-963"-16,0 0-16 16,0 0 19-16,0 0 53 15,0 0-31-15,7 33-11 16,23 0-28-16,24 8-6 15,32 13 12-15,40 13 0 16,46 13 3-16,39 12-17 16,26 5-12-16,4-1-13 15,-14-8 0-15,-35-16 0 16,-42-15 0-16,-46-17 0 16,-43-15 0-16,-28-12 0 15,-22-10 0-15,-11-3 0 0,-11 0 0 16,-31 0-80-1,-22-17-150-15,-18-25-241 16</inkml:trace>
  <inkml:trace contextRef="#ctx0" brushRef="#br1" timeOffset="61596.5">29348 8940 1169 0,'0'0'64'16,"0"0"-34"-16,0 0 25 16,69 125 23-16,-5-28 5 15,18 26-33-15,7 11-11 16,5 11-24-16,-1 3-14 15,-7-11-1-15,-7-11-3 0,-12-25 2 16,-16-28-42-16,-18-34-93 16,-15-37-18-16,-14-27-131 15</inkml:trace>
  <inkml:trace contextRef="#ctx0" brushRef="#br1" timeOffset="61877.59">29998 8935 1227 0,'0'0'0'16,"143"91"-5"-16,-49-3 5 16,11 19 48-16,7 15-5 0,-5-3-7 15,-10-11-15 1,-17-24-6-16,-17-24 11 0,-16-24-21 16,-12-26-5-16,-3-20-33 15,-7-43-119-15,-4-34-41 16,-8-20 68-16,-5-2 114 15,-8 12 11-15,0 32 15 16,0 34 65-16,0 20 40 16,6 11-7-16,13 37-73 15,14 36-40-15,9 32-4 16,0 21-92-16,1 0-319 16</inkml:trace>
  <inkml:trace contextRef="#ctx0" brushRef="#br1" timeOffset="62627.97">18494 8567 620 0,'0'0'0'0</inkml:trace>
  <inkml:trace contextRef="#ctx0" brushRef="#br1" timeOffset="62831.69">18952 8061 757 0,'0'0'181'15,"107"-38"-181"-15,-38 21-48 16,7-8 41-16,1-7-269 16</inkml:trace>
  <inkml:trace contextRef="#ctx0" brushRef="#br1" timeOffset="62941.64">20364 7681 1192 0,'83'1'0'0,"-3"2"-44"16,3-3-192-16,2 0 64 16,5-8-244-16</inkml:trace>
  <inkml:trace contextRef="#ctx0" brushRef="#br1" timeOffset="63091.75">22444 7732 1052 0,'0'0'0'15,"111"0"-58"-15,-46 9-729 16</inkml:trace>
  <inkml:trace contextRef="#ctx0" brushRef="#br1" timeOffset="63317.87">24026 8101 947 0,'87'28'42'0,"-7"3"-36"0,-8-3 1 15,-5-3 28-15,-10-3 1 16,-7-5-27-16,-8-4-9 15,1-4 0-15,-1-1-63 16,6 0-84-16,4 2-72 16,5 7-103-16</inkml:trace>
  <inkml:trace contextRef="#ctx0" brushRef="#br1" timeOffset="63482.37">25492 8524 622 0,'0'0'235'0,"133"36"-161"15,-79-19-9-15,-2 5-18 16,-1-3 8-16,2-1-35 0,2-2-15 16,-3-4 0-16,-3 0-5 15,-2-6 0-15,0 0-33 16,5-4-180-16,6 1-268 16</inkml:trace>
  <inkml:trace contextRef="#ctx0" brushRef="#br1" timeOffset="63623.79">27004 8826 787 0,'0'0'144'15,"114"21"-138"-15,-63-10-6 16,-2 0-82-16,-6-2 38 0,3-1-31 16,4-1-113-16,8 1-176 15</inkml:trace>
  <inkml:trace contextRef="#ctx0" brushRef="#br1" timeOffset="63812.59">28311 8964 1270 0,'0'0'129'0,"0"0"-129"15,0 0-24-15,100-5 17 16,-70 5 5-16,3 0-3 15,0 0-18-15,-2 0-32 0,-1 0-75 16,-2 0-66 0,7 0-120-16</inkml:trace>
  <inkml:trace contextRef="#ctx0" brushRef="#br1" timeOffset="63941.35">29012 9014 739 0,'0'0'0'15,"0"0"-126"-15,0 0 87 16,0 0 35-16,0 0-101 16,0 0-317-16</inkml:trace>
  <inkml:trace contextRef="#ctx0" brushRef="#br1" timeOffset="64186.39">28905 8640 981 0,'0'0'16'16,"115"23"22"-16,-68-1 58 16,-8 9-20-16,-10 11-51 15,-16 11-25-15,-13 14-2 16,-12 11-6-16,-31 6 0 0,-9 11-15 15,-10 14-48 1,-4 11-53-16,1 5-88 0,3-7-245 16</inkml:trace>
  <inkml:trace contextRef="#ctx0" brushRef="#br1" timeOffset="72700.66">4735 7207 639 0,'85'78'2'0,"-5"8"-2"0,-3 9 0 15,6 6 4-15,-2 14 20 16,9 13 74-16,5 14-2 16,5 18-63-16,-3 11-22 15,-6 14 10-15,-8 10 5 16,-11 3-9-16,-8 10-17 15,-16 13 1-15,-20 7-1 16,-17 19 0-16,-11 9 0 16,-24 13 0-16,-21 2 0 15,-13-2 0-15,-15-6 0 16,-5-15-1-16,-11-10 1 0,-8-10-1 16,-6-10-1-16,-3-8 2 15,2-12 0-15,-1-6 0 16,2-14 0-16,-1-20 0 15,-9-15 0-15,-4-25 0 16,-5-19-1-16,-11-21-2 16,-3-22-7-16,-7-20-9 15,-6-22-37-15,0-14-13 16,3-29 40-16,-2-36 17 16,8-29 12-16,4-30 8 15,8-36 8-15,12-32-7 16,8-36 10-16,4-30 15 15,8-32-20-15,7-24-3 16,2-19 1-16,11-9 7 16,10 1-13-16,17 4-4 0,24 6-2 15,22 0-4-15,9 3-8 16,48-4 12-16,23-3 10 16,31 5-5-16,24 7-1 15,31 17-1-15,19 32 1 16,22 45 6-16,11 50 17 15,6 49-9-15,10 48-18 16,6 36-134-16,23 39-129 16</inkml:trace>
  <inkml:trace contextRef="#ctx0" brushRef="#br1" timeOffset="79829.92">3957 15141 1766 0,'0'-80'108'0,"-23"7"-77"16,-14 11 22-16,-3 13 26 15,-2 15-69-15,-1 13-10 16,1 11 0-16,-4 10 0 16,-2 0 0-16,-1 12 0 15,-5 7 0-15,3 1 0 16,1 0 0-16,5-2 0 0,5-3-26 16,13-6-15-1,12-4 6-15,15-2 19 0,0-3 16 16,27 0 32-16,12-17 11 15,10-2-13-15,0-3-17 16,2-3-13-16,-6 0 0 16,-10 2 0-16,-9 7 0 15,-13 4 0-15,-5 6 0 16,-8 6 0-16,0 12 0 16,-11 35 0-16,-11 31 0 15,-11 37 0-15,-3 26 0 16,5 21 0-16,4 10 0 15,8-4 0-15,5-15 0 16,4-31 0-16,-4-31 0 16,-5-33 0-16,1-29 0 0,-12-22 0 15,-4-7 0-15,-11-41 0 16,-3-24 0-16,1-22 0 16,15-15 0-16,22-7 0 15,10-1-70-15,31 9-44 16,27 13-52-16,17 19-31 15,10 23-103-15,4 23-31 16,-2 20 82-16,-8 3-14 16</inkml:trace>
  <inkml:trace contextRef="#ctx0" brushRef="#br1" timeOffset="80469.35">4070 15288 1332 0,'0'0'245'0,"99"-72"-67"15,-46 43-33-15,-2 1-24 16,-6 12-95-16,-11 5-26 16,-10 4 0-16,-8 6 0 15,-11 1 0-15,-5 16 0 16,-2 23 0-16,-17 15 0 16,-8 15 0-16,-1-2 0 15,7-4-11-15,3-11-68 16,9-14 8-16,6-17 49 15,3-12 22-15,0-9 5 16,0-10 71-16,6-24-19 0,3-13-48 16,4-12-9-1,-4-3 0-15,0 1-1 0,3 3-17 16,5 7-34-16,3 7-19 16,9 13-73-16,2 11-54 15,8 11-6-15,3 9-43 16,5 0 37-16,-5 14 67 15,0 7 114-15,-5 2-154 16,-4 1 87-16,0-4 96 16,3-8 151-16,4-2 112 15,5-10 37-15,2 0-43 16,4 0-67-16,1-15-38 16,-3 2-46-16,-5 4-31 15,-11 1-3-15,-11 7-26 0,-7 1-26 16,-8 0-20-16,-2 2 0 15,-4 24 0-15,-1 15-3 16,0 21-4-16,-19 13 0 16,-9 4-5-16,-8 0 2 15,-3-8-10-15,-4-18-5 16,4-17-5-16,5-20 6 16,2-16 9-16,4-1 4 15,1-32 3-15,5-14-9 16,7-16-33-16,9-4-57 15,6-1-45-15,3 7-62 0,19 12-22 16,11 12 6 0,12 15 14-16,13 13-77 0</inkml:trace>
  <inkml:trace contextRef="#ctx0" brushRef="#br1" timeOffset="80955.66">5326 15302 1342 0,'0'0'127'0,"0"0"-127"15,0-79 0-15,0 63 22 16,0 8 51-16,0 5-42 16,0 3-25-16,-4 0-6 0,-1 0-16 15,-2 16-1-15,-1 5-15 16,1 0-87-16,7-1-53 15,0-6 64-15,0-7 87 16,22-4 21-16,5-3 29 16,6 0 10-16,0 0 22 15,-5-3 16-15,0-9 21 16,-4-1-30-16,0 1-13 16,-6-2-7-16,-2 3-28 15,-5 5-12-15,-4 5-8 16,-1 1-7-16,0 28-29 15,3 18-40-15,0 16 48 16,6 6 4-16,0-4-7 0,12-13 1 16,7-17 17-1,14-19 13-15,7-15 87 0,3-7 63 16,-7-23-19-16,-8-5-48 16,-10-6-51-16,-11 1-28 15,-8-1-4-15,-5 2-9 16,-2 7-44-16,-6 2-33 15,-1 10-32-15,0 6-64 16,0 11-105-16,0 3-142 16</inkml:trace>
  <inkml:trace contextRef="#ctx0" brushRef="#br1" timeOffset="81470.78">6290 15562 1281 0,'0'0'176'15,"0"0"-150"-15,0 0-18 16,0 0 91-16,83 36-23 16,-81-4-32-16,-2 9-6 15,0 9-3-15,-18 4-21 16,0 9-6-16,-11 2-8 16,-5 1-1-16,-6-8-3 15,1-7-17-15,5-17-40 16,10-15-27-16,10-13 25 15,11-6 42-15,3-22 21 0,2-20 7 16,18-16-3 0,3-10 2-16,7-2 3 0,0-2-5 15,0 3 3-15,-2 2 5 16,2 2-3-16,0 4-3 16,4 5 12-16,4 6 36 15,6 8-24-15,8 8-25 16,4 10-3-16,2 6 4 15,-6 7 3-15,-9 8 7 16,-13 3-3-16,-9 0-13 16,-6 11-2-16,-5 11-3 15,-2 11 0-15,-5 8 4 16,-3 8-2-16,0 2 2 16,0 2 1-16,-5-6-2 0,-10-3 0 15,-6-9-1-15,-5-7-3 16,-4-11-1-16,-3-12 0 15,0-5-4-15,2-3-8 16,4-20-51-16,6-8-55 16,11-5-112-16,10-7-130 15</inkml:trace>
  <inkml:trace contextRef="#ctx0" brushRef="#br1" timeOffset="81844.28">7025 15522 956 0,'0'0'97'0,"0"0"-92"15,0 0-4-15,88 73 101 0,-78-61-20 16,-5-3-66-16,-4 4-13 16,-1 0 4-16,0 1-5 15,0 0 0-15,0 0-1 16,-3 0-1-16,-3 3 3 15,-1-3-3-15,1-5 1 16,3 1 0-16,3-4-1 16,0-5 0-16,0-1 9 15,0 0 68-15,12-14 27 16,9-12-95-16,3-6-8 0,1-9-1 16,2-6 0-1,1-5-2-15,5-4-21 0,0 6-20 16,1 5 2-16,2 10 17 15,3 11 13-15,2 11-2 16,1 13-11-16,-4 0-44 16,-2 16-76-16,-8 10-184 15</inkml:trace>
  <inkml:trace contextRef="#ctx0" brushRef="#br1" timeOffset="82139.34">7769 15686 662 0,'0'0'67'15,"0"0"-17"-15,0 0 112 16,0 0 45-16,0 0-62 16,0 0-37-16,79 29-57 0,-76-23-30 15,0 7-16-15,-1 11-5 16,-2 9 1-16,0 9 7 16,-6 2-2-16,-12 2-3 15,-6-3-2-15,-1-9 1 16,-3-8-4-16,0-15 1 15,-2-11-6-15,2-6-15 16,6-27-5-16,4-13-26 16,12-7-24-16,6-1 17 15,3 6 20-15,21 9-6 16,9 8-87-16,7 11-5 16,9 11 25-16,8 9 37 0,4 0-26 15,6 4-18 1,-4 9-145-16</inkml:trace>
  <inkml:trace contextRef="#ctx0" brushRef="#br1" timeOffset="82395.75">8220 15735 252 0,'0'0'211'0,"0"0"11"16,0 0-7-16,79-33-71 15,-75 10-14-15,-4-7-44 16,-6-3-16-16,-16 4-24 16,-8 4-23-16,-3 8-11 15,3 15-9-15,-4 2-3 16,3 30 0-16,0 20 4 15,2 13-3-15,7 7 2 16,1 1-1-16,9-7-2 0,10-13-4 16,2-10-37-1,30-12 5-15,18-9 35 0,12-11-14 16,10-9-7-16,9 0-19 16,6-12-29-16,0-8-74 15,-6-3-51-15,-5-2 30 16,-11-2-116-16</inkml:trace>
  <inkml:trace contextRef="#ctx0" brushRef="#br1" timeOffset="82661.03">8473 15049 1232 0,'15'94'72'0,"2"33"-72"15,0 22 0-15,-3-9 9 16,-4-4 10-16,-4-7 8 16,2-6-19-16,1-5-8 15,10-8-12-15,11-15-88 16,13-19-66-16,20-22-101 15,19-23-134-15</inkml:trace>
  <inkml:trace contextRef="#ctx0" brushRef="#br1" timeOffset="83077.53">10051 15245 1202 0,'0'0'177'15,"82"68"-115"-15,-40-3-35 16,0 18 13-16,-6 15 2 16,-7 14 3-16,-13 21 2 15,-16 15-20-15,-16 23-20 16,-36 9-7-16,-25 6-5 15,-17-12-88-15,-21-26-92 16,-15-32-211-16,-1-37-521 0</inkml:trace>
  <inkml:trace contextRef="#ctx0" brushRef="#br1" timeOffset="85688.67">3007 16229 1079 0,'0'0'158'0,"0"0"-27"0,0 0-31 16,0 0 59-16,0 0 19 15,0 0-60-15,0 0-62 16,55-3-24-16,0 0 4 16,26 0-36-16,29 3 0 15,30 0 0-15,29 12 0 16,27 5 0-16,27 3 0 16,23 5 0-16,18 6 0 15,10 7 0-15,7 4 0 16,-5 3 0-16,-11-2 0 15,-20-4 0-15,-26-1 0 0,-25-8 0 16,-19-4 0-16,-13-6 0 16,-11-3 0-16,-17-7 0 15,-16-4 0-15,-20-6 0 16,-14 0 0-16,-6 0 0 16,-4 0-45-16,2 3-7 15,-9 7-13-15,-7 4-15 16,-11 1-50-16,-6 2-30 15,-7-3-83-15,-3-3-173 16</inkml:trace>
  <inkml:trace contextRef="#ctx0" brushRef="#br1" timeOffset="98125.49">16143 5853 1007 0,'0'0'159'16,"0"0"41"-16,0 0-14 15,0 0-16-15,0 0-43 16,0 0-42-16,0 0-17 16,0 0-23-16,17-17-45 15,-17 45 0-15,-5 19 0 16,-7 23 0-16,-3 16 0 15,3 10 0-15,-4 4 0 16,1-3 0-16,-3-8 0 16,1-12 0-16,1-13 0 15,4-16 0-15,2-18 0 16,5-11-80-16,2-12-138 0,3-7-110 16,0-8-65-16</inkml:trace>
  <inkml:trace contextRef="#ctx0" brushRef="#br1" timeOffset="98423.23">15830 5945 754 0,'0'0'552'15,"0"0"-508"-15,0 0 153 16,68-88 2-16,-33 67-70 16,0 4-60-16,0 6 24 15,-4 4-83-15,-1 5-10 16,-3 2 0-16,4 3 0 16,4 20 0-16,9 14 0 15,1 11 0-15,-1 3 0 16,-6 4 0-16,-13-4-12 15,-8 2-108-15,-6-7-153 16,-4-8-299-16</inkml:trace>
  <inkml:trace contextRef="#ctx0" brushRef="#br1" timeOffset="99435.85">15437 6757 1188 0,'0'0'254'0,"0"0"-183"16,0 0 122-16,0 0-57 15,0 0-98-15,0 0-34 16,-68-24-2-16,23 24-4 15,-1 0 2-15,3 14-2 16,8 5 0-16,7 1-2 16,9 2-23-16,8 2-23 15,8-1 5-15,3 0 18 0,0-4 21 16,20-2 6-16,5-3 12 16,6-4 36-16,7-1 22 15,2-3-14-15,-3-2-4 16,-6 0 14-16,-5-1-44 15,-13 0-22-15,-3 0 0 16,-5-3 0-16,-5 5 0 16,0 2 0-16,0 3 0 15,0 9 0-15,-15 5 0 16,-4 5 0-16,-5 3 0 16,2-2 0-16,-2-3 0 15,4-6 0-15,4-8-28 0,1-4-40 16,0-6-13-1,1-3-68-15,1 0-34 0,4-9 9 16,6-11-110-16,3-6-295 16</inkml:trace>
  <inkml:trace contextRef="#ctx0" brushRef="#br1" timeOffset="99843.14">15673 6967 198 0,'0'0'1040'15,"0"0"-840"-15,94-14-98 16,-62 11 41-16,-1 2-35 0,-1 1-41 16,-6 0-17-16,-7 0-6 15,-8 0-15-15,-4 0-10 16,-4 0-18-16,-1 0-1 15,0 7-11-15,0 11-8 16,-10 10 6-16,-9 7 4 16,-8 10 4-16,-5 5-1 15,0 1 5-15,2 2-4 16,9-7-5-16,6-9 2 16,7-4-2-16,8-11 1 15,0-6 8-15,0-6 1 16,2-7 4-16,11 0 5 0,14-2 10 15,12-1-13-15,9 0-6 16,8 0-32-16,-1 0-145 16,-7-7-111-16,-8-4-184 15</inkml:trace>
  <inkml:trace contextRef="#ctx0" brushRef="#br1" timeOffset="99984.58">15699 7215 942 0,'0'0'570'16,"108"-2"-555"-16,-45 2 18 15,-2 14 39-15,-4 5-72 0,-6 7-75 16,1 4-195-16,0-1-1016 16</inkml:trace>
  <inkml:trace contextRef="#ctx0" brushRef="#br1" timeOffset="113304.32">15718 9994 505 0,'0'0'36'16,"0"0"37"-16,0 0 51 16,0 0-17-16,0 0-23 15,0 0 14-15,0 0 11 16,22-14 13-16,-22 12-37 15,0 2-22-15,2 0-17 16,-1 16-25-16,7 23-10 16,1 15 11-16,2 18 9 15,0 4-17-15,-3 5-6 16,-2 4-2-16,-1 3 2 16,-3-4-5-16,-2-2-2 15,0-10-2-15,0-14 1 16,0-13-19-16,-9-17-38 0,-2-11-83 15,2-14-86-15,-1-3-60 16,6-17-197-16</inkml:trace>
  <inkml:trace contextRef="#ctx0" brushRef="#br1" timeOffset="113667.7">15518 10236 730 0,'0'0'95'0,"58"-79"42"16,-25 44 58-16,7 6-15 15,-3 8-85-15,1 9-26 16,-2 5-22-16,-8 7-21 16,-1 0-21-16,-5 16-5 15,1 16-1-15,-1 13-2 16,-1 8-2-16,1 6-16 16,-1 4-25-16,0-3-16 15,-5-5-53-15,-5-7-56 0,-5-10-69 16,-3-14-252-16</inkml:trace>
  <inkml:trace contextRef="#ctx0" brushRef="#br1" timeOffset="114386.48">15372 10794 859 0,'0'0'147'0,"0"0"-40"16,0 0 21-16,0 0-15 15,0 0-61-15,0 0-44 16,6-26-8-16,-6 26-9 16,0 0-2-16,0 0-2 15,0 0-2-15,-9 0-37 16,1 0-20-16,4 0-20 16,-1 0 12-16,2 0 38 15,3 0 42-15,0 0 15 16,0 0 98-16,0 0 31 0,0 0-50 15,0 0 9-15,0 0-16 16,0 0 0-16,0 0-24 16,0 0-12-16,0 0-26 15,-8 0-10-15,-9 5-15 16,-13 4-1-16,-9 5 1 16,-5 4 0-16,3 4-3 15,5 3-2-15,8 5-8 16,7 4-12-16,12 1-12 15,9-1 3-15,0-3 20 0,17-3 14 16,10-7 2 0,4-7 5-16,3-4 2 15,5-8 14-15,-2-2 7 0,4 0 1 16,-4-7-7-16,0-3 12 16,-6-2-6-16,-14 6-1 15,-8 2-2-15,-7 4-18 16,-2 0-9-16,-5 10-14 15,-15 12 5-15,-8 10 9 16,0 5-17-16,1 2-25 16,6 6-11-16,6-5-10 15,0-4-4-15,5-7-34 16,-1-12-26-16,0-12-59 16,0-5-89-16,-2-9-113 15</inkml:trace>
  <inkml:trace contextRef="#ctx0" brushRef="#br1" timeOffset="114720.64">15554 11059 1042 0,'0'0'216'0,"0"0"-194"15,92-20 24-15,-65 16 98 16,-3 4-48-16,-6-2-20 15,-8 2-30-15,-5 0-30 16,-4 0-16-16,-1 10-8 16,0 11 3-16,0 5 3 15,0 6 0-15,0 3 1 0,-9 2-2 16,2 2 2-16,-2 0 1 16,3-1 0-16,0-4 0 15,0-2 1-15,3-7-1 16,0-4-2-16,3-7 0 15,0-2-8-15,1-4-3 16,13-1-12-16,7 1-11 16,10-3 9-16,8 2-24 15,7 0-61-15,1-5-79 16,-5-2-207-16</inkml:trace>
  <inkml:trace contextRef="#ctx0" brushRef="#br1" timeOffset="114874.13">15757 11301 1612 0,'0'0'0'16,"119"3"-12"-16,-62 14-35 16,-2 3-157-16,3 3-672 15</inkml:trace>
  <inkml:trace contextRef="#ctx0" brushRef="#br1" timeOffset="115612.21">15673 14016 1399 0,'0'0'106'16,"0"0"-90"-16,27 80-1 0,-22-13 64 15,-5 13-35-15,0 5-33 16,-8 1-9-16,-7-5-1 16,0-6-2-16,5-9-5 15,2-11-28-15,5-6-64 16,3-11-66-16,0-12-107 16,0-15-90-16</inkml:trace>
  <inkml:trace contextRef="#ctx0" brushRef="#br1" timeOffset="115903.6">15469 14252 1054 0,'0'0'71'15,"0"0"25"-15,97-55 40 16,-58 34-12-16,1-1-28 15,0 5 12-15,-1 3-32 16,-5 6-5-16,-6 3-28 16,-4 5-27-16,-6 5-16 15,0 25-8-15,-2 18-45 16,-1 14-13-16,-2 11-30 16,-6 3-19-16,-7-1-27 15,0-11-107-15,-2-9-292 0</inkml:trace>
  <inkml:trace contextRef="#ctx0" brushRef="#br1" timeOffset="116518.49">14988 15032 1508 0,'0'0'16'15,"0"0"-14"-15,-16-91 6 16,-9 66 63-16,-6 10-3 16,-2 8-48-16,-2 5-17 15,1 2 1-15,3 9-4 16,4 12-1-16,8 2 1 16,8 8 0-16,6 1 1 15,5 0 1-15,0-2 1 16,11-5 8-16,10-5 17 0,3-9 19 15,5-5 11-15,9-6-15 16,1 0-17-16,5-3-8 16,-5-3 1-16,-5 3 2 15,-7 1-12-15,-9 2-7 16,-7 0-2-16,-5 0-1 16,-5 11-3-16,-1 11-9 15,0 9-3-15,0 3 2 16,-1 4-2-16,-11-4 3 15,-3 0 1-15,3-4 6 16,-6-2 1-16,1 0-15 16,-3-6-42-16,-1-5 2 0,1-6-6 15,1-5-6-15,4-5 23 16,0-1-12-16,6 0-55 16,3-14-88-16,6-7-198 15</inkml:trace>
  <inkml:trace contextRef="#ctx0" brushRef="#br1" timeOffset="116909.43">15319 15270 1106 0,'0'0'275'16,"0"0"-238"-16,0 0 62 15,93-38 67-15,-73 22-76 0,-4 1-53 16,-6 6-10-16,1 0 5 16,-5 5-12-16,-2 1 4 15,2 3 8-15,-3 0-1 16,-1 0-12-16,-1 0-7 16,-1 0-12-16,0 7-2 15,0 11-2-15,-6 7 2 16,-7 3-2-16,-5 6-2 15,-3 5 2-15,1 8-2 16,1 4 4-16,3 5-1 0,4 0 1 16,4-2-4-1,7-5-16-15,1-11 8 16,0-11 9-16,0-3 1 0,13-8-12 16,7-5-50-16,5-5-88 15,2-6-110-15,0-6-298 16</inkml:trace>
  <inkml:trace contextRef="#ctx0" brushRef="#br1" timeOffset="117065.63">15399 15477 1730 0,'88'13'186'0,"7"9"-186"16,1 8-31-16,5 2-3 0,2 2-218 15,4 0-937-15</inkml:trace>
  <inkml:trace contextRef="#ctx0" brushRef="#br1" timeOffset="126864.44">18686 7342 791 0,'0'0'190'0,"0"0"-71"0,0 0-55 15,0 0 24-15,0 0-28 16,0 0-29-16,0 0-14 16,0-72-17-16,0 23-4 15,0-6 0-15,0-4-56 16,0-3-72-16,-4-2-16 16,4 2 65-16,0 2 35 15,0 6 26-15,11 3 22 16,3 2 11-16,1 4 11 15,0 0 16-15,1 0-23 0,-2 1-12 16,-3 1-1-16,0 2-1 16,-2 2-2-16,0-1 1 15,-5 1-3-15,-2 3-41 16,-2-3-72-16,0 7-124 16,-9 3-207-16</inkml:trace>
  <inkml:trace contextRef="#ctx0" brushRef="#br1" timeOffset="126999.36">18762 6106 302 0,'0'0'590'15,"0"0"-590"-15,0 0 0 16,0 0 0-16,0 0-36 0,0 0-119 16,12 0-28-1,-13-5-79-15</inkml:trace>
  <inkml:trace contextRef="#ctx0" brushRef="#br1" timeOffset="127255.4">18762 6106 434 0,'-49'68'180'0,"49"-68"37"15,0 0-66-15,0 0 16 16,13 0-129-16,3 0-1 0,1 0-9 16,1 0-6-16,-1 0-1 15,-1 0-14-15,-1 5-7 16,1 4-5-16,-1 3-27 16,1 9-124-16,-2 7-31 15,-1 6-167-15</inkml:trace>
  <inkml:trace contextRef="#ctx0" brushRef="#br1" timeOffset="127705.33">17887 7489 1206 0,'0'0'98'0,"0"0"-26"16,0 0 52-16,0 0-7 16,0 0-36-16,0 0-37 15,74-61-22-15,-74 61-21 16,0-1-1-16,0 1-2 16,0 0-8-16,0-2-12 15,0 2-18-15,0 0-17 16,0-1-32-16,0-1-66 15,-9 0-74-15,0 2-107 16,0 0 4-16,2 0-36 16</inkml:trace>
  <inkml:trace contextRef="#ctx0" brushRef="#br1" timeOffset="128061.57">17887 7489 467 0,'33'-72'269'0,"-22"61"-178"16,1-4-72-16,-3 1 24 0,-1-2-1 15,-5 0 42-15,-3-1-17 16,0-3-11-16,-15 1-22 15,-9 4 8-15,-2 1 22 16,-3 8-22-16,-3 6-10 16,4 0-12-16,3 16 0 15,5 6-14-15,5 4-4 16,5 3 1-16,6 1 2 16,4-1-4-16,0-4-1 15,10-6 3-15,12-5 3 16,5-4 2-16,6-3 24 15,-2-4 8-15,1-1 7 16,-4 2 8-16,-4 1 2 0,-3 0 8 16,-6 1-19-16,-5-2-12 15,-6 3-15-15,-2 1-13 16,-2 7-6-16,0 7-7 16,-15 3-1-16,-4 3-5 15,-5 0-26-15,2 0-40 16,-5 7-41-16,1-1-47 15,4-6-12-15,4-4-104 16</inkml:trace>
  <inkml:trace contextRef="#ctx0" brushRef="#br1" timeOffset="128329.55">18243 7559 503 0,'0'0'830'0,"0"0"-760"16,97-6-68-16,-85 3 63 16,-8 3 61-16,-4 0-63 15,0 0-63-15,-7 20 0 16,-14 12-5-16,-7 11-1 16,1 5-2-16,5 3-23 15,2 0-21-15,2-6-9 16,5-4 9-16,-1-11 7 15,5-5-2-15,5-11-21 0,1-6 21 16,3-8-13 0,0 0-52-16,0-8-157 0,0-14-241 15</inkml:trace>
  <inkml:trace contextRef="#ctx0" brushRef="#br1" timeOffset="128456.77">18166 7725 1476 0,'0'0'84'16,"91"46"-84"-16,-33-14-25 16,6 6 3-16,9 3-189 15,2-1-351-15</inkml:trace>
  <inkml:trace contextRef="#ctx0" brushRef="#br1" timeOffset="129353.97">17585 4894 793 0,'0'0'109'0,"0"0"-80"16,124 95 72-16,-42-23 15 15,33 22-30-15,30 27-46 0,28 14 21 16,16 15-13-16,-1-2-4 15,-15-12-20-15,-34-22-7 16,-35-23-17-16,-37-28 0 16,-34-25-27-16,-25-21-108 15,-8-17-174-15,-17-16-251 16</inkml:trace>
  <inkml:trace contextRef="#ctx0" brushRef="#br1" timeOffset="129833.78">17821 4325 1333 0,'0'0'25'15,"106"48"-14"-15,-27 7 2 16,18 20 45-16,22 15-20 16,18 20-10-16,11 14-13 15,4 8-15-15,-4 1-2 0,-12-5-1 16,-19-19-10-1,-24-22-13-15,-33-28-33 0,-34-30-58 16,-26-29-49 0,-16-17-228-16,-24-42 5 0</inkml:trace>
  <inkml:trace contextRef="#ctx0" brushRef="#br1" timeOffset="130038.1">18303 4207 1081 0,'113'68'15'16,"14"18"-7"-16,10 11 9 15,5 7 47-15,-1 2-32 16,-3-2-20-16,-16-5-10 0,-26-19-2 16,-31-26-5-1,-41-30-23-15,-24-24-100 0,-39-48-331 16,-25-33-54-16</inkml:trace>
  <inkml:trace contextRef="#ctx0" brushRef="#br1" timeOffset="130208.38">18849 4068 1068 0,'162'90'1'0,"14"12"0"16,3 8 0-16,0-2-1 0,-19-13 1 15,-29-19-1-15,-41-27-1 16,-49-35-2-16,-41-26-10 16,-36-50-298-16,-56-37 78 15,-34-32-198-15</inkml:trace>
  <inkml:trace contextRef="#ctx0" brushRef="#br1" timeOffset="130358.55">18783 3445 1106 0,'119'68'0'16,"20"23"-26"-16,13 13-26 16,2 4 31-16,-9-8 21 15,-23-17-2-15,-36-27-13 16,-41-29-62-16,-42-27-95 16,-24-31-155-16</inkml:trace>
  <inkml:trace contextRef="#ctx0" brushRef="#br1" timeOffset="130491.74">18995 3210 900 0,'0'0'24'16,"0"0"-24"-16,131 99-68 15,-58-28 43-15,8 11-20 16,4 11-114-16,6 2-76 16</inkml:trace>
  <inkml:trace contextRef="#ctx0" brushRef="#br2" timeOffset="139230.2">14650 11401 545 0,'0'0'0'0,"0"0"-73"16,0 0-10-16,0 0 49 16,0 0 32-16,0 0 1 0,37-57-15 15,-29 52-43-15,1 4-31 16,2 1-97-16</inkml:trace>
  <inkml:trace contextRef="#ctx0" brushRef="#br2" timeOffset="140379.25">14769 10775 863 0,'0'0'0'0,"122"-29"0"16,-54 18 1-16,2 2 31 15,4 6 1-15,2 3-30 16,6 0 39-16,8 5-19 15,4 11 8-15,9 4 0 16,6 4 16-16,3 4 3 16,0 6 0-16,-4 4 2 15,-6 5-6-15,-4 8-19 16,0 6-3-16,-4 8 21 16,-10 4-14-16,-11 1-5 15,-18 2 4-15,-20 2-16 16,-22 4-7-16,-13 6 0 0,-34 11-2 15,-30 3-1-15,-27 1-1 16,-24-6-2-16,-18-12 1 16,-22-18-2-16,-12-21-1 15,-10-24-9-15,0-18-40 16,12-42-30-16,17-25-13 16,24-21-14-16,27-14 27 15,24-5 72-15,26-4 8 16,23 2 82-16,19 0 32 15,5 5-20-15,16 0-58 16,10 8-17-16,6 12-15 0,3 11 3 16,2 18-5-1,2 15-2-15,-1 13-6 0,-1 15-29 16,-5 12-40 0,-3 0-62-16,-6 17-86 0,2 16-135 15</inkml:trace>
  <inkml:trace contextRef="#ctx0" brushRef="#br2" timeOffset="144811.42">4576 4683 1667 0,'0'0'46'15,"101"97"-46"-15,-41-14-3 16,1 11 3-16,3 12 18 16,-1 8 16-16,-5 0-5 15,-3-2-8-15,-4-2-11 16,-8-8-5-16,-1-13-3 16,-5-8-2-16,-7-14-3 15,-7-16-39-15,-6-10-48 16,-9-18-48-16,-8-15-103 15,0-8-171-15,0-17-261 0</inkml:trace>
  <inkml:trace contextRef="#ctx0" brushRef="#br2" timeOffset="145269.45">4345 5205 1320 0,'0'0'89'15,"0"0"-71"-15,0 0 86 16,0 0 45-16,0 0-71 16,91-94-59-16,-75 42-12 15,-7-4-3-15,-3 0-1 16,-3 5 3-16,3 12 7 0,6 6-4 15,6 8-1 1,13 6 33-16,9 5 5 0,7 11-32 16,6 3-10-16,2 3 6 15,2 24-3-15,4 13-7 16,0 7-5-16,2 3-10 16,-8-1-22-16,3-5-116 15,-4-7-103-15,-2-12-157 16,2-9-156-16</inkml:trace>
  <inkml:trace contextRef="#ctx0" brushRef="#br2" timeOffset="150329.25">29804 9087 1362 0,'-41'-75'0'15,"24"13"-1098"-15</inkml:trace>
  <inkml:trace contextRef="#ctx0" brushRef="#br2" timeOffset="151152.59">28918 8579 1492 0,'0'0'6'0,"165"-62"-3"16,-51 34-1-16,21 4 8 16,21 12 1-16,13 12 21 15,8 6-10-15,7 34-8 16,2 17-3-16,10 19 6 15,3 14-10-15,-4 9 18 16,-18 5 1-16,-22 2 20 16,-24 0-7-16,-31 0-9 15,-23-2-4-15,-27-4-1 16,-26-5-3-16,-24-3-14 16,-22 0-1-16,-40-1-3 15,-30-1-3-15,-35-7 3 0,-41-9 6 16,-32-20-6-1,-35-18-4-15,-21-25 0 16,-16-12 0-16,-5-43 5 0,8-28 1 16,26-25-3-16,45-19-3 15,46-18 0-15,46-16 10 16,45-11-3-16,44-5 5 16,41 1 2-16,76 16-6 15,67 21 1-15,62 25-6 16,50 36 2-16,33 39 8 15,21 28-7-15,-7 45-5 16,-28 31 8-16,-50 13-5 16,-70 11-4-16,-76 3-4 15,-70 6-10-15,-45 12-31 16,-69 12-43-16,-63 2 1 0,-50 1-77 16,-45-18-33-16,-18-26-129 15,12-35-307-15</inkml:trace>
  <inkml:trace contextRef="#ctx0" brushRef="#br2" timeOffset="156765.2">18682 10294 1095 0,'0'0'69'0,"0"0"46"16,0 0 99-16,0 0-11 15,0 0-52-15,0 0-70 16,43 75-41-16,-40 8-6 15,-2 20 5-15,-1 7-33 16,0-1-6-16,0 3 0 16,0-6 0-16,0-5 0 0,0-9 0 15,-1-17-11-15,1-17-39 16,0-22-51-16,0-22-91 16,0-14-72-16,0-26-241 15</inkml:trace>
  <inkml:trace contextRef="#ctx0" brushRef="#br2" timeOffset="157032.38">18450 10651 1594 0,'0'0'79'0,"0"0"-61"16,0 0 43-16,77-98 5 15,-51 64-24-15,4-1-25 16,6 3-5-16,4 7 12 16,5 4 8-16,4 13 8 15,-1 8-14-15,0 0-10 16,-2 21-16-16,3 19-6 16,-3 12-1-16,-7 9-7 15,-9 4-26-15,-16-1-66 16,-14 2-86-16,0-4-116 15,-11 0-422-15</inkml:trace>
  <inkml:trace contextRef="#ctx0" brushRef="#br2" timeOffset="157787.46">18225 11392 946 0,'0'0'341'0,"0"0"-341"0,0 0 2 15,0 0 25-15,0 0 96 16,0 0-59-16,26-45-31 16,-28 45 1-16,-10 0 12 15,-3 0 20-15,-1 5 11 16,1 4-41-16,0 2-14 15,0 2-4-15,3 2-7 16,-1 2-7-16,2 5-3 16,4 0 0-16,2 2 1 15,5 0-2-15,0-3-1 16,0-4 1-16,9-4 1 16,3-4 5-16,6 1 6 0,4 0 0 15,5-4 10-15,-1 0 8 16,2 1 24-16,-6-3-24 15,-5-1-8-15,-8 0-17 16,-8-3-5-16,-1 3 0 16,0 6 0-16,-17 9-10 15,-6 7 8-15,-5 6-3 16,-2 8-17-16,3 1-24 16,5-5-27-16,5-7 3 15,5-14-182-15,6-14 57 16,5 0-151-16,1-14-181 15</inkml:trace>
  <inkml:trace contextRef="#ctx0" brushRef="#br2" timeOffset="158052.29">18473 11578 1072 0,'0'0'284'15,"0"0"-179"-15,0 0-42 16,0 0 84-16,85-27-8 15,-78 27-68-15,-1 0-17 16,2 7-25-16,1 17-26 16,1 9-2-16,-1 7-1 15,-1 7 0-15,-7-1 0 16,1 3-2-16,-2-10 0 0,0-6-11 16,0-5-20-16,0-9-16 15,0-7 2-15,0-3-13 16,0-3-53-16,0-2-45 15,0-4-85-15,0 0-99 16,0 0-333-16</inkml:trace>
  <inkml:trace contextRef="#ctx0" brushRef="#br2" timeOffset="158204.5">18537 11775 1623 0,'0'0'85'15,"137"27"-75"-15,-77-13-10 16,-10 0 10-16,-12-3-10 16,-17-2-76-16,-17-9-107 0,-4-6-375 15</inkml:trace>
  <inkml:trace contextRef="#ctx0" brushRef="#br2" timeOffset="158631.35">17547 9394 905 0,'0'0'293'15,"0"0"-181"-15,84-12 19 16,-35 12-20-16,22 21 5 15,20 18-30-15,19 13-21 16,24 13-33-16,19 7-21 0,6 8-4 16,1 3-7-1,-2-2-23-15,-25-9-21 0,-22-16 8 16,-37-19-58-16,-40-26-9 16,-34-14-54-16,-14-39-243 15,-35-25-517-15</inkml:trace>
  <inkml:trace contextRef="#ctx0" brushRef="#br2" timeOffset="158832.2">18201 9191 1451 0,'141'34'0'0,"17"16"0"15,13 9 7-15,8 7 41 0,-3 3-20 16,-22-12-23-16,-40-16-5 15,-51-24-12-15,-52-17-49 16,-35-49-220-16,-54-26-57 16,-32-18-9-16</inkml:trace>
  <inkml:trace contextRef="#ctx0" brushRef="#br2" timeOffset="158983.31">18386 8867 1280 0,'161'26'0'0,"12"6"-1"0,-2-1 1 16,-2-4 16 0,-10-6 9-16,-24-10-15 0,-35-11-10 15,-48-18-40-15,-49-35-110 16,-29-25-288-16,-58-20-154 16</inkml:trace>
  <inkml:trace contextRef="#ctx0" brushRef="#br2" timeOffset="159111.04">18844 8310 1365 0,'119'51'0'0,"10"12"-5"15,-1 3 3-15,-4 1 2 16,-8 5-24-16,-7 2-127 16,-10-3-244-16</inkml:trace>
  <inkml:trace contextRef="#ctx0" brushRef="#br2" timeOffset="159973.42">18325 14241 1206 0,'24'81'2'0,"-9"28"2"15,-9 15 14-15,-6 5 2 16,0-1-13-16,-6 1-7 16,-10-8-5-16,1-13-54 15,0-21-115-15,6-26-78 16,7-28-333-16</inkml:trace>
  <inkml:trace contextRef="#ctx0" brushRef="#br2" timeOffset="160252.37">17997 14576 1095 0,'0'0'16'0,"0"0"-6"16,21-87 29-16,12 50 56 15,12-1-7-15,7 6-12 16,4 4-35-16,4 7 2 15,-1 9-1-15,1 4-17 16,-4 8-20-16,-3 0-5 16,-1 9-1-16,-4 21-8 15,-5 14-14-15,-10 11-38 16,-9 11-41-16,-10 8-44 16,-10 6-26-16,-4 6-80 15,-4 6-33-15</inkml:trace>
  <inkml:trace contextRef="#ctx0" brushRef="#br2" timeOffset="160796.32">17906 15620 922 0,'0'0'112'0,"0"0"44"16,0 0-63-16,0 0 24 15,0 0-21-15,0 0-43 16,-36-38-35-16,20 38-5 16,1 1-7-16,-4 20 3 15,-1 5-4-15,5 9-1 16,5 1-3-16,5 1 0 16,5-3 1-16,0-2 1 15,15-9 2-15,7-5 5 0,8-4 23 16,5-4 16-1,4-2 6-15,2-1-5 0,-1 0-4 16,-7 2-9-16,-6-3-3 16,-12-1-14-16,-7-2 6 15,-4 2-26-15,-4 4-3 16,0 8-24-16,-12 8 17 16,-12 10-1-16,-4 5-6 15,-5 2-23-15,-1 2-36 16,3-7-47-16,1-7-31 15,4-12-95-15,7-11-109 16,6-7-351-16</inkml:trace>
  <inkml:trace contextRef="#ctx0" brushRef="#br2" timeOffset="161115.44">18151 15825 769 0,'0'0'531'0,"101"-48"-520"16,-49 34-7-16,-3 5 90 16,-7 4 14-16,-7 5-35 15,-15 0-43-15,-8 5-28 16,-5 16-2-16,-7 12-7 16,0 12 6-16,0 8 0 0,-10 4-1 15,-3 6 2 1,-2 1 0-16,-3-2-1 15,-3 1-5-15,-1-12-26 0,4-9-49 16,2-15-60-16,5-15-43 16,5-10-46-16,6-2-57 15,0-17 81-15,11-8-157 16</inkml:trace>
  <inkml:trace contextRef="#ctx0" brushRef="#br2" timeOffset="161188.31">18482 16158 630 0,'0'0'212'15,"0"0"-119"-15,0 0-14 0,0 0-74 16,0 0-5 0,0 0-303-16</inkml:trace>
  <inkml:trace contextRef="#ctx0" brushRef="#br2" timeOffset="161373.63">18281 15930 1427 0,'0'0'34'0,"135"20"-34"16,-87-9-7-16,-11 0 5 16,-4 5-43-16,-3 1-215 15,1 1-394-15</inkml:trace>
  <inkml:trace contextRef="#ctx0" brushRef="#br2" timeOffset="161974.35">17284 13379 1266 0,'0'0'11'16,"0"0"12"-16,106-19 3 15,-30 40 34-15,30 24-33 16,33 19-20-16,31 12-6 15,25 9-1-15,10 4 0 16,-13 0 0-16,-33-7 0 16,-45-18-21-16,-47-23-57 0,-42-25-46 15,-25-18-115-15,-49-41-83 16,-27-25-172-16</inkml:trace>
  <inkml:trace contextRef="#ctx0" brushRef="#br2" timeOffset="162156.15">17709 13109 831 0,'197'67'322'0,"24"18"-321"16,1 9 2-16,-7-2 1 16,-21-2 1-16,-30-7 10 15,-32-13-15-15,-42-17-3 0,-48-27-50 16,-42-26-119-1,-15-15-344-15</inkml:trace>
  <inkml:trace contextRef="#ctx0" brushRef="#br2" timeOffset="162343.15">18443 12862 1139 0,'221'80'0'0,"-26"1"-3"16,-31-12 3-16,-39-16 2 0,-44-19-2 16,-45-20 0-1,-39-14-51-15,-55-17-432 0,-33-34 22 16</inkml:trace>
  <inkml:trace contextRef="#ctx0" brushRef="#br2" timeOffset="162493.41">18348 12455 981 0,'144'10'261'0,"23"33"-261"16,5 15-28-16,-1 8 19 15,-5 3 9-15,-11 5 2 16,-16 1-2-16,-15 0-72 16,-19-13-106-16,-17-9-134 15</inkml:trace>
  <inkml:trace contextRef="#ctx0" brushRef="#br2" timeOffset="174675.7">17691 3853 808 0,'0'0'336'16,"41"-97"-336"-16,-24 43-4 15,1 1-1-15,2 0 5 16,0 2 2-16,-1-1-2 0,1 1 0 15,3 3 0-15,1 4 1 16,10 6 0-16,9 6 35 16,11 4 13-16,13 6-7 15,13 4-20-15,19 1 5 16,7 7-26-16,6 4 12 16,4 5-8-16,-3 1-5 15,4 10 0-15,11 18 1 16,5 11 5-16,5 13-3 15,6 15 1-15,7 12 3 16,-8 10-3-16,-3 15-2 16,-12 6-2-16,-12 9 0 15,-8 5 0-15,-13 0 0 16,-13 0 1-16,-13 4 2 16,-11 4 6-16,-10 10-3 15,-14 18-3-15,-10 9-2 0,-20 11 2 16,-5 4-3-16,-38-6 0 15,-25-7 0-15,-18-9-1 16,-22-9-1-16,-22-16-5 16,-27-9 3-16,-44-17-4 15,-45-15 8-15,-34-15-3 16,-24-23-6-16,-13-21-15 16,0-20 18-16,6-17 3 15,7-8-8-15,18-27 11 16,24-14 2-16,27-10-2 15,28-12-8-15,33-6 1 0,31-4 7 16,24-2 22-16,18 0 7 16,17-3 11-16,11-4 52 15,5-6-4-15,1-3 7 16,-1 5-22-16,-3 8-23 16,3 16-5-16,4 12-12 15,6 7-22-15,1 6-4 16,-1 0-2-16,-1 3 5 15,-2 4-9-15,5 4 1 16,1 1-1-16,4 6 2 16,2 0 4-16,0 5 27 15,2 1-9-15,-5 5-13 0,3 0-8 16,2 0-3-16,0 3 4 16,3 1-4-16,2 0 0 15,1 0-1-15,1 2 2 16,0-2-1-16,4 3 5 15,0-2 0-15,2 2 4 16,4-5-2-16,-1-4-5 16,-4-8 15-16,-4-8-18 15,-4-7 0-15,-1-7 0 16,6 2 0-16,1 0 0 16,8 2 0-16,5 5 0 15,2 6 0-15,6 1 0 16,2-4 0-16,4-6 0 15,2-5 0-15,4-9 0 16,0-9 0-16,0-4 0 0,19-3 0 16,12-1 0-16,13 5 0 15,12 6 0-15,4 2 0 16,-4 6 0-16,-2 4 0 16,-11 4 0-16,-5 6 0 15,-8 4 0-15,-7 5 0 16,-5 3 0-16,2-4 0 15,2-2 0-15,9-4 0 16,10-3 0-16,11 1 0 16,12-1 0-16,15 2 0 15,13-2 0-15,15 0 0 16,7 0 0-16,0 2 0 0,-8 2 0 16,-12 1 0-16,-8 2 0 15,-5 3 0-15,-7 1 0 16,5 6 0-16,8 3 0 15,11 6 0-15,23 2 0 16,22 5 0-16,21 5 0 16,18 3 0-16,-1 2 0 15,-11 13 0-15,-15 4 0 16,-21 5 0-16,-7 1 0 16,-3 0 0-16,1 4 0 15,9 2 0-15,17 5 0 16,12 4 0-16,19 7 0 15,11 8 0-15,1 3 0 0,-4 2 0 16,-17 4 0 0,-21-4 0-16,-22 2 0 0,-20 3 0 15,-17 6 0-15,-19 9-13 16,-8 13-4-16,-8 21 0 16,-7 21-11-16,-5 23-23 15,-7 18-30-15,-13 15-53 16,-12-4-97-16,-14-21-209 15</inkml:trace>
  <inkml:trace contextRef="#ctx0" brushRef="#br2" timeOffset="177334.33">14520 10132 1089 0,'0'0'13'0,"0"0"-8"15,0 0 0-15,0 0 20 16,0 0 16-16,88 58-26 16,-78-42-14-16,-4 0-1 15,-4-2-3-15,-1 1-7 16,1 4 2-16,3 3 5 16,1 5 0-16,5 6-6 15,1 4 6-15,3-1 0 16,-1-1 2-16,2-8 1 15,-3-9 0-15,3-6 3 16,0-10 8-16,6-2 22 16,6-2 5-16,8-22-1 15,8-8-1-15,6-4 16 0,7 0-16 16,7 7 15-16,9 5-11 16,12 12-12-16,8 10-7 15,4 2-11-15,-1 18 9 16,-7 16 1-16,-6 10-7 15,-5 5-4-15,-8 3-3 16,-6 1-6-16,-6-2-6 16,-3-5 6-16,-4-5 0 15,-3-7-2-15,-2-11 2 16,-1-10 2-16,2-11 0 16,4-2 2-16,8-11 1 15,3-13 2-15,5 3 1 0,3 1 2 16,3 10 7-16,5 10 0 15,5 11-12-15,7 29-3 16,2 16-1-16,1 9 1 16,-2 6-2-16,0 1-1 15,4-7-3-15,14-9 4 16,24-16 0-16,22-19 2 16,11-14 0-16,7-7 59 15,-12-8 46-15,-27-12-33 16,-34 1-28-16,-36 1-24 15,-29 8-18-15,-19 4-4 16,-15 4-51-16,-1 2-167 16,-10 0-229-16,-19 0 94 0</inkml:trace>
  <inkml:trace contextRef="#ctx0" brushRef="#br2" timeOffset="179183.62">20561 16075 1456 0,'0'0'107'0,"-16"-87"-16"16,-5 50 0-16,-3 6 38 16,1 5-58-16,0 6-40 15,-4 3-19-15,0 4-7 16,-3 6-5-16,-3 7-2 0,-7 0-4 15,-8 4 3 1,-7 12 1-16,-4 4 1 0,2 3-18 16,4 0-17-16,10-1-13 15,15-6-11-15,14-4 0 16,13-7 11-16,1-4 49 16,30-1 30-16,16-3-11 15,14-10 16-15,11-1 7 16,1-1-9-16,-3 1-22 15,-11 7 13-15,-14 2 3 16,-17 5-15-16,-13 0-12 16,-11 17-10-16,-3 17-28 15,0 16 8-15,0 11-3 16,1 5-2-16,16 0 2 0,11-5-25 16,9-12-17-16,14-15 13 15,4-17-21-15,5-17-14 16,3-8-14-16,-2-32 8 15,-3-19-123-15,-4-16-212 16</inkml:trace>
  <inkml:trace contextRef="#ctx0" brushRef="#br2" timeOffset="179385.37">21119 15526 1347 0,'0'0'147'0,"0"0"-135"15,23 102 28-15,-13-35 70 0,-7 11-32 16,-3 2-40-16,-2 0-27 16,-17-3-8-16,-5 0-3 15,0-10-8-15,0-10-51 16,5-12-78-16,8-22-108 16,11-22-152-16,5-8-226 15</inkml:trace>
  <inkml:trace contextRef="#ctx0" brushRef="#br2" timeOffset="179552.24">21516 15722 1311 0,'0'0'4'16,"0"0"-4"-16,0 0-13 0,0 0 13 16,3 111 27-16,-29-24 21 15,-5 16-34-15,-2-2-14 16,2-2-10-16,-1-10-52 15,6-15-42-15,8-22-122 16,15-25-216-16</inkml:trace>
  <inkml:trace contextRef="#ctx0" brushRef="#br2" timeOffset="179853.42">22124 16107 1377 0,'0'0'29'0,"116"-49"-25"15,-80 34 30-15,-12 3 65 16,-10 8-11-16,-8 4-31 16,-6 0-57-16,0 13-15 15,-11 22 2-15,-13 16 13 16,-5 10 0-16,-9 4-5 16,-6-5-19-16,-4-5 7 15,-4-8-5-15,2-12-9 16,4-14-19-16,10-12-15 15,6-9 17-15,4-14 23 16,3-22 25-16,5-11 0 16,5-13-19-16,10-6-90 15,3 0-55-15,33 5-176 16</inkml:trace>
  <inkml:trace contextRef="#ctx0" brushRef="#br2" timeOffset="180146.44">22753 16104 861 0,'0'0'93'0,"83"-28"53"16,-55 8 32-16,-10-4-17 15,-11 2-48-15,-7 1-60 16,0 4-31-16,-7 3-16 16,-14 7-6-16,-4 7-2 15,-3 0-4-15,-5 22-2 16,-3 14-10-16,1 11 5 15,3 10-1-15,3 4-3 16,9-6-1-16,12-10-13 0,8-9 11 16,37-5 8-16,31-6 12 15,20-3 4-15,11-8-1 16,-6-8-1-16,-14-6-2 16,-19-6-90-16,-13-21-215 15,-6-11-459-15</inkml:trace>
  <inkml:trace contextRef="#ctx0" brushRef="#br2" timeOffset="180875.24">24320 15833 1186 0,'0'0'59'0,"0"0"56"16,0 0 82-16,0 0 49 15,52-78-76-15,-47 69-96 0,-2 4-74 16,0 0 0-16,-2 4 0 16,-1 0 0-16,2 1 0 15,-2 0 0-15,0 0 0 16,0 0 0-16,0 0 0 16,0 0 0-16,0 0 0 15,0 14 0-15,-5 13 0 16,-10 11 0-16,-4 11 0 15,-2 5 0-15,3 0 0 16,2 1 0-16,11-5 0 16,5-4 0-16,16-2-25 15,23-10 14-15,16-11 11 0,12-13 2 16,7-10 10-16,-3-9-1 16,-11-20 0-16,-17-11-11 15,-13-10 0-15,-12-6 0 16,-11-4 0-16,-5-3 0 15,-2 0 0-15,0 6-49 16,-3 10-72-16,0 14-56 16,3 12 26-16,6 15 4 15,21 6-63-15,7 14-69 16,3 19 28-16,5 6-2 16</inkml:trace>
  <inkml:trace contextRef="#ctx0" brushRef="#br2" timeOffset="181454.04">24976 15738 833 0,'0'0'86'15,"0"0"-72"-15,0 0 199 16,0 0-9-16,0 0-78 0,0 0-35 16,2 0-2-16,1 0 5 15,-3 0-8-15,1-2-15 16,1 0-25-16,-2-1-25 15,0 1-8-15,0 0-9 16,0 0-1-16,0 2-3 16,0 0 0-16,0 0 0 15,0 0-3-15,3 0-9 16,-2 2-4-16,1 12-3 16,-1 7 8-16,2 10 10 15,3 6 1-15,0 5-3 0,3 2 3 16,2 1-1-1,3 1-4-15,0 0 3 0,1-5-3 16,-2-6 4-16,0-10 1 16,-2-11 2-16,0-8 1 15,2-6 10-15,0-4 12 16,7-21-1-16,0-14-11 16,-2-9-7-16,2-4-6 15,-5-5-2-15,1-4-3 16,-2 3-15-16,2 1-19 15,1 13-1-15,-3 10-5 16,-2 10-51-16,1 12-72 16,0 7-36-16,3 5-140 15,3 2-370-15</inkml:trace>
  <inkml:trace contextRef="#ctx0" brushRef="#br2" timeOffset="182046.13">25520 15745 1162 0,'0'0'35'16,"0"0"-13"-16,96-4 121 15,-81 4-14-15,-6 0-65 0,-8 4-45 16,-1 12-19-16,0 7-10 16,0 9 9-16,0 7-1 15,0 3-1-15,-1-1-6 16,-2-3-16-16,0-5 7 16,2-10 7-16,1-7 7 15,0-8 3-15,0-8 1 16,0 0 13-16,20-11 12 15,12-14-15-15,4-7-9 16,4-6 2-16,0-4-3 16,-1-1 9-16,-3 6-8 0,-1 6 3 15,-9 11 7 1,-5 11 17-16,-8 6 3 0,-6 3-14 16,-2 13-17-16,-2 17-18 15,-2 10 14-15,-1 0 3 16,0-3-8-16,0-11-9 15,0-11 4-15,0-8 4 16,7-7 10-16,9 0 11 16,11-17 9-16,8-8-18 15,6-2 1-15,-1 0 8 16,-7 5 4-16,-4 8-2 16,-7 6-13-16,-5 8-6 15,-4 0-8-15,-2 25-30 16,-3 11-21-16,-2 7-10 15,-3 6-69-15,-3 1-85 0,1-5-98 16</inkml:trace>
  <inkml:trace contextRef="#ctx0" brushRef="#br2" timeOffset="183067.46">26630 15927 1373 0,'0'0'29'0,"0"0"-29"15,0 0 0-15,32 111 7 0,-32-57 36 16,0 5-15-16,0 3-20 16,-11-4-7-16,2-10-1 15,-3-9 1-15,2-9-1 16,2-12 0-16,4-5-4 15,1-13-16-15,3 0 20 16,0-17 3-16,7-19-3 16,13-15-20-16,5-15 15 15,5-11-6-15,4-1-26 16,6 3-4-16,4 11 18 16,3 13 23-16,3 14 15 15,-1 11 20-15,-7 9 1 16,-5 6-4-16,-10 11-11 15,-6 0-4-15,-8 10-17 16,-1 17-12-16,-3 10 5 0,0 4 7 16,3 4-1-16,2 1 1 15,0-1 0-15,3-3 0 16,-1-11 0-16,-2-11 0 16,0-15 5-16,2-5 7 15,4-17 1-15,7-15-10 16,0-5-1-16,1-1 1 15,-4 5 3-15,-1 4 17 16,-4 9 19-16,-6 11-18 16,-1 4-13-16,-4 5-11 15,-1 9-8-15,5 19-20 16,2 12 16-16,-2 7 3 0,2 6-7 16,0-4 1-16,4-2-20 15,8-8-22-15,7-10-44 16,11-14-44-16,5-13-20 15,3-2 98-15,0-20 61 16,-6-14 6-16,-4-10 2 16,-6-6 11-16,4-1 22 15,2-2-35-15,3 8 0 16,-5 8 67-16,-9 4 153 16,-10 3-115-16,-9 4-81 15,-7 7 47-15,-5 5 2 16,0 6-52-16,-9 2-21 15,-17 4-8-15,-9 2 4 0,-6 0 0 16,-3 16 3-16,2 5-2 16,3 5-5-16,8 8-7 15,8 0-14-15,9 2 1 16,9 5-3-16,5-2-6 16,0-2 15-16,8-6 8 15,8-9 5-15,2-8 3 16,7-11-15-16,5-3 12 15,7-5 0-15,3-21 3 16,-1-5-4-16,-4-2 5 16,-7 2 5-16,-6 6 4 15,-4 6 12-15,-3 10-2 0,-7 6 4 16,2 3-9-16,-4 5-9 16,3 19-12-16,2 13 5 15,0 9-18-15,1-1-35 16,0-3 14-16,0-6 11 15,2-11-18-15,8-8-63 16,9-11-38-16,10-6-117 16,8 0-26-16</inkml:trace>
  <inkml:trace contextRef="#ctx0" brushRef="#br2" timeOffset="183426.15">28595 16222 488 0,'0'0'277'16,"0"0"-34"-16,80-31-49 15,-74 31-76-15,-6 20-118 16,-4 23 12-16,-22 16-11 0,-8 16 25 15,-7 4-19-15,-4 3 4 16,-3-2-10-16,2-13 1 16,1-12-2-16,9-15 0 15,11-15-1-15,13-18-43 16,12-7-19-16,10-37 62 16,30-28-28-16,14-29-51 15,13-16 76-15,5-15 4 16,1-4 13-16,6 7-4 15,1 15-1-15,6 22 10 16,2 27 9-16,-3 20 25 16,-8 18 7-16,-16 18 10 0,-22 2-12 15,-17 22-45 1,-19 16-12-16,-3 12-7 16,-20 9 5-16,-19-1-1 15,-12-1 2-15,-10-7-3 0,-8-16-5 16,-7-15-27-16,-9-19-28 15,-6-12-29-15,-4-29-82 16,6-18-263-16</inkml:trace>
  <inkml:trace contextRef="#ctx0" brushRef="#br2" timeOffset="185424.18">19751 17093 1083 0,'0'0'494'0,"0"0"-394"16,0 0 0-16,0 0 22 0,0 0-52 16,0 0-16-16,23-26-30 15,-23 45-24-15,0 18-6 16,-6 13 3-16,-10 15 3 15,-1 7 1-15,-4 2-1 16,3-2-7-16,3-5-10 16,9-6-12-16,5-14 0 15,1-13-6-15,0-18 32 16,0-13 3-16,0-3 11 16,0-10 13-16,-6-19-15 15,-15-12-9-15,-9-4-2 16,-12 6-1-16,-9 5 2 15,-1 10-1-15,7 11 0 0,5 9-6 16,7 4-4-16,5 21-6 16,0 11 4-16,2 10 8 15,6 8-2-15,7 1-12 16,13 2-18-16,0-3-30 16,27-4-30-16,20-9 16 15,15-14 33-15,16-12 49 16,7-11 6-16,0-5 12 15,1-19 2-15,-4-8 15 16,-8-5 1-16,-6-2 7 16,-16 0-16-16,-10 2 10 15,-17 3 8-15,-13 5-14 0,-9 5-16 16,-3 7-11 0,-6 5-4-16,-17 9-9 0,-9 3 2 15,-8 7-1-15,-6 22 6 16,1 12 0-16,0 7-3 15,9 3-2-15,10-4-18 16,7-4-8-16,14-8-11 16,5-4-20-16,13-7 5 15,24-10 41-15,12-7 18 16,13-7 3-16,5 0 4 16,5-4 1-16,-1-11-1 15,-2-3-7-15,-7-2-18 16,-7 0-59-16,-8 1-169 0,-7-1-113 15,-10 1-8 1</inkml:trace>
  <inkml:trace contextRef="#ctx0" brushRef="#br2" timeOffset="186294.35">20503 17688 1255 0,'0'0'112'15,"0"0"-75"-15,0 0-5 16,0 0 57-16,24-77 3 16,-24 72-36-16,0 3-56 0,0 2-2 15,-6 0-10 1,-13 11 4-16,-6 11 1 0,-6 8 2 16,-4 8-1-16,3 1-16 15,5 3-7-15,8-8-29 16,11-5-6-16,8-13-6 15,3-9 33-15,25-7 37 16,10-3 20-16,7-16 8 16,2-4 17-16,-2-4-1 15,-2 4-6-15,-7 2 1 16,-4 5-19-16,-7 2-13 16,-8 8-5-16,-3 4-2 15,-6 2-1-15,-1 0-8 16,3 19-12-16,4 10 0 15,7 4 18-15,7 1 2 0,7-2-4 16,5-6-1-16,6-11 3 16,-3-12 3-16,5-3 6 15,-2-34 4-15,7-19-7 16,2-20-2-16,4-16 1 16,-2-7-1-16,-11 1 0 15,-10 9 1-15,-12 19-1 16,-11 24-2-16,-10 21 1 15,-1 15-1-15,-2 7-7 16,0 17-4-16,-20 24-3 16,-8 20 15-16,-5 10 0 15,-1 10 1-15,1 3-1 0,5 1 1 16,9-6-1-16,9-13 0 16,10-21-6-16,4-20-20 15,22-22 8-15,15-6 18 16,8-35 8-16,4-13-6 15,-2-19-1-15,-2-13 2 16,-4-6 0-16,-2 0-3 16,-7 7-2-16,-7 13 2 15,-9 13 1-15,-11 15-1 16,-6 15 0-16,-3 16-1 16,0 10-5-16,-4 3-4 15,-15 30-8-15,-8 19 18 16,-3 15 0-16,-1 10 1 0,5 8 0 15,7 2 1 1,11-2 2-16,8-12-3 0,6-14 4 16,23-20-1-16,9-22 1 15,8-17 7-15,4-11 4 16,2-28-3-16,-7-14-11 16,-5-7-2-16,-10-4-17 15,-9 1-75-15,-2 4-111 16,-7 8-62-16,-2 7-126 15</inkml:trace>
  <inkml:trace contextRef="#ctx0" brushRef="#br2" timeOffset="186772.26">22320 17786 857 0,'0'0'56'0,"0"0"9"15,89-37-21-15,-74 6-6 16,-6-3 24-16,-6-2 13 16,-3 2-9-16,0 2-30 15,0 8-5-15,-3 5 6 16,-6 3-10-16,0 8-10 16,2 5-13-16,-4 3-3 15,-2 0 2-15,-5 7 0 16,-9 14 16-16,-4 9-6 15,-7 9-7-15,-5 6-2 0,0 5-4 16,-2-2 0 0,6-5 1-16,7-8-1 0,9-10-12 15,11-11-30-15,9-13 2 16,3-1 40-16,14-14 14 16,17-12-9-16,7-5-5 15,0 1 3-15,-2-2-1 16,-3 3-2-16,-5 6 0 15,-3 5 0-15,-4 8-11 16,-1 7-22-16,-4 3-1 16,-1 0 3-16,1 14 0 15,-1 12 18-15,3 4 3 0,0 3-18 16,6-4 5-16,1-4-19 16,5-9-15-16,3-8-38 15,4-8 20-15,5 0-82 16,0-15-123-16</inkml:trace>
  <inkml:trace contextRef="#ctx0" brushRef="#br2" timeOffset="187060.03">22922 17578 958 0,'0'0'151'16,"0"0"-149"-16,0 0-2 0,0 0 0 15,-88-33 1 1,63 33 16-16,-3 0-1 0,0 14 10 16,-1 9-5-16,2 7 8 15,3 9 3-15,6 4-8 16,8 6-11-16,8-2-6 16,2-8-3-16,11-7-4 15,20-11-3-15,9-9-7 16,8-4-17-16,6-5-74 15,-1-3-105-15,-2 0-199 16</inkml:trace>
  <inkml:trace contextRef="#ctx0" brushRef="#br2" timeOffset="187709.36">23932 17466 1338 0,'0'0'44'15,"0"0"77"-15,0 0-72 16,81-72-2-16,-65 52 39 0,-3 7 22 16,-5 2-29-1,-3 6-27-15,-4 3-13 0,-1 2-25 16,0 0-10 0,0 0-4-16,0 0-2 0,0 0-5 15,0 9-8-15,0 16-11 16,-6 6 16-16,-5 15 1 15,1 3-15-15,1 2-2 16,3-1-2-16,3-9-15 16,3-12 0-16,0-9 15 15,8-9 22-15,17-11 6 16,14 0 3-16,11-11 3 16,5-18 2-16,2-8 8 15,-4-4-7-15,-9-4 6 16,-6 1-9-16,-9-2-5 0,-8 0-1 15,-7 3-45 1,-7 4-60-16,-4 9-34 0,-3 10-69 16,0 14-43-16,0 6-14 15,0 5-51-15</inkml:trace>
  <inkml:trace contextRef="#ctx0" brushRef="#br2" timeOffset="188061.84">24555 17585 763 0,'0'0'184'16,"0"0"-99"-16,0 0 12 16,38-99 6-16,-38 65-29 0,0 5-39 15,-11 3-15 1,1 9-11-16,4 7-8 0,3 6 10 16,3 4 4-16,0 0 4 15,0 8-13-15,0 14 1 16,0 15-6-16,0 5 23 15,9 9-11-15,1 1-10 16,1-10 0-16,2-8 2 16,-2-17 3-16,-1-11 12 15,5-6 33-15,3-6 26 16,7-20-39-16,1-15-25 16,-1-9-15-16,-1-9-2 15,-5-2-5-15,7 1-30 16,0 2-18-16,3 7-8 15,-4 10 10-15,-5 8-71 0,-3 15-140 16,0 11-13-16,-1 7-200 16</inkml:trace>
  <inkml:trace contextRef="#ctx0" brushRef="#br2" timeOffset="188647.46">24982 17369 518 0,'0'0'128'15,"0"0"19"-15,0 0 10 0,22-84 23 16,-5 76-52-16,1 4-42 16,-2 4-26-16,-2 0-1 15,-2 9-46-15,-2 13-13 16,-3 7-4-16,-2 5 2 15,-5 3-5-15,0 3 5 16,0-5 1-16,0-2 0 16,0-9-7-16,0-11-9 15,0-4 7-15,0-9 10 16,1 0 0-16,10-10 2 16,7-12-2-16,4-9-24 15,-1 2 23-15,4-4-7 16,5 3-34-16,2 1-18 0,0 12 17 15,-2 5 37-15,-3 8 1 16,-5 4 3-16,-6 2-1 16,-3 18-1-16,-7 11 4 15,-3 0 2-15,-3 5-2 16,0-4 1-16,0-6-3 16,0-11 4-16,0-9-2 15,0-6 3-15,7-1 18 16,16-23-1-16,5-8-18 15,5 0 1-15,0 0 18 16,-2 7-4-16,-1 5-10 16,1 9-4-16,0 11 3 0,1 0 4 15,-1 3 0 1,-6 20-2-16,-4 7-8 0,-6 7-6 16,-6 5-12-16,-6 2-59 15,-3-1-26-15,0-8-136 16,0-7-175-16</inkml:trace>
  <inkml:trace contextRef="#ctx0" brushRef="#br2" timeOffset="189096.48">26140 17374 1051 0,'0'0'35'0,"0"0"-28"15,0 0-6-15,0 0 11 16,0 0 51-16,0 0-17 16,31-11-46-16,-36 13-26 15,-15 17 23-15,-9 10 3 16,0 0 0-16,0 1 0 15,8-7-19-15,6-8-39 16,9-6 24-16,6-9-11 0,2 0 45 16,23-4 27-1,14-13-25-15,12-2-1 0,8 2 3 16,4 4-2 0,-2 2-2-16,-4 6-4 0,-9 5 4 15,-8 0 0-15,-12 0 10 16,-8 11 18-16,-6 7-6 15,-8 6-11-15,-6 2-4 16,0 3-4-16,-1 3-3 16,-11-4 0-16,-1-5-11 15,3-9-94-15,10-12-87 16,4-2-129-16</inkml:trace>
  <inkml:trace contextRef="#ctx0" brushRef="#br2" timeOffset="189545.87">27145 17447 731 0,'0'0'328'15,"0"0"-284"-15,0 0-44 16,0 0 0-16,0 0 4 16,-45 76 24-16,15-50-11 15,0 3-3-15,4 0-8 16,0 0-5-16,11 2 6 15,-1-4-4-15,5 2-1 16,3-6-1-16,0-6 0 16,5-6-1-16,0-5-1 15,3-6 1-15,0 0 6 16,6-6 22-16,18-16-28 0,7-4-15 16,5-2-15-16,2-2-41 15,-2 0-37-15,-3 4-29 16,-1 1-84-16,-2 6 63 15,1 0 92-15,-1 9 66 16,3 3 62-16,-4 7 14 16,-2 0-53-16,-4 19-5 15,-4 9-16-15,-3 7-2 16,-4 2-2-16,-1 2 2 16,-4-6 0-16,-2-4 0 15,-4-4 0-15,-1-7 0 16,0-3 0-16,0-13-6 15,0-2-55-15,3 0-7 0,8-7-43 16</inkml:trace>
  <inkml:trace contextRef="#ctx0" brushRef="#br2" timeOffset="190641.79">27745 17596 948 0,'0'0'105'0,"0"0"-29"15,0 0-56-15,0 0 17 16,0 0 49-16,0 0-21 0,25-15-60 15,-25 38 4 1,-3 11-9-16,-13 12 18 0,-1 3-10 16,-4-1-5-16,-1 0-3 15,-2 1 1-15,1-2-1 16,0-5 0-16,-1-3 1 16,2-10-2-16,3-10 1 15,6-9-22-15,6-10-21 16,7-3 23-16,0-31 20 15,3-13 0-15,19-12-6 16,8-4 2-16,4 4-2 16,5 3-36-16,1 7-1 0,-1 6 31 15,3 6 12 1,4 4 0-16,0 3 7 0,0 8 41 16,-2 2-18-16,-7 1 6 15,-10 5-18-15,-9 7-4 16,-9 2-12-16,-5 3-2 15,-1 2 0-15,-2 0-10 16,3 0-5-16,0 2 5 16,2 12 6-16,2 3 4 15,3 3 1-15,-3-1 0 16,1 3-1-16,-3 0-1 16,3-4 1-16,-5 1 0 15,-4-3-5-15,0-2-3 16,0-1 8-16,0 0-4 15,0 1 4-15,0 0 0 0,-1 3-1 16,-1 4 1-16,-1 3 1 16,2 5-1-16,-3-4 0 15,-2 0-1-15,-2 0 1 16,-3-4 0-16,-2-1-1 16,1-1 1-16,0-8 0 15,3-2-2-15,5-6-5 16,1-1-4-16,3-2 1 15,0 0 10-15,0-2 21 16,7-17-11-16,11-5-10 16,6-3 0-16,2-2 0 15,5-1 0-15,4 2-9 0,1 3 2 16,2 5 6 0,-1 3 1-16,-3 4 0 0,1 5-1 15,-5 4 1-15,-2 4-12 16,-1 0-5-16,-5 0 16 15,0 12 0-15,-2 12-7 16,-4 0 4-16,-2 5 4 16,-7 2 1-16,-6 1 1 15,-1 3-2-15,0-1-2 16,-10 0 1-16,-3-3-4 16,-2-3-9-16,3-6-66 15,4-1-101-15,8-16-91 16,0-5-26-16</inkml:trace>
  <inkml:trace contextRef="#ctx0" brushRef="#br2" timeOffset="191442.87">29070 17556 966 0,'0'0'46'16,"0"0"-46"-16,-20-75-29 15,-9 63-4-15,1 5 14 16,3 7 15-16,-1 0 1 16,7 7-4-16,0 13 3 0,3 6 4 15,5 12 15-15,2 4 9 16,4 1-4-16,2 0-3 16,3-11-1-16,0-5 9 15,0-15-8-15,0-1 14 16,0-5-12-16,14-6 13 15,11 0-19-15,3 0-8 16,5-13-2-16,-1-3 2 16,-6-4 3-16,-3 5 6 15,-7 4-1-15,-3 5-13 16,-4 6 0-16,-4 0-3 16,0 20-21-16,-1 15-12 15,2 13 34-15,0 2 0 16,-2 1 2-16,-2-2 0 15,-1-9 2-15,-1-6-2 0,0-9-2 16,0-11 0-16,0-7-73 16,0-7-12-16,9-10 82 15,17-11-84-15,7-3 27 16,2 4 62-16,2 1 6 16,-5 7 7-16,-8 5 9 15,-8 7 22-15,-5 0-31 16,-3 26-11-16,-6 8-2 15,-2 6 22-15,0 3 17 16,-19 0 45-16,-8-4-9 16,-6-2-37-16,-6-4-15 15,-5-10 3-15,0-8-19 0,2-14-2 16,4-4 1-16,11-31 4 16,15-21 8-16,12-15-18 15,25-13-16-15,35 1-29 16,18-1 16-16,13 6 9 15,5 6 3-15,-3 8 9 16,-2 8 8-16,-11 11 0 16,-5 11 33-16,-17 16 16 15,-10 14-20-15,-9 3 10 16,-11 35-38-16,-10 22 1 16,-15 13 1-16,-3 11 5 15,-22-4 5-15,-23-7 0 16,-18-17-13-16,-23-18-4 0,-25-18 4 15,-22-17-15-15,-17-24-92 16,8-37-206-16</inkml:trace>
  <inkml:trace contextRef="#ctx0" brushRef="#br2" timeOffset="-202333.27">24056 16568 576 0,'0'0'661'0,"0"0"-533"0,0 0-5 16,0 0 36-16,0 0 17 15,0 0-72-15,0 0-29 16,51-41-30-16,-29 37-45 16,11-2 0-16,16 1 0 15,19 4 0-15,27 1 0 16,28 0 0-16,25 0 0 16,21 1 0-16,18 15 0 15,12 4 0-15,14 5 0 16,8 3 0-16,3 2 0 15,-2-2 0-15,0-2 0 16,-3-4 0-16,-4-3 0 16,-6-4 0-16,-17-3 0 0,-13 1 0 15,-19 0 0 1,-28-1 0-16,-25 2 0 0,-36-1 0 16,-29 1 0-16,-36 1-122 15,-9 7-320-15,-42 7-602 16</inkml:trace>
  <inkml:trace contextRef="#ctx0" brushRef="#br2" timeOffset="-201645.1">24091 17984 452 0,'0'0'825'16,"0"0"-800"-16,0 0-1 15,0 0 124-15,0 0 23 0,0 0-79 16,59-19-21-16,-17 14-11 15,16 5-15-15,13 0 1 16,19 0-12-16,17 0-5 16,14 9-18-16,13 3-11 15,15 1-2-15,14 3 1 16,22-6 1-16,21 0 1 16,13-6 2-16,14-4 5 15,4 0-3-15,3 0-5 16,-10 0 0-16,-4 0 0 15,-20 0 0-15,-22-2 0 16,-23-2 0-16,-27-4 0 16,-22-1 0-16,-25-4 0 0,-28-5-24 15,-29-14-146 1,-22-5-213-16,-8-4-664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40:44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16750 15847 739 0,'0'0'608'0,"0"0"-529"16,0 0 46-16,0 0 53 15,0 0-24-15,0 0-27 16,0 0-90-16,-3-43-37 16,6-16 0-16,14-28 0 15,2-31 0-15,0-25 0 16,-2-21 0-16,-1-6 0 15,-1-1 0-15,4 11 0 16,1 15 0-16,1 24 0 16,-2 22 0-16,-2 28 0 15,-3 21-19-15,-3 20-178 0,-4 19-115 16,-1 11-114-16,-3 7-197 16</inkml:trace>
  <inkml:trace contextRef="#ctx0" brushRef="#br0" timeOffset="412.16">16646 14539 1305 0,'0'0'98'16,"37"-92"83"-16,-10 38 2 16,7 1-100-16,2 5-20 15,1 11 22-15,-1 14-36 16,-5 9-49-16,-4 10 0 15,-5 4 0-15,-2 8 0 16,-1 25 0-16,4 19 0 16,2 12 0-16,-1 9 0 0,3-3 0 15,-2-6 0 1,-3-13 0-16,-2-13-68 0,-10-14-78 16,-1-7-203-16,1-13-388 15</inkml:trace>
  <inkml:trace contextRef="#ctx0" brushRef="#br0" timeOffset="1508.84">16160 16300 1796 0,'0'0'0'0,"0"0"0"16,0 0 0-16,0 0 17 0,-93-40-14 15,45 36-2-15,2 4-1 16,12 1-7-16,11 21-12 15,13 9 9-15,10 5 10 16,0 5-3-16,21 1-6 16,8-4-1-16,6-7-1 15,-2-6-1-15,-2-11 12 16,-1-6 0-16,-3-5 3 16,-4-3 4-16,-6 0 11 15,-6 0 25-15,-6 0 13 16,-5 3-16-16,0 7-40 15,-10 3-11-15,-13 11 11 16,-2 7-1-16,0 2-4 16,1 4-22-16,5 0-42 15,5-4-58-15,5-6-16 0,6-10-100 16,3-8-145-16</inkml:trace>
  <inkml:trace contextRef="#ctx0" brushRef="#br0" timeOffset="1837.43">16353 16648 505 0,'0'0'1237'16,"0"0"-1237"-16,0 0-1 15,79-3 1-15,-71 3 11 0,-7 0-11 16,-1 18-5-16,0 11-1 15,0 8 5-15,0 5 1 16,-5 3-1-16,-8 5-2 16,1-3-19-16,-1 1-53 15,3-3-29-15,0-3-22 16,6-1 32-16,4-7-47 16,0-5-62-16,15-5 179 15,9-9 24-15,3-4 94 16,-2-5 26-16,-2-6-46 15,-4 0-69-15,-6-1-5 16,-2-13-178-16,-10-6-198 16</inkml:trace>
  <inkml:trace contextRef="#ctx0" brushRef="#br0" timeOffset="1973.33">16274 16922 527 0,'0'0'1121'15,"0"0"-1099"-15,90 5-4 16,-54 12 54-16,-2 2-72 16,3 2-56-16,-7 1-117 15,-3-5-235-15</inkml:trace>
  <inkml:trace contextRef="#ctx0" brushRef="#br0" timeOffset="2463.42">15836 16185 1783 0,'0'0'26'16,"45"-84"-22"-16,-14 36 55 15,8 0 30-15,7 1-74 16,6 8-10-16,6 14 23 15,8 10 6-15,7 13-30 16,10 2-4-16,7 23 0 16,1 15 0-16,-2 14 0 15,-4 17 0-15,-13 23 0 0,-17 21 0 16,-19 23 0-16,-18 18 0 16,-18 11 0-16,-6 5 0 15,-27-5 0-15,-15-11 0 16,-14-21 0-16,-16-30 0 15,-10-32 0-15,-9-38-46 16,-7-33-59-16,-2-42-2 16,1-41 6-16,1-26-5 15,6-21 52-15,8-6 41 16,18 1 6-16,20 11 6 16,22 15 1-16,20 19 2 15,10 14 70-15,4 4-53 0,28 3 17 16,11-4-18-16,8 2-18 15,8 4-49-15,0 11-122 16,-6 16-346-16</inkml:trace>
  <inkml:trace contextRef="#ctx0" brushRef="#br0" timeOffset="3287.08">14669 12965 1992 0,'0'0'10'0,"100"61"3"0,-39-3 19 16,17 20-32-16,24 11 0 16,21 15 0-16,19 8 0 15,15-1 0-15,-2-12-6 16,-17-17-19-16,-31-26-41 16,-39-29-59-16,-38-27-44 15,-30-20-10-15,-35-45-272 16,-33-30-268-16</inkml:trace>
  <inkml:trace contextRef="#ctx0" brushRef="#br0" timeOffset="3460.02">15139 12712 1746 0,'119'71'93'16,"23"24"-93"-16,21 17 16 15,10 16 58-15,3 5-61 16,-9-4-13-16,-25-16-6 15,-38-31-21-15,-40-34-54 16,-42-38-120-16,-22-23-204 16,-25-43-753-16</inkml:trace>
  <inkml:trace contextRef="#ctx0" brushRef="#br0" timeOffset="3631.49">15703 12752 1587 0,'179'93'20'0,"13"16"44"16,4 4 84-16,-5-6-74 16,-17-8-48-16,-34-20 64 15,-43-29-90-15,-53-29-1 16,-44-23-181-16,-12-47-400 16,-39-29-3-16</inkml:trace>
  <inkml:trace contextRef="#ctx0" brushRef="#br0" timeOffset="3765.07">16273 12538 711 0,'0'0'606'0,"0"0"-568"16,146 43-1-16,-27 33 11 15,20 20-36-15,10 9-9 0,-4-5-2 16,-15-18-1 0,-31-26-47-16,-36-34-68 0,-36-22-268 15</inkml:trace>
  <inkml:trace contextRef="#ctx0" brushRef="#br0" timeOffset="3894.42">16862 12508 1568 0,'0'0'0'0,"110"82"-89"16,-44-10 89-16,2 14 0 16,-9 5-1-16,-4-5-202 15,-4-14-311-15</inkml:trace>
  <inkml:trace contextRef="#ctx0" brushRef="#br0" timeOffset="6569.23">16980 15623 901 0,'0'0'0'0,"0"0"0"0,0 0 7 15,-45 79 89-15,30-65 0 16,3-1-19-16,6-7 30 16,3-5-28-16,3-1 14 15,0 0 44-15,0-17 25 16,0-21-39-16,0-25-84 15,0-25-20-15,0-22-2 16,0-16-7-16,-5-7-7 16,-8-3 0-16,3 8-3 15,0 11 2-15,5 8-1 16,5 13 0-16,0 13 0 16,2 13 2-16,12 20-3 15,1 15 1-15,0 12-1 0,-4 11-14 16,0 9-20-16,1 3-57 15,2 6-162-15,4 19-62 16,3 6-257-16</inkml:trace>
  <inkml:trace contextRef="#ctx0" brushRef="#br0" timeOffset="6990.02">16541 14448 1137 0,'0'0'3'0,"0"0"13"16,0 0 140-16,0 0-49 15,0 0-49-15,108-71 15 16,-58 52 19-16,7-1-4 15,1 4-1-15,-6 5-18 16,-7 7-16-16,-7 4-16 16,-4 9-13-16,-2 27-18 15,0 17-6-15,-1 14-3 16,-5 6-1-16,-7-2-13 16,-7-8-28-16,-6-13-15 15,-6-15-40-15,0-16-32 0,0-12 1 16,0-7 36-16,-2-7 47 15,-6-12-3-15,-2-1-105 16,6 1-4-16,2 2 17 16,2 4-84-16,0 6-243 15</inkml:trace>
  <inkml:trace contextRef="#ctx0" brushRef="#br0" timeOffset="10265.15">19660 14466 883 0,'0'0'118'16,"0"0"28"-16,0 0 54 16,0 0 6-16,0 0 16 15,-40 99-58-15,34-28-56 16,4 13-108-16,2 11 0 15,-3 6 0-15,-3 3 0 16,-5 5 0-16,-4-5 0 16,-5-3 0-16,4-2 0 15,-2-8 0-15,6-4 0 0,2-12-20 16,5-17-129-16,1-18-70 16,4-20-94-16,0-20-325 15</inkml:trace>
  <inkml:trace contextRef="#ctx0" brushRef="#br0" timeOffset="10655.25">19462 14611 1305 0,'0'0'16'0,"0"0"-6"0,0 0 14 16,0 0 111-16,0 0-71 16,0 0 1-16,-22-13 91 15,36-13-6-15,18-12-76 16,6-6-26-16,13 0-48 16,3-2 0-16,0 8 0 15,-2 9 0-15,-8 12 0 16,-9 12 0-16,-9 5 0 15,-4 31 0-15,-5 25 0 16,-3 24 0-16,-2 14 0 16,-5 6 0-16,1 1 0 0,-1-11 0 15,5-11 0 1,0-17 0-16,3-18-18 0,-2-17-106 16,2-20-49-16,2-7-51 15,0-16-170-15,3-9-508 16</inkml:trace>
  <inkml:trace contextRef="#ctx0" brushRef="#br0" timeOffset="11486.06">17254 14333 342 0,'0'0'0'0</inkml:trace>
  <inkml:trace contextRef="#ctx0" brushRef="#br0" timeOffset="12019.53">17284 13542 672 0,'0'0'877'0,"112"67"-877"15,-35-18-7-15,17 7 7 16,19 9 19-16,16 7-16 16,8 7 8-16,6 0 1 15,-5-4-4-15,-12-9-6 16,-18-9-2-16,-20-13-35 16,-24-16-134-16,-18-23-165 0,-15-12-385 15</inkml:trace>
  <inkml:trace contextRef="#ctx0" brushRef="#br0" timeOffset="12272.1">17628 13068 1268 0,'114'55'0'0,"22"15"0"0,11 8 53 16,14 6 33-1,-4-3-60-15,-12-3-22 16,-20-12-4-16,-31-15-12 0,-30-17-24 16,-28-19-28-16,-35-15-93 15,-14-22-274-15</inkml:trace>
  <inkml:trace contextRef="#ctx0" brushRef="#br0" timeOffset="12493.47">18021 12951 1190 0,'207'75'6'0,"5"17"-6"16,-5 5 28-16,-10-3 38 15,-28-6-5-15,-29-18-51 16,-43-19-10-16,-37-21-34 16,-37-20-84-16,-23-10-52 15</inkml:trace>
  <inkml:trace contextRef="#ctx0" brushRef="#br0" timeOffset="12661.21">18615 12854 1243 0,'156'68'0'0,"-2"0"0"16,-6-3 0-16,-19-7 3 16,-29-12-3-16,-34-14-4 15,-38-22-47-15,-28-10-98 16,-22-32-236-16</inkml:trace>
  <inkml:trace contextRef="#ctx0" brushRef="#br0" timeOffset="12829.12">18704 12568 1225 0,'145'74'0'0,"1"5"0"16,-10-8 16-16,-25-9 47 0,-33-16-63 15,-30-15-11-15,-31-15-108 16,-17-16-215-16,-11-17-357 16</inkml:trace>
  <inkml:trace contextRef="#ctx0" brushRef="#br0" timeOffset="12941.99">19205 12712 1193 0,'0'0'0'0,"145"70"-149"16,-81-34-410-16</inkml:trace>
  <inkml:trace contextRef="#ctx0" brushRef="#br0" timeOffset="21267.73">17782 3539 1568 0,'0'0'15'16,"57"-116"33"-16,-20 60 63 0,10 3-27 16,9 5 7-16,7 4-31 15,8 5-25-15,10 5-17 16,12 6-4-16,8 8-11 15,2 9-3-15,-2 8 0 16,-1 3 0-16,-3 0 0 16,-4 17 0-16,-2 9 0 15,-4 6 0-15,3 11 0 16,4 15 0-16,6 14 0 16,7 18 0-16,-1 12 0 15,-5 14 0-15,-14 8 0 16,-15 4 0-16,-20 5 0 15,-15-1 0-15,-13 7 0 16,-15 5 0-16,-9 6 0 0,-2 12 0 16,-24 0 0-1,-15 0 0-15,-20 2 0 0,-22-7 0 16,-21-12 0-16,-16-11 0 16,-10-22 0-16,-3-23-5 15,-2-24-17-15,-1-22 3 16,2-20-3-16,4-18 6 15,-3-5 16-15,-4-28 0 16,4-14 3-16,-4-12-3 16,10-10-2-16,11-15 0 15,10-13 2-15,12-17 0 16,12-16 1-16,10-18 3 16,16-19 0-16,11-14 0 0,14-5 5 15,13-3 17-15,9 4-9 16,9 4 3-16,3 3-20 15,28 3 0-15,20 5 0 16,23 11 0-16,19 18 0 16,14 23 0-16,13 30 0 15,4 31 0-15,8 31 0 16,4 21 0-16,-1 41 0 16,4 27-101-16,-3 19-182 15,-8 9-279-15</inkml:trace>
  <inkml:trace contextRef="#ctx0" brushRef="#br0" timeOffset="33497.99">20139 6581 1273 0,'0'0'0'16,"159"67"-66"-16,-60-24 66 15,13 3 43-15,15 3 25 16,7 4-21-16,8 3 19 16,14 5-16-16,25 4-36 15,26 10-14-15,21 6-34 16,11 2 34-16,-11-7 13 15,-9-5-13-15,-4-7-5 16,0-6 1-16,14-2 3 16,8-7 1-16,7-1 7 15,6 2-7-15,-5 1-3 16,6 5 3-16,-8-3 4 0,-6 0-4 16,-13 1-1-16,-15-4-1 15,-13-2 2-15,-15-6 3 16,-17-4 12-16,-21-2 1 15,-21-6-10-15,-22-4-6 16,-21-5-2-16,-18-5-16 16,-11-4-30-16,-13-5-47 15,-7-4-120-15,-6-3-170 16</inkml:trace>
  <inkml:trace contextRef="#ctx0" brushRef="#br0" timeOffset="34052.41">27831 8799 725 0,'137'120'204'0,"-6"1"-204"16,-10-1-89-16,-12-6-128 15,-13-10-228-15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41:38.3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2911 2605 1578 0,'0'0'134'0,"0"0"-57"16,0 0 47-16,0 0-26 15,0 0-62-15,0 0-36 16,-22 84 0-16,10 52 0 16,-6 56 0-16,-6 42 0 15,-7 42 0 1,3 28 0-16,2 14 0 0,7 11 0 15,8-2 0-15,4 0 0 0,1-3 0 16,-2 2 0-16,-4-7 0 16,-1-7 0-16,1-9 0 15,0-17 0-15,2-20 0 16,-1-22 0-16,7-31 0 16,4-41 0-16,0-40 0 15,0-47 0-15,9-39 0 16,0-33 0-16,1-18 0 15,5-48 0-15,2-31-72 16,2-33-124-16,2-29-74 16,-5-19-121-16,2-30-657 15</inkml:trace>
  <inkml:trace contextRef="#ctx0" brushRef="#br0" timeOffset="2014.78">2443 2806 529 0,'0'0'224'16,"0"0"-220"-16,0 0 35 0,0 0 100 15,0 0-2-15,0 0-49 16,-3-24-36-16,0 22 13 16,3 1 27-16,0 1 2 15,0 0 1-15,0 0 1 16,24 0 40-16,16-2-109 16,27 2-14-16,22 0 4 15,22 0 21-15,13 4 9 16,11 3-19-16,6 1-7 15,2 1-11-15,3-1 8 16,6 2-18-16,-1-3 0 16,-5 2 0-16,-7-2 1 0,-8-1 4 15,-19 1-2 1,-15-3-1-16,-21 2-1 0,-24-4 2 16,-19-2-3-16,-18 2-3 15,-12-2-3-15,-3 0-35 16,0 0-40-16,3 0 19 15,1 0-9-15,1 0 8 16,2 0 6-16,11 0-17 16,12-10-23-16,13-7-80 15,12 1-290-15,5 1 92 16,1 6 22-16</inkml:trace>
  <inkml:trace contextRef="#ctx0" brushRef="#br0" timeOffset="3157.96">5239 2832 738 0,'0'0'162'16,"0"0"-161"-16,80 10 0 15,-55-6 147-15,-4 0 27 16,-6-1-50-16,-9 0-15 16,-2-2-29-16,-4 1-11 15,0 1-21-15,0 8-15 16,0 11-16-16,0 17 63 15,-9 19-25-15,-4 19-32 16,-11 19 18-16,-3 13-11 16,-7 12 2-16,-4 18 0 15,1 18-12-15,0 19-7 16,4 19-14-16,2 15 0 0,6 10 0 16,0 20 0-16,-3 7 0 15,3 14 0-15,-2 8 0 16,11 6 0-16,4 11 0 15,9 7 0-15,3 6 0 16,0 6 0-16,3 2 0 16,4 1 0-16,2 0 0 15,-6-8 0-15,-3-7 0 16,0-8 0-16,0-13 0 16,-6-7 0-16,-4-21 0 15,-1-17 0-15,1-20 0 16,4-19 0-16,3-16 0 0,3-15 0 15,-3-22 0 1,0-16 0-16,0-20 0 0,-2-16 0 16,-2-16 0-16,1-11 0 15,0-15 0-15,0-14 0 16,0-7 0-16,4-8 0 16,2-7 0-16,0-1 0 15,0-4 0-15,0 0 0 16,0 0 0-16,0 0 0 15,0 0 0-15,0 0 0 16,0 0 0-16,0 0 0 16,0 0 0-16,0 0 0 0,0 0 0 15,0 0 0 1,0 0 0-16,0 0 0 0,-4 0 0 16,-6 3 0-16,-14-3 0 15,-15 0 0-15,-21 0 0 16,-23 0 0-16,-17-12 0 15,-18-10 0-15,-16-3 0 16,-11-6 0-16,-4-3 0 16,3 4 0-16,13-1 0 15,15 5 0-15,18 2 0 16,14 2 0-16,10 2 0 16,6 4 0-16,2-1 0 15,1 2 0-15,-1 3 0 16,-4 5 0-16,-1 6 0 15,0 1 0-15,9 0 0 0,15 6 0 16,10 1 0-16,14 0 0 16,2 0 0-16,5-2 0 15,-4 2 0-15,5-3 0 16,-2 2 0-16,4-3 0 16,5-1 0-16,4-2 0 15,4 0 0-15,2 0 0 16,0 0 0-16,0 0 0 15,0 0 0-15,-3 0 0 16,0-3 0-16,0-13 0 16,-7-6 0-16,4-4 0 15,-3-4 0-15,-2-2 0 0,1-1 0 16,1-1 0-16,6-5 0 16,3-5 0-16,0-8 0 15,3-13 0-15,12-13 0 16,3-21 0-1,1-30 0-15,-4-40 0 0,-9-49 0 16,-6-50 0-16,0-48 0 16,-3-33 0-16,0-5 0 15,3 23 0-15,3 36-132 16,24 46-330-16,6 42-460 16</inkml:trace>
  <inkml:trace contextRef="#ctx0" brushRef="#br0" timeOffset="4122.68">2731 4096 1165 0,'0'0'139'0,"89"11"-83"0,-1 0 143 15,36 5-68-15,31 0-62 16,21 4-32-16,20-1 19 16,20 5-31-16,18 1-5 15,11 5 12-15,-11 1-1 16,-30-5-14-16,-43 1-17 15,-52-11-1-15,-45-6 0 16,-40-5-5-16,-24-2-42 16,-34-1-292-16,-29-2 91 15,-19 0-379-15</inkml:trace>
  <inkml:trace contextRef="#ctx0" brushRef="#br0" timeOffset="4549.89">2753 5774 1599 0,'97'5'41'16,"15"2"1"-16,24 1 91 15,22-1-35-15,34 8-44 16,29 4-38-16,19 5 9 16,12 8-21-16,-15-1 1 15,-31 3 2-15,-43-2-7 0,-47-4-10 16,-38-10-44-16,-40-7-87 16,-36-6-102-16,-20-2-197 15,-43-3-213-15</inkml:trace>
  <inkml:trace contextRef="#ctx0" brushRef="#br0" timeOffset="4949.89">2640 7090 1203 0,'0'0'152'15,"131"37"16"-15,-31-18 36 16,22-4-41-16,39 3-43 16,32 3-83-16,32 3-37 15,21 5 0-15,0 0 0 16,-17 0 0-16,-36-2 0 0,-41-5 0 16,-34-4 0-16,-34-3 0 15,-23-5-55-15,-21 0-108 16,-22 2-79-16,-18-2-161 15,0-3-671-15</inkml:trace>
  <inkml:trace contextRef="#ctx0" brushRef="#br0" timeOffset="5587.08">2640 8815 1052 0,'0'0'334'16,"0"0"-250"-16,98 21 47 0,-10-5 34 15,33 6-48 1,44 5-32-16,28 4-49 0,29 3-6 16,20 0-17-16,4-2-13 15,-7 1 0-15,-34-4 0 16,-45-4 0-16,-47-4 0 16,-47-6 0-16,-35-4 0 15,-29-1 0-15,-14 0-196 16,-48-5-116-16,-29-3-110 15</inkml:trace>
  <inkml:trace contextRef="#ctx0" brushRef="#br0" timeOffset="5946.15">2273 9950 811 0,'0'0'148'0,"0"0"87"15,0 0 15-15,131 84-66 0,-18-58-26 16,35 3-21-16,34-5-38 16,28 2-74-16,11-3-25 15,0-2 0-15,-6-2 0 16,-25-2 0-16,-33-1 0 16,-38-2 0-16,-41-2 0 15,-30-8-169-15,-20-4-424 16</inkml:trace>
  <inkml:trace contextRef="#ctx0" brushRef="#br0" timeOffset="6914.65">2528 1336 1620 0,'0'0'176'0,"0"0"-96"0,0 0 26 15,0 0-41-15,0 0-65 16,0 0 0-16,0 0 0 15,6 81 0-15,0-16 0 16,-5 13 0-16,-1 4 0 16,0-2 0-16,-7-1 0 15,-5-11 0-15,-3-12 0 16,3-18 0-16,3-18 0 16,3-16 0-16,6-8 0 15,0-37 0-15,15-20 0 16,15-23 0-16,7-13 0 15,12-9 0-15,8 4 0 16,9 2 0-16,1 18 0 16,3 18 0-16,-11 14 0 0,-14 18 0 15,-10 11 0-15,-16 12 0 16,-10 6 0-16,-3 3 0 16,-3 0 0-16,0 29 0 15,-3 16 0-15,0 14 0 16,-3 4 0-16,-20-1 0 15,-8-3 0-15,-3-10 0 16,0-12 0-16,1-15 0 16,6-16-90-16,4-6-29 15,3-28 1-15,2-9-54 16,15-2-63-16,3 3-198 16</inkml:trace>
  <inkml:trace contextRef="#ctx0" brushRef="#br0" timeOffset="7514.62">3433 1424 863 0,'0'0'428'15,"0"0"-427"-15,0 0 9 16,0 0 106-16,0 0-48 16,0 0-48-16,15 65 56 15,-27-31-36-15,-3 5-16 16,-1 3-17-16,2-2-5 15,0-5-2-15,3-7-2 16,5-9-19-16,3-9 3 16,3-8 18-16,0-2 23 0,17-7 97 15,8-15-74-15,5-14 7 16,-2-7 18-16,0-8-50 16,-2-5-21-16,-7 1-7 15,2 6-10-15,-2 13 1 16,1 8-11-16,5 9-4 15,2 10-60-15,3 9-54 16,-2 0-46-16,-4 12-120 16,4 12-17-16,-5 0 125 15,4 0 20-15,3-1 183 16,1-9 95-16,12-11 222 16,3-3 65-16,2 0-183 15,-5-5-30-15,-5-5-4 16,-13 2-85-16,-1 4-39 0,-12 2-6 15,-5 2-26-15,-4 0-9 16,-3 0-2-16,3 19-12 16,-1 15-3-16,-2 12 16 15,0 7-2-15,0 0 0 16,0-7-10-16,-15-7 4 16,1-15-21-16,-8-8 12 15,4-10-15-15,-3-6 31 16,2-6 2-16,1-20 18 15,0-15-18-15,12-5-74 16,6-7-40-16,12-1 12 0,28 6 30 16,17 9-16-16,13 16-8 15,16 12-3-15,10 11-141 16,1 0 24-16</inkml:trace>
  <inkml:trace contextRef="#ctx0" brushRef="#br0" timeOffset="7790.96">4771 1478 1614 0,'0'0'0'15,"0"0"4"-15,0 0 3 16,0 0 64-16,0 0-46 16,0 0-25-16,-62-39-7 0,45 72 7 15,-5 16 5-15,-7 14 2 16,-2 7-6-16,1-2 0 15,8-5-2-15,13-13-32 16,9-8-62-16,15-16 19 16,25-11 76-16,-1-8 0 15,1-7 11-15,2 0-11 16,-2-15-51-16,8 0-365 16</inkml:trace>
  <inkml:trace contextRef="#ctx0" brushRef="#br0" timeOffset="16148.35">15755 2959 783 0,'0'0'190'0,"0"0"-129"0,0 0 87 16,0 0-28-16,0 0-5 16,0 0-26-16,0 0-12 15,16-42 19-15,-13 42 1 16,-1 0 9-16,-2 17-22 16,0 14-31-16,1 17-25 15,-1 16-28-15,2 15 0 16,-2 17 0-16,0 16 0 15,0 15 0-15,-12 23 0 16,-15 19 0-16,-11 20 0 16,-7 16 0-16,-6 8 0 15,-1 19 0-15,4 17 0 0,9 20 0 16,11 23 0 0,13 24 0-16,12 20 0 0,3 12 0 15,8 8 0-15,12 0 0 16,0 0 0-16,-7 0 0 15,-7-6 0-15,-6-2 0 16,0-4 0-16,-13-6 0 16,-8-11 0-16,0-10 0 15,3-21 0-15,2-25 0 16,5-27 0-16,5-29 0 16,3-36 0-16,2-28 0 15,1-31 0-15,0-25 0 16,0-19 0-16,0-18 0 15,0-8 0-15,-2-13 0 0,0-10 0 16,0-10 0-16,-1-13 0 16,0-4-70-16,-2-21-174 15,-1-15-157-15,2-6-410 16</inkml:trace>
  <inkml:trace contextRef="#ctx0" brushRef="#br0" timeOffset="17115.9">15575 3039 1349 0,'0'0'17'16,"0"0"12"-16,119-6 45 15,-46 6-20-15,22 1-11 16,21 10-1-16,22 1 18 15,23 2-17-15,29 4 43 16,26 2-21-16,15 1-18 16,12 8-11-16,2 0-10 15,-2 0-14-15,-7 3 11 16,-15 1-8-16,-28-2-6 16,-38-3 0-16,-34-7-9 0,-36-6-3 15,-25-5 1-15,-18-5 2 16,-11-1-4-16,-4 1-2 15,-6 2-76-15,-9 1-68 16,-9 3-243-16,-3-4-126 16</inkml:trace>
  <inkml:trace contextRef="#ctx0" brushRef="#br0" timeOffset="18338.45">18720 3513 1319 0,'0'0'32'15,"0"0"12"-15,0 0 7 16,0 0 47-16,0 0-1 16,0 0-72-16,0 57 56 15,0-6-27-15,-1 16-21 16,-17 13-9-16,-4 12 3 15,-5 19-8-15,0 14-12 16,3 20 5-16,2 21 10 16,4 16-16-16,4 14-5 15,5 11 1-15,2 2-2 16,1 1 0-16,0 11 12 16,2 9-6-16,2 21 6 0,2 14 6 15,2 10-2-15,18 8 0 16,3 1-3-16,4-1-13 15,-2-8 0-15,-6-8 0 16,-5-9 0-16,-6-5 0 16,-4-8 0-16,-4-6 0 15,0 2 0-15,1-2 0 16,7 1 0-16,2-10 0 16,6-7 0-16,1-9 0 15,2-20 0-15,-3-10 0 16,-2-17 0-16,-3-13 0 15,-4-8 0-15,-1-3 0 0,-2 4 0 16,-2-4 0-16,-2 3 0 16,0-6 0-16,0-13 0 15,0-7 0-15,-3-14 0 16,-9-11 0-16,0-16 0 16,-1-4 0-16,-4-8 0 15,1-3 0-15,4-1 0 16,0-3 0-16,0-7 0 15,3-6 0-15,0-7 0 16,1-1 0-16,1-7 0 16,3-1 0-16,-1-10 0 15,2-2 0-15,2-6 0 16,-1-4 0-16,1-1 0 16,1 0 0-16,-2-3 0 0,1-1 0 15,1-4 0-15,0 0 0 16,0 0 0-16,-3 0 0 15,2 0 0-15,-5 0 0 16,-7-11 0-16,-7-7 0 16,-13-8 0-16,-9 0 0 15,-18-6 0-15,-11-2 0 16,-11-6 0-16,-15-7 0 16,-6-4 0-16,-13-7 0 15,-8-3 0-15,-8 4 0 16,-1 1 0-16,3 2 0 0,3 0 0 15,3 3 0 1,0-2 0-16,2 3 0 0,4 1 0 16,5 6 0-16,11 5 0 15,10 8 0-15,10 4 0 16,11 6 0-16,9 4 0 16,-1 3 0-16,-4 2 0 15,-3 3 0-15,-3 0 0 16,-3 5 0-16,-2 2 0 15,1 1 0-15,-1 0 0 16,4 0 0-16,9 0 0 16,9 0 0-16,7-1 0 15,7-3 0-15,6-1 0 16,6 1 0-16,8 1 0 16,8 1 0-16,6-1 0 0,0 1 0 15,1 0 0-15,-4-1 0 16,-4-1 0-16,-1 3 0 15,-4-2 0-15,3 3 0 16,0 0 0-16,2 0 0 16,3 0 0-16,3 0 0 15,-1 0 0-15,2 0 0 16,1 0 0-16,-5-2 0 16,0-8 0-16,0-11 0 15,-1-15 0-15,7-17 0 0,6-19 0 16,19-27 0-1,30-30 0-15,24-26-55 0,18-32-538 16</inkml:trace>
  <inkml:trace contextRef="#ctx0" brushRef="#br0" timeOffset="19856.16">18141 2244 1732 0,'0'0'115'15,"0"0"-11"-15,0 0-8 16,0 0-96-16,0 0 0 16,0 0 0-16,0 0 0 0,35-48 0 15,-35 48 0 1,0 0 0-16,0 14 0 16,0 6 0-16,-13 9 0 0,-1 8 0 15,2 3 0-15,3 4 0 16,3-3 0-1,3-6 0-15,3-7 0 0,0-4 0 16,0-10 0-16,18-9 0 16,8-5 0-16,8-2 0 15,8-22 0-15,-2-5 0 16,-1-9 0-16,-2-2 0 16,-6 1 0-16,-7 5 0 15,-4 9 0-15,-6 7 0 16,-5 11 0-16,-6 5 0 15,2 2 0-15,-2 16 0 0,2 15 0 16,2 6 0-16,0 6 0 16,2-4-7-16,4-1-14 15,4-2 6-15,7-11 9 16,3-10 5-16,4-10 1 16,2-5 4-16,3-5 7 15,-2-12-4-15,-1 0-2 16,-5 3-4-16,-4 1 0 15,-3 6-1-15,-2 7 0 16,4 0-4-16,-1 9-12 16,5 14-12-16,0 3 14 15,1 0 6-15,-1-3 4 0,1-4 1 16,1-9 2-16,2-10 1 16,0-7 2-16,-2-19 9 15,-7-7 3-15,-6-5 27 16,-11 0-10-16,-5 1-31 15,0 8 0-15,-10 6 0 16,-3 9 0-16,1 8 0 16,1 6 0-16,-1 6 0 15,-5 21 0-15,5 13 0 16,2 10 0-16,6 6 0 16,4 1 0-16,0-8 0 15,1-9-47-15,11-21-34 16,1-13-87-16,7-6 49 15,5-7-66-15,3-8-87 0,2-2 156 16,1-3-186-16</inkml:trace>
  <inkml:trace contextRef="#ctx0" brushRef="#br0" timeOffset="20403.64">19336 2528 25 0,'0'0'1147'16,"0"0"-1107"-16,0 0-8 15,0 0 188-15,0 0-48 16,0 0-64-16,0 0-23 16,-1-57-33-16,2 55-6 0,1 0-33 15,-1 2-8 1,1 0-5-16,-2 0-3 0,2 0-4 16,-1 11-24-16,1 9-4 15,1 9 17-15,2 5-13 16,1 0 5-16,2-3-9 15,1-11 2-15,1-8 6 16,4-12 27-16,6 0 1 16,6-15 20-16,2-14 10 15,-1-4 2-15,0-4-16 16,-2 1-3-16,-1 3 8 16,-3 8-4-16,-5 6 9 15,-5 11 0-15,-5 6-6 16,-5 2-21-16,1 18-18 15,-1 21-4-15,2 14 22 0,2 8 0 16,2-2-8-16,3-11-7 16,1-15 3-16,5-21 6 15,4-12 6-15,7-21 20 16,4-18 14-16,3-8 10 16,-1 2-1-16,-3 9-21 15,-5 14 12-15,-4 14-34 16,-4 8 0-16,1 22 0 15,-5 27 0-15,-1 14 0 16,-5 12 0-16,-1-7 0 16,-3-7-36-16,5-11-40 15,-1-20-67-15,5-18-58 16,6-12-25-16,6-18-52 16</inkml:trace>
  <inkml:trace contextRef="#ctx0" brushRef="#br0" timeOffset="22210.6">20163 2612 1348 0,'0'0'43'0,"0"0"51"16,0 0 118-16,0 0-50 16,82-34-76-16,-70 27-16 15,-3 4-38-15,-8-1-32 16,-1 2 0-16,0 2 0 0,0 0 0 15,0 0 0-15,0 0 0 16,0 17 0-16,8 16 0 16,4 15 0-16,-1 8 0 15,-3 0 0-15,-4 2 0 16,-4-5 0-16,0-7 0 16,0-10 0-16,0-12 0 15,2-10 0-15,6-14 0 16,9 0 0-16,10-18 0 15,12-8 0-15,7-9 0 16,4-4 0-16,0-4 0 16,1-3 0-16,-2-1 0 15,2 3 0-15,-5 4 0 16,-1 9 0-16,-6 9 0 16,-7 8 0-16,-8 9 0 0,-6 5 0 15,-9 10 0-15,-3 21 0 16,-3 17 0-16,-3 10 0 15,0 7 0 1,-18 5 0-16,-15 5 0 0,-8 0 0 16,-9-4 0-16,-10-8 0 15,-5-12 0-15,-8-15 0 16,-2-16-36-16,1-18-31 16,5-2 3-16,14-27 18 15,15-12 40-15,16-4 6 0,18-3 17 16,6 0 4-1,18-1 10-15,22 2-13 16,11 1 13-16,12 7-16 16,5 2 3-16,-1 1-2 0,-1 8 15 15,-5 4-10-15,-8 5-21 16,-9 7 0-16,-10 6 0 16,-10 4 0-16,-8 1-39 15,-8 21-89-15,-8 11-41 16,0 3-127-16,-15 0-192 15</inkml:trace>
  <inkml:trace contextRef="#ctx0" brushRef="#br0" timeOffset="23253.48">21341 3047 1140 0,'0'0'272'15,"0"0"-213"-15,0 0 38 16,0 0 69-16,0 0-69 16,0 0-63-16,46-24-27 0,-41 36-7 15,-2 8 0 1,-2 2 0-16,-1 5 4 0,0 4-4 15,-4 2 0 1,-9 1-1-16,-1 1 1 0,2-4-2 16,3-7-2-16,3-7-1 15,3-9-4-15,2-6 4 16,1-2 5-16,0-14 19 16,1-16-7-16,14-8-5 15,3-6 13-15,4-3-7 16,5-1-2-16,6 2-2 15,3 8 2-15,3 7-4 16,-2 12-5-16,0 11-2 16,-4 8-8-16,0 6-21 15,-2 20-31-15,-1 11-42 0,3 5-65 16,-2 0 9-16,0-6-55 16,1-10-44-16,-2-9 36 15,-4-17 98-15,0 0 123 16,-7-26 33-16,-3-13 220 15,-2-10-14-15,-1-2-62 16,1-2-13-16,2 4-2 16,-2 5-48-16,0 9-41 15,-3 11 7-15,-3 11-29 16,-5 8-10-16,-2 5-32 16,-1 0-9-16,0 6-11 15,-20 15 6-15,-11 11 4 16,-9 11-5-16,0 8-7 15,1 1-24-15,7-4-4 0,10-10-18 16,12-8 0-16,10-6 14 16,0-6 36-16,13-1 9 15,14-6 10-15,9-6 2 16,14-5 3-16,15 0 21 16,9 0-2-16,5 0-1 15,2-4-17-15,-8-8 11 16,-7-2-18-16,-11-1-1 15,-13-2 22-15,-15 3-8 16,-14 4-17-16,-7 7 0 16,-6 3-5-16,0 2-10 0,-19 19-16 15,-16 12 26 1,-4 14-2-16,-7 6 1 0,3 9-4 16,-3 7-5-16,-1 0 6 15,-2-1-1-15,3 2 4 16,7 0-16-16,14 1 10 15,4-8 4-15,5-12 1 16,-1-18 0-16,-1-13 0 16,6-15-7-16,-1-5-1 15,1-5 1-15,-2-26 9 16,1-17 3-16,9-19-1 16,4-8-1-16,9-1 1 15,23 3 0-15,13 9 3 16,9 11-2-16,0 15-3 0,2 16-3 15,-7 20-2 1,-5 6-48-16,-4 31-174 0,-3 12-95 16,-1 7-374-16</inkml:trace>
  <inkml:trace contextRef="#ctx0" brushRef="#br0" timeOffset="25217.65">22615 3347 806 0,'0'0'386'15,"0"0"-352"-15,0 0 108 16,0 0 3-16,0 0-70 16,0 0 11-16,0 0-30 15,94-9-27-15,-67 15-19 16,12 10-5-16,10 1-2 16,12 1-3-16,9-3 1 0,6-2 0 15,2-6 0-15,-1-6 0 16,-1-1 5-16,-1-6-2 15,-5-18-2-15,-4-6-1 16,-4-7 3-16,1-5-2 16,-2-4 15-16,-1-2 35 15,-3-5-7-15,-5-3-1 16,0-7-3-16,7-4-21 16,10-3 2-16,16 0-16 15,12 6-6-15,11 5 0 16,11 14 0-16,0 11 0 15,1 7 0-15,-6 13 0 16,-4 6 0-16,1 8 0 0,7 0 0 16,7 3 0-16,9 11 0 15,5 3 0-15,3 2 0 16,-8 6 0-16,-13 2 0 16,-15 2 0-16,-17-2 0 15,-14-1 0-15,-15-2 0 16,-17-10 0-16,-18-5 0 15,-11-6 0-15,-10-2 0 16,-4-1 0-16,0 0 0 16,0 0 0-16,0 0 0 15,0 0 0-15,0 0 0 16,0 0 0-16,-14 0 0 16,-3 0 0-16,-5-6 0 15,5-3-80-15,1-1-34 0,4-2-24 16,4 3-158-16,5-2-134 15</inkml:trace>
  <inkml:trace contextRef="#ctx0" brushRef="#br0" timeOffset="25642.72">25895 2290 1261 0,'0'0'108'15,"0"0"-107"-15,0 0 22 16,0 0 110-16,0 0 14 16,0 0-88-16,-27-46-22 15,27 46 6-15,0 0-12 16,0 0 1-16,0 0 2 15,0 0-20-15,12 12-4 16,11 15-7-16,12 11 17 16,11 7-7-16,8 6-8 15,6 3 3-15,-1 3-1 16,-2 0 2-16,-6-4 2 16,-14-6 2-16,-10-5-1 0,-14-2 1 15,-13-1-13-15,0 4 0 16,-20 0 0-16,-18 4 0 15,-9-2 0-15,-13-1 0 16,-12-3 0-16,-8-3 0 16,-4 0-80-16,7 2-93 15,22-8-241-15,35-8-440 16</inkml:trace>
  <inkml:trace contextRef="#ctx0" brushRef="#br0" timeOffset="28090.69">23143 3484 627 0,'0'0'89'0,"0"0"40"0,0 0 70 16,0 0-24-16,0 0-81 15,91-25-12-15,-63 20-27 16,5 1 10-16,4 1-3 15,2 2 5-15,5 1-30 16,0 0-29-16,3 0-7 16,0 8 1-16,1 6-2 15,1 2 0-15,3 3 3 16,3 7 4-16,1 1-5 16,1 4 2-16,-2 0-3 0,-3 6 1 15,-7 1 1 1,-2 7 5-16,-3 5-3 0,-1 3-3 15,1 8 0-15,0 4 1 16,-1 6-1-16,-4 8 1 16,-1 4-1-16,-6 6-1 15,1 3-1-15,2-2 0 16,6 1 0-16,3-4 0 16,5-1 5-16,7 0-3 15,3-11-1-15,4-7-1 16,5-12 0-16,5-10 0 15,9-11 1-15,10-11 2 16,9-11 25-16,7-8 54 16,4-5-33-16,5 0 8 15,-3 0-10-15,-3 0-24 0,-12 0-16 16,-11 2-7-16,-20 3 0 16,-24-2 0-16,-17-1 0 15,-20-2 0-15,-3 5 0 16,-8 1-68-16,-22 2 18 15,-17 2-82-15,-10-10-142 16,5 0-152-16</inkml:trace>
  <inkml:trace contextRef="#ctx0" brushRef="#br0" timeOffset="28676.64">25446 4643 1328 0,'0'0'121'0,"0"0"-99"16,0 0 51-16,0 0 128 16,-7-76-48-16,7 71-78 0,0 0-17 15,1 4-42 1,4-2-16-16,-4 3 0 0,1 0 0 16,-1 0 0-16,1 0 0 15,-2 0 0-15,0 0 0 16,1 0 0-16,-1 0 0 15,3 0 0-15,0 0 0 16,3 4 0-16,4 11 0 16,10 6 0-16,5 3 0 15,9 8 0-15,14 10 0 16,15 10 0-16,16 12 0 16,10 4 0-16,-1-4 0 15,-7-5 0-15,-16-4 0 0,-11-1 0 16,-11-4 0-16,-13 0 0 15,-12-3 0-15,-14-1 0 16,-4 3 0-16,-28-1 0 16,-24 1 0-16,-24 1 0 15,-22-1 0-15,-16-8 0 16,-1 0 0-16,10-2-55 16,30-5-285-16,43-8-434 15</inkml:trace>
  <inkml:trace contextRef="#ctx0" brushRef="#br0" timeOffset="29351.67">26824 2293 1684 0,'0'0'97'16,"0"0"-44"-16,0 0 62 15,0 0-17-15,0 0-98 16,0 0 0-16,45-32 0 16,-43 42 0-16,-2 19 0 15,0 15 0-15,0 14 0 16,-5 7 0-16,-7 10 0 16,-4 3 0-16,-1 3 0 0,-5-5 0 15,1-11 0 1,-1-10-89-16,7-14-153 0,12-17-126 15,3-18-244-15</inkml:trace>
  <inkml:trace contextRef="#ctx0" brushRef="#br0" timeOffset="29681.47">27325 2780 1439 0,'0'0'46'0,"87"-51"-4"16,-53 29 120-16,-7 4-3 15,-3 4-78-15,-12 7-9 16,-4 4-32-16,-4 3-34 16,-3 0-6-16,1 0 0 15,-1 0 0-15,1 3 0 0,-2 17 0 16,0 13-17-16,0 15 17 16,0 8-2-16,0 2 3 15,-8-7-2-15,-11-7-8 16,-5-8-7-16,-3-10-15 15,-1-11-5-15,1-13-22 16,-3-2-14-16,3-12 44 16,-1-16 25-16,6-8 3 15,7 0-15-15,13 0-11 16,2 4-32-16,21 4-6 16,15 9-52-16,12 5-42 15,5 11-95-15,7 3 38 0,2 0-106 16</inkml:trace>
  <inkml:trace contextRef="#ctx0" brushRef="#br0" timeOffset="29980.32">27947 2653 1325 0,'0'0'25'16,"0"0"-21"-16,-10-82 111 15,9 72 60-15,1 8-48 16,0 2-72-16,-6 5-55 16,-7 21-21-16,-9 14 21 0,-5 7 0 15,-2 3 0 1,-1 0-1-16,4-8-1 0,5-5 0 16,8-12-1-16,5-9-8 15,8-8-46-15,0-4 30 16,24-2 25-16,15-1-10 15,12-1-97-15,8 0-8 16,4-1-16-16,1-10-117 16,3-1-126-16</inkml:trace>
  <inkml:trace contextRef="#ctx0" brushRef="#br0" timeOffset="30241.62">28362 2349 1221 0,'0'0'33'0,"0"0"3"15,0 0 112-15,0 0 12 16,0 0-29-16,0 0-94 16,13-52-37-16,-13 68-17 15,0 15 17-15,-6 12 11 16,4 12-8-16,2 15-3 15,0 8-2-15,10 6-35 16,-3-1-66-16,-4-10-50 16,-3-12-46-16,0-18-114 15,2-18-195-15</inkml:trace>
  <inkml:trace contextRef="#ctx0" brushRef="#br0" timeOffset="30581.94">28709 2674 808 0,'0'0'273'0,"0"0"-212"16,48-87-9-16,-48 68 60 15,0 7-13-15,-6 5-84 16,-17 3-15-16,-10 4-6 0,-6 0 6 16,-6 6 0-1,-6 10 1-15,-5 5-1 0,-4 5 0 16,3 3 0-16,5-1-3 15,17-5-2-15,13-4-15 16,14-8-7-16,8-2 26 16,22-2 1-16,17 2 37 15,14-1-13-15,7 4 26 16,1 0-19-16,2 6-31 16,-5 8 0-16,2 4-5 15,-7 6-4-15,-8 2-67 16,-9-2-114-16,-9-6-275 15</inkml:trace>
  <inkml:trace contextRef="#ctx0" brushRef="#br0" timeOffset="34813.73">26742 5109 2029 0,'0'0'18'15,"0"0"-18"-15,0 0 0 16,0 0 0-16,0 0 0 16,0 0 0-16,0 0 0 15,76 82 0-15,-79-36 0 16,-16 1 0-16,-7-2 0 0,1-5 0 16,3-7 0-16,7-14 0 15,7-7 0-15,4-9 0 16,3-3 0-16,1 0 0 15,0-12 0-15,11-15 0 16,15-11 0-16,6-7 0 16,6-5 0-16,2 2 0 15,2 2 0-15,0 7 0 16,0 6 0-16,1 5 0 16,-5 7 0-16,-2 6 0 15,-7 10 0-15,-7 5 0 16,-3 0 0-16,-5 14 0 0,-2 14 0 15,-3 12 0-15,-9 3 0 16,0 4 0-16,-2-2 0 16,-13-5 0-16,2-8 0 15,-2-6 0-15,4-9-133 16,5-8-86-16,6-1 19 16,0-4-24-16,2-3-29 15,18 1-150-15</inkml:trace>
  <inkml:trace contextRef="#ctx0" brushRef="#br0" timeOffset="35138.42">27430 5271 775 0,'0'0'313'16,"95"-46"-42"-16,-47 20-80 0,0-2-26 16,-8-5 6-16,-4-1-52 15,-5-3-77-15,-5-2-42 16,-4-1 0-16,-6 3 0 15,-5 6 0-15,-5 7 0 16,-5 10 0-16,-1 6 0 16,0 8 0-16,-9 0 0 15,-18 4 0-15,-9 18 0 16,-7 15 0-16,5 10 0 16,5 9 0-16,7 8 0 15,10 6 0-15,9-2 0 0,7-7-4 16,11-12-28-1,21-12 16-15,11-14 16 0,9-7 0 16,8-8 2-16,3-8-2 16,-4 0-10-16,-1 0-95 15,-1-16-81-15,1-17-145 16,-2-10-333-16</inkml:trace>
  <inkml:trace contextRef="#ctx0" brushRef="#br0" timeOffset="35500.37">28325 4466 1484 0,'0'0'89'0,"40"-82"61"16,-22 51 63-16,-2 11-102 15,-7 9-111-15,-3 7 0 16,-6 4 0-16,0 0 0 15,0 17 0-15,-1 18 0 16,-17 19 0-16,-2 17 0 16,1 11 0-16,-2 23 0 15,3 18 0-15,-1 9 0 16,2 9 0-16,-2-9 0 16,4-13 0-16,2-15 0 15,1-23 0-15,-3-13 0 16,0-18 0-16,-7-14-49 0,-4-13-71 15,-2-15 3-15,-6-8-25 16,-2-8 6-16,1-22-66 16,10-10-319-16</inkml:trace>
  <inkml:trace contextRef="#ctx0" brushRef="#br0" timeOffset="35653.56">28080 5257 1405 0,'0'0'94'0,"116"-29"-29"16,-51 21 43-16,3 4-15 16,4 1-83-16,-2 3-10 15,-3 0-14-15,0 14-61 0,2 8-52 16,-2 5-159 0,0 0-285-16</inkml:trace>
  <inkml:trace contextRef="#ctx0" brushRef="#br0" timeOffset="35858.5">28822 5361 1384 0,'0'0'63'16,"0"0"48"-16,0 0 47 15,91-23-128-15,-47 23-30 0,8 0-2 16,2 12-31-1,4 6-65-15,7 0-40 0,6-4-149 16,1-5-473-16</inkml:trace>
  <inkml:trace contextRef="#ctx0" brushRef="#br0" timeOffset="36210.69">29849 5092 1645 0,'0'0'48'0,"16"-72"-32"16,-12 41 37-16,-1 11 117 0,-2 7-64 16,1 7-97-1,-2 5-9-15,0 1 0 0,0 0 0 16,-2 0 0-16,-19 10 0 15,-10 7 0-15,-9 10 0 16,-5 4 0-16,-6 8 0 16,2 7 0-16,4 3 0 15,8 3-11-15,10-1-54 16,15-8-26-16,12-5-9 16,16-10-26-16,36-6 61 15,22-12 17-15,17-3-86 16,10-6-61-16,0-1 34 0,-4 0 8 15,-7 0-50-15,-11-9-173 16</inkml:trace>
  <inkml:trace contextRef="#ctx0" brushRef="#br0" timeOffset="36526.71">30383 5349 19 0,'0'0'684'0,"0"0"-552"16,0 0-8-16,8-85 13 16,-8 71-17-16,0 4 35 15,0-1 8-15,11 2-6 16,3-3-69-16,1 3-9 15,4 3-9-15,1 0-18 16,-2 1-20-16,1 0-10 16,-4 3-9-16,-5 2-13 15,-4 0 0-15,-3 0 0 0,-1 0 0 16,-2 4-12 0,0 16-27-16,-3 10 28 0,-16 15 10 15,-4 6-8-15,-4 7-27 16,-1-2-9-16,1-4-10 15,-1-12-19-15,1-12 10 16,2-16-49-16,3-12 2 16,5-17 13-16,3-16 90 15,4-12 4-15,7-3-58 16,3-5-96-16,3-2-87 16,24 1-212-16</inkml:trace>
  <inkml:trace contextRef="#ctx0" brushRef="#br0" timeOffset="36969.4">30726 5040 1236 0,'0'0'97'15,"0"0"-43"-15,0 0 100 16,0 0-61-16,0 0-67 15,0 0-5-15,35-54-21 16,-35 56-15-16,-17 15-6 16,-14 6 19-16,-9 5 1 0,2 4-14 15,2 6-11 1,7 2 1-16,5-1-6 0,9-2 9 16,5-10 10-16,7-10-6 15,3-9 18-15,1-6 1 16,23-2 8-16,9-3-1 15,8-13-3-15,3 2 3 16,3 1-5-16,3 6 1 16,0 6 39-16,1 1-24 15,-11 0 2-15,-10 4 5 16,-15 7-18-16,-9 6-8 16,-6 8-12-16,0 5-3 15,0 2-21-15,-9-1-59 16,3-2-28-16,2-9 3 0,4-8 25 15,0-9-36-15,0-3-53 16,13-6-113-16</inkml:trace>
  <inkml:trace contextRef="#ctx0" brushRef="#br0" timeOffset="37447.6">31074 5225 455 0,'0'0'238'0,"0"0"-190"16,0 0-42-16,0 0 35 16,0 0 8-16,0 0 23 15,4-1 31-15,-2 1 28 0,-2 0 33 16,1 0-5 0,1 0-60-16,-2 0-47 0,1 0-31 15,1 5-21-15,-1 7-12 16,1 4 9-16,-1 6 2 15,1 3 1-15,-1 3-1 16,-1 6 1-16,0 0-3 16,0 2 3-16,0 0-2 15,-6-5-6-15,-1-6-13 16,-1-8-11-16,3-10-16 16,3-7-2-16,2-7 39 15,0-18 11-15,12-11 4 16,9-2 4-16,6-2 6 15,4 0 4-15,7 5-12 0,-2 7 13 16,-1 8 27-16,-10 8-12 16,-8 8 24-16,-9 4-38 15,-6 4-20-15,-2 21-21 16,0 14 13-16,0 8 6 16,0 2-3-16,-9-1-23 15,-6-4-18-15,-9-5-30 16,-1-6-46-16,5-11-193 15,9-16-472-15</inkml:trace>
  <inkml:trace contextRef="#ctx0" brushRef="#br0" timeOffset="37718.76">31681 4988 1099 0,'0'0'15'16,"0"0"-14"-16,0 0 60 15,0 0-27-15,0 0 23 16,0 116 6-16,-9-47-26 16,0 8 33-16,3 9-24 15,0 1-35-15,3-2-9 16,0-5-2-16,2-12 0 0,-2-17-34 15,-3-17-103-15,0-28-227 16,0-10-424-16</inkml:trace>
  <inkml:trace contextRef="#ctx0" brushRef="#br0" timeOffset="37887.31">31487 5397 475 0,'0'0'814'15,"124"3"-803"-15,-57 3 2 16,0-1 93-16,-1 3-60 16,-5 2-46-16,-5 5-1 15,-6 3-39-15,-3 4-72 16,-2-6-186-16</inkml:trace>
  <inkml:trace contextRef="#ctx0" brushRef="#br0" timeOffset="43474.87">15688 4582 596 0,'0'0'150'16,"0"0"0"-16,0 0 49 16,0 0 15-16,0 0 3 15,0 0-27-15,0 0-69 16,167-15-3-16,-36 37-43 15,27 9-58-15,21 9-17 16,17 7 0-16,22 9 0 16,17 6 0-16,18 4 0 15,7-6 0-15,-13-8 0 16,-25-13 0-16,-25-10 0 16,-38-2 0-16,-36-6 0 15,-37-2-38-15,-35-5-39 16,-35 2-62-16,-16 3-114 0,-37 2-82 15,-29 0-158-15</inkml:trace>
  <inkml:trace contextRef="#ctx0" brushRef="#br0" timeOffset="44062.98">15832 6324 476 0,'0'0'919'0,"0"0"-872"16,0 0-41-16,121 2 98 15,-38 10 34-15,24 3-37 16,18 4-30-16,27 1-13 15,26 5-20-15,29 5-13 16,18-1-22-16,8 3 3 16,-9-3-6-16,-23-1-6 15,-28-3 6-15,-28-3-1 0,-32-3-3 16,-29-5-29-16,-30-3-45 16,-27 0-63-16,-27-1-77 15,-35-5-187-15,-40-1-172 16</inkml:trace>
  <inkml:trace contextRef="#ctx0" brushRef="#br0" timeOffset="44535.61">15400 7768 548 0,'0'0'166'16,"0"0"-86"-16,0 0 55 0,0 0 76 15,0 0 16-15,0 0-78 16,169 39-15-16,-46-15 2 16,36 5-35-16,40 3-7 15,31 4-79-15,27 3-7 16,16 3 18-16,-7 0-9 15,-16 0-17-15,-29-6 0 16,-39-8 0-16,-38-7 0 16,-36-3-5-16,-29-6-64 15,-29-2-90-15,-24 3-91 16,-21-1-131-16,-5 2-501 16</inkml:trace>
  <inkml:trace contextRef="#ctx0" brushRef="#br0" timeOffset="44989.31">15308 8984 1262 0,'0'0'0'15,"0"0"-58"-15,0 0 58 16,0 0 25-16,94 16 103 15,-33-8-9-15,24 6-20 16,31 6-3-16,29 3-23 16,34 11-20-16,32 7-16 15,27 8 27-15,26 9 2 16,9 5-19-16,-2 4-11 16,-20-1-36-16,-31-6 0 15,-33-4 0-15,-35-8 0 16,-28-4 0-16,-26-10 0 0,-19-7-52 15,-28-8-57-15,-22-10-41 16,-28-9-87-16,-7 0-304 16</inkml:trace>
  <inkml:trace contextRef="#ctx0" brushRef="#br0" timeOffset="47182.99">374 3646 621 0,'0'0'478'0,"0"0"-409"16,0 0 89-16,0 0 56 15,0 0-19-15,0 0-41 0,0 0-29 16,-15-12-92-16,15 10-33 16,0 1 0-16,0 1 0 15,0 0 0-15,0 0 0 16,0 0 0-16,0 0 0 15,0 0 0-15,0 0 0 16,3 4 0-16,8 11 0 16,2 3 0-16,-1 6 0 15,4 2 0-15,-4-2 0 16,-3-2 0-16,0-6 0 16,-6-8 0-16,0-5 0 15,-3-3-14-15,6 0 14 0,2-12 4 16,5-12-4-16,5-6 2 15,3-3-2-15,-2-2 8 16,-1 3-8-16,-2 2 0 16,-2 3 0-16,-1 7 0 15,-5 11 0-15,-4 4 0 16,-1 5 0-16,-3 0 0 16,0 0-14-16,5 5-22 15,5 7-33-15,2 7-6 16,6-2 11-16,3-2 14 15,1-5 6-15,5-8 16 16,3-2-5-16,4 0 23 16,2-13 10-16,-3-7 10 15,0 1 10-15,-11-3-4 0,-6 5 17 16,-2 3-13-16,-5 5-14 16,1 4-6-16,-4 3-10 15,-1 2-32-15,2 0-13 16,2 0-13-16,3 0-39 15,6 7 45-15,-2-1 25 16,5-2 30-16,1-4 7 16,-2 0 18-16,1 0 41 15,-6-12 36-15,-2-10 0 16,-4-3-6-16,-9-1-22 16,0-1-27-16,0 4-5 15,-6 6-4-15,0 6-17 0,3 7-6 16,3 4-3-1,-3 0-5-15,3 0-1 0,0 15-28 16,0 11 16-16,6 7 12 16,14 6-10-16,5-4-20 15,8-4 1-15,0-8-18 16,-5-11-34-16,0-9-35 16,-7-3-51-16,-7-15-47 15,-7-13-123-15,-6-8-155 16</inkml:trace>
  <inkml:trace contextRef="#ctx0" brushRef="#br0" timeOffset="47700.71">1160 3166 1455 0,'0'0'44'15,"0"0"-42"-15,0 0 78 16,0 0 31-16,0 0-82 16,0 0-16-16,30-27-13 15,-27 27-14-15,-3 0-3 16,0 0-3-16,7 7-6 16,1 6-5-16,2-1-16 15,5 5-11-15,-3-7 25 16,2-3 17-16,-3-7 14 0,0 0 2 15,1 0 19-15,-3-13 24 16,0-8-11-16,-3 1-14 16,1-1 7-16,-4 1-7 15,-3 3-11-15,3 8-5 16,-3 4 0-16,0 5-1 16,0 0-1-16,3 0-6 15,-3 0-7-15,6 5 3 16,3 7 3-16,3 2 6 15,0 1 1-15,3-6 1 16,-3-5-1-16,0-4 1 16,1 0 8-16,-2 0 3 0,0-10 11 15,0-1 9-15,-5 1-15 16,0-1-11 0,-6 6-6-16,0 1-16 0,4 1-21 15,-4 0-41-15,0 2-75 16,5 1-120-16,-1 0-160 15</inkml:trace>
  <inkml:trace contextRef="#ctx0" brushRef="#br0" timeOffset="47902.68">1557 2967 941 0,'0'0'546'0,"0"0"-504"0,0 0-11 15,0 0 85-15,0 0-30 16,0 0-82-16,83-21-4 16,-65 20-62-16,-1-5-49 15,-1 1-5-15,-1-5-51 16,0-3-179-16,-3-4-415 16</inkml:trace>
  <inkml:trace contextRef="#ctx0" brushRef="#br0" timeOffset="48216.67">1682 2609 975 0,'0'0'266'0,"0"0"-189"16,0 0-2-16,0 0 80 16,0 0-50-16,0 0-35 15,0 12-48-15,12 8-14 16,5 7-4-16,2-1-4 0,0 1-3 16,1-1-74-1,-1-2-70-15,0-6-82 16,-8-11-112-16,-2-7-275 0</inkml:trace>
  <inkml:trace contextRef="#ctx0" brushRef="#br0" timeOffset="48348.49">1509 2402 1041 0,'0'0'381'15,"0"0"-381"-15,0 0 5 16,0 0 15-16,0 0-20 15,0 0-43-15,70-6-120 16,-52 12-89-16,2-6-327 16</inkml:trace>
  <inkml:trace contextRef="#ctx0" brushRef="#br0" timeOffset="48790.45">1921 2151 1351 0,'0'0'0'0,"0"0"-15"15,0 0 15-15,0 0 15 16,0 0-3-16,74 93-10 16,-60-59-2-16,-1 4-1 15,-1-5-1-15,-1-2 1 0,2-5-5 16,2-6-15-1,4-7 17-15,-2-5 4 0,1-5 37 16,-8-3 7-16,-6 0 16 16,-4 0 1-16,0 0-16 15,0 0-25-15,0 0-15 16,-8 0-5-16,-6 0-2 16,-8 0 2-16,-5 0-3 15,0 9 1-15,6 10-6 16,6 1 4-16,9 4-2 15,6 2 2-15,0 2-11 16,2-7-7-16,10-4-4 16,6-8 12-16,1-9 7 15,2 0-3-15,6-14-57 0,-8-13-92 16,-8-8-55 0,-10-4-15-16,-1-5-166 0</inkml:trace>
  <inkml:trace contextRef="#ctx0" brushRef="#br0" timeOffset="50289.5">5305 13198 305 0,'0'0'1630'0,"0"0"-1541"0,0 0-66 16,0 0-23-16,0 0 0 15,85 128 0-15,-65-55 0 16,-10 5 0-16,-10 4 0 16,0-3 0-16,-6-1 0 15,-9-8 0-15,0-6 0 16,5-14 0-16,1-14-129 16,6-21-146-16,3-15-73 15,0-22 50-15,0-33 35 16,0-16 263-16,0-8 87 0,0-2 62 15,0 0 45-15,0 3-32 16,6 2 11-16,7 6-46 16,2 3-28-16,6 6 3 15,0 8-2-15,6 5-28 16,-2 6-24-16,3 4-48 16,2 6 0-16,0 3 0 15,1 5 0-15,1 5 0 16,-1 4 0-16,2 2 0 15,-5 4 0-15,-4 0 0 16,0 2 0-16,-6-1 0 16,-6 5 0-16,1 0 0 15,-7 2 0-15,-3 1 0 16,-1 0 0-16,-2 0 0 16,0 0 0-16,0 1 0 0,0 13 0 15,0 7 0-15,-5 4 0 16,-8-1 0-16,-5 2 0 15,-4-2 0-15,2-2 0 16,-4-3 0-16,-1-2 0 16,-2-4 0-16,0-3 0 15,-4-2-91-15,4-5-27 16,-4-3-37-16,-2 0-13 16,2 0-80-16,1-2-139 15,6-2-376-15</inkml:trace>
  <inkml:trace contextRef="#ctx0" brushRef="#br0" timeOffset="52613.21">6306 12889 1366 0,'0'0'4'16,"0"0"-1"-16,0 0 16 15,0 0 71-15,0 0-8 16,0 0 8-16,0 0 7 15,1-48-35-15,-1 48 7 16,0 0-1-16,0 3-35 0,-14 24-17 16,-9 18 9-1,-7 26-2-15,-1 24-23 0,4 19 0 16,8 9 0-16,7 1 0 16,3-6 0-16,9-8 0 15,0-10 0-15,0-13-23 16,18-14-29-16,9-13-26 15,4-18-50-15,8-16-73 16,5-12-82-16,6-14-231 16</inkml:trace>
  <inkml:trace contextRef="#ctx0" brushRef="#br0" timeOffset="53272.33">6461 13458 1594 0,'0'0'123'15,"0"0"-43"-15,0 0 83 16,0 0-76-16,0 0-87 16,0 0 0-16,3-30 0 15,-3 28 0-15,0 1 0 16,0 1 0-16,0 0 0 15,0 0 0-15,0 0 0 16,0 0 0-16,0 0 0 16,0 0 0-16,0 0 0 0,0 5 0 15,0 12 0-15,0 8 0 16,0 4 0-16,-6 4 0 16,3-1 0-16,0-2-9 15,3-3-28-15,0-9-14 16,3-6 18-16,8-8 31 15,1-4 2-15,4-3 16 16,5-18 0-16,0-11-6 16,1-4-2-16,0-4-4 15,1-2 5-15,-4 6 0 16,-1 10 2-16,-4 9 5 16,-8 10 1-16,-1 6-14 0,-2 1-3 15,0 6-14-15,5 17-12 16,4 8 12-16,3 3 4 15,1-4 6-15,4-8 3 16,-1-8 1-16,-1-8 1 16,7-6 19-16,4-1 19 15,0-18-17-15,1-1-22 16,-3-1 0-16,-6 4 0 16,-8 6 0-16,-5 7 0 15,-5 2 0-15,1 2 0 16,-1 0 0-16,8 21 0 15,8 13 0-15,8 12 0 16,4 3 0-16,5-1 0 0,-5-6 0 16,-1-8-42-1,-2-10-63-15,-1-15-54 0,3-9-73 16,4-34-113-16,1-22-510 16</inkml:trace>
  <inkml:trace contextRef="#ctx0" brushRef="#br0" timeOffset="53740.82">7300 12869 1102 0,'0'0'302'0,"0"0"-115"0,0 0 9 16,0 0-77-16,0 0-36 15,44-80-42-15,-17 70-24 16,3 3-17-16,-2 7 0 16,5 0 0-16,-5 8 0 15,2 20 0-15,4 22 0 16,7 28 0-16,9 32 0 16,4 29 0-16,-3 22 0 15,-11 11 0-15,-26 6 0 16,-14-8 0-16,-36-18 0 15,-22-20 0-15,-11-27 0 16,-4-22 0-16,10-24 0 16,11-20 0-16,9-20 0 0,16-8 0 15,12-9 0 1,10-2 0-16,4 0 0 0,1 0 0 16,0 0 0-16,0 0 0 15,0-2 0-15,0-12 0 16,0-1 0-16,0 3 0 15,-3 3 0-15,-4 7-135 16,-1 2-227-16,7 11-267 16</inkml:trace>
  <inkml:trace contextRef="#ctx0" brushRef="#br0" timeOffset="58873.34">2696 15430 1239 0,'0'0'184'0,"0"0"-39"15,0 0 72-15,0 0-31 16,0 0-110-16,0 0-76 15,0 0 0-15,0 0 0 16,24-28 0-16,-24 26 0 16,0 0 0-16,3 2 0 0,-1 0 0 15,-2 0 0-15,1 0 0 16,-1 0 0-16,0 0 0 16,0 0 0-16,0 0 0 15,0 2 0-15,0 11 0 16,-1 18 0-16,-20 23 0 15,-3 30 0-15,-6 21 0 16,2 13 0-16,2 5 0 16,7-6 0-16,10-4 0 15,9-14 0-15,0-15 0 16,15-17 0-16,12-19 0 16,6-15 0-16,1-14 0 15,2-10 0-15,4-8 0 16,-1-1 0-16,1-7 0 15,5-15 0-15,-5-9 0 0,-7-11-73 16,-5-8-326-16,-13-3-284 16</inkml:trace>
  <inkml:trace contextRef="#ctx0" brushRef="#br0" timeOffset="59179.07">2358 15899 1795 0,'0'0'200'0,"0"0"-179"16,0 0-3-16,0 0-5 16,0 0-13-16,0 0 0 15,6-12 0-15,-5 12 0 16,4 0 0-16,7 0 0 15,15 7 0-15,16 0 0 16,13 3 0-16,10-1 0 16,9 1 0-16,-4-2 0 15,-5-2 0-15,-10 0 0 16,-9-2 0-16,-6 0 0 16,-13 0 0-16,-8 3 0 15,-9-4-140-15,-7 1-222 16,-4 1-396-16</inkml:trace>
  <inkml:trace contextRef="#ctx0" brushRef="#br0" timeOffset="61069.58">2310 6087 673 0,'0'0'175'15,"0"0"-77"-15,0 0 37 0,0 0-36 16,22-87-52-16,-11 65-27 16,2 0-2-16,-2 0 1 15,2 0 17-15,5 2 0 16,7 0 20-16,7 2 13 15,10 0-21-15,11 0 4 16,10 1-12-16,7 1-13 16,9-1-6-16,3 3-9 15,0-2-7-15,0 5 0 16,0 1-4-16,-1 6-1 16,10 1 3-16,0 3-3 15,0 0 0-15,7 0-1 16,-4 7-2-16,9 8 3 0,4 2 7 15,4 2 0-15,5 7 8 16,-4-1-5-16,-6 5 18 16,-6 1 7-16,-6-1-18 15,-8 1-3-15,-8-1-10 16,2 6-4-16,-3 3-1 16,0 5 0-16,-4 3-1 15,-7 1 2-15,-11-1 4 16,-12-1 0-16,-13 2-2 15,-15 4-2-15,-12 4-6 16,-3 10 6-16,-36 7-1 16,-22 7 1-16,-20 7 3 0,-21 5-2 15,-25-3 2-15,-22 1-2 16,-25-8-1-16,-21-12-2 16,-8-18-8-16,-7-19-8 15,0-19-2-15,1-14-2 16,6-4 13-16,5-33 6 15,14-18-3-15,20-18 3 16,15-17 2-16,19-13 1 16,24-14-1-16,18-14 1 15,22-10 1-15,24-4 1 16,26 3-2-16,13 17-22 16,36 23-25-16,24 22 18 15,17 25-21-15,14 18-38 0,11 20-45 16,5 11-124-1,2 6-320-15</inkml:trace>
  <inkml:trace contextRef="#ctx0" brushRef="#br0" timeOffset="63419.64">3212 15286 1405 0,'0'0'153'16,"0"0"-95"-16,0 0 42 16,0 0-11-16,0 0-48 15,0 0-18-15,-19 111 8 16,-6-18-10-16,5 16-14 15,4 8-6-15,4 0-1 16,2-6-5-16,1-7-5 16,3-7-15-16,4-7-17 0,2-12-20 15,0-6-41-15,8-18 5 16,11-9-17-16,2-11-37 16,4-12-34-16,1-11-73 15,-1-11-77-15</inkml:trace>
  <inkml:trace contextRef="#ctx0" brushRef="#br0" timeOffset="64494.55">3287 15959 845 0,'0'0'255'16,"0"0"-190"-16,0 0-8 16,0 0 61-16,0 0-11 15,0 0-41-15,0-1-12 16,0 1 5-16,10 0 26 16,7 0-23-16,14 0-29 15,8 0-21-15,10 0-10 16,11 0 6-16,9 0 1 15,14-8-2-15,14-6-2 16,12-8 3-16,13-8-8 16,8-6 2-16,10-8 3 15,5-12 2-15,-5-8 1 0,2-7 9 16,-3-8-5-16,-4-4-7 16,1-5 11-16,3-1-8 15,-3-3 4-15,-4 1 3 16,1 8-1-16,-6 8-7 15,-9 12-3-15,-10 10 2 16,-14 12-3-16,-10 8 0 16,-17 8 16-16,-19 8 3 15,-17 4-17-15,-13 4-5 16,-12 0 0-16,-6-2 0 16,3-3 0-16,3-11 0 15,3-8 0-15,4-3 0 16,8-3 0-16,4-1 0 15,4 4 0-15,-1 1 0 0,-1 5 0 16,-3 3 0-16,-2 4 0 16,-7 4 0-16,-1 7 0 15,-8 5 0-15,-5 3 0 16,-1 4 0-16,0 0 0 16,0 0 0-16,0 0 0 15,0 0 0-15,-9 0-38 16,-3 3-5-16,2 2-1 15,2 2-1-15,2-1-39 16,2 1-23-16,1 2-18 16,-3-1-71-16,0 1-111 15,3-5-210-15</inkml:trace>
  <inkml:trace contextRef="#ctx0" brushRef="#br0" timeOffset="64835.32">5997 14316 1076 0,'0'0'81'15,"0"0"-19"-15,125-56 75 16,-77 35-12-16,3 1-52 0,1 3-13 15,-4 3-8 1,1 6 11-16,-10 5 20 0,-5 3-31 16,-7 13-40-16,-5 23-12 15,-2 18-11-15,-7 16 0 16,-2 14-3-16,-7 5-14 16,-4 0-27-16,0-2-50 15,0-3-20-15,0-9-93 16,0-17-154-16,0-16-521 15</inkml:trace>
  <inkml:trace contextRef="#ctx0" brushRef="#br0" timeOffset="66631.38">3262 16305 1329 0,'0'0'145'15,"0"0"-67"-15,0 0 70 16,0 0 20-16,0 0-64 16,0 0-63-16,0 0-24 15,65-28-13-15,-57 24-3 16,-2 1 1-16,-3 2-1 15,-3 1-1-15,0 0 0 16,0 0 3-16,1 0-3 0,-1 0-2 16,2 0-1-1,-1 0-5-15,-1 7 1 0,0 10-6 16,0 5 8-16,0 4-1 16,0-1 1-16,0-1-1 15,0-6 1-15,2-7-1 16,1-5 1-16,1-5 1 15,-1-1 4-15,8 0 5 16,5-18-5-16,2-7-24 16,7-5 6-16,-4-4 10 15,3 1 5-15,-3 1-2 16,-5 4 2-16,-2 7-5 16,-7 7 2-16,-1 10-4 15,-6 4 6-15,3 0-10 0,3 12-26 16,3 15-9-16,4 7 33 15,4-3-3-15,2-3 5 16,2-8 8-16,3-9 6 16,-3-8 3-16,-2-3 13 15,1-3 4-15,-1-15-1 16,-1-3-11-16,1 3 2 16,-1 5-4-16,0 7-2 15,3 6 0-15,0 5-3 16,-3 18-1-16,4 10-8 15,-3 5 7-15,-2 3-5 16,5-2-17-16,-1 1-1 16,3-2-7-16,6-3-75 0,3-6-87 15,7-7-92 1,2-10-168-16</inkml:trace>
  <inkml:trace contextRef="#ctx0" brushRef="#br0" timeOffset="68559.2">6549 14601 94 0,'0'0'947'15,"0"0"-910"-15,54 75-17 16,-36-1 91-16,1 31 6 16,2 35-35-16,0 28-40 15,3 19-22-15,-2 2-17 16,2-7 0-16,3-9-1 15,6-6-2-15,5-8 1 16,9-9 2-16,5-12-1 0,3-12 2 16,3-16 2-16,-5-18 3 15,-7-23 3-15,-15-21-2 16,-9-20-3-16,-13-12-7 16,-9-15 0-16,0-1-23 15,-9-11-79-15,-18-26-15 16,-7-13-253-16</inkml:trace>
  <inkml:trace contextRef="#ctx0" brushRef="#br0" timeOffset="69039.41">6406 15362 579 0,'0'0'348'15,"0"0"-256"-15,0 0 28 16,0 0 20-16,66-99-40 16,-55 55-18-16,-3-14-41 0,-2-12 14 15,-3-4-4-15,10 2 1 16,4 9 22-16,8 8-16 16,8 14-23-16,4 9-8 15,-2 11-3-15,-4 11-24 16,-3 10-3-16,4 7-6 15,9 27-14-15,10 17-3 16,17 14-8-16,10 10-23 16,10 4-11-16,5 3-27 15,4-4-57-15,1-4-48 16,-4-17-181-16,-8-19-449 16</inkml:trace>
  <inkml:trace contextRef="#ctx0" brushRef="#br0" timeOffset="71055.28">19168 11747 441 0,'-143'312'0'0,"-18"-20"-98"15</inkml:trace>
  <inkml:trace contextRef="#ctx0" brushRef="#br1" timeOffset="87824.26">21814 14688 779 0,'0'0'580'0,"0"0"-412"0,0 0 12 16,0 0 23-16,0 0-87 16,0 0-95-16,9-14-21 15,-8 14 0-15,-1 22 0 16,2 19 0-16,-2 16 0 15,0 10 0-15,0 5 0 16,0 4 0-16,-5 5 0 16,-6-1 0-16,-4-5 0 15,-5-9 0-15,1-14 0 16,1-11 0-16,4-16 0 16,6-13 0-16,5-12-47 15,3-5 47-15,4-31 9 0,23-23-4 16,13-24 1-1,9-17 10-15,11-10-5 0,3-5-11 16,8 8 0-16,2 15 0 16,1 13 0-16,-3 17 0 15,-7 14 0-15,-6 12 0 16,-8 10 0-16,-7 6 0 16,-13 8 0-16,-8 8 0 15,-10 4 0-15,-4 0 0 16,2 5 0-16,-1 28 0 15,1 18 0-15,0 17 0 16,-3 13 0-16,-6 2 0 16,-1-5 0-16,-1-8 0 15,-19-13 0-15,-3-12 0 0,-7-9 0 16,-5-14 0-16,-5-14 0 16,-2-8-28-16,-2-4-1 15,3-19-47-15,10-9-68 16,10-7-81-16,16-6-45 15,5-6-261-15</inkml:trace>
  <inkml:trace contextRef="#ctx0" brushRef="#br1" timeOffset="88116.92">23106 14308 1284 0,'0'0'101'0,"0"0"-48"16,0 0 44-16,34 83-44 16,-34-10 18-16,0 18-1 15,-3 11-28-15,-1 4-24 16,-1 3-6-16,3-4-3 16,2-4-5-16,0-11-1 15,0-14-3-15,5-15 0 16,9-15-5-16,0-14-46 15,-2-15-77-15,-1-17-45 16,-7-9-84-16,-4-28-246 16</inkml:trace>
  <inkml:trace contextRef="#ctx0" brushRef="#br1" timeOffset="88261.51">22930 14907 1254 0,'0'0'67'15,"102"-6"-47"-15,-40 6 57 16,3 0-39-16,3 10-38 16,0 5-5-16,2 1-65 15,-4 0-95-15,-2-5-132 16,0-1-339-16</inkml:trace>
  <inkml:trace contextRef="#ctx0" brushRef="#br1" timeOffset="89009.34">23591 14872 1470 0,'0'0'12'16,"0"0"-2"-16,0 0 49 16,0 0 108-16,104-8-69 15,-86 8-42-15,-7 0-12 16,-6 2-22-16,-5 2-15 0,0 3-7 15,0 7-1-15,0 8-5 16,-9 7 5-16,-1 8 1 16,1 1-5-16,0 3-3 15,5-6-2-15,1-5 3 16,3-12 6-16,0-11 2 16,0-7-1-16,0 0 10 15,0-11 11-15,13-22-17 16,8-14-4-16,7-9-2 15,2 0-1-15,0 5 3 16,1 6 0-16,1 7 5 16,-1 10 12-16,-1 6 6 15,-4 11-7-15,-2 5-3 16,0 6-7-16,-3 0-6 16,5 22-2-16,-4 7-4 0,-2 5 1 15,-7 0 1-15,-10-3-1 16,-3-3-7-16,-6-5-24 15,-18-3-12-15,-9-9-14 16,-7-8-23-16,-11-3-44 16,-4-17-80-16,10-12-304 15</inkml:trace>
  <inkml:trace contextRef="#ctx0" brushRef="#br1" timeOffset="89859.09">18483 2779 938 0,'0'0'193'15,"0"0"-71"-15,0 0 7 16,94 39-53-16,-10-1-10 16,29 11-4-16,38 6 14 15,38 10 21-15,38 10-36 16,32 13 3-16,25 15-20 16,16 6-27-16,-5 3 5 15,-28-3-7-15,-40-5-7 0,-60-16-8 16,-60-21-19-1,-47-23-38-15,-44-20-52 0,-23-19-109 16,-60-5-62-16,-45-35 87 16,-45-25-370-16</inkml:trace>
  <inkml:trace contextRef="#ctx0" brushRef="#br1" timeOffset="90092.47">18568 3195 1508 0,'0'0'11'0,"0"0"115"16,96 0 18-16,8 7-19 16,44 18-66-16,37 11-8 0,28 10-28 15,11 7-23 1,-8 7 0-16,-20-1 0 0,-31-3 0 16,-22-4 0-16,-12 2 0 15,-13 2-149-15,-13-5-243 16,-10-5 89-16,-8-7-537 15</inkml:trace>
  <inkml:trace contextRef="#ctx0" brushRef="#br1" timeOffset="91432.88">20837 14182 1473 0,'0'0'83'15,"0"0"-46"-15,0 0 44 16,88 13 31-16,-67 21-74 16,-2 12-31-16,-5 7-5 15,-5 5-1-15,-5-3-1 0,-1-4-3 16,0-2-10-16,3-3-25 16,5-4-32-16,5-7-21 15,8-10-28-15,1-9-35 16,7-13-37-16,2-3-53 15,0-26-58-15,-1-9 50 16,-3-8 103-16,-4-4 149 16,-6-4 192-16,-8 0 95 15,-12 4-54-15,0 8-73 16,-9 10-59-16,-12 11-4 16,-6 14-22-16,-7 4-14 15,-2 26-10-15,-6 18-10 16,0 9-24-16,1 8-9 15,-2-2-3-15,4-4-5 0,3-7-1 16,7-8-33-16,10-15-28 16,9-10-41-16,4-15-30 15,6-1-61-15,0-25 82 16,4-16-153-16,10-4 88 16,3-4 98-16,3 0 79 15,-1 6 7-15,0 3-7 16,-2 5-37-16</inkml:trace>
  <inkml:trace contextRef="#ctx0" brushRef="#br1" timeOffset="91685.02">20927 14397 1191 0,'0'0'25'15,"102"-6"-9"-15,-55 6-12 16,-4 14-8-16,-3 9 1 16,-2 6-54-16,-7 3-62 15,-9 2-51-15,-6-7-120 16,-8-7-258-16</inkml:trace>
  <inkml:trace contextRef="#ctx0" brushRef="#br1" timeOffset="96512.08">4634 2842 1288 0,'0'0'65'0,"0"0"-21"0,0 0 95 16,0 0 12-16,0 0-65 16,0 0-67-16,0 0 2 15,55-12-2-15,-31 12 14 16,6 0 6-16,16 0-15 16,9 5-8-16,17 7 9 15,8 4-6-15,4 1 11 16,-2-2-5-16,-9-2-21 15,-16-4-4-15,-16-1 0 16,-24-5 0-16,-12-2 0 16,-5 1-50-16,-20-2-221 15,-20 0-95-15,-2 0-503 0</inkml:trace>
  <inkml:trace contextRef="#ctx0" brushRef="#br1" timeOffset="102137.64">5049 5061 1114 0,'0'0'103'15,"0"0"-96"-15,0 0 52 16,0 0 85-16,0 0-14 15,0 0-24-15,0 0 0 16,8 14-37-16,3-10-15 16,3 1 0-16,2 3-18 15,3-4-13-15,2 2-8 0,3-1 5 16,6-1-13-16,-2 0-7 16,2 2 0-16,4-2 0 15,2 2 0-15,3-1 0 16,-5 0 0-16,0 2 0 15,-1-3 0-15,0-1 0 16,3 0 0-16,1 1 0 16,2-3 0-16,-2 1 0 15,-1-1 0-15,3 0 0 16,4 3 0-16,5-1 0 16,7 2 0-16,3 0 0 15,3-5 0-15,7 0 0 0,6 0 0 16,7 0 0-16,14 0 0 15,6 0 0-15,14 0 0 16,0 0 0-16,5 0 0 16,-4 0 0-16,-6 0 0 15,-8 0 0-15,-7 0 0 16,-7 0 0-16,0 0 0 16,-1 0 0-16,-1 0 0 15,2 3 0-15,-2 1 0 16,0 1 0-16,-3 0 0 15,-4 2 0-15,-6-2 0 16,-4 0 0-16,1 1 0 16,-4-2 0-16,-5 0 0 15,0 2 0-15,-1-2 0 16,-1 3 0-16,4-2 0 0,0 4 0 16,-1-1 0-16,-1-2 0 15,4 3 0-15,-1-4 0 16,0 3 0-16,3-3 0 15,-3-1 0-15,0-1 0 16,-4 2 0-16,-1-3 0 16,0 2 0-16,-1 1 0 15,4-1 0-15,3 1 0 16,0 1 0-16,1 1 0 16,3 2 0-16,-1-1 0 0,5-2 0 15,2 0 0-15,4 1 0 16,-2-2 0-16,4 2 0 15,4 0 0-15,3 3 0 16,6 1 0-16,2 0 0 16,1 1 0-16,1-1 0 15,0 0 0-15,-2 0 0 16,-1-1 0-16,2-1 0 16,4 2 0-16,7-2 0 15,2 2 0-15,7 3 0 16,-1-2 0-16,-1 1 0 15,1-2 0-15,-2-1 0 16,-3-1 0-16,-2 0 0 16,2-1 0-16,-2-1 0 15,4 1 0-15,3-1 0 0,7-2 0 16,0 0 0-16,3-1 0 16,2 0 0-16,-1-1 0 15,-5 0 0-15,0 0 0 16,-4-3 0-16,0 5 0 15,0 1 0-15,1 0 0 16,1 4 0-16,0 4 0 16,3 0 0-16,-4 0 0 15,-4-2 0-15,-5-1 0 16,-10-2 0-16,-9-2 0 16,-9-2 0-16,-15-2 0 15,-12 0 0-15,-13-2 0 0,-9-1 0 16,-9 0 0-16,-9 0 0 15,-6 0 0-15,-3 2 0 16,1-2 0-16,5 1 0 16,9 2 0-16,4 1 0 15,2-1 0-15,1 0 0 16,1 3 0-16,-4-1 0 16,-2 0 0-16,-2-1 0 15,-6-1 0-15,-4 0 0 16,-6-3 0-16,-5 0 0 15,0 0 0-15,0 0 0 16,0 0 0-16,0 0 0 16,0 0 0-16,0 0 0 0,-6 0 0 15,-2 0 0-15,-5-9 0 16,-2-1 0-16,-4-5 0 16,-1-5 0-16,1-4 0 15,-2-2 0-15,2-6 0 16,2 3 0-16,1-2 0 15,2 1 0-15,0-1 0 16,0-3 0-16,-2-2 0 16,1 2 0-16,-5 0 0 15,4 0 0-15,-3 3 0 16,-1 4 0-16,5 4 0 16,1 5 0-16,3 6 0 0,3 3 0 15,2 4 0-15,1 2 0 16,3 3 0-16,2 0 0 15,0-2 0-15,-1 2 0 16,1 0 0-16,0 0 0 16,0 0 0-16,-2 0 0 15,2 0 0-15,0 0 0 16,0 0 0-16,0 0 0 16,0 0 0-16,0 0 0 15,0 0 0-15,0 0 0 16,0 2 0-16,0 4 0 15,0 8 0-15,5 3 0 16,8 7 0-16,1 5 0 0,6 5 0 16,4 7 0-1,6 4 0-15,7 5 0 0,1 3 0 16,5-1 0-16,-3-5 0 16,-3-6 0-16,-5-10 0 15,-8-9 0-15,-10-11 0 16,-8-3 0-16,-6-8 0 15,0 0 0-15,0 0 0 16,-6 3 0-16,-5 3 0 16,-8 7 0-16,-7 7 0 15,-9 8 0-15,-9 9 0 16,-13 16 0-16,-13 11 0 16,-9 6 0-16,-3 1 0 15,6-8 0-15,12-7 0 0,16-12 0 16,21-11 0-16,14-13 0 15,8-12 0-15,5-4 0 16,0-4 0-16,0 0 0 16,0 0 0-16,0 0 0 15,0 0 0-15,0 0 0 16,0 0 0-16,0 0 0 16,0 0 0-16,0 0 0 15,0 0 0-15,0-2 0 16,0 1 0-16,0 0 0 15,2 0 0-15,4-2 0 16,1 0 0-16,5-1 0 16,5 0 0-16,2-3 0 0,5-3 0 15,-1-2-453-15</inkml:trace>
  <inkml:trace contextRef="#ctx0" brushRef="#br1" timeOffset="104104.23">19684 6466 1947 0,'0'0'100'0,"0"0"-100"16,0 0 0-16,0 0 0 16,0 0 0-16,0 0 0 15,79 23 0-15,-74-19 0 16,-5 1 0-16,0-3 0 15,0 7 0-15,0 4 0 16,0 10 0-16,-2 7 0 16,-7 10 0-16,-6 7 0 15,0 2 0-15,-1-1 0 16,4-7 0-16,0-9 0 16,3-12 0-16,6-13 0 0,2-5 0 15,1-2 0-15,0-3 0 16,0-17 0-16,10-8 0 15,6-11 0-15,5-5 0 16,-1-7 0-16,4-7 0 16,2 0 0-16,1 3 0 15,0 6 0-15,3 9 0 16,-3 8 0-16,-3 8 0 16,-3 8 0-16,-7 8 0 15,-5 5 0-15,-4 3 0 16,-2 0 0-16,1 3 0 15,7 24 0-15,4 7 0 16,2 11 0-16,0 2 0 16,-4 1 0-16,-5-1 0 0,-5-5 0 15,-2-8 0-15,-1-8 0 16,0-8 0-16,0-9 0 16,0-2 0-16,0-7 0 15,0 0 0-15,0 0 0 16,-4-7 0-16,-2-7-8 15,1-3-156-15,4 0-66 16,1 4-7-16,6 1-112 16,19 7-127-16</inkml:trace>
  <inkml:trace contextRef="#ctx0" brushRef="#br1" timeOffset="104487.63">20381 6641 850 0,'0'0'146'16,"0"0"60"-16,0 0 15 16,58-87-97-16,-40 36-23 15,1-5 21-15,1-4-24 16,0 7-4-16,-2 10-9 16,-3 9-85-16,-4 9 0 15,-3 9 0-15,-5 5 0 16,-3 6 0-16,0 5 0 15,0 0 0-15,-23 5 0 16,-10 22 0-16,-6 12 0 16,0 14 0-16,11 10 0 0,11 6 0 15,10-2 0-15,7-6 0 16,0-13 0-16,6-15 0 16,8-14 0-16,0-10 0 15,6-7 0-15,5-2 0 16,5 0 0-16,7-5 0 15,5-9 0-15,3-5-160 16,5-4-116-16,5-9-219 16</inkml:trace>
  <inkml:trace contextRef="#ctx0" brushRef="#br1" timeOffset="104876.69">21131 5842 1134 0,'0'0'605'16,"0"0"-446"-16,0 0-17 16,0 0-135-16,0 0-7 15,0 0 0-15,64-63 0 16,-64 63 0-16,0 10 0 15,0 22 0-15,0 25 0 16,0 31 0-16,5 25 0 0,6 25 0 16,1 12 0-1,0 3 0-15,-7-8 0 0,-5-16 0 16,-3-23 0-16,-21-22 0 16,-6-20 0-16,-4-17 0 15,-3-15 0-15,1-16 0 16,-2-16 0-16,-1 0 0 15,-4-28-8-15,5-10-108 16,2-8-85-16,9-6-89 16,12 1-197-16,5 3-32 15</inkml:trace>
  <inkml:trace contextRef="#ctx0" brushRef="#br1" timeOffset="105058.06">20811 6592 1362 0,'0'0'147'16,"104"-2"36"-16,-37 2 17 15,4 0-94-15,2 11-57 16,-2-1-49-16,-2 0 0 16,-4 4 0-16,-1 1 0 15,-3 6-111-15,0 1-222 16,0-4-539-16</inkml:trace>
  <inkml:trace contextRef="#ctx0" brushRef="#br1" timeOffset="105792.24">21514 7140 1832 0,'0'0'87'0,"91"0"41"16,-46 0-128-16,-5 0 0 16,-7 0 0-16,-9 1 0 15,-3 1 0-15,0-1 0 16,-2 1 0-16,3 4 0 16,1 2-162-16,2 5-301 15,6 2-697-15</inkml:trace>
  <inkml:trace contextRef="#ctx0" brushRef="#br1" timeOffset="106760.09">22669 6711 1527 0,'0'0'80'0,"0"0"-64"16,0 0 157-16,-98-41-59 0,56 41-70 15,-2 4-10-15,0 18-4 16,5 12-15-16,4 10-1 16,7 9-14-16,6 5 0 15,8 4 0-15,10-3 0 16,4-4-33-16,1-6-10 15,20-6-1-15,11-13 17 16,9-11 1-16,4-11-22 16,6-8-38-16,-5-7-64 15,-3-18-23-15,-7-9-80 16,-6-7-178-16</inkml:trace>
  <inkml:trace contextRef="#ctx0" brushRef="#br1" timeOffset="107100.86">22794 6838 697 0,'0'0'487'16,"89"-10"-274"-16,-42 6-14 15,-1 0-3-15,-9 1-93 16,-5 1-11-16,-12 1-52 16,-9 1-20-16,-8 0-20 15,-3 0 0-15,0 0 0 16,0 7-22-16,-3 17-20 15,-12 11 9-15,-7 6 10 16,-5 5 9-16,-3 4-3 16,0-2 0-16,2-1-13 0,1-10 6 15,7-11 2-15,4-11 3 16,6-10 7-16,-1-5-5 16,-1-20 17-16,-1-15 13 15,-2-12-13-15,7-1-34 16,8 5-85-16,0 5-45 15,19 7-114-15,17 7-149 16</inkml:trace>
  <inkml:trace contextRef="#ctx0" brushRef="#br1" timeOffset="107524.4">23230 6917 586 0,'0'0'312'0,"0"0"-85"16,0 0-63-16,0 0-29 15,0 0-42-15,0 0 5 16,14-42-4-16,-11 42-43 16,-1 0-32-16,-1 0-19 15,1 7-13-15,-2 11-13 16,0 7 11-16,0 6-24 16,0 0-21-16,0 0 1 15,0-4-19-15,1-7 18 16,10-11 25-16,4-6 35 15,5-3 18-15,3-6 31 16,2-12-16-16,2-4-11 16,0-3-3-16,1 1 11 0,-1 1-12 15,-4 5 22-15,-2 6 3 16,-8 7 32-16,-7 3-33 16,-5 2-42-16,-1 16-5 15,2 16-16-15,-1 9 20 16,2 2-24-16,3-1-10 15,2-6-19-15,2-9-10 16,1-13 13-16,5-14-1 16,4 0-17-16,2-27-176 15,3-10-100-15,-1-4 70 16</inkml:trace>
  <inkml:trace contextRef="#ctx0" brushRef="#br1" timeOffset="107913.53">23769 6933 952 0,'0'0'169'15,"0"0"-38"-15,0 0 43 16,0 0-91-16,0 0-52 16,0 0-5-16,8-12 3 15,-8 12 2-15,0 0 11 16,2 0 14-16,-2 0-24 16,1 0-24-16,-1 0-8 15,0 17-25-15,0 7 14 16,-1 9 8-16,-6 3 0 15,1 4-4-15,5-4-2 16,1-7-4-16,0-12-12 0,0-10 25 16,0-7 4-1,1 0 37-15,12-17-1 0,3-9-25 16,4-3-1-16,0-5 7 16,4 4 3-16,0 2 6 15,-3 2 9-15,-2 6-1 16,-1 6 2-16,-8 5-24 15,-4 3 5-15,-1 6-10 16,-5 0-11-16,3 0-6 16,1 20-17-16,1 9 9 15,1 10-18-15,-3 6-38 16,1 4-19-16,-1-3-46 16,4 0-46-16,3-13-75 0,3-16-127 15</inkml:trace>
  <inkml:trace contextRef="#ctx0" brushRef="#br1" timeOffset="108177.75">24324 6710 1066 0,'0'0'170'16,"0"0"-29"-16,0 0-27 15,0 0-79-15,0 0 3 16,23 93-5-16,-23-46-23 0,0 3-6 16,0 3-4-16,0-3-11 15,0-2-57-15,-2-4-77 16,-4-10-72-16,0-9-136 16,1-16-242-16</inkml:trace>
  <inkml:trace contextRef="#ctx0" brushRef="#br1" timeOffset="108316.56">24293 7011 602 0,'0'0'443'0,"0"0"-367"15,0 0 42-15,0 0 23 16,101-27-114-16,-69 27-27 16,0 12-56-16,7 7-93 0,5 4-157 15,11 3-290-15</inkml:trace>
  <inkml:trace contextRef="#ctx0" brushRef="#br1" timeOffset="108596.53">24720 7292 1020 0,'0'0'153'0,"0"0"-153"16,122 26 0-16,-77-12 82 15,-3-1-39-15,-5 3-43 16,-2 3-16-16,-6 1-77 15,-4-3-208-15,2-1-302 16</inkml:trace>
  <inkml:trace contextRef="#ctx0" brushRef="#br1" timeOffset="108778.38">25020 7508 1292 0,'0'0'3'0,"0"0"2"16,102 0 13-16,-68 0 40 15,-1 0-58-15,2 0-34 16,-4 0-40-16,3 0-149 16,4 0-322-16</inkml:trace>
  <inkml:trace contextRef="#ctx0" brushRef="#br1" timeOffset="109153.02">24958 7037 200 0,'0'0'157'0,"0"0"-73"16,0 0-78-16,0 0-6 16,97-6-94-16</inkml:trace>
  <inkml:trace contextRef="#ctx0" brushRef="#br1" timeOffset="109484.32">25770 7120 1168 0,'0'0'84'16,"0"0"-66"-16,0 0 80 0,10 108 23 16,-10-42-61-16,-3 9-35 15,-12 8-22-15,-1 4-3 16,-1-1-16-16,4-5-71 15,2-10-115-15,10-21-231 16</inkml:trace>
  <inkml:trace contextRef="#ctx0" brushRef="#br1" timeOffset="119231.96">4913 6938 311 0,'0'0'1309'16,"0"0"-1275"-16,0 0-26 15,0 0 29-15,0 0 104 16,0 0-94-16,0 0-27 16,73 56-9-16,-46-36-3 15,4 6 6-15,7-1 9 16,6 5-11-16,7-2-7 0,4 2-1 16,5-1-1-1,4-4 2-15,4 0 0 16,3-1 3-16,9-3 6 0,5 1 0 15,3 0 0-15,0-3-14 16,-3 1 0-16,0-2 0 16,3 1 0-16,0-3 0 15,0-5 0-15,-6-3 0 16,-1-3 0-16,1 0 0 16,0-1 0-16,6 0 0 15,6 2 0-15,6 2 0 16,0-3 0-16,1 1 0 15,2 0 0-15,-6 0 0 16,0-3 0-16,3 2 0 0,-2-5 0 16,-2 2 0-16,-1-2 0 15,-1 0 0-15,-4 0 0 16,-4 0 0-16,-1 0 0 16,2 0 0-16,-2 0 0 15,-2 0 0-15,1-5 0 16,-2-1 0-16,3-2 0 15,1 1 0-15,-2 0 0 16,-6 0 0-16,-4 2 0 16,-1-2 0-16,0-1 0 15,-1 2 0-15,3-1 0 16,5 3 0-16,8-1 0 16,3 4 0-16,3 1 0 15,0 0 0-15,-3 0 0 16,-5-3 0-16,-4-2 0 0,-8-3 0 15,-6-1 0-15,-1-2 0 16,2 2 0-16,-2 1 0 16,3 3 0-16,0 1 0 15,2 1 0-15,0-1 0 16,-1 1 0-16,-1-4 0 16,-1-4 0-16,-2-2 0 15,-5 1 0-15,1-2 0 16,-2 0 0-16,-1 1 0 15,-5 5 0-15,-1-2 0 0,3 0 0 16,-2-1 0-16,1-1 0 16,1-3 0-16,-3 1 0 15,6-4 0-15,-1-2 0 16,2 0 0-16,1-1 0 16,-3 4 0-16,1 0 0 15,-5 3 0-15,0 0 0 16,-3-2 0-16,-7 1 0 15,0 0 0-15,0-4 0 16,4 0 0-16,7-1 0 16,4-4 0-16,3 5 0 15,-5-1 0-15,-3 3 0 16,-4 0 0-16,-2 2 0 16,-1-1 0-16,-1 2 0 15,1 0 0-15,3-4 0 0,3-1 0 16,-1 2 0-16,1-1 0 15,1 0 0-15,0 2 0 16,-1 1 0-16,-6 0 0 16,1 0 0-16,-7 1 0 15,4-3 0-15,-6 1 0 16,-5 0 0-16,-4-1 0 16,-4 0 0-16,-2-1 0 15,-3-1 0-15,2 1 0 16,-1 1 0-16,4 0 0 15,4 2 0-15,5-1 0 16,2 2 0-16,1-2 0 0,5 3 0 16,0-3 0-16,-2 0 0 15,3 3 0-15,-6-1 0 16,-7 2 0-16,0 4 0 16,-2-1 0-16,-2 6 0 15,3-1 0-15,2 1 0 16,0 1 0-16,7-1 0 15,-6 1 0-15,1 0 0 16,-6-2 0-16,-3 1 0 16,-5 0 0-16,3 0 0 15,-2-1 0-15,0 0 0 16,4-2 0-16,4 3 0 16,5-4 0-16,3 3 0 0,2 2 0 15,0-1 0-15,2 3 0 16,-6-1 0-1,-5 1 0-15,-4 0 0 0,-3 0 0 16,-5 0 0-16,1 0 0 16,-7 0 0-16,-4 0 0 15,-3-2 0-15,-5 0 0 16,1 2 0-16,-2-1 0 16,0 1 0-16,0 0 0 15,0 0 0-15,0 0 0 16,0 0 0-16,0 0 0 15,0 0 0-15,0 0 0 0,0 0 0 16,0 0-178-16,0 0-126 16,-5 0-333-16</inkml:trace>
  <inkml:trace contextRef="#ctx0" brushRef="#br1" timeOffset="119774.28">13997 5947 368 0,'0'0'659'15,"0"0"-543"-15,0 0-27 16,0 0 72-16,0 0-48 16,0 0-49-16,16 6-18 15,8 2 26-15,11-3 27 16,9 2-14-16,8-2-2 15,11-2-15-15,4 2-44 16,5 1-24-16,2 3 0 0,-4 4 0 16,-10 2 0-16,-14 2 0 15,-16 4 0-15,-11 8 0 16,-2 15 0-16,-7 12 0 16,-2 14 0-16,-4 8 0 15,-4 6 0-15,0 3 0 16,-15-7 0-16,-3-12 0 15,2-16 0-15,0-20 0 16,7-13 0-16,4-11 0 16,2-8 0-16,1 0 0 15,2 0 0-15,0-7 0 0,0-8-141 16,0-4-162 0,2-1-76-16</inkml:trace>
  <inkml:trace contextRef="#ctx0" brushRef="#br1" timeOffset="123076.45">4823 12731 1487 0,'0'0'50'15,"88"-109"-43"-15,-16 49 23 16,28-7 30-16,25 2-1 15,22 4-33-15,24 8-5 16,8 10-8-16,9 11-9 16,10 12-4-16,1 9 0 15,8 11 7-15,8 1 5 16,4 25 6-16,6 13 9 16,-4 10-6-16,-8 11 3 0,-13 13 7 15,-15 19 17-15,-16 21-23 16,-19 18-12-16,-17 23-13 15,-27 11 0-15,-29 5-2 16,-38 5 0-16,-39-4 2 16,-46 3 7-16,-58-2-3 15,-55-8-4-15,-49-12-10 16,-49-23-20-16,-37-30-89 16,-34-37 118-16,-24-42-17 15,-6-23-47-15,12-44-9 16,37-24-12-16,47-18 38 15,44-12 48-15,35-18 78 0,29-16 134 16,26-12-55 0,19-12-96-16,24-3-61 0,21 3 0 15,22 4 0-15,21 11 0 16,20 12 0-16,1 12 0 16,31 17 0-16,18 25 0 15,9 26-60-15,11 30-119 16,8 22-82-16,4 1-120 15</inkml:trace>
  <inkml:trace contextRef="#ctx0" brushRef="#br1" timeOffset="130887.62">9098 15143 1810 0,'0'0'216'0,"0"0"-195"16,0 0-21-16,0 0 0 15,0 0 0-15,78-27 0 16,-72 27 0-16,1 0 0 16,-4 0 0-16,-3 0 0 15,0 0 0-15,0 7 0 16,0 16 0-16,2 18 0 15,-2 9 0-15,0 11 0 16,0 4 0-16,1 4 0 16,5-3 0-16,2-2 0 0,3-6 0 15,0-13 0-15,0-12 0 16,-3-16 0 0,-3-11 0-16,-1-6 0 0,4-12 0 15,5-23 0-15,5-19 0 16,6-12 0-16,3-7 0 15,6-3 0-15,6 4 0 16,5 2 0-16,1 11 0 16,-2 6 0-16,-4 11 0 15,-6 15 0-15,-9 10 0 16,-8 10 0-16,-1 7 0 16,3 18 0-16,3 30 0 15,4 18 0-15,-1 12 0 0,-4 5 0 16,-4 0 0-1,-4-4 0-15,-5-8 0 0,-1-13 0 16,-1-16 0-16,-5-14 0 16,0-15 0-16,0-13-164 15,1-6-53-15,2-26-69 16,8-13-277-16</inkml:trace>
  <inkml:trace contextRef="#ctx0" brushRef="#br1" timeOffset="131150.73">10253 15338 1483 0,'0'0'189'16,"0"0"-32"-16,0 0 6 15,0 0-108-15,0 0-55 16,0 0 0-16,-33 106 0 15,21-52 0-15,0 10 0 16,3 3 0-16,-1 2 0 16,2-6 0-16,-1-4 0 15,2-7 0-15,1-13-103 16,6-12-209-16,0-18-156 16,0-9-211-16</inkml:trace>
  <inkml:trace contextRef="#ctx0" brushRef="#br1" timeOffset="131496.26">10204 15662 539 0,'19'-79'362'15,"-1"0"-120"-15,6 4-34 16,-4 4 20-16,3 8-34 16,-1 5-39-16,4 4-55 15,-1 4-81-15,6 7-19 16,-1 11 0-16,-2 8 0 16,-1 10 0-16,-3 8 0 15,-4 1 0-15,2 4 0 16,-4-2 0-16,-2 3 0 15,2-1 0-15,-4 1 0 16,2 0 0-16,-4 0 0 16,4 0 0-16,-4 4 0 0,0 13 0 15,-3 12 0-15,-4 7 0 16,-5 9 0-16,-2 4 0 16,-19 3 0-16,-7-3 0 15,-2 0 0-15,-4-3 0 16,-1-4 0-16,3-13 0 15,-1-10 0-15,0-14 0 16,-4-5 0-16,0-27-85 16,-4-12-103-16,8-13-144 15,8-5-356-15</inkml:trace>
  <inkml:trace contextRef="#ctx0" brushRef="#br1" timeOffset="133510.57">11027 15383 1178 0,'0'0'47'0,"0"0"16"16,0 0 91-16,-86-21-79 15,64 21-44-15,5 0-3 16,3 0 1-16,5 0 7 15,5 1 23-15,2 2 18 16,2-3-4-16,0 0 13 16,0 0 8-16,3 0-77 15,15 3-17-15,12 3 0 16,13 2 0-16,17 0 0 16,10 1 0-16,6 2 0 0,4-2 0 15,3 3 0-15,0-3 0 16,-2 1 0-16,-5 0 0 15,-12-1 0-15,-12-4 0 16,-19 1 0-16,-11-3 0 16,-10 0 0-16,-3-3 0 15,-3 0-128-15,-1 0-229 16,-1-10-294-16</inkml:trace>
  <inkml:trace contextRef="#ctx0" brushRef="#br1" timeOffset="134089.21">11385 15048 1240 0,'0'0'115'0,"0"0"-93"16,0 0 145-16,0 0 15 15,0 0-81-15,0 0-31 16,-28-34 15-16,28 34-29 16,0 0-47-16,0-2-9 0,0 2 0 15,0 0 0-15,0 0 0 16,0 0 0-16,0 0 0 15,0 0 0-15,0 0 0 16,0 0 0-16,0 0 0 16,4 13 0-16,12 9 0 15,10 11 0-15,11 10 0 16,15 6 0-16,15 8 0 16,14-1 0-16,10-1 0 15,4 2 0-15,-2-9 0 16,-14-3 0-16,-18-11 0 15,-19-8 0-15,-23-7 0 16,-17 5 0-16,-2 6 0 0,-36 10 0 16,-24 9 0-1,-19 2 0-15,-19-1 0 0,-4 0 0 16,4-2 0-16,11-7 0 16,23-3 0-16,24-6 0 15,25-3-88-15,15 1-75 16,28-4 33-16,17-2 9 15,10-7-56-15,7-7-149 16,0-6-247-16</inkml:trace>
  <inkml:trace contextRef="#ctx0" brushRef="#br1" timeOffset="136631.26">9058 14811 861 0,'0'0'290'0,"0"0"-217"16,118-96-54-16,-60 60 75 15,6 2-36-15,12 1-16 16,2 3 9-16,7 3 9 16,0 5-26-16,0 5-10 15,3 7-4-15,4 7-8 16,5 3-4-16,2 6-8 15,1 17 3-15,-2 6-3 16,-9 8-1-16,-11 5 0 16,-11 6 0-16,-13 7 0 15,-11 6 0-15,-12 10 0 0,-17 13-2 16,-14 11 1 0,-2 8 2-16,-30 6-1 0,-17 3-3 15,-19 1 2 1,-18 0-1-16,-20-9-7 0,-23-8-12 15,-15-14-2-15,-10-17 4 16,-14-16-7-16,-5-20 12 16,6-15 15-16,0-14-11 15,13-16 6-15,18-25 5 16,18-20 0-16,20-11 3 16,16-9 3-16,19-12-2 15,18-12 0-15,20-14-3 0,22-16-1 16,17-15 0-1,41 0 0-15,25 12-11 0,20 22-9 16,15 38-23-16,13 30-42 16,5 28-133-16,9 20-257 15</inkml:trace>
  <inkml:trace contextRef="#ctx0" brushRef="#br1" timeOffset="140226.17">5471 12583 755 0,'0'0'16'0,"137"-58"-15"15,-52 42 75-15,0 11 135 16,-3 5-36-16,-10 14-50 16,-4 28-39-16,-10 23-52 15,-10 22-14-15,-10 20 19 16,-19 24 15-16,-18 12-18 16,-5 10-12-16,-35 1-16 15,-16-10-7-15,-14-21-1 16,-10-25-44-16,-12-29-53 15,-10-29-50-15,-13-31-7 16,-11-16 62-16,-7-35 92 16,3-18 5-16,8-13 13 15,18-7 42-15,17-9 46 0,17-8 7 16,11-5-58-16,12 1-28 16,19 6-15-16,12 12 29 15,15 12 11-15,9 15-31 16,27 13-21-16,25 16-75 15,18 11-172-15,12 10-403 16</inkml:trace>
  <inkml:trace contextRef="#ctx0" brushRef="#br1" timeOffset="141809.43">12113 15342 1389 0,'0'0'647'0,"0"0"-636"16,0 0-11 0,0 0 0-16,0 0 0 0,0 0 0 15,0 0 0-15,67-10 0 16,-67 14 0-16,0 21 0 16,0 21 0-16,0 15 0 15,0 16 0-15,0 7 0 16,0 5 0-16,-2-3 0 15,-1-6 0-15,3-9 0 16,0-14 0-16,0-16 0 16,0-19 0-16,0-12 0 15,0-10 0-15,0-4 0 16,0-28 0-16,0-17 0 16,3-24 0-16,17-13 0 0,11-10 0 15,11-1 0 1,7 2 0-16,11 12 0 0,2 13 0 15,4 11 0-15,1 14 0 16,-1 11 0-16,-2 9 0 16,-9 14 0-16,-6 8 0 15,-10 3 0-15,-9 4 0 16,-9 13 0-16,-6 7 0 16,-5 11 0-16,-5 14 0 15,-5 15 0-15,0 15 0 16,-23 5 0-16,-8 3 0 15,0-9 0-15,-4-12 0 16,4-17 0-16,4-14 0 16,0-16 0-16,-1-13 0 0,-3-6 0 15,-7-16 0-15,-2-21 0 16,-3-13 0-16,9-11 0 16,10-7-94-16,15-3-82 15,9-2-58-15,28 5-118 16,26 6-155-16</inkml:trace>
  <inkml:trace contextRef="#ctx0" brushRef="#br1" timeOffset="142070.51">13446 15133 763 0,'0'0'377'0,"0"0"-166"16,0 0-58-16,0 0-39 15,0 0 27-15,-10 76-19 16,-4-6-18-16,4 17-42 16,4 15-62-16,4 7 0 15,2-2 0-15,0-3 0 16,3-9 0-16,6-12 0 16,0-15 0-16,3-15 0 15,-3-16-99-15,-3-13-93 16,2-15-45-16,-4-9-110 15,-4-24-338-15</inkml:trace>
  <inkml:trace contextRef="#ctx0" brushRef="#br1" timeOffset="142244.4">13151 15797 182 0,'0'0'936'15,"0"0"-829"-15,0 0 60 16,94-22-36-16,-36 20-103 15,6 2-26-15,-4 0-2 16,-3 0-55-16,-4 0-74 16,-1 2-52-16,-2 0-76 15,-3-2-195-15</inkml:trace>
  <inkml:trace contextRef="#ctx0" brushRef="#br1" timeOffset="142663.06">13807 15795 1142 0,'0'0'191'0,"0"0"-33"16,0 0 75-16,0 0-63 16,0 0-82-16,0 0-41 15,0 9-29-15,0-6-18 16,0 6 0-16,-6 8 0 16,-7 11 0-16,1 8 0 15,0 9 0-15,5 3 0 16,5 0-13-16,2-8-4 15,0-14-6-15,0-10 23 16,3-10 2-16,0-6 6 16,4-2 9-16,-2-21 9 15,2-12-26-15,-2-8 0 0,-2-11 0 16,0-4 0-16,1-3 0 16,5 6 0-16,2 9 0 15,2 9 0-15,2 11 0 16,-3 9 0-16,4 7 0 15,-1 7 0-15,3 3 0 16,6 0 0-16,1 14 0 16,2 7 0-16,-4 4 0 15,-7 4 0-15,-9 1 0 16,-5 2 0-16,-2-1 0 16,0-2-182-16,0-2-143 15,0-8-210-15</inkml:trace>
  <inkml:trace contextRef="#ctx0" brushRef="#br1" timeOffset="142949.54">14595 16185 1191 0,'0'0'435'0,"0"0"-368"15,0 0-44-15,0 0 91 16,110-64-67-16,-59 59-26 16,2 5-15-16,-2 0-6 15,-5 0-16-15,-7 0-69 16,-13 0-138-16,-15 0-175 15,-11-10-570-15</inkml:trace>
  <inkml:trace contextRef="#ctx0" brushRef="#br1" timeOffset="143087.25">14654 15906 1007 0,'0'0'823'0,"0"0"-811"0,0 0-5 15,99-32-7-15,-49 32 0 16,7 0-39-16,-3 10-65 15,4 3-127-15,2-6-382 16</inkml:trace>
  <inkml:trace contextRef="#ctx0" brushRef="#br1" timeOffset="143915.29">15595 15787 1473 0,'0'0'205'0,"0"0"-89"0,0 0-49 16,0 0 59-16,0 0-66 15,0 0-60-15,22-17 0 16,-22 17 0-16,0 0 0 15,0 5 0-15,5 13 0 16,1 10 0-16,3 8 0 16,-1 6 0-16,2 3 0 15,1-1 0-15,-4-3 0 16,2-4 0-16,-3-9-21 16,0-9 6-16,0-8-3 15,4-11-6-15,7 0 12 16,8-25 11-16,6-18-14 15,5-10-2-15,0-10 6 16,-3 0 5-16,0 2 5 16,1 13 1-16,-6 12 12 0,-2 13 22 15,-8 12-14-15,-6 11-6 16,-5 2-14-16,-4 27-8 16,-2 12 2-16,2 12 2 15,-1 3 3-15,4-2-1 16,0-9 1-16,6-11-12 15,3-15-2-15,7-16 15 16,9-3 0-16,5-27 16 16,7-14-8-16,-1-12 5 15,-4-2 9-15,-7 5 3 16,-9 14-3-16,-8 15-17 16,-6 11-5-16,-6 10 0 0,-2 4 0 15,0 26 0-15,0 11 0 16,0 12 0-16,0 3 0 15,3 0-15-15,9-5-9 16,9-2-19-16,7-9-30 16,8-7-1-16,13-8-59 15,7-13-55-15,9-8-115 16,1-4-31-16,1-23-514 16</inkml:trace>
  <inkml:trace contextRef="#ctx0" brushRef="#br1" timeOffset="144340.28">16898 15927 1182 0,'0'0'12'0,"0"0"11"15,0 0-4-15,137 3 98 16,-66 3-22-16,1-4 4 16,-8-2 2-16,-6 0-35 15,-6-4-22-15,0-7-31 16,1-1-13-16,-1 7-54 15,-1 3-90-15,-5 2-103 0,-5 0-287 16</inkml:trace>
  <inkml:trace contextRef="#ctx0" brushRef="#br1" timeOffset="144713.73">17324 15524 1182 0,'0'0'327'0,"0"0"-270"16,0-73-54-16,0 63 70 15,3 5 30-15,0 5-59 16,5 0-26-16,8 8-18 16,11 16-3-16,12 12 3 0,14 10 4 15,13 0 5-15,10 7 7 16,8 0 18-16,2 3 24 15,-2-1 2-15,-11-1-17 16,-15-7-24-16,-19-7-19 16,-18-8 0-16,-20-2 0 15,-5 0 0-15,-35 6 0 16,-19 1 0-16,-17 2 0 16,-4-2 0-16,-2 1-62 15,11-1-74-15,18-2-63 16,25-1-103-16,27-7-273 15</inkml:trace>
  <inkml:trace contextRef="#ctx0" brushRef="#br1" timeOffset="145213.89">18535 16109 1398 0,'0'0'174'0,"0"0"-134"16,0 0-39-16,0 0 24 15,0 0-12-15,0 0 16 16,14 81 3-16,-20-38-17 16,-3 4 0-16,-3 0 2 0,2-2-1 15,-4-1-16-15,2-8 1 16,2-8-1-16,0-10-14 15,3-12-15-15,6-6-16 16,1-18 30-16,0-29 15 16,18-26 1-16,7-20-1 15,12-8 2-15,10-1 1 16,8 8 2-16,6 9 29 16,2 5-7-16,-5 10 1 15,-6 10 7-15,-12 12 6 16,-10 11-16-16,-12 15-8 15,-9 10-9-15,-6 9-8 16,-3 3-3-16,0 14-14 16,6 25-1-16,4 19 18 0,4 13 3 15,-5 1-1-15,-6-2-1 16,-3-6 5-16,-26-11-5 16,-17-12-1-16,-12-14-4 15,-8-17-35-15,-2-10-43 16,2-13-45-16,8-23-20 15,13-12-122-15,18-13-150 16,20-1-110-16</inkml:trace>
  <inkml:trace contextRef="#ctx0" brushRef="#br1" timeOffset="145506.64">19484 15280 1181 0,'0'0'228'0,"0"0"-228"15,0 0-2-15,0 0 2 16,-12 103 54-16,6-28 10 16,3 17-21-16,3 8-1 15,0 6 9-15,0 4 3 16,0 2-29-16,0-3-19 15,-3-5-6-15,0-12-17 16,2-17-31-16,1-22-23 0,0-23-32 16,7-18-50-1,8-12-25-15,-4-14-37 0,-7-25-210 16</inkml:trace>
  <inkml:trace contextRef="#ctx0" brushRef="#br1" timeOffset="145700.18">19158 15970 886 0,'0'0'385'0,"0"0"-370"16,0 0-6-16,0 0 48 15,95 19-12-15,-40-1-32 16,5 0-11-16,1-6-2 16,3-4-13-16,3 0-47 15,3-5-26-15,0-3-106 0,-1 0-133 16,-3 0-198-16</inkml:trace>
  <inkml:trace contextRef="#ctx0" brushRef="#br1" timeOffset="146060.59">20045 16029 390 0,'0'0'161'0,"0"0"-57"16,0 0 39-16,0 0 46 16,0 0-20-16,0 0-35 15,10 0-22-15,-8 0-43 16,-2 3-33-16,0 14-18 15,1 12-1-15,4 13 0 16,4 13-5-16,3 10-3 16,0 5 8-16,0-2 2 15,-1-5 4-15,-3-11-4 0,-5-15-5 16,-3-15-11-16,0-12-1 16,0-10-1-16,2-8 19 15,5-31 40-15,8-20-49 16,6-22-7-16,7-8-2 15,5-3 1-15,1 11 4 16,2 14 8-16,-5 21 7 16,-2 16-10-16,-9 14-1 15,-9 12-11-15,-7 4-3 16,-2 13-36-16,-2 22-111 16,0 15 51-16,0 11-88 0,0 5-146 15,-5-1-127-15</inkml:trace>
  <inkml:trace contextRef="#ctx0" brushRef="#br1" timeOffset="148195.5">9385 14226 909 0,'0'0'15'15,"0"0"-12"-15,41-81 99 16,-33 65 81-16,-2 5-60 16,-2 3 20-16,4 6-27 0,5-1-1 15,15 2-22-15,20 1-42 16,28 0-22-16,30 5-2 15,30 11-15-15,22 2-9 16,21 2-1-16,9 2 8 16,10 7 7-16,2 0 1 15,15 3-7-15,28 1-11 16,30-1-7-16,32-6-12 16,20-1 19-16,12 0 2 15,4-4-2-15,1 0 0 16,-11-3 0-16,-13-7 0 15,-14-6 0-15,-10-5 1 16,-11 0 12-16,-4 0-6 0,-9 0 12 16,-3 0 5-16,-18 0-4 15,-16 5-15-15,-18 3-5 16,-18-4 0-16,-14-1 0 16,-11 1 0-16,-11 0 0 15,-12 2 0-15,-2 4 0 16,1 7 0-16,9 8 0 15,17 6 0-15,11 5 0 16,11 1 0-16,-6-1 0 16,-8-5 0-16,-10-7 0 15,-8-6 0-15,-3-2 0 16,-4-2 0-16,-6 1 0 0,-8 4 0 16,-12 8 0-1,-12 4 0-15,-10 8 0 0,-15 0 0 16,-8 1 0-16,-9-3 0 15,-10-5 0-15,-7-3 0 16,-10-5 0-16,-4-5 0 16,-4-1 0-16,0-1 0 15,6 2 0-15,1-2 0 16,-3-3 0-16,-1-2 0 16,-10-2 0-16,-5-6 0 15,-3-2 0-15,-4-1 0 16,2-1 0-16,0 0 0 15,8 2 0-15,8 1 0 16,6 8 0-16,2 3 0 16,-1 4 0-16,-5 0 0 0,-5 1 0 15,-6-1 0-15,-5-2 0 16,-5-4 0-16,-6 0-3 16,-6-4-3-16,-3 0 0 15,-4 2-4-15,-3 5-2 16,0 7-1-16,0 8 7 15,-11 5 3-15,-9 9 0 16,-8 7 0-16,-7 5 3 16,-6 9 1-16,-3 9-1 15,-6 7 1-15,-2 16-1 16,2 12 2-16,0 13-2 16,3 13 0-16,1 8-4 0,4 2 4 15,1 1 0-15,2-4 0 16,2-3 1-16,-8-13 1 15,-6-13 1-15,-13-16-2 16,-15-17 7-16,-15-17-6 16,-18-11 4-16,-13-12-3 15,-23-12-2-15,-22-15 4 16,-25-13 3-16,-23-3-8 16,-16-27 0-16,-12-10-2 15,-14-11 2-15,-17-11-1 16,-8-9 1-16,-3-10-4 15,-4 0 4-15,4 0 3 16,3 6-1-16,-7 5-2 16,-9-1 0-16,-18 0 2 15,-15 2 3-15,-13 6-5 0,-8 9 0 16,1 15 0-16,10 12 0 16,13 11 0-16,19 11 0 15,23 3 4-15,27 2-4 16,25 0-2-16,28 0 2 15,21 0 0-15,8 0 1 16,6-5 4-16,-4-12-2 16,-2-2-2-16,4-3 4 15,4 5-2-15,14 5-3 16,15 2 0-16,17 4 0 16,22 2 0-16,18 0 0 15,19 4 0-15,8-3 0 0,7-3 0 16,-3-2 0-16,-3-3 0 15,-2-1 0-15,-1-6 0 16,-2 1 0-16,-4 0 0 16,-1 2 0-16,-3 4 0 15,3 5 0-15,0 2 0 16,5 0 0-16,6-2 0 16,-7-5 0-16,0-8 0 15,-8-8 0-15,-8-8 0 16,-1-6 0-16,5-5 0 15,6-6 0-15,7-4 0 16,14-5 0-16,10-7 0 16,17-10 0-16,11-14 0 0,11-19 0 15,8-23 0-15,31-24 0 16,20-28 0-16,17-21 0 16,20-4-80-16,21 6-218 15,13 28-111-15,18 30-404 16</inkml:trace>
  <inkml:trace contextRef="#ctx0" brushRef="#br1" timeOffset="149821.24">13082 14715 1424 0,'0'0'221'16,"0"0"-156"-16,132-4-53 16,-63 13 55-16,2 4 55 15,-9-2-36-15,-20-1-36 16,-18-4-50-16,-12-2 0 16,-8-2 0-16,1 3 0 15,1 1 0-15,4 3 0 16,4-1 0-16,2 0 0 0,8-1 0 15,9-5 0-15,13-2 0 16,6-9 0-16,8-23 0 16,4-18 0-16,-2-18 0 15,6-16 0-15,3-16 0 16,11-10 0-16,5-5 0 16,-2 4 0-16,-9 4-54 15,-15 11-82-15,-20 14 7 16,-16 14 11-16,-19 15-139 15,-6 9-245-15</inkml:trace>
  <inkml:trace contextRef="#ctx0" brushRef="#br1" timeOffset="150197.4">13892 14108 1371 0,'0'0'270'16,"0"0"-270"-16,0 0-51 15,0 0 46-15,0 0 5 16,0 0 44-16,36 87-10 16,-6-33-25-16,9 13-3 15,13 13-5-15,10 9 6 0,12 5 11 16,8-5 13-16,1-13 14 15,-2-20 13-15,-1-20 25 16,-2-20 1-16,-4-16-42 16,2-13-42-16,0-29 0 15,3-18 0-15,1-22 0 16,-4-12 0-16,-6-12 0 16,-9-8 0-16,-6 2 0 15,-3 3 0-15,-5 10 0 16,2 24-77-16,6 20-237 15,15 25-202-15</inkml:trace>
  <inkml:trace contextRef="#ctx0" brushRef="#br1" timeOffset="153150.7">12035 15091 1268 0,'0'0'25'0,"79"-79"75"15,-21 40 11-15,17-1-17 16,16 4-46-16,13 3-6 16,8 6 6-16,9 5-9 15,0 2-18-15,1 5-8 16,-1 1 5-16,-3 5 1 15,-5 6-3-15,-6 3-7 16,-8 0-5-16,1 9 5 0,3 14-9 16,3 6 2-16,6 8-4 15,-6 10 3-15,-11 9-1 16,-14 11 7-16,-20 9-1 16,-14 16-3-16,-14 9-1 15,-9 13-1-15,-15 9 0 16,-9 7-1-16,-25 2 1 15,-36 5 0-15,-30 6 1 16,-29-2-1-16,-29-8 0 16,-20-16-1-16,-24-29-3 15,-16-29-20-15,-6-31 5 16,0-28-29-16,20-24-6 0,26-36-3 16,38-22 17-16,32-19 39 15,31-14 0-15,25-8 24 16,19-3 36-16,18-5 1 15,6 2-29-15,21 4-22 16,13 12-10-16,6 18-1 16,1 25-46-16,3 31-106 15,1 30-174-15,6 13-625 16</inkml:trace>
  <inkml:trace contextRef="#ctx0" brushRef="#br1" timeOffset="154087.73">8682 17073 1758 0,'0'0'150'0,"0"0"-11"16,0 0-139-16,0 0 0 16,0 0 0-16,0 0 0 15,0 0 0-15,0 1 0 16,0 11 0-16,0 8 0 15,3 16 0-15,0 9 0 16,-3 12 0-16,0 6 0 16,0 0 0-16,-4 0 0 15,-7-8 0-15,2-4 0 16,2-12 0-16,-1-13 0 16,5-11 0-16,3-15 0 0,0-7 0 15,0-27 0-15,14-22 0 16,10-19 0-16,7-9 0 15,6-1 0-15,8 6 0 16,1 12 0-16,5 8 0 16,1 5 0-16,-1 3 0 15,3 10 0-15,-7 9 0 16,-11 11 0-16,-5 11 0 16,-10 7 0-16,-4 3 0 15,-3 11 0-15,2 17 0 16,-3 11 0-16,-6 3 0 15,-7 1 0-15,0-2 0 0,-7-3 0 16,-14-8 0-16,-4-4 0 16,-2-6 0-16,-3-8 0 15,2-5 0-15,-2-1 0 16,9-6 0-16,0 0 0 16,6 0 0-16,3 0-22 15,6 0-59-15,2 0-45 16,2 0-43-16,2 0 5 15,0-2-2-15,0-2-99 16,17 1-165-16</inkml:trace>
  <inkml:trace contextRef="#ctx0" brushRef="#br1" timeOffset="156045.1">8627 17327 890 0,'0'0'53'0,"0"0"-21"16,0 0 68-16,0 0-18 15,0 0-26-15,0 0 25 16,5 36 10-16,-10-34-7 15,5-1 8-15,0-1-16 16,0 3 1-16,0 2-22 16,0 0-2-16,0 7-13 15,0 0-19-15,0-1-10 16,0 0-8-16,0-2-3 16,0-1-3-16,0-3 0 0,0-3-1 15,0 1 2-15,-3 0 2 16,3-3 0-16,0 0 7 15,-3 0 2-15,3-3 19 16,-2-11 14-16,2-8-21 16,0-10-14-16,0-8-1 15,11-14-5-15,8-5 0 16,5-3-1-16,3 8 1 16,3 8 0-16,4 3 3 15,6 4 6-15,6 3 0 16,2 4 4-16,3 1-14 0,-6 5 0 15,-7 5 0 1,-6 5 0-16,-8 9 0 0,-3 2 0 16,-2 5 0-16,2 0 0 15,4 19 0-15,2 4 0 16,0 8 0-16,4 7 0 16,1 6 0-16,-4 2 0 15,-3-1 0-15,-8 2 0 16,-2 4 0-16,-9 4 0 15,-5 3 0-15,-1 3 0 16,0-1 0-16,0-7 0 16,-7-7 0-16,-1-7 0 0,1-4 0 15,2-9 0 1,1-7-117-16,1-5-39 0,3-9-67 16,0-5-2-16,12 0-48 15,18-14-333-15</inkml:trace>
  <inkml:trace contextRef="#ctx0" brushRef="#br1" timeOffset="156624.34">9641 17475 802 0,'0'0'207'0,"0"0"-4"16,0 0 14-16,0 0-57 16,0 0-26-16,0 0-15 15,23-11-26-15,-23 11-25 16,0 6-24-16,0 16-44 15,0 6 0-15,-5 6 0 0,-2 4 0 16,-4 7 0-16,-2 2 0 16,1-2 0-16,-3-8 0 15,4-8-46-15,4-12-51 16,2-10 10-16,5-7 30 16,0-4 57-16,0-21 7 15,0-16 2-15,5-14 21 16,13-3 13-16,7-8 8 15,4 5-3-15,5 4-2 16,3 8 2-16,3 3-43 16,7 3-5-16,-1 6 0 15,0 1 0-15,2 3 0 0,-5 4 0 16,2 2 0-16,-5 0 0 16,-7 6 0-16,-9 6 0 15,-9 3 0-15,-5 7 0 16,-7 3 0-16,-3 2 0 15,0 0 0-15,0 0 0 16,2 7 0-16,5 15 0 16,5 11 0-16,3 13 0 15,-3 5 0-15,-2 2 0 16,-8-2 0-16,-2-7 0 16,-9-8 0-16,-18-4 0 15,-4-4 0-15,-9-6 0 16,-4-5 0-16,-3-5 0 15,-1-7 0-15,3-5 0 16,9 0-87-16,11 0-61 0,11-10-79 16,13 1-14-16,1-3-142 15,21 3-560-15</inkml:trace>
  <inkml:trace contextRef="#ctx0" brushRef="#br1" timeOffset="156918.21">10400 17559 1338 0,'0'0'120'16,"0"0"-71"-16,0 0 139 15,0 0-58-15,84-14-90 16,-29 13-5-16,8 1 0 16,3-2-13-16,-5 2-12 15,-5-1-10-15,-4 0-1 16,-7 0-21-16,-5-4-68 16,-8 2-133-16,-4 1-147 15,-3-5-538-15</inkml:trace>
  <inkml:trace contextRef="#ctx0" brushRef="#br1" timeOffset="157248.22">10770 17217 1214 0,'0'0'391'16,"0"0"-352"-16,0 0 77 15,0 0 40-15,0 0-66 16,0 0-49-16,-13-46-41 15,16 46 0-15,13 0 0 16,5 12 0-16,7 4 0 16,7 9 0-16,2 2 0 15,2 2 0-15,4 4 0 16,0-1 0-16,-1 2 0 16,4 0 0-16,-2 2 0 0,-3 1 0 15,-6 3 0-15,-12-2 0 16,-12 0 0-16,-11 5 0 15,-11 0 0-15,-30 6 0 16,-13 0 0-16,-16-6-7 16,-5-3-135-16,3-19-151 15,17-12-285-15</inkml:trace>
  <inkml:trace contextRef="#ctx0" brushRef="#br1" timeOffset="157731.87">11379 17886 479 0,'0'0'1236'0,"116"23"-1229"16,-83-7-2-16,-18-3 10 15,-10-1 82-15,-5 3-51 16,-14 4-33-16,-17 7 2 16,-8-2-13-16,-4-1-2 15,5-2-6-15,7-6-28 16,15-7-10-16,8-2 7 15,8-6 28-15,0-3 9 16,24-20 24-16,9-11-22 16,13-12-1-16,5-7 1 15,4-3 2-15,5-4 5 16,-5 1-1-16,-2 2-4 0,-8 2 2 16,-3 8-2-16,-2 6 1 15,-2 8-4-15,-4 8 0 16,-1 8-1-16,-5 7-5 15,-6 3-2-15,-2 5 1 16,-4 2-9-16,-1 2 4 16,-1 17 2-16,-2 10 5 15,-2 10 4-15,-7 4 0 16,-3 1 16-16,0-3-10 16,-22-7-6-16,-14-7 0 15,-10-8-4-15,-7-5-29 16,0-9-62-16,8-1-70 15,14-4-108-15,20 0-190 0</inkml:trace>
  <inkml:trace contextRef="#ctx0" brushRef="#br1" timeOffset="157982.96">12639 17327 990 0,'0'0'251'15,"0"0"-187"-15,0 0-17 0,0 0 56 16,-3 117 5-16,2-41-38 16,1 8-29-16,0-4-21 15,0-5-3-15,3-14-9 16,4-12-5-16,2-13-3 15,2-5-17-15,-1-12-42 16,0-2-78-16,1-10-158 16,1-7-283-16</inkml:trace>
  <inkml:trace contextRef="#ctx0" brushRef="#br1" timeOffset="158163">12365 17822 174 0,'0'0'1197'0,"109"-11"-1197"0,-48 10 1 16,0-2 11-16,-3 3 38 15,-3 0-49-15,-4 3-1 16,0 11-86-16,-4 6-127 16,-3 1-105-16,-2-6-150 15</inkml:trace>
  <inkml:trace contextRef="#ctx0" brushRef="#br1" timeOffset="158543.48">13029 17886 181 0,'0'0'1189'0,"0"0"-1189"0,0 0-82 16,0 0 82-16,0 0 97 15,0 0 19-15,108-40 4 16,-76 40-38-16,-1 12-32 15,0 5-13-15,-4 3-3 16,-7 4-25-16,-7-4-9 16,-7 0-3-16,0-5 1 15,-4-3-1-15,-2-4 0 16,0-7 2-16,0-1-3 16,0 0 4-16,0-1-2 15,0-21-1-15,0-9-20 16,0-8 1-16,0 0 12 15,1 3 8-15,17 6 2 16,3 4 1-16,3 9 13 0,3 9 19 16,-2 5-20-16,-3 3-13 15,-7 4-5-15,-3 18-27 16,-8 4-62-16,-2 3-29 16,1 3-55-16,3-6-119 15,12-6-361-15</inkml:trace>
  <inkml:trace contextRef="#ctx0" brushRef="#br1" timeOffset="159090.29">13840 17905 1199 0,'0'0'40'16,"0"0"-40"-16,89 0 0 15,-27 0 44-15,8 0 113 16,6 0-24-16,-6 0-11 16,-3-6-61-16,0 6-37 15,3 0-24-15,2 0-14 16,-2 0-13-16,-6 0-12 16,-16 0 2-16,-15 0 8 15,-17 0-16-15,-16-8-33 16,-9-11-102-16,-28-9-97 0,-8-6 82 15,-9-3-16 1,7-1 44-16,9-1 115 0,7 1 52 16,10 0 213-16,8 5 51 15,4 8-75-15,4 5-1 16,5 10 0-16,0 7-29 16,0 3-39-16,9 0-57 15,12 0-33-15,5 19-22 16,5 11-6-16,4 1-2 15,-3 5-3-15,-4 3 2 16,-4-3-1-16,0 0 1 16,-3-2 1-16,-2-5 0 15,-2-2 0-15,-7-1 0 16,-3-6-1-16,-7 3-5 0,0-2 2 16,-13-1 2-16,-11 0-3 15,-5-5-24-15,-6-2-46 16,-4-7-24-16,0-2-12 15,5-1-81-15,12-3-164 16,22 0-233-16</inkml:trace>
  <inkml:trace contextRef="#ctx0" brushRef="#br1" timeOffset="159667.9">15082 18120 1283 0,'0'0'86'15,"0"0"-86"-15,0 0-21 0,0 0 21 16,0 0 22 0,0 0 9-16,60 24 6 0,-66-9 5 15,-7 2-28-15,1-3-6 16,-1-2-3-16,2-2-5 16,3-6-1-16,2-1-11 15,4-3-6-15,2 0 16 16,0 0 2-16,0-17 0 15,10-8-8-15,7 1 3 16,5-3 5-16,2 1 0 16,-1 2 0-16,-1 4 3 15,-5 6 3-15,1 3-6 0,-1 7-3 16,3 4-1 0,7 0-9-16,4 15 7 0,5 9 1 15,0 5-3-15,0 3 7 16,-3 0 0-16,-3-8-1 15,-3-1 2-15,-8-10 3 16,-9-6-3-16,-5-6-22 16,-5-1 5-16,0-11-19 15,0-18-90-15,0-5 48 16,-5-7 34-16,1 2-20 16,4 6-16-16,0 7-3 15,0 7 83-15,9 10 16 16,7 7 4-16,2 2 46 0,2 0 26 15,-1 0-30 1,-4 14-32-16,0 6-12 0,-5 6-13 16,-1 6-3-16,1 2-2 15,-2 1 0-15,-2-4 0 16,-3-8-6-16,-3-3-35 16,0-9-83-16,-4-8-108 15,-6-3-280-15</inkml:trace>
  <inkml:trace contextRef="#ctx0" brushRef="#br1" timeOffset="160274.2">15736 18131 763 0,'0'0'117'0,"0"0"-58"16,96-14-28 0,-66 7 71-16,-4-2-32 0,1-1-22 15,-3 0 8-15,-5-1 0 16,-4-2 7-16,-3-2 2 16,-6-4-22-16,-6-9-27 15,0-2-16-15,-10-6-2 16,-13 4-4-16,-4 5 4 15,0 12-3-15,2 10 3 16,3 5-8-16,7 15-1 16,1 19 11-16,5 8 3 15,3 7 16-15,-1 3-3 0,2 0-8 16,0-4-4-16,3-8-3 16,2-9-1-16,13-8-2 15,20-7-8-15,12-6-6 16,12-4-12-16,7-5-24 15,6-1-22-15,3 0-17 16,-1-11 5-16,-1-7 9 16,-7-9-9-16,-4-10-23 15,-11-13-73-15,-6-11-171 16</inkml:trace>
  <inkml:trace contextRef="#ctx0" brushRef="#br1" timeOffset="160635.5">16543 17684 360 0,'0'0'148'0,"-9"-88"-31"15,9 56 62-15,0 12 23 0,0 8-12 16,0 9-54-16,0 3-62 16,0 0-74-16,0 24-4 15,0 17 4-15,0 15 3 16,0 14 2-16,-12 9 0 16,-5 8 13-16,-8 4-2 15,-8 2-10-15,-3-7 1 16,-2-12-7-16,3-13 0 15,7-20-17-15,7-18-22 16,9-12-10-16,6-5 13 16,3-6 19-16,3 0 17 15,-3-15 0-15,-3-9-48 16,-6-4-44-16,-1-8 10 0,0 3-34 16,5 7-90-16,7 3 14 15,1 6 192-15,22 7 87 16,14 6 114-16,11 2-20 15,3 2-19-15,2 0-50 16,1 0-72-16,-3 0-40 16,1 0-7-16,-7 0-39 15,1 0-43-15,-9 5-138 16,-3-1-181-16</inkml:trace>
  <inkml:trace contextRef="#ctx0" brushRef="#br1" timeOffset="161229.96">16695 18131 1483 0,'0'0'45'15,"0"0"-34"-15,0 0 27 16,94-2 9-16,-64 2-34 16,4 7-9-16,3-2-3 15,9 3-2-15,5 2-2 16,2 1-28-16,0 4-73 15,-1-1-162-15,-5-1-188 16</inkml:trace>
  <inkml:trace contextRef="#ctx0" brushRef="#br1" timeOffset="161821.79">17712 17984 1489 0,'0'0'6'0,"0"0"-6"15,0 0 0-15,0 0 23 16,0 0 26-16,0 0-36 16,-19-55-8-16,-1 74 4 15,-5 10-3-15,-3 8-2 0,-2 3-4 16,3 6-3-1,3-2-11-15,6-5-19 0,11-6-8 16,7-13-6-16,3-5 4 16,30-6 37-16,14-9 6 15,11 0 2-15,6 0-2 16,2-8-11-16,-3-6-4 16,-5-5-35-16,-10-1-60 15,-8 0-19-15,-10 0-1 16,-11 1 77-16,-4 3 35 15,-7 2 18-15,-2 4 3 16,2 0 54-16,1 1 32 16,5 1 55-16,8 5-27 15,10-1-7-15,8 3-25 0,8 0 7 16,4 1 0 0,-6 0-7-16,-7 0-12 0,-14 0-38 15,-10 0-15-15,-9 0-17 16,-6 0-3-16,0 0-25 15,-9 17-39-15,-16 6 45 16,-10 7 2-16,-8 5-12 16,-3-2-22-16,-3 1 15 15,2-1-12-15,3-8-5 16,8-4-9-16,8-12 2 16,7-8-20-16,9-1 6 15,6-3 18-15,6-25 6 16,0-6-132-16,3-3-104 15,19-1-102-15</inkml:trace>
  <inkml:trace contextRef="#ctx0" brushRef="#br1" timeOffset="162323.91">18345 18057 650 0,'0'0'145'0,"0"0"-37"16,0 0 19-16,0 0-11 15,0 0-58-15,0 0-57 16,65-3-1-16,-65 22-3 15,4 3 3-15,1 6 0 16,3 0 0-16,-1-2 0 16,2-1 0-16,0-1 0 15,5-5 0-15,0-4 1 16,6-4 0-16,4-8 1 0,5-3 0 16,6 0 2-16,3-8 3 15,0-11 6-15,-2-5 14 16,-2 0 21-16,-3 1 2 15,-1 3 0-15,-5 4-12 16,-2 5-3-16,-8 8-1 16,-5 3-22-16,-4 0-12 15,-3 5-3-15,0 17-6 16,-1 5 5-16,2 2 4 16,1-3 0-16,3-4 0 15,1-8 0-15,3-6 0 16,9-8 6-16,6 0 8 15,6-11-2-15,4-9-5 0,2-1 27 16,0 0-2-16,-4 5-21 16,-5 5-3-16,-4 5-5 15,-10 6-3-15,-4 0-10 16,-5 12-17-16,1 19-38 16,0 11 8-16,5 6-15 15,0 7-49-15,5-3 5 16,3-4-67-16,-1-11-78 15,2-19-329-15</inkml:trace>
  <inkml:trace contextRef="#ctx0" brushRef="#br1" timeOffset="162543.35">19365 17979 852 0,'0'0'431'0,"0"0"-388"15,0 0-38-15,88 55 4 16,-84-19 21-16,-4 9-29 16,-7 6-1-16,-22 9-1 15,-5 2-13-15,-4 2-26 16,-1 1-47-16,1-5-75 16,5-10-49-16,8-12-52 15,9-11 13-15</inkml:trace>
  <inkml:trace contextRef="#ctx0" brushRef="#br1" timeOffset="162835.59">19354 18391 845 0,'0'0'1'16,"0"0"-1"-16,0 0 0 0,0 0 1 15,86-25 12 1,-63 25-13-16,6 0-1 0,7 6-8 16,5 8-5-16,1 3-10 15,-2 0-17-15,-3-3-48 16,-7-1 21-16,-10-4 30 15,-9 2-17-15,-6-1-243 16</inkml:trace>
  <inkml:trace contextRef="#ctx0" brushRef="#br1" timeOffset="163233.14">20035 18291 1107 0,'0'0'141'16,"108"-2"-129"-16,-41 2-11 16,7 0 57-16,2 2 22 15,-5 1-20-15,-6 2-33 16,-13-5-19-16,-12 0-8 15,-10 0 0-15,-6 0-41 16,-7 0-119-16,-5 0-152 16,-2-2-115-16</inkml:trace>
  <inkml:trace contextRef="#ctx0" brushRef="#br1" timeOffset="163432.99">20606 18134 610 0,'0'0'112'0,"0"0"-80"0,0 0 47 15,0 0 19-15,0 0-13 16,0 0-18-16,-88 35-11 16,72 6-4-16,0 11 0 15,0 9-33-15,3 11-15 16,2 6-4-16,1 5-1 16,2-4-3-16,4-7-35 15,-1-10-65-15,4-15-118 16,1-16-123-16</inkml:trace>
  <inkml:trace contextRef="#ctx0" brushRef="#br1" timeOffset="163696.04">20889 18216 850 0,'0'0'102'15,"0"0"-75"-15,123-19 2 16,-76 14 66-16,3-2-26 16,3 2-27-16,1 2 0 15,-4 2-18-15,-2-2-23 16,-2 3-1-16,-1 0-40 16,-2 0-55-16,-8 0-113 15,-9 0-18-15,-13-13-84 16</inkml:trace>
  <inkml:trace contextRef="#ctx0" brushRef="#br1" timeOffset="163850.98">21274 18014 649 0,'0'0'136'16,"0"0"29"-16,-13 90 37 16,8-41-107-16,-1 4-57 15,-1 1-29-15,1 11-9 16,-2 8-5-16,5 6-59 15,3-8-160-15,0-10-217 16</inkml:trace>
  <inkml:trace contextRef="#ctx0" brushRef="#br1" timeOffset="164043.97">21733 18100 628 0,'0'0'578'16,"0"0"-492"-16,0 0-53 15,0 0 10-15,0 0 7 16,0 0-50-16,48-30-37 16,-48 55-145-16,3 12-21 15,8 1-122-15</inkml:trace>
  <inkml:trace contextRef="#ctx0" brushRef="#br1" timeOffset="164188.12">22138 18629 1366 0,'0'0'171'0,"0"0"-171"16,0 0-87-16,-142 73 87 16,36-27 0-16,-16 8-8 15,-10 10-147-15,4 3-184 16,10-11-373-16</inkml:trace>
  <inkml:trace contextRef="#ctx0" brushRef="#br1" timeOffset="169352.12">22333 17160 1303 0,'0'0'174'0,"0"0"-144"16,0 0 70-16,0 0 137 0,0 0-62 15,0 0-147-15,0 0-28 16,9-15 0-16,-9 15 0 15,0 0 0-15,0 0 0 16,0 7 0-16,0 12 0 16,-11 12 0-16,-5 11 0 15,0 1 0-15,-4 1 0 16,3-1 0-16,1-14 0 16,5-7 0-16,3-10 0 15,5-7 0-15,3-5-18 16,0-19 18-16,22-17 4 15,14-18-4-15,15-10 0 16,7 2 1-16,3 7 0 16,0 9-1-16,-7 12 5 0,-3 7-3 15,-11 11 3 1,-4 7-5-16,-12 9 0 0,-2 0 0 16,-2 13 0-16,-8 19 0 15,-1 9 0-15,-6 5-5 16,-5 9-115-16,0-7-135 15,-9-10-57-15,0-17-146 16</inkml:trace>
  <inkml:trace contextRef="#ctx0" brushRef="#br1" timeOffset="169789.13">23018 17140 1689 0,'0'0'44'0,"0"0"-32"0,0 0 65 15,0 0 30-15,0 0-56 16,0 0-47-16,6 78-1 16,-36-24 0-16,-3 4-1 15,-4-4-2-15,1-2 0 16,5-10-15-16,7-11-26 16,10-14-25-16,10-12 15 15,4-5 23-15,10-12 28 16,26-26 0-16,15-10-11 15,11-11 11-15,4-7 3 16,1 2 15-16,1 1-5 16,-2 7 15-16,-3 7-10 15,-6 6-12-15,-11 4-6 0,-12 6 0 16,-10 13 18 0,-12 6-18-16,-3 11 0 0,-8 3-3 15,-1 6-14-15,0 28-13 16,0 13 27-16,-10 14 1 15,-6 4 0-15,-7-7 1 16,-5-4-27-16,-5-15-24 16,-1-14-41-16,2-19-29 15,4-6-54-15,11-29-11 16,9-13-27-16,8-8-170 16</inkml:trace>
  <inkml:trace contextRef="#ctx0" brushRef="#br1" timeOffset="170009.07">23815 17118 1208 0,'0'0'143'0,"0"0"-143"16,0 0 0-16,127 0 14 15,-62-3 34-15,6 0-8 16,4 0-23-16,-4 2-14 16,-5-1-3-16,-9 2-10 0,-4-2-81 15,-5-4-247 1,0-2-445-16</inkml:trace>
  <inkml:trace contextRef="#ctx0" brushRef="#br1" timeOffset="170307.88">24090 16855 926 0,'0'0'667'0,"0"0"-665"16,0 0 4-16,0 0 88 16,89-44 37-16,-63 44-61 15,-1 2-42-15,4 21-28 16,4 10 0-16,3 9 0 0,0 5-3 15,-3 2 5-15,-4 0-4 16,-11-2 1-16,-8-5-1 16,-9 4 2-16,-1 1-1 15,-8-2-1-15,-15 0 1 16,-11-3-1-16,-3-4-7 16,-11 3-8-16,-10-1-45 15,-8 7-54-15,-2 4-107 16,15-1-266-16</inkml:trace>
  <inkml:trace contextRef="#ctx0" brushRef="#br1" timeOffset="173585.35">24797 16820 603 0,'0'0'1226'0,"0"0"-1103"15,0 0-47-15,0 0-57 16,0 0-19-16,0 0 0 15,0 0 0-15,69 12 0 16,-69 8 0-16,0 7 0 0,0 11 0 16,-5 6 0-16,-7 4 0 15,2 3 0-15,1 1 0 16,3-2 0-16,1-7 0 16,1-10-25-16,3-16-30 15,-1-11 2-15,2-6 23 16,0 0 14-16,0-17 11 15,3-15 3-15,16-11 0 16,7 0 2-16,5-1-1 16,2 4 2-16,4 2-1 15,-1 4 0-15,-2 8 4 16,-4 9 7-16,-6 5-7 16,-3 9 1-16,-5 3-1 0,-4 10-4 15,-3 16-7-15,0 10-3 16,-3 0 3-16,-3 0-8 15,2-6-33-15,-2-8-16 16,1-7 17-16,5-9 28 16,1-6 15-16,6 0 1 15,3-14-2-15,4-7-13 16,3-3 14-16,4 2 4 16,1-2 1-16,5 6 2 15,1 4 7-15,-1 6-1 16,-2 8 5-16,-7 0-2 15,-3 15-10-15,-6 15-2 16,-2 8-7-16,4 4 2 16,2 1-9-16,8-5-18 0,4-6-7 15,10-13 30-15,5-11 9 16,0-8 9-16,-1-20 29 16,-8-18 3-16,-10-10-25 15,-14-2-4-15,-11-3-3 16,-5 5-5-16,-11 10 0 15,-13 11-4-15,-1 16-3 16,1 11-4-16,2 8-15 16,5 29 10-16,4 16 8 15,6 10 4-15,7 12-3 16,0 2-3-16,6-2-14 16,14-12-26-16,4-16-8 15,4-19-21-15,1-19 5 0,7-9-2 16,1-17-77-16,0-21-81 15,-4-13-27-15,-7-7-160 16</inkml:trace>
  <inkml:trace contextRef="#ctx0" brushRef="#br1" timeOffset="174133.1">26217 17001 1135 0,'0'0'156'0,"0"0"-67"15,0 0 30-15,0 0-9 16,0 0-29-16,0 0-37 0,21-2-26 16,-21 2-14-1,0 0-4-15,0 0-7 0,0 7-8 16,0 7-5-16,-3 14-10 16,-4 5-12-16,2 4-11 15,5 1-7-15,0-3-8 16,0-8 4-16,14-7 49 15,3-17 15-15,9-3 4 16,0-10 9-16,4-17 0 16,2-4 10-16,-3-5-16 15,-3 2-3-15,1-4-3 16,-3 10 3-16,-5 9 6 0,-2 7 14 16,-6 12 12-16,0 0-2 15,4 13-31 1,-2 16-1-16,2 5-2 0,-2 2 0 15,-5-2 0-15,-3-3-2 16,-4-12-5-16,-1-6-6 16,6-13-5-16,6 0 18 15,9-13 7-15,8-10-4 16,6-4-3-16,1 0 28 16,-5 5 5-16,-6 5 4 15,-7 7 2-15,-7 6-14 16,-5 4-19-16,-3 0-6 15,-3 10-19-15,0 17-41 16,0 12-25-16,0 4-59 16,0 4-94-16,0-8-153 0</inkml:trace>
  <inkml:trace contextRef="#ctx0" brushRef="#br1" timeOffset="174312.77">27145 17221 1214 0,'0'0'90'0,"0"0"-59"15,88-2-30-15,-55 7 5 16,4 9 0-16,3-4-3 16,-1 0-3-16,2-10-17 15,3 0-81-15,-1-9-110 0,3-18-89 16,-2-5 80-16</inkml:trace>
  <inkml:trace contextRef="#ctx0" brushRef="#br1" timeOffset="174515.29">27649 17072 1242 0,'0'0'119'0,"0"0"-108"15,0 0 21-15,66 76 56 16,-47-46-44-16,-2 4-39 0,-6 6-5 16,-3-4-30-1,-7 0-23-15,-1-8-71 0,0-11-67 16,0-16-233-16</inkml:trace>
  <inkml:trace contextRef="#ctx0" brushRef="#br1" timeOffset="174696.27">27570 16566 616 0,'0'0'416'16,"0"0"-366"-16,0 0-50 16,0 0-44-16,0 0-66 15,0 0-15-15,18 44-320 16</inkml:trace>
  <inkml:trace contextRef="#ctx0" brushRef="#br1" timeOffset="175136.85">28132 16482 1348 0,'0'0'6'0,"0"0"-6"15,0 0-44-15,8 83 44 16,-5-31 33-16,3 6-17 16,2 0-13-16,-3 0-2 0,-2-5 1 15,-3-5-2-15,0-10-2 16,0-10 0-16,0-16-3 16,0-5-7-16,0-7 12 15,0 0 6-15,-1 0 15 16,-1 0 4-16,1 0-8 15,-7-4 3-15,1-2 0 16,-5-3-12-16,-4 1-8 16,-6 4 0-16,-3 4 0 15,-3 0 0-15,-1 10-5 16,3 11-7-16,3 4 2 16,10 2 2-16,1 0 6 0,8-4-11 15,4-8-4-15,0-6 17 16,13-8 10-16,12-1 5 15,8-8-15-15,6-11-7 16,0-5-57-16,4-3-118 16,-1-1-115-16,1 3-133 15</inkml:trace>
  <inkml:trace contextRef="#ctx0" brushRef="#br1" timeOffset="175372.32">28645 16947 952 0,'0'0'26'15,"0"0"-14"-15,0 0 10 16,100 14 47-16,-74-14-25 15,-3 0-16-15,-1 0-15 16,1 0-10-16,1-3-3 16,-2-4-37-16,3-3-148 15,-3 0-199-15</inkml:trace>
  <inkml:trace contextRef="#ctx0" brushRef="#br1" timeOffset="175601.74">28684 17316 1024 0,'0'0'140'0,"0"0"-140"16,0 0-1-16,0 0 1 16,0 0 107-16,0 0-56 15,103-23-45-15,-57-2-6 16,6-4-34-16,2 5-89 15,8 2-81-15,6 10-146 16</inkml:trace>
  <inkml:trace contextRef="#ctx0" brushRef="#br1" timeOffset="176227.05">29443 17043 1467 0,'0'0'2'15,"0"0"-2"-15,47 94 0 0,-42-62 28 16,-1 9 22-16,-4 1-30 15,0 3-17-15,-2 1-3 16,-8-3 0-16,1-2-13 16,1-2-4-16,1-7-22 15,-2-4-28-15,4-12-41 16,-1-9 12-16,6-7-11 16,0-10 18-16,0-27 76 15,6-16-36-15,14-10 49 16,5-10 30-16,5-2-17 15,4-1-1-15,4 5 33 16,2 8 26-16,4 8-3 0,0 1-36 16,3 7-7-16,1 7 7 15,3 4 9-15,0 11 17 16,-6 7-10-16,-10 12-6 16,-8 6-2-16,-9 0-17 15,-4 11-22-15,-4 19-1 16,-4 9-1-16,-3 9 0 15,-3 4 0-15,0 2 1 16,0-2-2-16,0 1-1 16,0-2 2-16,-11-4-5 15,-13 1 2-15,-4-7 2 16,-9-9-6-16,-6-10-25 16,2-13-29-16,7-9-37 15,7-3 2-15,8-14 22 16,7-8-19-16,7-5-34 0,5 0-46 15,0 0-96-15</inkml:trace>
  <inkml:trace contextRef="#ctx0" brushRef="#br1" timeOffset="176610.07">30261 17188 450 0,'0'0'595'0,"0"0"-568"15,0 0 14-15,83 0 51 0,-59 0 30 16,0 0-71-16,0-2-44 15,-2-1-7-15,-1 0-8 16,2 1-68-16,-1-5-54 16,0-2-194-16</inkml:trace>
  <inkml:trace contextRef="#ctx0" brushRef="#br1" timeOffset="176889.91">31035 16857 327 0,'0'0'0'0,"0"0"-32"16,0 0-126-16</inkml:trace>
  <inkml:trace contextRef="#ctx0" brushRef="#br1" timeOffset="183411.86">30708 16566 714 0,'0'0'105'16,"0"0"13"-16,-89-29 29 16,63 24 3-16,9 5 20 0,9 0-45 15,7 0-5 1,1 0 11-16,0 0-38 0,0 0 23 15,0 3-58-15,1 2-58 16,10 6 0-16,6 4 0 16,10 6 0-16,5 7 0 15,5 1 0-15,3 3 0 16,3 2 0-16,-2 3 0 16,-1 1 0-16,-4-1 0 15,-8-1 0-15,-10 0 0 16,-9 3 0-16,-9 9 0 15,0 8 0-15,-26 11 0 16,-17 7 0-16,-12 2 0 16,-10-5 0-16,-4-7 0 15,0-17 0-15,8-14 0 0,7-14-131 16,12-12-145-16,17-7 1 16,22 0-140-16,8-12-122 15</inkml:trace>
  <inkml:trace contextRef="#ctx0" brushRef="#br1" timeOffset="184361.17">31371 16857 1235 0,'0'0'129'15,"0"0"-85"-15,0 0 35 16,0 0 97-16,0 0-26 0,0 0-73 16,0 29-50-16,0-10-11 15,-8 7 0-15,1 4-11 16,-6 3-4-16,-1-1-1 15,-1-1-2-15,-3-9-3 16,3-3-30-16,6-8-54 16,3-8-56-16,6-3-35 15,0 0 89-15,8-13 91 16,19-7 0-16,5-7 26 16,10-3 15-16,1-2 22 15,8-2-36-15,-2 2 22 16,2 6 33-16,-6 7-14 0,-7 6-39 15,-8 4 1-15,-9 7-10 16,-1 2-16-16,-7 0-3 16,0 7-2-16,-5 12-1 15,-2 5-4-15,-4 4-1 16,-2 0 0-16,0-2 3 16,0-7-10-16,0-5-11 15,4-6 3-15,5-3-8 16,6-5 4-16,9 0 4 15,4 0-7-15,0 0 24 16,-2-7 5-16,-3 1 5 16,-2 2-3-16,0 3 0 15,3 1 0-15,0 0-2 0,6 0-1 16,-2 11-2-16,2-3 1 16,0-2 1-16,-2-6 0 15,1 0 0-15,-6-1 1 16,-5-16 2-16,-7-6 1 15,-7 1-1-15,-4-1-2 16,0 5 0-16,-1 9-1 16,-8 4-7-16,-3 5-2 15,1 0-7-15,2 17 15 16,2 11 2-16,1 9 4 16,5 4-2-16,1 0 1 15,0-2-1-15,1-2-2 0,12-4 0 16,5-4-9-1,8-9-67-15,10-6-66 0,7-11-152 16,6-3-192-16</inkml:trace>
  <inkml:trace contextRef="#ctx0" brushRef="#br1" timeOffset="185010.14">32549 16961 1356 0,'0'0'34'15,"0"0"-34"-15,0 0-8 16,0 0 8-16,0 0 5 16,0 0-2-16,-8 76-3 15,-4-53 0-15,-1-4-1 16,4 0 2-16,5-4-2 0,2-5-3 15,2-5-3-15,0-4 7 16,14-1 1-16,6 0 9 16,6-9-4-16,-2-7 1 15,1 1 40-15,0 0-14 16,-1 1-12-16,-3 2 5 16,-7 6 9-16,-5 0 6 15,-5 4-1-15,-1 2-28 16,-3 0-12-16,0 0-2 15,0 0-8-15,0 0-10 16,0 0-7-16,0 3 2 16,0 3 20-16,0-1 2 15,3-1 3-15,1-3 1 0,4-1 3 16,4 0 2-16,6 0-3 16,-1-5 3-16,2-6 4 15,-2 3 0-15,-3 1-6 16,1 3 3-16,-6 4-3 15,-2 0 3-15,-1 0-7 16,0 5-7-16,0 14-10 16,-3 4-26-16,0 2-28 15,-3 3-67-15,3-3-148 16,5-6-122-16</inkml:trace>
  <inkml:trace contextRef="#ctx0" brushRef="#br1" timeOffset="185203.87">33009 17159 1327 0,'0'0'53'16,"0"0"-53"-16,0 0-23 16,0 0 20-16,0 0-9 15,0 0-88-15,74-19-125 16,-50 11 11-16,8-6-97 15</inkml:trace>
  <inkml:trace contextRef="#ctx0" brushRef="#br1" timeOffset="185399.79">33275 16954 124 0,'0'0'1146'0,"0"0"-1143"16,0 0-2-16,0 0-1 16,0 0 13-16,45 77-13 15,-57-52-1-15,-1 0-1 16,-7 0-58-16,8-6-170 16,8-7-167-16</inkml:trace>
  <inkml:trace contextRef="#ctx0" brushRef="#br1" timeOffset="185560.96">33230 16629 773 0,'0'0'16'16,"0"0"-12"-16,0 0-4 16,-11-78 0-16,11 74-2 15,11 1-77-15,8-4-80 16,3 1-268-16</inkml:trace>
  <inkml:trace contextRef="#ctx0" brushRef="#br1" timeOffset="186022.96">33472 16433 679 0,'0'0'525'0,"0"0"-515"15,0 0 2-15,0 0 5 16,0 0 7-16,60 78-17 16,-60-35-7-16,0 1 0 15,0 4 1-15,0 2-1 16,0-6 0-16,0 1-1 16,0-6 1-16,0-5-1 15,0-9 2-15,1-8-1 0,2-9 1 16,-1-5 3-1,-2-3 5-15,0 0 25 0,0 0 75 16,0 0-34-16,0-11-38 16,0-3-17-16,-3 2-13 15,-6 0-7-15,3 7 0 16,5 3-3-16,-1 2-4 16,-3 0-3-16,-4 14 5 15,-7 8 4-15,-5 6 0 16,0 3 0-16,1-1 1 15,0-4-10-15,7-8 4 16,2-3-28-16,7-9-20 16,4-3-12-16,0-3 15 15,18 0 7-15,13-3-188 16,6-14 50-16,6-10-42 0,2-1 33 16</inkml:trace>
  <inkml:trace contextRef="#ctx0" brushRef="#br1" timeOffset="186181.98">33756 16753 416 0,'0'0'623'0,"0"0"-522"16,0 0-56-16,0 0 3 16,0 0-16-16,0 0-32 0,3 2-113 15,1 11-176 1,6-2-214-16</inkml:trace>
  <inkml:trace contextRef="#ctx0" brushRef="#br1" timeOffset="186352.84">33583 17278 1465 0,'0'0'78'15,"0"0"-78"-15,0 0-51 16,-133 62-2-16,36-36-33 15,-20-5-153-15,-8-5-374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7:44:49.3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3284 2917 1089 0,'0'0'2'0,"87"0"55"0,-40 2 74 16,14 13-42-16,11 1-9 16,16 2-59-16,9-1-10 15,6-4 0-15,12-2 91 16,9-3-44-16,11 0 11 15,19 2-32-15,9 2 32 16,14 1-19-16,21 1-33 16,17 1-13-16,25-1-2 15,17-1 0-15,14-1 4 16,16-1-6-16,8 1-4 0,14 2 4 16,10 1 11-16,12 4-4 15,15 1-5-15,9 3 7 16,11 1 13-16,7-1-18 15,7 2-3-15,6-1 12 16,7-1-13-16,0 0 3 16,4-2-2-16,6-3-1 15,-4 1 0-15,3-2 0 16,-1 0 0-16,4 3-2 16,-2 1 2-16,6 1 1 15,6 2-1-15,1 0 0 16,12 1-1-16,5 1 0 0,1 3 1 15,6-3 0 1,-6 3-2-16,-6-2 2 0,-2-2 0 16,-5-2 3-16,-3 0-3 15,-4-4 0-15,-7 2-3 16,-8 1 3-16,-5-2 0 16,-7 1-4-16,-14-2 4 15,-6 1 1-15,-10-1-1 16,-14-2 0-16,-9-2 1 15,-11 0-1-15,-17-6-33 16,-21-1 2-16,-27-8-2 16,-32 0 27-16,-30 0-22 15,-31 0 3-15,-22-7-43 16,-24-3-59-16,-25-4-69 16,-27-1-161-16,-21-3-333 0</inkml:trace>
  <inkml:trace contextRef="#ctx0" brushRef="#br0" timeOffset="1206.08">24116 3953 830 0,'0'0'632'0,"0"0"-625"15,0 0-7-15,14 117 69 0,-6-55 16 16,0 13-15-16,2 14-32 16,-1 9-7-16,-3 11 7 15,-3 8 11-15,-3 9-32 16,0 5 15-16,0 9-12 16,0 3-11-16,1 0 6 15,9 0-5-15,-2-10-5 16,-5-10 1-16,-3-9 9 15,0-13-14-15,-9-11 4 16,-12-15-5-16,-4-14 0 16,-8-13 0-16,-7-10 0 15,-8-6 3-15,-8-5 8 16,-13-6 1-16,-18-9 0 0,-20-9 3 16,-33-3-5-1,-39-8-10-15,-39-17 0 0,-40-8 0 16,-35-5 0-16,-32-3 0 15,-27-1 0-15,-22-2 0 16,-23 1 0-16,-13-6 0 16,-12 1 0-16,-21 3 0 15,-17-2 0-15,-14 5 0 16,-24-2 0-16,-14 2 0 16,-19 0 0-16,-12-3 0 15,-3 6 0-15,-6 2 0 16,11 1 0-16,6 1 0 15,14 0 0-15,14 0 0 16,12 1 0-16,16 0 0 0,9 2 0 16,17 0 0-16,16 1 0 15,16 0 0-15,21-1 0 16,26 0 0-16,16-1 0 16,24 6 0-16,22-2 0 15,17 3 0-15,26-1 0 16,22 1 0-16,24-1 0 15,27 1 0-15,28-1 0 16,34 0 0-16,24 1 0 16,23 1 0-16,20 4 0 15,15 4 0-15,13 6 0 16,9 3 0-16,2 2 0 16,3 2 0-16,-7 1 0 0,-10 3 0 15,-11 0 0-15,-16 0 0 16,-10 0 0-16,-4 0 0 15,-4 0 0-15,2-1 0 16,-3-4 0-16,-3-1 0 16,-3-3 0-16,-4-3 0 15,4 0 0-15,0-2 0 16,3-3 0-16,6 1 0 16,-6-1 0-16,-6 0 0 15,-8 1 0-15,-11 1 0 16,0 1 0-16,1 2 0 15,6 0 0-15,9 2 0 0,12 2 0 16,9-1 0-16,3-1 0 16,1 0 0-16,-11-2 0 15,-13 3 0-15,-18 3 0 16,-12 1 0 0,-2 5 0-16,16 0 0 0,24 0 0 15,30-1 0-15,28-1 0 16,17 0 0-16,8-5 0 15,1 1 0-15,1-2 0 16,2-4 0-16,-1 2 0 16,5 0 0-16,-3 1 0 15,3 3 0-15,0-1 0 16,0-3 0-16,0-1 0 0,0-8 0 16,0-7 0-1,3-13 0-15,2-15 0 0,2-21 0 16,5-24 0-16,0-25 0 15,3-20 0-15,-6-6 0 16,-9 6 0-16,0 13 0 16,-3 22 0-16,0 18 0 15,3 14-255-15,28 15-275 16</inkml:trace>
  <inkml:trace contextRef="#ctx0" brushRef="#br0" timeOffset="2751.93">4735 2326 1515 0,'0'0'116'0,"0"0"56"16,0 0 33-16,0 0-166 16,0 0-39-16,0 0 0 15,8-16 0-15,-8 16 0 16,0 0 0-16,0 0 0 15,3 0 0-15,0 0 0 0,1 1 0 16,-1 4 0-16,0 0 0 16,2 8 0-16,2 4 0 15,6 2 0-15,1 0 0 16,7-5-17-16,0-11 8 16,4-3 9-16,4-3 5 15,-1-20 5-15,-1-5-4 16,-5-7-1-16,-2-2-5 15,-4-1 0-15,-4 3 0 16,1 4 0-16,-2 10 0 16,-1 8 0-16,-1 9 0 15,3 4 0-15,7 14 0 16,1 16 0-16,2 9-7 0,-1 0-24 16,-4-1-18-1,-1-4-7-15,-4-6 18 0,1-13-7 16,2-10 15-16,3-5 30 15,3-10 2-15,1-14 7 16,5-3 11-16,-3-1 20 16,-2 1-28-16,-1 4-6 15,2 6-4-15,2 6-2 16,3 8-5-16,2 3-4 16,1 3 2-16,2 11-2 15,-1 1 0-15,2-1-15 16,2-4 9-16,4-10 8 0,0 0 7 15,-4-22 2 1,-8-12 26-16,-10-5 50 0,-12-3-12 16,-6 2-21-16,0-1-14 15,-7 12-31-15,-8 10 0 16,6 7 0-16,0 12 0 16,2 0 0-16,1 18 0 15,-2 15 0-15,5 10 0 16,3 6 0-16,0 2 0 15,6 2 0-15,13-7-21 16,1-10-67-16,4-10-46 16,-2-17-29-16,5-9 8 15,-3-8 8-15,4-20-36 16,1-3 8-16,-3-3 10 16,3 0-33-16,-7 4 198 0,0 2 104 15,-8 4 142 1,-8 4-157-16,-6 4 26 0,3 2 20 15,-3 6 28-15,3 3-44 16,1 0 25-16,-1 5 17 16,-3 0-86-16,5 0-52 15,-2 0-5-15,0 0 4 16,0 0-7-16,0 0-15 16,4 0 0-16,5 0 0 15,5 7 0-15,5 4 0 16,2 5 0-16,-1 4 0 15,-1 10 0-15,0 3 0 0,-6 4-27 16,-5 1 2-16,-4-1-8 16,-2-6-6-16,-4-10 10 15,3-9 13-15,-2-9 1 16,2-3 15-16,4-17 53 16,7-13-21-16,3-10-28 15,4-6 31-15,0-2-15 16,-5 4 2-16,1 7-4 15,-6 9-18-15,-3 8 0 16,-2 9 0-16,-4 8 0 16,6 3 0-16,7 7 0 15,7 24 0-15,5 10 0 16,2 7 0-16,-6 1-7 0,-3-5-19 16,-9-9-8-1,-5-13-17-15,-1-17 17 0,0-5 34 16,6-16 12-16,4-18 22 15,4-7-20-15,1-4 37 16,-2 6-30-16,1 6-1 16,-3 9-20-16,-3 8 0 15,7 10 0-15,1 6-4 16,8 7-89-16,7 18-88 16,5 8-26-16,3 2-17 15,-8-1 63-15,-1-5-120 16,-3-5-363-16</inkml:trace>
  <inkml:trace contextRef="#ctx0" brushRef="#br0" timeOffset="3344.55">7317 2213 641 0,'0'0'641'0,"0"0"-432"15,84-104-99-15,-74 76-55 16,-4 10 68-16,0 6-50 16,-6 9-15-16,3 3-58 15,-3 0-2-15,0 24-16 16,0 13 15-16,0 11 3 15,0 8 0-15,-7 2-17 16,-13-7-21-16,-11-9-47 16,-2-12-34-16,0-15 30 0,3-15 30 15,2-3 59 1,7-20 2-16,5-9 35 16,4-6 30-16,9-2-48 0,3-3-19 15,0 1 0-15,9 5-5 16,15 4-1-16,9 4-6 15,7 10 4-15,3 6 6 16,-1 7-1-16,-2 6 3 16,-6 0-1-16,-5 9-10 15,-7 9-6-15,2 2 2 16,-3 0 9-16,-3 0 6 16,0-3 1-16,-6-2 2 15,1 0 0-15,-5 1 11 16,-4 4 3-16,1 3-3 15,-5 2 2-15,1 4-5 0,-1 3-9 16,0-4-2-16,0-3 0 16,0-5 0-16,-4-9-2 15,2-5 2-15,2-6 1 16,0 0 18-16,0-14 106 16,0-12-71-16,0-8-42 15,8-1 6-15,3-5-7 16,0 3-5-16,5 1 11 15,2 7-3-15,3 5 7 16,1 8-11-16,2 8-10 16,2 8-8-16,2 0-13 15,2 5-75-15,3 15-79 0,-2 3-48 16,-4-3-92-16,3-1-157 16</inkml:trace>
  <inkml:trace contextRef="#ctx0" brushRef="#br0" timeOffset="3908.5">8108 2057 1391 0,'0'0'166'15,"0"0"-136"-15,0 0-10 16,0 0 101-16,0 0-11 16,0 0-80-16,18-57-30 15,-18 57-13-15,0 5-10 16,0 15 19-16,0 8 3 0,-12 6 1 15,0 0-65-15,3 0-38 16,0-7 49-16,8-7 4 16,1-5-17-16,0-11-11 15,17-4 78-15,15-3 21 16,10-17-5-16,7-4 13 16,-1 1 32-16,1-5-7 15,-5 4-6-15,-3 2-4 16,-4 5-3-16,-4 3-6 15,-8 7-9-15,-6 7-21 16,-5 0-5-16,4 18-19 16,-6 17 9-16,-3 11 6 15,-8 12-9-15,-1 5 3 16,-4 8 5-16,-11 5 2 16,0 8-14-16,3-1-26 0,1-1 33 15,-2-10 9-15,-2-8 2 16,-1-16-2-16,1-17 0 15,0-13-1-15,9-17 4 16,0-1 14-16,-1-14 113 16,-2-19-40-16,0-7-78 15,1-5 5-15,8 0 14 16,0-2 0-16,11 2 2 16,8 4-17-16,2 9-4 15,-3 5-11-15,-5 10-4 16,-4 9-10-16,-6 8-51 15,-3 3-113-15,0 22-216 0,0 4-72 16</inkml:trace>
  <inkml:trace contextRef="#ctx0" brushRef="#br0" timeOffset="5437.56">8986 2116 819 0,'0'0'143'16,"0"0"4"-16,0 0 117 16,0 0-80-16,0 0-84 15,120-34 7-15,-61 22-5 16,9-1-55-16,9 0-11 16,14 0-18-16,9-1-12 15,9-1-5-15,6-3-2 16,-3 1-3-16,-11 1-1 15,-20 4 4-15,-28 3 1 0,-26 4-48 16,-21 5-95-16,-6 0-125 16,0 0-195-16,-3 0-397 15</inkml:trace>
  <inkml:trace contextRef="#ctx0" brushRef="#br0" timeOffset="5801.5">9829 1724 1461 0,'0'0'299'0,"0"0"-299"0,0 0-11 16,0 0 11-1,0 0 29-15,85-32-12 0,-43 32-2 16,-2 0 19-16,-4 5-10 15,-3 8-3-15,-6 6-17 16,3 5-4-16,1 8 0 16,1 1 0-16,0 1 1 15,-8 0-1-15,-6 2-4 16,-9-2 3-16,-8 0-2 16,-1 2 0-16,-6-2-5 15,-19-2-34-15,-5-5-43 16,-1-4-66-16,-1-10-59 0,13-9-218 15,13-4-458 1</inkml:trace>
  <inkml:trace contextRef="#ctx0" brushRef="#br0" timeOffset="6015.94">10824 1777 1438 0,'0'0'87'15,"0"0"-67"-15,0 0-18 16,0 0 11-16,0 0-4 16,0 0-9-16,61 9 0 15,-61 35 10-15,-3 7 6 16,-6 7-16-16,-1-5-1 16,-3-5-42-16,3-6-70 0,4-11-94 15,6-13-248-15</inkml:trace>
  <inkml:trace contextRef="#ctx0" brushRef="#br0" timeOffset="6312.73">11231 1971 729 0,'0'0'651'0,"90"-34"-635"16,-62 24-16-16,-10 1 1 15,-5 7 10-15,-5 2 56 16,-8 0-66-16,0 14-1 15,0 12 0-15,-9 10 0 0,-10 3 0 16,-5 2-1-16,-2-2-28 16,-2-5-10-16,-1-8-8 15,3-8 4-15,3-9 25 16,7-9 18-16,3 0 0 16,2-4 12-16,5-14 6 15,3-6-18-15,3-2-4 16,0-2-48-16,4-2-40 15,18 2-18-15,9 2-43 16,18 2-63-16,17 5-1 16</inkml:trace>
  <inkml:trace contextRef="#ctx0" brushRef="#br0" timeOffset="6548.53">11796 1909 198 0,'0'0'466'0,"0"0"-236"0,0 0-54 16,0 0 7-16,0 0-53 15,3-76-33-15,-16 71-37 16,1 5-35-16,-3 0-23 16,0 7-1-16,-2 16-2 15,1 5-2-15,2 4 2 16,5 6-2-16,3-1-20 16,6 1-17-16,0-4-10 15,7-5-19-15,18-8-29 16,13-10-60-16,6-8 29 0,4-3 63 15,3-13-47 1,-5-14-149-16</inkml:trace>
  <inkml:trace contextRef="#ctx0" brushRef="#br0" timeOffset="6750.19">12080 1729 1424 0,'0'0'12'0,"0"0"-12"15,0 0-2-15,0 0 2 16,0 0 40-16,0 0-38 16,-15 31 20-16,-1 10 14 0,-4 5-13 15,1 3-22-15,-2 1 1 16,3-3-2-16,5-3-5 16,5-5-63-16,8-11-63 15,0-11-136-15,12-17-147 16</inkml:trace>
  <inkml:trace contextRef="#ctx0" brushRef="#br0" timeOffset="6986.46">12220 1934 968 0,'0'0'108'16,"0"0"8"-16,0 0-68 16,0 0-42-16,0 0 7 15,0 0-12-15,-101-4 2 16,71 30-3-16,5 5 0 15,11 1 0-15,8-3 0 0,6 0-1 16,6-7 0-16,19-5 0 16,10-4 0-16,5-4 1 15,6 1-42-15,-1-1-90 16,-3 4-17-16,-7-2-231 16</inkml:trace>
  <inkml:trace contextRef="#ctx0" brushRef="#br0" timeOffset="7453.01">9347 2188 325 0,'0'0'636'0,"0"0"-599"16,0 0-9-16,-86-62 166 15,86 57 50-15,0 5-79 16,0 0-26-16,0 0-56 0,12 0-45 15,16 12-30-15,11 15-3 16,12 14 4-16,7 13-7 16,6 8-2-16,6 13 0 15,3 8-3-15,6-3 3 16,0-4-5-16,2-13-13 16,-8-22-10-16,0-12-14 15,-9-14-14-15,2-15-5 16,1 0 7-16,3-12 3 15,0-9-26-15,0-1-41 16,-1 0-7-16,-1 0-124 16,-5 2-43-16,-10 4-169 15</inkml:trace>
  <inkml:trace contextRef="#ctx0" brushRef="#br0" timeOffset="8069.44">10794 2732 1467 0,'0'0'37'0,"0"0"-37"15,0 0 1-15,0 0 77 16,0 0 79-16,0 0-97 16,0-16-60-16,0 16-4 15,3 7-14-15,0 10 10 16,0 7 8-16,-1 1-1 15,-2 1-21-15,0-2-27 0,0-7 11 16,0-9-40-16,0-4 2 16,0-4 76-16,6-6 3 15,7-17 33-15,3-6-36 16,7-2 21-16,0-5 27 16,3-1-40-16,4 1 7 15,0 1-7-15,0 7 7 16,-2 9 31-16,2 7-19 15,-2 12-7-15,2 0-20 16,0 16-6-16,-2 13-4 16,-4 7-8-16,-3-2-56 15,-6-1 3-15,-1-5-3 0,-3-9 16 16,0-8 7-16,-3-9 16 16,1-2 35-16,2-15 6 15,2-14 9-15,1-5 44 16,-5-2 11-16,-5 0 1 15,-4 4 3-15,0 8-28 16,0 7-17-16,0 10-20 16,-7 7-9-16,-4 0-15 15,1 17-1-15,-5 14 13 16,1 8 2-16,1 4-2 16,4 0 3-16,3-3-5 15,1-5-29-15,5-10-45 16,0-8-13-16,3-12 47 15,26-5 3-15,13-5 41 16,10-16 1-16,6-6-7 0,0-5-49 16,-1-3-131-16,-3 0-79 15,-7 1-93-15</inkml:trace>
  <inkml:trace contextRef="#ctx0" brushRef="#br0" timeOffset="8474.62">11856 2505 834 0,'0'0'129'15,"0"0"-55"-15,0 0-39 16,-68-85 87-16,36 68-6 16,3 3-35-16,9 9-52 0,2 5-10 15,6 2-19 1,6 21 2-16,3 18 4 0,3 10 10 16,0 9-5-16,0 6-2 15,0 1-6-15,0 3-2 16,-7-2-1-16,-15-6-4 15,-1-8-21-15,4-17-33 16,8-13-54-16,8-15-54 16,3-9 57-16,0-3 102 15,0-18-32-15,-9-8-124 16,-1 1-2-16,-2-2 106 16,2 1 21-16,2 1 31 15,8 3 7-15,0 5 154 16,0 1 67-16,0 5-63 15,0 4 13-15,3 3-113 0,5 1 27 16,5 1 1-16,5-1-76 16,4 3-10-16,8 3-6 15,1 0-27-15,4 0-65 16,5 0-48-16,5 0-125 16,7 0-142-16</inkml:trace>
  <inkml:trace contextRef="#ctx0" brushRef="#br0" timeOffset="8705.26">12092 2847 1288 0,'0'0'4'0,"0"0"-4"16,0 0 0-16,0 0 10 15,83-54 5-15,-54 54-15 16,-4 0-18-16,0 0-61 16,-5 1-135-16,5 4-174 15</inkml:trace>
  <inkml:trace contextRef="#ctx0" brushRef="#br0" timeOffset="9096.23">12466 2691 1381 0,'0'0'0'0,"0"0"-17"16,0 0 10-16,0 0 4 15,0 0 1-15,0 0 2 16,-77 61 0-16,72-29 0 15,4 3 2-15,1-2-2 16,0-4-2-16,9-5-58 16,10-10-13-16,5-9 45 0,4-5 28 15,2-2 23 1,-3-15 45-16,-3 0 5 0,-5 3 14 16,-10 4-24-16,-4 5-17 15,-4 5-19-15,-1 0-27 16,0 0-27-16,-13 21-1 15,-10 6 26-15,-2 4 1 16,-2-1-7-16,3 0-35 16,0-5-44-16,1-5-85 15,2-11-77-15,9-9-183 16</inkml:trace>
  <inkml:trace contextRef="#ctx0" brushRef="#br0" timeOffset="9316.6">12875 2438 1366 0,'0'0'127'0,"0"0"-127"16,0 0-70-16,0 0 55 16,0 0 15-16,21 101 48 15,-21-41-32-15,0 8-14 16,0 0-2-16,0-3-12 15,4 3-52-15,4-11-90 16,2-12-179-16,2-17-66 16</inkml:trace>
  <inkml:trace contextRef="#ctx0" brushRef="#br0" timeOffset="9474.76">12753 2762 1265 0,'0'0'189'16,"0"0"-183"-16,0 0-6 16,104-36 1-16,-62 33 6 15,0 3-7-15,1 0-4 16,-1 0-110-16,-2 0-106 16,3 0-145-16</inkml:trace>
  <inkml:trace contextRef="#ctx0" brushRef="#br0" timeOffset="10055">13285 2617 1316 0,'0'0'10'0,"0"0"-10"16,0 0 1-16,0 0 32 16,0 0 133-16,0 0-62 0,0-30-63 15,0 30-23 1,0 0-13-16,0 0-5 0,0 0-8 16,0 0-7-16,-2 6 0 15,-3 7 10-15,-1 0-9 16,1 2 0-16,1-3 11 15,1 2 0-15,3 0 3 16,0 1-1-16,0 3 0 16,0 1 0-16,0-1-7 15,0 1-22-15,0 0-2 16,0 1 9-16,0-2-7 16,6-3 7-16,0-6-10 15,1-6 18-15,2-3 15 16,0-5 14-16,2-18-8 15,2-7-6-15,-1-7 1 0,3-3-1 16,-2 2 1-16,5 2 3 16,-1 10-4-16,-1 7 7 15,-3 14 12-15,4 5-19 16,-2 9-2-16,2 20-5 16,3 13 4-16,-1 8-2 15,2 4 3-15,1 4-5 16,-3-8-41-16,0-6-72 15,0-15-172-15,5-17-125 16</inkml:trace>
  <inkml:trace contextRef="#ctx0" brushRef="#br0" timeOffset="12790.98">5891 3450 1504 0,'0'0'68'16,"0"0"55"-16,-15-72 64 0,14 65-53 16,1 7-103-1,0 7-31-15,0 40 0 0,-4 42 0 16,-7 49 0-16,-8 37 0 16,-1 21 0-16,1 11 0 15,7-5 0 1,7-9 0-16,5-12 0 0,0-18-83 15,20-25-245-15,14-29-150 16</inkml:trace>
  <inkml:trace contextRef="#ctx0" brushRef="#br0" timeOffset="13281.55">8431 3466 921 0,'0'0'217'0,"0"0"-172"15,-41-99 47-15,23 73 80 16,3 9-23-16,6 9-12 16,6 6-14-16,3 2-27 15,0 14-32-15,-5 38-59 0,1 30-3 16,-5 44 22 0,5 29-24-16,1 23 0 0,3 15 0 15,0 6 0-15,0-1 0 16,0-2-6-16,0-8-125 15,0-17-177-15,7-24-314 16</inkml:trace>
  <inkml:trace contextRef="#ctx0" brushRef="#br0" timeOffset="13794.64">10679 4160 1206 0,'0'0'403'16,"0"0"-403"-16,0 0-10 15,0 0 10-15,20 126 3 16,-20-51 22-16,0 25 1 16,-5 32 16-16,-13 38-11 15,-3 20-24-15,-4 12-7 16,1 1-17-16,2-19-106 15,-2-24-151-15,8-34-306 16</inkml:trace>
  <inkml:trace contextRef="#ctx0" brushRef="#br0" timeOffset="14224.51">14484 4173 736 0,'0'0'590'15,"0"0"-469"-15,0 0-99 16,0 98 12-16,0-14 48 15,0 15-24-15,-3 17 6 16,-16 17-41-16,-4 12 22 0,-3 7-11 16,0 1-26-16,7-7-8 15,4-9-4-15,6-5-52 16,5-15-91-16,4-16-145 16,8-16-311-16</inkml:trace>
  <inkml:trace contextRef="#ctx0" brushRef="#br0" timeOffset="14614.95">17897 3998 1453 0,'0'0'19'0,"0"0"-5"15,-15 126-6-15,9-33 66 16,-1 20-43-16,-2 8-23 0,1 12-6 16,2 7-2-16,3 3-1 15,3 3 0-15,0 3-11 16,23-11-73-16,14 0-145 16,20-11-171-16</inkml:trace>
  <inkml:trace contextRef="#ctx0" brushRef="#br0" timeOffset="14935.88">20455 4628 1127 0,'0'89'0'15,"-15"24"-4"-15,-10 14 4 16,-5 15 4-16,0 5-3 15,3-1-1-15,9-7 0 16,6-14 1-16,5-23-1 0,6-19-6 16,1-32-114-16,0-29-158 15</inkml:trace>
  <inkml:trace contextRef="#ctx0" brushRef="#br0" timeOffset="15176.33">21240 4233 1404 0,'37'116'14'0,"-13"50"-14"0,-15 44 0 16,-9 21-2-1,0 7 2-15,-5-4-2 0,-6-13-4 16,-3-9-25-16,-7-16-106 15,-1-16-171-15,-1-21-470 16</inkml:trace>
  <inkml:trace contextRef="#ctx0" brushRef="#br0" timeOffset="16047.98">3041 8085 1424 0,'124'-3'9'0,"16"6"-8"15,29 27 7-15,24 9 6 16,31 6 35-16,48 9 9 15,53 7-18-15,76 8 11 16,76 9-43-16,66 6-7 16,48 1 88-16,24 1-13 15,12-1 0-15,12-2-35 16,8 0 4-16,17-2-25 0,22 3 1 16,24 7-14-16,24 0 2 15,10 3-9-15,12-4 0 16,-14-5 0-16,-7-3 0 15,-31-11 0-15,-28-1 0 16,-41-12 0-16,-35-3 0 16,-33-6 0-16,-30-6 0 15,-20 0 0-15,-34-4 0 16,-22 0 0-16,-35-5 0 16,-51-4 0-16,-45-10 0 15,-51-10 0-15,-58-10 0 16,-41 0 0-16,-42-19 0 15,-39-5-12-15,-32-2-66 16,-31-4-117-16,-24 1-90 16,-12-4-265-16</inkml:trace>
  <inkml:trace contextRef="#ctx0" brushRef="#br0" timeOffset="16815.82">22360 9982 1322 0,'0'0'25'0,"0"0"-21"16,76 117-4-16,-43-38 17 0,0 23 16 15,-3 21 10-15,-11 23-4 16,-12 19-12-16,-7 10 6 15,-1 10-8-15,-20 13-3 16,-3 8-14-16,2 6-2 16,-1 1 2-16,7-12-6 15,1-20 1-15,3-20 0 16,-4-23-1-16,-8-22 27 16,-13-20 2-16,-20-16-6 15,-29-12-15-15,-33-10 0 16,-45-12 0-16,-41-18-8 15,-44-22 0-15,-56-13 1 16,-59-42 13-16,-56-27 6 0,-71-27-16 16,-50-22-1-16,-55-7 4 15,-51-3-7-15,-41 10 6 16,-41 8-4-16,-26 6 20 16,-32 12 4-16,-9 4-13 15,-10 3-1-15,-6 5-7 16,10 1-3-16,2 3 30 15,7 10-32-15,19 8 9 16,10 11-9-16,30 7 4 16,30 3-12-16,46 5 11 15,45 2-6-15,42 4 2 16,45 2 6-16,30-3 20 0,43-5-1 16,31-3-17-16,33-3-5 15,35-4 3-15,35-1-7 16,35 1 0-16,38 0 0 15,45 6 5-15,40 2-5 16,41 5 0-16,40 4 0 16,29-3 0-16,24-7 0 15,14-7 0-15,10-16 0 16,3-5 0-16,0-7 0 16,0-7 0-16,3-4 0 15,-3-16 0-15,0-15 0 16,-15-16 0-16,-4-25 0 15,-5-26 0-15,1-25 0 16,-4-28-43-16,2-23-96 16,0-1-71-16,11 31-210 0,14 60-238 15</inkml:trace>
  <inkml:trace contextRef="#ctx0" brushRef="#br0" timeOffset="17369.79">5824 8439 1408 0,'0'0'0'0,"75"111"-17"16,-26 15 17-16,5 31 18 15,-3 27 9-15,-8 14 47 16,-17 13-20-16,-12 2-19 16,-6-5-14-16,-4-10-21 15,0-8-4-15,7-20-39 16,8-20-63-16,9-26-63 0,10-39-161 16,8-37-169-16</inkml:trace>
  <inkml:trace contextRef="#ctx0" brushRef="#br0" timeOffset="17592.37">7793 8897 1208 0,'0'0'0'0,"139"127"-5"16,-62 13 5-16,1 32 4 15,-5 20 11-15,-9 3 67 16,-19-8-27-16,-15 1-39 16,-8-1-10-16,-7-5-6 0,-3-6-21 15,12-25-81-15,4-25-54 16,14-34-124-16,24-37-223 16</inkml:trace>
  <inkml:trace contextRef="#ctx0" brushRef="#br0" timeOffset="17804.47">9866 9631 1169 0,'0'0'0'16,"46"95"-3"-16,-33-3-2 0,-3 29 5 15,2 17 2-15,-2 26 52 16,1 12 47-1,-4 4-62-15,-4 2-29 0,-3-15-10 16,0-9-19-16,0-14-141 16,0-16-153-16</inkml:trace>
  <inkml:trace contextRef="#ctx0" brushRef="#br0" timeOffset="18972.81">8930 9701 1474 0,'0'0'47'0,"0"0"-39"15,0 0 52-15,0 0 33 16,0 0 1-16,0 0-30 15,-6-66-22-15,6 21-13 16,0-10-13-16,0-18-11 16,0-19-2-16,0-14-2 15,6-18 0-15,1-10-1 16,5-15 0-16,6-15 1 16,3-12 0-16,7-14 2 15,-1-4-3-15,1 6 0 16,-2 11 0-16,-10 17-1 15,-6 16 0-15,-8 8-3 16,-2 10-5-16,0 6 2 0,-10 8 0 16,5 10 4-16,5 8 3 15,0 6 0-15,0 1 0 16,9 1 1-16,6-2-1 16,-4-1 0-16,-5-1 1 15,-6-4-1-15,0-1 1 16,-5 4-1-16,-7 8 1 15,-1 9-1-15,4 14 0 16,6 8 2-16,3 4 1 16,0-5 1-16,9-1 1 15,7 3 2-15,6-2-4 16,-4 7-1-16,-1 9 4 16,-7 6-3-16,-2 7-3 15,-3 7 0-15,-2 1-2 0,0 3 1 16,-1 0 0-16,1 0 0 15,-3 3-1-15,3 2 0 16,2 3 1-16,-4 3-8 16,2 0-22-16,-1 0-76 15,-2 2-116-15,0 0-107 16,-20 14-29-16,-20 10 73 16,-8 0-119-16</inkml:trace>
  <inkml:trace contextRef="#ctx0" brushRef="#br0" timeOffset="19220.61">8915 5399 274 0,'0'0'184'16,"0"0"-77"-16,0 0 89 0,0 0-77 15,0 0-41-15,0 0 64 16,24-103-64-16,11 70 36 16,12 3-50-16,9 10-18 15,7 10-3-15,9 10-33 16,10 18-10-16,10 27-5 15,7 18 2-15,-3 12-2 16,-8 15-21-16,-19 14-12 16,-8 22-27-16,-16 12-93 15,-6 1-111-15,-5-17-344 16</inkml:trace>
  <inkml:trace contextRef="#ctx0" brushRef="#br0" timeOffset="20129.22">14134 9757 902 0,'0'0'286'16,"0"0"-186"-16,0 0-8 16,0 0-64-16,0 0-27 15,64 154 68-15,-48-32-22 0,-14 26-31 16,-2 17-8-1,-31 11-2-15,-8 6-3 0,-9-6-2 16,5-5-1-16,2-10-1 16,7-6 1-16,7-18-5 15,8-23-54-15,8-33-57 16,4-36-34-16,7-34-10 16,3-15 20-16,26-43-4 15</inkml:trace>
  <inkml:trace contextRef="#ctx0" brushRef="#br0" timeOffset="20346.06">15060 9827 868 0,'0'0'0'16,"84"67"2"-16,-47 21 77 15,-7 42 84-15,-16 40-98 16,-14 32-10-16,-11 20-17 16,-27 8-11-16,-5 6-25 15,-6-1-2-15,-2 0-29 16,-2-17-114-16,0-37-157 16,-3-47-241-16</inkml:trace>
  <inkml:trace contextRef="#ctx0" brushRef="#br0" timeOffset="21587.73">14650 10662 749 0,'0'0'31'15,"0"0"37"-15,0 0 48 16,100-52 48-16,-63 36-49 16,1-3 24-16,-3-11-53 0,-2-11-26 15,-3-16-27 1,1-13-10-16,0-20-3 0,2-16-2 16,-1-18-13-16,-3-11-5 15,-3-4 0-15,-10 7-2 16,-10 4 2-16,-6 11-1 15,-1 5 0-15,-26 3 0 16,-10-1-1-16,-15-6 2 16,-13-12 0-16,-11-13 0 15,-13-9 3-15,-10-2-2 16,-11 9 0-16,-5 22-1 16,-4 17-4-16,-2 20 0 0,-6 6 0 15,-6 1 4 1,-10-2-2-16,-11-5 2 0,-24-2 1 15,-20-1 2-15,-19 2-3 16,-4 10-1-16,12 11-2 16,14 13 3-16,8 8 2 15,5 8 13-15,-3 7 5 16,2 4-12-16,10-2 6 16,15 1-7-16,21-3-2 15,19-8 1-15,13-1 5 16,7-7 3-16,7-6 1 15,4-2-3-15,10-4 5 16,10-4 13-16,6-3-2 16,1-4-10-16,-1-4-11 15,-2 1-4-15,2 2-3 0,7 3 0 16,14 8-1-16,13 8 2 16,14 5 5-16,10 5 2 15,3 3 1-15,0 2-1 16,12 5-3-16,0 2-5 15,-1 0 3-15,-3-3-3 16,-2-4-1-16,-1-3-2 16,-5-4-4-16,0 3-2 15,0 4-8-15,-5 5 8 16,2 7 9-16,-2 3-1 16,2 8 1-16,2 4 0 15,-1 0 0-15,0 6-1 0,0-4 0 16,1 1-5-1,1 2-1-15,0 2-8 0,0 0-4 16,0 0 0-16,0 0-86 16,0 19-110-16,0 12-16 15,0 4-104-15,-12 3-132 16</inkml:trace>
  <inkml:trace contextRef="#ctx0" brushRef="#br0" timeOffset="21870.5">9896 5953 909 0,'0'0'120'0,"0"0"116"15,0-86-48-15,14 42-68 16,5-2-56-16,3 1-10 0,4 4-27 16,0 3-12-16,0 5-5 15,-1 4-2-15,1 8-5 16,-1 5 1-16,0 12-4 15,8 4-9-15,14 11-16 16,19 23-25-16,15 15 23 16,13 14-11-16,3 9 36 15,-3 6-17-15,-7-1-30 16,-8-4-66-16,-8 2-75 16,-2-8-146-16,-1-6-275 0</inkml:trace>
  <inkml:trace contextRef="#ctx0" brushRef="#br0" timeOffset="22626.07">18820 10118 526 0,'0'0'59'0,"0"0"108"0,-4-87 33 15,4 79 41 1,0 6-67-16,0 2-60 0,0 22-94 16,0 36-17-16,9 43 4 15,0 47 39-15,-2 38 20 16,-7 30 11-16,0 11-7 15,-13 6-37-15,-11 2-29 16,-6-11-2-16,-4-18-2 16,-3-29-1-16,-5-38 1 15,-1-30-6-15,2-33-47 16,4-25-82-16,2-30-45 16,9-23-139-16,5-49-389 15</inkml:trace>
  <inkml:trace contextRef="#ctx0" brushRef="#br0" timeOffset="22865.68">17585 10237 1254 0,'0'0'130'16,"0"0"-96"-16,23 93-17 15,-20-4 30-15,-3 26 46 16,-2 25-44-16,-22 15 8 16,-5 13-20-16,-6 9-15 15,-1 7-18-15,2 1-3 0,3 1-1 16,4-7-11-16,6-19-78 16,6-22-75-16,3-31-228 15,8-40-480-15</inkml:trace>
  <inkml:trace contextRef="#ctx0" brushRef="#br0" timeOffset="24327.7">18391 10281 746 0,'0'0'107'15,"79"-55"26"-15,-45 17 11 16,0-7-48-16,-1-11 1 16,0-8 11-16,0-17-52 15,-2-14-17-15,-4-14-8 16,-3-11-12-16,-8-14-5 0,-8-4-4 15,-8-4-4 1,0 6-1-16,-17 8-3 0,-9 7-2 16,-6 7-2-16,-7 5-11 15,-8 3-12-15,-14 1 4 16,-16-6 3-16,-19-2 2 16,-16-3 7-16,-15-1-27 15,-9 3 5-15,-1 6-17 16,3 9 19-16,7 11 4 15,9 10-10-15,5 7 21 16,-5 6 14-16,-7 0 0 16,-13-1 0-16,-12-5-1 15,-4-1 0-15,-1 2 1 0,3 4-1 16,7 12 0-16,5 9 1 16,3 6 2-16,4 10 1 15,5 5 0-15,1 2-3 16,3 5 0-16,0-5 0 15,-3 0 34-15,2 0-22 16,4 1-9-16,5-4 16 16,0 3-3-16,-1 2-3 15,-3 2-4-15,-7 4-9 16,-9 5 7-16,-3 1 2 16,-2 5-8-16,5-2 22 15,9-2-3-15,11-4-14 0,2-6 24 16,4-6-2-1,-4-6-17-15,-3-4-7 0,-3-2-3 16,7 2-1-16,7-1 0 16,5 4 1-16,10 2 2 15,0-1 0-15,-2 0 2 16,-5-1 2-16,-8 0 1 16,-1-1-5-16,-1 1 4 15,7-2-5-15,7-2-1 16,4 2 4-16,4-1 12 15,1 1-13-15,9 1 6 16,1 1-2-16,7 4-1 0,2 0 2 16,3 0 16-16,5 1-1 15,3 3-7-15,10-1-1 16,7 3-7-16,5 3-2 16,6 1-4-16,3 0 0 15,0-1 0-15,0 1 3 16,-1 1 1-16,-2-2-6 15,-1 3 2-15,-2 1-3 16,0 1 0-16,3 4-1 16,0 0-5-16,5 3 5 15,1 1-1-15,4 2 1 16,1-1 1-16,1-1 0 16,-1-1 0-16,-1 1 0 0,-2-1 0 15,1-5 3 1,-1 3-1-16,1-3 3 0,3 3 4 15,-3-3-1-15,3 1-3 16,-4-1-5-16,-2 0 2 16,3 1-2-16,-3 0 0 15,0-2 1-15,2 2-1 16,1-2 0-16,6 2 0 16,3 4 1-16,3-1 1 15,3 3 3-15,0 0-3 16,3 1-2-16,0 0 0 15,0 1 1-15,0 1-2 16,0 0-1-16,0 0-2 16,21 0-41-16,13 0-81 0,16 5-7 15,15 0-139-15,4-5-263 16</inkml:trace>
  <inkml:trace contextRef="#ctx0" brushRef="#br0" timeOffset="24844.95">10878 5257 986 0,'0'0'142'0,"0"0"-94"15,0 0 40-15,0 0 112 16,0 0-61-16,0 0-122 16,-2 0-6-16,-1 0-2 15,2 0-7-15,1 0 3 16,-2 0-4-16,2 0 1 16,0 0-3-16,-6 0 1 15,-8 0 0-15,-8 0-4 16,-9 0 4-16,-6 0 3 15,1 0-2-15,2-3 13 16,-1 3-9-16,4 0-5 16,0 0 0-16,1 0 0 15,5 0 0-15,4 0 0 16,9 0 0-16,4 0 6 0,5 0 7 16,0 0 0-16,3 0 2 15,-4 0-2-15,1 3-7 16,-6 11-6-16,-5 14 3 15,1 11-1-15,3 15 11 16,10 9 12-16,0 12 29 16,10 16 20-16,17 9-48 15,1 7-10-15,2 7-16 16,0-3-58-16,-6-26-273 16,-11-27-605-16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8:53:05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8616 3816 1491 0,'63'-74'8'0,"3"6"-7"16,6 6 5-16,3 10 23 15,4 5 42-15,4 10 3 16,3 7-35-16,-1 9-9 16,4 8-18-16,10 9-2 15,14 4-6-15,13 12-4 16,2 22-3-16,-4 7 3 15,-17 7 1-15,-19 4 2 0,-22 8 2 16,-18 12-2-16,-13 12 0 16,-14 17-1-16,-12 12-2 15,-9 11 0-15,-19 6 0 16,-29 0 1-16,-18-5-1 16,-20-14-1-16,-17-13 1 15,-15-20-2-15,-16-22 2 16,-14-27-9-16,-6-29 4 15,-1-19-10-15,9-32 1 16,14-19 2-16,21-10 12 16,26-13 3-16,22-11 3 15,26-10 1-15,27-12 1 0,11-9 2 16,45-6 7-16,25 0-8 16,23 17-6-16,28 20-3 15,18 34-5-15,26 41-26 16,16 29-43-16,19 48-167 15,28 33-373-15</inkml:trace>
  <inkml:trace contextRef="#ctx0" brushRef="#br0" timeOffset="42685.59">5113 13118 1481 0,'0'0'94'0,"0"0"-54"15,0 0 28-15,0 0 79 16,0 0-57-16,-118-57-35 16,66 57-26-16,-5 2-7 15,2 19-9-15,7 11-8 16,3 6-2-16,5 7-3 15,12 2 0-15,4-2 0 16,12-3-16-16,10-5-10 16,2-6-17-16,20-6 14 0,20-8 19 15,14-8 10-15,17-9 1 16,12 0 3-16,6 1 1 16,4 8 17-16,-7 8 11 15,-13 5-2-15,-24-3-16 16,-22 3-2-16,-25 4-13 15,-10 4 0-15,-39 5 0 16,-21-1 0-16,-15-5 0 16,-11-4 0-16,-3-6-84 15,4-5-100-15,10-7-169 16,26-7-246-16</inkml:trace>
  <inkml:trace contextRef="#ctx0" brushRef="#br0" timeOffset="43164.75">5589 13545 1135 0,'0'0'317'0,"0"0"-297"16,86-23-19-16,-77 23 108 15,-6 0 24-15,0 24-111 16,3 17-18-16,-2 13 10 15,-1 12-10-15,-3 9 2 16,0 6-3-16,0-3-3 16,-1-5-1-16,-7-16 0 15,-2-11-21-15,4-17-59 0,3-15-61 16,0-14 7 0,3-20 90-16,0-29-11 0,15-19-20 15,6-14 76 1,4-8 66-16,5-2 70 0,4-2-22 15,2 2-33-15,3 2-21 16,1 6-4-16,-1 9-1 16,-3 12-17-16,-5 20-15 15,-7 16-12-15,-5 15-8 16,-8 9 0-16,-5 3-3 16,0 17-6-16,1 15-9 15,-7 14 11-15,0 2-3 16,-22 0-8-16,-19-1-53 0,-18-8-61 15,-19-9-48-15,-14-10-126 16,-11-15-378-16</inkml:trace>
  <inkml:trace contextRef="#ctx0" brushRef="#br0" timeOffset="43561.85">4464 12875 946 0,'103'-71'495'16,"16"2"-480"-16,17 2-15 0,11 9 52 15,10 12 106-15,3 12-71 16,4 20-38-16,-5 14-17 16,-5 16 1-16,-3 36-19 15,-12 30-10-15,-13 27-4 16,-18 27 0-16,-31 25 2 15,-38 21 1-15,-39 22 1 16,-31 13-4-16,-57 0 0 16,-39-6-1-16,-37-22 1 15,-32-29 1-15,-17-34 7 16,-15-42-5-16,-2-42 0 16,9-42 16-16,5-39 17 0,16-45-12 15,23-29-2-15,26-25-7 16,38-19-13-16,47-21-2 15,44-14-16-15,29-6-12 16,59-1-9-16,32 10-21 16,34 11-9-16,20 22-39 15,34 35-49-15,26 41-134 16,18 35-309-16</inkml:trace>
  <inkml:trace contextRef="#ctx0" brushRef="#br0" timeOffset="48295.89">26459 6372 1146 0,'0'0'16'16,"-18"-79"95"-16,13 61 78 15,2 9-30-15,3 4-36 16,-1 5-49-16,-1 0-33 16,2 0-6-16,-3 11-12 0,-1 30-11 15,1 30 23 1,0 33 17-16,3 27-21 0,0 24-31 15,5 24 0 1,8 27 0-16,5 32 0 0,3 30 0 16,7 24 0-16,6 18 0 15,8 8 0-15,4 3 0 16,8-3 0-16,3-3 0 16,2-10 0-16,-1-7 0 15,-4-12 0-15,-1-16 0 16,-8-18 0-16,-4-20 0 15,-4-21 0-15,-2-15 0 0,-7-20 0 16,-3-11 0 0,-5-13 0-16,-7-16 0 0,-1-7 0 15,-6-12 0-15,-2-15 0 16,-2-17 0-16,-1-18 0 16,1-20 0-16,-2-20 0 15,0-11 0-15,0-11 0 16,0-5 0-16,0-12-54 15,0-23-57-15,0-19 26 16,-5-21-72-16,-1-17-24 16,-1-15-72-16,1-14-96 15,5-11-174-15</inkml:trace>
  <inkml:trace contextRef="#ctx0" brushRef="#br0" timeOffset="50329.43">26259 6057 838 0,'0'0'488'0,"0"0"-475"15,124-2 73-15,-68-7 59 16,7 1-65-16,9-2-56 15,10-4 4-15,18-5-8 16,26-1 16-16,26-2-3 16,23 3-18-16,25 0 16 0,12-1-20 15,7 3 19-15,9 1 18 16,-7 4-8-16,-12 3-8 16,-18 0-3-16,-23-1-9 15,-17-1-20-15,-20-1 0 16,-23 1 0-16,-22 2 0 15,-23 0 0-15,-16 4 0 16,-12-2 0-16,-8 3 0 16,-4 2 0-16,-6-1 0 15,-2 0 0-15,-8 2 0 16,-2 1 0-16,-4-2 0 16,-1 2 0-16,0 0 0 15,0 0 0-15,0 0 0 0,0 0 0 16,0 0 0-16,0 0 0 15,0 0 0-15,0 0 0 16,0 0 0-16,0 4 0 16,6 19 0-16,6 12 0 15,3 16 0-15,3 15 0 16,0 15 0-16,3 11 0 16,-2 11 0-16,3 6 0 15,-1 9 0-15,2 10 0 16,-1 5 0-16,-4 3 0 15,0 9 0-15,-5 3 0 16,4 11 0-16,-2 6 0 0,1 3 0 16,-1 2 0-1,0-11 0-15,0-5 0 0,-2-6 0 16,-2-8 0-16,0 3 0 16,-3-4 0-16,0 2 0 15,-1 5 0-15,5-1 0 16,1 7 0-16,7 3 0 15,5-3 0-15,1 4 0 16,2-12 0-16,-3-5 0 16,1-6 0-16,-6-8 0 15,-2-1 0-15,-1 8 0 16,-2 3 0-16,2 9 0 16,3 3 0-16,1-1 0 0,1 0 0 15,3-9 0 1,1-7 0-16,-4-7 0 0,2-6 0 15,-2-8 0-15,1-5 0 16,-4-5 0-16,2-5 0 16,0 1 0-16,2-3 0 15,0-6 0-15,4-5 0 16,0-8 0-16,-3-12 0 16,-3-5 0-16,0-9 0 15,-4-5 0-15,-3-2 0 16,2-3 0-16,-4-1 0 15,-3-3 0-15,0-5 0 16,-3-7 0-16,-4-8 0 16,-1-5 0-16,-1-5 0 0,0 0 0 15,0 0 0-15,-1 1 0 16,-12 2 0-16,-4 0 0 16,-4 2 0-16,-6-1 0 15,-10-2 0-15,-8-5 0 16,-16 0 0-16,-11 0 0 15,-5 0 0-15,-8 0 0 16,0 0 0-16,-5 0 0 16,2 0 0-16,-1 0 0 15,-1 2 0-15,-4-2 0 16,-9 0 0-16,-5-5 0 16,-3-5 0-16,-4-3 0 15,2 3 0-15,-2 1 0 0,4 0 0 16,1 2 0-16,3-2 0 15,-1 1 0-15,2 1 0 16,2 2 0-16,4 0 0 16,6 4 0-16,9 1 0 15,9 0 0-15,11 0 0 16,8 0 0-16,9 0 0 16,5 0 0-16,7 0 0 15,6 0 0-15,7 0 0 16,4 0 0-16,3 0 0 15,4 0 0-15,1 0 0 16,0 0 0-16,2 0 0 0,0 0 0 16,0 0 0-16,0 0 0 15,0 0 0-15,-3 0 0 16,-2 0 0-16,0 0 0 16,-4 0 0-16,-5-3 0 15,-3-2 0-15,-7-2 0 16,-5-1 0-16,-1 1 0 15,-1-2 0-15,5 3 0 16,3-2 0-16,7 2 0 16,7 1 0-16,2 0 0 15,5 5 0-15,2-2 0 16,5 1 0-16,2 1 0 16,2-3 0-16,0 2 0 15,-1-1 0-15,1-1 0 16,-3-2 0-16,-2-5 0 0,-4-13 0 15,-7-7 0-15,-5-11 0 16,-3-17 0-16,-4-14 0 16,-7-25-19-16,-6-28-173 15,-7-38-202-15,2-40-702 16</inkml:trace>
  <inkml:trace contextRef="#ctx0" brushRef="#br0" timeOffset="51919.05">26215 5828 911 0,'0'0'75'16,"0"0"-43"-16,0 0 123 15,0 0 4-15,0 0-47 16,0 0-36-16,0 0 1 16,-1-34-11-16,1 34 0 15,0 7-26-15,6 22-28 16,11 19-9-16,8 25-1 0,6 22-2 15,5 20-28 1,3 15-94-16,1 9-57 0,2 2-187 16,1-1-638-16</inkml:trace>
  <inkml:trace contextRef="#ctx0" brushRef="#br0" timeOffset="53385.75">27327 11369 1768 0,'138'-1'21'0,"25"-3"-20"16,21 4 10-16,26-3 89 15,21 3-67-15,15 0-1 16,18 0-14-16,-3 0 12 16,-4 0-20-16,-33 0 1 15,-41 0-7-15,-41 0-4 16,-42 0-21-16,-33 0-74 0,-30 0-144 15,-24 0-132 1,-13 0-428-16</inkml:trace>
  <inkml:trace contextRef="#ctx0" brushRef="#br0" timeOffset="53905.01">27968 12051 1705 0,'0'0'62'0,"0"0"-32"0,0 0 76 16,-83-48-28-1,63 48-61-15,0 14-7 0,-2 17 3 16,-1 14-1-16,-1 9-7 16,2 3-3-16,3 0-1 15,3-1-1-15,7-5 0 16,6-10-22-16,3-11-27 16,0-9-8-16,15-11 20 15,12-8 26-15,7-2 1 16,9-4 3-16,5-16-12 15,4-5-44-15,4-1-76 16,0-2-39-16,-3 5-146 16,0-1-167-16</inkml:trace>
  <inkml:trace contextRef="#ctx0" brushRef="#br0" timeOffset="54288.1">28344 12051 1702 0,'0'0'56'0,"0"0"-44"16,0 0 81-16,0 0 9 16,0 0-69-16,0 0-33 15,-48-3-5-15,29 26 4 16,0 6 0-16,2 3-3 0,8 4-12 15,3-3-8-15,6-6-19 16,0-4 1-16,0-8-24 16,6-5 15-16,10-7 18 15,0-3 33-15,1 0 0 16,-2-14 3-16,-1-7-1 16,-4-5 4-16,-1-5-4 15,0 2-2-15,-3 2-3 16,-1 6-28-16,-2 5-40 15,1 7-29-15,5 3-87 16,9 2-175-16,6 1-276 16</inkml:trace>
  <inkml:trace contextRef="#ctx0" brushRef="#br0" timeOffset="54854.9">28584 11722 1427 0,'0'0'47'0,"0"0"-33"16,0 0 120-16,0 0-12 16,0 0-122-16,0 0 0 15,31 116 0-15,-12-50 0 16,0 0 0-16,-2-2-1 16,-1-8-11-16,-3-11-16 15,-1-15 10-15,-4-11 12 0,-5-14 5 16,-3-5 1-1,0 0 4-15,0 0 10 0,-16-10 5 16,-7-4-5-16,-1 0 11 16,3 4-10-16,9 3-2 15,3 5 8-15,3 2-10 16,-3 0-11-16,-1 11-5 16,-1 14-1-16,1 4 6 15,5 4 0-15,5 1-57 16,0-7-52-16,13-8-22 15,10-10 20-15,7-9 52 16,5-3 38-16,3-25 21 16,2-10 0-16,4-8 6 15,-1-7 38-15,-6-1 49 0,-5 2-15 16,-12 7 32 0,-9 9-25-16,-7 11-31 0,-4 12 4 15,0 9-38-15,-1 4-20 16,-10 8-11-16,-2 24-3 15,3 14 8-15,-1 12 6 16,4 6 0-16,2-5-16 16,5-10-26-16,0-11-17 15,2-14-19-15,19-14 16 16,8-10 49-16,6-11 7 16,1-22-7-16,2-10-48 15,-5-9-95-15,-3-7-168 16,-5-7-460-16</inkml:trace>
  <inkml:trace contextRef="#ctx0" brushRef="#br0" timeOffset="55485.93">26877 10301 593 0,'0'0'167'16,"0"0"-57"-16,0 0 120 15,0 0 13-15,0 0-91 16,99-4-55-16,-3 4 6 16,28 0 13-16,26 0-38 15,26 0-11-15,23-3-30 16,22 0-9-16,10-1-2 15,3 2-26-15,-6 2 0 16,-18 0 0-16,-25 0 0 16,-37 5 0-16,-39 2 0 15,-33 4 0-15,-27-5 0 0,-21-1 0 16,-15-2 0-16,-13 0-127 16,-8 3-167-16,-29 1-146 15,-20-2-150-15</inkml:trace>
  <inkml:trace contextRef="#ctx0" brushRef="#br0" timeOffset="56063.22">27837 10639 596 0,'0'0'1178'16,"0"0"-1172"-16,0 0 22 15,0 0-28-15,0 0 95 16,-97-16-39-16,66 22-26 16,2 8-28-16,6 3-1 0,6 2-2 15,2 3-1-15,6 3 1 16,5-2-9-16,4 1-11 16,0-7-8-16,0 0 16 15,16-2 4-15,11-1-37 16,9-3 40-16,7-2 6 15,0-1 0-15,-2-5 0 16,-6-3 2-16,-12 0 0 16,-7 0-1-16,-8 0 0 15,-5 0-1-15,-3 1-1 16,0 3-11-16,0 6-14 16,0 5 16-16,-2 6 3 15,1 5 0-15,1 5 5 16,0 2 1-16,-2-1 1 0,-2-5 0 15,-7-7-2-15,-1-7-23 16,-3-6 0-16,-2-4-25 16,-4-3 10-16,1 0-38 15,2-9-43-15,11-7-96 16,7-2-348-16</inkml:trace>
  <inkml:trace contextRef="#ctx0" brushRef="#br0" timeOffset="56281.89">28059 10671 1232 0,'0'0'143'16,"0"0"-131"-16,0 0 50 15,78 122 37-15,-58-68-39 16,-4 2-53-16,-6-4-6 15,0-2-2-15,-2-5-11 16,1-5-110-16,1-11-247 16,-4-11-288-16</inkml:trace>
  <inkml:trace contextRef="#ctx0" brushRef="#br0" timeOffset="56454.5">28052 10888 1296 0,'0'0'6'0,"95"-25"-2"16,-36 17 7-16,-1 8 10 15,0 0-21-15,-8 0-43 16,-8 14-135-16,-3 2-87 16,-2-2-223-16</inkml:trace>
  <inkml:trace contextRef="#ctx0" brushRef="#br0" timeOffset="56678.86">28577 10834 991 0,'0'0'268'16,"0"0"-266"-16,0 0 17 16,0 0 91-16,-28-72-37 15,28 72-58-15,-2 0-15 16,-1 0-33-16,-4 2-29 15,-4 16 2-15,-1 5-114 16,2 4 20-16,-1-1-21 16,3-4-100-16,3-8 85 15</inkml:trace>
  <inkml:trace contextRef="#ctx0" brushRef="#br0" timeOffset="56856.72">28577 10834 667 0,'-75'38'303'15,"89"-57"-171"-15,4-1-1 0,-1 3-10 16,0 6-15-1,2 3-77-15,-2 7-17 0,1 1-8 16,0 6-4-16,1 16-5 16,0 7-2-16,1 3-8 15,-2 1-19-15,-1-5-11 16,-2-7 17-16,-4-7 6 16,-1-9-11-16,-4-5-39 15,0 0-66-15,0-18-32 16,3-7-144-16</inkml:trace>
  <inkml:trace contextRef="#ctx0" brushRef="#br0" timeOffset="57122.99">28924 10728 86 0,'0'0'67'0,"0"0"-38"0,0 0-29 15</inkml:trace>
  <inkml:trace contextRef="#ctx0" brushRef="#br0" timeOffset="57721.77">29042 10718 1183 0,'0'0'105'0,"0"0"-94"0,0 0 64 15,0 0 17-15,0 0-83 16,0 0-9-16,-12 23 0 16,9 18 0-16,0 6 0 15,-1 1-6-15,-1-6-30 16,2-3-24-16,2-11-61 15,1-6-15-15,0-12 61 16,9-6 75-16,12-4 4 16,5 0 65-16,6-13-25 0,2-4-38 15,0-3-6 1,-1-2-11-16,-3 0-39 0,-6 3-15 16,-6 1-45-16,-5-1-107 15,-4 0-269-15</inkml:trace>
  <inkml:trace contextRef="#ctx0" brushRef="#br0" timeOffset="57963.15">29229 10587 991 0,'0'0'432'0,"0"0"-432"16,0 0-3-16,0 0 3 0,0 0 22 15,62 92-15-15,-50-39-2 16,0 0-4-16,0-2-1 16,1-4-6-16,-1-10-59 15,-1-9-21-15,1-12-95 16,-2-11-64-16,2-5-40 16</inkml:trace>
  <inkml:trace contextRef="#ctx0" brushRef="#br0" timeOffset="58228.75">29512 10665 942 0,'0'0'38'0,"0"0"-27"15,0 0 3-15,0 0 59 16,0 0-47-16,0 0-19 16,-88 17 16-16,63-1-23 15,1-3 0-15,0 0 0 16,3-2 0-16,8-3-6 15,6-4-33-15,7 0-10 16,2-4 49-16,24 0 76 16,15 1-48-16,9 1-14 15,6 2 20-15,3 2-1 16,-4 8-33-16,-3 5-37 16,-9 0-204-16,-10-2-329 15</inkml:trace>
  <inkml:trace contextRef="#ctx0" brushRef="#br0" timeOffset="60279.25">27227 9109 834 0,'0'0'0'0,"0"0"0"16,50 112 1-16,-45-65 0 15,-3 4 0-15,-2-3-1 16,0-9 1-16,0-9-1 16,0-11 0-16,1-10 0 15,2-4 0-15,3-5 5 16,7 0 11-16,4-5-6 15,1-7 14-15,0-5 11 16,1-4 32-16,-5 1 10 0,2 3-4 16,-1 1-6-16,-3 6-6 15,0 6-46-15,2 4-10 16,6 2-5-16,5 17-5 16,4 7-3-16,1 3-10 15,-4 0-16-15,0-5-8 16,-3-1-14-16,-1-4-13 15,0-6-12-15,-3-9 30 16,-2-4 27-16,-1 0 17 16,-1-24 7-16,0-8-1 15,-2-4 1-15,1-2 6 16,-2 0 26-16,-3 1 10 16,-1 4 32-16,-3 7-29 15,-4 7 17-15,-1 8-10 16,0 5-14-16,0 6-38 15,-7 0-9-15,-6 5-6 0,2 18-4 16,-1 7-4-16,5 6 5 16,4 0-7-16,3-2-8 15,0-8 10-15,9-4-16 16,10-7 21-16,3-5 5 16,4-10 10-16,-1 0 3 15,7 0 3-15,1-14 2 16,1 0-1-16,-3-2-1 15,-3-1-3-15,-2 0-1 16,-4 4-45-16,-4-3-99 16,-6 0-175-16</inkml:trace>
  <inkml:trace contextRef="#ctx0" brushRef="#br0" timeOffset="60666.76">28092 9238 935 0,'0'0'390'16,"0"0"-379"-16,0 0-10 15,0 0 47-15,0 0 5 16,0 0-45-16,40 55-7 16,-37-17-1-16,-3 1 0 15,0 2 1-15,0-9-1 0,0-1-6 16,0-7-29-16,0-7-18 15,0-6-2-15,0-6 4 16,0-5 33-16,0 0 18 16,0-2 10-16,8-15 3 15,-1-6-7-15,0-4 1 16,0-4-2-16,-1 0 24 16,-2 1-11-16,1 3-6 15,-1 3-1-15,2 7-8 16,-2 5 2-16,-1 5-3 15,-1 5-2-15,-1 2-2 16,1 0-59-16,-1 0-58 16,4 2-69-16,5 8-43 15,1 0-233-15</inkml:trace>
  <inkml:trace contextRef="#ctx0" brushRef="#br0" timeOffset="61094.57">28332 9241 968 0,'0'0'92'15,"0"0"-91"-15,0 0 10 16,0 0 116-16,-45-72-46 0,38 71-52 16,-2 1-29-1,-1 0-6-15,-3 16-1 16,0 8 1-16,1 11 6 0,1 4-1 15,1 8 1-15,1-3-7 16,2-3-20-16,0-5-46 16,2-11-22-16,4-8 10 15,1-8 1-15,0-9 30 16,0 0 54-16,0-9 68 16,10-11 15-16,5-5-33 15,-1 0 63-15,2 2-11 16,-3 2-48-16,-1 7-18 15,-1 6 14-15,-5 2 1 0,-2 6-41 16,6 0-10 0,4 8-13-16,5 14-16 0,5 4 2 15,-1 3-19 1,-1-4-13-16,0-3-12 0,0-6-63 16,-3-6 5-16,-2-9-72 15,-1-1-103-15</inkml:trace>
  <inkml:trace contextRef="#ctx0" brushRef="#br0" timeOffset="61515.1">28543 9353 643 0,'0'0'382'15,"0"0"-296"-15,0 0 29 16,0 0-26-16,0 0-37 16,0 0-32-16,44 61 5 15,-41-17-1-15,-3 4-18 0,0-5-1 16,-9 1-3-16,-9-5-1 15,1-6-1-15,2-2-5 16,0-13-58-16,4-8-6 16,5-10-30-16,5-6 59 15,1-27 40-15,0-12 8 16,15-11-4-16,7-3 26 16,6-4 2-16,1-2 5 15,1-2 1-15,-4 1-14 16,-4 5-15-16,-5 6-8 15,-5 6-1-15,-2 8 0 16,-3 8-6-16,-3 11-6 16,1 8-5-16,1 6-21 0,1 5 19 15,0 3-27-15,2 6-31 16,5 16 61-16,-4 4 16 16,-2 1 1-16,-7 1 5 15,-1 0 6-15,-7 1-9 16,-26-5-3-16,-18-6-12 15,-16-6-150-15,-9-9-26 16,-5-3-140-16</inkml:trace>
  <inkml:trace contextRef="#ctx0" brushRef="#br1" timeOffset="66046.75">27340 7592 1133 0,'0'0'70'16,"0"0"-43"-16,0 0 97 15,0 0 11-15,0 0-50 16,0 0-41-16,0-13-23 0,0 13-3 15,0 17 1-15,-3 14 16 16,3 19 35-16,0 15-12 16,8 20-24-16,15 13-9 15,6 12-10-15,-2 9-5 16,1 4-3-16,-1-3-1 16,-2-6-2-16,1-12-3 15,-4-12 2-15,-2-15-3 16,-4-17-2-16,-3-19-27 15,-4-16-26-15,-4-10-32 16,-5-13-59-16,0 0-4 16,0-27-112-16,-7-15-288 15</inkml:trace>
  <inkml:trace contextRef="#ctx0" brushRef="#br1" timeOffset="66625.61">27360 7604 476 0,'0'0'78'16,"0"0"-43"-16,0 0 46 16,0 0 42-16,0 0 0 15,0 0-20-15,70 11 30 16,-42-2-1-16,11 1 9 0,9-1-39 16,12-4-20-16,6-1-7 15,0-4 8-15,0 0-20 16,-4 0-27-16,-2-3-3 15,-3-8-6-15,-4-3-4 16,0-2-2-16,-4 3-12 16,-3 0 1-16,-1 3-7 15,-8 3-2-15,-2 0-1 16,-7 2-23-16,-4-2-66 16,-7 3-55-16,-5 2-9 15,-4 2-275-15,-2 0-206 16</inkml:trace>
  <inkml:trace contextRef="#ctx0" brushRef="#br1" timeOffset="67325.61">28452 7531 886 0,'0'0'297'0,"0"0"-272"16,0 0-21-16,0 0 111 15,0 0-8-15,0 0-75 16,0 5-18-16,0 4 9 16,0 5 26-16,0 9 31 0,0 6-38 15,0 11-15-15,8 9 5 16,4 11-11-16,4 9-9 15,3 5-6-15,-2 5 0 16,2 0-2-16,0 1-4 16,2 2 1-16,-3-4-1 15,3-3 2-15,-1-7 4 16,-3-5-4-16,-1-2 16 16,-4-2-1-16,0-1-3 15,0-2-8-15,-3-6 3 16,0-5 0-16,0-7-6 15,-3-9 2-15,-3-9-1 0,0-8-2 16,-2-5-1-16,1-5 4 16,-2 1 1-16,0-3 1 15,0 2 2-15,0-2 0 16,0 0-2-16,0 1 0 16,0-1 2-16,0 2 7 15,0-2 4-15,0 0-2 16,0 0-9-16,0 1-5 15,0-1-2-15,0 0 1 16,0 0-2-16,0 0-1 16,0 0 1-16,0 0 0 15,1 0 0-15,-1 0 1 16,0 0-1-16,0 0 0 0,0 0 0 16,0 0-1-16,0 0 0 15,0 0 0-15,0 0 0 16,0 0 0-16,0 0-2 15,0 0-1-15,0 0-10 16,0 0-21-16,0-1-24 16,0-4-7-16,0 2-14 15,0-4-20-15,0 0 1 16,0-6-68-16,0-1-168 16,-3 2-281-16</inkml:trace>
  <inkml:trace contextRef="#ctx0" brushRef="#br1" timeOffset="67782.64">28771 8805 1216 0,'0'0'110'15,"0"0"-103"-15,0 0 9 16,0 0 47-16,0 0 10 16,-85 59-28-16,31-34-25 15,-9-1-5-15,-8-1 7 0,-13 2 22 16,-7-2-2 0,-3-4 11-16,5-3-23 0,4-6-4 15,12 0-10-15,8-3-3 16,7 0-5-16,11-2 1 15,8 0 5-15,7-3 12 16,9 2 0-16,6-1-4 16,5 0 15-16,6-2-14 15,3 2 1-15,0-2-10 16,-1 1-7-16,1-2-4 16,-3 0-1-16,2 0-2 15,1 0-2-15,0 0-7 16,1 0-12-16,2 0-7 15,0 0-30-15,0-2-28 0,0-9-78 16,6-2-61-16,9 0-153 16,-3 2-322-16</inkml:trace>
  <inkml:trace contextRef="#ctx0" brushRef="#br1" timeOffset="68009.83">27818 9011 991 0,'0'0'173'16,"0"0"-81"-1,0 0 35-15,0 0-47 0,-17-78-69 16,-2 34-11-16,-2-12-49 15,-3-9-137-15,0-5-200 16</inkml:trace>
  <inkml:trace contextRef="#ctx0" brushRef="#br1" timeOffset="71512.53">28514 7549 675 0,'0'0'262'0,"0"0"-206"16,84-9 41-16,-53 8 41 15,-1-5-11-15,-3 4-63 0,-2 0-29 16,-5 1-18-16,-1 1-10 16,2 0 1-16,4 8-8 15,8 12-1-15,6 3-1 16,1 6 1-16,0 1 0 16,-4 0-1-16,-6-2 2 15,-6-2-1-15,-5 1 1 16,-6-1-1-16,-5-1 0 15,-5-1-4-15,-3-2 0 16,0 0-7-16,0-3 2 16,0 0 0-16,0-2-4 15,-6-1-6-15,3-2 5 0,-2-2 8 16,1 1 6-16,1-5 1 16,3 0-2-16,0-3 2 15,0-1 0-15,0-1 1 16,0 0 1-16,0 0-2 15,0 3 2-15,0 2-2 16,2 1 0-16,3 1 1 16,0-1-1-16,-1 1 0 15,1 4-1-15,-2 1 1 16,-1 2-2-16,-1-1-7 16,-1 4-31-16,0-1-20 15,0 1 25-15,0-6 6 16,3 2 18-16,7 1 7 0,4 0 2 15,4 6 2-15,4 2 4 16,4 5 20-16,-3-1 47 16,-3 0 9-16,-10-3-17 15,-7-1-32-15,-3 3-22 16,-1-2-7-16,-16 1-1 16,-4 1-2-16,-1-3-8 15,0-2-32-15,-1-1-46 16,-7 0-28-16,-7-2-21 15,-2-3-67-15,0-6 11 16,8-3-134-16</inkml:trace>
  <inkml:trace contextRef="#ctx0" brushRef="#br1" timeOffset="73357.38">29271 7950 1485 0,'0'0'18'0,"182"-28"5"0,-63 14-15 16,8 1 16-1,2-5 48-15,-7-6 11 0,-11 1-17 16,-4 0-42-16,-4 1-15 16,-4 2-4-16,-4 4-3 15,-13 2-4-15,-7 3-1 16,-11 2-17-16,-12 2-20 16,-12 3-28-16,-11 2-49 15,-16-1-111-15,-11 0-152 16,-2-5-216-16</inkml:trace>
  <inkml:trace contextRef="#ctx0" brushRef="#br1" timeOffset="74155.48">29788 7785 494 0,'0'0'378'0,"0"0"-168"16,0 0-47-16,0 0 10 15,0 0-34-15,0 0-31 16,28 0-20-16,-28 0-23 16,0 0-30-16,0 0-10 15,0 0-1-15,0 0-21 16,0 0-3-16,-4 0-4 16,-18 0 2-16,-13 5 2 15,-11 9 0-15,-12 6-2 0,-7 0-6 16,3 6-12-1,2 4-3-15,7 6-8 0,2 0-15 16,8-2 8-16,3-4 11 16,10-5 7-16,10-4 13 15,7-3 7-15,11-1 1 16,2 5-1-16,3 4 21 16,20 5 28-16,3-1-1 15,4 1-18-15,-3 2-20 16,3 2-10-16,3 8-40 15,6-3-220-15,17 0-526 16</inkml:trace>
  <inkml:trace contextRef="#ctx0" brushRef="#br1" timeOffset="86916.79">27506 8973 363 0,'0'0'82'0,"0"0"-79"16,0 0-3-16,0 0 19 15,0 0 26-15,0 0-23 16,0 0-3-16,0 0 2 16,-34-24 13-16,31 24 16 0,1 0 8 15,2 0 10-15,0 0 26 16,0 0-2-16,0 0 59 16,0 0-40-16,0 0-4 15,0 0-17-15,0 0-38 16,-19 0-13-16,-19 8 29 15,-20 7 13-15,-27 2-21 16,-25 2-23-16,-24 2-16 16,-23 1-10-16,-14 0-11 15,-4-2-1-15,-7-2-1 16,7-3 2-16,6-4 1 16,10-3 2-16,19-2-3 15,22-2-6-15,27 1-2 16,23-1 8-16,21 0 1 15,16 2 0-15,10-3 4 0,5 4 9 16,-1-1 32-16,-2 0 7 16,-1 1-9-16,0 0-13 15,-1-2-9-15,0 1-9 16,0-4-8-16,2-1 6 16,4 0-10-16,6-1 0 15,2 2-1-15,5-2 0 16,0 0 0-16,2 0-1 15,0 0-26-15,0 0-30 16,0 0-36-16,14-2-49 0,14-8-92 16,12-2-194-1,11 0-348-15</inkml:trace>
  <inkml:trace contextRef="#ctx0" brushRef="#br1" timeOffset="87627.44">27097 8729 663 0,'0'0'216'16,"0"0"-160"-16,0 0 52 15,0 0 54-15,0 0-42 16,0 0-56-16,27 0 0 16,-4 7-26-16,8 0 13 15,2 0 7-15,4 1-13 16,2 2 12-16,3 2 9 0,5 2-22 15,-2 3-13-15,-7-2-7 16,-13 2-11-16,-9 4-11 16,-12 9-2-16,-4 11-11 15,0 13 3-15,-10 5-18 16,-12 2-38-16,-7-2-68 16,-7-6-9-16,-1-6-56 15,-1-13-75-15,6-19-330 16</inkml:trace>
  <inkml:trace contextRef="#ctx0" brushRef="#br1" timeOffset="88735.95">27125 7533 1210 0,'0'0'106'0,"0"0"-101"16,0 0 8-16,0 0 59 16,0 0-44-16,0 0-18 15,-83 43-3-15,59-13-3 16,2 2-4-16,2 8-1 16,3 2 0-16,4 4-3 15,6 2-32-15,7 3-8 16,0 0-23-16,10-6 4 15,10-6 9-15,5-8 13 0,1-11 41 16,-4-6 23-16,-5-6 45 16,-4-3-1-16,-3-2 3 15,-2-2-13-15,2 7-24 16,-1 0-19-16,-3 8-9 16,0 6-3-16,-3 7 1 15,-3 5-3-15,0 0 2 16,-15 2-1-16,-6-5 0 15,-7-3 0-15,1-5 1 16,-2-6 2-16,6-7-2 16,7-3-2-16,8-6 3 15,5-1 2-15,1 0 6 0,2-1 31 16,0-11 24-16,0-3-42 16,0 1-2-16,0 0 16 15,0 1-17-15,5 3-3 16,1 3-15-16,4 1 5 15,-4 3 1-15,0 3-2 16,3 0-7-16,3 0-8 16,5 15 0-16,6 11 0 15,6 7 6-15,-2 5-5 16,1 3 5-16,-1 2 1 16,-2 1 1-16,2 0-1 15,-2-4 1-15,1-4 1 16,1-2-1-16,-1-4 0 0,6-5 3 15,5-5 3 1,7-3-2-16,6-7-1 0,2-3 3 16,-4-4-2-16,-5-3 0 15,-7 0-2-15,-6 0-2 16,-8 0-19-16,-7 4-139 16,-5 3-124-16,-7 0-404 15</inkml:trace>
  <inkml:trace contextRef="#ctx0" brushRef="#br1" timeOffset="97347.68">24927 9629 368 0,'0'0'0'15,"0"0"-123"-15</inkml:trace>
  <inkml:trace contextRef="#ctx0" brushRef="#br1" timeOffset="100172.49">23713 9085 1178 0,'0'0'186'0,"0"0"-156"16,0 0-26-16,0 0 4 15,0 0 41-15,-90-10-19 0,51 34-21 16,-5 6-6-16,1 5-3 16,2 2-3-16,7 2-17 15,8-3-20-15,13-2-12 16,13-5-9-16,2-7 27 15,25-6 27-15,8-5 7 16,5-7 5-16,1-4 13 16,-1 0 29-16,-1 0 9 15,-5 0 5-15,-7 0-9 16,-7 2-9-16,-4 13-9 16,-6 7-21-16,-2 9-4 15,-8 8-8-15,0 0-1 16,-8 2-2-16,-15-3-4 0,-2-3-8 15,-3-7-22-15,1-6-21 16,2-11-53-16,3-8-43 16,5-3-50-16,4-11-35 15,8-14-76-15</inkml:trace>
  <inkml:trace contextRef="#ctx0" brushRef="#br1" timeOffset="100440.82">23835 9431 488 0,'0'0'299'0,"0"0"-177"15,0 0-52-15,0 0 67 16,0 0 16-16,0 0-44 16,0 0-71-16,43-15-33 15,-43 38-2-15,0 10 3 16,0 6 1-16,0 3-7 15,0 0-1-15,0-1-9 16,-4-6-40-16,1-7-70 16,0-9-76-16,0-9-14 15,0-10-29-15,1-4 7 16</inkml:trace>
  <inkml:trace contextRef="#ctx0" brushRef="#br1" timeOffset="100672.44">23850 9445 538 0,'0'0'217'0,"17"-109"-59"0,5 58-78 15,2 3 46-15,1 2-4 16,1 6-38-16,-1 4-27 16,0 6-13-16,-3 8-16 15,-3 7 1-15,-8 6-1 16,-3 4-13-16,-5 5-14 16,0 0-1-16,1 17-23 15,0 14 12-15,-2 11 9 16,-2 5-12-16,-4 3 0 15,-17 3-13-15,-8-5-23 16,-7-6-48-16,-8-9-45 16,-6-14-118-16,-6-10-171 15</inkml:trace>
  <inkml:trace contextRef="#ctx0" brushRef="#br1" timeOffset="101138.43">23383 8895 1076 0,'0'0'70'16,"130"-88"-8"-16,-60 51-30 16,6 2 34-16,6 3 30 15,0 5-48-15,1 7-20 0,-2 7-16 16,-2 9-6-16,-10 4-3 15,-11 10-2-15,-7 23-2 16,-8 18-5-16,2 24 1 16,-3 25 1-16,-8 28 3 15,-12 26 1-15,-20 17 0 16,-11 7 0-16,-42-8 0 16,-23-20-10-16,-17-19-10 15,-11-29-24-15,-8-29-38 16,-5-28-13-16,-2-33 32 15,3-12 61-15,5-26 2 16,4-23 26-16,7-16 17 16,8-10 30-16,14-7-4 0,18-7-1 15,19-4-27-15,16-4-10 16,12-5-24-16,11 2-7 16,0 3-21-16,21 8-22 15,12 8-62-15,7 8-71 16,12 5-132-16,8 1-514 15</inkml:trace>
  <inkml:trace contextRef="#ctx0" brushRef="#br1" timeOffset="103603.76">27652 7506 318 0,'0'0'66'0,"0"0"-55"0,0 0 33 16,0 0 11-16,0 0-25 16,61-82-25-16,-47 71-3 15,4-2 3-15,1 6 1 16,0 0 24-16,2 1 14 16,3 1-30-16,-3 4-13 15,0 1 0-15,-2-3 1 16,-4 3-2-16,3 0 0 15,0 0 0-15,3 0 0 16,1-1-2-16,3 1 4 16,2 0-4-16,3 0 4 0,3 0-2 15,0 0 0 1,4 0 2-16,1 0-3 0,0 5 1 16,4 3 0-16,-2 0-3 15,-1 1-11-15,1 4-9 16,1-1-28-16,-2 0 14 15,0 3 13-15,2-3 14 16,-2 2 9-16,4 3 1 16,-1-4-13-16,2 3 4 15,-2-1 4-15,-3 2-5 16,-3-3 10-16,-5 1 1 16,-5-1-1-16,-4 3-1 15,-4 1-10-15,-3 0-70 16,2 4-98-16</inkml:trace>
  <inkml:trace contextRef="#ctx0" brushRef="#br1" timeOffset="104251.88">29132 8233 611 0,'0'0'7'0,"0"118"-3"16,-12-62-2-16,-3-2-1 15,-3-1-1-15,-2-5 0 16,-3-3 0-16,-3-3 0 16,1-3 0-16,1 0 3 15,5-1-1-15,2 2-1 0,5-1 0 16,4 1 3 0,2-4-3-16,0-2 0 0,-4-5-1 15,-3-2 1 1,-3-6-1-16,-7-3 2 0,-3-2 8 15,-6-1 14-15,-5 1-3 16,-4-2-11-16,0 0-5 16,-1-1 0-16,1-1 0 15,0-1-5-15,-1 0 8 16,-5-3-7-16,-7 2 11 16,-2-3-5-16,-3-2 6 15,-2-3 1-15,-2-2 21 0,-4 0-8 16,-6-10-3-1,-3-7 0-15,-2-4-7 0,1 1-1 16,4-1-5-16,2-1-3 16,5-1-7-1,3-4 1-15,6-3 0 0,3-4 1 16,5-9-1-16,4-6 0 16,4-9 11-16,5-5 11 15,5-12 4-15,8-9 30 16,10-4-4-16,8 0-18 15,5-1 6-15,2 1 31 16,16 5-41-16,6 3-4 16,2 5-2-16,3 3-19 15,2 3 28-15,3-1-9 16,8 4-10-16,9-1-5 0,7 4-8 16,6 1-3-16,4 3-1 15,-6 5-7-15,-2 12-30 16,-1 18-23-16,16 21-149 15,23 6-196-15</inkml:trace>
  <inkml:trace contextRef="#ctx0" brushRef="#br1" timeOffset="105997.34">27158 6096 1009 0,'0'0'127'0,"0"0"-93"16,81 82 47-16,-59-16 60 15,-6 21-56-15,-3 18-43 0,-6 8-15 16,-2 3-10-16,0-7-7 16,-2-8-3-16,0-9-4 15,2-9 1-15,2-9-4 16,1-13-1-16,2-14-4 16,-1-17-17-16,-1-14-26 15,-1-9-34-15,1-7-24 16,1-17-94-16,5-19-211 15</inkml:trace>
  <inkml:trace contextRef="#ctx0" brushRef="#br1" timeOffset="107355.48">27190 6060 620 0,'0'0'306'0,"0"0"-237"16,0 0 92-16,0 0 1 16,0 0-81-16,0 0-7 15,40-17-29-15,-16 7-4 16,2-3-15-16,7 0 18 16,5-2-15-16,8 4 11 15,5 3-9-15,11 1-14 16,8 0 0-16,5 4 1 15,7-2-11-15,-3 3-2 16,0 0 5-16,-7 2 9 16,-11 0 4-16,-12 0-14 15,-13 0-3-15,-14 0-2 0,-7 0-3 16,-4 0-1-16,-5 0 0 16,1 2-1-16,2 0 1 15,6 3-2-15,2 0 2 16,0 0 0-16,-2-1 0 15,-4-1 2-15,-5-3-2 16,-3 0 1-16,-3 0 0 16,0 0 3-16,0 0 1 15,0 0 2-15,0 0 2 16,1 0 11-16,8 2 3 16,3 1-10-16,3 2-12 15,1 2-1-15,-1 3-1 16,0 1-1-16,-3 7-7 0,3 3 6 15,-1 5 3-15,0 5-7 16,-2 5 4-16,3 7 2 16,-1 8-2-16,2 3 2 15,-1 2 0-15,0 1 1 16,-6-2-1-16,-2-3 0 16,-4-7-1-16,-1-6 0 15,-2-5 1-15,0-3 1 16,0-7-3-16,1-5 3 15,1-2 0-15,3-4 0 16,1 6 1-16,2 6 2 16,1 5-3-16,0 4 0 0,-2-5-2 15,-2-4 2-15,-4-9 0 16,-1-5-1-16,0-2 1 16,0-4 0-16,0 3 0 15,0-3 0-15,0 2 0 16,0 1 3-16,0 0-3 15,0 1 0-15,0 1 0 16,0-1 0-16,0 0 0 16,0-4-1-16,0-1 1 15,0-1-3-15,0-1-4 16,-1 0-2-16,-2 1 8 16,-3 2-1-16,3-4 2 15,-3 3 1-15,2 0 0 0,-1 1 0 16,-1 2 0-1,-3 4-1-15,-4 3 1 0,-5 2-1 16,-11-1-3-16,-8 1 2 16,-12-3-1-16,-12-3 0 15,-12 1-2 1,-6-6 4-16,-6 3-1 0,-3-3-2 16,3-1 3-16,4 1-2 15,2-4 2-15,6 1 0 16,1-2 3-16,8 0-2 15,8 0 0-15,11 0 3 16,9 0-1-16,9 0-3 16,8 0 1-16,7 0 1 15,3 0 3-15,3 0 5 0,0 0 4 16,1 0 3 0,1 0-8-16,-1 5 0 0,-3-2-1 15,0 1-1-15,1-2-3 16,-4 4-2-16,4-4 4 15,-2 1-5-15,0 0 3 16,-1 3-1-16,-3-2-3 16,-1 3 1-16,-3-2-1 15,-1 0 0-15,3-1 0 16,4-1-5-16,5-1-3 16,2 0-29-16,4-1-55 15,0-1-52-15,7 0-102 16,21-5-522-16</inkml:trace>
  <inkml:trace contextRef="#ctx0" brushRef="#br1" timeOffset="108767.77">24943 7079 1252 0,'0'0'165'16,"0"0"-142"-16,0 0 83 16,0 0 79-16,0 0-21 15,0 0-67-15,99 16-64 16,-13-8-17-16,23-5-10 16,24 1-6-16,19 1 0 15,15 0 0-15,8-1 0 16,2 4 0-16,-7 3 0 15,-15-1 0-15,-20-3 0 16,-25-4 0-16,-22-3 0 16,-21 0 0-16,-16 0 0 0,-10 0 0 15,-12-2 0 1,-11-3 0-16,-6 2 0 16,-6-1 0-16,-3 1 0 0,-3 3-21 15,0 0-107-15,0 0-90 16,-2 0-95-16,-10-2-235 15</inkml:trace>
  <inkml:trace contextRef="#ctx0" brushRef="#br1" timeOffset="109207.84">26709 6813 1370 0,'0'0'67'16,"0"0"-58"-16,0 0 93 15,0 0 53-15,0 0-55 16,0 0-45-16,-36-63-11 16,36 63 3-16,0 0-2 15,0 0-14-15,0 0-9 16,0 0-22-16,0 0 0 15,8 0 0-15,4 0 0 16,9 4 0-16,10 6 0 16,7 8 0-16,8 2 0 15,2 3 0-15,4 4 0 16,-2-4 0-16,-5 1 0 0,-6-4 0 16,-8-3 0-16,-7 3 0 15,-6-1 0-15,-10 5 0 16,-8 10 0-16,-4 11 0 15,-28 13 0-15,-19 9 0 16,-12 2 0-16,-5 4 0 16,-4-4 0-16,2 0 0 15,7-6 0-15,5-10-74 16,13-16-237-16,11-16-349 16</inkml:trace>
  <inkml:trace contextRef="#ctx0" brushRef="#br1" timeOffset="110181.91">23532 6909 1580 0,'0'0'27'15,"0"0"37"-15,0 0 69 16,0 0-8-16,-95 3-61 16,71 7-28-16,-3 4-18 15,-3 0-18-15,1 3 0 16,4 0 0-16,3-2 0 16,9-3 0-16,7-6 0 0,4 0 0 15,2-1 0-15,7-2 0 16,19-3 0-16,9 2 0 15,3-2 0-15,-2 0 0 16,-8 0 0-16,-4 0 0 16,-10 0 0-16,-7 0 0 15,-2 0 0-15,-3 7 0 16,-2 14 0-16,0 8 0 16,0 8 0-16,-13 6 0 15,-6 0 0-15,-4 0 0 16,-1-4 0-16,4-6 0 15,2-5 0-15,3-9-5 16,7-8-59-16,4-4-62 16,4-7-39-16,0 0 48 15,7-3-97-15,16-12-199 0,2-4-156 16</inkml:trace>
  <inkml:trace contextRef="#ctx0" brushRef="#br1" timeOffset="110708.66">23675 7204 1284 0,'0'0'161'0,"0"0"-57"16,0 0 138-16,0 0-73 15,0 0-101-15,0 0-49 16,35 31-19-16,-35 1 0 16,0 5 0-16,0 2 0 15,-6 4 0-15,1 2 0 0,5-1 0 16,0 1 0-16,0-7 0 15,0-9 0-15,0-9 0 16,2-12 0-16,2-8 0 16,2-1-4-16,3-24-22 15,6-15 10-15,0-14 16 16,4-9 13-16,2-12 2 16,4-10-7-16,7-4 2 15,4 4-10-15,3 7 0 16,3 11 0-16,1 9 0 15,-5 9 0-15,-3 6 0 16,-7 10 0-16,-3 6 0 16,-7 8 0-16,-6 8 0 0,-6 5 0 15,-6 6 0 1,3 0 0-16,2 14 0 0,3 22 0 16,6 10 0-16,-2 10 0 15,-5 2 0-15,-5-3 0 16,-2-2 0-16,0-1 0 15,-13-6 0-15,-7-6 0 16,-5-8 0-16,-5-8 0 16,-1-7 0-16,1-8-13 15,3-5-37-15,3-4-47 16,4 0-23-16,3 0-77 16,8-6-101-16,7-1-233 15</inkml:trace>
  <inkml:trace contextRef="#ctx0" brushRef="#br1" timeOffset="121651.84">27920 7902 175 0,'0'0'620'16,"-22"-125"-620"-16,7 52 0 15,-6 3 2-15,1 1 3 16,0 3 3-16,1 3 24 16,2 7 12-16,4 1-38 15,2 8-6-15,6 1-8 16,3 4-8-16,2 1-15 15,0 4-76-15,-1-1 11 16,-4 1 24-16,-1-1-55 0,0 1-123 16</inkml:trace>
  <inkml:trace contextRef="#ctx0" brushRef="#br1" timeOffset="122001.62">27691 6663 794 0,'0'0'45'0,"0"0"-44"16,0 0 5-1,27 99 27-15,-21-48 14 0,-2 11-27 16,3 16 2-16,3 9 0 16,2 12-6-16,4 2-9 15,5 1-5-15,1-2-1 16,4-6-1-16,2-7-1 16,0-6 1-16,0-10-5 15,-1-10-21-15,-3-10-29 16,-7-5-54-16,-3-7-62 15,-6-8-39-15</inkml:trace>
  <inkml:trace contextRef="#ctx0" brushRef="#br1" timeOffset="122591.32">27462 6754 1099 0,'0'0'0'0,"0"0"5"0,41-80 53 15,-34 55 8-15,2 0-40 16,-3 5-21-16,2 0 8 16,2 3 18-16,5 4 22 15,7 6 4-15,4 5 17 16,9 2-37-16,3 0-17 15,-2 9-1-15,-3 4-10 16,-7-1-6-16,-3 1-3 16,-2-1-8-16,3 5-16 15,1 0-20-15,5 1-22 16,-1-1-53-16,0 0-18 16,-4-2-86-16,-4 4-146 15</inkml:trace>
  <inkml:trace contextRef="#ctx0" brushRef="#br1" timeOffset="123406.3">27770 8165 597 0,'0'0'88'0,"0"0"-49"0,0 0 51 15,0 0 8-15,0 0-44 16,0 0 25-16,0 0 56 15,3 0 20-15,14 0-59 16,5 3-23-16,0 2-6 16,2-2 2-16,-6-1 6 15,3-2-25-15,-4 0-13 16,-1 0-15-16,0 0-7 16,-3-4 1-16,-1-5-10 0,2-5-5 15,-2-6-1-15,1-9-7 16,-1-6-15-16,1-7-16 15,-1-11-51-15,3-5-3 16,3-9 3-16,4 1-136 16,5 6-191-16</inkml:trace>
  <inkml:trace contextRef="#ctx0" brushRef="#br1" timeOffset="138361.5">10356 13189 894 0,'0'0'177'16,"0"-90"-4"-16,0 66-10 15,0 11-18-15,-2 10 14 16,2 3-77-16,0 16-66 16,0 47-11-16,0 50 3 15,11 52 52-15,8 56-24 16,2 33-22-16,-9 18-9 15,-9 2-4-15,-3-4 0 16,0-10 1-16,1-8-2 16,8-8 0-16,3-14 0 15,2-7 0-15,-3-15 0 16,-3-10-1-16,-5-20-1 16,-3-29-9-16,-3-24-59 0,-16-33-62 15,1-31-64-15,0-37-85 16,9-24-373-16</inkml:trace>
  <inkml:trace contextRef="#ctx0" brushRef="#br1" timeOffset="141023.35">10438 16961 599 0,'0'0'247'0,"0"0"-197"0,0 0-30 16,0 0 104-16,0 0 8 15,0 0-30-15,-8-10 5 16,13 10-17-16,14 0-36 16,14 0-7-16,16 10-16 15,17 2-10-15,17 2 2 16,14 1-9-16,18-2-3 16,24-4 3-16,29 3 4 15,41-6-7-15,39 2-10 16,23 1 13-16,18-3 87 15,10-1-47-15,4 2-20 16,-5-3 5-16,-9 2 22 16,-13-2-33-16,-20 0-28 0,-13 0 0 15,-29 1 0-15,-29-3 0 16,-34-2 0-16,-38 2 0 16,-29-1 0-16,-29 2 0 15,-25-2 0-15,-17-1 0 16,-13 3-39-16,-6-1-224 15,-28 3-89-15,-15-5-169 16</inkml:trace>
  <inkml:trace contextRef="#ctx0" brushRef="#br1" timeOffset="141875.96">14653 13246 918 0,'0'0'86'0,"0"0"-26"16,0 0-54-16,0 0 54 0,10 129 111 15,-2-21-40-15,-1 42-83 16,-1 34-3 0,-1 35-7-16,-4 32 9 0,-1 23-3 15,0 19-12-15,-6 10-11 16,-6-5-4-16,2-5-4 15,-1-14-2-15,0-16-3 16,-5-18 0-16,-4-28-5 16,-7-21-2-16,-4-24 0 15,-2-31 2-15,-3-23-3 16,3-31 0-16,5-24-2 16,4-22 2-16,7-16-15 15,9-18-60-15,8-7-57 16,0-34-104-16,20-25-595 0</inkml:trace>
  <inkml:trace contextRef="#ctx0" brushRef="#br1" timeOffset="143203.46">10985 16327 996 0,'0'0'149'15,"0"0"-29"-15,0 0 109 16,0 0-5-16,0 0-56 15,0 0-41-15,-25-87-93 16,37 58-34-16,13-10 0 16,8 0 0-16,10-2 0 15,5 0 0-15,-2 7 0 16,2 5 0-16,-7 7 0 0,-8 3 0 16,-9 9 0-16,-10 3 0 15,-7 7 0-15,-4 1 0 16,3 29 0-16,-2 19 0 15,-2 16 0-15,-2 8 0 16,0 5-19-16,-5 3-11 16,-17-1 10-16,-9 3 3 15,-11-5 3-15,-10-14-6 16,-8-13 1-16,-4-18 3 16,4-17 6-16,1-15-6 15,5-1 6-15,4-26 9 16,3-10 1-16,7-11 0 15,4-8-4-15,15-7-8 0,14-3-14 16,7 1-22 0,10 1-29-16,20 3-13 0,7 9 1 15,5 5-46-15,1 14-42 16,2 13-45-16,4 8-66 16,5 11-386-16</inkml:trace>
  <inkml:trace contextRef="#ctx0" brushRef="#br1" timeOffset="143578.39">11518 16075 1091 0,'0'0'98'0,"0"0"-83"16,0 0 130-16,0 0 17 16,0 0-77-16,0 0-13 15,-9-30-27-15,9 50-14 16,14 10 18-16,8 9 13 15,4 6-37-15,6 3-11 16,2 5-8-16,6 2-4 0,-1 0-2 16,1-2 0-16,-1-2-18 15,-5-8-71 1,-6-10-93-16,-6-12-25 0,-5-14-159 16,0-7-260-16</inkml:trace>
  <inkml:trace contextRef="#ctx0" brushRef="#br1" timeOffset="143768.12">11843 16198 1233 0,'0'0'78'16,"0"0"-78"-16,-87-33 90 0,53 35 21 16,-2 22-85-16,-1 10-12 15,2 4-5-15,0 2-9 16,12 3-2-16,4-3-44 15,10-4-92-15,7-6-120 16,2-15-156-16</inkml:trace>
  <inkml:trace contextRef="#ctx0" brushRef="#br1" timeOffset="144128.22">12246 15676 1361 0,'0'0'91'0,"0"0"-61"15,0 0 45-15,0 0 53 16,0 0-37-16,0 0-71 16,-63-69-16-16,35 78 1 15,-1 20 0-15,5 10-2 16,5 15 1-16,11 12 4 15,8 16-4-15,0 15 2 16,11 5-3-16,7 4-3 16,-3 3 0-16,-1-7 0 15,-3-7-1-15,-3-5 1 16,-4-14-22-16,-4-13-79 0,0-17-24 16,0-13 2-16,-7-15-29 15,-9-16-100-15,0-2-7 16,0-22-70-16</inkml:trace>
  <inkml:trace contextRef="#ctx0" brushRef="#br1" timeOffset="144293.57">11944 16373 1186 0,'0'0'25'0,"0"0"-21"15,0 0 76-15,91-61-23 16,-52 56-41-16,3 3-13 15,4 2 5-15,0 0 0 16,2 0-8-16,0 0-1 0,4 0-87 16,3 0-265-16,5 0-246 15</inkml:trace>
  <inkml:trace contextRef="#ctx0" brushRef="#br1" timeOffset="144613.63">12536 15887 1220 0,'0'0'54'16,"0"0"-29"-16,0 0 44 16,0 0-5-16,0 0-54 0,0 0 14 15,-3 102-3-15,3-40-10 16,0 8 4-16,0 8-7 15,3 0-8-15,3-2 4 16,-3-4-4-16,-1-11-1 16,1-10-2-16,1-12-18 15,-4-14-8-15,0-9 2 16,0-7-11-16,0-6-25 16,-7-3-87-16,-10 0-26 15,-8-5 9-15,3-9-97 16</inkml:trace>
  <inkml:trace contextRef="#ctx0" brushRef="#br1" timeOffset="144815.5">12511 16276 1105 0,'0'0'45'16,"100"-17"-37"-16,-57 15 100 15,-4 2-8-15,-2 0-75 16,3 2-25-16,1 10-10 16,1 0-65-16,2-1-147 15,-3-5-59-15,3-6-300 0</inkml:trace>
  <inkml:trace contextRef="#ctx0" brushRef="#br1" timeOffset="145079.28">13029 15981 844 0,'0'0'340'16,"0"0"-305"-16,0 0-27 16,0 0 61-16,0 0-10 15,0 0 3-15,-33 89-5 16,31-21-36-16,2 9-14 15,0 8-2-15,2 7-3 16,5 5 0-16,0-5-2 0,-4-8 0 16,-3-16-3-16,0-16-6 15,0-14-37-15,-11-14-25 16,-6-17-80-16,-2-7-77 16,-6-12-100-16</inkml:trace>
  <inkml:trace contextRef="#ctx0" brushRef="#br1" timeOffset="145332.43">12828 16358 908 0,'0'0'78'0,"90"-3"-38"0,-44 3-16 16,2 0 154-16,-6 10-92 15,-3 0-73-15,-5 5-13 16,-7-1 0-16,0 1-10 16,-2-1-70-16,2 1-120 15,3-4-77-15,1-5-329 16</inkml:trace>
  <inkml:trace contextRef="#ctx0" brushRef="#br1" timeOffset="145769.04">13545 15981 1066 0,'0'0'105'0,"0"0"-5"0,0 0-24 16,14-75-7 0,-14 72-1-16,0 3-28 0,-3 3-40 15,-4 28-8-15,3 22 8 16,1 22 13-16,3 15 6 15,0 9-12-15,7 2 1 16,6 2-5-16,0 0-3 16,-6-6 2-16,-3-7-2 15,-4-11 0-15,0-9-1 16,-7-17-5-16,-10-16-40 16,-2-12 14-16,-3-18-46 15,1-7-5-15,-11-3-13 16,-11-21-63-16,-8-10-18 15,-10-9-34-15,3-8-42 16</inkml:trace>
  <inkml:trace contextRef="#ctx0" brushRef="#br1" timeOffset="145943.64">13363 16402 939 0,'0'0'36'0,"88"-7"-32"16,-38 7-2-16,7 0 25 16,4 7-7-16,3 5-16 0,0 3-4 15,-1 1-26 1,-3-2-114-16,-2-4-239 0</inkml:trace>
  <inkml:trace contextRef="#ctx0" brushRef="#br1" timeOffset="148932.19">10484 15240 315 0,'0'0'45'15,"0"0"-43"-15,0 0 10 16,0 0 47-16,0 0 14 16,0 0-16-16,-100 4-11 15,78-4 29-15,4-4-1 16,4 1-14-16,8 2 4 16,5 1-4-16,1 0 22 15,0 0 39-15,12 0-20 16,16 0-65-16,18 0-30 15,23 0 1-15,28 1-4 16,24 9 1-16,22 2 5 0,18 3-3 16,21 2 19-16,19 0 4 15,17 5-8-15,9-2 5 16,-3-4 6-16,-7-3-10 16,-3-9-5-16,-7-4-3 15,-4 0 13-15,-5-9-6 16,-10-4-4-16,1-1-7 15,-4 1 1-15,-4 2-2 16,-1 4 1-16,-12 6-5 16,-15 1-5-16,-26 0 0 0,-29 0-54 15,-34 0-167 1,-26 0-360-16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8:58:1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24412 13526 1513 0,'-26'-81'42'0,"-4"8"-35"16,0 20 19-16,7 17 120 15,10 21 4-15,9 11-45 16,4 4-47-16,-3 26-58 16,3 42 0-16,0 49 0 0,0 62 0 15,0 43 0-15,0 39 0 16,0 24 0-16,7 10 0 15,6-7 0-15,2-13 0 16,5-22 0-16,1-30 0 16,1-16 0-16,-1-25 0 15,-5-27 0-15,-1-14 0 16,-12-34 0-16,-3-35 0 16,0-26 0-16,0-44 0 15,0-21-130-15,0-44-127 16,0-32-184-16,2-31-619 15</inkml:trace>
  <inkml:trace contextRef="#ctx0" brushRef="#br0" timeOffset="418.82">24080 13266 635 0,'0'0'508'15,"86"-15"-432"-15,-19 7 73 16,18-1 19-16,24-2-58 16,18-4-23-16,21 3 5 15,16 1 5-15,12 5-54 16,13 3-12-16,11 3 3 16,0 0-17-16,-6 0-17 15,-17 3 0-15,-25 5 0 16,-31-2 0-16,-28-3 0 15,-32 2 0-15,-27-5-5 0,-20 1-83 16,-13 1-98-16,-1 2-196 16,0 5-247-16</inkml:trace>
  <inkml:trace contextRef="#ctx0" brushRef="#br0" timeOffset="867.94">26247 13389 1467 0,'0'0'2'0,"37"111"-2"15,-13-10 65-15,-1 41 53 0,0 39-22 16,0 35-41 0,-1 28-34-16,-1 17-8 0,1 12-4 15,2 6-1-15,0 2 5 16,-3-3-7-16,0-8-5 15,-2-15 4-15,-2-22-3 16,-3-26-1-16,-4-26 0 16,-6-27 6-16,-4-22 12 15,0-27 6-15,0-24 6 16,0-32-23-16,-3-18-6 16,-2-16 0-16,2-12-1 15,2-3-1-15,-1 0 1 16,2 0 7-16,0 0-3 15,0 0-4-15,0 0-2 16,0 0 1-16,0 0-35 0,0 0-27 16,0-3 12-16,0 0 8 15,0-1-3-15,0 4-15 16,0 0-23-16,0 0-1 16,0 0-61-16,-10 0-79 15,-3 0-78-15,-7 0-138 16</inkml:trace>
  <inkml:trace contextRef="#ctx0" brushRef="#br0" timeOffset="1217.94">26267 17478 1207 0,'0'0'55'0,"0"0"-53"15,0 0 1-15,0 0 32 0,0 0 104 16,-91 53-41-16,35-52-53 15,-12-1 58-15,-19 0-27 16,-17-10-19-16,-16-7 17 16,-13-2-38-16,-10-1-32 15,-6 1-4-15,-3 2-2 16,4 1 1-16,22 2 1 16,27 1 0-16,32 3-1 15,33 0-7-15,20 4 8 16,11-3 2-16,3-2 36 15,0-6 21-15,0-8-33 16,8-6-26-16,2-15 0 16,-4-20 0-16,-6-25 0 0,0-30 0 15,-19-38 0-15,-19-39-11 16,-3-31-250-16,7-13-632 16</inkml:trace>
  <inkml:trace contextRef="#ctx0" brushRef="#br0" timeOffset="2085.88">23192 13404 276 0,'0'0'0'16,"0"0"-173"-16</inkml:trace>
  <inkml:trace contextRef="#ctx0" brushRef="#br0" timeOffset="2353.17">23192 13404 672 0,'-67'-12'45'16,"68"12"-20"-16,1 0 53 15,4 0 20-15,10 0 9 16,17 0 33-16,20 0-42 15,18 0-2-15,10 0 14 16,4 0-7-16,-5 0-32 0,-7 0-24 16,-4 0-33-16,-7 0-7 15,-2 0-4-15,-3 0-3 16,-6-3-3-16,-2-2-74 16,-7 0-102-16,-3 1-99 15,-8-1-116-15</inkml:trace>
  <inkml:trace contextRef="#ctx0" brushRef="#br0" timeOffset="2702.7">23847 13157 797 0,'0'0'96'0,"0"0"-88"16,0 0 49-16,0 0 96 16,0 0-92-16,0 0-40 15,67 30 17-15,-42-19 23 16,1 1-21-16,2 3 4 16,8 1 16-16,4 7-13 15,1 4 4-15,-4 1 3 16,-10 0-11-16,-16 0-14 15,-11 2-29-15,-13 1-2 16,-24 5-1-16,-14 0 3 0,-4 4-24 16,-6-5-42-16,4-1-36 15,6-8-124-15,14-9-222 16</inkml:trace>
  <inkml:trace contextRef="#ctx0" brushRef="#br0" timeOffset="3453.11">23062 13941 729 0,'0'0'0'16,"97"-30"-326"-16,-45 13 326 16,-2 3 44-16,-3 0-19 0,-6 4-8 15,-10 5-17-15,-10 0-67 16,-7 1-11-16</inkml:trace>
  <inkml:trace contextRef="#ctx0" brushRef="#br0" timeOffset="3636.88">23479 13904 1029 0,'0'0'0'0,"85"10"-264"16,-36-3 192 0,-6 1 72-16,-8 4 68 0,-16 2-44 15,-12 6-24-15,-7 2-73 16,0-3-176-16</inkml:trace>
  <inkml:trace contextRef="#ctx0" brushRef="#br0" timeOffset="3804.76">23695 14364 731 0,'0'0'0'16,"0"0"-158"-16,81 40 132 15,-53-26 26-15,2 5 124 16,-4 1-71-16,-6 2-53 0,-8 1-9 16,-9-2-207-16</inkml:trace>
  <inkml:trace contextRef="#ctx0" brushRef="#br0" timeOffset="3937.05">23828 14744 1221 0,'0'0'0'0,"0"0"-13"16,0 0-68-16,0 0 28 16,0 0-140-16,0 0-107 15,76 27-106-15</inkml:trace>
  <inkml:trace contextRef="#ctx0" brushRef="#br0" timeOffset="4292.25">23123 14550 385 0,'0'0'826'16,"0"0"-809"-16,102 61 2 16,-45-35 118-16,10 4-32 0,9-2-77 15,8 2-13-15,8-1 5 16,9-3-11-16,5-4-3 16,8-5 9-16,0-3 4 15,0-6-11-15,-8-3-1 16,-9-5-5-16,-14 0-2 15,-14 0 0-15,-14-5-44 16,-19-2-94-16,-14-3-238 16,-13-2-352-16</inkml:trace>
  <inkml:trace contextRef="#ctx0" brushRef="#br0" timeOffset="4724.06">24047 14452 1318 0,'0'0'0'0,"0"0"-92"15,0 0 79-15,-82-42 13 16,76 42 3-16,4 0 9 15,2 0 39-15,0 0-4 16,0 0 5-16,0 0 26 0,7 10 0 16,10 4 0-16,7 2-32 15,3 0-20-15,1 3-1 16,2-1-5-16,-3 2-13 16,3 0-2-16,-3 0 3 15,1 4-6-15,-3-2 0 16,-4 5 11-16,-4-1-8 15,-9 3 14-15,-5-2 1 16,-3-4-15-16,-6 2 3 16,-19 0-7-16,-12-1 0 15,-8 2-1-15,-4 0-3 16,1 1-38-16,2 1-91 0,7 2-49 16,8 1-116-1,15-3-158-15</inkml:trace>
  <inkml:trace contextRef="#ctx0" brushRef="#br0" timeOffset="6239.28">16632 14884 847 0,'0'0'722'15,"0"0"-722"-15,0 0-7 16,0 0 7-16,-119-23 7 0,70 42-3 16,4 10-2-16,7 12-2 15,10 3 0-15,13 7-1 16,15-1-26-16,2 1-27 16,32 0-10-16,20-1 8 15,17-2 46-15,7-3 10 16,1-2 9-16,-12-6 55 15,-19-3 1-15,-15-1-3 16,-21-2-28-16,-12 1-17 16,0 0-12-16,-27-3-3 15,-12 0-2-15,-15-1 0 16,-13-3-3-16,-10-2 3 0,-8-4-14 16,1-5-95-1,8-11-103-15,16-3-319 0</inkml:trace>
  <inkml:trace contextRef="#ctx0" brushRef="#br0" timeOffset="6689.97">16960 15475 1548 0,'0'0'36'0,"0"0"-34"16,87-20 7-16,-78 20 97 15,0 20-66-15,-2 13-30 0,2 9 9 16,-3 11-6-16,-4 3-5 16,-1 3-4-16,-1-2-4 15,0-4-1-15,0-12-34 16,-6-10-78-16,-2-15-46 16,0-16 26-16,0-3 29 15,4-33 90-15,1-16-12 16,3-10 26-16,1-8 41 15,21-3 28-15,6-2 50 16,3-2 7-16,6 4-39 16,-3 7-21-16,1 9-16 15,-5 14-19-15,-4 13-21 16,-7 14 0-16,-5 13-10 16,-3 3-1-16,-1 20-10 0,1 17 0 15,-4 12 10-15,-4 2 1 16,-3 1 0-16,-10-5-1 15,-19-8 1-15,-8-10-3 16,-3-10-11-16,1-9-51 16,3-10-62-16,9 0-33 15,12-15-87-15,15-6-204 16</inkml:trace>
  <inkml:trace contextRef="#ctx0" brushRef="#br0" timeOffset="7243.79">17852 15545 1381 0,'0'0'6'0,"0"0"-1"16,0 0 14-16,108 0 73 16,-65 0-32-16,0 0-9 15,0 0-20-15,-4-2-24 16,-1 2-7-16,0 0-10 16,0 0-78-16,-3 2-125 15,-2 6-222-15,-1 1-416 16</inkml:trace>
  <inkml:trace contextRef="#ctx0" brushRef="#br0" timeOffset="7543.28">18498 15704 940 0,'0'0'149'16,"0"0"-58"-16,0 0 28 16,109-42-17-16,-72 32-50 15,1 0-39-15,2 1-9 16,-3 1-4-16,-2-1-11 15,-7-2-58-15,-9-3-60 16,-13-3-190-16,-6-4-180 0</inkml:trace>
  <inkml:trace contextRef="#ctx0" brushRef="#br0" timeOffset="7708.21">18602 15424 1494 0,'0'0'0'15,"0"0"-4"-15,88-17-6 16,-49 17 5-16,5 0-25 16,0 0-60-16,-2 1 20 15,-2 6-97-15,-5 0-101 16,-3-3-349-16</inkml:trace>
  <inkml:trace contextRef="#ctx0" brushRef="#br0" timeOffset="8126.2">19398 15359 1527 0,'0'0'0'0,"-96"-19"-15"0,44 19 14 16,10 0 1-16,11 14-8 15,7 11-13-15,9 4 2 16,11 4-12-16,4 1-3 16,14-2 1-16,18-2-11 15,5-2 1-15,8-7-14 16,3-6 47-16,-1-4 10 15,-2-3 5-15,-2-5 5 16,-9 2 26-16,-11-3 20 16,-4 5 3-16,-8 4-27 15,-4 4-21-15,-5 5 3 16,-2 4-11-16,-12 1-2 16,-21 4 0-16,-10-4-2 0,-11-4-8 15,-2-4-90-15,6-8-145 16,9-9-261-16</inkml:trace>
  <inkml:trace contextRef="#ctx0" brushRef="#br0" timeOffset="8592.21">19726 15642 1592 0,'0'0'0'16,"0"0"-2"-16,92 3 2 15,-80 20 10-15,-2 13 36 16,-5 12-13-16,-5 7-16 0,0 4-12 16,-15 2-5-16,-6 1-3 15,-4-6-42-15,1-7-87 16,3-15-14-16,6-19-25 16,4-15-7-16,3-12 78 15,6-32 100-15,2-14 2 16,5-8 85-16,19-3 156 15,6-5-85-15,7-1-11 16,4-1-20-16,3 1-47 16,-2 3-30-16,-2 11 5 15,-6 7-39-15,-6 10-13 16,-5 18-1-16,-10 11-1 0,-5 11-1 16,-4 4-14-1,-1 18-38-15,0 18 39 0,-1 8 13 16,-2 7 0-16,0 1-2 15,0-1-1-15,-18-5 1 16,-10-6-28-16,-8-10-19 16,-6-14 6-16,-3-6-38 15,3-10-23-15,4-4-17 16,14-18-108-16,10-10-120 16,14-6-230-16</inkml:trace>
  <inkml:trace contextRef="#ctx0" brushRef="#br0" timeOffset="8813.18">20919 15133 1433 0,'0'0'30'16,"0"0"-30"-16,0 0 8 15,64 108 8-15,-64-36 43 16,-10 13-12-16,-14 4-31 15,-7 7-15-15,-2-3-1 16,-3-3 0-16,-2-6-17 16,-2-6-69-16,3-11-53 15,6-19-167-15,10-21-269 16</inkml:trace>
  <inkml:trace contextRef="#ctx0" brushRef="#br0" timeOffset="8992.19">20582 15603 1796 0,'0'0'0'16,"0"0"-91"-16,0 0 40 16,0 0 49-16,0 0-22 15,0 0-240-15,61 8-141 16</inkml:trace>
  <inkml:trace contextRef="#ctx0" brushRef="#br0" timeOffset="9142.86">21119 15805 1568 0,'0'0'0'16,"0"0"-28"-16,79 0-144 15,-58 3 172-15,-2 5-3 16,-5 0-32-16,-1-1-235 15,0-5-148-15</inkml:trace>
  <inkml:trace contextRef="#ctx0" brushRef="#br0" timeOffset="9376.31">21759 15508 1795 0,'0'0'0'0,"0"0"-11"16,0 0-90-16,0 0 101 15,-13 99 47-15,-4-28-9 16,-1 7-24-16,-3 4-14 16,-1 0 0-16,4-2 0 15,7-4-7-15,7-7-118 16,4-13-144-16,4-20-242 15</inkml:trace>
  <inkml:trace contextRef="#ctx0" brushRef="#br0" timeOffset="9763.16">22069 15444 1656 0,'0'0'0'16,"0"0"-138"-16,0 0 124 16,2 75 14-16,1-25 50 15,1 7-34-15,6 5-14 0,-1-1-1 16,3-2-1 0,5-2-5-16,-2-9-35 0,3-10-58 15,-1-14-55-15,0-16-70 16,4-8 80-16,-3-14 48 15,3-15 95-15,-2-5 63 16,-3 0 64-16,-1 2-39 16,-6 3 64-16,-4 8-60 15,-4 8 10-15,-1 6-23 16,0 7-19-16,-18 0-60 16,-13 7-3-16,-9 20 3 15,-1 6-1-15,1 7-15 16,7 2-99-16,12 1-61 15,17-3-174-15,4-6-109 16</inkml:trace>
  <inkml:trace contextRef="#ctx0" brushRef="#br0" timeOffset="10710.88">22739 15245 624 0,'0'0'397'15,"0"0"-392"-15,0 0 1 16,0 0 62-16,119-12 138 0,-56 12-65 16,6 0-48-16,11 0-13 15,11 0 7-15,12 0-4 16,13 5-43-16,20 5-18 16,4 4 9-16,5-1-13 15,-11 0 12-15,-22-1 18 16,-30-4-9-16,-32-3-29 15,-24-2-10-15,-16-3 2 16,-10 0-2-16,0 0-17 16,-11 0-45-16,-16 0 13 15,-7-1-49-15,-2-3-122 16,4 1-59-16,9-2-148 0,10 1-287 16</inkml:trace>
  <inkml:trace contextRef="#ctx0" brushRef="#br0" timeOffset="11078.35">23774 14990 1086 0,'0'0'35'16,"0"0"-27"-16,0 0 48 15,0 0 99-15,0 0-21 0,0 0-68 16,-54-40 12 0,54 40 4-16,9 0-35 0,6 6-34 15,6 5-4-15,4 4-4 16,8 4-3-16,7 2 1 16,6 5-1-16,1-1 10 15,-8-1 24-15,-9-1 2 16,-13 0-14-16,-12 2-13 15,-5 6-8-15,-15 6-3 16,-24 6-1-16,-10 8-1 16,-12 5-10-16,-11 2-53 15,-1 2-91-15,6-5-99 16,12-5-170-16</inkml:trace>
  <inkml:trace contextRef="#ctx0" brushRef="#br0" timeOffset="14084.83">19195 16402 812 0,'0'0'34'0,"0"0"-30"16,0 0 81-16,0 0 126 15,0 0-58-15,0 0-40 16,0 0-19-16,115-22-47 15,-23 22 13-15,27 3-19 0,21 11-10 16,16 1-8-16,5-2-9 16,7-2 9-16,4-5 6 15,4-3-1-15,4 1-3 16,-2-4 5-16,2 0-20 16,-1 0-6-16,-7 0 13 15,-8 0 21-15,-20 0 1 16,-20 0-8-16,-25 0-9 15,-24 0-15-15,-23 0-6 16,-22 0-1-16,-18 0-9 16,-10 0-10-16,-2 0-69 15,0 0-99-15,-22 0-81 0,-12 4 22 16,-12-4-77 0,-2 0-175-16</inkml:trace>
  <inkml:trace contextRef="#ctx0" brushRef="#br0" timeOffset="16133.2">15713 14777 1070 0,'0'0'57'16,"0"0"31"-16,81-95 23 15,-50 56 8-15,4 0-57 16,8 3-27-16,5 2-10 15,11 6-12-15,13 2 1 16,9 4-1-16,14 5-9 0,5 3 9 16,9 3 0-16,6 3-4 15,2 0-1-15,3 4 4 16,-3 2 11-16,-9 2 10 16,-5 4-18-16,-12 18-5 15,-8 12-6-15,-7 7-3 16,-4 15-1-16,-4 13 0 15,-3 16-1-15,-7 19 1 16,-12 23 0-16,-19 16 1 16,-25 18 1-16,-15 7-1 15,-49 3-1-15,-38-9-2 16,-33-9-1-16,-33-21 0 0,-24-27-17 16,-13-28-19-16,-5-41-37 15,15-36-19-15,16-18 25 16,24-41 30-16,20-16 40 15,14-12 30-15,17-7 27 16,19-4 25-16,17-11-29 16,23-8 10-16,18-7-11 15,13 2-11-15,12 14-27 16,7 15-9-16,21 16-5 16,13 15-34-16,14 16-28 15,9 16-32-15,11 17-40 16,5 13-42-16,2 1-240 15,4 22-159-15</inkml:trace>
  <inkml:trace contextRef="#ctx0" brushRef="#br0" timeOffset="20087.18">18553 17313 1259 0,'0'0'122'15,"0"0"-41"-15,0 0 67 16,0 0 78-16,45-94-93 16,6 62-84-16,16-3-20 15,9 6-29-15,7 5 0 16,7 11 0-16,-1 8 0 16,-2 5 0-16,-8 0 0 15,-9 18 0-15,-7 9 0 16,-14 10 0-16,-11 12 0 15,-16 16 0-15,-16 10 0 0,-6 13 0 16,-27 3 0-16,-21 1 0 16,-16-6 0-16,-15-12 0 15,-12-17-7-15,-9-19-22 16,-9-19-21-16,2-19-8 16,6-15 13-16,14-31 18 15,14-10 27-15,21-13 0 16,19-6 5-16,18-3-2 15,15 1-2-15,3 2-1 16,24 5-6-16,10 2-25 16,3 2-26-16,2 9-42 15,-3 10-5-15,-3 16-27 0,-5 12-47 16,-1 8-60 0,3 11-96-16</inkml:trace>
  <inkml:trace contextRef="#ctx0" brushRef="#br0" timeOffset="20556.24">19950 17053 1347 0,'0'0'39'0,"110"-22"-36"0,-55 14 6 16,-3 3 88-16,2 2-41 16,-6 3-16-16,-8 0 1 15,-6 0-6-15,-4 0-12 16,-3 5 9-16,-3 11-8 16,1 10-20-16,-4 15-4 15,-2 13 0-15,-6 11 3 16,-12 6 1-16,-1-1 3 15,-20 0-4-15,-24-8-1 16,-17-6 0-16,-14-11-2 16,-10-12-7-16,-6-17-4 15,0-16-3-15,2 0-4 16,5-31-15-16,14-15 19 0,15-10-3 16,19-5-18-16,18-4-11 15,18-2 27-15,15 3 0 16,25-1 8-16,15 8 1 15,10 10 6-15,7 11-9 16,3 10-38-16,-2 13-52 16,2 4-107-16,-3 6-118 15,-1 3-176-15</inkml:trace>
  <inkml:trace contextRef="#ctx0" brushRef="#br0" timeOffset="20977.28">21128 17074 978 0,'80'-15'433'16,"-8"8"-391"-16,-11 3-40 15,-10 4 32-15,-9 0 59 16,-11 0-55-16,-6 14-2 15,-11 13-33-15,-4 10-3 16,-5 11-1-16,-4 5-1 16,-1 3 1-16,-4 1 0 15,-22-1-2-15,-11-3 0 0,-12-4-1 16,-8-15-16 0,-5-12-3-16,-4-18 7 0,-1-6 9 15,1-32 3-15,5-15 2 16,10-5-3-16,14-7-17 15,15 0 1-15,15-9-9 16,7 5-6-16,17 1 29 16,16 11 7-16,5 10 9 15,-2 14 9-15,-1 7-12 16,-7 10-6-16,-3 10-33 16,-1 2-75-16,-3 16-144 15,5 11-133-15</inkml:trace>
  <inkml:trace contextRef="#ctx0" brushRef="#br0" timeOffset="21456.22">21981 17052 1126 0,'0'0'64'0,"0"0"-58"16,97 4 15-16,-78-1 59 0,-7 0-18 16,-1 5-26-16,-2 3-23 15,-2 7-11-15,3 9-1 16,-4 7 3-16,1 4 7 15,-7 5-3-15,0 3 7 16,0-3-6-16,-11 1 0 16,-10-4-5-16,-4-5 2 15,-6-5-2-15,-7-7-4 16,-6-13 0-16,-7-10-10 16,-8-7-12-16,-2-26-9 15,3-14 25-15,11-11-4 16,17-7-13-16,25-6 8 15,5 3 15-15,36 11 25 16,10 16 30-16,2 15 2 0,0 15-28 16,-1 11-25-16,-2 5-4 15,-6 27-35-15,-6 15-96 16,-9 6-115-16,-10 0-282 16</inkml:trace>
  <inkml:trace contextRef="#ctx0" brushRef="#br0" timeOffset="22589.99">18667 18081 980 0,'0'0'218'16,"0"0"-189"-16,0 0 67 16,107-3 50-16,-49-1-71 0,12 0-3 15,13-2-17-15,15-2-11 16,15 0-1-16,30 0-5 15,26 0-8-15,28 1-12 16,28 2-15-16,11 2 8 16,10-3 30-16,-6-1 20 15,-9-2-24-15,-10 0-20 16,-8-1-3-16,-4 1 0 16,-5 2-9-16,-13 2-5 15,-18 5 0-15,-19-3 0 16,-23 3 0-16,-22 0 0 15,-16-2 0-15,-17 0 0 0,-15-1 0 16,-15 3 0-16,-19-3 0 16,-15 0 0-16,-12 2 0 15,0-1 0-15,-2 2-40 16,-18 0-99-16,-16 0-66 16,-14 0-170-16</inkml:trace>
  <inkml:trace contextRef="#ctx0" brushRef="#br0" timeOffset="32945.56">1215 15754 1702 0,'0'0'74'15,"0"0"-52"-15,0 0-20 16,0 0-2-16,-83-59 7 16,47 62-1-16,3 26-6 0,3 12 0 15,11 11 0-15,13 7 0 16,6 4-7-16,36 1-20 15,13 0-10-15,17-3 16 16,-1-4 19-16,4-2 4 16,-12-7 2-16,-11-6 23 15,-18-6 0-15,-13-8-4 16,-15-4-13-16,-1-2-10 16,-28 0 1-16,-17 2 4 15,-15-2-5-15,-15-2 0 16,-5-4-5-16,4-7-29 15,11-4-34-15,17-5-29 16,19 0 3-16,18-5 18 16,12-9-6-16,6-1-12 15,27-1-98-15,16-2-54 0,9 2-77 16</inkml:trace>
  <inkml:trace contextRef="#ctx0" brushRef="#br0" timeOffset="33540.58">1679 16330 1065 0,'0'0'167'0,"0"0"-118"0,0 0 89 16,0 0 56-16,84-30-57 15,-75 30-76-15,-1 16-35 16,-3 15-17-16,-2 16-1 16,-3 8-2-16,0 7-3 15,-15 0-3-15,-3-4 0 16,-4-7-5-16,5-12-25 16,1-11-16-16,4-12-4 15,3-12-8-15,9-4 23 16,0-26 35-16,0-21 2 15,18-20-1-15,6-13 4 0,4-8 5 16,8-6 3 0,3-3 11-16,1 1 16 0,6 9 29 15,1 9-7-15,-3 16-27 16,-5 16-16-16,-12 15-3 16,0 9-13-16,-8 12 4 15,-2 10-6-15,2 2-1 16,-1 25-8-16,3 17 4 15,-5 7-3-15,-7 9 4 16,-9 0 1-16,0-5 1 16,-3-8-2-16,-15-13 0 15,-3-12 1-15,-4-10-7 16,-5-10-2-16,-4-2 9 16,-6 0 0-16,-2-10-2 15,-3-7 4-15,8 3-33 16,15 2-39-16,14 2-38 0,8 9-42 15,25 1-97-15,23 0-182 16</inkml:trace>
  <inkml:trace contextRef="#ctx0" brushRef="#br0" timeOffset="36617.89">2704 16400 606 0,'0'0'49'15,"0"0"-48"-15,0 0 5 16,0 0 66-16,0 0-23 16,0 0-39-16,-39-6 18 15,33 6 8-15,4 0 16 16,2 0 0-16,0 0 35 16,0 0 26-16,0 0-12 0,0 0 11 15,0 0-13 1,5 0-18-16,12-3-34 0,5 0 2 15,8 0-4-15,4-4 4 16,12 1-19-16,2 0-9 16,4-2-3-16,2 2 2 15,-5 1-3-15,-1 3-12 16,-3 1-4-16,-5 1-1 16,-9 0-22-16,-11 0-57 15,-16 0-85-15,-4-5-107 16,-21-4-237-16</inkml:trace>
  <inkml:trace contextRef="#ctx0" brushRef="#br0" timeOffset="36839.06">2765 16109 1378 0,'0'0'96'16,"85"-13"-35"-16,-37 13-46 15,1 0 86-15,-7 0-18 16,1 0-58-16,-7 8-25 16,-6-5-3-16,-8 3-11 15,-1-1-42-15,-3 3-47 16,1 0-97-16,9 3-131 0,10-2-194 16</inkml:trace>
  <inkml:trace contextRef="#ctx0" brushRef="#br0" timeOffset="38247.76">2425 16276 1359 0,'0'0'96'0,"0"0"-51"0,85-17-9 16,-54 12 49-1,2 1-51-15,-3 1-34 0,0 2-5 16,-5-1-42-16,-2 2-51 16,-3-1-98-16,-2-5-219 15</inkml:trace>
  <inkml:trace contextRef="#ctx0" brushRef="#br0" timeOffset="38981.16">3791 15983 1410 0,'0'0'107'0,"0"0"-7"16,0 0-16-16,0 0 47 15,0 0-33-15,0 0-48 16,5-32-26-16,-5 32-12 16,0 0-6-16,-2 0 0 15,-7 0-6-15,-1 0 0 16,1 0 0-16,3 0 0 16,0 0 1-16,3 4-1 0,-1 2 0 15,2 2 0 1,-1 6 2-16,0 3-1 0,0 9 2 15,0 9-3-15,3 8 0 16,0 1 0-16,0 2-1 16,0-5-3-16,11-5-7 15,3-7 0-15,3-9 2 16,1-7 0-16,-2-9 9 16,2-4 5-16,3-1-5 15,4-19 5-15,-1-8-3 16,3-6-1-16,-3 0-2 15,-5-2 1-15,-7 0-3 0,-4-1-5 16,-8 1-18 0,0 4-34-16,0 5-15 0,0 6-44 15,0 9-18-15,0 8-37 16,13 4-129-16,15 4-174 16</inkml:trace>
  <inkml:trace contextRef="#ctx0" brushRef="#br0" timeOffset="39215.91">4282 16131 1317 0,'0'0'120'0,"0"0"-87"0,0 0 31 16,0 0 53-1,0 0-51-15,0 0-59 0,0 27-7 16,0 9 0-16,6 2 0 15,-1 1-4-15,3-2-16 16,1-1-70-16,2-7-41 16,5-8-91-16,5-10-64 15,-3-11-58-15,0-13-165 16</inkml:trace>
  <inkml:trace contextRef="#ctx0" brushRef="#br0" timeOffset="39334.37">4394 15947 746 0,'0'0'164'16,"0"0"-112"-16,-33-73-32 0,27 64 74 16,2 7-44-16,2 2-50 15,1 9-64-15,1 13-73 16,0 7-50-16,0 0-303 16</inkml:trace>
  <inkml:trace contextRef="#ctx0" brushRef="#br0" timeOffset="39776">4582 16171 928 0,'0'0'209'0,"0"0"-207"15,0 0 1-15,0 0 8 0,0 0 5 16,0 0-16-16,10 20 0 15,-10 0 0-15,0 1-3 16,0-3-5-16,5 1 8 16,5-8 0-16,-1-5 2 15,2-6 4-15,0 0 30 16,3 0 21-16,1-10-21 16,0-9-12-16,-2-1 18 15,2-4-21-15,-2 2 12 16,-1 2-9-16,2 3 24 15,-1 4 10-15,-2 5-3 16,0 6 19-16,0 2-59 0,1 2-15 16,3 20-5-16,0 8-1 15,4 5 0-15,-4-1-32 16,0-2-16-16,-1-6-16 16,0-5-27-16,0-7-38 15,5-5 3-15,2-9-41 16,3 0 16-16,3 0-89 15</inkml:trace>
  <inkml:trace contextRef="#ctx0" brushRef="#br0" timeOffset="41764.1">5235 16058 1037 0,'0'0'96'15,"0"0"-15"-15,84-32-70 16,-53 22 60-16,5 1 35 15,2 0-27-15,0 1-42 0,2 4 10 16,-4-1-17-16,-2 2-22 16,-7 1 16-16,-6 1 11 15,-2 1-23-15,-5 0-12 16,-1 0 0-16,-1 0 0 16,-3 0 2-16,0 0-4 15,-6 1-3-15,3 6 1 16,-3-4-3-16,-3 3 2 15,3 0 2-15,-3 1-3 16,3 0 3-16,-3 0-6 16,0 1-16-16,0-3-2 15,0 1 3-15,0 0-2 16,0-2-13-16,0 2-38 16,0 1-31-16,-9 0-22 0,-6 0-15 15,0-6-36 1,3-1-92-16,3 0-279 0</inkml:trace>
  <inkml:trace contextRef="#ctx0" brushRef="#br0" timeOffset="41915.81">5702 16056 28 0,'0'0'0'0</inkml:trace>
  <inkml:trace contextRef="#ctx0" brushRef="#br0" timeOffset="41969.97">5532 16007 6 0,'0'0'0'0,"0"0"-6"15</inkml:trace>
  <inkml:trace contextRef="#ctx0" brushRef="#br0" timeOffset="42454.34">5532 16007 397 0,'70'9'96'0,"-52"-9"-48"15,6 0-34-15,-2 0 40 16,5 0 31-16,0 0-15 16,0 0-57-16,-2 0-9 15,-7-1 3-15,-8-2 40 0,-8-3 2 16,-2 0-11-16,0 1-38 15,-18-4 3-15,-9 2-3 16,-10 3 5-16,-3 4 5 16,-1 0-3-16,0 11-4 15,3 23 6-15,4 16 14 16,7 16 25-16,5 11 9 16,11 4-24-16,10-3-10 15,1-5-17-15,4-10-2 16,17-10-1-16,4-11-1 15,4-16 0-15,2-11 4 16,5-15 3-16,1-1 15 0,4-27 10 16,0-14-19-16,-5-6 18 15,-6-3 1-15,-15 3 49 16,-6 10-4-16,-9 11-48 16,-5 7-22-16,-22 11-9 15,-10 6-10-15,-3 3 6 16,4 7-6-16,3 20-9 15,6 9-5-15,8 7-13 16,9 2-2-16,10 2-22 16,0-3-25-16,3-5-54 15,16-7-95-15,9-8-59 16</inkml:trace>
  <inkml:trace contextRef="#ctx0" brushRef="#br0" timeOffset="42836.96">6243 15894 1130 0,'0'0'42'16,"0"0"-42"-16,0 0-4 15,0 0-8-15,0 0 12 16,0 0 42-16,5 53 2 15,-5-7-24-15,7 7-3 0,4 5-12 16,4-5 2-16,0-6-5 16,4-11-2-16,2-15-9 15,4-11-5-15,5-10 14 16,3-5 7-16,1-21 1 16,0-9 27-16,-1-3 15 15,-6 5 37-15,-6 8-37 16,-11 10-4-16,-5 8-15 15,-5 7-25-15,0 3-6 16,0 28-18-16,-6 25 15 16,1 17 2-16,5 14-23 15,0 9-25-15,5 2-41 16,10-5-54-16,6-18-135 16,4-17-128-16</inkml:trace>
  <inkml:trace contextRef="#ctx0" brushRef="#br0" timeOffset="43654.16">3855 16881 1041 0,'0'0'32'15,"0"0"48"-15,90-62-60 16,8 44-6-16,42 2 81 15,39 2 1-15,33 5-15 16,30 2-24-16,21 7 8 16,20 0-4-16,6 0 4 15,-1 7-2-15,-24-1 0 16,-33-3-22-16,-44-2-16 16,-44-1-1-16,-45 0-22 15,-41 0-2-15,-27 0-24 0,-27 0-43 16,-6 0-84-1,-36 0-56-15,-22 0 12 0,-17 0-105 16,-5 0-201-16</inkml:trace>
  <inkml:trace contextRef="#ctx0" brushRef="#br0" timeOffset="45730.07">3904 15520 637 0,'0'0'227'0,"0"0"-173"0,0 0-42 16,0 0 39-16,0 0 85 15,0 0-18-15,0 0-55 16,-19 3-30-16,3 36 21 16,-1 19 26-16,-8 23-33 15,-2 22-15-15,-4 18-18 16,1 13-6-16,3 2-8 16,9-1 1-16,5-12 1 15,13-11-2-15,3-11 1 16,22-14-2-16,10-12 1 15,3-12-1-15,1-10 2 0,3-13 0 16,-1-8 0-16,3-5 0 16,2-5-1-16,0-6 0 15,2-3-10-15,-3-9-27 16,-6-4-49-16,-5 0-41 16,-7-12-68-16,1-15-104 15,4-12-288-15</inkml:trace>
  <inkml:trace contextRef="#ctx0" brushRef="#br0" timeOffset="46271.78">7028 15490 765 0,'0'0'43'15,"0"0"-34"-15,0 0-2 0,0 0 71 16,0 0 110-16,0 0-71 16,76-60-59-16,-37 105-29 15,5 25-4-15,3 30 22 16,-3 20-9-16,-14 26-18 15,-16 11-10-15,-14 5-10 16,-8 0 0-16,-23-14-1 16,-8-15-2-16,-7-21-1 15,-6-16-4-15,-1-21-8 16,-2-19 0-16,3-15-16 16,3-15-9-16,6-12-10 15,4-12 6-15,3-2 3 0,6-11-5 16,0-11-21-16,5-7-44 15,4-6-114-15,14-5-267 16</inkml:trace>
  <inkml:trace contextRef="#ctx0" brushRef="#br0" timeOffset="47131.76">6391 15400 1348 0,'0'0'16'0,"39"-75"-13"15,-39 38 2-15,-12 1-5 16,-21 0 40-16,-9 2-16 0,-4 9-18 16,3 9-6-16,5 12 0 15,12 4-8-15,8 6-11 16,13 14-23-16,5 4 6 16,0 8 13-16,8 1 23 15,8 6-3-15,2 0-1 16,-6-3-4-16,3 0 7 15,-5-4-1-15,-2 1-2 16,-4 2 2-16,1 2 1 16,-5 3 1-16,0 4 0 15,0-1-1-15,0-4 1 16,-5-6-13-16,-7-8-17 16,-4-6-11-16,1-11-2 0,-3-7-2 15,3-1 14 1,2-8 31-16,2-17 26 0,7-4 18 15,4-9-11-15,0-4-6 16,21-6 17-16,10 0 0 16,6 2-10-16,2 2-2 15,0 6-17-15,1 7-10 16,-3 8-5-16,-4 7-12 16,-9 6-75-16,-7 5-65 15,-7-1-123-15,-6-1-350 16</inkml:trace>
  <inkml:trace contextRef="#ctx0" brushRef="#br0" timeOffset="47552.44">6058 14892 500 0,'0'0'773'0,"130"-76"-709"15,-63 48-36-15,-4 4 59 16,-6 3 19-16,-8 4-49 16,-10 8-30-16,-8 5-16 15,2 4-11-15,-2 16-1 16,5 23-6-16,7 27 4 0,5 29 0 16,1 27-2-1,-7 19 3-15,-9 5-6 0,-17-1 1 16,-16-10 1-16,-12-12 1 15,-30-17-1-15,-17-16-21 16,-16-20 13-16,-5-23 0 16,-10-23-3-16,1-24 5 15,-4-19 7-15,2-30-3 16,8-17 7-16,8-11 1 16,17-2 1-16,16-4 1 15,12 1 0-15,17-1-1 16,13 1 0-16,0-1-1 15,22 7-3-15,5 4-14 16,6 10-46-16,1 4-46 0,2 5-35 16,3 7-159-1,4 4-269-15</inkml:trace>
  <inkml:trace contextRef="#ctx0" brushRef="#br0" timeOffset="49130.72">1479 17437 1802 0,'0'0'65'0,"0"0"20"16,0 0-53-16,0 0 13 15,0 0-27-15,-101-63-18 0,53 69 0 16,-7 17 0-16,6 8 0 16,7 4 0-16,9 2 0 15,17 5 0-15,16-3 0 16,0 2 0-16,24-4 0 16,10-8 0-16,12-3 0 15,-1-9 0-15,1-7 0 16,-4-5 0-16,-6-5 0 15,-9 0 0-15,-10 0 0 16,-9 0 0-16,-5 0 0 16,-3 0 0-16,0 0 0 15,0 0 0-15,-9 14 0 16,-12 10 0-16,-10 6 0 16,-8 11 0-16,0 3 0 15,-4-1 0-15,4 0 0 0,2-7-175 16,10-9-197-16,14-11-264 15</inkml:trace>
  <inkml:trace contextRef="#ctx0" brushRef="#br0" timeOffset="49699.84">1648 17761 1698 0,'0'0'99'0,"0"0"-62"15,91-12 117-15,-84 12-95 16,-4 0-59-16,-3 0 0 0,0 11 0 16,0 12 0-16,0 13 0 15,-7 3 0-15,1 8 0 16,3-2 0-16,0 0 0 16,1 0 0-16,1-9 0 15,1-6 0-15,0-10 0 16,0-12 0-16,0-5 0 15,0-3 0-15,0 0 0 16,1-17 0-16,7-13 0 16,11-15 0-16,1-9 0 15,2-6 0-15,5-5 0 16,-3-7 0-16,1-6 0 16,0-1 0-16,8-2 0 15,6 0 0-15,-5 12 0 16,-1 15 0-16,-12 21 0 0,-12 16 0 15,-3 12 0-15,1 5 0 16,-7 0 0-16,8 5 0 16,-1 20 0-16,4 14 0 15,7 9 0-15,-3 7 0 16,1 0 0-16,-4 2 0 16,-5-4 0-16,-7-6 0 15,0-5 0-15,-16-9 0 16,-8-9 0-16,-9-5 0 15,-7-8 0-15,-6-6 0 0,-2-5-20 16,5 0-66 0,7 0-50-16,11-3-109 0,13-6-94 15,12 0-232-15</inkml:trace>
  <inkml:trace contextRef="#ctx0" brushRef="#br0" timeOffset="49980.22">2737 17936 1485 0,'0'0'56'0,"0"0"-54"16,122-28 81-16,-79 19 36 15,-7 4-98-15,-6-1-21 16,-12 3-1-16,-8-2-37 16,-5-3-68-16,-5-9-116 15,0-6-385-15</inkml:trace>
  <inkml:trace contextRef="#ctx0" brushRef="#br0" timeOffset="50164.93">2789 17604 1006 0,'0'0'433'0,"0"0"-423"16,121-56-6-16,-78 44-1 15,0 2 4-15,-4 6-7 16,-2 4-12-16,-2 0-40 15,-2 17-136-15,5 2-238 16</inkml:trace>
  <inkml:trace contextRef="#ctx0" brushRef="#br0" timeOffset="50816.36">2380 17810 781 0,'0'0'192'16,"0"0"-112"-16,0 0 62 16,0 0 74-16,0 0-54 15,0 0-56-15,48-24-48 16,-8 21-24-16,9 0-5 15,2 3-20-15,-6 0-9 16,4 0-18-16,-7 3-69 0,7 7-137 16,5-4-412-16</inkml:trace>
  <inkml:trace contextRef="#ctx0" brushRef="#br0" timeOffset="51521.09">3960 17208 1387 0,'0'0'31'15,"0"0"-27"-15,0 0 0 16,0 0 34-16,0 0-38 16,0 0-35-16,22-9 9 15,-37 22-12-15,-1-1-13 16,1 5-56-16,5 0-180 15</inkml:trace>
  <inkml:trace contextRef="#ctx0" brushRef="#br0" timeOffset="52180.68">3712 17568 663 0,'0'0'531'0,"0"0"-472"0,0 0-29 16,0 0 90-16,0 0-13 15,0 0-62-15,18-20-21 16,-15 20-7-16,-3 0 7 16,3 0 24-16,-3 0 3 15,3 0-4-15,-3 0-17 16,0 0-11-16,0 0 2 16,2 0-3-16,-2 0-6 15,1 0-7-15,2-4-5 0,0 2-9 16,3 1-18-16,0 0-40 15,0 1-76-15,0 0-19 16,0 0-81-16,3 0-28 16,0 0-69-16,4 0-51 15</inkml:trace>
  <inkml:trace contextRef="#ctx0" brushRef="#br0" timeOffset="52596.62">3952 17509 1317 0,'0'0'107'0,"0"0"-78"16,0 0 22-16,0 0 22 15,0 0-49-15,0 0-22 16,-28-28-2-16,-5 33 0 16,-4 14-1-16,-9 5 0 15,-1 3 1-15,0 2-1 16,6 2 0-16,10-2-17 15,13 0-18-15,14-5-1 16,4-2 3-16,27-5 12 16,13-5 17-16,9-9 5 15,3-3 5-15,-5 0 24 16,-9 0 33-16,-5-8 9 16,-15 1-1-16,-8 0-13 0,-7 4 6 15,-3 3-23 1,0 0-40-16,-19 0-9 0,-8 10 9 15,-6 10-2-15,-1 6 0 16,0 1-12-16,2-4-21 16,4-3-71-16,7-4-27 15,6-7-23-15,5-5-77 16,10-4-81-16,3 0-398 16</inkml:trace>
  <inkml:trace contextRef="#ctx0" brushRef="#br0" timeOffset="53090.26">4091 17654 1173 0,'0'0'161'0,"0"0"-115"0,0 0 10 15,91-67 89-15,-85 64-40 16,-6 3-39-16,0 0-66 16,0 20 0-16,-12 13-3 15,-12 11 2-15,-3 8 1 16,-1 5 0-16,3 3-2 15,8 1-18-15,7-3-34 16,10-7-9-16,0-10 3 16,13-12 5-16,5-13 24 15,3-12 15-15,1-4 16 16,-2-16 2-16,-2-16 19 16,-3-10 19-16,1-11 0 15,-2-5-4-15,2-2-26 0,-1-3 4 16,1 0 10-1,3-2 7-15,1 5-6 0,2 4 1 16,-1 12 8-16,-7 12-8 16,-5 11-3-16,-4 10-7 15,-2 5-6-15,-3 6-10 16,5 0-5-16,1 10-13 16,10 18-7-16,4 18 20 15,2 7 2-15,-3 8 2 16,-8 1 1-16,-5-3-3 15,-6-6 3-15,-8-7-3 16,-17-9-13-16,-6-12-38 0,-5-11-13 16,0-8 2-1,3-6-2-15,5-2-47 0,9-16-51 16,8-5-35-16,11-6-34 16,0 2-149-16</inkml:trace>
  <inkml:trace contextRef="#ctx0" brushRef="#br0" timeOffset="53353.87">5147 17540 746 0,'0'0'442'0,"0"0"-316"0,0 0-113 15,0 0 40-15,0 0 47 16,-98 55-46-16,68-5-24 16,6 1 4-16,-2 7-10 15,6 0-16-15,2-1-8 16,7-7-1-16,4-4-56 16,2-13-85-16,5-11-133 15,0-12-255-15</inkml:trace>
  <inkml:trace contextRef="#ctx0" brushRef="#br0" timeOffset="53518.89">4726 17810 362 0,'0'0'1004'0,"0"0"-973"0,0 0-30 16,0 0 1-16,0 0-2 15,0 0-9-15,42-53-93 16,-15 62-94-16,12 11-178 15</inkml:trace>
  <inkml:trace contextRef="#ctx0" brushRef="#br0" timeOffset="53640.97">5192 17928 1274 0,'0'0'0'15,"0"0"-36"-15,0 0 27 0,0 0-14 16,0 0 15-16,0 0-258 15,55-26-140-15</inkml:trace>
  <inkml:trace contextRef="#ctx0" brushRef="#br0" timeOffset="53888.78">5714 17495 1469 0,'0'0'83'0,"0"0"-56"16,0 0 17-1,0 0 35-15,0 0-14 0,-34 78-9 16,23-15-31-16,5 6-19 16,6-5-6-16,0-3-3 15,0-5-32-15,6-11-75 16,11-11-56-16,11-13-129 15,15-18-195-15</inkml:trace>
  <inkml:trace contextRef="#ctx0" brushRef="#br0" timeOffset="54282.18">6145 17408 929 0,'0'0'372'0,"0"0"-355"16,0 0 3-16,0 0 87 16,0 0-38-16,0 0-42 15,-26 19 14-15,15 16-16 16,3 8-10-16,5 5-9 16,3 3-6-16,0 0-3 15,12 0-22-15,9-5-6 16,6-7-38-16,-2-11 11 15,3-8-23-15,-5-13 15 0,-1-7 25 16,-1-2 41-16,-4-13 17 16,-4-9 17-16,-4 2 17 15,-3 0 1-15,-3 2 8 16,-3 5-1-16,0 2-20 16,0 5-16-16,-14 7-17 15,-9 1-6-15,-9 2-8 16,-5 22 3-16,-6 10-61 15,9 1-143-15,8-5-284 16</inkml:trace>
  <inkml:trace contextRef="#ctx0" brushRef="#br0" timeOffset="55632.47">826 17241 1321 0,'0'0'71'0,"0"0"-47"15,0 0 18-15,91-51 37 16,-15 40-51-16,27 1-17 15,27 1 5-15,32 1-2 0,22 4 9 16,24-2 4 0,15 1 10-16,17 0-13 0,27-2-11 15,21-3-13-15,19-2-32 16,12-5 32-16,-10-2 46 16,-11 4 35-16,-22 0-38 15,-25 6-23-15,-20 1-3 16,-21 2-7-16,-22 1 4 15,-20 0-8-15,-16-1 5 16,-14-2-11-16,-12-4-1 16,-9 1-9-16,-18-5 8 15,-10 6-3-15,-17 0 1 16,-18 6 2-16,-11 1 1 16,-12 1-17-16,-3 2 1 15,4 0 5-15,5 0-16 0,5 2 11 16,6 3 1-1,1 2 8-15,-4 1 5 0,-8-4 6 16,-6 2-2-16,-10-2 0 16,-13-4-1-16,-5 3 4 15,-3-3-4-15,0 0 0 16,0 0-2-16,0 3 1 16,1 6-3-16,5 5 4 15,1 0 0-15,1 7 0 16,-2 5 0-16,-3 5 0 15,-3 16-2-15,0 14-1 16,0 13 2-16,-9 14 0 0,1 7-1 16,2 3-2-1,2 0-8-15,4-2 1 0,0-8 11 16,0-4 0-16,0-8 1 16,0-6-1-16,-1-3-2 15,-28-11 0-15,-17-3-4 16,-24-9 6-16,-30-3 3 15,-25-9-2-15,-35-7 3 16,-30-16-1-16,-39-4 0 16,-35-5 6-16,-30-3-9 15,-30-8 1-15,-20 0 0 16,-17 2 1-16,-15 9-2 16,-1 0-8-16,2 9-19 0,11 11-20 15,14 7-54-15,25-2 45 16,37-2 55-16,37-6 2 15,48-6 0-15,36-8 22 16,33-3 22-16,25-4 22 16,21-18 25-16,6-12-13 15,19-15-14-15,8-13-20 16,12-11-15-16,16-11-18 16,6-13-12-16,12-10-7 15,9-15-57-15,0-6-61 16,24 2-119-16,16 9-110 15,29 13-438-15</inkml:trace>
  <inkml:trace contextRef="#ctx0" brushRef="#br0" timeOffset="60252.9">31817 14096 1256 0,'65'143'12'0,"-4"45"34"16,-2 30 15-16,-3 21-33 16,-2 6 15-16,-6-5-13 0,-10-13-17 15,-11-26-13-15,-10-25-1 16,-8-25 1-16,-1-23-13 16,-2-24-55-16,5-24-107 15,2-30-149-15,2-33-305 16</inkml:trace>
  <inkml:trace contextRef="#ctx0" brushRef="#br0" timeOffset="60813.45">31445 14014 1373 0,'0'0'0'0,"0"0"-16"15,0 0 16-15,0 0 19 16,0 0 50-16,-107 70-9 16,62-12-20-16,-4 15-7 15,-1 8-13-15,-3 6-2 16,-5 0 5-16,-10 4-13 15,-10 0-9-15,-7 1 1 16,2 1-2-16,9 3-1 0,13-7 1 16,17-10 0-16,18-7 0 15,14-13 2-15,12-11 3 16,4 5-1-16,26 5 14 16,10 12 9-16,17 19-16 15,12 9 1-15,12 12-7 16,7 2-3-16,3 4 1 15,0-3-2-15,-4-4 6 16,0-5-2-16,-1-7 8 16,-2-8 5-16,-4-8 0 15,-8-12 12-15,-8-15-8 16,-9-15-11-16,-13-17-3 16,-9-11 10-16,-9-11 5 15,-4-12 18-15,0-29-24 0,4-24-9 16,10-27-8-16,17-27 0 15,25-15-20-15,25-7-70 16,23 3-29-16,12 17-48 16,4 21-4-16,-3 24-395 15</inkml:trace>
  <inkml:trace contextRef="#ctx0" brushRef="#br0" timeOffset="62884.54">30049 16748 1097 0,'0'0'91'0,"0"0"-13"16,0 0 5-16,0 0 26 0,0 0-31 15,80-72-33-15,-55 39-17 16,3-9-4-16,8-7 4 15,10-8 13-15,10-10 0 16,16-14-19-16,12-7-19 16,10-3-2-16,4 13 3 15,3 13 22-15,-4 13 37 16,-6 9-38-16,-4 4 4 16,-12 3-5-16,-4 6-10 15,-2 4 3-15,-8 4-5 16,-9 6-7-16,-6 1 12 15,-10 5-12-15,-7 5 2 16,-7 1-2-16,-9 2-5 0,-1 1-2 16,-4-1 1-1,-2 2-12-15,-3 0 4 0,-3-1-47 16,0-1-29-16,0 2-56 16,0 0-19-16,-14 0-65 15,-7-3-51-15,-4-1-77 16</inkml:trace>
  <inkml:trace contextRef="#ctx0" brushRef="#br0" timeOffset="63333.6">31077 15609 1114 0,'0'0'50'15,"0"0"-25"-15,101-14 33 16,-56 7 39-16,3 1-31 16,2 0-36-16,-3 0 11 15,-4 3-13-15,-7 3 25 16,-5 0-6-16,-9 15-44 15,-5 19-3-15,-6 21-10 16,-7 20-1-16,-4 16-3 16,0 6-24-16,-11 5-14 15,-7-4-12-15,-7-6-13 0,-8-13-74 16,-3-19-138 0,6-23-353-16</inkml:trace>
  <inkml:trace contextRef="#ctx0" brushRef="#br0" timeOffset="90781.61">9644 17744 1125 0,'0'0'655'0,"0"0"-476"0,0 0-110 16,0 0-50-16,0 0-19 16,0 0 0-16,0 0 0 15,-3-17 0-15,3 17 0 16,-9 20 0-16,-10 13 0 15,-11 14 0-15,-7 6 0 16,1 3 0-16,3-5 0 16,6-4 0-16,8-10 0 15,6-7 0-15,5-11 0 16,5-8 0-16,3-6 0 16,0-5 0-16,6 0 0 15,18-21 0-15,4-10 0 16,6-9 0-16,-1-6 0 0,-1 0 0 15,-1 0 0 1,0 5 0-16,-2 0 0 0,-1 10 0 16,-1 4 0-16,-5 10 0 15,4 11 0-15,-4 6 0 16,8 14 0-16,0 22 0 16,1 10 0-16,-1 5 0 15,-6 0 0-15,-4-1 0 16,-3-4-103-16,-1-7-219 15,-1-9-76-15,0-10-348 16</inkml:trace>
  <inkml:trace contextRef="#ctx0" brushRef="#br0" timeOffset="91193.54">10199 17969 195 0,'0'0'1461'0,"0"0"-1385"16,0 0-43-16,0 0 91 15,0 0 13-15,0 0-116 16,34 15-21-16,-46 24 0 16,-4 8 0-16,-2 7 0 15,0 1 0-15,2-5 0 16,4-8 0-16,4-11-30 16,5-10 0-16,3-11-17 15,0-10-25-15,8-6 58 0,14-22 14 16,8-13 4-1,4-10 7-15,7-7 45 16,2-5-11-16,-1-3-12 0,0 1-4 16,-1 0-14-16,-2 4-15 15,-3 9 0-15,-3 8 0 16,-3 10 0-16,-10 16 0 16,-6 11 0-16,-4 7 0 15,-2 16 0-15,-4 21 0 16,-4 13 0-16,0 5 0 15,-15 1 0-15,-9-8 0 16,-7-5-12-16,1-7-39 16,2-11-61-16,4-8-54 15,6-8-56-15,11-9-174 0,7 0-256 16</inkml:trace>
  <inkml:trace contextRef="#ctx0" brushRef="#br0" timeOffset="91443.63">11081 18017 636 0,'0'0'439'16,"0"0"-439"-16,0 0-10 15,80-13 10-15,-60 7 4 16,3 2-4-16,6 1-4 0,5 2 4 15,5 1 0-15,10-1 2 16,3 1-3-16,3-3 1 16,1 1-54-16,0-1-79 15,-5-1 19-15,-8-1-77 16</inkml:trace>
  <inkml:trace contextRef="#ctx0" brushRef="#br0" timeOffset="91741.84">11457 17740 952 0,'0'0'448'0,"0"0"-368"15,0 0-20 1,0 0 118-16,0 0-3 0,0 0-69 16,-11-46-64-16,32 46-36 15,4 2-6-15,9 15 0 16,4 6 0-16,1 2 0 15,-2 4 0-15,-3-3 0 16,-3 2 0-16,-1 2 0 16,-4 4 0-16,-2 6 0 15,-7 3 0-15,-9 3 0 16,-8-2 0-16,-9-1 0 16,-24-5-43-16,-4-7-54 15,-8-5-63-15,-2-5-119 0,8-10-248 16</inkml:trace>
  <inkml:trace contextRef="#ctx0" brushRef="#br0" timeOffset="92872.91">14660 17922 1330 0,'0'0'150'0,"0"0"-114"15,0 0-32-15,-100-53 3 16,66 53 24-16,0 4-3 15,8 22-15-15,2 3 3 16,7 5-8-16,3-1-5 0,4 2-3 16,2-4-1-1,4-6-21-15,1-7-24 0,0-7-9 16,3-6 25-16,0-5 11 16,0-5 18-16,15-19-13 15,10-3-7-15,8-5 21 16,3 1 32-16,2 4 13 15,-2 8 18-15,-3 2-17 16,-3 10 0-16,-6 4-3 16,-8 3 2-16,-1 8-41 15,-4 16-4-15,-2 13-33 16,5 6-16-16,3 4-34 16,5 0-43-16,8-5-84 15,6-11-110-15,6-12-222 16</inkml:trace>
  <inkml:trace contextRef="#ctx0" brushRef="#br0" timeOffset="93245.4">15166 18070 1307 0,'0'0'160'16,"0"0"-144"-16,0 0-16 16,0-73 0-16,-7 62 18 0,-5 4-8 15,-6 5-8 1,-3 2-2-16,-5 7-7 0,3 15 2 16,0 9-6-16,10 8-21 15,8 5-21-15,5-5-20 16,0-2 51-16,14-10 22 15,7-9 2-15,2-10 6 16,0-5 4-16,1-3 5 16,-3-7 28-16,-8-19-20 15,-3-6-25-15,-7-6-29 16,-3-7-42-16,0-3-50 16,0-2-172-16,0 4-230 15</inkml:trace>
  <inkml:trace contextRef="#ctx0" brushRef="#br0" timeOffset="93482.6">15493 17899 1045 0,'0'0'127'16,"0"0"-82"-16,0 0-17 0,122-26 88 16,-76 22-19-16,-2 0-63 15,-1 0-32-15,-8 1-2 16,-5-3-46-16,-3-2-71 16,-5-7-61-16,-7-9-192 15,-4 0-111-15</inkml:trace>
  <inkml:trace contextRef="#ctx0" brushRef="#br0" timeOffset="93647.96">15683 17665 1386 0,'0'0'118'16,"108"-27"-118"-16,-48 18-7 15,-4 3 7-15,-1 3-3 16,-1 3-2-16,-6 0-31 0,-4 11-106 15,-3 3-52-15,-7-8-208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00:21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5131 2087 1761 0,'0'0'42'0,"0"0"11"0,0 0 53 16,0 0-21-16,0 0-85 15,0 0 0-15,86 104 0 16,-68-19 0-16,-6 14 0 16,-6 4 0-16,-6 0 0 15,0-7 0-15,0-14-13 16,6-22-63-16,-3-23-37 16,0-20-14-16,0-17 43 15,-3-11 84-15,0-35 46 16,1-27-33-16,1-24 22 15,-1-17 33-15,1-12-14 16,1 5-23-16,6 3-18 16,10 11 1-16,12 10 15 15,13 9 0-15,8 10 2 16,6 16 4-16,-1 19-20 0,-9 16-15 16,-7 18 0-16,-8 9 0 15,-2 9 0-15,-1 22 0 16,-3 12 0-16,-6 12 0 15,-11 3-4-15,-10 3 1 16,-4 2 3-16,-30-5 0 16,-17 0-3-16,-19-12-3 15,-5-8-18-15,-8-10-46 16,2-14-28-16,4-10-111 16,8-4-99-16,12-14-337 15</inkml:trace>
  <inkml:trace contextRef="#ctx0" brushRef="#br0" timeOffset="427.07">4834 1763 1433 0,'0'0'17'0,"80"-118"13"16,-33 50 133-16,6 3 5 15,4 4-94-15,4 12-37 16,5 11-11-16,8 9-15 16,4 11-10-16,7 18 4 15,12 8-4-15,10 43-1 16,14 43 1-16,15 37-1 16,4 37 12-16,-9 24-4 0,-25 14-1 15,-36 9-2-15,-46-7-3 16,-27-17-2-16,-61-28-1 15,-37-40-22-15,-29-44-15 16,-27-40 5-16,-13-39-5 16,-4-23 32-16,2-46 6 15,15-24 3-15,16-19 10 16,14-24 23-16,20-15 3 16,17-12-9-16,20-1-22 15,30 16-8-15,28 12-3 16,12 24-26-16,40 22-13 15,29 18-56-15,23 27-142 0,26 23-223 16,18 22-653-16</inkml:trace>
  <inkml:trace contextRef="#ctx0" brushRef="#br0" timeOffset="915.75">5187 2921 1745 0,'0'0'0'16,"0"0"-48"-16,-130 93 46 16,25-14 2-16,-27 21 55 15,-33 26 3-15,-26 22-1 16,-16 20-11-16,-10 7-15 0,13 3 0 15,22-6-8-15,30-14-8 16,31-12 7-16,29-23-8 16,23-19-14-16,15-21 0 15,14-21 0-15,13-14 0 16,5-16 0-16,13-14 0 16,4-10 0-16,5-5 0 15,0-3 0-15,0 0 0 16,0 0 0-16,11-5 0 15,2-18 0-15,-1-10-41 16,-6-6-229-16,-6 1-186 16,0 2-585-16</inkml:trace>
  <inkml:trace contextRef="#ctx0" brushRef="#br0" timeOffset="2198.08">2094 4739 1436 0,'0'0'146'0,"0"0"-83"15,0 0-20-15,0 0 31 16,0 0 33-16,0 0-57 16,15 111-19-16,3 8 22 15,4 19-38-15,2 5-11 16,0-1-1-16,6-4-3 16,1-14-1-16,-1-16 0 0,0-21 0 15,-8-21-12-15,0-20 13 16,-4-17 0-16,-3-12 4 15,4-10 6-15,-2-7-4 16,8-7-6-16,-1-19-7 16,-1-10-53-16,-1-9-34 15,2-6-76-15,1-2-109 16,0 2-440-16</inkml:trace>
  <inkml:trace contextRef="#ctx0" brushRef="#br0" timeOffset="2431.13">2092 5637 1829 0,'0'0'137'16,"0"0"-137"-16,118-73-25 15,-54 54 14-15,14 2 10 16,4 5-13-16,-3 7-52 15,-12 5-63-15,-6 0-56 16,-6 0-73-16,2 0-296 16</inkml:trace>
  <inkml:trace contextRef="#ctx0" brushRef="#br0" timeOffset="2558.58">3013 5489 1479 0,'0'0'46'15,"41"131"-30"-15,-21-42 7 16,4 6 59-16,1 1-36 16,5-1-46-16,6-8-64 15,7-17-239-15</inkml:trace>
  <inkml:trace contextRef="#ctx0" brushRef="#br0" timeOffset="5087.75">4680 2155 1247 0,'0'0'45'0,"-22"-71"-45"15,8 35 0-15,4 0 33 16,1 0 86-16,9-1-17 16,0-1-6-16,15-3-27 15,13 2-10-15,13-2-46 16,14 2 0-16,12 3-8 16,21-3-3-16,12 3 0 15,10 7 0-15,8 12 5 0,-3 12 6 16,-3 5 8-16,3 25-8 15,-1 15-2-15,1 8-8 16,-3 8-3-16,-9 9-3 16,-12 10 3-16,-12 15 0 15,-12 21 3-15,-16 17 2 16,-15 18-4-16,-20 13 0 16,-17-4-1-16,-50-9-3 15,-30-13 2-15,-32-26 0 16,-27-19-4-16,-26-27 2 15,-19-25-1-15,-13-29 0 0,-1-13-2 16,7-38-3-16,13-23 9 16,18-16 1-16,25-10 10 15,26-17 19-15,25-19 22 16,30-10-9-16,22-15-19 16,27 4 3-16,9 12-14 15,43 10-13-15,29 22 0 16,19 19 0-16,16 21 0 15,18 28 0-15,14 28 0 16,7 12 0-16,11 38-10 16,-16 21-35-16,-17 10-20 15,-22 7 5-15,-22-3-50 16,-20-8-133-16,-23-16-38 16,-19-19-191-16</inkml:trace>
  <inkml:trace contextRef="#ctx0" brushRef="#br0" timeOffset="5688.11">4616 1617 1251 0,'79'-53'15'0,"12"6"-12"16,9 2 24-16,18 4 97 16,12 4-32-16,10 9-25 15,0 9-34-15,-4 11 22 16,-14 8 4-16,-10 10-9 16,-17 21-30-16,-7 17-16 15,-5 22-3-15,-6 19-1 0,-7 24 0 16,-13 25 0-16,-17 16-1 15,-16 21-1-15,-18 7 1 16,-9 1-1-16,-37-13-3 16,-28-19-6-16,-24-24 2 15,-26-31-8-15,-25-26-15 16,-17-28-13-16,-14-30 18 16,1-12-24-16,6-37 30 15,7-20-8-15,20-14 29 16,13-8 0-16,14-8-5 15,14-8-18-15,16-4-17 16,16 3-14-16,19 1-24 0,23 8-106 16,25 7-171-16,7 5-116 15</inkml:trace>
  <inkml:trace contextRef="#ctx0" brushRef="#br0" timeOffset="7156.74">1372 5184 1150 0,'0'0'61'15,"0"0"-2"-15,0 0 9 0,-27-75 28 16,26 58 25 0,1-7 1-16,0-1-53 0,22-5-33 15,12-5-23-15,14-1 1 16,10 0 3-16,14-3-5 15,5 3-4-15,4-3 2 16,7 2 4-16,0 2-1 16,-5 3 1-16,-8 3-2 15,-2 7-4-15,2 6-6 16,11 12-2-16,16 4 0 16,17 28-2-16,18 35 1 15,12 34 1-15,9 28 1 16,-4 23 1-16,-15 11-2 15,-18 6-3-15,-33 3 1 16,-35 0-2-16,-29-1 1 0,-24-5 3 16,-46-9 0-16,-32-12 0 15,-43-16-2-15,-32-21 2 16,-31-21 0-16,-20-26-11 16,1-27 3-16,9-28-13 15,14-14-17-15,7-36 9 16,18-26 29-16,-2-23 0 15,5-26 4-15,3-31 5 16,-2-21-6-16,14-6 4 16,20 7-4-16,28 17 0 15,34 23 5-15,28 17-3 16,27 17 2-16,0 13-7 0,30 18-7 16,4 18-33-16,8 16-31 15,9 15-86-15,13 13-46 16,16 5-131-16,7 2-127 15</inkml:trace>
  <inkml:trace contextRef="#ctx0" brushRef="#br0" timeOffset="7772.92">1578 3275 1026 0,'0'0'0'0,"0"0"-39"16,0 0 4-16,0 0 35 15,0 0 32-15,0 0-4 16,3-15-16-16,-3 11 15 16,1-1 12-16,2-2-16 15,0 4 64-15,2 1-19 16,-1 2 20-16,-4 0-47 16,3 0-4-16,3 0 6 15,9 7-20-15,12 22-6 16,13 21 21-16,14 20 1 15,7 15-18-15,9 13-9 16,-1 5-6-16,-5 1-5 0,-6 0 5 16,-9-5-6-16,-4-6 0 15,-6-4 0-15,-6-12-1 16,-5-11 1-16,-7-11-7 16,-9-15-11-16,-5-14-22 15,-7-11-5-15,0-10-9 16,0-5-14-16,-3 0-58 15,-15-15-134-15,-7-15-248 16</inkml:trace>
  <inkml:trace contextRef="#ctx0" brushRef="#br0" timeOffset="8175.04">1788 4424 1349 0,'0'0'57'0,"0"0"-41"15,0 0 6-15,0 0 97 16,0 0-34-16,0 0-70 16,17-4-15-16,0 4-4 15,13 0-8-15,11 14 3 0,6 1 9 16,5-3 0-1,-4-5 3-15,-2-7-3 0,-5 0 11 16,-1-10 25 0,0-12 54-16,-4-2-4 0,-5-2-32 15,-7 0-3-15,-7-2-21 16,-4-1-12-16,-7-2-9 16,-3-6-4-16,-3-1-5 15,0-1-1-15,0-1-27 16,0 7-37-16,0 3-87 15,12 3-156-15,25-2-330 16</inkml:trace>
  <inkml:trace contextRef="#ctx0" brushRef="#br0" timeOffset="18758.43">10220 2692 1662 0,'0'0'81'0,"0"0"-44"15,0 0 88-15,0 0 14 16,0 0-136-16,0 0-3 16,6 74 0-16,9-10 0 15,0 23 0-15,-5 16 0 16,-5 9 0-16,0 11 0 15,0-1 0-15,1-10 0 16,2-14 0-16,-5-23 0 16,-3-30 0-16,0-22 0 15,-19-18 0-15,-19-5 0 16,-16-31 0-16,-16-18 0 16,-6-17 0-16,-5-11-20 15,11-10-81-15,14-7-134 0,21 1-161 16,24 6-573-16</inkml:trace>
  <inkml:trace contextRef="#ctx0" brushRef="#br0" timeOffset="18959.41">9874 2162 2014 0,'0'0'0'0,"80"-31"0"16,-39 21 4-16,3 7-4 15,-3 3-59-15,-4 0-127 16,-7 0-197-16,-2 8-454 16</inkml:trace>
  <inkml:trace contextRef="#ctx0" brushRef="#br0" timeOffset="19309.48">10729 2498 1228 0,'0'0'504'0,"92"0"-492"16,-55 0-2-16,-13 0 137 0,-9 0-63 15,-6 0-57-15,-6 0-8 16,-3 0-19-16,0 0 0 15,0 27-19-15,0 19 8 16,0 24 10-16,0 10 2 16,0-5-2-16,-9-8 0 15,-12-11-2-15,-4-13-9 16,-5-13-8-16,-6-13-30 16,-1-12 17-16,-2-5-3 15,-5-25 36-15,-1-13 0 16,6-11-7-16,13-9-38 15,20-2-67-15,6-1 14 0,26 8 9 16,23 13 1-16,15 19-36 16,15 17-73-16,5 4-150 15,-2 12-166-15</inkml:trace>
  <inkml:trace contextRef="#ctx0" brushRef="#br0" timeOffset="19494.98">11250 2743 1609 0,'0'0'102'16,"0"0"-97"-16,0 0 69 15,0 0 49-15,0 0-92 16,3 84-7-16,5-47-17 0,-2-4-7 16,2-6-25-1,2-5-137-15,5-15-150 0,4-7-218 16</inkml:trace>
  <inkml:trace contextRef="#ctx0" brushRef="#br0" timeOffset="19651.89">11130 2355 1131 0,'0'0'0'0,"0"0"-58"15,0 0 58-15,0 0 0 16,0 0-151-16,94 101-210 0</inkml:trace>
  <inkml:trace contextRef="#ctx0" brushRef="#br0" timeOffset="19993.22">11474 2675 1150 0,'0'0'252'0,"0"0"-252"16,0 0 0-16,0 0 9 15,0 0-3-15,0 0-5 16,14 77-1-16,-2-45 0 16,6 0 3-16,4 2 5 15,3-3 50-15,-1-7-16 16,-6-10-21-16,-2-8 8 16,1-6 23-16,1 0 12 0,1-14-8 15,2-8-14-15,0 2-8 16,-3-2-8-16,-2 7 12 15,-1 3 15-15,-3 5-24 16,-1 7-12-16,0 0-3 16,3 14-14-16,8 16-2 15,2 13-2-15,1 3-16 16,-2 3-84-16,-1-2-49 16,4-8-128-16,3-7-297 15</inkml:trace>
  <inkml:trace contextRef="#ctx0" brushRef="#br0" timeOffset="20757.21">9953 5162 1548 0,'0'0'125'0,"0"0"-106"16,82-5 103-16,-64-14 29 15,-5-17-89-15,-8-17-42 16,-5-21-20-16,-15-14 0 16,-19 1 0-16,-7 8 0 15,-3 17 0-15,6 16 0 16,5 15 0-16,10 11 0 16,6 11 0-16,4 9 0 0,-1 6 0 15,-2 25 0-15,-1 19 0 16,3 15 0-16,6 15 0 15,7 5 0-15,1-2 0 16,7-13-52-16,18-14-43 16,11-17 14-16,10-14 41 15,9-14 40-15,7-11 7 16,3 0-2-16,1-16-2 16,0-10-2-16,-1-7-1 15,0-7-72-15,-6-3-72 16,-8 3 17-16,-12-3-225 15,-9 5-201-15</inkml:trace>
  <inkml:trace contextRef="#ctx0" brushRef="#br0" timeOffset="21193.61">10238 4679 1535 0,'0'0'111'0,"0"0"15"15,0 0 73-15,0 0-123 16,0 0-76-16,0 0 0 16,3-17 0-16,10 17 0 15,7 16 0-15,11 16 0 16,14 16 0-16,7 15 0 16,6 2 0-16,6-1 0 15,5-5-64-15,4-10-14 0,1-15-58 16,-8-12-34-16,-12-20 52 15,-15-4-90-15,-14-33-63 16,-13-12-25-16,-9-9 59 16,-3-4-44-16,-11-1 281 15,-15 2 257-15,-7 5 45 16,-8 11-55-16,-5 9-53 16,-3 11-30-16,-3 9-42 15,3 14-45-15,5 0-12 16,8 31-21-16,5 15-2 15,6 18 27-15,4 11-19 0,7 4-43 16,3-4-7-16,5-13-52 16,4-11-91-16,2-14-50 15,3-20-182-15,22-17-556 16</inkml:trace>
  <inkml:trace contextRef="#ctx0" brushRef="#br0" timeOffset="21390.66">11185 4675 1595 0,'0'0'78'0,"0"0"-78"16,27 116 0-16,-20-50 26 0,-4 7 0 15,-1 0-26-15,1-6-4 16,-2-6-73-16,2-15-121 15,2-19-232-15</inkml:trace>
  <inkml:trace contextRef="#ctx0" brushRef="#br0" timeOffset="21539.76">11152 4335 1586 0,'0'0'5'15,"0"0"-5"-15,0 0-28 0,0 0 17 16,0 0-216-16,0 0-253 16</inkml:trace>
  <inkml:trace contextRef="#ctx0" brushRef="#br0" timeOffset="21839.33">11607 4218 1840 0,'0'0'20'15,"0"0"-20"-15,0 0 0 16,21 95 0-16,-21-3 81 16,3 18-53-16,-3 17-20 15,3 11-7-15,0-2 0 0,3-9-1 16,-2-20-46-16,2-22-27 15,5-24-33-15,2-23 0 16,11-23-66-16,9-15-45 16,6-10 11-16,6-25-56 15,1-12-24-15,-12-6-94 16</inkml:trace>
  <inkml:trace contextRef="#ctx0" brushRef="#br0" timeOffset="21976.67">11604 4848 722 0,'0'0'12'16,"0"0"-8"-16,101-34 216 15,-41 20-124-15,10 3-69 16,-1 0-11-16,-2 1-16 16,0 1-33-16,-3-1-305 15</inkml:trace>
  <inkml:trace contextRef="#ctx0" brushRef="#br0" timeOffset="22402.93">12229 4492 1493 0,'0'0'0'0,"24"118"-33"16,-9-12 33-16,1 19 12 16,4 12 15-16,4 10-20 15,5-13-6-15,6-15-1 16,1-21-32-16,4-27-38 15,-3-27-38-15,3-32-56 16,3-15-185-16</inkml:trace>
  <inkml:trace contextRef="#ctx0" brushRef="#br0" timeOffset="22646.95">12723 4504 1029 0,'0'0'326'0,"0"0"-319"16,0 0 20-16,82-1 70 15,-54 48-31-15,8 24-40 16,1 21 1-16,-2 16 0 16,-10 4-8-16,-10 9-10 15,-15-2-8-15,0-6-2 16,-26-9-5-16,-11-13-81 15,-11-18-103-15,-4-20-137 16,4-26-228-16</inkml:trace>
  <inkml:trace contextRef="#ctx0" brushRef="#br0" timeOffset="23134.17">12266 1855 984 0,'0'0'133'0,"0"0"5"15,0 0 8-15,0 0-61 0,0 0-84 16,26 87 6-16,-19 5 48 16,1 17-34-16,-1 5-17 15,-7 5-3-15,0 3 0 16,0-3 1-16,1-9-2 16,7-10-8-16,7-15-48 15,6-17-22-15,4-18-44 16,3-21-44-16,7-25-83 15,7-12-229-15</inkml:trace>
  <inkml:trace contextRef="#ctx0" brushRef="#br0" timeOffset="23413.24">12820 2222 1121 0,'0'0'7'0,"0"0"13"16,0 0 41-16,85-56 58 16,-78 56-14-16,2 5-80 15,2 28-18-15,6 20-7 16,8 22 7-16,6 24 0 16,6 25-1-16,-4 17-5 15,-4 15-1-15,-9-2-9 16,-13-5-67-16,-7-8-16 0,-19-20-148 15,-23-26-143 1</inkml:trace>
  <inkml:trace contextRef="#ctx0" brushRef="#br0" timeOffset="24117.57">9231 2423 542 0,'0'0'579'0,"0"0"-577"0,34-102 13 15,14 61 90-15,16-2 20 16,21-6-66-16,18-1-24 16,21 1 1-16,22-6 10 15,25 2-15-15,25 0-3 16,20 6-10-16,11 7 8 16,1 13 1-16,6 12-16 15,3 10-1-15,10 5 4 16,3 12 6-16,1 17 15 15,-5 10-19-15,4 10-11 0,-2 9 3 16,0 7 4-16,-7 15-4 16,-10 9 9-16,-10 10-12 15,-12 18 8-15,-15 13-6 16,-21 13 5-16,-25 17 5 16,-31 16-1-16,-27 18-10 15,-33 28 2-15,-32 21-5 16,-25 16-3-16,-48 7 0 15,-59-4-6-15,-53-9 4 16,-53-6 2-16,-43-17-9 16,-49-20-1-16,-50-29-3 15,-47-33 12-15,-48-37-7 16,-21-46-1-16,13-46 3 0,11-25-29 16,41-63 34-1,38-34-1-15,27-33 3 0,33-41-1 16,26-35 7-16,25-27-3 15,35-23-1-15,42-11 9 16,47-3 42-16,42 0 6 16,46-7-1-16,45-17-27 15,34-29-32-15,68-5 0 16,49 11 0-16,43 38-18 16,38 66-46-16,25 73-66 15,32 71-54-15,23 69-138 16,27 39-245-16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03:19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18917 5359 1287 0,'0'0'187'0,"0"0"-109"0,0 0 11 16,0 0 45-16,0 0-50 16,0 0-47-16,0 11-37 15,0-9-9-15,0 1-69 16,5 0-175-16,10-3-209 16</inkml:trace>
  <inkml:trace contextRef="#ctx0" brushRef="#br0" timeOffset="630.99">18891 5458 1315 0,'0'0'135'0,"0"0"-50"16,0 0 54-16,0 0 13 16,0 0-73-16,0 0-40 15,10 73-11-15,-4-67 3 0,4 2 6 16,10-2-30 0,6 0-7-16,4-2 0 0,3-1 0 15,-5-3 0-15,-2 0 0 16,-5-19 0-16,0-17 0 15,-1-18 0-15,3-19 0 16,4-16 0-16,0-11 0 16,-1-5 0-16,0 3 0 15,-1 15 0-15,3 16-28 16,8 21-266-16,11 18-138 16,9 16-186-16</inkml:trace>
  <inkml:trace contextRef="#ctx0" brushRef="#br0" timeOffset="11053.71">2416 2409 1686 0,'0'0'93'16,"118"-104"-19"-16,-66 29 99 0,-13-17-152 16,-14-17-21-16,-18-8 0 15,-7 1 0-15,-19 16 0 16,-11 22 0-16,-1 27 0 16,1 24 0-16,-3 27 0 15,-4 22 0-15,-3 43 0 16,-2 35 0-16,12 25 0 15,11 15 0-15,19 6 0 16,0-10 0-16,28-18 0 16,12-21 0-16,7-27 0 0,3-24 0 15,3-20 0-15,5-17 0 16,7-9 0-16,4-17 0 16,1-14 0-16,-1-10 0 15,-14-7-72-15,-9-7-103 16,-15-7-157-16,-8-7-197 15</inkml:trace>
  <inkml:trace contextRef="#ctx0" brushRef="#br0" timeOffset="11448.9">2920 1766 1674 0,'0'0'100'0,"0"0"-68"15,0 0 104-15,0 0-31 0,0 0-105 16,0 0 0-16,73 69 0 16,-28 2 0-16,21 13 0 15,19 6 0-15,13 0 0 16,12-1 0-16,4-5 0 16,-8-13-57-16,-11-16-68 15,-17-21-13-15,-23-24 10 16,-21-10 59-16,-19-37-26 15,-15-20-108-15,-3-19 6 16,-25-11 130-16,-11-2 67 0,0 6 50 16,-2 13 101-1,0 17 14-15,7 19-10 0,4 16-33 16,3 18-16-16,-1 8-47 16,0 36-12-16,-5 21 7 15,0 18-19-15,3 9-31 16,5 0-4-16,1-5-4 15,6-12-101-15,5-17-209 16,11-24-57-16</inkml:trace>
  <inkml:trace contextRef="#ctx0" brushRef="#br0" timeOffset="11627.62">4009 2022 138 0,'0'0'1479'0,"97"73"-1479"0,-64-16-10 16,-11 9 10-16,-7 1 3 15,-9 6-3-15,-6-5-76 16,0-15-129-16,3-18-401 16</inkml:trace>
  <inkml:trace contextRef="#ctx0" brushRef="#br0" timeOffset="11787.96">4115 1719 1665 0,'0'0'0'0,"0"0"-44"0,0 0 44 16,88-29 0-16,-69 38-62 15,2 13-161-15,6-4-110 16</inkml:trace>
  <inkml:trace contextRef="#ctx0" brushRef="#br0" timeOffset="12057.84">4671 1405 1642 0,'0'0'51'0,"0"0"-36"16,0 0-10-16,0 0 45 15,72 125 10-15,-36-10 45 0,1 22-57 16,-4 8-12-16,-5 6-11 16,-7-2-15-16,-8-10-10 15,-10-13 0-15,-1-16-8 16,-2-13-28-16,4-15-25 16,4-19-42-16,10-16-98 15,4-19 25-15,9-13 3 16,4-15-55-16,-1-6-64 15</inkml:trace>
  <inkml:trace contextRef="#ctx0" brushRef="#br0" timeOffset="12240.63">4773 2334 1540 0,'0'0'0'0,"113"-41"-19"0,-47 26 19 16,8 6 25-16,1 3-25 16,-2 4-17-16,0 2-58 15,0 0-114-15,0 0-188 16</inkml:trace>
  <inkml:trace contextRef="#ctx0" brushRef="#br0" timeOffset="12493.69">5629 1500 1723 0,'0'0'137'0,"0"0"-137"15,0 0-71-15,10 132 71 16,4-25 70-16,2 18-36 15,-2 14-27-15,0 6-2 16,-3-8-5-16,1-9 0 16,6-11-36-16,1-13-78 15,11-17-98-15,9-24-74 16,11-29-226-16</inkml:trace>
  <inkml:trace contextRef="#ctx0" brushRef="#br0" timeOffset="12888.47">6488 1349 1563 0,'0'0'24'0,"0"0"-16"15,0 0 67-15,0 0 12 16,94 77-71-16,-51 34-15 0,9 40 11 15,-1 41 6-15,-11 20 14 16,-14 13 4-16,-23 3-20 16,-8-14-6-16,-44-29-5 15,-23-38-5-15,-19-36-5 16,-7-31 5-16,1-27 1 16,12-21-1-16,12-15 0 15,18-7 3-15,24-9 4 16,17-1-3-16,12 0 9 15,2 0 71-15,0 0-47 16,0 0-37-16,8 0 0 0,3 0 0 16,5 0 0-1,3 0 0-15,2-3 0 0,-3-1 0 16,0 0-108-16,0-2-165 16,4-2-185-16</inkml:trace>
  <inkml:trace contextRef="#ctx0" brushRef="#br0" timeOffset="14006.59">7757 2726 1853 0,'0'0'43'0,"185"-34"24"16,-52 15 17-16,15-1-84 16,-2 1 0-16,-12 6 0 0,-22 2 0 15,-24 6 0 1,-21 2 0-16,-18 3 0 0,-16-3-241 16,-12-9-373-16</inkml:trace>
  <inkml:trace contextRef="#ctx0" brushRef="#br0" timeOffset="14323.84">8394 2210 1895 0,'0'0'28'15,"0"0"-27"-15,0 0 15 0,0 0 58 16,0 0-41-16,0 0-33 15,114 22 0-15,-47 5 0 16,10 5 0-16,1 4 0 16,-5 1 0-16,-9 5 0 15,-10-1 0-15,-15 2 0 16,-14 6 0-16,-16 4 0 16,-9 6 0-16,-23 0 0 15,-27-5 0-15,-16-8 0 16,-8-9 0-16,0-7-40 15,7-9-102-15,18-10-155 16,27-11-323-16</inkml:trace>
  <inkml:trace contextRef="#ctx0" brushRef="#br0" timeOffset="15057.53">10241 2131 1676 0,'0'0'48'0,"0"0"-48"16,107-35 2-16,-85 28 90 16,-5 2 44-16,-5-1-74 15,-6 4-31-15,-6 2-31 16,0 0 0-16,0 0 0 15,0 0 0-15,0 0 0 16,-10 0 0-16,-4 0 0 16,-1 8 0-16,2-3 0 0,4 0 0 15,6-3 0 1,3-2 0-16,0 0 0 0,0 0 0 16,12 0 0-16,10 0 0 15,6-4 0-15,8-7 0 16,6 3 0-16,4 0 0 15,2 3 0-15,1 1 0 16,-7 2 0-16,-9 1 0 16,-14 1 0-16,-11 0 0 15,-7 0 0-15,-1 23 0 16,0 16 0-16,-4 18 0 16,-20 13 0-16,-9 7 0 0,-9 6 0 15,-8 3 0-15,-3 2 0 16,-1-6 0-16,4-7 0 15,11-15 0 1,14-17 0-16,16-16 0 0,9-9 0 16,10-5 0-16,26-2 0 15,16 1 0-15,14-5 0 16,10-5 0-16,0-2 0 16,3 0 0-16,-10-2 0 15,-13-8 0-15,-11 1 0 16,-15-5-176-16,-15-2-209 15,-15-6-265-15</inkml:trace>
  <inkml:trace contextRef="#ctx0" brushRef="#br0" timeOffset="15224.51">10450 2531 1909 0,'0'0'0'16,"146"-39"-67"-16,-61 31-78 15,0 0 129-15,-6 3 14 16,-8 1-1-16,-17 4-91 16,-12-3-113-16,-9-5-204 15</inkml:trace>
  <inkml:trace contextRef="#ctx0" brushRef="#br0" timeOffset="15524.48">11537 2375 1658 0,'0'0'42'0,"115"-19"-42"16,-69 18-28-16,-3 1 28 15,-5 0 14-15,-7 11-2 16,-1 12-12-16,-11 14 0 16,-7 10 0-16,-12 14-1 15,-1 10-6-15,-31 1 5 16,-8-2-1-16,-12-9-1 15,-8-14 0-15,-6-17-1 16,-2-15 4-16,-1-15-14 16,7-12 15-16,8-24-3 0,11-16-3 15,10-13-39 1,12-10-40-16,17-1-1 0,5 6-41 16,42 17-229-16,24 15-512 15</inkml:trace>
  <inkml:trace contextRef="#ctx0" brushRef="#br0" timeOffset="15981.01">12050 2830 1264 0,'0'0'285'15,"0"0"-285"-15,0 0-70 0,-12-104 70 16,12 52 50-16,3-5-35 15,14 7-9-15,2 3 13 16,5 11 20-16,0 14-9 16,1 8-17-16,-3 9-13 15,2 5 0-15,1 10-7 16,0 21-1-16,0 3 5 16,-1 7-7-16,-4-1 1 15,-4-10 5-15,-6-13 4 16,-3-9 1-16,-1-8 0 15,3-14 16-15,5-20 8 16,4-10-16-16,1-4 4 16,3 1 21-16,-2 6 21 15,1 7-4-15,-5 11-8 0,-6 9 2 16,-2 10-3 0,-3 4-42-16,5 9-1 0,8 23-21 15,12 17 21-15,6 15 1 16,-1 2 0-16,-2-2 0 15,-9-10-18-15,-8-11-12 16,-5-15-22-16,-1-16-61 16,1-12-31-16,6-3-41 15,5-28-226-15,9-18-355 16</inkml:trace>
  <inkml:trace contextRef="#ctx0" brushRef="#br0" timeOffset="16697.62">13200 2535 1114 0,'0'0'154'15,"0"0"-119"-15,0 0-5 16,0 0 19-16,0 0-37 15,0 0-12-15,0 34-8 16,0-13 8-16,-3 3 0 16,0 2 0-16,0-3 0 0,-3-1 0 15,0-3 1-15,2-7-2 16,-2-7-1-16,0-5 1 16,-1 0 1-16,2-27 38 15,3-10-12-15,2-13-15 16,2-3 14-1,20 0 10-15,5-1-3 0,7 3 22 16,4 7 18-16,2 5-33 16,-3 7-1-16,-1 11-15 15,-5 7-2-15,-5 9-13 16,-11 3-4-16,-4 2-4 16,-3 0-2-16,-2 22-10 15,-3 14 9-15,0 10-7 0,-3 0-7 16,0-1-5-16,0-4 9 15,0-8-3-15,0-7 6 16,-3-9-5-16,2-9 12 16,1-5 3-16,0-3 0 15,22-1 33-15,12-12-24 16,11-3-4-16,-2 2 27 16,-4 4 6-16,-9 0-18 15,-9 7 0-15,-9 0 0 16,-8 3-12-16,-4 0-8 15,0 0-4-15,0 0-10 16,0 22 5-16,-3 15-15 16,-9 17 24-16,-6 1 0 15,-3 3 1-15,-9-7-1 0,-4-10-23 16,-3-5-11 0,1-9-35-16,6-8-17 0,11-9-9 15,6-10 3-15,8 0 23 16,5-7 44-16,0-14-84 15,25-6-46-15,10-2-74 16,11-7-62-16</inkml:trace>
  <inkml:trace contextRef="#ctx0" brushRef="#br0" timeOffset="17010.5">14130 2213 1563 0,'0'0'0'0,"0"0"-2"15,0 0-12-15,0 0 5 16,0 0 9-16,55 92 4 15,-55-34 6-15,0 9-3 16,0 9-6-16,0 6-1 16,0-3 0-16,0-4-7 15,0-15-57-15,0-16-87 0,0-16-122 16,3-18-95-16</inkml:trace>
  <inkml:trace contextRef="#ctx0" brushRef="#br0" timeOffset="17443.46">14529 2221 430 0,'0'0'1118'0,"0"0"-1118"16,0 0-13-16,0 0-9 15,0 0 20-15,69 89 2 16,-59-30 4-16,-1 6-3 15,-5 9 2-15,4 0 1 16,-3-1-2-16,2-5 1 0,0-11-1 16,-4-17 2-1,-1-13 0-15,-1-11-3 0,-1-11 1 16,6-5 2-16,6 0 10 16,11-6 8-16,8-10-17 15,6-3-5-15,9-3 0 16,6 2-12-16,4 2-32 15,5 3-100-15,-1 5-199 16,-5-6-234-16</inkml:trace>
  <inkml:trace contextRef="#ctx0" brushRef="#br0" timeOffset="17677.36">14889 2199 1575 0,'86'-28'0'0,"-11"14"-1"16,-13 9-54-16,-15 5-3 16,-14 0 54-16,-11 0 2 15,-9 19-37-15,-9 14-207 16,-4 2-51-16,0-1-104 15</inkml:trace>
  <inkml:trace contextRef="#ctx0" brushRef="#br0" timeOffset="17860.78">14894 2530 1057 0,'0'0'0'0,"0"0"-82"16,103-40 24-16,-57 29 58 16,1 4 0-16,0 4-5 15,-2 3-120-15,-3 0-181 16</inkml:trace>
  <inkml:trace contextRef="#ctx0" brushRef="#br0" timeOffset="27253.45">9998 3260 753 0,'0'0'34'0,"0"0"-25"15,0 0 49-15,0 0 69 16,0 0-13-16,0 0-58 0,0 0-19 16,-57 3 9-16,57-3-12 15,0 5-19-15,0-1-11 16,0 4 6-16,0-2 12 15,6 2-2-15,7-1 1 16,10-2 15-16,14-2 10 16,15-2-1-16,17-1-11 15,17 0 16-15,14-1-23 16,12-7 0-16,10 1-11 16,7 1-7-16,1 0 6 15,8-1-3-15,10 3-2 16,15-1 4-16,25-3-5 0,26 1-6 15,17-3 4 1,20-1 8-16,13-2 20 0,6 1-5 16,7-2 12-16,-11 1 2 15,-17 1 14-15,-21 5-31 16,-20-1-10-16,-16 3-3 16,-16 5 2-16,-14 0 0 15,-15 0-3-15,-16 0-13 16,-16 0 0-16,-27 0 0 15,-23 0 0-15,-26 0 0 16,-18 0 0-16,-15-1 0 16,-6-3 0-16,-7-3 0 15,-33-4-50-15,-22-6-65 16,-9-5-111-16,-1-2-99 16,11 2-47-16</inkml:trace>
  <inkml:trace contextRef="#ctx0" brushRef="#br0" timeOffset="28506.34">10014 3301 1424 0,'0'0'46'0,"0"0"1"16,-49-79 19-16,28 42-5 15,-3-7-33-15,3-18-17 16,5-22 2-16,2-20 2 0,8-23-7 15,3-10-2-15,3 0 0 16,0 7 11-16,0 9 36 16,0 11-14-16,0 4-21 15,6 5-3-15,15 2 4 16,2 5-10-16,5-1 1 16,-1 4-5-16,-5 11-1 15,-1 17-2-15,-6 18 2 16,-2 17 6-16,2 11-6 15,6 9 1-15,12 7-3 16,24 1-2-16,19 0-1 16,21 9 1-16,15 4 1 15,18 3 3-15,16-3-2 0,25-6 1 16,33-7 0 0,29 0-1-16,33 0 14 0,11-13-7 15,8-3 6-15,-3-6 4 16,-11-3-2-16,-11-1-7 15,-21-1-10-15,-23 2 0 16,-12 2 0-16,-7 5 0 16,3 7 0-16,0 4 0 15,-8 4 0-15,-13 3 0 16,-18 0 0-16,-21 0 0 16,-20 0 0-16,-23 0 0 15,-22 1 0-15,-17 3 0 16,-14 2 0-16,-8 0 0 15,-5-1 0-15,-1 4 0 0,0-1 0 16,-5 1 0-16,-4 1 0 16,-7-3 0-16,-7-2 0 15,-4 5 0-15,-3 6 0 16,0 8 0-16,0 7 0 16,-3 7 0-16,-4 8 0 15,-1 10 0-15,5 16 0 16,3 20 0-16,2 19 0 15,20 22 0-15,12 15 0 16,1 13 0-16,-4 2 0 16,-10 2 0-16,-9-9 0 15,-12-10 0-15,0-16 0 16,-15-18 0-16,-2-5 0 0,6-10 0 16,5-11 0-1,3-10 0-15,3-16 0 0,0-18 0 16,0-13 0-16,-2-15 0 15,1-8 0-15,1-6 0 16,-3 0 0-16,1 0 0 16,1 0 0-16,1 0 0 15,0 0 0-15,0 0 0 16,0 0-67-16,4 6-172 16,20 7-317-16</inkml:trace>
  <inkml:trace contextRef="#ctx0" brushRef="#br0" timeOffset="37579.99">19515 7499 962 0,'0'0'138'0,"0"0"-65"15,0 0 22-15,0 0 22 16,0 0 3-16,0 0-36 16,0 0-16-16,-19-26 9 15,18 26-3-15,-5 0-2 16,-2 17 8-16,-1 17-19 16,-1 12-35-16,2 5-26 15,1 6 0-15,-3 3 0 16,3 1 0-16,-2 1 0 15,2 2 0-15,-3-3 0 16,2 3 0-16,1 0 0 16,2 0 0-16,2 4 0 15,3-1 0-15,0 3 0 0,0 3 0 16,0-1 0-16,0 6 0 16,6-2 0-16,-1 2 0 15,-4-3 0-15,-1-4 0 16,0 1 0-16,0-7 0 15,0 1 0-15,0-4 0 16,0-6 0-16,0-4 0 16,-3-5 0-16,-2-3 0 15,-2 4 0-15,1-5 0 16,0 4 0-16,0 1 0 16,2-4 0-16,1-3 0 15,0 0 0-15,3-5 0 0,0 3 0 16,0-2 0-16,0 1 0 15,0 1 0-15,7-4 0 16,-4 3 0-16,2 0 0 16,-1 1 0-16,-2 4 0 15,1 2 0-15,-3 6 0 16,0 4 0-16,0 2 0 16,0 2 0-16,0-4 0 15,0-2 0-15,0-6 0 16,-2-5 0-16,-2-5 0 15,-1-8 0-15,1-4 0 16,1-6 0-16,0-2 0 16,0-1 0-16,3 0 0 0,0 1 0 15,0 2 0-15,0-1 0 16,0-1 0-16,0 0 0 16,0-2 0-16,3 2 0 15,0 5 0-15,1 2 0 16,1 3 0-16,1 4 0 15,1 6 0-15,2 4 0 16,0-1 0-16,-1 1 0 16,-2-4 0-16,-1 3 0 15,-2 0 0-15,0 2 0 16,-1-2 0-16,1 5 0 16,-2-3 0-16,2 2 0 0,0 1 0 15,2-1 0-15,2 0 0 16,-1 12 0-16,-1 5 0 15,-2-1 0-15,-3-2 0 16,0-15 0-16,0-4 0 16,0 4 0-16,0 1 0 15,0 5 0-15,0-4-25 16,0-1 11-16,0-1-17 16,4-4 8-16,1-6 10 15,3-10 8-15,0-12-10 16,1-8-33-16,6-3-65 15,3-11-65-15,3-12-17 16,-1-3-89-16,0-3-147 16</inkml:trace>
  <inkml:trace contextRef="#ctx0" brushRef="#br0" timeOffset="40521.15">7013 4813 1614 0,'0'0'136'0,"0"0"-12"0,0 0 22 15,0 0-119-15,0 0-27 16,0 0 0-16,0 0 0 16,24 3 0-16,-23 48 0 15,-1 18 0-15,0 10 0 16,-1 1 0-16,-17-1 0 15,1-3 0-15,3-6 0 16,3-15 0-16,7-14 0 16,4-18 0-16,0-14 0 15,0-9 0-15,15-17 0 16,10-31 0-16,8-25 0 16,1-24 0-16,-4-17 0 0,-2-10 0 15,1-1 0-15,-1 7 0 16,6 14 0-16,4 17 0 15,5 13 0-15,-3 18 0 16,-1 11 0-16,-5 14 0 16,-7 12 0-16,-6 8 0 15,-8 9 0-15,-1 2 0 16,2 13 0-16,7 26 0 16,4 17 0-16,-3 13 0 15,-5 4 0-15,-13 1 0 16,-4-6 0-16,-9-12 0 15,-19-8 0-15,-8-11 0 16,-8-16 0-16,-9-15 0 0,-2-6 0 16,-2-8 0-1,4-17 0-15,6-1-31 0,7-3-17 16,6 0-37-16,7 3-64 16,9 5-42-16,6 5-63 15,11 9-146-15</inkml:trace>
  <inkml:trace contextRef="#ctx0" brushRef="#br0" timeOffset="41421.24">7814 5138 1138 0,'0'0'5'0,"0"0"-3"16,0 0 65-16,0 0 117 0,76-75-66 15,-70 70-47-15,-6 1-48 16,0 1-13-16,0 1 6 15,0-2 13-15,-3 1 50 16,0 0 13-16,0 0-5 16,3 1-4-16,0 0-40 15,-3-1-43-15,3 3 0 16,0-1 0-16,-2-2 0 16,1 0 0-16,-1 1 0 15,-3-6 0-15,-1 2 0 16,-2-4 0-16,1 0 0 15,-5 3 0-15,6 1 0 0,0 2 0 16,-2 2 0 0,-2 2 0-16,-5 0 0 15,-9 3 0-15,-6 16 0 0,-2 15 0 16,-3 7 0-16,4 10 0 16,6 9 0-16,4 5 0 15,9-2 0-15,7-3 0 16,5-9 0-16,9-9 0 15,15-11 0-15,9-10-4 16,4-12 2-16,8-9 2 16,4-6 6-16,2-21-6 15,-2-11 0-15,-9-6 0 16,-11-9 0-16,-16-3 0 0,-13-5 0 16,-3 0 0-1,-31 1 0-15,-14 7 0 0,-3 4-68 16,-1 13-165-16,15 5-209 15</inkml:trace>
  <inkml:trace contextRef="#ctx0" brushRef="#br0" timeOffset="41969.97">7007 5741 419 0,'0'0'1368'0,"0"0"-1298"16,0 0-70-16,0 0 1 15,-94 29 55-15,15 24 27 16,-30 31-33-16,-33 20-50 15,-29 20 0-15,-17 13 0 16,-12 2 0-16,-4 3 0 16,4-5 0-16,15-12 0 15,24-16 0-15,28-19 0 16,35-20 0-16,29-22 0 16,26-17 0-16,20-12 0 15,10-11 0-15,7-5 0 16,3-3 0-16,3 0 0 0,0 0 0 15,0 0 0 1,0 0 0-16,-3 0 0 0,-5 0 0 16,-8 0-276-16,-3 0-483 15</inkml:trace>
  <inkml:trace contextRef="#ctx0" brushRef="#br0" timeOffset="42590.47">3745 7422 1772 0,'0'0'168'0,"0"0"-152"16,0 0-12-16,0 0 64 15,0 0-49-15,0 0-19 16,-45 59 0-16,32-7 0 16,1 14 0-16,6 6 0 15,1 6 0-15,1 0 0 16,0-3 0-16,1-8 0 16,-2-16 0-16,-4-13 0 15,3-14 0-15,-3-11 0 16,-1-13 0-16,-11-5 0 15,1-29 0-15,-2-22 0 0,6-16 0 16,13-15 0-16,3-5 0 16,16-6 0-16,12 3 0 15,7 5 0-15,2 7 0 16,-1 6 0-16,4 9 0 16,0 0 0-16,-4 10 0 15,-1 10 0-15,-7 17 0 16,-4 12 0-16,-7 14 0 15,-6 5 0-15,3 8 0 16,5 23 0-16,3 17 0 16,-2 9 0-16,-7 3 0 15,-13-1 0-15,0-7 0 0,-13-9 0 16,-17-7 0 0,-9-8 0-16,-4-9 0 0,-11-11 0 15,-1-8 0-15,4-4 0 16,8-19 0-16,15-11 0 15,14-5-21-15,14-4-136 16,9 2-98-16,36 5-66 16,13 8-81-16,15 13-271 15</inkml:trace>
  <inkml:trace contextRef="#ctx0" brushRef="#br0" timeOffset="42935.46">4413 7254 1743 0,'0'0'90'15,"0"0"-83"-15,29 120 6 16,-7-42 147-16,6 16-126 16,-1 17-34-16,0 9 0 15,-12-5 0-15,-5-9 0 16,-7-14 0-16,-3-11 0 15,0-14 0-15,-10-15 0 16,1-14 0-16,4-11 0 16,1-11 0-16,2-5 0 15,-1-5 0-15,2-5 0 16,-2-1 0-16,3 0 0 16,0 0 0-16,0-3 0 15,0-11 0-15,0-5 0 0,6-7 0 16,6-2 0-16,4 1-82 15,4 4-406-15</inkml:trace>
  <inkml:trace contextRef="#ctx0" brushRef="#br0" timeOffset="46482.12">9813 6570 1135 0,'0'0'25'0,"0"0"5"15,-5-87 69-15,2 60 47 16,-1 3-18-16,-1 3-44 16,1 6 4-16,0 5-20 15,-1 6-31-15,5 4-6 16,0 0-6-16,0 0-13 15,0 0-12-15,0 4-8 16,0 13-10-16,0 8 0 16,0 8 12-16,0 1-17 15,3 0-8-15,12-5 3 16,3-9 13-16,7-3 6 16,2-11 9-16,3-6 2 0,-2 0 3 15,-3-4 3-15,-2-11-1 16,-7 0 0-16,-3 2 3 15,-5 5-5-15,0 4-2 16,-7 4-3-16,4 0-5 16,-1 7-11-16,6 17-19 15,2 4 2-15,5 3 14 16,2-6 15-16,8-5 4 16,3-7 6-16,3-9 12 15,4-4 37-15,-4-3-9 16,-2-15-14-16,-7-6-1 0,-9-7-10 15,-11-5-18 1,-4-4-3-16,-6-2-21 0,-16 3-39 16,2 3-99-16,9 8-124 15,11 10-205-15</inkml:trace>
  <inkml:trace contextRef="#ctx0" brushRef="#br0" timeOffset="46873.59">10867 6311 1364 0,'0'0'2'16,"0"0"-1"-16,0 0 4 16,0 0 12-16,-80-56-17 0,52 75-3 15,3 16-2-15,6 6 3 16,7 8-1-16,5-1-4 15,7-9-20-15,0-5 21 16,10-12 2-16,11-13 4 16,3-7 9-16,3-2 17 15,-2-12 11-15,-3-14 9 16,-7-6-11-16,-4-6-20 16,-2-3-11-16,-3 3 0 15,-3 2 0-15,-3 13-1 16,0 7-3-16,0 10-2 15,0 6-9-15,0 6-80 0,0 17 22 16,3 11 26-16,7 5-59 16,8 2-40-16,4-5-4 15,5-5-19-15,6-11-48 16,1-7-299-16</inkml:trace>
  <inkml:trace contextRef="#ctx0" brushRef="#br0" timeOffset="47042.13">11250 6296 631 0,'0'0'88'0,"0"0"90"16,0 0 7-16,0 0-51 15,0 0-93-15,0 0-40 0,51 42-1 16,-49 1 0 0,-2 1 0-16,0-2-4 0,3-3-40 15,3-6-136-15,4-14-308 16</inkml:trace>
  <inkml:trace contextRef="#ctx0" brushRef="#br0" timeOffset="47209.03">11242 5845 1209 0,'0'0'3'0,"0"0"-2"16,0 0 1-16,0 0-2 15,0 0-23-15,0 0-180 16,7 0 0-16,16 21-429 16</inkml:trace>
  <inkml:trace contextRef="#ctx0" brushRef="#br0" timeOffset="47433.35">11589 5898 1273 0,'0'0'85'0,"0"0"-36"16,0 0 4-16,0 0 24 16,39 94-44-16,-39-14 6 15,0 13-17-15,-2 1-12 16,-1-3-10-16,3-7-1 0,0-9-17 16,10-13-29-16,9-14-31 15,0-11-72-15,7-14-65 16,-1-18-108-16,2-5-129 15</inkml:trace>
  <inkml:trace contextRef="#ctx0" brushRef="#br0" timeOffset="47631.37">11485 6364 1187 0,'0'0'2'16,"0"0"-2"-16,110-6 7 15,-61 6-4-15,4 0-2 0,2 5-1 16,6-5-3 0,13 0-31-16,10 0-92 0,6-16-4 15,-4-7 78-15,-7-12-139 16,-12-5-56-16</inkml:trace>
  <inkml:trace contextRef="#ctx0" brushRef="#br0" timeOffset="47857.23">12399 5816 740 0,'0'0'262'16,"0"0"-162"-16,0 0-41 15,0 0 15-15,-71 76 1 0,71 18 68 16,6 16-68 0,17 7-29-16,7-9-19 0,2-10-19 15,-1-14-6 1,0-14-2-16,-1-14 0 0,-2-15-17 15,-1-17-27-15,-2-14-30 16,1-10-28-16,2-22-61 16,8-22-176-16,4-16-112 15</inkml:trace>
  <inkml:trace contextRef="#ctx0" brushRef="#br0" timeOffset="48073.97">13085 6055 328 0,'0'0'257'0,"24"-85"-125"15,-18 51 72-15,-1 9 22 16,-4 8-50-16,2 9-9 0,-3 8-42 16,0 5-92-16,0 32-31 15,0 27 25-15,-9 30 32 16,-3 20-17-16,-9 5-29 16,-6-4-5-16,-7-4-7 15,-6-16-1-15,-9-11-8 16,-3-9-26-16,-4-13-25 15,-2-11-83-15,-2-22-170 16,4-28-518-16</inkml:trace>
  <inkml:trace contextRef="#ctx0" brushRef="#br0" timeOffset="48541.09">10363 5758 1363 0,'0'0'17'0,"0"0"34"0,0 0 107 15,0 0-69-15,-112-124-38 16,2 61 1-16,-26-9-9 16,-26-6-18-16,-20-1-5 15,-15 0-8-15,-9 6-6 16,3 4-6-16,15 11-1 15,17 8 1-15,17 8 1 16,21 10-1-16,27 7 1 16,29 11-1-16,36 9 0 15,27 4 0-15,14 1 2 0,0 0 4 16,1 0-6-16,23 2-14 16,9 10-71-16,9-1-79 15,2 0-47 1,0-11-217-16</inkml:trace>
  <inkml:trace contextRef="#ctx0" brushRef="#br0" timeOffset="48845.37">8370 4557 1354 0,'0'0'141'0,"0"0"-141"16,0 0-13-16,-95 43 13 0,46-11 23 16,-2 11-17-16,3 9 3 15,5 8-1-15,10 0 11 16,15-3-10-16,11-4-2 16,7-4 1-16,24-5 6 15,19 1 15-15,9-5-5 16,6-2-9-16,2 0-5 15,-2-2-10-15,-3 3-1 16,-6 0-10-16,-5 2-45 16,-8-1-123-16,-2-8-298 15</inkml:trace>
  <inkml:trace contextRef="#ctx0" brushRef="#br0" timeOffset="50910.75">2753 7533 930 0,'0'0'90'16,"0"0"-48"-16,-3-92-18 15,3 37 6-15,18-9 24 16,12-17-15-16,19-11-34 0,18-6-5 16,26 0-3-16,29 6 0 15,29 17 3-15,23 14 2 16,17 26 5-16,6 31 24 15,3 26 50-15,6 64-6 16,-4 58-35-16,-6 45-20 16,-22 37-18-16,-38 20-1 15,-48-4 1-15,-55 2 2 16,-42-9 10-16,-60-22-11 16,-35-24-3-16,-27-37-24 15,-23-37-46-15,-14-39-28 16,-16-35-5-16,-2-40 24 15,7-19 48-15,10-46 31 16,14-28 6-16,12-25 42 16,10-23 55-16,15-32 34 0,9-21-31 15,20-11-63-15,23 4-34 16,32 21-8-16,34 27-1 16,25 26-38-16,47 21-101 15,25 23-83-15,24 14 23 16,13 16-656-16</inkml:trace>
  <inkml:trace contextRef="#ctx0" brushRef="#br0" timeOffset="54881.02">6789 4325 454 0,'0'0'194'16,"15"-104"-59"-16,9 53-16 15,10-1 26-15,4 5-24 0,3 4-58 16,3 2-21-16,0 4-20 15,1 4 1-15,0 5-2 16,1 5-2-16,9 6-10 16,8 7-7-16,19 5 1 15,15 5-3-15,18 0-1 16,13 18 1-16,5 10 1 16,-1 8 2-16,-2 12 6 15,-12 16 17-15,-16 18 0 16,-14 18-10-16,-20 20 12 15,-22 14-5-15,-27 15-11 16,-19 7 0-16,-44 5-9 16,-50-3 3-16,-43-6-2 0,-45-19 2 15,-33-22-6-15,-12-24-2 16,8-31-2-16,18-26-10 16,28-27-14-16,37-12-2 15,20-36 22-15,26-19 8 16,17-19 11-16,18-15 7 15,15-14 9-15,23-9 3 16,17-7-5-16,6 0-8 16,32 11-17-16,9 10-4 15,13 19-49-15,4 20-44 16,5 18-56-16,7 22-111 16,-6 22-114-16</inkml:trace>
  <inkml:trace contextRef="#ctx0" brushRef="#br0" timeOffset="55434.58">4082 5912 1350 0,'43'-113'0'0,"5"-8"-9"16,7-9 9-16,8-9 51 15,13-3 26-15,7 3-26 16,8 0-3-16,8 11-39 16,7 10-6-16,23 15 0 15,18 8-3-15,15 9 0 16,1 5 0-16,-11 14 3 16,-28 13 1-16,-27 15 0 15,-32 17-4-15,-27 9-12 16,-10 10-63-16,0 3-59 15,2 0-85-15,-3 3-280 16</inkml:trace>
  <inkml:trace contextRef="#ctx0" brushRef="#br0" timeOffset="55768.18">5684 3870 1300 0,'0'0'0'0,"143"-42"0"0,-80 31 4 15,-8 7 70-15,-10 4 43 16,-4 0-52-16,-5 15-42 15,-3 20-18-15,0 15-1 16,0 16 1-16,-8 14-1 16,-7 7-4-16,-15 9 0 15,-3 1 0-15,-25-2-13 16,-18-4-45-16,-7-3-92 16,-5-13-158-16,9-21-324 15</inkml:trace>
  <inkml:trace contextRef="#ctx0" brushRef="#br0" timeOffset="64157.16">9562 7113 1154 0,'93'-14'643'16,"26"-6"-595"-16,27-2-34 15,28-1 63-15,25 0-1 0,29 4-41 16,20 6-35-16,10 4 0 16,12 1 0-1,-6 4 0-15,-7-1 0 0,-22 5 0 16,-31 0 0-16,-29 0 0 15,-32 0 0-15,-23 0 0 16,-19 0 0-16,-22 0 0 16,-18 0 0-16,-22 0 0 15,-18 0 0-15,-12 0 0 16,-8 0-35-16,-1 3-101 16,0-3-101-16,0 0-142 15,-6 0-431-15</inkml:trace>
  <inkml:trace contextRef="#ctx0" brushRef="#br0" timeOffset="65609.07">9428 7196 1430 0,'0'0'162'0,"0"0"-37"16,0 0 35-16,0 0-51 16,0-76-48-16,-9 27-61 0,-6-11 0 15,-1-12 0-15,1-14 0 16,0-17 0-16,3-13 0 15,3-9 0-15,2 3 0 16,-1 13 0-16,2 14 0 16,-2 8 0-16,0 11 0 15,2 6 0-15,0 11 0 16,0 6 0-16,1 9 0 16,-2 3 0-16,5 7 0 15,2 8 0-15,0 10 0 16,0 7 0-16,0 7 0 0,0-1 0 15,0 1 0 1,0 1 0-16,2 0 0 0,10-1 0 16,9 1 0-16,13-1 0 15,12 2 0-15,17 0 0 16,10 0 0-16,6 0 0 16,6 0 0-16,4 0 0 15,8 0 0-15,5-11 0 16,8-5 0-16,5-4 0 15,6-2 0-15,3 1 0 16,4-1 0-16,2 0 0 16,4 1 0-16,2-3 0 15,4-1 0-15,0 1 0 16,5 1 0-16,4-2 0 0,-3 3 0 16,-1 1 0-16,-9 3 0 15,-7 1 0-15,-7 5 0 16,-9 1 0-16,-2 3 0 15,-2 2 0-15,-1 0 0 16,-1-1 0-16,-3 3 0 16,-2 1 0-16,-2 2 0 15,-9 1 0-15,-12 0 0 16,-11 0 0-16,-17 0 0 16,-8 0 0-16,-5 0 0 15,-4 1 0-15,2 2 0 16,-3 0 0-16,-3 0 0 15,-4 2 0-15,-5-2 0 0,-7 0 0 16,-4-2 0 0,-7 1 0-16,-2-2 0 0,1 1 0 15,-2-1 0-15,0 0 0 16,0 2 0-16,1 0 0 16,4 7 0-16,4 11 0 15,7 11 0-15,5 16 0 16,2 19 0-16,-1 27 0 15,2 30 0-15,-6 36 0 16,-6 20 0-16,-12 11 0 16,-3-4 0-16,-23-26 0 15,-5-20 0-15,1-28 0 0,3-20 0 16,7-22 0 0,4-15 0-16,5-18 0 0,3-13 0 15,4-10 0-15,-1-8 0 16,1-4 0-16,-5 1 0 15,-8-3 0-15,-11 0 0 16,-11 0 0-16,-13-1 0 16,-11-13 0-16,-16-3 0 15,-12-3-258-15,-13-3-488 16</inkml:trace>
  <inkml:trace contextRef="#ctx0" brushRef="#br0" timeOffset="67543.89">2704 7254 1545 0,'0'0'39'0,"118"-105"18"15,-56 54 74-15,-2 3-38 16,4 4-36-16,-3 8-26 16,8 2-20-16,10 5 0 15,7 0-7-15,13 4-4 16,10 4-3-16,6 3 0 16,6 3 3-16,-5 2 0 15,2 4 0-15,-8 1 2 0,2 5 1 16,0 3-1-16,-5 0 3 15,-2 1 3-15,-10 20-8 16,-7 6 0-16,-6 8-6 16,-3 7 6-16,2 7-1 15,-4 7 1-15,-2 8 0 16,-6 4 1-16,-4 2-1 16,-8-1 0-16,-2 6 0 15,-3 2 0-15,-13 4 0 16,-5 7 2-16,-14 2 3 15,-13 6-5-15,-7 7 1 16,-15 5-3-16,-34 6 2 16,-23 1 0-16,-26 0 0 0,-29 0 0 15,-19-7 1-15,-21-12-1 16,-26-13 6-16,-17-16-5 16,-15-22-1-16,0-15 0 15,13-23-10-15,22-7-11 16,22-29-3-16,25-18 2 15,26-10 18-15,21-15 3 16,19-8 1-16,15-10 7 16,8-14 21-16,9-8 3 15,11-5-5-15,7-2 6 16,12 7-28-16,14 3-4 16,1 5 0-16,19 6 0 0,21 6 0 15,11 3 0-15,10 5 0 16,5 3 0-16,4-4 0 15,12 7 0-15,9 3 0 16,9 7 0-16,9 13 0 16,3 9 0-16,14 12 0 15,6 11 0-15,2 10 0 16,-3 10 0-16,-6 3 0 16,-1 8 0-16,-3 11 0 15,-2 10 0-15,-2 5 0 16,-5 10 0-16,-2 8 0 15,2 5 0-15,-8 5 0 16,-13 3 0-16,-19 1 0 16,-18 4 0-16,-14 8 0 15,-15 7 0-15,-7 8 0 0,-15 9 0 16,-3 4 0-16,-31 2 0 16,-26 7 0-16,-22 4 0 15,-25 0 0-15,-23-2 0 16,-22-2 0-16,-29-9 0 15,-22-15 0-15,-19-15 0 16,-14-23 0-16,4-33 0 16,8-20 0-16,12-40-42 15,26-29-26-15,21-13-2 16,27-10 70-16,36-9 0 0,22-4 24 16,26-4 33-1,18-3 4-15,20 2-23 0,13-5-38 16,9-6 0-16,34-3 0 15,15 0 0-15,17 3 0 16,13 6 0-16,16 12 0 16,21 14 0-16,7 21 0 15,12 21 0-15,7 16 0 16,3 16 0-16,7 10 0 16,4 5 0-16,1 8 0 15,5 21 0-15,-9 15 0 16,-10 16 0-16,-15 17 0 15,-22 13 0-15,-11 10 0 16,-23 8 0-16,-21 8 0 16,-25 7 0-16,-26 8 0 15,-12 3 0-15,-40 12 0 0,-27 8 0 16,-29 5-15-16,-23-3-53 16,-32-14-29-16,-26-24-27 15,-21-26-39-15,-14-29-76 16,6-31-156-16,18-26-145 15</inkml:trace>
  <inkml:trace contextRef="#ctx0" brushRef="#br0" timeOffset="67793.77">2811 8654 562 0,'-98'-101'557'0,"23"-13"-351"16,17-10-21-16,21-12-53 16,19-8 10-16,18-8-53 15,52-6-16-15,36 3-14 16,37 7-39-16,26 12-3 0,18 24-12 15,5 22-5-15,2 24 0 16,0 30 0-16,1 24 0 16,0 14 0-16,-7 40 0 15,-17 30 0-15,-23 21 0 16,-30 13 0-16,-36 6 0 16,-31-1-29-16,-33-4-24 15,-39-4-34-15,-49-17-33 16,-28-20-142-16,-21-25-245 15</inkml:trace>
  <inkml:trace contextRef="#ctx0" brushRef="#br0" timeOffset="74367.67">3618 6492 785 0,'0'0'62'0,"0"0"49"15,0-96 3-15,0 57-22 16,0-7-13-16,-3-4-7 0,-3-7-43 15,0-5-9-15,3-4 20 16,3-7-9-16,0-3 15 16,21-2-23-16,11-3-2 15,6 3-1-15,4-5-10 16,3-1-3-16,-2-1 3 16,-1 0-3-16,-8 1-1 15,-4 2-6-15,0 2 0 16,0 2 0-16,4 6 0 15,9 1-1-15,2 2 3 16,7 4-2-16,3 4 1 16,0 5 1-16,5 5-2 15,6 6-4-15,-2 1 4 0,8 0-1 16,2 5 1 0,4 1-2-16,8 2-2 0,7 1-1 15,4 2 5-15,-1-2 0 16,-2 4 0-16,-3-2 2 15,-7-1-1-15,0 2 4 16,-4 2 3-16,-4 5 11 16,2 3 3-16,-2 6-4 15,-2 3-11-15,1 5-5 16,1 1-3-16,2 7 1 16,5 0-3-16,1 0 3 15,-1 0 1-15,1 0 2 0,-1 0 1 16,-1 0 4-1,-10 0 6-15,-1 0 4 0,-5 0-1 16,-6 0 10-16,-2 0 6 16,-7 0-13-16,-10 0-2 15,-9 0-2-15,-16 0-10 16,-11 0-5-16,-4 0 0 16,-1 0-1-16,0 0-22 15,0 0-32-15,0 0 5 16,0 3 21-16,-7 2-53 15,1 1 25-15,-2-1 7 16,2 0-21-16,-1-1-20 16,2 1-43-16,1-2-46 15,-2-2-4-15,1-1-1 16,-6 0 92-16,-6 0-64 0</inkml:trace>
  <inkml:trace contextRef="#ctx0" brushRef="#br0" timeOffset="74833.97">6536 3800 420 0,'0'0'210'16,"-91"-37"-64"-16,49 17 4 15,6 4-30-15,5 2-5 16,7 3-17-16,12 5-4 0,3 2-23 15,6 3 8-15,2 0-4 16,1 1 4-16,0 0-21 16,0 0-13-16,0 0 0 15,0 0-7-15,0 0-15 16,0 0-13-16,0 0-1 16,0 0-8-16,0 0-1 15,10 1-12-15,11 9-2 16,10 6 14-16,7 2 2 15,3 2-2-15,3 1 0 16,-1-1 1-16,-6 1 0 16,-3 0-1-16,-5 4 0 15,-10 1 0-15,-1 3-1 0,-3 3-1 16,-8 2 2 0,-2 2 1-16,-5 1-1 0,0 1 2 15,-11 4-2-15,-20 3 1 16,-9 5 1-16,-11 3 3 15,-10 0-5-15,-9-2-6 16,-2 1-35-16,5-1-144 16,18-10-227-16</inkml:trace>
  <inkml:trace contextRef="#ctx0" brushRef="#br0" timeOffset="82842.39">6998 4458 1099 0,'0'0'404'16,"0"0"-365"-16,-87-91 77 0,56 56 51 16,4-5-57-1,8-3-39-15,13-4-30 0,6-2-41 16,24-4 0-16,24-2 0 16,16-1 0-16,6 2 0 15,-6 4 0-15,-1 4 0 16,-5 0 0-16,0 0 0 15,0 3 0-15,8 2 0 16,-4 6 0-16,6 5 0 16,6 7 0-16,10 5 0 15,8 7 0-15,6 8 0 16,-2 3 0-16,-2 7 0 0,-3 18 0 16,-2 15 0-1,-1 11 0-15,-5 13 0 0,-6 14 0 16,-7 9 0-16,-7 14 0 15,-6 10 0-15,-13 11 0 16,-16 15 0-16,-20 8 0 16,-8 18 0-16,-39 4 0 15,-28-2 0-15,-19-11 0 16,-10-23 0-16,-11-22 0 16,0-25 0-16,0-20 0 15,0-12 0-15,-2-12 0 16,-6-10 0-16,-10-15 0 15,-9-12 0-15,-2-3 0 16,-2-11 0-16,-3-7 0 16,4-4 0-16,7-2 0 0,9-4 0 15,14-6 0 1,18-8 0-16,11-12 0 0,12-9 0 16,8-9 0-16,9-6 0 15,10-2 0-15,9-1 0 16,13 0 0-16,12-6 0 15,5-5 0-15,19 0 0 16,14 1 0-16,6 3 0 16,4 8 0-16,2 1 0 15,1 6 0-15,-1 4 0 16,4 0 0-16,5 3 0 16,4 2 0-16,10 1 0 0,6 0 0 15,6 5 0-15,-2 5 0 16,-1 4 0-16,-11 7 0 15,-2 4 0-15,-1 3 0 16,4 1 0-16,3 3 0 16,2 9 0-16,-1 5 0 15,2 6 0-15,5 3 0 16,7 2 0-16,6 0 0 16,-3 4 0-16,-5 0 0 15,-6 2 0-15,-3 0 0 16,-7 10 0-16,-4 9 0 15,-8 8 0-15,-3 11 0 16,5 13 0-16,0 11 0 0,-1 12 0 16,-2 2 0-1,-12 12 0-15,-9 5 0 0,-14 8 0 16,-13 5 0-16,-6 0 0 16,-8 6 0-16,-23 7 0 15,-15 4 0-15,-14-2 0 16,-10 2 0-16,-16-7 0 15,-16-12 0-15,-14-9 0 16,-11-14 0-16,-3-16 0 16,4-15 0-16,7-16 0 15,9-10 0-15,10-12 0 16,8-10 0-16,7-2 0 16,6-7 0-16,4-12 0 15,-1-10 0-15,0-5 0 0,-6-5 0 16,2-6 0-16,3-4 0 15,9-2 0-15,1 2 0 16,6-3 0-16,4 2 0 16,0-4 0-16,5-4 0 15,6-6 0-15,7-11 0 16,9-3 0-16,8-3 0 16,10 1 0-16,9 7 0 15,3 2 0-15,9 1 0 16,18 2 0-16,7 2 0 15,17-2 0-15,5 2 0 16,10 1 0-16,4 2 0 0,0 4 0 16,2 5 0-16,-5 1 0 15,9 1 0-15,-3 2 0 16,4 0 0-16,-5 2 0 16,-5 5 0-16,-1 7 0 15,-2 8 0-15,0 5 0 16,2 3 0-16,-2 5 0 15,-1 1 0-15,-4 8 0 16,5 2 0-16,5 4 0 16,7 0 0-16,-1 0 0 15,-4 10 0-15,-8 6 0 16,-5 4 0-16,-4 8 0 16,6 6 0-16,1 11 0 0,1 13 0 15,1 10 0 1,2 7 0-16,1 13 0 0,-3 8 0 15,-7 12 0-15,-8 12 0 16,-15 8 0-16,-15 11 0 16,-18 13 0-16,0 6 0 15,-39 11 0-15,-18 2 0 16,-29-10 0-16,-32-7 0 16,-34-26 0-16,-30-34 0 15,-21-39 0-15,-7-43-65 16,-11-16-122-16,-25-40-18 15,-24-15 110-15,-18-14 90 16,6-19 5-16,42-18-255 16,51-12-957-16</inkml:trace>
  <inkml:trace contextRef="#ctx0" brushRef="#br0" timeOffset="85631.03">7408 5729 1355 0,'0'0'15'15,"115"84"-14"-15,-24 0-1 16,22 36 9-16,17 41 4 0,18 46-3 16,7 46-10-1,5 25-9-15,-2 8-23 0,-12-10-86 16,-6-22-133-16,-9-29-4 16,-13-29-20-16</inkml:trace>
  <inkml:trace contextRef="#ctx0" brushRef="#br0" timeOffset="85678.62">9352 8751 385 0,'55'110'32'15,"-7"-19"-32"-15</inkml:trace>
  <inkml:trace contextRef="#ctx0" brushRef="#br0" timeOffset="86346.42">8957 9402 1739 0,'0'0'94'0,"0"0"-34"15,0 0 12-15,0 0-24 16,-24-72-14-16,24 72-34 15,-5 3 0-15,-2 22 0 16,-8 17 0-16,-2 14 0 16,-3 6 0-16,1 3 0 15,2-8 0-15,3-8 0 16,4-17 0-16,4-13 0 16,3-13 0-16,3-6 0 0,0-36 0 15,0-23 0-15,6-16 0 16,13-15 0-16,8-6 0 15,7-4 0-15,5 1 0 16,2 7 0-16,2 12 0 16,-3 17 0-16,-4 13 0 15,-6 18 0-15,-8 15 0 16,-8 6 0-16,0 11 0 16,-3 11 0-16,4 22 0 15,-9 13 0-15,-6 5 0 16,-8 1 0-16,-28-4-20 15,-16-7-42-15,-12-9-51 16,-2-11-25-16,5-12-37 0,9-9-111 16,22 0-218-1</inkml:trace>
  <inkml:trace contextRef="#ctx0" brushRef="#br0" timeOffset="86762.37">9361 9085 1135 0,'0'0'52'15,"0"0"-30"-15,0 0 88 16,88-40 36-16,-78 31-45 16,-4 4-44-16,-1 2-18 0,-2 1-10 15,1 2-29 1,4 0-4-16,8 20-6 0,12 14 5 15,2 17 3-15,1 14 1 16,-4 10 0-16,-9 3 0 16,-9-7 0-16,-9-5-2 15,0-10-1-15,-13-14 4 16,-8-11-2-16,-3-12 2 16,0-13 35-16,2-6 1 15,5 0 6-15,7-4 0 16,10-10-7-16,0-6-14 15,30-1 29-15,17-3-39 16,19 2-11-16,13 2-6 16,12 8 4-16,0 1 0 0,-5 8-22 15,-6 3-36 1,-10 0-70-16,-5 0-46 0,-12 0-131 16,-10 0-456-16</inkml:trace>
  <inkml:trace contextRef="#ctx0" brushRef="#br0" timeOffset="87266.35">7672 6422 701 0,'0'0'120'16,"0"0"-45"-16,0 0-1 15,0 0 4-15,0 0-13 0,146 83 70 16,-8 4-61-16,45 37-10 16,50 30 12-16,41 27-28 15,23 11-10-15,13 0-18 16,-2-4 9-16,-9-7 20 15,-14-7-8-15,-15-12-14 16,-37-12-5-16,-47-18-6 16,-41-16-16-16,-43-11-2 15,-32-18-8-15,-27-18-17 16,-25-18-71-16,-18-18-18 16,0-21-112-16,-23-12-66 15,-8-21-267-15</inkml:trace>
  <inkml:trace contextRef="#ctx0" brushRef="#br0" timeOffset="87847.79">11512 9076 1311 0,'0'0'0'0,"0"0"-22"16,6 84-4-16,-6-41 26 16,-8 3 1-16,-4-2 4 15,-1 2 6-15,1-5-2 16,1-7-6-16,0-4-3 16,3-9-1-16,3-11-11 0,4-10-28 15,1-6 12-15,0-28 23 16,0-18 5-16,17-12 9 15,9-4 26-15,12-4 20 16,12 2-2-16,10 0-19 16,7 4 29-16,3 8-3 15,-6 10-17-15,-6 9-11 16,-10 13 8-16,-15 9-11 16,-11 9-13-16,-9 6-16 15,-6 2-4-15,-3 14-7 16,-1 19-13-16,-3 14 12 15,0 6-10-15,-27 3-26 16,-22-8-16-16,-15-9-37 0,-14-14-75 16,-7-18-100-1,4-7-189-15</inkml:trace>
  <inkml:trace contextRef="#ctx0" brushRef="#br0" timeOffset="88365.31">12163 8869 1197 0,'0'0'15'16,"96"-14"-14"-16,-68 11 0 16,-11-1-1-16,-7 3 80 15,-7 0 72-15,-3 1-70 0,0 0-45 16,0 0-37-16,0 0-1 15,0 0-21-15,0 15 9 16,0 7 12-16,6 1-7 16,5 1-4-16,8-4 11 15,8-1-2-15,7-5 3 16,8-5 2-16,4-7 3 16,-6-2 25-16,-7 0 13 15,-14 0-7-15,-14 0 4 16,-5 0-17-16,0 0-23 15,-12 0-45-15,-6 0 35 16,3 6-1-16,3 6-31 16,12 8 6-16,0 4 34 0,12 7 2 15,14 8 5-15,1 4 6 16,2 3 11-16,1 3 10 16,2-2 21-16,-6-2 7 15,-3-7 36-15,-10-4-35 16,-11-6-26-16,-2 2-23 15,-29 7-12-15,-25 4-11 16,-29-4-11-16,-23-3-24 16,-16-6-83-16,0-4-28 15,2-1-66-15,19-4-129 16,20-1-208-16</inkml:trace>
  <inkml:trace contextRef="#ctx0" brushRef="#br1" timeOffset="98841.47">20895 2755 419 0,'0'0'44'0,"0"0"1"16,0 0 43-16,0 0 27 15,0 0-35-15,0 0-5 16,0 0-2-16,-68-32 27 15,65 32 8-15,3 0 10 16,0 0 55-16,10-2-9 16,22-3-70-16,18-1-30 15,16 2-4-15,14-3-3 16,8 2-1-16,3-4-15 16,-1 1-13-16,-7 1-8 15,-5-3-4-15,-11 4-7 16,-12-2-9-16,-13 6 0 0,-14 1 0 15,-10 1 0-15,-12 0-38 16,-6 0-103-16,-3 0-182 16,-18 0-225-16</inkml:trace>
  <inkml:trace contextRef="#ctx0" brushRef="#br1" timeOffset="99343.7">21759 2724 1160 0,'0'0'32'0,"0"0"-30"0,124 16 46 16,-71 7 60-16,8 5-36 16,6 0-32-16,2 0-11 15,-2-2-2-15,5-4 3 16,3 0-13-16,5-1-3 16,5-3-1-16,-3-6 9 15,0-5-4-15,-7-1 6 16,-8-6 12-16,-11 0-27 15,-15 0-7-15,-10 0-2 16,-4 0-51-16,-3-4-77 0,0 0-109 16,1 3-169-1</inkml:trace>
  <inkml:trace contextRef="#ctx0" brushRef="#br1" timeOffset="99942.42">23471 3093 1050 0,'0'0'130'16,"0"0"-99"-16,0 0-6 0,82 24 110 15,-48-9 12 1,-1 4-51-16,-3-2-23 0,-9 3-30 15,-7 2-15-15,-7 7-19 16,-3 6-5-16,-4 4 3 16,0-2-6-16,0 0 2 15,-13-8-3-15,-2-6-4 16,0-11-1-16,5-7-15 16,2-5-9-16,1 0-3 15,1-20 29-15,0-17 3 16,6-12 5-16,0-5-1 15,9-3 3-15,15 3 16 16,10-4 5-16,9 0 0 16,2 2-6-16,6 5 16 0,-5 6-19 15,-3 6-9-15,-4 7-7 16,-6 8 4-16,-8 7-6 16,-8 8 5-16,-7 4-1 15,-7 5-5-15,-3 0-4 16,0 0-6-16,1 17-8 15,1 10 15-15,2 8 3 16,-1 3-7-16,1-1-2 16,-1-4-9-16,-3-5 11 15,0-8-2-15,-5-7-20 16,-13-5-41-16,-11-5-32 16,0-1 57-16,-6-1 6 15,5-1 5-15,5 0-34 0,9 0-51 16,7 0-39-16,6 0-66 15,3-10 13-15,0 0-103 16</inkml:trace>
  <inkml:trace contextRef="#ctx0" brushRef="#br1" timeOffset="100259.75">24062 2992 392 0,'0'0'228'16,"140"-7"-79"-16,-66 6-48 16,-8 0 20-16,-8 1 39 15,-11-2-58-15,-9 2-25 16,-9 0-21-16,-10 0-15 15,-6 0 6-15,-5 0-11 16,-5 0-5-16,0 11-30 16,-1 6-1-16,-2 2 0 15,0 6 1-15,0 6-1 0,-5 1-1 16,-7 4 1-16,-4 0-2 16,-2-2-4-16,0-4-9 15,-4-7-9-15,-2-9-7 16,-3-9-11-16,0-5-3 15,-2-8 43-15,4-15 2 16,3-11 0-16,3-7-1 16,7-2-4-16,4-4-20 15,3 2-27-15,5 6 0 16,0 9-31-16,2 11-124 16,13 16-248-16</inkml:trace>
  <inkml:trace contextRef="#ctx0" brushRef="#br1" timeOffset="104701.57">20136 5900 328 0,'0'0'207'16,"0"0"-121"-16,0 0-36 15,0 0 23-15,0 0 30 0,0 0-42 16,0 0-24-1,-1 0 8-15,1 0 10 0,0 0 14 16,0 0-7-16,0 3 1 16,0-1 15-16,8 0-24 15,9 1-31-15,5-1-6 16,2 0 4-16,3-1 2 16,0 1-7-16,1-2-7 15,2 0 0-15,0 0 4 16,-2 0 1-16,2 0 2 15,3 0-7-15,4 0-9 16,2 0 0-16,3 0 1 0,4 0 1 16,0 0-1-1,3 0 5-15,-2 0 6 0,-4 0-7 16,-4 0 4-16,-5 0 0 16,-4-2-4-16,-3-1-1 15,-2 2 0-15,3 0 7 16,-1 1-4-16,1 0-3 15,2 0-3-15,0 0 0 16,-2 0 0-16,0 0-1 16,-2 0 1-16,0 0-1 15,-4 0 2-15,-1 0-2 16,1-2 1-16,4 2 0 16,2 0-1-16,5 0 0 15,3 0 0-15,2 0-3 16,-1 0 6-16,1 0-2 0,-1 0-1 15,3 0-2-15,-2 0 2 16,-1 0 2-16,-3-1-1 16,1-3-1-16,-4 4 0 15,0 0 3-15,1 0-3 16,0 0 0-16,2 0 0 16,-1 0 0-16,0 0 5 15,-1 0-5-15,-4 0 0 16,0 0 0-16,2 0-3 15,0 0 5-15,3 0-3 16,1 0 1-16,0 0-1 16,1 0 1-16,1-3 0 0,-4 0 3 15,-2-2 4-15,0 4 14 16,-3 1 7-16,0-5-12 16,-2 5-10-16,0 0-4 15,-3 0 1-15,-3-2 3 16,-5 2 0-16,0 0-1 15,-1 0-2-15,-2 0-1 16,-1 0-1-16,0 0 1 16,-2 0-2-16,-3 0 7 15,-2 0-1-15,-3 0-1 16,0-1-2-16,0 1-1 16,0-2 1-16,0 2 1 0,0 0 2 15,0 0 3-15,0 0-2 16,0 0 0-1,0 0-4-15,0 0-2 0,0 0 0 16,0 0-1-16,0 0 1 16,0-1-1-16,0 1 1 15,0 0 1-15,0 0-2 16,0 0 0-16,0 0 0 16,0 0 0-16,0 0-1 15,0 0-6-15,0 0-9 16,0 0-3-16,0 0-7 15,0 0-9-15,0 0-6 16,0 0 17-16,0 0 7 0,0 0-4 16,6 0-1-1,4 0-4-15,0 0-5 0,0 0 2 16,-2 0 2-16,-3 0 15 16,-4 0 6-16,-1 0 0 15,0 0-11-15,0 0-3 16,0 0-15-16,0 0-26 15,0 0-15-15,0 0-77 16,0 3-147-16,0 0-33 16</inkml:trace>
  <inkml:trace contextRef="#ctx0" brushRef="#br1" timeOffset="106004.45">23217 5699 1086 0,'0'0'76'0,"0"0"-65"0,0 0 9 16,0 0 85-16,85 0-6 16,-79 0-69-16,-3 0-9 15,-3 0-13-15,0 0-4 16,0 0-2-16,0 0 0 15,5 10 3-15,4 5 8 16,6 2 20-16,3 0 15 16,6 0 3-16,4-1 4 15,2-5-3-15,-2-4-5 16,-6-3-8-16,-6-4-2 16,-5 0 1-16,-3-2-6 15,2-15-8-15,7-10-23 0,-1-8 1 16,7-4 2-16,-1-1-3 15,3 4 0-15,0 3 1 16,0 6-2-16,-3 5 0 16,-3 8 0-16,-2 4-25 15,-4 5-48-15,-1 5-32 16,0 0-55-16,3 7-115 16,5 10-251-16</inkml:trace>
  <inkml:trace contextRef="#ctx0" brushRef="#br1" timeOffset="110619.93">19768 7181 568 0,'0'0'134'0,"0"0"-89"0,0 0 50 15,0 0 59-15,0 0-18 16,0 0-61-16,-16-82-8 16,18 67-14-16,10-1-10 15,3 1 2-15,3-4-36 16,6-4-1-16,7 1-8 16,5-5 0-16,5 1 0 15,3-3 1-15,2 0 1 16,-1 1-1-16,1 5 12 15,0-1 4-15,2 5 5 16,0-1-14-16,1 2-8 0,-1-1 1 16,2-1-1-1,0-1-1-15,-4 0 1 0,0 2 2 16,-4 1-2-16,4 1 1 16,2 1 1-16,3 2 1 15,4 1 7-15,0 3 1 16,-3 1-5-16,2 1-2 15,-5 1-4-15,-4 2 0 16,-2 2 1-16,-1 2-1 16,0 1 1-16,1 0-1 15,-3 0-2-15,2 0 2 16,3 3 1-16,-2 3 1 16,5 3 0-16,-3-1 1 15,1 0 2-15,0-2 2 0,2 3-4 16,1-2 0-16,-3 2 0 15,0-2 0-15,-7 0 5 16,-3 3-3-16,-5-3-3 16,-2 4-2-16,-4-3 0 15,-3 2 1-15,-1 0-1 16,3 3 0-16,3 0-1 16,4 0 2-16,1 1-1 15,-3-2 1-15,-2 1 6 16,-5-1 1-16,-2 1-5 15,-5 1-3-15,-6-1-1 16,-5 0 0-16,-2 5-2 16,-2 2 2-16,0 4 1 0,-5 3 0 15,-13 5 0 1,-9 3 1-16,-9 3-1 0,-9 0 0 16,-8 5 0-16,-5 1-2 15,-7-1 0-15,-9 2 0 16,-8-6 2-16,-4 0 0 15,-2-2-2-15,6-4 4 16,4 0-3-16,4-2 1 16,-2-3 0-16,1-4 4 15,-4-3-4-15,-6-5 1 16,-9-2 1-16,-9-3-1 16,-6-2-1-16,-5-1-1 0,1-3 0 15,6-1 0-15,7-1-3 16,14-3 4-16,14 0-1 15,9 0 1-15,11-2-2 16,8-8 2-16,6-3-1 16,5-2 1-16,4-4-2 15,-1-6 0-15,1-2 2 16,0-2 2-16,0-3-2 16,1-3-1-16,5 2-5 15,4 2-3-15,4-3 5 16,11 2 2-16,2-6 2 15,2-6-10-15,0 1-32 16,0-6-17-16,0 4-23 0,0 1-8 16,5 6 45-1,11 3 14-15,6 9-30 0,11 6-137 16,14 9-344-16</inkml:trace>
  <inkml:trace contextRef="#ctx0" brushRef="#br1" timeOffset="114492.32">21481 14628 669 0,'138'119'0'0,"-16"17"-117"16,-16 1-179-16</inkml:trace>
  <inkml:trace contextRef="#ctx0" brushRef="#br1" timeOffset="116391.61">20739 3921 651 0,'0'0'57'16,"0"0"-25"-16,0 0 11 16,0 0 51-16,0 0 25 15,0 0 18-15,4-1-33 16,8 1-48-16,-2 0-26 0,5 4-10 16,-3 0-16-16,-1 2-1 15,2-2-2-15,1 1 0 16,3 0 9-16,3-3 15 15,5-2 8-15,1 0 2 16,-1 0-13-16,-1-5-7 16,-2-14-9-16,-2-5-4 15,-4-12-2-15,-4-19-37 16,-6-11-58-16,-3-7-13 16,4 0-87-16,5 4-99 0</inkml:trace>
  <inkml:trace contextRef="#ctx0" brushRef="#br1" timeOffset="123615.45">2546 7178 1074 0,'0'0'48'0,"50"-75"85"0,-21 39-41 16,11-3-27-16,5-5 1 16,10-1-21-16,8-2-27 15,4 1 13-15,18 2-3 16,12-4 16-16,21-7-1 16,19-3 0-16,18-2-4 15,9 2-36-15,3 7 8 16,-12 12 36-16,-16 17-22 15,-11 19-15-15,-7 3-3 16,-6 29-7-16,0 17-2 0,-2 17-6 16,2 20 4-1,1 30 0-15,2 28 4 0,-1 27-1 16,-12 22-4-16,-21 14 3 16,-32 8-2-16,-37 9 0 15,-17-2-1-15,-47-8 0 16,-24-15-4-16,-18-26-16 15,-13-28-2-15,-17-26 15 16,-21-23 12-16,-34-25 4 16,-37-26 1-16,-35-26 11 15,-26-16 13-15,-5-27-12 16,9-21-1-16,21-21 5 16,27-24-2-16,16-22-19 15,15-19-1-15,15-10-1 16,28-6 1-16,36-6-18 0,47 2-7 15,50 1 25-15,25 9-32 16,50 12-32-16,37 14-16 16,22 24-38-16,26 31-36 15,18 27-64-15,5 21-295 16</inkml:trace>
  <inkml:trace contextRef="#ctx0" brushRef="#br1" timeOffset="124217.12">5611 8686 1095 0,'0'0'182'0,"0"0"-70"0,0 0 26 16,0 0-16-16,0 0-10 15,0 0-53-15,25-59-9 16,-19 58-18-16,-1 1-16 16,1 0-1-16,10 0-15 15,8 11-1-15,10 9 1 16,5 4 2-16,12 6-1 16,-3 0 1-16,1-1 3 15,-9-7 4-15,-9-5 10 16,-10-8 7-16,-9-5 13 15,-7-4-27-15,0-7-12 16,0-28 0-16,1-26 0 16,-3-23 0-16,-3-23 0 15,0-14 0-15,0-12 0 0,-6-1 0 16,6 6 0-16,0 5 0 16,12 13 0-16,16 17 0 15,7 11 0-15,-1 18 0 16,-4 19 0-16,-5 14 0 15,-7 14 0-15,-3 17-130 16,4 10-253-16,5 23-118 16,7 10-233-16</inkml:trace>
  <inkml:trace contextRef="#ctx0" brushRef="#br1" timeOffset="124650.46">6061 8057 1346 0,'0'0'83'16,"0"0"-60"-16,0 0 32 16,0 0 46-16,0 0-3 15,0 0-34-15,-3-12-31 16,3 12-14-16,0 0-5 15,0 0-12-15,0 0-2 16,0 6-5-16,0 14 5 16,8 9 0-16,17 4 11 15,11 2 9-15,9-2 15 16,4-3-1-16,0-8 5 0,-4-8 5 16,-9-5-13-16,-9-9-31 15,-7 0 0-15,-6-6 0 16,2-21 0-16,-8-17 0 15,-5-23 0-15,-3-23 0 16,-3-13 0-16,-12-7 0 16,-3-1 0-16,9 7 0 15,7 10 0-15,2 15 0 16,20 16 0-16,20 21-61 16,14 17-236-16,17 18-144 15,7 7-217-15</inkml:trace>
  <inkml:trace contextRef="#ctx0" brushRef="#br1" timeOffset="127505.22">3936 9104 1360 0,'0'0'94'0,"0"0"-63"16,0 0 59-16,0 0 97 16,0 0-82-16,0 0-72 15,0 0-17-15,97 99 17 16,-67-53-3-16,-5-2-7 0,-2-1-6 15,-1-1-3 1,0 0-7-16,2-4-3 0,0-1-1 16,1-4-3-16,1-4 0 15,-4-1-22-15,0-1-38 16,-7-4-88-16,-7-5-102 16,-8-10-163-16</inkml:trace>
  <inkml:trace contextRef="#ctx0" brushRef="#br1" timeOffset="128187.27">3775 10350 1253 0,'0'0'4'16,"0"0"0"-16,0 0 15 15,0 0 75-15,0 0-10 16,-12-94-37-16,-4 44-7 16,-1-4 7-16,2-3 29 15,3 2 33-15,0 2-24 16,2 7-19-16,1 8-29 16,-6 7-17-16,-3 10-16 0,-3 9-4 15,-7 12-1-15,0 0-5 16,-2 29 2-16,3 15-8 15,7 14 8-15,10 9-10 16,9 2-8-16,1-2-8 16,14-7 3-16,13-11-5 15,6-9 15-15,3-16 11 16,3-10 6-16,4-11 0 16,-3-3 0-16,5-10-4 15,-3-15-73-15,1-6-62 16,0-6-3-16,-4-1-71 15,0 1-80-15,1 4-94 16</inkml:trace>
  <inkml:trace contextRef="#ctx0" brushRef="#br1" timeOffset="128695.1">3978 9945 1422 0,'0'0'66'16,"0"0"-35"-16,0 0 64 15,0 0 28-15,0 0-61 16,97 54-50-16,-72-17-5 16,8 6-7-16,0 4-2 15,-2 0-10-15,2-7-38 16,-6-5-35-16,-5-13 6 16,-4-7-4-16,-3-15 7 15,-3 0 5-15,-2-17-44 16,-7-14-16-16,-3-4 59 15,0-3 72-15,0-1 2 16,-16 0 56-16,-2 4 16 0,0 8 7 16,3 10 13-16,0 9-34 15,3 8-18-15,-1 0-7 16,1 8-17-16,-4 16-1 16,-1 7-9-16,5 5-5 15,5 1-3-15,2-3-7 16,5-2-54-16,0-11-79 15,0-11-103-15,5-10-159 16</inkml:trace>
  <inkml:trace contextRef="#ctx0" brushRef="#br1" timeOffset="128855.17">4658 9962 1245 0,'0'0'86'0,"0"0"-62"16,91-2-2-16,-73 24 13 15,-6 10-11-15,-5 10-15 16,-7 3-7-16,0 1-2 16,-2-3-16-16,-11-6-118 15,4-13-206-15</inkml:trace>
  <inkml:trace contextRef="#ctx0" brushRef="#br1" timeOffset="129023.43">4634 9660 1357 0,'0'0'1'0,"0"0"-1"16,0 0-5-16,94-19-12 16,-79 34-48-16,3 5-91 15,0 0-227-15</inkml:trace>
  <inkml:trace contextRef="#ctx0" brushRef="#br1" timeOffset="129224.39">5011 9757 1320 0,'0'0'36'0,"0"0"-30"16,0 0 8-16,30 98 95 15,-19-47-31-15,-1 8-40 16,-4 2-19-16,-3 2-15 15,0-3-2-15,-3-6-2 16,0-6-11-16,0-9-51 16,0-10-77-16,0-10-100 15,0-13-153-15</inkml:trace>
  <inkml:trace contextRef="#ctx0" brushRef="#br1" timeOffset="129424.3">4952 10241 360 0,'0'0'568'0,"0"0"-450"0,0 0-9 15,0 0 36-15,0 0-90 16,0 0-40-16,113-46-12 16,-71 37-3-16,7-1-18 15,-1-2-63-15,7-3-90 16,12-8-307-16</inkml:trace>
  <inkml:trace contextRef="#ctx0" brushRef="#br1" timeOffset="129689.39">5532 9668 1349 0,'0'0'86'15,"0"0"-58"-15,0 0-25 16,0 0 20-16,-3 89 102 16,19-5 15-16,-5 11-87 15,-4 2-35-15,-5-4-12 16,-2-7-6-16,0-13 0 16,0-14-41-16,0-14-23 15,0-19-67-15,10-18-4 16,10-8-43-16,5-22 22 15,8-24-226-15,10-8-145 16</inkml:trace>
  <inkml:trace contextRef="#ctx0" brushRef="#br1" timeOffset="129943.49">6158 9677 1126 0,'0'0'48'15,"0"0"0"-15,0 0 32 16,0 0 28-16,0 0-36 16,0 0-57-16,-4 58 11 15,-6 6 37-15,-1 12-26 16,3 5-19-16,-2 3-5 0,-3 5 11 16,-5-6-13-16,-2-7-2 15,-8-3-6-15,0-6 0 16,-7-2-3-16,-2-7-18 15,-6-12-82-15,1-17-193 16,6-20-428-16</inkml:trace>
  <inkml:trace contextRef="#ctx0" brushRef="#br1" timeOffset="135895.29">20194 8589 624 0,'0'0'106'0,"0"0"61"0,0 0 80 15,0 0-54-15,0 0-37 16,0 0-37-16,0 0 1 15,0-14-25-15,0 14-46 16,0 0-32-16,0 0-17 16,0 18-8-16,0 12 8 15,0 8 0-15,0 4 0 16,-3 3 0-16,-7-2-1 16,-5 1-2-16,1-1 1 15,-2-3-8-15,4-5-3 16,4-4-7-16,5-8-10 15,3-5-15-15,0-4 8 0,16-5 28 16,4-4 8-16,0-2 2 16,-1 0 2-16,0-3 4 15,-3 1 3-15,0 4 1 16,-1 2-6-16,0 6-5 16,0 9-3-16,-1 6 3 15,-5 8-2-15,-1 3 1 16,-5 3 0-16,-3 0 1 15,0-2 0-15,0-1-1 16,-6-4 1-16,-5-4-3 16,0-8-3-16,2-4 0 15,3-6 5-15,4-6 1 16,1-2 1-16,1-3 0 16,0 1 2-16,0 4 4 15,0 4-3-15,3 4 2 16,9 2-4-16,-1 3 0 0,-2-3-2 15,-1-1-2-15,-5-3-1 16,0-1-5-16,0-3 0 16,-3-3-8-16,0-1-27 15,0-1-9-15,0 1-21 16,-3-2-31-16,-4 0 3 16,-3-3-30-16,1 0-89 15,2 0-170-15</inkml:trace>
  <inkml:trace contextRef="#ctx0" brushRef="#br1" timeOffset="140182.26">5820 9760 419 0,'0'0'125'0,"0"0"-72"16,0 0-43-16,0 0 24 16,0 0 55-16,0 0 43 15,0 0 40-15,-9-20-2 16,9 18-41-16,0 2-35 16,0 0-15-16,0 0-17 15,0 0-17-15,0 0 2 16,0 0-7-16,0 0-6 0,0 0-6 15,0 0-16 1,0 0-12-16,0 9-2 0,0 16 2 16,0 4 2-16,-6 5-2 15,-2 2 0-15,-2-2-1 16,-2 0 1-16,0-3-1 16,3 0 0-16,-1-1 1 15,5-4-1-15,4 1 1 16,1-5-3-16,0-6 1 15,0-3 2-15,0-5 1 16,0-4 2-16,0-2-3 16,0-2 0-16,0 0 0 15,0 2 2-15,0 1-1 16,0 0-2-16,0 2 1 16,0 1-2-16,0 2-13 0,0-2-36 15,-2 0-21-15,-1-1-44 16,-3-5-60-16,-7 0-88 15,-1-3-84-15</inkml:trace>
  <inkml:trace contextRef="#ctx0" brushRef="#br1" timeOffset="141017.47">5882 9578 861 0,'0'0'178'16,"0"0"-91"-16,0 0-17 15,0 0 65-15,0 0-61 16,0 0-40-16,32-43-7 16,-22 36-5-16,5-1-6 15,2 2-8-15,11 3-8 16,6 0-2-16,11 3-3 16,6 0 3-16,2 0-2 0,1 0 3 15,-5 0 1 1,-7 0 0-16,-3 0 0 0,-8 0-2 15,-4 4-19-15,-5 6-29 16,-1 3 9-16,-6 1-14 16,-4-2-16-16,-4-2 16 15,-7-3-17-15,0-2-54 16,0-5-61-16,-3-5-42 16,-3-14-256-16</inkml:trace>
  <inkml:trace contextRef="#ctx0" brushRef="#br1" timeOffset="141501.31">6846 9382 956 0,'0'0'126'16,"0"0"-41"-16,0 0 7 15,0 0 28-15,0 0-31 16,0 0-47-16,10-10-16 16,-10 10-9-16,2 0 0 15,-1 0-7-15,2 6-5 16,-1 5-2-16,4 3-1 16,-3 3-2-16,6 5 1 15,-3 1 0-15,1 4 0 0,-1-1 0 16,1 7 0-1,-4 1-2-15,-3 5 0 0,0 5 1 16,-4-2 0-16,-12-3-2 16,-5-5 1-16,-2-4-2 15,-2-5-2-15,1-4 4 16,2-6-8-16,5-4 1 16,6-6-13-16,5-2 16 15,4-2 5-15,2-1 2 16,0 0 6-16,0 0 9 0,16-4-16 15,10-3-1 1,11-1-6-16,8 1-5 0,4 3-6 16,-1 1-3-16,-5 3-18 15,-6 0-59-15,-8 0-47 16,-10 0-123-16,-10-5-168 16</inkml:trace>
  <inkml:trace contextRef="#ctx0" brushRef="#br1" timeOffset="141967.49">6749 9322 1030 0,'0'0'66'0,"100"-53"-11"15,-48 35-1-15,2 2 28 16,1 2-46-16,-1 6-17 15,-14 8 4-15,-3 0-23 16,-4 8-1-16,-1 18-2 16,-1 12 1-16,4 10 1 15,-2 5 0-15,-3 8 0 16,-3 7 0-16,-6 10 1 16,0 6 1-16,-11 4 1 15,-10-2 2-15,0-7 0 16,-31-9-3-16,-9-13 3 15,-17-8-2-15,-9-15-1 0,-11-14 2 16,-17-16-2 0,-8-4 7-16,-12-32 0 0,-4-11-5 15,9-9 4-15,15-5-5 16,24-4 0-16,28 0-2 16,24-3 0-16,18-1-7 15,2 1-5-15,23 3-49 16,8 6-29-16,1 9-3 15,6 12-27-15,1 10 12 16,2 17-17-16,3 7-40 16,-1 5 19-16,6 13-201 15</inkml:trace>
  <inkml:trace contextRef="#ctx0" brushRef="#br1" timeOffset="145370.97">29141 9137 563 0,'0'0'30'16,"0"0"-30"-16,0 0 3 16,0 0 89-16,0 0 21 15,0 0-75-15,62 0-29 16,-60 0-9-16,-1 0 2 15,4 0-2-15,5 0 0 16,7 0 0-16,8 0 1 16,8 0 3-16,9 0 67 15,5 0 15-15,7-2-20 16,7-1-4-16,5 0-25 16,4 2-18-16,1 1 0 0,-3-4 2 15,-3 3-9 1,-1-1 2-16,-2 0 13 0,-3 0 3 15,-1 0-6-15,-4 0-1 16,-3 0 5-16,-4-2-18 16,-6 1 1-16,-10 0 5 15,-8-1 8-15,-7 3-3 16,-7-2-7-16,-3 2-11 16,-5-1-1-16,2 1-2 15,2 1-1-15,5 0 0 16,2 0-2-16,4 0-9 15,3 0-2-15,-3 0 5 0,-1 0 1 16,-3 0 3-16,-5 0 1 16,-2 0 4-16,-1 0-2 15,1 0 2-15,0 0 3 16,0 0-3-16,1 0 0 16,2 0 2-16,5 0-2 15,2 0 1-15,1 0-1 16,1 0 2-16,-3 0 0 15,-3 0 0-15,-2 0-2 16,-2 0-1-16,-1 0 1 16,-1 0 0-16,-2 0 2 15,0 0-4-15,1 0 3 16,5 0-1-16,2 0 0 16,2 0 0-16,3 0 0 15,0 0 0-15,-2 0-1 16,-3 0 1-16,-5 0 0 0,1 0 0 15,1 0 0-15,-1 0 0 16,2 0 0-16,1 0 1 16,-4-2 1-16,2-3 1 15,2-5-1-15,-1 0 0 16,5-4 0-16,-1 0 1 16,1 1 1-16,-3-2 3 15,-2 1-2-15,-4-5 1 16,-4-2-6-16,-1-6 1 15,0 0-2-15,0-2 1 16,0 4 0-16,0 5 1 0,0 1 1 16,0 5 0-16,0 1 0 15,2 0-2-15,1 1 0 16,-3 0 0-16,0-2-3 16,0 2 3-16,0 0-3 15,-2 2-1-15,-5-2 3 16,-2 0-3-16,-4 0 2 15,1-1-1-15,-5-1 1 16,-1-1-2-16,-3 3 3 16,-2-5-2-16,-3 2-5 0,-3 0-4 15,-3-1-5 1,-2 0 4-16,-5 3 4 16,-7-1 3-16,-2 0-4 0,-7 4 2 15,4 2 1-15,3 1-2 16,2 2 2-16,4 0 0 15,0 2 2-15,2 0-1 16,1 2 2-16,1-1 4 16,-1 2 0-16,2 0-1 15,1 0 1-15,0 0 1 16,5 0-1-16,2 0 0 16,6 0 1-16,0 2-1 15,4 1 1-15,-2 1-1 16,-3 1 0-16,-1-1 0 15,-2 0 0-15,-4 2 2 0,-2-1-2 16,-5 0 1-16,3-1 2 16,0 0-3-16,2-2-2 15,5 3 2-15,1 0-1 16,3-2-1-16,-1 1 2 16,5-1 0-16,0-2 0 15,1 2 0-15,0 0 0 16,0-3 1-16,0 2-1 15,-2-1 0-15,-3 0 0 16,-1 2 0-16,1-1 0 16,3-1 0-16,3-1 1 15,6 2-1-15,0-2 0 16,5 0 0-16,1 0 0 16,-2 0 0-16,-1 0 1 15,-1 0 0-15,-2 0 1 0,-1 0-1 16,-1 0 0-16,2 0 2 15,2 0-2-15,4-3 1 16,1 3-1-16,4-2-1 16,-1 2 2-16,2 0-1 15,0 0 0-15,-3 0 0 16,2 0-1-16,-4 0-2 16,-1 0-2-16,-3 10 4 15,-4 4 3-15,1 1-3 16,-6 2 0-16,0 2 0 15,0 0 0-15,2 3 0 16,0 0-2-16,3-2 5 0,3 2-3 16,4-2 0-16,5-3 0 15,1 1 2-15,0-3-1 16,0-1 4-16,1 0-1 16,4-4-2-16,-1 0-1 15,2 6-1-15,1 1 1 16,4 5 0-16,1 4-1 15,0 1 0-15,1 0 0 16,5 3 1-16,1 0-2 16,1-1-2-16,-1 0 3 15,-4 0-10-15,0 7-45 16,-6 1-102-16,-4-5-149 16</inkml:trace>
  <inkml:trace contextRef="#ctx0" brushRef="#br1" timeOffset="146989.37">20555 519 509 0,'0'0'87'0,"0"0"-63"15,0 0 53-15,0 0 44 16,0 0-49-16,-42-74 4 15,32 59 13-15,4-2 54 16,3-1-38-16,3-3 9 16,0-5-4-16,16-3-24 0,17-4 9 15,10-2-22 1,14 3-23-16,7 3-29 0,2 5-8 16,-5 5 15-16,-3 3-5 15,-4 5-22-15,-5 1 3 16,-4 4-2-16,-2 5-2 15,-4 1 0-15,0 0-1 16,0 10 0-16,1 9 1 16,-3 9-4-16,0 8-2 15,1 4 1-15,-5 6-3 16,-1 3 6-16,-5 4 2 16,-6-1 1-16,-5 0-1 15,-10 2-6-15,-6 0 3 16,-1-1 3-16,-23 3-13 0,-9-6 6 15,-11-3-2-15,-13-5 6 16,-16-6 1-16,-14-7 2 16,-11-8-4-16,-14-8 1 15,0-9-16-15,0-4 8 16,10-9-5-16,15-16 0 16,11-8 16-16,12-8 0 15,8-1 3-15,14-4 3 16,13-4 1-16,9-2 6 15,13-3 3-15,7-2 2 16,4-3 1-16,23-4 1 16,11-4-8-16,9 0 5 15,8 4 3-15,5 6 4 0,3 13 3 16,-2 8-14-16,3 6 14 16,0 12-11-16,0 7-12 15,-3 7-4-15,-7 5 0 16,-7 0 0-16,-8 0 0 15,2 3-4-15,-1 25-3 16,6 19-1-16,-1 17 3 16,0 16-3-16,-6 16 0 15,-11 7 3-15,-12 1-3 16,-14-5 6-16,-5-4-3 16,-36-9-14-16,-20-10-7 15,-18-11-4-15,-18-16-5 0,-20-16-30 16,-9-21-1-1,-3-12-20-15,8-12-5 0,18-24 31 16,25-12 2-16,19-12-1 16,21-9-38-16,17-5-20 15,17-2-2-15,2 0-109 16,32 5-108-16</inkml:trace>
  <inkml:trace contextRef="#ctx0" brushRef="#br1" timeOffset="149660.14">29873 8402 874 0,'0'0'24'0,"0"0"-21"16,0 0 50-16,0 0 57 15,37-113-34-15,-33 48-7 16,-4-26 3-16,0-29 1 16,-16-29-15-16,-15-27 6 15,-12-29-21-15,-8-21-11 16,-15-20-25-16,-14-22-5 15,-14-14-2-15,-18-11 0 16,-9-9 0-16,-12-5-1 16,-11 0 2-16,-11 2-1 15,-18 6 0-15,-14 14 1 0,-7 22-3 16,-2 29-8-16,9 32 4 16,13 23 5-16,5 18-1 15,-1 8-3-15,-6 5 5 16,-9 2 0-16,-6 4-10 15,1 8 9-15,-3 9-2 16,2 12 2-16,-2 16 1 16,0 7 4-16,5 9-4 15,7 5-1-15,20 5-3 16,15 9 4-16,17 11-1 16,18 8 2-16,12 14-2 15,11 4 3-15,15 6-1 0,9 5 2 16,12 2-3-16,13 4 0 15,5 3-5-15,4 4 4 16,-1-1 1-16,-4 1 1 16,-7-6-1-16,-7-4-3 15,-12-6 3-15,-14-11 3 16,-10-6-1-16,-13-7 7 16,-8-3-7-16,-3 1-2 15,-3 1 0-15,2 4 2 16,7 4 0-16,10 3 1 15,16 5-2-15,16 1 1 16,19 3-3-16,8-1 2 0,1-2 5 16,-3-5 8-1,-6-2-6-15,-3-1-3 0,-5-1 3 16,-5 1-6-16,-6 0 10 16,-10-1-4-16,-14 1 2 15,-9 4 3-15,-7 2-7 16,0 8-3-16,2 5-1 15,4 2-1-15,4 3-1 16,6 1 0-16,11-3 0 16,15 2-3-16,16 0 3 15,12 1 1-15,11 0 2 16,5 1 4-16,5 0 28 16,5 3 36-16,0 1 0 15,4 0-27-15,1 3-21 16,0 0-9-16,0 0-13 0,0 0 6 15,0 0-6-15,0 0-1 16,0 0-1-16,0 0 0 16,0 0-1-16,0 0-2 15,0 0-7-15,-3 0 2 16,2 0 4-16,1 0-22 16,0 0-68-16,4 5-57 15,25 6-36-15,20-3-234 16</inkml:trace>
  <inkml:trace contextRef="#ctx0" brushRef="#br1" timeOffset="150092.51">22324 520 1312 0,'0'0'99'0,"0"0"-99"15,0 0 4-15,0 0 40 0,0 0 10 16,0 0-50-16,-22 23-3 15,-1-6-1-15,-5 3 1 16,-6 1-1-16,-2 1 1 16,-4 0 2-16,5-1-2 15,6-2-2-15,6 0 1 16,7-2-2-16,8-3 1 16,5 0 0-16,3 1 1 15,9 6 23-15,24 9 36 16,11 10-20-16,8 5-11 15,0 5-16-15,-6 3-12 16,-6 5-7-16,-9 1-92 16,-1-4-172-16,8-9-376 15</inkml:trace>
  <inkml:trace contextRef="#ctx0" brushRef="#br1" timeOffset="156498.64">20811 9186 1045 0,'0'0'123'0,"0"0"-10"16,0 0 33-16,0 0-12 16,0 0-77-16,0 0-25 15,127-32-14-15,-46 38 1 16,25 0 8-16,19-1 1 16,23-5-3-16,16 0-7 15,17-11 3-15,4-6-3 16,-8 0 10-16,-12 2-4 15,-24 5-12-15,-19 6-10 16,-18 1-2-16,-23 3-1 16,-24 0-5-16,-24 0-13 0,-16 0-34 15,-14 15-160-15,-3-3-106 16,0-4-278-16</inkml:trace>
  <inkml:trace contextRef="#ctx0" brushRef="#br1" timeOffset="166291.92">22670 8028 848 0,'0'0'7'0,"0"0"-1"15,0 0 1-15,0 0 114 16,0 0 4-16,94-42-72 15,-27 34-22-15,14 2-2 0,7 6 10 16,3 0-14 0,1 0-10-16,-2 3-6 0,-10 11-9 15,-7 0-4-15,-13-2-1 16,-12 2-1-16,-8-4-5 16,-10-3 0-16,-12-3-8 15,-9-1-5-15,-5 2-45 16,-4-2-148-16,0-3-137 15</inkml:trace>
  <inkml:trace contextRef="#ctx0" brushRef="#br1" timeOffset="168960.89">3144 7185 670 0,'0'0'74'0,"0"0"76"16,-91-107 55-16,79 64 1 15,12-1-79-15,0-8-18 16,30-2-43-16,22-3-29 16,18-2-12-16,21 1 20 15,24 1-20-15,28 5 4 16,26 9-29-16,20 7 3 16,5 6-2-16,-3 11 6 15,-21 9-1-15,-18 10 13 16,-10 3-14-16,-8 23-1 15,-6 17-2-15,-5 20 2 16,-16 20-2-16,-16 31 1 0,-21 26-3 16,-25 24 6-1,-26 22-4-15,-19 11-1 16,-34 10 0-16,-43 10-1 0,-44-3-1 16,-39-7 1-16,-34-21 1 15,-28-27 3-15,-17-30-2 16,-11-33 5-16,-4-33-7 15,14-31-3-15,9-31 3 16,13-14 3-16,8-41-1 16,5-26-2-16,16-24 0 15,22-19 0-15,35-18 0 16,39-13 0-16,42-6 2 16,33-5-1-16,18-2-2 0,43-4 0 15,38-5-5-15,43-5 5 16,47 3-7-16,39 15 8 15,32 16 3-15,26 21 11 16,14 27-7-16,-4 22-5 16,-13 33 14-16,-35 30 9 15,-36 16-15-15,-31 47-10 16,-31 27-6-16,-26 30 0 16,-19 32 0-16,-23 23-13 15,-22 13-12-15,-26 8-4 16,-16-5-8-16,-46-8 4 15,-41-7-17-15,-42-16-54 16,-34-17-42-16,-30-25-110 16,-17-33-407-16</inkml:trace>
  <inkml:trace contextRef="#ctx0" brushRef="#br1" timeOffset="179490.15">20169 11444 241 0,'0'0'491'15,"0"0"-409"-15,0 0-39 16,0 0 47-16,0 0 42 16,0 0-46-16,0 0-30 15,0 0 8-15,-27-41 16 16,27 41 0-16,0 0-15 15,1 0 5-15,7 0-9 16,2 0-14-16,7 0-12 16,-2 2-5-16,4 1 1 15,-4 0-14-15,0-1-9 16,0 0-1-16,3 2-2 0,2-1-3 16,5 0 0-16,3 0-1 15,6 2-1-15,6-3 3 16,1 2-1-16,2-1 1 15,-1-1 7-15,-2-1 1 16,0-1-1-16,-1 0-2 16,-3 2 1-16,3 1-1 15,1 0-4-15,0 2-4 16,2 2 0-16,4 3-3 16,-1 1 1-16,1 3-1 15,-4-3 2-15,-1 1 1 16,-2-1 0-16,-4-2 0 15,-4-1 2-15,-1-1-2 16,-2-1 2-16,-1-2-2 0,1 0 1 16,1 3-1-16,0 3 0 15,1-1 0-15,-2-1 0 16,-2 1-1-16,1-3 1 16,0-1 1-16,1 1-1 15,5-3 1-15,0 2-1 16,0-1 1-16,0 0 1 15,-1 0-2-15,-3 3-1 16,-1-4 1-16,-1 2 1 16,-2-3-1-16,0 0 1 15,2-2 0-15,1 0 2 16,5 0-2-16,0 0 0 16,5 0 2-16,-1 0-3 0,0 0 0 15,-6 0 0-15,-2 0-1 16,-8 0 1-16,-2 0-2 15,-2-3 4-15,-1 0-4 16,0-2 4-16,1-1-2 16,2-1 1-16,-1-1-1 15,4 2 0-15,2-1 0 16,1 2-1-16,0-3 1 16,-2 3 0-16,-3-2 2 15,-7 4-2-15,-3-2-1 0,-2 1 0 16,-2 0 2-1,-1-2 0-15,1-1-1 0,-1 0 0 16,0-1 0-16,1-2 1 16,0 0 0-16,5-4 1 15,-1 1 0-15,0-3 1 16,0 2-1-16,-1-2 1 16,-3 0 0-16,2 1-3 15,-1-1 4-15,1-1-2 16,-2 3 3-16,0-1 1 15,0-2-6-15,3 0 3 16,0-2-1-16,0-2 1 16,-1 0-1-16,-2 0 1 15,-3 5-2-15,-1-1 5 16,-1 4-3-16,1 0 0 0,-1 4 1 16,-1 1 0-1,0 0-3-15,0 0 2 0,0-2-3 16,0 0 2-16,0-2-1 15,0-2 0-15,-1-2-1 16,-5 2 0-16,0 0 1 16,-1 1-2-16,-2 0 3 15,0-4-2-15,-5 2 0 16,2-2 0-16,-4 1 0 16,2 1 1-16,0 0-1 15,0 1 0-15,0-2 0 16,1 3 1-16,0 1-1 15,-2 1 0-15,0 2 0 16,-1-4 1-16,-1 2-1 0,-1 2-2 16,-1-1 2-16,-1 3 0 15,-2-1 0-15,0 1 0 16,-3 0 0-16,2 4 0 16,-4-2 0-16,0 1 3 15,2 1-3-15,-2 1-1 16,2-1 0-16,2 3 2 15,1-2-2-15,1 2-3 16,2 0 3-16,-2 0-1 16,0 0 1-16,0 0 1 15,-4 0-1-15,-5 0-3 16,-3-1 4-16,-5-1 0 16,-4-2 0-16,-2 2 1 0,-2-3-1 15,3 4 0 1,3 0 0-16,5 1 0 0,7 0 0 15,4 0-3-15,3 0 3 16,0 1 0-16,-2 4-1 16,0-3 3-16,-6-1-2 15,-2 2 0-15,-4-2 4 16,-1 1-3-16,-3 2-1 16,2-1-1-16,2 2 1 15,0 1 0-15,5 1 0 0,4 0 0 16,-1-2 1-1,2 2 1-15,0-1-3 0,-2-2 4 16,-1 2-4 0,-4-2 3-16,-2 1-1 0,-5 0-1 15,-4 0-1-15,0 1 1 16,-5-2-1-16,2 2 1 16,1-3-1-16,2-1 0 15,1 1-4-15,0-3 5 16,3 0-1-16,2 0 1 15,3 0 0-15,1 0 2 16,6 0-1-16,3 0-1 16,0 0 1-16,4-5 1 15,2 3-1-15,0-3 0 16,3 3 3-16,0-1-4 16,3 3 0-16,0 0 4 0,5 0-4 15,-2 0-2-15,-2 0 2 16,1 0 2-16,-5 9-2 15,-3 2 2-15,-1 6 0 16,-2 3 0-16,-3 5 0 16,0 3 1-16,0 3-2 15,5 3-1-15,-2 1 1 16,2 1 1-16,2-3-2 16,-1 0 3-16,2-3-3 15,-1-4 1-15,4 0 1 16,1-3-1-16,5-1 0 0,4 1 0 15,3 3 6 1,0 1 1-16,10 3-2 0,17 1-4 16,9 3-2-16,14 2-25 15,16 3-77-15,21-3-177 16,29-3-765-16</inkml:trace>
  <inkml:trace contextRef="#ctx0" brushRef="#br1" timeOffset="190032.34">1739 12235 1439 0,'0'0'256'0,"10"70"-252"16,2 1 17-16,-6 17 63 0,-6 16-48 15,0 12-30-15,-15 3-4 16,-7-8-2-16,3-11-18 16,2-18-107-16,2-19-139 15,11-26-251-15</inkml:trace>
  <inkml:trace contextRef="#ctx0" brushRef="#br1" timeOffset="190431.96">1752 12406 1112 0,'0'0'70'0,"48"-93"-12"15,-24 59 132-15,6 7-90 0,9 5-80 16,22 6-19-16,19 6 0 15,13 4 1-15,7 2 16 16,-6 4 37-16,-8 0-14 16,-4 0-15-16,-5 0-15 15,-6 7 2-15,-12 5 18 16,-12 3 1-16,-10 8-14 16,-13 9-13-16,-6 14-3 15,-9 11 3-15,-6 12-2 16,-3 12-3-16,-2 15 0 15,-19 5 0-15,-3 1-2 16,-4-6-4-16,-2-13 5 0,-3-10 0 16,-6-10-2-16,-8-11-2 15,-14-8 4-15,-15-10 1 16,-15-6 5-16,-14-8-1 16,-14-7 23-16,1-8-13 15,9-5-14-15,18 0-23 16,23-8-134-16,23-14-23 15,18-4-100-15,24-7-202 16</inkml:trace>
  <inkml:trace contextRef="#ctx0" brushRef="#br1" timeOffset="190699.26">3244 12837 1377 0,'0'0'28'0,"131"-78"-20"16,-43 33-7-16,18-6 86 16,12 0 1-16,13 3-17 15,5-1-37-15,4 1-25 16,3 3-3-16,-1 6-6 15,-15 9-2-15,-17 12-44 16,-28 8-122-16,-16 5-308 16</inkml:trace>
  <inkml:trace contextRef="#ctx0" brushRef="#br1" timeOffset="190982.82">5008 11922 1496 0,'0'0'0'0,"14"78"-22"0,-14-5 22 16,0 14 5-16,-18 10-1 15,-9 9-4-15,3 6-1 16,2 4-2-16,11-6-47 16,8-7-81-16,3-18-113 15,2-23-167-15</inkml:trace>
  <inkml:trace contextRef="#ctx0" brushRef="#br1" timeOffset="191350.29">4925 11872 1055 0,'0'0'142'0,"107"-78"-75"16,-56 59-16-16,1 9 14 16,0 8 11-16,3 2-31 15,-2 8-35-15,5 12-7 16,0 7-1-16,3 5 0 15,2 7 1-15,5 8-3 16,-5 3 0-16,-9 3 0 16,-8 0 0-16,-15-2-2 15,-13 7-2-15,-13 1 1 16,-5 7 2-16,-12 3 0 0,-19 6-6 16,-14 3 1-1,-15 1-1-15,-14-2-5 0,-16-10-6 16,-13-14 0-16,-13-19-18 15,-8-17-5-15,-1-17-7 16,4-6 5-16,8-24-62 16,16-6-93-16,12-8-76 15</inkml:trace>
  <inkml:trace contextRef="#ctx0" brushRef="#br1" timeOffset="191687.27">2647 13084 1413 0,'0'0'0'0,"0"0"-29"16,12 105 29-16,24-34 99 16,22 15-4-16,20 18-49 15,17 11-16-15,17 19-26 0,10 6-2 16,5 3-1 0,-3 0-1-16,-3-10-18 0,-11-7 6 15,-8-15-12-15,-8-13-23 16,-11-19-3-16,-4-18-102 15,-9-18-102-15,-7-22-193 16</inkml:trace>
  <inkml:trace contextRef="#ctx0" brushRef="#br1" timeOffset="191955.31">4476 14396 1300 0,'0'0'75'0,"0"0"-74"0,-36 116-1 16,15-41 33-16,2 12 3 15,1 17-28-15,9 9-8 16,4 7-9-16,4 3-41 15,1-13-73-15,0-14-18 16,0-23-82-16,12-25-168 16,9-29 5-16</inkml:trace>
  <inkml:trace contextRef="#ctx0" brushRef="#br1" timeOffset="192334.05">4506 14664 861 0,'0'0'495'0,"85"-83"-420"0,-38 57-43 16,10 10-31-16,15 6 4 16,14 7 6-16,11 3 6 15,12 3-4-15,12 16-9 16,1 6 3-16,2 3-2 16,-9 1 34-16,-21-1-1 15,-21 2-15-15,-21 0-9 16,-22 6-10-16,-21 7-4 15,-9 14-2-15,-11 18 2 16,-27 16 2-16,-12 13-2 16,-9 16-7-16,-7 8 4 0,2 7-25 15,0 1-2-15,3-11-4 16,0-19 13-16,-2-22 8 16,-1-26-5-16,-2-28 5 15,-4-23 13-15,-4-14 5 16,-6-30 2-16,-5-17-1 15,-4-10-6-15,-10-7-7 16,-5-11-105-16,1-7-148 16,15-15-250-16</inkml:trace>
  <inkml:trace contextRef="#ctx0" brushRef="#br1" timeOffset="192718.9">6307 12447 987 0,'0'0'75'0,"118"-81"32"0,-37 45 19 16,16 2-8-16,16 2-45 16,18 3-20-16,8 4-14 15,10 2-34-15,10-1-5 16,9 1-3-16,9 0-5 15,2 6-70-15,-8 7-93 16,-22 10-85-16,-30 0-18 16,-34 3 53-16,-30 9-59 15</inkml:trace>
  <inkml:trace contextRef="#ctx0" brushRef="#br1" timeOffset="193018.95">8378 11804 1214 0,'0'0'77'16,"0"0"-55"-16,0 0-22 15,0 0-7-15,10 129 7 16,-1-36 1-16,2 15 1 16,1 5-4-16,-2 6-1 0,-1 6-5 15,2-3-21-15,0-4-44 16,-3-19-7-16,-2-24-97 16,-5-32-29-16,-1-30-123 15</inkml:trace>
  <inkml:trace contextRef="#ctx0" brushRef="#br1" timeOffset="193319.96">8342 11823 990 0,'0'0'4'0,"124"-79"-4"0,-48 53 0 15,6 6 11-15,1 7 112 16,-1 13 5-16,-7 0-64 15,-3 16-44-15,-5 15-12 16,-5 12-6-16,-8 16-2 16,-8 16-2-16,-10 14 1 15,-15 11 0-15,-18 9-6 16,-3 0-20-16,-31-6-13 16,-29-6-28-16,-16-13 38 15,-18-16 7-15,-15-18-29 16,-7-22-74-16,-7-21-21 15,-2-7-9-15,6-32-35 16,7-15-281-16</inkml:trace>
  <inkml:trace contextRef="#ctx0" brushRef="#br1" timeOffset="193938.45">5329 16005 959 0,'0'0'285'0,"94"68"-271"16,-36-23-6-16,15 5-6 16,14 0 12-16,10 3 40 15,10 8 1-15,5 9-34 16,4 14 5-16,10 8-20 16,2 6-6-16,0 0-21 0,-7-6-41 15,-18-12-5-15,-15-19-77 16,-16-18-57-16,-10-23-60 15,-2-20-386-15</inkml:trace>
  <inkml:trace contextRef="#ctx0" brushRef="#br1" timeOffset="194236.27">7041 16629 1302 0,'0'83'87'0,"-1"21"-87"16,-26 16-2-16,-9 6 2 15,-8-5-1-15,0-5 1 16,8 1-17-16,8-14-64 15,10-16-57-15,14-16-18 16,4-28 69-16,1-20 27 16,17-23 44-16,0-17 16 15,4-39-26-15,2-27-78 16,3-29-264-16</inkml:trace>
  <inkml:trace contextRef="#ctx0" brushRef="#br1" timeOffset="194486.29">7070 16716 872 0,'0'0'171'0,"0"0"-68"16,104-46-78-16,-52 42-15 16,14 4-5-16,16 7-2 15,12 19-2-15,9 15 35 16,7 13 44-16,-1 10-7 16,-9 8 27-16,-15 4-31 15,-19-5-36-15,-24-5-22 16,-20-7 10-16,-22-3-21 15,-21-6-1-15,-43-5-5 16,-35-9-5-16,-34-12 3 16,-29-14-13-16,-21-10-31 0,-11 0-62 15,0-7-67-15,22-15-164 16</inkml:trace>
  <inkml:trace contextRef="#ctx0" brushRef="#br1" timeOffset="194872.57">5322 15380 1261 0,'119'-46'108'16,"26"-8"-24"-16,11-7-48 15,14-8 0-15,9-3-15 16,15 2 8-16,15 12-5 15,23 17-20-15,6 22-4 16,-4 16-6-16,-15 3-5 0,-31 10 2 16,-38 4-21-1,-37 0-44-15,-33-3-52 0,-25-4-57 16,-23 0-53-16,-14-5-99 16</inkml:trace>
  <inkml:trace contextRef="#ctx0" brushRef="#br1" timeOffset="195303.78">8063 14570 1272 0,'0'0'27'0,"117"-3"-27"0,-64 27-4 15,-7 17 4-15,-10 16 9 16,-14 27 42-16,-16 30-11 15,-6 24-17-15,-6 16-20 16,-13 1-2-16,-2-16-2 16,2-18-22-16,-5-22-33 15,-3-23-13-15,-7-21-5 16,-11-27-41-16,-4-28 5 16,-11-19 29-16,-1-41 18 15,1-26 28-15,7-17 35 16,12-13 30-16,21-3 16 15,20 6-19-15,10 10-18 16,35 15 5-16,19 22 33 16,22 17 55-16,17 21-6 0,8 22 2 15,-4 7 1-15,-10 35-37 16,-25 24-37-16,-25 13-25 16,-27 12-4-16,-20 4-8 15,-33-2-33-15,-28-6-84 16,-14-19-142-16,-1-23-513 15</inkml:trace>
  <inkml:trace contextRef="#ctx0" brushRef="#br1" timeOffset="196501.87">6106 12448 830 0,'0'0'212'0,"93"41"-156"16,-5 13 54-16,31 20 17 16,27 14-98-16,30 16 13 15,18 12-30-15,22 5-8 16,12 1-4-16,-1-15-1 15,-2-10 1-15,-13-17 4 16,-18-14 12-16,-24-13-11 16,-18-12-5-16,-22-13 0 15,-15-11-6-15,-17-14-124 16,-18-3-112-16,-22-9-77 0,-21-13-81 16</inkml:trace>
  <inkml:trace contextRef="#ctx0" brushRef="#br1" timeOffset="196839.66">8913 13479 1356 0,'0'0'25'0,"112"-75"-25"15,-54 41-17-15,-4 3 17 16,1 6 43-16,-7 4 21 15,1 8-7-15,-3 10-39 0,4 3-18 16,5 14 0 0,4 21-5-16,0 14-2 0,-6 11 4 15,-9 8 1-15,-15 5-2 16,-12 8 3-16,-17 3-4 16,-6 0 4-16,-30-7 1 15,-17-14-2-15,-16-13-1 16,-16-20-22-16,-3-19-44 15,1-11-1-15,4-26-11 16,8-24-16-16,13-19-79 16,17-20-59-16,24-17-112 15</inkml:trace>
  <inkml:trace contextRef="#ctx0" brushRef="#br1" timeOffset="197190.54">10066 11633 237 0,'0'0'0'0</inkml:trace>
  <inkml:trace contextRef="#ctx0" brushRef="#br1" timeOffset="197572.57">9358 11872 1268 0,'0'0'23'15,"165"-53"-17"-15,-60 41-4 16,13 6-2-16,10 2-1 16,12 4 1-16,5 0 2 15,0 0-1-15,11 0 0 16,5 0 0-16,10 0-1 15,13 13-1-15,7 2-12 16,8 6-46-16,-4 2-40 16,-9 4-24-16,-21-2 28 0,-18-2 25 15,-13-3 57-15,-12-1 12 16,2-2 1-16,3-2 1 16,-3-2 2-16,-6-4-2 15,-15-2 3-15,-15-3 10 16,-17 3 20-16,-20 4-34 15,-16 6-32-15,-18 4-58 16,-15 1-208-16</inkml:trace>
  <inkml:trace contextRef="#ctx0" brushRef="#br1" timeOffset="197941.37">10145 13970 1144 0,'0'0'1'16,"150"-6"-1"-16,-79 6-64 15,4 0 43-15,1 0 21 16,7 3-5-16,8 5-47 15,2 4-55-15,-1 2-114 16,5-1-353-16</inkml:trace>
  <inkml:trace contextRef="#ctx0" brushRef="#br1" timeOffset="198106.96">12357 14321 1131 0,'106'9'130'15,"-19"3"-130"-15,-26 5-2 16,-27 0-43-16,-25 0-110 16,-9 0 4-16,-22 3 11 15,-19 0-70-15</inkml:trace>
  <inkml:trace contextRef="#ctx0" brushRef="#br1" timeOffset="198475.22">8845 15712 732 0,'0'0'222'0,"92"0"-222"15,-44 4-133-15,4 9 113 16,8-1 20-16,4 5 0 16,8 2-4-16,8-5-169 15,9-1-118-15</inkml:trace>
  <inkml:trace contextRef="#ctx0" brushRef="#br1" timeOffset="198640.9">10734 15990 1090 0,'81'13'38'15,"-5"9"-38"-15,-1 1-113 0,-5-5-74 16,-12-6 152-16,-10-3 35 16,-11 2 0-16,-4-3-108 15</inkml:trace>
  <inkml:trace contextRef="#ctx0" brushRef="#br1" timeOffset="198962.9">8731 17299 468 0,'0'0'0'0,"127"5"-405"0</inkml:trace>
  <inkml:trace contextRef="#ctx0" brushRef="#br1" timeOffset="199192.2">10839 17423 1285 0,'0'0'85'0,"97"10"-82"16,-54 1-3-16,-3 3-5 0,-4 4 5 15,-9-2-2-15,-9 1-50 16,-11-6-88-16,-7-8-117 15,0-3-257-15</inkml:trace>
  <inkml:trace contextRef="#ctx0" brushRef="#br1" timeOffset="199875.38">12527 11839 723 0,'0'0'0'16,"0"0"-7"-16,0 0-34 15,0 0-16-15,0 0 57 16,6 157 13-16,-6-5 86 16,11 66 10-16,8 55-68 15,-7 49-12-15,-12 51-20 0,-10 33-1 16,-41 36 7-16,-21 31-4 16,-19 5-11-16,-9-4-13 15,1-35-49-15,9-49-1 16,14-47 29-16,13-62 34 15,14-47 25-15,7-36 39 16,8-42-14-16,1-23-32 16,6-27-17-16,0-24-1 15,4-26-35-15,5-25-100 16,9-26-73-16,6-14-193 16</inkml:trace>
  <inkml:trace contextRef="#ctx0" brushRef="#br1" timeOffset="200758.98">13170 11519 312 0,'0'0'0'0,"148"0"-38"15,-76 14 18-15,-1 8 20 0,5 1 28 16,3 0 3-16,6 2-29 15,13 1 1-15,9 7-2 16,9 4 5 0,3 1 14-16,-4-4 24 0,-12-3 9 15,-12-5-47-15,-15 3 0 16,-10 5-6-16,-12 8 0 16,-4 10-4-16,-1 12 4 15,-7 10 0-15,-7 4 3 16,-12 11 16-16,-15 17 38 15,-8 28-30-15,-3 35 45 16,-17 45-28-16,-4 35-19 0,-4 49-4 16,-2 29-20-16,-7 17 5 15,-14 18-5-15,-8-16 2 16,-13-21 0-16,-7-15 3 16,-3-25 6-16,1-18 5 15,4-11 22-15,5-13-8 16,11-19-25-16,10-12 1 15,8-18 15-15,0-15 27 16,-14-21-6-16,-13-8-34 16,-15-8-7-16,-6 1 2 15,0 8-4-15,6 3 1 16,6-2-1-16,13-11 0 16,7-17 3-16,-1-19-3 0,8-13 0 15,0-23-14-15,-1-18-7 16,3-21 18-16,-1-18 3 15,-4-12 1-15,-5 0 27 16,-10-22 15-16,-13-18 31 16,-17-19-38-16,-29-20-30 15,-32-30-6-15,-43-37-7 16,-44-36-16-16,-35-19-62 16,-18-6-59-16,-5 4-151 15</inkml:trace>
  <inkml:trace contextRef="#ctx0" brushRef="#br1" timeOffset="202061.28">13146 12721 288 0,'0'0'0'15,"124"28"-232"-15</inkml:trace>
  <inkml:trace contextRef="#ctx0" brushRef="#br1" timeOffset="202312.71">12918 13026 817 0,'114'10'250'0,"10"7"-221"16,8 11-2-16,7 9-27 16,4 2-1-16,3 6 1 15,-4 0 0-15,-17 3 0 16,-23 3 0-16,-37-1-1 16,-36 1-3-16,-29 7-14 15,-59 2-33-15,-42 13-45 16,-39 13-6-16,-24 10-56 15,-12 13-27-15,-5 5-26 16</inkml:trace>
  <inkml:trace contextRef="#ctx0" brushRef="#br1" timeOffset="202478.29">12610 14884 558 0,'0'0'39'15,"166"131"-18"-15,-67-60 11 16,0 0-20-16,-1-1-3 15,-7-3-2-15,-12-3-6 16,-16-6-1-16,-23-4 0 16,-25-1-2-16,-15-7-44 15,-24-10-113-15</inkml:trace>
  <inkml:trace contextRef="#ctx0" brushRef="#br1" timeOffset="202660.99">12996 16515 547 0,'104'69'55'0,"-16"6"-43"16,-13 9-12-16,-23 5-65 15,-18-1-26-15,-16 3-75 16</inkml:trace>
  <inkml:trace contextRef="#ctx0" brushRef="#br1" timeOffset="203228.77">14065 14718 806 0,'-94'-277'8'16,"-26"31"-8"-16,-21 38 6 16,-7 40 9-16,2 43 30 0,15 43-4 15,15 45-32-15,7 30-9 16,13 7-1-16,5 36 0 15,7 23-1-15,4 19 1 16,4 18-2-16,6 13 2 16,1 4 1-16,1 8 0 15,-1 6 1-15,1 12 1 16,3 31 0-16,9 26 3 16,14 32 0-16,17 12-4 15,13-4-2-15,12 0 1 16,3-16-5-16,34-10 3 15,17-14 1-15,29-20 1 16,32-20 2-16,33-19 0 0,25-14-2 16,22-19 7-16,9-18 2 15,3-25 9-15,4-33-2 16,-5-28 12-16,-5-34 40 16,-17-44 12-16,-23-36-31 15,-34-37-16-15,-41-41-13 16,-47-43-11-16,-40-40-9 15,-76-14-1-15,-66 9-3 16,-61 31-13-16,-48 37-10 16,-42 34-8-16,-27 35-121 15,-8 31-181-15</inkml:trace>
  <inkml:trace contextRef="#ctx0" brushRef="#br1" timeOffset="204547.23">1312 11891 684 0,'0'0'5'0,"134"-117"-10"16,-59 53 8-16,4-7-3 16,7-11 5-16,8-2 0 15,8 3 0-15,7-1 5 16,-2 7 12-16,5 3-7 15,3 9-11-15,10 7-4 16,8 9-8-16,4 7-48 16,5 8 10-16,0 4 0 15,4 4 15-15,6 0 1 16,9-6 19-16,15-1 11 16,12-3-3-16,9 1 3 0,6 6-1 15,-2 2-44 1,-1 4-126-16,0 1-65 0</inkml:trace>
  <inkml:trace contextRef="#ctx0" brushRef="#br1" timeOffset="205315.78">5414 10575 211 0,'191'-13'108'0,"-5"4"-30"16,7 5-42-16,5 4-22 15,12 0-14-15,11 2-14 16,5 19-10-16,-1 4 24 16,-6 4 10-16,-6 2 16 15,-10 5 17-15,-15 3-23 16,-6 5-12-16,-16 2-4 15,-4 5-4-15,-1 4 0 16,-1 6-1-16,8 1 1 16,-3 9 0-16,-6 5 2 0,-13 11 21 15,-20 11 8-15,-24 12 0 16,-24 18-24-16,-18 14-6 16,-10 11-1-16,-8 16-12 15,0 6 6-15,3 6-20 16,5-2-22-16,10-8-22 15,3-4 15-15,1-12 48 16,-6-2 7-16,-13-3 24 16,-10 5-8-16,-24 7-16 15,-11 10 0-15,-18 12-2 16,-21 2-24-16,-8 5-39 16,-4 8-78-16,-7 3-48 15,-5 0 188-15,-8-5 3 0,-12-13 24 16,-14-14 25-16,-19-18-19 15,-15-18 72-15,-8-20 17 16,-10-15 20-16,3-14-25 16,0-8 32-16,5 3-22 15,6 2-45-15,5 5-30 16,3 1-5-16,-7 1-19 16,-2 0-9-16,-16-4 0 15,-6-5-11-15,-12-17-3 16,-3-13-1-16,-6-18 2 15,-6-15 0-15,-3-11-3 16,-6-2-5-16,-9-2-6 0,-1 0-3 16,-2 4 11-16,-10 3 2 15,-3-5 1-15,-8-4 0 16,-12 0-1-16,-4-19-1 16,-5-12-4-16,-5-21-6 15,-1-19 9-15,2-23-5 16,9-27-4-16,1-24 2 15,5-25 5-15,6-23 5 16,6-22 1-16,7-14 11 16,6-11 61-16,0-6-58 15,7-11-6-15,5-5-9 16,18-12-29-16,24-10-14 16,25-5 18-16,34 1 25 15,38 1 5-15,42-1 53 16,31-5-40-16,67-1-18 0,45 7-86 15,40 32-130-15,58 43-231 16</inkml:trace>
  <inkml:trace contextRef="#ctx0" brushRef="#br1" timeOffset="206365.75">7107 11705 1105 0,'0'0'0'0,"0"0"-1"16,85 0 1-16,-64 0 0 16,0 5 18-16,6 8 17 0,1 4 11 15,3 3-2-15,-1 0 15 16,-3-3 7-16,0-4 4 16,-8-5-10-16,-2-8 1 15,8-2 31-15,15-29 17 16,20-31-54-16,25-35-42 15,20-32-2-15,15-29 1 16,19-19-10-16,13-10-2 16,18-5-6-16,33 6-120 15,52 11-122-15,69 24-427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32:10.5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2534 3388 836 0,'0'0'65'0,"0"0"-12"16,0 0 49-16,0 0 73 16,0 0 51-16,0 0-117 15,0 0-25-15,0-14-9 16,52 17-19-16,19 4-11 0,22 3-16 16,22 1-15-1,30 0-2-15,26-2 1 0,36-1 10 16,35-5 11-16,31-2-5 15,30-1-4-15,18 0 12 16,17 0-32-16,23 0-5 16,8 0 0-16,17-1 0 15,11 1 0-15,-2 0 0 16,5 0 0-16,-8 0 0 16,-12 0 0-16,-19 0 0 15,-22 1 0-15,-32 7 0 16,-28 0 0-16,-40 2 0 15,-38 0 0-15,-38 4 0 16,-35-1 0-16,-31-3 0 16,-34 0 0-16,-26-5 0 0,-24-3 0 15,-13 1 0-15,0 4 0 16,-13 1-81-16,-19 0-159 16,-12-6-75-16,-3-2-334 15</inkml:trace>
  <inkml:trace contextRef="#ctx0" brushRef="#br0" timeOffset="2022.89">3157 2394 1157 0,'0'0'162'16,"0"0"-3"-16,0 0-33 15,0 0 13-15,0 0-30 16,0 0-57-16,0 0-22 16,42 32-10-16,-24-7-4 15,6 5 5-15,-6 4-16 16,4 10 2-16,-1 9-2 15,-3 5-3-15,3 7-1 16,1 2-1-16,2 4 0 16,0 1 0-16,6-3 0 15,-3-7 1-15,-2-10 1 0,-3-15 4 16,-7-14 21-16,-6-13-27 16,-9-10 0-16,0 0 0 15,0-13 0-15,0-24 0 16,0-24 0-16,9-14 0 15,3-9 0-15,3 2 0 16,3 7 0-16,0 11 0 16,-3 17 0-16,-2 10 0 15,4 9 0-15,2 2 0 16,6 2 0-16,2 4 0 16,6 4 0-16,-8 12 0 15,-10 4 0-15,-6 21-120 0,-9 20-203 16,0 9-17-16,-3 3-302 15</inkml:trace>
  <inkml:trace contextRef="#ctx0" brushRef="#br0" timeOffset="3207.39">3433 2461 1054 0,'0'0'97'0,"0"0"-46"16,0 0-18-16,0 0 22 0,0 0-49 15,0 0 1-15,45 53-7 16,-45-3 10-16,0 7-8 16,-3 4 1-16,-7 1 0 15,-4-7 1-15,2-7-4 16,-1-11-2-16,-2-12-1 15,3-10-8-15,-3-14-19 16,2-1 7-16,-7-14 23 16,1-17 16-16,-5-7-2 15,2-6 1-15,5-2 12 16,4 6 23-16,7 5-10 16,6 11 6-16,0 11 9 0,19 10-18 15,15 3-20-15,13 31-17 16,11 14-7-16,-1 8-2 15,-10-9-1-15,-20-4-18 16,-18-9 0-16,-9-7-26 16,-25-4-54-16,-20-6-123 15,-15-7 1-15,-7-7-178 16</inkml:trace>
  <inkml:trace contextRef="#ctx0" brushRef="#br0" timeOffset="6918.69">20229 3227 463 0,'0'0'0'0,"0"0"0"0,0 0 16 16,0 0 239-16,0 0 46 15,80 50-59-15,-19-42-55 16,29-1-67-16,40 2-20 16,39-1-18-16,52 0-38 15,54-1 11-15,53-3-8 16,45-1 24-16,38 1-7 15,27 2-64-15,10 3 0 16,15 5 0-16,6 3 0 16,6 7 0-16,13 2 0 15,-3 6 0-15,-7 1 0 16,-21 2 0-16,-43 0 0 0,-39-3 0 16,-52-2 0-16,-50-8 0 15,-40-4 0-15,-50-6 0 16,-39-4 0-16,-42-4 0 15,-31 0 0-15,-28-4 0 16,-21 0 0-16,-14 0 0 16,-6 0 0-16,-2 0 0 15,0 0 0-15,0 0 0 16,-16 4-56-16,-4 1 29 16,-3 0 5-16,1 1 7 15,5-4 15-15,11 1 1 16,5-2-1-16,1 1 10 15,0 1 8-15,0-3 13 16,3 3 5-16,3-3-12 16,6 0-24-16,-2 5 0 0,5-1 0 15,-3 3 0 1,0 3 0-16,3 8 0 0,0 8 0 16,4 20 0-16,6 21 0 15,5 20 0-15,6 20 0 16,3 19 0-16,4 16 0 15,-1 9 0-15,-3 9 0 16,-5-1 0-16,-4-4 0 16,-3-5 0-16,-2-14 0 15,-1-13 0-15,-5-15 0 16,-7-18 0-16,-6-18 0 16,-6-16 0-16,0-19 0 0,-10-8 0 15,-20-9 0-15,-19-9 0 16,-23-5 0-16,-26-6 0 15,-32-6 0-15,-36-15 0 16,-38-11 0-16,-44-9 0 16,-37-4 0-16,-38-7 0 15,-34-3 0-15,-25 0 0 16,-22 5 0-16,-21 5 0 16,-6 6 0-16,-9 11 0 15,-6 5 0-15,12 11 0 16,9 3 0-16,13 2 0 15,22 3 0-15,17-2 0 16,10 2 0-16,13 0 0 0,11 3 0 16,11-1 0-16,18-1 0 15,22 0 0-15,27-2 0 16,31-1 0-16,35-3 0 16,38-2 0-16,36-2 0 15,35-1 0-15,32 2 0 16,21 2 0-16,17 4 0 15,4 0 0-15,4 1 0 16,1 1 0-16,-1-1 0 16,3 4 0-16,3-4 0 15,2 5 0-15,0 0 0 16,0 0 0-16,0 0 0 0,0 0 0 16,0 0 0-1,0 0 0-15,0 0 0 0,0 0 0 16,0 0 0-16,0 0 0 15,-1-9 0-15,1-12 0 16,0-17 0-16,0-19 0 16,13-22 0-16,2-22 0 15,1-22 0-15,-7-19 0 16,-9-6 0-16,0 0 0 16,0 12 0-16,5 18 0 15,13 14 0-15,8 15 0 16,10 7 0-16,0 8 0 15,1 13 0-15,-4 10 0 16,-4 15 0-16,-7 5 0 16,-7 9 0-16,-8 5 0 0,-4 3 0 15,-3 3 0-15,0 3 0 16,0-1 0-16,0 1 0 16,0-1 0-16,0 1 0 15,-4-1 0-15,-2-6 0 16,2-6 0-16,2-11 0 15,2-2 0-15,0 2 0 16,0 6 0-16,0 11 0 16,6 6 0-16,-3 7 0 15,0 2 0-15,-2 0 0 16,2 0 0-16,-3 0 0 16,2 0 0-16,-1 0 0 0,1 14-22 15,1 5-75 1,-3 3-5-16,0-2-93 0,-3-8-20 15,-11-8-285-15</inkml:trace>
  <inkml:trace contextRef="#ctx0" brushRef="#br0" timeOffset="7556.73">17235 3502 704 0,'0'0'289'0,"0"0"-176"0,0 0 72 16,0 0 25-16,0 0-28 15,0 0-34-15,0 11-38 16,0-7-35-16,1 2-44 16,8 8-31-16,9 13 0 15,10 15 0-15,11 22 0 16,15 12 0-16,7 10 0 16,3 0 0-16,-3-8 0 15,-4-7 0-15,-14-14 0 16,-8-18 0-16,-11-14 0 15,-12-16 0-15,-5-7 0 0,0-2 0 16,10-25 0 0,8-23 0-16,8-23 0 0,3-17 0 15,-2-16 0-15,-4-9 0 16,-2 4 0-16,-7 13 0 16,-2 24 0-16,-3 29 0 15,-5 18 0-15,0 11 0 16,-1 4 0-16,4 6 0 15,5 4 0-15,4 12-112 16,5 22-327-16,3 11-147 16</inkml:trace>
  <inkml:trace contextRef="#ctx0" brushRef="#br0" timeOffset="7931.24">18258 4157 1192 0,'0'0'105'15,"0"0"11"-15,0 0 8 16,0 0 37-16,0 0 1 16,0 0-44-16,0 1-49 15,0-33-69-15,4-16 0 16,7-12 0-16,0-8 0 15,3-2 0-15,1 0 0 16,3 2 0-16,0 10 0 0,1 17 0 16,-4 16 0-1,-3 19 0-15,0 6 0 0,8 17 0 16,5 33 0-16,5 20 0 16,0 19 0-16,-8 7 0 15,-7-2 0-15,-7-5 0 16,-5-13-4-16,-3-16-205 15,-3-21-161-15,-16-20-186 16</inkml:trace>
  <inkml:trace contextRef="#ctx0" brushRef="#br0" timeOffset="8064.94">18152 3963 1081 0,'0'0'242'0,"0"0"-78"16,90-57-62-16,-35 43-28 15,6 0-39-15,5 2-30 16,7 2-5-16,19 2-77 16,25-1-237-16,29-2-439 15</inkml:trace>
  <inkml:trace contextRef="#ctx0" brushRef="#br0" timeOffset="9036.12">24639 3323 1028 0,'0'0'32'0,"0"0"-30"16,0 0 19-16,0 0 8 15,0 0 26-15,0 0-18 16,54-11 18-16,-44 30-23 16,2 20 21-16,4 18 49 15,1 23-23-15,2 25 12 16,-2 13-28-16,2 8-16 15,-4 10-9-15,-6-2-11 16,-3 7-6-16,-6 1-10 16,1 2-5-16,6 1-3 0,7-9-1 15,7-11 6 1,5-14 15-16,-3-23 9 0,-2-19 3 16,-7-20-14-16,-7-20-15 15,-1-14-2-15,-3-10-4 16,-3-5 0-16,0-5-14 15,0-27-81-15,-22-23-188 16,-14-18-268-16</inkml:trace>
  <inkml:trace contextRef="#ctx0" brushRef="#br0" timeOffset="9555.5">22347 2406 1269 0,'0'0'189'16,"0"0"-126"-16,0 0-7 16,0 0 43-16,0 0-45 15,35 72-16-15,-12-25-28 0,-3-1-8 16,-6-3-2-16,-4-6-4 15,-5-8-20-15,-2-10-49 16,-2-8-49-16,-1-11-128 16,0-8-179-16</inkml:trace>
  <inkml:trace contextRef="#ctx0" brushRef="#br0" timeOffset="9736.89">22309 2099 1030 0,'0'0'155'0,"0"0"-128"0,0 0-20 15,0 0-6-15,0 0-1 16,0 0-65-16,52 32-126 16,-37-17-89-16,2-1-163 15</inkml:trace>
  <inkml:trace contextRef="#ctx0" brushRef="#br0" timeOffset="10199.75">22626 2394 1192 0,'0'0'107'0,"0"0"-20"0,0 0 23 15,0 0-19 1,0 0-37-16,0 0-45 0,1 29-9 15,-1-4 0-15,0 11 5 16,0 6-4-16,0 3-1 16,6 4 0-16,1-4 0 15,2-4-3-15,0-7 3 16,2-10-3-16,-5-8 2 16,-2-10-4-16,-2-6 2 15,2 0 3-15,1-5 18 16,3-16-3-16,3-7-7 15,0-5 7-15,2-3 5 16,-3-1 7-16,2-1-6 0,0 5 9 16,0 6 1-16,0 8 1 15,-5 8-7-15,-2 6 7 16,-2 5 2-16,0 0-34 16,7 5-4-16,4 20-17 15,5 11 18-15,1 6 0 16,0-3-1-16,0-2-21 15,-2-7-36-15,0-4-34 16,-3-7-29-16,1-12-48 16,-4-7-87-16,3-13-183 15</inkml:trace>
  <inkml:trace contextRef="#ctx0" brushRef="#br0" timeOffset="10813.45">23052 2227 1037 0,'0'0'83'0,"0"0"21"0,0 0 30 16,0 0-39-16,0 0-71 15,0 0-22-15,40 61 20 16,-29-18-5-16,-1 2-1 16,2 0 0-16,-4 1-8 15,-4-1-6-15,-1-5-2 16,-3-4-3-16,0-10 1 15,0-9-25-15,0-5-3 16,0-7 19-16,-3-5 7 16,-3 0 4-16,-2 0 3 0,-3-10 9 15,0-2-2-15,-2-4 7 16,-2-1-3-16,3 2-8 16,-3 4 2-16,1 3-8 15,1 8-2-15,1 0-4 16,2 8-1-16,-2 12 4 15,7 3-2-15,5 1 1 16,0-1-8-16,8-3 3 16,13-3 1-16,7-6 8 15,9-7 2-15,6-4 1 16,5-4 2-16,9-17 0 16,0-6 6-16,-2-6 0 0,-10 1 15 15,-9 1-1 1,-10 0-4-16,-6 6 2 0,-11 4-4 15,-5 1-16-15,-4 8-3 16,0 3 0-16,0 4-6 16,-9 5-5-16,-7 0 1 15,-1 4 5-15,3 16 3 16,2 8 0-16,5 8 1 16,7 2 1-16,0 3 0 15,0-2 1-15,5-6-1 16,6-5-2-16,3-7 0 15,3-4-2-15,8-8-10 16,5-4-8-16,7-5-19 0,8-2-66 16,1-20-130-1,3-7-158-15</inkml:trace>
  <inkml:trace contextRef="#ctx0" brushRef="#br0" timeOffset="11032.92">23620 2370 704 0,'0'0'123'16,"0"0"-30"-16,0 0 55 15,0 0-43-15,0 0 81 16,0 0-20-16,15 22-99 16,27-1-51-16,7 3-11 15,4 1-5-15,0-1-4 0,1 0-17 16,1-3-85-16,-3-4-110 15,-1-10-52-15,-12-7-171 16</inkml:trace>
  <inkml:trace contextRef="#ctx0" brushRef="#br0" timeOffset="11159.93">23939 2380 972 0,'0'0'139'15,"0"0"-105"-15,0 0-25 16,0 0-6-16,-49 78 8 15,46 1-11-15,3 13-36 0,3 2-378 16</inkml:trace>
  <inkml:trace contextRef="#ctx0" brushRef="#br0" timeOffset="11578.48">26301 3849 1550 0,'0'0'24'0,"0"0"-22"16,0 0 8-16,0 0 26 15,35 84 39-15,-26-42-33 16,-3 8-27-16,-3 9-15 16,-1-2 0-16,1-2-57 0,0-2-61 15,3-6-128-15,1-13-171 16</inkml:trace>
  <inkml:trace contextRef="#ctx0" brushRef="#br0" timeOffset="11998.83">26550 4071 1248 0,'0'0'10'16,"0"0"-9"-16,76-100 21 16,-46 74 92-16,3 5 15 15,2 6-41-15,2 6-9 0,-4 1-12 16,-6 5-38-16,-9 3-11 15,-5 0-14-15,-8 0-4 16,-4 0-2-16,-1 3-10 16,0 14-49-16,-6 12 40 15,-10 11 0-15,-2 5-3 16,-3 3 12-16,-4 4-3 16,-2-1 2-16,-1-4 10 15,0-8-3-15,5-6 6 16,8-8 0-16,8-8 0 15,7-7 0-15,0-3 1 0,10-3 4 16,19-1 17 0,8-3 4-16,6 0-16 0,3 0-8 15,8-13-2-15,7-1-3 16,8-2-56-16,1-1-150 16,-5 2-180-16,-5 1-168 15</inkml:trace>
  <inkml:trace contextRef="#ctx0" brushRef="#br0" timeOffset="12528.27">27161 4004 1219 0,'0'0'12'0,"0"0"-5"16,0 0 34-16,0 0 120 15,0 0-30-15,0 0-57 16,48-25-42-16,-48 25-30 16,3 8-2-16,1 13-8 15,2 10 8-15,-1 11 0 16,-2-2-1-16,-2 2-1 16,-1-1-5-16,0-7-1 15,0-8-2-15,0-6-3 16,0-8-4-16,0-7 16 15,7-3 1-15,4-2 10 0,7 0 1 16,6 0 0 0,4-7-1-16,-1-4 1 0,-3-3 7 15,-4 1 8-15,-6-1-3 16,-2 4 16-16,-2 2-9 16,-3 3-21-16,-4 2-1 15,0 3-8-15,-2 0-3 16,1 0-12-16,1 17-5 15,-2 10 11-15,-1 4 7 16,0 1-5-16,0-1-12 16,-16-4-7-16,-5-5-16 15,-4-5 21-15,1-8-12 16,0-6 12-16,-2-3-4 0,1-3-18 16,0-16-17-1,-2-4-46-15,6-3-79 0,8 1-93 16,11 0-144-16</inkml:trace>
  <inkml:trace contextRef="#ctx0" brushRef="#br0" timeOffset="12711.85">27713 4282 239 0,'0'0'934'0,"0"0"-860"16,0 0-58-16,0 0 25 15,0 0-4-15,0 0-35 16,22 34 6-16,-30-14-8 0,2 0-4 16,0-1-15-16,1 1-32 15,2-4-42-15,0-10-119 16,2-6-219-16</inkml:trace>
  <inkml:trace contextRef="#ctx0" brushRef="#br0" timeOffset="12891.79">27686 3953 1233 0,'0'0'0'16,"0"0"-75"-16,0 0 67 16,0 0 7-16,0 0-4 0,81-23-85 15,-60 23-55-15,4 0 56 16,7-13-37-16,2-5-200 15</inkml:trace>
  <inkml:trace contextRef="#ctx0" brushRef="#br0" timeOffset="13155.17">28086 3824 1080 0,'0'0'67'15,"0"0"-65"-15,0 0 46 16,0 0 46-16,0 0-29 15,9 73-25-15,-9-11 69 16,0 11-44-16,0 8-28 0,-6 1-24 16,-4 0-9-1,-1-2-4-15,-1-1 0 0,3-4 0 16,2-6-2-16,0-7 1 16,4-9-20-16,3-10-21 15,0-7-47-15,14-14-127 16,13-14-111-16,6-8-331 15</inkml:trace>
  <inkml:trace contextRef="#ctx0" brushRef="#br0" timeOffset="13305.68">28016 4450 1076 0,'92'-1'2'0,"2"1"-2"0,-3 0-9 16,-7 0-3-16,-9-1-93 16,-7-5-411-16</inkml:trace>
  <inkml:trace contextRef="#ctx0" brushRef="#br0" timeOffset="16927.3">20310 4699 938 0,'0'0'29'15,"0"0"24"-15,0 0-28 16,-52-78 43-16,31 60 5 15,2 1-26-15,-2 1-10 16,-3-4-2-16,-6 3-4 16,-10-7-14-16,-12-1-10 15,-21-9 1-15,-18-7 0 16,-24-9 10-16,-22-10 2 16,-15-4-12-16,-17-1-3 15,-1-3-3-15,-1 4-1 16,-1 4-1-16,5 0 9 0,-11 0 4 15,-8-5 3 1,-15-10-2-16,-16-5 1 16,-2-3-1-16,-7-5-1 0,-4 1-2 15,-12-5-2-15,-6-3-1 16,-10-2-8-16,5 1-3 16,-5 1 3-16,0 0 4 15,-2 1-4-15,5-3-1 16,9-2-1-16,3 2 2 15,1 1 4-15,-1 3-2 16,-8-1-2-16,-2 0-2 16,-10 4 2-16,-14-2 3 15,-8 1-3-15,-7 6-2 16,5 4 1-16,7 5 1 0,1 3 3 16,2 3-3-1,4 7-3-15,0 7 3 0,-5 6 2 16,-7 6-1-16,-5 0-1 15,-8 3 0-15,-4 3 0 16,-3 4 0-16,4 9 0 16,7 7-1-16,15 8 1 15,14 7 3-15,10 3-3 16,10 0-5-16,2 7 5 16,4 5 0-16,-5 0 3 15,-8 4-3-15,7 1-5 16,2 5 5-16,9 3 2 15,6 7 0-15,7 4-2 16,6 3-5-16,9 7 2 16,11 2 3-16,6 8 0 0,7 2 4 15,4 0-4-15,8-4-2 16,13-6 0-16,8-3 0 16,18-1 2-16,12 4 0 15,20 0 1-15,11 2 1 16,15 2-2-16,12-3 0 15,10 3-2-15,8 0-1 16,7 3 2-16,2-3 0 16,1-4-3-16,-1-6 3 15,1 0 0-15,3-8 0 16,-1 2 1-16,3-5 0 16,4 1-1-16,4-3 1 15,1 1 0-15,5 2 0 0,-5 3 0 16,-2 6-2-16,-3-1 2 15,-7 0-1-15,-6 4 1 16,-2-7 0-16,3 4 0 16,3-1 1-16,6 4-1 15,8 0-1-15,4 1 0 16,5 3 2-16,-1 0-1 16,-1 2 0-16,-1 0 0 15,4 1 0-15,-2 2 0 16,3 4 1-16,0 5-1 15,2 1 0-15,-3 9 4 16,-1 3-8-16,-7 8 8 0,-5-1-4 16,-3 3 0-16,-2 0 0 15,0-1 0-15,7 5 1 16,-3-1 3-16,2-2 10 16,7-3-4-16,1-9 1 15,7-2 8-15,0-3-3 16,6-1-5-16,0 1-1 15,0 4 1-15,3 1-7 16,16-2 0-16,4 0 0 16,11-3 3-16,8-4 11 15,8-3 19-15,6-7 5 16,15-7-2-16,-2-9-4 16,-5-9-7-16,-6-8-5 15,-7-5 3-15,-3-2-10 0,7-4-8 16,11-3 0-16,11-1 0 15,11-4 6-15,15-3-12 16,6 0 4-16,-6 0-5 16,-14-12 2-16,-20 2 6 15,-20 0 9-15,-7-2-10 16,-5 1-2-16,-3 0-7 16,-2 1 5-16,-10 1-1 15,-7 4-1-15,-6 1-3 16,-7 1 0-16,-2 3 0 0,0-2 0 15,-11-5 0-15,-20-6 0 16,-20-4 0-16,-13-8 0 16,-11-1 0-16,2-3 0 15,5-4 0-15,8 1 0 16,11 1 0-16,10-1 0 16,11 3 0-16,4 1 0 15,7 1 0-15,1 1 0 16,1 1 0-16,6 1 0 15,-1 2 0-15,5 4 0 16,2 1 0-16,2 3 0 16,1 2 0-16,0 1 0 15,0 6 0-15,0-1 0 0,0 4 0 16,0 2 0 0,0 0 0-16,0 0 0 0,0 0 0 15,0 0 0-15,0 0 0 16,0 0 0-16,0 0 0 15,0 0 0-15,0 0 0 16,0 0 0-16,0 0 0 16,0 0 0-16,0 0 0 15,9 11 0-15,16 15 0 16,21 17 0-16,17 13 0 16,7 14 0-16,5 12 0 15,-1 4 0-15,-7 1 0 16,-4-8 0-16,-11-10 0 15,-10-12 0-15,-12-7 0 0,-14-4 0 16,-16-3 0 0,-3-7 0-16,-34-1 0 0,-11-9 0 15,-15-4 0-15,-2-5 0 16,-2-5 0-16,7-4 0 16,9-3 0-16,8-2 0 15,12 2 0-15,10 3 0 16,6 7 0-16,6 10 0 15,3 8 0-15,4 6 0 16,2 2-232-16,0-9-210 16,8-8-420-16</inkml:trace>
  <inkml:trace contextRef="#ctx0" brushRef="#br0" timeOffset="17774.53">4207 5119 1187 0,'0'0'202'15,"0"0"-48"-15,0 0-26 16,0 0-2-16,0 0-56 15,0 0-39-15,15 34-20 16,-9 18 0-16,3 20 20 16,-3 7-8-16,0 7-13 15,-3 6-4-15,-1 1-6 16,-1 6 0-16,-1-3 0 0,0-7-3 16,0-12-6-1,0-17-87-15,0-21-127 0,0-19-84 16,0-20-186-16</inkml:trace>
  <inkml:trace contextRef="#ctx0" brushRef="#br0" timeOffset="18928.68">4118 5040 1116 0,'0'0'159'16,"0"0"-40"-16,0 0-15 15,0 0 29-15,0 0-19 16,0 0-36-16,16-23-49 16,2 21-9-16,3-3 6 15,3 3 7-15,6-1-14 16,6 1 4-16,11 2-3 15,13 0-9-15,15 0-8 16,14 3 1-16,15 4-4 16,19 0-2-16,14-5 2 15,21-2 5-15,8 0 10 16,5 0-3-16,-4 0-6 16,-13 0-6-16,-8 0 0 0,-9 0 0 15,-12 0 0-15,-2 0 0 16,2 0 0-16,2 0 0 15,4 0 0-15,5 0 0 16,-5 0 0-16,-4 0 0 16,-6 0 0-16,-8 0 0 15,-14 0 0-15,-16-2 0 16,-17-1 0-16,-13-1 0 16,-8 3 0-16,-3 1 0 15,0 0 0-15,2 0 0 16,4 0 0-16,3 0 0 15,-1 8 0-15,-2-3 0 0,0-1 0 16,-8 1 0-16,-2 0 0 16,-5-4 0-16,-7 1 0 15,-6-1 0-15,-7-1 0 16,-4 0 0-16,-5 0 0 16,-2 0 0-16,1 0 0 15,-3 0 0-15,3 0 0 16,-3 0 0-16,5 0 0 15,-2 0 0-15,-3 0 0 16,0 0 0-16,0 0 0 16,0 10 0-16,0 12 0 15,0 17 0-15,0 17 0 16,3 14 0-16,0 7 0 0,4 9 0 16,2 9 0-1,0 5 0-15,1 6 0 0,-4 1 0 16,-1-4 0-16,-2-6 0 15,0-12 0-15,1-7 0 16,1-11 0-16,-1-8 0 16,0-9 0-16,-4-6 0 15,0-10 0-15,-4-6 0 16,-33-6 0-16,-23-5 0 16,-28-7 0-16,-31-10 0 15,-29 0 0-15,-23-10 0 16,-25-9 0-16,-19 0 0 15,-20 1 0-15,-20 2 0 16,-11 6 0-16,4 5 0 0,5 3 0 16,11 0 0-16,16-2 0 15,12-5 0-15,20-4 0 16,19-4 0-16,27-1 0 16,21-1 0-16,19-1 0 15,21 4 0-15,18 3 0 16,16 4 0-16,15 2 0 15,5 7 0-15,3 0 0 16,-5 2 0-16,0 15 0 16,1 0 0-16,5-1 0 15,3-1 0-15,7-3 0 16,4-2 0-16,1-3 0 16,8-2 0-16,4-2 0 0,4-3 0 15,2 0 0 1,0 0 0-16,8-3 0 0,17-10-209 15,12-7-275-15,9-7-328 16</inkml:trace>
  <inkml:trace contextRef="#ctx0" brushRef="#br0" timeOffset="19584.32">4971 5464 1384 0,'0'0'158'0,"0"0"6"16,0 0-66-16,0 0-18 15,0 0 13-15,0 0-52 16,9 6-33-16,-6 30-2 16,-3 8 9-16,0 9-15 15,0 5 0-15,3 8 0 16,-3 3 0-16,2-5 0 0,-1-9 0 16,-1-19 0-16,0-12 0 15,0-12-12-15,0-9-4 16,0-3 16-16,0-15 13 15,0-16-4-15,0-16-8 16,0-5 4-16,0 1-5 16,0-2 0-16,3 4 0 15,9 0 0-15,3-3 0 16,6 3 0-16,1-2 0 16,6 4 0-16,-1 6 0 15,-4 8 0-15,-4 9 0 16,-1 10 0-16,-8 6 0 15,-1 2 0-15,-1 4 0 16,7 0 0-16,1 2 0 0,8 0 0 16,7 8 0-16,-2 12 0 15,-4 4 0-15,-6 2 0 16,-10 2 0-16,-7 0 0 16,-2 0 0-16,-14-1 0 15,-14-5 0-15,-9-2 0 16,1-6 0-16,-1-5 0 15,-2-7 0-15,4-2 0 16,4 0-20-16,9-2-97 16,1-7-35-16,15-2-79 15,6-2-70-15,3 1-167 16</inkml:trace>
  <inkml:trace contextRef="#ctx0" brushRef="#br0" timeOffset="19954.7">5532 5738 837 0,'0'0'6'15,"0"0"62"-15,0 0 22 16,0 0 72-16,0 0-33 16,0 0-14-16,-12 61 39 15,12-93 47-15,6-14-148 16,10-7-2-16,1-3 1 0,2-5-3 15,1 2-26-15,2 3-6 16,-1 5-11-16,-3 12-1 16,-5 13 8-16,-1 11-3 15,-3 10-4-15,1 5-6 16,7 17 0-16,10 22-13 16,1 21 5-16,-1 15 8 15,-5 13-8-15,-7 10 4 16,-6-4 1-16,-9-9-6 15,0-17-10-15,-2-24-28 16,-9-17-20-16,2-15-54 16,-6-12-59-16,3 0-37 15,-10-15-20-15,-5-13-215 16,-3-2-67-16</inkml:trace>
  <inkml:trace contextRef="#ctx0" brushRef="#br0" timeOffset="20149.02">5532 5682 882 0,'0'0'170'16,"0"0"-70"-16,103-11-21 15,-49 11 8-15,4 0-45 16,3 0-32-16,-3 0-10 16,-3 0-2-16,-1 0-20 15,-6 0-135-15,-2-3-259 16</inkml:trace>
  <inkml:trace contextRef="#ctx0" brushRef="#br0" timeOffset="21770.89">8315 6278 851 0,'0'0'130'0,"0"0"38"15,105-36-80-15,-59 29-7 16,4 4-18-16,4 3-27 0,6 0-15 16,3 3-12-16,3 11 0 15,5 8 23-15,-1 6-14 16,7 9-1-16,1 6-10 16,9 11-2-16,21 13 0 15,21 11 9-15,15 11-8 16,13 18-1-16,-2 14 62 15,3 15-20-15,8 12-31 16,2 9 1-16,13 6-8 16,8 6 4-16,19 9 2 15,21 4-6-15,17 6-3 16,26 4-1-16,10-1 12 16,11-5 8-16,13 2-17 0,9-1 6 15,10-1-1-15,12-4-7 16,14-11-5-16,11-6-1 15,19-6 4-15,15-6-4 16,7-1 3-16,9-13-3 16,4-4 0-16,-3-11 4 15,5-16-1-15,-1-9 10 16,-5-10-12-16,1-14 17 16,-4-8-6-16,-11-5-4 15,-20-8-8-15,-25-9 10 16,-35-9-6-16,-38-7 17 15,-44-8 17-15,-48-7 3 0,-51-4-27 16,-52-6-14-16,-39-4 0 16,-28 0 0-16,-18 0 0 15,0 0 0-15,0 0 0 16,-21 0 0-16,-15 0 0 16,-19-8 0-16,-10-6 0 15,-10-6 0-15,-1-2 0 16,4-2-20-16,6-3 9 15,10-3 4-15,10 1 0 16,9-3 7-16,7 0 4 16,6-4 2-16,5-2-1 15,-1-5 3-15,-1-4 1 16,-2 2-4-16,-4-5 0 16,-2 1-2-16,2 5-3 0,3 2 0 15,7 9 0-15,5 6 0 16,7 10 0-16,4 8 0 15,1 2 0-15,0 4 0 16,0 2 0-16,0 1 0 16,0 0 0-16,0 0 0 15,0 0 0-15,7 17 0 16,20 16 0-16,15 14 0 16,13 13 0-16,9 8 0 15,8 6 0-15,7 4 0 16,4-1 0-16,-3-5 0 0,-6-5 0 15,-15-12 0-15,-18-12 0 16,-13-8 0-16,-10-7 0 16,-12-9 0-16,-5-2 0 15,-1-3 0-15,0 2 0 16,-17 0 0-16,-15-2 0 16,-14-5 0-16,-20 2 0 15,-14 4 0-15,-7 3 0 16,4 6-194-16,17 3-151 15,30-3-222-15</inkml:trace>
  <inkml:trace contextRef="#ctx0" brushRef="#br0" timeOffset="22205.52">21084 10043 1266 0,'0'0'30'16,"0"0"119"-16,0 0-79 16,0 0-20-16,91 17-50 15,-58 65 0-15,6 48 18 16,0 45 27-16,-6 42 18 15,-9 33 5-15,-8 37-30 0,-6 33-6 16,1 28 7-16,7 30 13 16,7 4-14-16,11-2-5 15,7 0 9-15,5-19-28 16,-2-18-14-16,0-18 0 16,-7-23 0-16,-4-28 0 15,-4-30 0-15,-1-35 0 16,1-41 0-16,1-38 0 15,-4-35 0-15,-4-32 0 16,-8-26 0-16,-9-26 0 16,-5-12-66-16,-2-45-14 15,-5-33-131-15,-17-38-162 16,-3-35-274-16</inkml:trace>
  <inkml:trace contextRef="#ctx0" brushRef="#br0" timeOffset="22524.25">20698 10829 603 0,'0'0'0'0,"6"-78"-54"15,3 55-55-15,4 10 69 16,1 8 40-16,1 3 4 16,-3 1 13-16,-3-2 1 15,-2-2-5-15,-4-5 2 16,-3-5-15-16,0-7-27 15,0-6-266-15</inkml:trace>
  <inkml:trace contextRef="#ctx0" brushRef="#br0" timeOffset="23414.24">20786 10472 491 0,'0'0'82'0,"0"0"26"0,0 0-74 15,105-19-16-15,-69 16-14 16,-1 0 8-16,-2-2 59 15,3-4 42-15,3-2 15 16,7-1-11-16,9-4-45 16,12 2 9-16,15 3-35 15,23 5-6-15,17 4-7 16,17 2-4-16,19 0 24 16,1 0 9-16,10 0-13 15,12 3-16-15,4 0-5 16,7-1 0-16,-13 1 10 15,-24-1 14-15,-28 2-16 0,-29 4 1 16,-20-3-20 0,-19 0-17-16,-12 0-2 0,-14-5 2 15,-13 2 0-15,-12-2 4 16,-5 0 1-16,-3 2 0 16,0-2-3-16,0 0 0 15,0 0 2-15,0 0 1 16,0 1-4-16,0-1-1 15,0 2 1-15,1 0-1 16,1 2 0-16,4 12-5 16,1 13-2-16,5 22 4 15,6 24 3-15,4 24 0 16,4 24 0-16,1 28 0 16,0 25 0-16,-2 29 0 15,-1 23 0-15,-2 13 5 0,-4 10-5 16,0 6 2-16,-2 10 0 15,8 9-1-15,3 8 1 16,7 3-1-16,7-1 4 16,5-7 0-16,7-12-1 15,4-20 1-15,-4-10 11 16,-6-16 5-16,-8-13-1 16,-8-17-7-16,-5-24-3 15,-1-21-7-15,-1-18-1 16,-3-18-1-16,-2-20-1 0,-4-22 0 15,-3-22 0-15,-5-22 0 16,-4-12 2-16,-3-7 1 16,2-5-3-16,-2 0 0 15,0 0 0-15,0 0 0 16,0 0 0-16,0 0 0 16,0 0 0-16,0 0 0 15,0 0 0-15,0 0 0 16,0 0 0-16,0 0 0 15,0 0 0-15,0 0 0 16,0 0 0-16,-12-8 0 16,-26-5 0-16,-31-7 0 15,-36-2 0-15,-30 2 0 16,-19 7 0-16,-7 9 0 16,7 4 0-16,12 0 0 0,14 6 0 15,13 1-27-15,12-7-122 16,8 0-78-16,10 0-51 15,19-21-218-15</inkml:trace>
  <inkml:trace contextRef="#ctx0" brushRef="#br0" timeOffset="24524.07">21110 8464 983 0,'0'0'96'15,"0"0"16"-15,0 0-5 16,0 0 44-16,0 0-14 16,0 0-8-16,6 33-63 15,4-6-37-15,2 16-18 16,3 13-4-16,-3 7-6 15,-3 4 1-15,-8-1-2 16,-1-1 0-16,0-13-1 16,-13-12-13-16,1-14-3 15,4-16-46-15,1-7 32 16,6-3 31-16,-2-7 6 16,1-29 27-16,2-19-6 0,3-19-17 15,24-9-1-15,12-8 20 16,7 3-1-16,-1 2-10 15,0 10 5-15,-7 9-4 16,-2 11-12-16,-4 6-1 16,-4 10-2-16,0 5-2 15,1 7-2-15,-1 9-1 16,-1 6-4-16,-7 6 4 16,-6 7-4-16,-3 0-6 15,-3 13-23-15,0 16-15 16,-1 11 18-16,0 6 23 15,-4 5 5-15,-3-2-1 0,0-3 1 16,0-5 0 0,-17-9-4-16,-7-5 5 0,-4-5-1 15,-5-4 0-15,-3-5 3 16,2-4 0-16,4-4 3 16,8 0-2-16,5-2-1 15,5 0 1-15,6-2-1 16,3 3-1-16,2 0 1 15,1 1-2-15,0 1 2 16,0 6 2-16,9 3 3 16,12 5 5-16,7 1 1 15,6 1-4-15,4-2-2 16,-1 1-3-16,1-1-2 16,1 4-4-16,0 3-59 15,0 4-74-15,-3 0-55 0,-5-4-179 16,-7-10-187-16</inkml:trace>
  <inkml:trace contextRef="#ctx0" brushRef="#br0" timeOffset="24942.09">21866 8901 1297 0,'0'0'94'16,"0"0"-68"-16,0 0 7 0,0 0 40 16,0 0 7-16,94-29-11 15,-73 9-46-15,0-8-4 16,-3-11-4-16,1-6-10 16,-1-2 5-16,-3 0-1 15,3 0 7-15,-2 2-9 16,2-2-7-16,-1 5-3 15,-1 5 3-15,-2 7 2 16,0 10-2-16,-3 6 0 16,-3 3 0-16,-1 7-1 15,0 4 0-15,2 0-3 16,7 23-6-16,6 22-8 16,4 20 11-16,1 10 4 0,-6 4 0 15,-6-8 2-15,-5-10-1 16,-4-15-23-16,-1-12-26 15,-4-8 6-15,-1-9-6 16,0-8-61-16,-7-9-94 16,-11 0-12-16,0-14-70 15,2-9-393-15</inkml:trace>
  <inkml:trace contextRef="#ctx0" brushRef="#br0" timeOffset="25140.65">22077 8659 1105 0,'0'0'76'0,"0"0"-58"15,89-23-2-15,-49 16 29 16,0 0-3-16,-1 0-27 16,0 2-15-16,3 5-1 15,0 0-80-15,2 2-90 16,0 12-137-16,-5 0-276 15</inkml:trace>
  <inkml:trace contextRef="#ctx0" brushRef="#br0" timeOffset="25604.29">22549 8765 928 0,'0'0'177'0,"0"0"-117"16,0 0-9-16,0-86 12 15,0 54 25-15,9-3-13 16,6-3-47-16,-1-2-19 16,2 3-8-16,-3 7 0 15,2 4 0-15,-3 7 3 16,-3 3-4-16,-1 5 0 16,-1 4 0-16,-1 4-5 15,-1 3-5-15,2 0-10 16,5 10-6-16,1 10 13 0,4 7 7 15,-2 1 3-15,-1-3 3 16,-3-4-1 0,-3-9 1-16,-2-7 0 0,2-5 1 15,4-2 12-15,6-18 5 16,3-6-1-16,3-2-1 16,-3 2 4-16,-4 7 7 15,-6 7 1-15,-2 5-10 16,-3 7-3-16,4 0-15 15,3 24-2-15,4 20-6 16,0 12 4-16,-2 9 2 16,-6 2 0-16,-9-3-1 15,0-9-48-15,-9-12-79 16,-14-16-136-16,11-22-253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14:2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 6899 138 0,'0'0'441'0,"0"0"-278"15,0 0-43-15,0 0-4 16,0 0 158-16,0 0-151 0,0 0-18 16,0 0 12-16,-49-17 23 15,46 15-24-15,-2 0-34 16,1 2 0-16,2 0-52 15,1 0-30-15,1 0 0 16,0 0 0-16,0 0 0 16,9 0 0-16,13 4 0 15,9 3 0-15,10 4 0 16,14 5 0-16,6 4 0 16,12 3 0-16,3 2 0 15,-7 2 0-15,-8-1 0 16,-7-2 0-16,-14-3 0 15,-7-3 0-15,-6-5 0 16,-10-3 0-16,-6-6 0 0,-2-4 0 16,3 0 0-16,3-27 0 15,7-19 0-15,0-19 0 16,-2-24 0-16,-4-18 0 16,-7-23 0-16,-9-7 0 15,0 3 0-15,-9 0 0 16,-5 1 0-16,6 3 0 15,2-6 0-15,-2 1 0 16,2 18 0-16,1 14 0 16,0 23 0-16,4 24 0 15,1 17 0-15,0 15 0 0,0 12 0 16,0 7 0 0,0 5 0-16,0 0 0 0,4 0 0 15,14 0 0-15,10 3 0 16,5 6 0-16,-3 1 0 15,-3 4-94-15,-9 3-206 16,4 1-141-16,-1 1-643 16</inkml:trace>
  <inkml:trace contextRef="#ctx0" brushRef="#br0" timeOffset="584.99">2720 6384 1370 0,'0'0'112'0,"0"0"-78"15,0 0 73-15,0 0 68 16,0 0-102-16,0 0-51 0,106 0-11 16,-61 0 3-1,9 7 5-15,10 11-3 0,18 9-2 16,9 4 5-16,6 2 2 15,-3-1 7-15,-5 0-16 16,-7-1-12-16,-13-8 0 16,-9-6 0-16,-26-9 0 15,-12-3 0-15,-16-5 0 16,-6 0 0-16,0-30 0 16,0-21 0-16,-6-30 0 15,-19-28 0-15,-12-39 0 16,-7-28 0-16,-2-17 0 15,4-1 0-15,11 20 0 16,13 23 0-16,12 23 0 0,6 17 0 16,3 19 0-16,16 18 0 15,1 13 0-15,1 16 0 16,-2 11 0-16,1 13 0 16,-1 9 0-16,3 12 0 15,8 9-217-15,12 21-319 16,10 9-696-16</inkml:trace>
  <inkml:trace contextRef="#ctx0" brushRef="#br0" timeOffset="3678.27">19678 7920 342 0,'0'0'385'0,"0"0"-378"15,0 0-7 1,0 0 83-16,0 0-23 15,0 0-43-15,0 0 16 0,36-20 33 16,-17 17 36-16,5-4-13 16,4 2-16-16,7 1-20 15,4 0-30-15,2-3-18 16,3 4-2-16,-1-3-2 16,5 1-1-16,1-2 6 15,2 1 1-15,2-1 4 16,2 0 8-16,0 2-2 15,2-2-6-15,-4 3-8 16,0 2 1-16,-4 1 0 0,1 1-3 16,0-3 3-16,5 0-2 15,2 2-2-15,-1-2 3 16,0 0-3-16,-2 1-3 16,-5-1-1-16,-4 1 4 15,-4 0 0-15,-2 0 0 16,-1-2-1-16,4 0-5 15,3 0 2-15,5 1-4 16,2 1-38-16,3 1 45 16,0 1-1-16,0 0 2 15,-1 0-15-15,-6 0 2 16,-1 0-1-16,-3 0 1 16,-5 0 7-16,1 0 2 15,-4 0 4-15,1 0-1 0,1 0 0 16,0 0 1-16,1 3 0 15,3-2 0-15,-1 2 1 16,0 1-2-16,-4-1 1 16,-4 0-4-16,0-2-16 15,-2 1-3-15,1 0 7 16,1-2 3-16,3 0 6 16,5 2 5-16,5-1 2 15,-1 2-3-15,-1 0 3 16,-3-2 2-16,-6 2-2 15,0 1 0-15,-4-1-3 16,-2-2-6-16,-1 2-13 16,3 2-13-16,2 0-16 0,6 1-29 15,4 0 68-15,0-1 11 16,3 1 1-16,-5-3 0 16,-2 0 2-16,-4-3-1 15,-7 0 0-15,2 0 0 16,-4 0 9-16,1 0-4 15,0 0-4-15,2 7-2 16,6 1-3-16,9 1-8 16,6-3-18-16,-3 0-200 15,0-1 78-15,-7-5 151 16,-7 0 6-16,-2 0-6 16,0-7-191-16</inkml:trace>
  <inkml:trace contextRef="#ctx0" brushRef="#br0" timeOffset="11811.14">19156 17570 670 0,'0'0'243'0,"0"0"-203"16,0 0-31-16,0 0 99 15,0 0 2-15,0 0-44 16,0 0-21-16,-75-41 3 16,64 31-2-16,3 1 15 15,6 4-1-15,2-2-7 16,0 1 7-16,17 0-18 0,7-2-8 16,6 0-10-1,1 2-14-15,2-3-4 0,0-1-2 16,1-1-2-16,2 0 1 15,7 1-6-15,8-4 2 16,7 1-4-16,1 1 2 16,1-5 0-16,-7-4 2 15,-9 1 1-15,-7-5 0 16,1 3-1-16,-1 1-1 16,2-3 2-16,1 5 0 15,-1 2 1-15,2 2-1 16,3 1 0-16,5 0 0 15,3 1 0-15,1 1-1 0,0 1 1 16,-4 5 1-16,-2-4-1 16,-3 3 1-16,-2-2-1 15,0 1 0-15,3 1 4 16,0-1-4-16,4 2 2 16,3 1 11-16,0 1-5 15,2-1-6-15,-1 2 2 16,-1-2-2-16,-5-1-1 15,-1 2-1-15,-3 2 0 16,5-1-1-16,3 1 1 16,3 0 5-16,2 2-1 15,1-1 0-15,-1 1 2 0,1 0 0 16,-3 0-2 0,3 0-3-16,1 0 1 0,3 5-2 15,3 2 2 1,3 1 3-16,-3 0 0 0,0 3-4 15,1-2 9-15,-1 2-4 16,-2 0-1-16,0-1-5 16,-9 0 1-16,-3 0-1 15,-4 2-1-15,-6-1 0 16,3 2 1-16,1-1 0 16,-1 3 0-16,-2-3 0 15,0 2 0-15,-3-2 1 16,-2-4-3-16,-1 1 5 15,-3-2-2-15,1 0 0 0,-1-1-1 16,2 4 1-16,2 1-1 16,5 1 0-16,-2 5-1 15,0 0 0-15,-2 0 1 16,-8-1 1-16,-4-2 0 16,-7 2 0-16,-3-4-1 15,-2 2-3-15,-1 3 2 16,3 2 1-16,-4 0 0 15,-1 5 0-15,0 2 0 16,-4 1 0-16,-1 5-1 16,-2-1 0-16,-3 3 0 15,0-2 0-15,0 3 1 16,-9-2 0-16,-2-3 0 0,0 1 1 16,-2-6-1-1,0 0-1-15,-2-2 0 0,-1-1-1 16,-5-2 2-16,-5 0-1 15,-3 0 2-15,-6 0 3 16,-2-4-2-16,2 1 2 16,2-1-3-16,-2 0-1 15,2-1-2-15,-2 1 1 16,-5-6 1-16,-2 3-1 16,-3-2 2-16,0 0-1 15,2-7 0-15,-2 3 0 16,3-4 0-16,-1-2 3 15,0-1 0-15,-1 2-3 16,0-1 1-16,-1 2-1 0,-1-1 1 16,1 3 0-16,-1 1 0 15,1-2 1-15,-3 1-2 16,3-5-3-16,-7 0 2 16,-3 0 0-16,-4 0 0 15,-4 0 0-15,2-4 1 16,6 1 0-16,5 3-3 15,7 0 1-15,6 0-1 16,1 0 1-16,-4 0 2 16,-2 0 0-16,-12 0 0 15,-8 0 2-15,-12 0 2 16,-6-6-1-16,-2-3 0 16,3 2-2-16,1 2 0 0,8 5 0 15,6-3-1-15,7 3-2 16,7 0 0-16,0-2 1 15,-5-5 0-15,-6-6 1 16,-13-7 0-16,-9-5 1 16,-6-6-1-16,-5 1 1 15,0 1 0-15,6-1 9 16,9 4-3-16,12 2 6 16,9 2 9-16,7 1 3 15,6 1-6-15,2 1 1 16,4-1-5-16,3-1 3 15,4 2-16-15,2-6 5 0,3 1-7 16,3-5 6 0,7 3-4-16,3 1 9 0,5 6 12 15,4 2-13-15,2 0-10 16,2 0 0-16,1-5 0 16,0 0 0-16,0-9 0 15,1-8 0-15,2-7 0 16,2-5 0-16,-2 5 0 15,1 3 0-15,4 8 0 16,5 10 0-16,1 3 0 16,5 5 0-16,2 2 0 15,-2 1 0-15,2 3 0 16,-3 3-59-16,0 5-111 16,1 3-109-16,4 2-219 15</inkml:trace>
  <inkml:trace contextRef="#ctx0" brushRef="#br0" timeOffset="13164.99">21847 16827 883 0,'0'0'544'0,"0"0"-424"16,0 0-15-16,0 0 24 16,0 0-31-16,0 0-44 15,0 0-27-15,26 1-15 16,-9 12-4-16,4 0 1 0,1 5-3 16,4 7 1-16,4 5-1 15,7 10 2-15,5 5 5 16,3 3 5-16,2 1-18 15,-1-1 0-15,-7-7 0 16,-6-7 0-16,-6-8 0 16,-8-14 0-16,-3-5 0 15,-3-7 0-15,4-19 0 16,7-22 0-16,9-24 0 16,6-20 0-16,8-18 0 0,6-12 0 15,8-8 0 1,9 4 0-16,8 12 0 0,5 18 0 15,0 22 0-15,-2 14 0 16,-5 16 0-16,-3 6 0 16,-1 10 0-16,-4 10-29 15,0 11-556-15,-4 11-596 16</inkml:trace>
  <inkml:trace contextRef="#ctx0" brushRef="#br0" timeOffset="17868.36">10295 4008 1614 0,'0'0'0'0,"0"0"-76"0,0 0 74 15,0 0 1-15,-81 5 2 16,78 30-1-16,3 5 0 16,0-1-17-16,24-3 17 15,10-3 9-15,11-5-7 16,6-11 0-16,5-9 48 15,-2-8 52-15,1 0 18 16,-10 0-36-16,-8 0-23 16,-11 0-25-16,-13 0-22 15,-9 8-14-15,-4 10-14 16,-9 12 4-16,-25 7 7 0,-12 4 2 16,-17 1 0-1,-5-3-8-15,-1-3 4 0,8-8-38 16,12-8-44-16,11-9-63 15,10-8-19-15,12-3-35 16,13-12-199-16</inkml:trace>
  <inkml:trace contextRef="#ctx0" brushRef="#br0" timeOffset="18167.25">10652 3650 1866 0,'0'0'0'0,"0"0"-9"16,99 0 9-16,-65 40 61 15,-2 15-30-15,-7 17-22 16,-1 14-8-16,-5 10-1 16,-4 7-3-16,4 2-62 15,1-6-90-15,4-8-156 16,4-20-93-16,2-24-337 16</inkml:trace>
  <inkml:trace contextRef="#ctx0" brushRef="#br0" timeOffset="18687">11343 4284 1384 0,'0'0'6'0,"33"-124"60"15,-32 55 127-15,-1-2-45 16,0 4-45-16,-3 11-65 16,-7 14-14-16,3 14-2 15,-1 15-15-15,0 13-7 16,-6 3-13-16,-10 28-13 15,-6 18 21-15,0 13-24 16,6 7-15-16,9 3 1 16,12-2 2-16,3-8 4 0,24-12 8 15,23-16 29-15,18-15 1 16,20-19 28-16,12 0 32 16,4-26 17-16,-7-8-13 15,-10-3-18-15,-20-2-8 16,-13-2-36-16,-16-3-3 15,-16-3 0-15,-13-2 0 16,-6 2 0-16,-15 4 0 16,-11 10 0-16,1 8 0 15,5 14 0-15,1 10 0 16,0 1 0-16,-1 29-11 0,-2 19 3 16,4 17-1-1,9 13 0-15,9 7-17 0,0-2 7 16,9-7-9-16,20-12 1 15,6-21-25-15,14-21 6 16,8-17 46-16,4-5 6 16,2-20-4-16,-5-8-2 15,-4-3-22-15,-5-1-94 16,-1 0-42-16,-6 3-64 16,-4 0-191-16,-5 7-326 15</inkml:trace>
  <inkml:trace contextRef="#ctx0" brushRef="#br0" timeOffset="19152.66">12359 4191 1521 0,'0'0'29'0,"0"0"1"15,100-20 148-15,-81 20-45 16,-4 7-106-16,-6 22-27 15,-6 11-3-15,-3 9 3 16,0 5-4-16,-9-1-1 16,-13-3-13-16,-2-5 2 15,-1-8-10-15,6-13-4 16,5-10 0-16,6-10 11 16,5-4 19-16,3-21 6 0,0-20 14 15,8-16-19-15,14-13 11 16,6-7 5-16,8-10 2 15,6-3 2-15,9 1-8 16,-2 7 23-16,-3 11 21 16,-8 14-42-16,-9 13-10 15,-9 12 1-15,-10 15-6 16,-4 12 0-16,-5 5-8 16,1 12-42-16,-1 19 33 15,-1 14 16-15,0 5 2 16,0 6-1-16,-10 2 0 15,-18-2-8-15,-16-3-38 0,-15-10-53 16,-20-11-85-16,-12-14-15 16,-9-18-141-16,-12-6-364 15</inkml:trace>
  <inkml:trace contextRef="#ctx0" brushRef="#br0" timeOffset="19544.22">10403 3345 1423 0,'90'-61'1'16,"19"1"7"-16,22 9 66 0,18 6 18 16,21 11-12-16,14 13-10 15,14 12-29-15,12 9-10 16,2 20 11-16,-9 23 1 15,-16 23-13-15,-25 23-1 16,-25 25-3-16,-25 35-11 16,-27 27-1-16,-34 28 1 15,-41 24-2-15,-40 7-13 16,-78 1 0-16,-68-15 0 16,-66-23-12-16,-47-33-9 15,-33-42 13-15,-8-45-40 16,15-45-19-16,35-33-21 0,41-56 72 15,41-42 15 1,46-33 1-16,35-38 19 0,29-30 27 16,33-30-32-16,39-23-14 15,44-4-175-15,99 14-352 16,104 24-230-16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16:37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8071 229 0,'0'0'185'16,"0"0"-163"-16,0 0 18 16,0 0 13-16,0 0-5 15,0 0-24-15,0 0-21 0,0 0 0 16,0 0-3 0,0 0-4-16,0 0-50 0,4 2-121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07:30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3785 1584 1763 0,'0'0'0'16,"-10"106"0"-16,4 3 1 15,0 45 49-15,6 48-9 16,0 63 6-16,4 67-12 15,17 72 21-15,6 75-9 16,7 66-40-16,7 47-7 0,3 40 0 16,0 26 0-16,-5 20 0 15,-8 9 0-15,-9-10 0 16,-4-13 0 0,-3-33 0-16,9-29 0 0,9-31 0 15,4-40 0-15,9-50 0 16,-4-60 0-16,-3-65 0 15,-9-70 0-15,-11-69 0 16,-10-72 0-16,-9-62 0 16,0-57-114-16,-17-40-99 15,-17-66 13-15,-9-51-94 16,-8-46-6-16,-3-44-535 0</inkml:trace>
  <inkml:trace contextRef="#ctx0" brushRef="#br0" timeOffset="729.79">3482 1901 968 0,'0'0'6'0,"0"0"148"16,0 0 49-16,168-39-58 0,-43 39-48 16,39 0 11-16,21 0-1 15,36 16-39-15,25 2-21 16,30 3-15-16,28 1-27 16,20 7 17-16,17 1 3 15,19 3-4-15,4-1-20 16,-16 0 1-16,-28-4 5 15,-44-5-2-15,-44-7-4 16,-36-8 3-16,-31-7-4 16,-30-1-1-16,-31 0-55 15,-28-9-65-15,-21-5-211 16,-17 1-448-16</inkml:trace>
  <inkml:trace contextRef="#ctx0" brushRef="#br0" timeOffset="1606.15">8102 2308 1404 0,'0'0'15'16,"6"98"-15"-16,15-3 32 16,10 27 70-16,14 39-32 15,15 35 0-15,2 29-43 16,-2 46 10-16,-5 36-6 15,-6 37-3-15,-4 53-16 16,1 29 14-16,-4 45-7 16,0 40-4-16,-1 31-3 0,3 31 7 15,8 25 3-15,11 14-8 16,15 8-7-16,15-5 1 16,10-6 3-16,6-12 8 15,0-20-1-15,-12-26 5 16,-11-30-17-16,-21-31-6 15,-22-40 0-15,-20-27 0 16,-17-43 0-16,-6-36 0 16,-3-35 0-16,-19-40 0 15,-6-30 0-15,-5-37 0 16,-1-40 0-16,-5-33 0 16,-4-33 0-16,1-25 0 0,2-20 0 15,7-13 0-15,15-13 0 16,5-9 0-16,5-6 0 15,8-5 0-15,0-2 0 16,0-3 0-16,0 0 0 16,-8 0 0-16,-17-3 0 15,-27-22 0-15,-36-17 0 16,-40-13 0-16,-50-14 0 16,-44-8 0-16,-54-3 0 15,-46 1 0-15,-37 3 0 16,-37 4 0-16,-23 4 0 15,-12 4 0-15,-3 0 0 16,22-2 0-16,44-2 0 16,50-1 0-16,51-1 0 0,51 5 0 15,38 8 0 1,38 8 0-16,33 5 0 0,33 11 0 16,28 6 0-16,23 5 0 15,9 5 0-15,8 4 0 16,3 7 0-16,0 3 0 15,3 2 0-15,-1 1 0 16,-7 0 0-16,-10 4 0 16,-10 8 0-16,-12 4 0 15,-2-4 0-15,6-2 0 16,3-5 0-16,6-2 0 0,7-3 0 16,-1 0 0-1,9 0 0-15,1-5 0 0,1-15 0 16,10-13 0-16,0-13 0 15,13-19 0-15,17-25 0 16,6-38 0-16,1-52 0 16,-8-66 0-16,-16-66 0 15,-13-53 0-15,-18-24-287 16,3 13-498-16</inkml:trace>
  <inkml:trace contextRef="#ctx0" brushRef="#br0" timeOffset="2481.21">3432 3350 1216 0,'0'0'0'0,"0"0"-9"15,0 0 9-15,0 0 40 16,0 0-8-16,0 0 23 16,0 0 28-16,0 0 97 15,97 77 3-15,40-68-69 16,70-3-48-16,69-3-12 16,75-3-21-16,65 0-33 15,42 0 0-15,39 0 0 0,10 11 0 16,-27 11 0-1,-46 6 0-15,-87 5 0 0,-99-5 0 16,-94-6 0-16,-83-9 0 16,-54-3 0-16,-35-7 0 15,-63-3-120-15,-50-19-161 16,-38-27-443-16</inkml:trace>
  <inkml:trace contextRef="#ctx0" brushRef="#br0" timeOffset="2866.14">5137 2375 1500 0,'0'0'249'0,"0"0"-168"16,0 0 45-16,0 0-35 15,0 0-91-15,0 0 0 0,0 92 0 16,0-17 0-16,0 10 0 16,0 7 0-16,-2-2 0 15,-1-5-10-15,-1-9-146 16,-1-18-117-16,-5-29-254 16</inkml:trace>
  <inkml:trace contextRef="#ctx0" brushRef="#br0" timeOffset="3069.09">4803 2564 1263 0,'0'0'41'15,"56"-109"6"-15,-4 68 168 0,8 7-64 16,6 9-101-16,2 9-31 16,0 11-19-16,1 5-1 15,5 4-14-15,-4 14-53 16,1 8-68-16,-7 1-75 15,-4 3-128-15,-6 6-172 16</inkml:trace>
  <inkml:trace contextRef="#ctx0" brushRef="#br0" timeOffset="3779.38">5620 2590 1118 0,'0'0'153'0,"0"0"-96"16,0 0 112-16,0 0-41 15,0 0-91-15,0 0-12 16,36 115 55-16,-32-53-26 16,-1 4-37-16,-3 6-6 0,0-4-5 15,0-2-3-15,-4-11-1 16,-5-14-2-16,1-17-2 16,4-15-25-16,1-9-15 15,3-20 42-15,0-22 36 16,0-17-33-16,10-13 0 15,11-3 3-15,7-5 15 16,2-5 1-16,3 1-3 16,3 1 15-16,-3 11-6 15,-2 13 4-15,2 14-20 16,-5 11 2-16,-4 8-9 16,-9 11 1-16,-3 9-6 0,-8 6 0 15,1 0-2 1,2 13-14-16,5 15-16 0,2 9 22 15,-4 9-4-15,-4 3-9 16,-6 2 13-16,0 2-7 16,-10-3-16-16,-10-4 5 15,-4-11 5-15,-4-8-34 16,-2-10 26-16,-1-11 23 16,-2-4 8-16,6-2 8 15,5 0 1-15,11 0-3 16,7 0-2-16,2 0 9 15,2 0 24-15,0 0-1 16,0 0-3-16,0 0-26 16,15 6-6-16,14 11 0 15,5 2 1-15,2 3-2 0,1 0-1 16,-7 1-5-16,1 2-20 16,-4-1-31-16,3 2-27 15,0-3-51-15,1-1-56 16,3-7-219-16</inkml:trace>
  <inkml:trace contextRef="#ctx0" brushRef="#br0" timeOffset="4392.35">6232 3087 960 0,'0'0'231'0,"0"0"-219"0,0 0 139 16,0 0 6-16,0 0-61 15,0 0-24-15,-5-89-18 16,17 58-24-16,0-7-2 15,0-6 1-15,4-3 15 16,-5-5-9-16,0 1-14 16,0 1 24-16,-2-1-12 15,6 4-12-15,-2 2-10 16,-1 13 6-16,0 10-17 16,-6 10 0-16,-1 8 0 0,-4 4 0 15,2 0 0-15,4 18 0 16,1 19-20-16,7 20 19 15,1 10 1-15,-2 5-5 16,2 3 3-16,-2-3-12 16,-3-3-13-16,-3-7-28 15,1-7-20-15,-3-11-34 16,-3-12-45-16,3-8-22 16,0-14-86-16,3-10-265 15</inkml:trace>
  <inkml:trace contextRef="#ctx0" brushRef="#br0" timeOffset="4562.34">6249 2889 1369 0,'0'0'92'0,"85"-23"-88"16,-35 20 20-16,2 3 50 15,-2 0-74-15,-3 8-4 16,-3 9-42-16,-2 2-81 15,0 2-107-15,3-3-199 16</inkml:trace>
  <inkml:trace contextRef="#ctx0" brushRef="#br0" timeOffset="5017.03">6919 3160 1035 0,'0'0'261'0,"0"0"-260"0,0 0 29 16,0 0 210-16,0 0-147 16,-24-81-90-16,12 33 11 15,-7-8 3-15,4-2-10 16,-1 4-4-16,2 4 8 16,11 6 14-16,3 10 6 15,0 12-15-15,0 10-3 16,0 7-13-16,0 5-3 15,6 6-29-15,12 19-50 16,9 11 81-16,16 4 1 16,3 1 0-16,2-5-1 15,-3-7 0-15,-9-12 0 0,-9-12 1 16,-8-5 3-16,-4-19 22 16,-2-12-16-16,-4-6 9 15,-4-1-4-15,-2 3 0 16,-3 8-8-16,0 10 17 15,0 9-5-15,0 8-18 16,5 11 0-16,3 26-42 16,7 14 42-16,4 14 0 15,2 3 0-15,2 4-24 16,2-8-51-16,-1-9-117 16,1-18-137-16,2-20-324 15</inkml:trace>
  <inkml:trace contextRef="#ctx0" brushRef="#br0" timeOffset="5982.14">4103 4600 666 0,'0'0'38'16,"0"0"34"-16,-97 49 111 15,97-22-16-15,30 5-36 16,46 3 91-16,49 2-76 16,48-6-42-16,48-4-21 15,58-8-15-15,52-1-27 16,45-2-11-16,46-1 5 16,14 2-10-16,-14 0-6 15,-27 2-2-15,-59-2-17 0,-65-2 0 16,-64-3 0-16,-72-7 0 15,-61-1 0-15,-59-4 0 16,-46 0-81-16,-68-6-153 16,-50-17-183-16,-31-11-786 15</inkml:trace>
  <inkml:trace contextRef="#ctx0" brushRef="#br0" timeOffset="6344.14">4952 3976 1202 0,'0'0'375'0,"0"0"-336"0,0 0 20 15,0 0 68-15,0 0-65 16,0 0-60-16,-2 81 4 15,2-21-3-15,0 8-2 16,0 9-1-16,0 0-43 16,0-2-89-16,-4-9-99 15,-4-22-241-15</inkml:trace>
  <inkml:trace contextRef="#ctx0" brushRef="#br0" timeOffset="6542.81">4680 4126 1256 0,'0'0'22'0,"29"-98"25"16,2 54 166-16,9 5-63 15,9 10-35-15,5 5-86 0,4 12-19 16,-1 7-10-16,-3 5-4 16,-4 0-27-16,-2 10-41 15,-6 11-67-15,-3 3-77 16,-5-1-83-16,0-4-250 15</inkml:trace>
  <inkml:trace contextRef="#ctx0" brushRef="#br0" timeOffset="6798.03">5518 4028 153 0,'0'0'1164'0,"0"0"-1124"16,0 0 36-16,0 0 75 16,0 0-15-16,0 0-109 15,8 24-27-15,-13 8 0 16,-5 10 2-16,-2 7 3 16,6 5-5-16,0 3-2 15,6 3-24-15,0-1-37 16,0-3-37-16,0-10-74 15,0-17-156-15,0-17-205 16</inkml:trace>
  <inkml:trace contextRef="#ctx0" brushRef="#br0" timeOffset="7241.7">5517 4234 874 0,'0'0'61'0,"12"-127"-24"0,7 59 125 15,8 5 26-15,9 4-69 16,6 8-44-16,2 12 8 15,0 6-11-15,-5 10-25 16,-8 4-4-16,-1 8-3 16,-8 2-36-16,-3 7-1 15,-5 2-3-15,-4 0-12 16,1 16-7-16,-5 14-7 16,0 11 2-16,-2 8 20 15,-4 6-22-15,0 5-6 0,0-2-3 16,-13-4 16-16,-11-7-19 15,-3-10 10-15,-6-14-10 16,-1-8 13-16,-5-9 0 16,3-6 25-16,-1 0 0 15,6 0 1-15,5 0 0 16,10-5 5-16,7-2 7 16,7 0 27-16,2 0 17 15,0 0-29-15,17 2 6 16,8 5-18-16,2 0-16 15,6 6-3-15,6 15-1 16,1 7 4-16,3 6-4 16,2 3-2-16,-2 3-32 15,-1-3-46-15,-5-6-24 0,-4-9-72 16,-6-10-103-16,-6-12-136 16</inkml:trace>
  <inkml:trace contextRef="#ctx0" brushRef="#br0" timeOffset="7839.75">6210 4529 1130 0,'0'0'307'15,"0"0"-284"-15,0 0 1 16,80-75 98-16,-61 38-4 15,-2-7-71-15,-7-6-27 16,-4-3-11-16,-2-4-6 16,2 1 0-16,3 6-2 15,5 10-1-15,2 8 1 16,-1 13 1-16,0 9 0 16,-5 10-4-16,2 0-4 0,6 28-27 15,6 17 23-15,4 13 3 16,2 5-14-16,-4 3-28 15,-4-4 13-15,-4-6-11 16,-9-11-19-16,-9-13-53 16,0-12-75-16,-24-17-138 15,-4-3-93-15</inkml:trace>
  <inkml:trace contextRef="#ctx0" brushRef="#br0" timeOffset="8044.1">6190 4313 1145 0,'0'0'41'0,"0"0"-38"0,95-14 87 16,-49 11-11-16,-1 3-67 16,1 0-12-16,-5 0-2 15,-7-3-1-15,3 1-55 16,-1-5-81-16,3-2-160 15,1-4-212-15</inkml:trace>
  <inkml:trace contextRef="#ctx0" brushRef="#br0" timeOffset="8353.21">6825 4120 375 0,'0'0'927'0,"0"0"-874"16,0 0-48-16,0 0 26 15,0 0 16-15,0 0-38 16,8 85 20-16,-8-37-3 15,0 10-13-15,0 4-7 16,0 1-3-16,0-2-3 16,0-5-6-16,0-10-53 0,0-15-61 15,0-19-114 1,0-12-153-16</inkml:trace>
  <inkml:trace contextRef="#ctx0" brushRef="#br0" timeOffset="9078.79">6795 4087 990 0,'0'0'98'0,"0"0"-71"16,0 0 34-16,0 0 31 16,0 0-19-16,64-84-46 15,-50 70-18-15,5 1 11 16,-3 0 15-16,-2 3 27 15,-2 3-11-15,-3 0-22 16,0 2-4-16,-3 1-2 16,4-1-11-16,2 3-8 15,0-1-3-15,0 0 0 16,5 3 3-16,-3 0-3 16,0 0-1-16,2 0-3 15,-2 0 0-15,2 8-5 16,1 4 7-16,0 4 1 0,4 1 2 15,0 1-2-15,0 2-3 16,3 0 3-16,-6 4 0 16,-5 0-2-16,-7 0-3 15,-4 3 3-15,-2 2 1 16,0 0 0-16,-6 2-5 16,-9 0 6-16,-3-4-5 15,-11-5-1-15,-15-5 3 16,-17-11-7-16,-20-6 0 15,-17 0-32-15,-5-6-56 16,3-8-87-16,15-1-160 16</inkml:trace>
  <inkml:trace contextRef="#ctx0" brushRef="#br0" timeOffset="10197.07">8442 4202 659 0,'0'0'0'0,"151"-22"-31"16,-57 17 5-16,11 5 26 15,9 0 0-15,8 5 2 16,6 14 10-16,4 3 25 16,-7 7-13-16,0 5 61 15,-2 4-35-15,-7 6-35 16,3 2-15-16,-1 3 2 15,3-1 0-15,-2 6 4 16,2 10 5-16,6 11 0 16,4 6 23-16,3 8 8 15,4 5-28-15,2 4-10 16,-4 4 4-16,2 1-2 0,1-3 2 16,1 1-4-16,2-3-3 15,5 4 1-15,4 3-1 16,9 0 0-16,17-2-1 15,20 0-1-15,23-6 1 16,20 0 2-16,7-2 37 16,8-4 59-16,5-8-37 15,1-4-38-15,3-8-15 16,-5-8-3-16,4-7-5 16,5-9 2-16,7-6 2 15,-4-8 4-15,-5-7 32 16,-8-10-1-16,-14-13-19 0,-5-3-14 15,-17-10-6-15,-17-22 0 16,-20-11-5-16,-16-11-1 16,-12-5 6-16,-9-3 7 15,-15 0 13-15,-13 4 2 16,-6 3-14-16,-10 11-8 16,-4 3-2-16,-3 5-38 15,-9 2-10-15,-9 3-12 16,-7-1 12-16,-10 5 34 15,-9 5 10-15,-9 3-2 16,-8 8-37-16,-6 5-89 16,-11 6-157-16</inkml:trace>
  <inkml:trace contextRef="#ctx0" brushRef="#br0" timeOffset="10742.07">18519 5389 835 0,'52'83'15'0,"6"47"13"15,5 50 46 1,0 44 9-16,-7 31 3 0,-6 27-23 16,-10 10-38-16,-16-1-14 15,-12-17-6-15,-12-22-3 16,0-32-1-16,-8-28-1 15,-4-30-2-15,5-37-13 16,1-37-21-16,3-38-33 16,0-28-33-16,0-25-6 15,3-46 8-15,0-44-403 16</inkml:trace>
  <inkml:trace contextRef="#ctx0" brushRef="#br0" timeOffset="11260.77">18643 5542 1119 0,'92'3'0'16,"16"9"0"-16,20 1 1 15,20 2 1-15,19 2 6 16,13-2 44-16,5 4 25 16,14-4-9-16,3-3-5 15,10 2-13-15,1-3 14 0,-9 1-9 16,-23 5-23 0,-25-1-14-16,-25-2-8 0,-28 2-5 15,-18-2-5-15,-24 3 1 16,-19 11-1-16,-14 17-2 15,-9 25-7-15,-7 31 1 16,-3 27 4-16,-9 25 2 16,0 23 1-16,-9 32-1 15,-9 20-6-15,-3 20-5 16,2 4-2-16,0-12 10 16,-1-14 4-16,1-26 1 15,2-25 0-15,1-27 0 0,-2-37 0 16,-12-29 1-16,-20-26 0 15,-32-20 5-15,-44-23 23 16,-52-13-6-16,-59-32-4 16,-52-32-16-16,-42-24-1 15,-43-21-2-15,-36-16 0 16,-31-5-13-16,-33 0-56 16,-4 7-64-16,-7 13-147 15,15-6-237-15</inkml:trace>
  <inkml:trace contextRef="#ctx0" brushRef="#br0" timeOffset="12469.14">8178 2960 680 0,'0'0'0'16,"0"0"-30"-16,0 0 22 15,97 2 5-15,-79-2 3 16,0 0 0-16,-8 0 2 0,-2 0-2 16,0 0-2-1,0-3-2-15,11-5-158 0</inkml:trace>
  <inkml:trace contextRef="#ctx0" brushRef="#br0" timeOffset="12715.03">8585 2819 1128 0,'0'0'0'0,"0"0"-106"0,0 0 89 16,0 0 15-1,0 0 2-15,103-19 0 0,-46 18 2 16,7 1-2-16,9 0 0 16,2 0-11-16,0 0-115 15,-9-1-216-15</inkml:trace>
  <inkml:trace contextRef="#ctx0" brushRef="#br0" timeOffset="13399.08">8673 2839 881 0,'0'0'29'0,"0"0"-24"16,111 0-3-16,-56-3 5 15,3 0 9-15,2 2-13 16,-2-1-3-16,-5 2-3 16,-2 0-4-16,1 0-5 15,5 0-28-15,15-5-160 0,24 0-166 16</inkml:trace>
  <inkml:trace contextRef="#ctx0" brushRef="#br0" timeOffset="14242.1">10615 2806 501 0,'102'0'415'16,"21"2"-415"-16,25 9-145 15,19 0-110-15,18-2 184 16,1 1 71-16,-1 0 67 15,-3-1-33-15,-7 0-22 16,3-1-9-16,5-1-2 16,11 1-1-16,3 0 0 15,4 1 0-15,0 3 1 16,-1 4 2-16,9 1-2 0,6-1 7 16,1 1-6-16,1 0-2 15,-7-4 2-15,-1 1-1 16,1-3 4-16,2 2 42 15,-2-2 67-15,-3 2-54 16,-11-2-38-16,-1 4-22 16,2-3-2-16,3 2-38 15,-2-4-60-15,2-3 22 16,-7-1 60-16,-1 0 18 16,8 2 6-16,9 1-5 0,10-2-1 15,9-1-4-15,-4-5-19 16,-3 2-36-16,2-3 53 15,0 3 6-15,6 1 0 16,1 0 0-16,0 2 3 16,5 5 20-16,8 1 11 15,8 2 4-15,7 2-11 16,-4 1 31-16,-5 1 10 16,2 0-46-16,-1 1-14 15,4-1-8-15,-10 0 0 16,-4-2-11-16,0 0-33 15,3 2 7-15,7 1 27 16,-6 3 10-16,-4 5 0 16,-1 4-19-16,-6-1-22 15,1 0 5-15,-6-3 2 0,-12 0 9 16,-5 0-34-16,-4-4-71 16,8 4 103-16,-2-4 14 15,-5 1 13-15,-13 2 11 16,-10 1 47-16,-5-1-48 15,1 1 14-15,1 3 20 16,-2-2-9-16,-4 3-6 16,-9-1-8-16,-1 3-7 15,-5-1-12-15,5 3-1 16,4-1 1-16,-3 3-2 16,3-3 1-16,-10 2-1 15,-11-2 0-15,-3-2-4 16,-6-1-2-16,-4-4 4 0,1-1 2 15,-10-4 0-15,-8 0 0 16,-10-4 1-16,-11-2-1 16,-12-2 0-16,-14-1-19 15,-11-3-109-15,-16-1-253 16</inkml:trace>
  <inkml:trace contextRef="#ctx0" brushRef="#br0" timeOffset="16101.12">4555 2076 1029 0,'124'-47'13'0,"13"8"-10"0,3 8-2 15,2 9 19-15,-8 7 27 16,-3 5-3-16,-1 6-26 16,0 4-16-16,4 0 3 15,8 0-5-15,12 0 3 16,8 0 9-16,-1 0 12 16,-15 5 6-16,-20 4 20 15,-15 0-2-15,-11 4-27 0,-3 4-11 16,-1 2-1-16,-2 2 1 15,-3 1-9-15,4 1 8 16,-8 5 8-16,-4-1 1 16,-5 3-4-16,-11-1 5 15,-6 5-12-15,-1 2 0 16,-5 8-6-16,0 8 2 16,-4-1-2-16,-2 5 1 15,-4-5 0-15,-8-4 0 16,-10 0 1-16,-12 2 5 15,-15 4-4-15,0 2 4 16,-30 3-3-16,-22-1 5 16,-21 1-5-16,-33-3 3 0,-27 2 4 15,-34-3 5-15,-21 2-8 16,-19 5 2-16,-11-3-4 16,-3 2-4-16,3 1-3 15,11-6-1-15,19-7 1 16,17-12 2-16,8-23-1 15,9-13 4-15,-5-22-1 16,-4-22-4-16,-1-12-2 16,6-6 2-16,15-10 1 15,19 4 1-15,18-5 1 16,17 0 3-16,11-4 29 16,10-9 7-16,11-7 0 0,12-11-25 15,15-17-10 1,18-11 11-16,12-5-16 0,23 4-2 15,32 17-5-15,25 22-17 16,22 23-66-16,20 18-32 16,12 20-29-16,5 11-230 15</inkml:trace>
  <inkml:trace contextRef="#ctx0" brushRef="#br0" timeOffset="17206.65">6167 2133 912 0,'0'0'201'16,"0"0"-163"-16,0 0 63 16,0 0 25-16,0 0-40 15,0 0-63-15,0 0-17 16,32 26-3-16,-4-1 30 16,8 4 13-16,2 2-12 15,6 5 3-15,2 0 7 16,2-1 13-16,-2-4-5 15,-7-7-9-15,-5-9 12 16,-4-10-1-16,1-5 5 16,2-10-22-16,10-29-37 0,4-16 0 15,5-13 0 1,3-14 0-16,-1-6 0 0,4-8 0 16,0-4 0-16,0 0 0 15,-4 11 0-15,-5 20 0 16,-9 23-20-16,-8 24-11 15,-7 20-47-15,-2 9-185 16,2 29-199-16,3 7-236 16</inkml:trace>
  <inkml:trace contextRef="#ctx0" brushRef="#br0" timeOffset="17572.2">6894 2005 1185 0,'0'0'23'0,"0"0"-12"16,0 0 14-16,0 0 75 16,0 0-37-16,0 0-46 15,0 1-17-15,0 13-12 16,3 10 12-16,13 12 1 15,11 7 19-15,4 8 5 16,8 5 22-16,6 8-15 16,12 2 23-16,5-3 16 15,5-8 9-15,-8-19-17 0,-10-18 12 16,-15-18-18 0,-10-22-35-16,-8-38-4 0,-2-26-5 15,-4-12-2-15,-1-2-11 16,0 6-8-16,5 9 5 15,9 10-10-15,9 18-9 16,5 15-46-16,0 18-143 16,-3 17-210-16</inkml:trace>
  <inkml:trace contextRef="#ctx0" brushRef="#br0" timeOffset="18610.82">4293 4336 63 0,'0'0'568'0,"0"0"-554"0,-17-87 1 16,12 53 104-16,1-3 20 16,-2-1 0-16,3-3-36 15,3-1-9-15,0-2 28 16,12-8-14-16,27-6-38 16,25-4-44-16,27-3-3 15,28-1-10-15,32-1-3 16,23-1-2-16,25 5 5 15,17 7 19-15,-4 16-6 16,-12 13-7-16,-17 13-19 16,-17 6-11-16,-8 8 4 0,-5 0-8 15,-2 10-13 1,6 18 21-16,-4 16 7 0,-5 13 3 16,1 12-3-16,-5 5-6 15,-7 4 5-15,-9 2 0 16,-18 0 1-16,-22 3-1 15,-22-2 0-15,-29 5 2 16,-26 6-1-16,-14 9 15 16,-48 15-2-16,-36 12-3 15,-38 3-4-15,-34 2-1 16,-41-12 2-16,-47-17 6 16,-46-24-2-16,-34-24-5 15,-16-28-6-15,7-28-6 0,26-16-20 16,37-40-54-16,53-17 2 15,52-14 42-15,40-12 36 16,34-17 0-16,18-9 6 16,21-5-2-16,31 10-4 15,24 23-60-15,54 30-195 16,50 26-326-16</inkml:trace>
  <inkml:trace contextRef="#ctx0" brushRef="#br0" timeOffset="19438.84">13251 7369 1498 0,'0'0'95'16,"0"0"26"-16,0 0 25 15,0 0-30-15,0 0-45 16,0 0-71-16,0 0 0 16,7-17 0-16,-5 45 0 15,1 14 0-15,1 9 0 16,1 4 0-16,6 9 0 16,5 1 0-16,3 7 0 15,2 1 0-15,1-5 0 16,-3-6-23-16,-5-3-132 0,-1-11-157 15,1-14-216 1</inkml:trace>
  <inkml:trace contextRef="#ctx0" brushRef="#br0" timeOffset="19790.84">14108 7715 1437 0,'0'0'18'0,"0"0"-8"15,0 0 15-15,0 0-15 0,-94-15 3 16,22 28 16 0,-6 3-14-16,-3 1-15 0,13 2 0 15,14-2-5-15,20-2-11 16,10-2 1-16,13-3 0 15,7-3 15-15,2-5 1 16,2-1 0-16,0-1 19 16,0 0 33-16,12 0 9 15,15 0-31-15,9 0-1 16,13 3-12-16,5 10-4 16,6 4-13-16,1 2-2 15,-6 1-3-15,-6 3-30 0,-9-1-83 16,-5 0-102-1,2-5-331-15</inkml:trace>
  <inkml:trace contextRef="#ctx0" brushRef="#br0" timeOffset="20134.68">14350 7065 1508 0,'0'0'74'16,"0"0"1"-16,0 0 11 15,0 0 2-15,0 0-20 16,0 0-47-16,11-56-21 0,-19 84-10 16,-7 17 9-16,-1 16-2 15,6 15 3-15,5 13 0 16,5 14 0-16,9 3 1 15,7-3 3-15,-1-5-3 16,-12-16-1-16,-3-12 0 16,-9-12 0-16,-16-12-2 15,-11-9-16-15,-4-8-62 16,-11-8-61-16,0-12-34 16,-4-9-73-16,9 0-152 15,10-21-372-15</inkml:trace>
  <inkml:trace contextRef="#ctx0" brushRef="#br0" timeOffset="20324.15">13965 7757 994 0,'0'0'161'0,"85"-22"-62"16,-28 19 24-16,4 3-7 16,2 0-46-16,-5 0-27 15,-10 5-20-15,-8 2-11 16,-9 3-12-16,-7 0-1 15,0 5-13-15,-2 3-55 16,2 12-115-16,1-1-185 16,-3-2-263-16</inkml:trace>
  <inkml:trace contextRef="#ctx0" brushRef="#br0" timeOffset="20963.52">14648 7939 919 0,'0'0'159'0,"0"0"-35"15,0 0 22-15,0 0-8 16,0 0-31-16,0 0-41 16,30-19-66-16,-30 34-7 15,0 10 7-15,0 4 0 16,0 5-2-16,-6 4-4 15,0-4-17-15,3-1-7 16,3-7-19-16,0-7-22 0,2-10-11 16,16-9 27-16,7 0 43 15,6-17-11-15,5-10 20 16,3-7 3 0,1-3 8-16,5 1 32 0,-5 0 0 15,-2 5-15-15,-7 9-11 16,-7 5 7-16,-6 7-6 15,-9 6-12-15,-2 4-3 16,2 5-18-16,1 15-10 16,6 5 8-16,1 3-6 15,4-2-1-15,2-2 12 16,4-7 14-16,1-9 1 0,2-8 3 16,1 0 5-16,-1-22 20 15,0-7 53-15,-4-2-10 16,-3 2-14-16,-10 4-14 15,-6 4 6-15,-7 8-34 16,0 6-15-16,-16 7-11 16,-5 10-7-16,0 21 7 15,4 13-4-15,7 12-1 16,10 9-13-16,0 0-5 16,14-5-21-16,13-13 6 15,4-19 9-15,5-18 38 16,3-10 2-16,-2 0 8 15,0-3 2-15,-2-7-10 16,-4 2-3-16,-3 0-85 0,-4 0-139 16,-7-1-231-16</inkml:trace>
  <inkml:trace contextRef="#ctx0" brushRef="#br0" timeOffset="21243.67">15755 8088 1406 0,'0'0'88'15,"21"-85"-40"-15,-21 57-22 16,-10 9-18-16,-16 8-8 16,-8 11-1-16,0 5-10 0,5 27-2 15,11 18 3-15,15 18 10 16,3 9 2-16,23 0 0 15,15-3 4-15,6-13-4 16,0-14 4-16,-3-13-6 16,-2-17-4-16,0-9-35 15,2-8-148-15,-1-18-313 16</inkml:trace>
  <inkml:trace contextRef="#ctx0" brushRef="#br0" timeOffset="22039.1">18644 5450 734 0,'0'0'86'0,"179"-116"-85"16,-56 53 7-16,21-4 69 15,16-2 4-15,10 2 35 16,-4 9-17-16,2 15-14 16,2 18-33-16,18 25-40 15,14 15-12-15,9 40-33 16,-5 28 2-16,-18 29 28 16,-14 34 0-16,-9 46 3 15,3 45 0-15,-1 40 53 0,-4 14-18 16,-24-5-25-1,-38-19-3-15,-50-24 4 0,-51-20 1 16,-41-22 3-16,-64-17-7 16,-52-13-7-16,-46-15 5 15,-60-26 25-15,-65-33 16 16,-51-39-9-16,-44-36-35 16,-23-22-1-16,22-43-4 15,47-25-7-15,55-18-4 16,79-21 13-16,73-16 12 15,64-14-10-15,60-23 11 16,46-23 10-16,29-42 3 16,52-36 11-16,32-21-13 15,21 8-24-15,20 43-21 16,11 59 3-16,1 60 2 0,1 52-5 16,-12 43-49-16,-7 20-82 15,-9 38-191-15,-7 13-439 16</inkml:trace>
  <inkml:trace contextRef="#ctx0" brushRef="#br0" timeOffset="22336.98">19131 5717 1527 0,'0'0'0'0,"97"75"-20"16,25 65 7-16,39 57 13 15,34 49 55-15,36 44 18 16,22 23-14-16,15 0-28 16,-7-17-6-16,-27-33 2 15,-35-35-19-15,-50-34-8 16,-40-35-2-16,-35-45-33 15,-32-44-105-15,-21-48-58 16,-12-46-64-16,6-78-272 16</inkml:trace>
  <inkml:trace contextRef="#ctx0" brushRef="#br0" timeOffset="22695.7">21387 6445 1410 0,'0'0'0'16,"-98"55"5"-16,9 26 13 16,-35 32 114-16,-39 37 10 15,-38 26-38-15,-31 25-28 16,-11 9-32-16,2-9-5 16,5-4-18-16,20-11-10 15,21-11-11-15,38-18-1 16,52-26-1-16,43-33 0 15,32-28-1-15,20-30 6 0,7-19 5 16,1-13 34-16,1-7-42 16,-2-1 0-16,1 0 0 15,1 0 0-15,-1 0 0 16,0 0 0-16,1 0 0 16,-2 0 0-16,1 0 0 15,2 0 0-15,0 0 0 16,0 0 0-16,0 2 0 15,0 1 0-15,0-2 0 16,0 1-103-16,0-2-229 16,0-6-246-16</inkml:trace>
  <inkml:trace contextRef="#ctx0" brushRef="#br0" timeOffset="26247.17">2716 3679 997 0,'0'0'98'0,"0"0"-61"16,0 0 89-16,0 0 9 15,0 0-24-15,0 0-26 16,0 0-23-16,0 0-33 16,4-61-29-16,24 93-12 15,20 22 12-15,24 19 10 16,19 13-7-16,9 4 3 15,-2-1-5-15,-4-11 0 16,-9-10-1-16,-16-12-5 16,-14-11 4-16,-10-6-17 15,-5-10-48-15,-6-8-60 16,-5-11-51-16,-1-10-33 0,-1-7-226 16</inkml:trace>
  <inkml:trace contextRef="#ctx0" brushRef="#br0" timeOffset="26805.97">3460 3680 1111 0,'0'0'80'0,"0"0"0"15,-16-93 16-15,13 79-2 16,0 7-4-16,-2 5-31 0,-4 2-46 15,-7 11-13-15,-8 18-2 16,-9 19 2-16,-7 22 16 16,-5 16 13-16,-10 12 1 15,-8 12-5-15,-8 3 5 16,4 1-11-16,-5-2-4 16,9-13-6-16,10-14-6 15,12-17-1-15,16-24-1 16,15-19 4-16,5-13 21 15,4-12 30-15,-1 0 12 16,1 0-39-16,-1 0-9 16,1 0 3-16,-1 0-15 15,1 0 4-15,1 0-12 0,-2 0 0 16,2 0 0 0,-1 0 0-16,-1 0 0 0,1 0 0 15,1 0 0-15,0 0 0 16,0 0 0-16,0 0 0 15,-2-2 0-15,2 2 0 16,0-1 0-16,0 1 0 16,0 0 0-16,0 0 0 15,0-2 0-15,0 2 0 16,0 0 0-16,0-1 0 16,0 1 0-16,0 0 0 15,0 0 0-15,0 0-35 16,0-2-25-16,9-3-66 15,9-7-118-15,6-9-143 0,6-10-496 16</inkml:trace>
  <inkml:trace contextRef="#ctx0" brushRef="#br0" timeOffset="30212.21">2887 14493 796 0,'0'0'133'0,"0"0"-125"16,0 0 45-16,0 0 128 15,0 0-64-15,0 0-54 16,0 0-6-16,0 0 5 0,-1 52-6 16,-4-46-22-16,1-3-20 15,-8-3 1-15,-3 0 3 16,-7 0 3-16,-8-13-1 16,-6-5-10-16,-6-10-7 15,-10-3-3-15,-3-13 1 16,-9-7-1-16,-8-13 1 15,-7-7 2-15,-4-12-2 16,-7-9-1-16,-8-7 0 16,-4-6-2-16,11 0-6 15,9 1 0-15,21 2 3 16,22 0 3-16,14 1 2 16,12 1 0-16,10-1 2 15,3-3-1-15,10-4 7 0,18-2 10 16,5-3 3-16,9 1 14 15,-2-3 12-15,5 3-1 16,-3 7-1-16,-6 4 15 16,-1 9-46-16,-5 8 11 15,-6 1-23-15,3 0-2 16,-6-5-3-16,-4-3-15 16,-6-9-8-16,-5-6-3 15,-3-9-8-15,-3-10 8 16,0-3 17-16,0 7 10 15,0 11 2-15,0 17 1 0,6 12 0 16,18 6 5 0,10 7-6-16,12-2-2 0,11 3 0 15,10 1 2-15,5-4 3 16,-8-3 2-16,-6-11 11 16,-15-4 14-16,-25-6-15 15,-18 0-13-15,-1 9-2 16,-32 7-3-16,-3 11 1 15,0 4-6-15,3 5 1 16,8-3-5-16,7-5 10 16,6 1-1-16,8 1-7 15,4 0 6-15,0 2 4 0,25-1 2 16,9 2 7 0,7 7-3-16,5-2 5 0,-4 4-1 15,-5 3 4-15,-7 2-5 16,-8 11-8-16,-8 6-2 15,-7 4 1-15,-7 6-13 16,0-7-18-16,-21-7 13 16,-10-4-46-16,-5 0 45 15,3 3 4-15,12 5 15 16,15 1 6-16,6 3 18 16,35-2 6-16,21-2-20 15,22-1-4-15,10 0 17 16,0 1-15-16,-12 4 0 15,-22 4 26-15,-13 7-25 16,-19 5-5-16,-11 4-2 0,-6 5-2 16,-5-1-2-1,0 0-8-15,0 2-14 0,0-6 10 16,0-3-56-16,3-4 9 16,3-7 15-16,10 0 3 15,8-2 39-15,12 1 0 16,13 4 4-16,8 4 7 15,1 3-2-15,-6 4-2 16,-16 5-3-16,-14 1-5 16,-16 1-127-16,-6 17-223 15,-4 6-8-15</inkml:trace>
  <inkml:trace contextRef="#ctx0" brushRef="#br0" timeOffset="31714.27">8721 10023 943 0,'82'-9'0'0,"30"9"-26"16,31 12 8-16,43 19 17 16,25 10 1-16,36 10 27 0,31 15 54 15,27 16 19 1,25 15-49-16,28 11-23 0,21 7-27 16,15-2 2-16,6 0-3 15,-10-9 0-15,-24-8 1 16,-32-14 1-16,-28-7 2 15,-19-6-4-15,-24 0-3 16,-17 3 2-16,-27-2-38 16,-35-4-69-16,-34-11-117 15,-29-14-149-15</inkml:trace>
  <inkml:trace contextRef="#ctx0" brushRef="#br0" timeOffset="32290.12">15388 10807 1242 0,'0'0'12'0,"0"0"11"16,0 0-13-16,-10 116-10 15,-1-6 82-15,5 25-32 16,-1 16-7-16,-5 10-17 16,-3-6-18-16,-4-7-8 15,-1-15-1-15,2-17-29 16,5-11-53-16,4-29-94 15,5-37-283-15</inkml:trace>
  <inkml:trace contextRef="#ctx0" brushRef="#br0" timeOffset="32681.64">15748 10880 1254 0,'170'-5'0'15,"0"5"-3"-15,-4 27-9 16,-3 6 11-16,-9-1 1 16,-18 0 10-16,-23-1 5 15,-23 3-11-15,-22 3-3 16,-11 9-1-16,-8 16-4 16,-10 16-2-16,-8 31 1 0,-5 28 0 15,-14 16 4 1,-11 11 1-16,-4-9-1 0,-40-17 1 15,-25-14 0-15,-22-11 9 16,-22-4-5-16,-20-5-2 16,-11-7 4-16,-13-22 2 15,-10-32-4-15,-13-43 4 16,-15-36-1-16,-10-51 8 16,-3-25-10-16,13-14-5 15,29 5-3-15,36 4-100 16,48 6-236-16,48 7-433 15</inkml:trace>
  <inkml:trace contextRef="#ctx0" brushRef="#br0" timeOffset="32996.64">15981 11144 1351 0,'83'79'5'0,"16"50"8"16,8 36 39-16,1 22-1 15,-11 6 6-15,-19-8-38 16,-20-21-19-16,-16-27-11 16,-18-29-34-16,-9-33-69 15,-8-41-147-15,2-34-287 16</inkml:trace>
  <inkml:trace contextRef="#ctx0" brushRef="#br0" timeOffset="33415.91">16881 11292 1488 0,'0'0'38'0,"0"0"-38"15,0 0 0-15,-100 98 12 16,6-16 38-16,-25 13 1 16,-23 9-17-16,-11-4-12 15,-5-10-6-15,-11-8-2 16,11-14 0-16,15-14-14 15,28-17-3-15,40-16 3 16,33-10 0-16,23-8 1 16,15-3 7-16,4 0 60 15,0 0 14-15,-2 0-19 16,1 0-19-16,1 0-15 16,-2 0-13-16,2 0-16 0,0 0 0 15,-1 0 0 1,1 0 0-16,0 0 0 0,0 0 0 15,0 0 0-15,0 0 0 16,0 0 0-16,0 0 0 16,0 1 0-16,0-1-6 15,0 0-16-15,0 0-14 16,0 0-6-16,0 0 3 16,0 0-16-16,0 2-30 15,0-1-24-15,-2 4-14 16,1 1-31-16,1 2-68 15,0-6-213-15</inkml:trace>
  <inkml:trace contextRef="#ctx0" brushRef="#br0" timeOffset="36412.58">4610 9886 637 0,'0'0'1'16,"0"0"2"-16,0 0 51 0,0 0 30 15,33-89-42-15,19 66-9 16,21-2 2-16,27-3-7 16,36-4-10-16,33-3-14 15,41 0-3-15,40 0 1 16,41 4-1-16,46 4-2 15,29 12 2-15,28 10 16 16,4 5 122-16,-15 19-50 16,-43 20-29-16,-55 12 6 15,-61 13-44-15,-45 9-22 0,-29 3-16 16,-24 2-47 0,-26-9-26-16,-33-10-47 0,-29-12 52 15,-33-8 65-15,-20-5-12 16,-53-3-95-16,-40-6-71 15</inkml:trace>
  <inkml:trace contextRef="#ctx0" brushRef="#br0" timeOffset="37085.82">3718 9992 692 0,'169'-86'3'16,"38"4"-3"-16,30 4 24 16,27 8 43-16,21 8 45 15,16 13-24-15,11 16-7 16,6 15-46-16,-2 15 3 0,-10 3-16 16,-20 24 10-16,-22 19 14 15,-24 16-17-15,-13 14-20 16,-18 10-9-16,-24 9 4 15,-21 10 0-15,-31 12 8 16,-29 16-12-16,-32 8 0 16,-41 10-1-16,-31 6 0 15,-58-3 1-15,-54-4 0 16,-52-6-1-16,-43-11-5 16,-38-6 5-16,-37-13-8 15,-30-21 3-15,-19-22 5 16,-10-30-17-16,12-24-19 15,18-14-33-15,21-23 44 16,20-26 26-16,30-21 40 16,30-13-7-16,34-22-19 0,30-20-10 15,24-18 4-15,20-25 17 16,30-19 10-16,35-16-11 16,37-7-5-16,73 6-2 15,60 11-2-15,49 28-15 16,49 27-6-16,42 34-7 15,21 41-11-15,6 42-16 16,-8 29-74-16,-19 44-126 16</inkml:trace>
  <inkml:trace contextRef="#ctx0" brushRef="#br0" timeOffset="37764.15">12420 13750 1315 0,'0'0'34'0,"97"-51"-17"16,-34 39-15-16,13 9 0 0,15 3 2 16,7 3 1-16,8 23 0 15,-5 15 10-15,-8 10 15 16,-13 15-5-16,-19 7-11 15,-20 13-11-15,-25 11-2 16,-16 10 0-16,-38 4-1 16,-36-1 0-16,-24-8-3 15,-25-14-13-15,-15-18-6 16,-5-27 3-16,-1-23 11 16,6-20 6-16,9-34 2 15,13-28 5-15,13-25 2 16,20-15 7-16,23-11 9 15,27-9-1-15,27-6-11 16,9-1-3-16,41 8-8 0,21 20-1 16,16 19-27-16,17 26-32 15,14 22 14-15,16 20-105 16,15 14-95-16,5 11-121 16</inkml:trace>
  <inkml:trace contextRef="#ctx0" brushRef="#br0" timeOffset="38012.19">13364 13872 1379 0,'0'0'24'0,"175"-79"6"0,-41 41-19 15,37-3 27-15,37 2 31 16,26 4-9-16,18 4-9 15,15 10-11-15,3 6-16 16,-13 8 4-16,-20 6-7 16,-43 1-7-16,-47 0-14 15,-47 0-2-15,-44 0-9 16,-34 0-23-16,-22 0-50 16,-38 0-240-16,-24-1 57 15,-23-15-301-15</inkml:trace>
  <inkml:trace contextRef="#ctx0" brushRef="#br0" timeOffset="38414.28">15511 13350 1066 0,'129'-17'0'0,"10"8"0"15,0 2 1-15,1 7 23 16,-4 0 101-16,2 12-46 16,-3 14-41-16,-12 10-22 15,-18 9-1-15,-20 10-4 16,-20 15-5-16,-18 15-4 0,-20 13-1 16,-24 7-1-16,-8-1 0 15,-41-7 0-15,-27-13-3 16,-21-16 1-16,-18-19 2 15,-15-28 3-15,-4-21-2 16,-2-21 5-16,6-38-3 16,6-28-3-16,8-18-3 15,15-19-5-15,20 2-4 16,29 1-42-16,31 14-50 16,18 21-29-16,24 21 41 15,24 24 32-15,10 28-1 16,1 13-26-16,-6 31-13 15,-15 16-83-15</inkml:trace>
  <inkml:trace contextRef="#ctx0" brushRef="#br0" timeOffset="38822.62">12712 13869 1444 0,'0'0'0'0,"0"0"-54"0,0 0-1 15,0 0 55-15,0 0 6 16,27 91 39-16,43-11 30 15,24 22-41-15,23 14-21 16,12 6-9-16,11 5-3 16,10 4-1-16,3 9 0 15,5 5-2-15,7 8 1 16,3 4-2-16,9-3 2 16,5-1 0-16,2-10-20 15,-11-19-2-15,-27-20 4 16,-26-26 11-16,-31-23 7 15,-25-24-20-15,-19-21-63 16,-23-10-77-16,-17-31-129 0,-5-16-210 16</inkml:trace>
  <inkml:trace contextRef="#ctx0" brushRef="#br0" timeOffset="39307.01">15445 15668 567 0,'0'0'249'0,"140"-16"-200"16,-67 16 4-16,3 2-25 16,3 23 34-16,0 11-16 15,-4 14-4-15,-8 15 30 16,-10 18-5-16,-13 16-27 16,-19 9-12-16,-18 2-13 15,-10-7-10-15,-34-11 5 16,-18-11 0-16,-19-16-4 15,-18-15-2-15,-20-20-1 0,-13-27-3 16,-10-16 1 0,-2-42 0-16,9-25 1 0,13-17 0 15,23-7 1-15,29-6-2 16,33 2 0-16,30 2 2 16,11 2-3-16,38 13-1 15,15 7-5-15,15 12-2 16,9 13-11-16,7 12-15 15,8 14-72-15,15 12-130 16,9 12-288-16</inkml:trace>
  <inkml:trace contextRef="#ctx0" brushRef="#br0" timeOffset="40171.06">17037 13902 585 0,'0'0'46'15,"123"-80"34"-15,-29 34 23 16,27-3 14-16,31 9-5 16,33 6 16-16,33 10-36 15,12 7-37-15,2 8-7 0,-20 1-31 16,-32-2-6 0,-35 0 6-16,-40-4-2 0,-40 2-15 15,-30 2-9-15,-31 5-34 16,-10 3-74-16,-39 2-225 15,-11-1 101-15</inkml:trace>
  <inkml:trace contextRef="#ctx0" brushRef="#br0" timeOffset="40595.69">19454 13223 1004 0,'97'-4'111'16,"-3"4"-48"-16,-4 13-38 15,-8 16-4-15,-8 10-12 16,-5 11 6-16,-14 11 9 15,-15 9-6-15,-22 11-2 16,-18 8-5-16,-7 1-5 16,-35-6-3-16,-18-15-2 15,-14-20 1-15,-11-21-2 16,-12-24-1-16,-8-12-1 0,-8-38 2 16,1-28-8-16,12-14 2 15,21-8 5-15,28 4-4 16,31 12-2-16,20 14-1 15,26 16-37-15,24 22 2 16,5 25 3-16,9 17-75 16,2 41-146-16,-1 22-56 15</inkml:trace>
  <inkml:trace contextRef="#ctx0" brushRef="#br0" timeOffset="41165.68">15751 16912 304 0,'0'0'290'16,"0"0"-24"-16,0 0-97 16,91-71-31-16,-49 71 13 15,16 4-56-15,27 34-46 0,26 18-32 16,30 16-9-1,26 11-4-15,15 2-2 16,12-6 1-16,2-6 4 0,5-10 1 16,7-12-3-16,7-4-1 15,0-10-4-15,-6-13 0 16,-24-16-2-16,-23-8-37 16,-26-2-20-16,-29-16 47 15,-25-3-14-15,-20-1-82 16,-18 0-147-16,-14 2-107 15,-13 2-136-15</inkml:trace>
  <inkml:trace contextRef="#ctx0" brushRef="#br0" timeOffset="41513.99">18795 17420 862 0,'0'0'195'0,"0"0"-64"15,121 16-57-15,-60-10-13 0,8 3-10 16,4-1-13-16,-6 2-3 15,-8-1-9-15,-6 3-4 16,-5 3-14-16,-5 4-7 16,-6 8 1-16,-7 9-1 15,-8 13-2-15,-11 11-2 16,-10 10 1-16,-1 8 0 16,-24-1-2-16,-15-3-2 15,-14-8-5-15,-8-17-4 16,-5-15-13-16,-3-22 3 15,-1-12 12-15,3-27 11 0,6-31 2 16,12-13-3-16,9-13 3 16,17-3 0-16,16-2-10 15,7 0-41-15,24 6-3 16,16 10 19-16,11 6-9 16,2 13-80-16,2-1-84 15,-7 1-116-15</inkml:trace>
  <inkml:trace contextRef="#ctx0" brushRef="#br0" timeOffset="42077.15">15949 16436 1369 0,'81'-37'0'15,"17"8"-2"-15,21 3-39 16,26-3 40-16,25 2 1 16,27 3 9-16,19 4 14 15,17 5 16-15,18 6 11 16,12 5 5-16,10 4-35 0,-13 0-11 16,-24 0-5-16,-37 0-4 15,-40 0 0-15,-32 0-3 16,-38 0 3-16,-29-1-19 15,-31-3-12-15,-21 4-35 16,-8 0-84-16,0 9-255 16,0 6-127-16</inkml:trace>
  <inkml:trace contextRef="#ctx0" brushRef="#br0" timeOffset="42434.12">19657 16295 943 0,'91'-7'10'0,"-13"2"33"15,-16 3 22-15,-20 1 52 16,-19 0 7-16,-16 1-35 16,-7 0-89-16,-7 24-1 15,-16 18 1-15,-8 13-1 16,-6 10 2-16,1 2-4 15,-2-8 0-15,1-9-14 16,-3-14 2-16,-3-16-8 16,-6-15-1-16,-7-5 2 15,-6-37 20-15,-1-18-4 0,6-18 3 16,15-8-2-16,22 0 5 16,20 6 1-16,5 12 5 15,33 13 2-15,10 11-7 16,10 11-1-16,-2 12-22 15,1 13-106-15,-8 3-60 16,-4 3-142-16</inkml:trace>
  <inkml:trace contextRef="#ctx0" brushRef="#br0" timeOffset="42980.81">20600 16412 949 0,'92'0'0'16,"-11"2"-84"-16,-13-2 4 0,-15 0 58 16,-10 0 22-16,-3 0-2 15,12 0 2-15,16 0-153 16</inkml:trace>
  <inkml:trace contextRef="#ctx0" brushRef="#br0" timeOffset="43314.71">22093 16462 156 0,'0'0'935'16,"142"-17"-802"-16,-65 14-107 15,8 2-26-15,8-2-12 0,-1-2 12 16,-5-2 2 0,-3 2-2-16,0 0-12 0,4-5-43 15,6 3 0-15,9-4-26 16,5-2-54-16,6-1-88 15,9-1 70-15,5-1 56 16,11-1 68-16,7 2 29 16,3 0 119-16,-3-2-110 15,0 3 39-15,-4-3-20 16,-9-3-24-16,-2-4-4 16,-9-2 3-16,-5-1 59 15,2 1 9-15,4 6 7 16,4 7 7-16,9 10-85 15,7 3-14-15,4 5-236 0</inkml:trace>
  <inkml:trace contextRef="#ctx0" brushRef="#br0" timeOffset="43487.35">26783 15972 1296 0,'0'0'0'0,"94"-10"-19"16,-51 31-157-16,5 3 3 15,4-2-1-15,1-7 174 16,-5-5 156-16,-9 1-9 16,-11 5-131-16,-7 5-16 0,-2 5-88 15,2-3-218 1</inkml:trace>
  <inkml:trace contextRef="#ctx0" brushRef="#br0" timeOffset="44369">26548 12087 786 0,'21'78'5'0,"25"45"-3"16,12 59 67-16,8 53 52 15,0 50-25-15,-10 49-52 16,-12 22 29-16,-17 9-40 16,-16 1-21-16,-3-6-12 15,6-19-3-15,14-12-1 16,9-8 4-16,3-13-1 0,-7-13 1 16,-8-11 0-16,-5-17-3 15,-2-20-2-15,2-16 5 16,0-21 0-16,5-31-3 15,2-20 1-15,-5-25 2 16,-3-20-3-16,-9-19-4 16,-9-28-50-16,-1-28-88 15,0-39-163-15,-4-29-204 16</inkml:trace>
  <inkml:trace contextRef="#ctx0" brushRef="#br0" timeOffset="44743.24">27555 12746 116 0,'130'25'39'16,"17"8"-39"-16,15-7 30 15,8-2-30-15,-8-2-97 16</inkml:trace>
  <inkml:trace contextRef="#ctx0" brushRef="#br0" timeOffset="45058.11">29985 14884 25 0,'-32'296'245'0,"0"21"10"16,-1 13-86-16,-3 5 9 15,2 0-138-15,-2-4-16 16,-3-27-20-16,-2-33 13 16,-3-33 38-16,-11-40 17 15,-14-26-20-15,-16-13-31 16,-28-18-10-16,-26-25-7 0,-31-34 0 16,-31-52 5-16,-39-38 3 15,-36-73-1-15,-39-41-11 16,-25-24-10-16,-21-8-52 15,-13 8-101-15,2-3-68 16,3 1-299-16</inkml:trace>
  <inkml:trace contextRef="#ctx0" brushRef="#br0" timeOffset="45794.15">22018 15241 594 0,'0'0'108'0,"0"0"-66"15,0 0-38-15,0 0 5 16,0 0 54-16,0 0 35 16,29 39-2-16,21 6-30 15,12 4-32-15,12 3 5 16,13 5-1-16,8 2-3 15,11 0-3-15,0 2-21 16,0-4-3-16,-6-1-7 16,-9-4 0-16,-9-5 2 15,-14-10-3-15,-14-11 1 16,-21-12 3-16,-15-14 2 0,-14-6 17 16,-4-26-23-16,0-12-69 15,-15-4-98-15,-1 0-99 16,0 4-297-16</inkml:trace>
  <inkml:trace contextRef="#ctx0" brushRef="#br0" timeOffset="46056.65">22585 16141 708 0,'0'0'29'0,"0"0"32"16,100-79-24-16,-54 49-19 15,8 4 8-15,7 1 10 16,2 5-15-16,2 3-9 16,-5 6-3-16,-5 3 19 15,-5 0 4-15,-4 2-2 16,-3-5-29-16,0-5-1 15,-3-7-47-15,-4-11-45 16,2-10-228-16</inkml:trace>
  <inkml:trace contextRef="#ctx0" brushRef="#br0" timeOffset="46698.03">27375 15607 902 0,'0'0'23'0,"0"0"62"15,95-11-80-15,2 28-3 16,46 7-2-16,35 2 2 16,29 2 14-16,14 0 55 15,9 4-15-15,14 4-45 16,4 2 2-16,-4 3-6 16,-23 1-1-16,-40-3-5 15,-41 2-1-15,-39-2-6 16,-37 2-45-16,-32-3-100 0,-32-6-89 15,-30-8-4 1</inkml:trace>
  <inkml:trace contextRef="#ctx0" brushRef="#br0" timeOffset="47071.83">26874 16862 1173 0,'0'0'16'0,"0"0"16"0,0 0-25 15,0 0-6-15,0 0 4 16,0 0 21-16,65-10-2 15,2 36-24-15,21 8 10 16,23 1-8-16,27 2 6 16,36-1 7-16,36 4 19 15,33-1 7-15,18 5 9 16,4-1-11-16,-8-5-12 16,-29-4-16-16,-42-9-4 15,-51-11-6-15,-55-9-1 0,-44-5-56 16,-36-3-95-1,-10-26-146-15,-33-17-210 0</inkml:trace>
  <inkml:trace contextRef="#ctx0" brushRef="#br0" timeOffset="47417.44">27936 15533 996 0,'0'0'0'15,"75"109"0"-15,-9 11 38 16,22 38 92-16,18 33-12 16,12 13-42-16,0-8-31 15,-10-25-6-15,-17-30-18 16,-16-25-3-16,-18-22-12 16,-17-15-4-16,-10-13-2 15,-8-17-24-15,-4-15-98 16,-1-21-136-16,11-13-146 0</inkml:trace>
  <inkml:trace contextRef="#ctx0" brushRef="#br0" timeOffset="47748.09">29485 16000 1231 0,'0'0'36'0,"0"0"-36"16,0 0 0-16,-173-51 0 15,45 63 45-15,-26 22 24 16,-14 24-38-16,-11 13 10 16,-14 16-4-16,-8 9 5 15,-3 1-2-15,8-4-29 16,28-11-8-16,32-16-2 0,42-18-1 16,37-17 0-16,27-14 0 15,20-11 3-15,9-4 39 16,1-2 67-16,0 0-39 15,0 0-28-15,0 0-25 16,0 0-9-16,0-2-7 16,1-9-1-16,6 5-50 15,-5 0-70-15,-2 3-54 16,0 3-88-16,0 0-277 16</inkml:trace>
  <inkml:trace contextRef="#ctx0" brushRef="#br0" timeOffset="48796.89">24357 17997 957 0,'0'0'108'0,"160"20"-57"16,-65-3 1-16,16 1-34 16,18 1-16-16,19 0-1 15,18-9 2-15,3-6 1 16,5-4 13-16,-6-21 28 15,-11-22 17-15,-8-16-49 16,-9-11-9-16,-6-12-4 16,-4-4-1-16,-6-2-6 15,-11 6 6-15,-5 2 1 16,-11 10 1-16,-6 0-1 0,-12 10 3 16,-18 8-3-16,-16 6 0 15,-19 7-23-15,-12 3-73 16,-2 3-113-16,-5 6-151 15</inkml:trace>
  <inkml:trace contextRef="#ctx0" brushRef="#br0" timeOffset="49191.91">26314 16944 1168 0,'0'0'3'15,"0"0"-3"-15,0 0 1 16,96-29 2-16,-76 22 3 15,0-1 10-15,1 3 6 16,-2-1-8-16,2 3-2 16,7 3 0-16,12 0-7 15,11 11-4-15,11 8-1 0,2 6 0 16,-3 2 2 0,-10 6-2-16,-17 3-1 0,-15 13 0 15,-16 7-12-15,-3 4-18 16,-15 3-43-16,-12-7-114 15,-3-10-62-15,1-13-333 16</inkml:trace>
  <inkml:trace contextRef="#ctx0" brushRef="#br0" timeOffset="50007.7">27937 15599 396 0,'136'0'24'15,"10"12"4"-15,-3 5-4 16,3 1-18-16,-6-1 8 16,-11-4 12-16,-8-5 15 15,-11-2-7-15,-9-1 26 16,-2 1-5-16,-1 2-7 16,10 5-18-16,3 9 1 0,3 3-15 15,4 6-10 1,0 6-5-16,-1 5 2 0,1-1-4 15,-6 2 2 1,-12-4 0-16,-15-3 54 0,-15 1-46 16,-15 4-9-16,-11 5-3 15,-10 8-12-15,-7 11-51 16,-6 12 31-16,-11 8 34 16,-10 12 1-16,0 7 3 15,-33 5 4-15,-22 4 25 16,-27 8 7-16,-30-9 3 15,-32-13 0-15,-28-19-29 16,-34-18 7-16,-36-22-9 16,-35-17-3-16,-26-22-5 15,-14-5-2-15,-14-36 9 16,-2-23 19-16,9-26 9 16,17-16 1-16,32-18-13 0,41-5 6 15,45-1-7-15,47-3-11 16,57 2 4-16,54-6-3 15,40-12-5-15,70-4 2 16,51 1 6-16,46 11-3 16,31 26-15-16,25 27-5 15,19 35-37-15,1 35-81 16,4 17-90-16,-8 36-262 16</inkml:trace>
  <inkml:trace contextRef="#ctx0" brushRef="#br0" timeOffset="59478.67">11488 13584 305 0,'0'0'714'0,"0"0"-714"15,126-103 7-15,-70 65 37 16,12-1 44-16,7-2 4 16,10 0-20-16,-2 2-19 15,-6 0-6-15,-10 3-3 16,-6 2-24-16,-3 0-8 15,0 2-8-15,-1-3-3 16,-2 1 2-16,6-8-2 16,9-2 0-16,15-6-1 15,11-3 1-15,8 3 2 16,1-1 25-16,5 2-5 16,2 0-12-16,4 2-9 0,4 3-2 15,3 5 0-15,10 5-1 16,4 0-2-16,9 2 3 15,-1-1-1-15,1 3 1 16,-1 4 1-16,-2-1 2 16,2 5-3-16,-2 4-1 15,-4 0 0-15,2 6-1 16,1 3 2-16,0 1-6 16,6 3 3-16,-1 2-3 15,-2 2 3-15,-2 1 2 16,-1 0-6-16,-4 0-6 15,0 7 10-15,-5 1 2 16,-2 3-1-16,-5 1 4 16,0 3-1-16,-5-1-1 15,-1 3 0-15,-2 0-2 0,0-1-2 16,0 2 2-16,3-1 0 16,-2 2 2-16,-5 1 0 15,-4 1 0-15,-6 2 1 16,-1 5 0-16,-3 5-1 15,0 7-1-15,1 5-1 16,1 2 1-16,4 4 0 16,0 0 1-16,-3 2-1 15,-2 2 1-15,-6 8 0 16,-7 7 0-16,-3 7-4 16,-1 6 2-16,1 4 0 0,3 3-8 15,0 2 5-15,2-3 2 16,-1-2 2-16,0-2-1 15,1-7 2-15,-9-4 2 16,-8 0 2-16,-14-3 7 16,-11 4-2-16,-8 9-2 15,-7 9-5-15,-6 12 5 16,-9 8-7-16,-3 1 4 16,-6 2 0-16,-5 0-3 15,-1 0 2-15,-3-7-3 16,0-9 3-16,0-7 1 15,0 0-1-15,-3-7 7 16,-9 4-4-16,-1-4-5 16,1 0 3-16,-4 1-3 0,4 3 1 15,-2 5-1-15,-2 6 0 16,-2 0 1-16,0 1-2 16,-3-5 1-16,-3-4 0 15,-4-4-1-15,-5-5 0 16,-7-3 0-16,-5-5 0 15,-4 2 5-15,-5-2-5 16,2-1 0-16,3 1-1 16,1-1 0-16,6-2-1 15,-1-3 2-15,-3-8 0 16,-9-11 0-16,-11-6 0 16,-13-8-1-16,-6 0 1 15,-9-1-3-15,2 5-1 0,-1 0-4 16,1-4-8-16,4 0 7 15,2-4-4-15,1-7 10 16,-4-4 2-16,-4-8-1 16,-14-11 2-16,-15-3 5 15,-11 0-2-15,-15-7 8 16,-2-3-8-16,-1 7-3 16,0-1-7-16,2 2-3 15,-3 1 10-15,-8-1 0 16,-2 0 1-16,-11-4 11 15,-6-5-4-15,-6-4-2 16,-10-7-6-16,-7-2-2 16,-8-2-10-16,-2-2 8 15,0 2 3-15,2-3-4 0,4-2 4 16,-1-3 1-16,4-4 1 16,-1-10 4-16,2-11-5 15,5-19-11-15,2-16-14 16,6-13 2-16,4-8 17 15,9-1 6-15,16-3 14 16,9-7 5-16,18-4 25 16,8-8-4-16,9-9-7 15,7-6 7-15,9-9-4 16,9-4 0-16,12-5 22 16,10-4-11-16,7-8-17 15,14-2-11-15,15 0 26 0,17 0-16 16,13 9-24-16,3 4-4 15,0 7-1-15,10 2-6 16,2 10-3-16,8 3-23 16,6 3-18-16,18 8-56 15,23 9-72-15,30 18-120 16,31 25-326-16</inkml:trace>
  <inkml:trace contextRef="#ctx0" brushRef="#br0" timeOffset="63324.02">13164 13249 1630 0,'0'0'137'0,"0"0"-93"16,0 0 16-16,0 0 52 15,0 0-52-15,-22 79-56 16,22-75-4-16,0-3 0 16,0-1 0-16,0 1 0 15,12 6 0-15,10 1 0 16,7 6 0-16,2 2 0 15,6-1 0-15,2-4 0 16,-2-8 0-16,5-3 0 16,3-22 0-16,7-32 0 15,12-29 0-15,14-33 0 16,13-30 0-16,19-11 0 0,14-7 0 16,13 9 0-16,14 13 0 15,13 13 0-15,12 15 0 16,10 16 0-16,-1 20-103 15,-3 21-468-15,-10 24-709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09:31.61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19982 13609 1248 0,'0'0'308'15,"0"0"-204"-15,0 0 19 16,94-19-32-16,-61 19-75 16,0 0-13-16,-6 5-3 15,0 1-10-15,3 5-39 16,10-2-55-16,11-1-151 16,14-8-414-16</inkml:trace>
  <inkml:trace contextRef="#ctx0" brushRef="#br0" timeOffset="165.28">21311 13718 1267 0,'82'8'0'15,"-1"1"0"-15,-1 3 0 16,-4 0 5-16,-8 5-5 16,-6-2-4-16,-2 4-25 15,1-4-84-15,11-3-342 16</inkml:trace>
  <inkml:trace contextRef="#ctx0" brushRef="#br0" timeOffset="337.18">22854 13912 1323 0,'0'0'30'0,"139"0"-30"0,-80 0-3 16,-2 0 0-16,2 0-32 15,6 0-117-15,7 2-70 16,6-2 106-16,7 0 116 15,6 2 2-15,9 1-2 16,10 0-15-16,8 0-217 16</inkml:trace>
  <inkml:trace contextRef="#ctx0" brushRef="#br0" timeOffset="460.21">24717 13958 1084 0,'88'0'166'15,"-6"0"-105"-15,-2 0-58 0,5 0-3 16,5 7-5-1,7 8-67-15,9-1-26 0,1 1-80 16,2-5-149 0,0-4-64-16</inkml:trace>
  <inkml:trace contextRef="#ctx0" brushRef="#br0" timeOffset="677.03">26505 14076 1334 0,'0'0'25'16,"136"0"-25"-16,-71 0-82 15,1 7 35-15,-5 3-121 16,-3 1-173-16,-3 2 49 0,-7-4-55 16,-5-1 347-1,-8-3 328-15,-8-4-102 0,-8-1 31 16,-4 0-78-16,-4 0-138 16,-1 0 22-16,-3 0 34 15,-2 0-79-15,-4 0-18 16,-1 16-26-16,0 4-50 15,0 4-266-15</inkml:trace>
  <inkml:trace contextRef="#ctx0" brushRef="#br0" timeOffset="1252.64">19914 16187 1633 0,'0'0'0'16,"0"0"-64"-16,0 0 64 15,94 0 0-15,-67 4-60 16,-5 1-57-16,-7 1-129 16,0-3-523-16</inkml:trace>
  <inkml:trace contextRef="#ctx0" brushRef="#br0" timeOffset="1459.93">20567 16350 1354 0,'0'0'210'0,"0"0"-173"16,121 0-30-16,-73 0 8 15,5 0-15-15,4 0-27 16,9 0-48-16,10 0-16 15,19 0 3-15,13 0-8 16,17 0-109-16,7 0-316 16</inkml:trace>
  <inkml:trace contextRef="#ctx0" brushRef="#br0" timeOffset="1628.99">22596 16382 473 0,'0'0'113'0,"137"0"208"15,-72 0-3-15,3-4-101 16,-1-1-95-16,6-1-83 16,10 0-39-16,14 1-52 15,14-2-183-15,15-1-449 16</inkml:trace>
  <inkml:trace contextRef="#ctx0" brushRef="#br0" timeOffset="1845.23">25170 16405 883 0,'97'0'45'0,"-6"-1"-30"15,-3-1 71-15,-1 2 84 16,-1 0-54-16,2 7-90 16,-2 9 14-16,-2-3-34 15,3-2-6-15,2 1-64 16,8-3-40-16,7-2 57 15,-1-2-190-15,-1 4 103 16,-5-3-128-16,-5 3-21 16</inkml:trace>
  <inkml:trace contextRef="#ctx0" brushRef="#br0" timeOffset="1950.76">27087 16551 595 0,'0'0'302'16,"132"0"-183"-16,-75 0-10 15,-1-2-46-15,6-5-60 0,3 2 0 16,0 5-3-1,-4 0 16-15,-10 0 10 0,-7 0-26 16,-9 5-11-16,-5-2-219 16</inkml:trace>
  <inkml:trace contextRef="#ctx0" brushRef="#br0" timeOffset="2621.12">19611 17723 1328 0,'0'0'128'0,"0"0"4"15,0 0 21-15,0 0-48 16,102 0-93-16,-77 0-12 16,0 0-33-16,3 0-100 15,7 0-102-15,8 0-317 16</inkml:trace>
  <inkml:trace contextRef="#ctx0" brushRef="#br0" timeOffset="2779.3">20767 17813 758 0,'89'0'0'0,"-1"0"-136"16,-9-2 136-16,-7-9 133 16,-6 2-133-16,-1-2-301 15</inkml:trace>
  <inkml:trace contextRef="#ctx0" brushRef="#br0" timeOffset="2957.73">22482 17781 956 0,'81'9'0'0,"2"0"-335"15,4-5 258-15,1 0 77 16,0-1 25-16,3-3-25 15,0 0 4-15,3 0-5 16,0 0 1-16,1-10-124 16,5 5-293-16</inkml:trace>
  <inkml:trace contextRef="#ctx0" brushRef="#br0" timeOffset="3119.04">23881 17783 396 0,'99'-2'241'16,"-2"2"-118"-16,1 0-123 15,8 0-27-15,3 0 11 16,6 9-44-16,-3-2-95 0,-5 6 155 15,-4-4 78-15,-8 1 50 16,-5-3-34-16,-5-3-53 16,-7 0-34-16,2-4-7 15,2 0-229-15,0 0-22 16</inkml:trace>
  <inkml:trace contextRef="#ctx0" brushRef="#br0" timeOffset="3278.66">26025 17873 853 0,'94'0'95'0,"-9"0"-68"15,-5 0-24-15,-7-4-3 16,-1-4-22-16,-5 0-94 16,-3 4 100-16,-3-1 16 0,-3 0 37 15,-1 1 17 1,-7-1 33-16,-7-1-14 16,-9-3-73-16,-9-6-92 0,-10-2-122 15</inkml:trace>
  <inkml:trace contextRef="#ctx0" brushRef="#br0" timeOffset="4503.89">19387 13150 1232 0,'115'-37'64'16,"-2"13"70"-16,-11 11-30 16,-15 10-17-16,-15 3-53 15,-8 16-13-15,-8 16 7 16,-16 16 3-16,-15 22-7 15,-22 19-17-15,-6 16 0 16,-43 8-2-16,-19 9-5 0,-20-5-4 16,-9-13-11-1,-8-18-17-15,0-36 25 0,0-30-53 16,6-22 46-16,13-46 14 16,13-30 3-16,19-26 5 15,18-15 1-15,27-4 1 16,14 5 11-16,42 14 40 15,25 18-8-15,23 19-1 16,8 23 5-16,6 25-40 16,-7 19-17-16,-11 26-29 15,-15 28-46-15,-20 13-45 16,-20-1-131-16,-24-10-446 16</inkml:trace>
  <inkml:trace contextRef="#ctx0" brushRef="#br0" timeOffset="5016.64">22002 9419 1540 0,'0'0'0'0,"0"0"11"0,31 159-11 16,-16-41 106-16,-9 28-6 16,-6 23-47-16,-13 21-30 15,-11 12-14-15,1 2-9 16,4-8-2-16,8-22-37 16,3-30-128-16,0-47-165 15,5-49-600-15</inkml:trace>
  <inkml:trace contextRef="#ctx0" brushRef="#br0" timeOffset="5639.4">21938 9458 1182 0,'0'0'275'15,"0"0"-275"-15,89-90 0 16,-26 71 6-16,29 4 43 15,32 10 25-15,30 5-12 16,29 0 20-16,26 12-21 16,23 8-9-16,18 4-7 15,17 2-16-15,12-4-4 16,1-7 4-16,-13-3 6 16,-19-7 0-16,-21-1-29 15,-25-4-6-15,-18 0 0 16,-27 0 0-16,-31 0 0 0,-30 0 0 15,-29 6 0-15,-24 11 0 16,-13 17 0-16,-5 23 0 16,-5 25 0-16,-10 22 0 15,-10 19 0-15,-10 9 0 16,-26 20-15-16,-13 11 14 16,-8 12-3-16,-4 4-3 15,-2-14 1-15,5-15-5 16,1-22-20-16,5-18 15 15,0-17-1-15,-5-4-10 16,-6-7 12-16,-14-3 3 16,-17-11 6-16,-21-13 5 0,-22-16-3 15,-31-19 4-15,-28-20 10 16,-29 0 0-16,-21-20-8 16,-5-2 16-16,-10 3 5 15,8 2-10-15,5 8-10 16,9 1-2-16,20-4-1 15,19-4 1-15,24-7 0 16,30-9 3-16,31-7-4 16,33-9 0-16,36-8 0 15,22-8 4-15,16-9-2 16,8-8-2-16,17-7-42 16,19-5-86-16,14 2-163 15,9-1-271-15</inkml:trace>
  <inkml:trace contextRef="#ctx0" brushRef="#br0" timeOffset="6518.12">21848 9947 935 0,'0'0'292'16,"0"0"-116"-16,161-3-95 16,-18 7-13-16,49 16-8 0,43 4 25 15,43 3-42 1,29 4-8-16,19 0-14 0,1 1-1 15,-12-2-19-15,-20-7 5 16,-32-1-4-16,-40-9-2 16,-55-8-10-16,-52-5 4 15,-50 0-8-15,-43 0-80 16,-23-10-189-16,-43 0-289 16</inkml:trace>
  <inkml:trace contextRef="#ctx0" brushRef="#br0" timeOffset="6956.85">21672 10643 489 0,'0'0'63'0,"0"0"38"15,0 0 138-15,0 0-4 16,0 0-10-16,0 0-96 15,-4 5 22-15,57-5-92 16,31 0-2-16,35 9 11 16,37 6-8-16,43 2-21 15,41 1-5-15,35-1-20 16,16 0 4-16,4-1 8 16,-9 1-17-16,-10 2-3 15,-14 0-1-15,-33-1-1 16,-45-2 4-16,-53-4-8 15,-51-2-19-15,-38-3-59 16,-27-4-202-16,-15-3-367 16</inkml:trace>
  <inkml:trace contextRef="#ctx0" brushRef="#br0" timeOffset="8955.83">19531 13239 1362 0,'0'0'21'0,"0"0"-21"16,0 0 0-16,-111-89 0 15,59 49 0-15,-5-9-4 16,1-10-9-16,3-15-10 15,4-21-4-15,12-19-12 16,8-15-16-16,15-3 28 16,12 4 14-16,2 9 13 15,18 15 6-15,18 8 41 16,7 11 58-16,8 6-13 16,4 0-12-16,3-5-3 15,8-8-33-15,8-6-22 16,7-7-14-16,5-1-8 0,-1 5-2 15,2 15 2-15,-5 13 9 16,4 19 35 0,1 10-12-16,1 7-5 0,3 2-12 15,1 4-6-15,-2-1 9 16,-10 6 1-16,-13 2-3 16,-13 5 5-16,-11 6 22 15,-11 4-23-15,-5 2-2 16,-7 1 0-16,-6 2 7 15,-3 1-7-15,-4 1-7 16,-3 1 2-16,-1-1-11 16,2 2 2-16,2-2-4 15,8-1 0-15,3-1-1 0,7-1 0 16,5 0 1-16,2 1-3 16,-3 0 1-16,1 0 0 15,2-2-7-15,3 0-15 16,5 3-24-16,2-1-53 15,-6 3-38-15,-6-1-43 16,-5-1-40-16,-5 0-141 16,-5-2-325-16</inkml:trace>
  <inkml:trace contextRef="#ctx0" brushRef="#br0" timeOffset="9247.67">20859 10568 1382 0,'0'0'54'0,"0"0"-17"15,0 0 94-15,0 0 39 16,0 0-125-16,136-61-38 16,-66 62 7-16,7 16-4 15,0 7 2-15,-4 3 5 16,-2 4-7-16,-5 5-2 15,-8 5-6-15,-10 5-2 16,-12 4-3-16,-23 4-5 16,-13 4-56-16,-25 0-137 0,-21-7-55 15,-2-9-330-15</inkml:trace>
  <inkml:trace contextRef="#ctx0" brushRef="#br0" timeOffset="10065.2">22588 10260 489 0,'0'0'26'0,"0"0"-13"15,0 0 148-15,0 0 25 16,0 0-37-16,0 0 40 15,-69 0-35-15,68 0-22 16,1 0 9-16,0 0-3 16,0 0-54-16,0 3-38 15,0 9-25-15,0 10-18 16,-3 11 0-16,-9 9-2 16,-3 6-1-16,-7 2-3 0,-3-6-1 15,-4-3-12 1,2-11-16-16,5-6-24 0,6-12-16 15,5-12 10 1,6 0 34-16,5-20 28 0,0-16-5 16,19-7-5-16,7-7 10 15,4-5 5-15,5 1 16 16,-3 5 6-16,3 0 3 16,0 6 0-16,-5 11-4 15,-4 2-6-15,-5 9 6 16,-4 5-19-16,-6 5 0 15,-5 5-7-15,-5 6 0 16,-1 0 0-16,0 0-29 16,0 1-28-16,2 15 38 15,-1 4 6-15,3 2 10 0,1-1 1 16,-2-1 2-16,-3-4 1 16,0-3-1-16,0-5-6 15,-10-3-27-15,-8-5-22 16,-8 0 12-16,1 0-34 15,0 0-83-15,11-7-116 16,13 5-117-16</inkml:trace>
  <inkml:trace contextRef="#ctx0" brushRef="#br0" timeOffset="10385.7">22828 10498 682 0,'0'0'15'0,"0"0"117"0,0 0 59 15,0 0-83-15,-56-84-25 16,56 47 33-16,0-1-13 16,0 3-22-16,17 1-12 15,5 7-1-15,4 6-24 16,3 9-19-16,0 9-21 15,3 3-4-15,-4 8-10 16,-1 17-4-16,-8 7-15 0,-7 10-16 16,-7 1-14-1,-5 1 11-15,0-1-48 0,-3-11-64 16,-14-6-147-16,-7-17-111 16</inkml:trace>
  <inkml:trace contextRef="#ctx0" brushRef="#br0" timeOffset="10523.12">22847 10386 1109 0,'16'-20'129'0,"1"4"-45"16,-2 5 80-16,3 5-95 15,2 6-69-15,1 0-4 16,2 19-32-16,3 1-79 16,7 4-130-16,10-5-246 15</inkml:trace>
  <inkml:trace contextRef="#ctx0" brushRef="#br0" timeOffset="10866.87">23871 10261 1264 0,'0'0'92'0,"0"0"-69"15,0 0 34-15,0 0 65 16,0 0-37-16,0 0-85 16,-11-29-2-16,5 41-11 15,-1 15 13-15,-3 13 2 16,5 9 0-16,1 8 7 15,1 6-9-15,0 2 0 16,-4-1-35-16,0-6-74 16,-2-12-53-16,-1-12-116 15,4-17-82-15,6-17-223 16</inkml:trace>
  <inkml:trace contextRef="#ctx0" brushRef="#br0" timeOffset="11255.9">24133 10398 1210 0,'0'0'21'16,"0"0"-20"-16,0 0 63 15,0 0 45-15,0 0-95 16,0 0-14-16,0-5-7 16,0 22 7-16,2 9 1 15,1 8-1-15,5 0 0 0,5-3 1 16,0-8-2-16,2-8 3 16,0-9-1-16,3-6 22 15,0-6 41-15,3-18-22 16,3-8 9-16,-4-5-17 15,3-3-34-15,-1 3 0 16,-1 6-14-16,-6 7-41 16,0 14 3-16,-2 10-53 15,4 8-77-15,5 20-147 16,7 9 60-16,6-1-323 16</inkml:trace>
  <inkml:trace contextRef="#ctx0" brushRef="#br0" timeOffset="11626.74">24620 10376 524 0,'0'0'497'15,"0"0"-479"-15,-5-74-13 16,5 66 33-16,0 8 105 16,-3 3-143-16,-1 22-51 15,-7 10 50-15,-1 8 1 16,-2 1 0-16,-3-2 0 15,-2-6-38-15,4-7-26 16,1-10 37-16,7-10-11 16,5-9 19-16,2-4 19 0,0-20 32 15,9-5-29-15,11-3 23 16,2-1-3-16,-1 6 2 16,0 8 16-16,-2 6 18 15,-5 12-21-15,-1 1-6 16,-3 16-32-16,0 15-3 15,0 8 3-15,2 3-3 16,1-2 3-16,5-1 0 16,0-9-4-16,-5-9 4 15,-3-8-1-15,-6-9-24 16,-1-4-49-16,-3 0-2 16,0-17-404-16</inkml:trace>
  <inkml:trace contextRef="#ctx0" brushRef="#br0" timeOffset="12589.82">23789 10176 773 0,'81'-27'145'15,"10"1"-116"-15,8-2 37 16,1 2 60-16,3 4-14 15,1 6-36-15,-5 8-36 16,-5 6-14-16,-8 2-5 16,-11 12-11-16,-3 15-3 15,-4 9-7-15,1 10 0 16,1 7 4-16,-3 10-3 16,-4 14 1-16,-7 6 0 15,-14 7 3-15,-15 2-3 0,-22-3-4 16,-5-3 3-16,-38-11-2 15,-20-15-2-15,-19-18 3 16,-17-25 6-16,-14-17-2 16,-17-12 1-16,-20-34-3 15,-7-15 5-15,-2-11-7 16,17-2-1-16,34-1-13 16,34 5-12-16,38 4 19 15,31 3 7-15,11 5 3 16,34 8-3-16,16 9-5 15,9 9 5-15,3 9-13 16,3 12-29-16,-1 11-35 0,3 1-51 16,3 26-101-1,-2 2-140-15</inkml:trace>
  <inkml:trace contextRef="#ctx0" brushRef="#br0" timeOffset="13582.03">21868 10178 270 0,'0'0'232'0,"109"-38"-83"0,-50 16-24 16,4 2-23-16,4-4-35 15,10 1-52-15,10 6 10 16,8 6-17-16,7 9 1 15,7 2-5-15,0 7-2 16,1 13-1-16,-7 6 9 0,-5 6 8 16,-4 5 5-16,-4 5-4 15,-6 9-10-15,-9 5-7 16,-13 7 3-16,-19 2-5 16,-15 1 1-16,-13-1-1 15,-15 2 1-15,-9 1 1 16,-31-5-1-16,-24-5 0 15,-24-14-1-15,-22-15 0 16,-19-18-6-16,-11-11-19 16,-8-27-5-16,-2-24 6 15,2-16 5-15,12-12 13 16,16-8 4-16,20-7 2 16,25-1 2-16,29 3-2 15,31 8 1-15,15 11 2 16,37 8 4-16,14 12-7 0,10 12-9 15,6 14-88-15,5 10-198 16</inkml:trace>
  <inkml:trace contextRef="#ctx0" brushRef="#br0" timeOffset="16691.68">25185 10704 1065 0,'0'0'20'15,"0"0"6"-15,0 0 1 16,85-64 75-16,-51 61-22 15,3 3-62-15,5 0-14 16,3 0 4-16,0 12 14 0,-1 8 1 16,1 9-8-1,4 13-7-15,7 15-6 0,6 17 1 16,5 12 1-16,-1 7-1 16,-9 3-2-16,-15-3 6 15,-16-2-7-15,-19-2 9 16,-7 6 0-16,-22 6 2 15,-21 11 3-15,-13 12-11 16,-11 8 4-16,-4 3-4 16,-2-2-1-16,6-9-4 15,6-12 0-15,4-11 2 16,9-7 0-16,7-8 2 0,10-7-1 16,4-9-1-16,6-3 0 15,6-1 1-15,7 0-1 16,8 3 0-16,0-7 1 15,6-1 0-15,15-5 1 16,3-6 0-16,6-6 0 16,4-5 10-16,2-5 15 15,1-4-2-15,1-1-10 16,-1-1-2-16,5 2-3 16,7 2-4-16,9 6-6 15,9 3 1-15,6-1-1 16,2 2 0-16,-5-3-3 15,-7-5 1-15,-10-4 0 16,-6-4 2-16,-6-2 0 16,-2 1 1-16,-5 2-2 0,1 6 2 15,-2 0 1 1,-4 1-2-16,-3-4-3 0,-4-6 3 16,-8-8 2-16,-3-6-2 15,-6-5 1-15,-4-4 1 16,-1-1 2-16,0 2 2 15,0-1-5-15,0-1 3 16,0 1-1-16,0 1-1 16,2-2-2-16,-1 0 1 15,4 1-1-15,-2-1 0 16,0 0-1-16,0 0 1 16,1 0 0-16,-1 0 0 0,3-7 0 15,0 0-1-15,0 1-19 16,0 1-54-16,0 5-57 15,-3 0-75-15,-2 0-132 16,-1 0-70-16</inkml:trace>
  <inkml:trace contextRef="#ctx0" brushRef="#br0" timeOffset="17066.66">26389 13820 717 0,'0'0'93'0,"0"0"-47"15,0 0 1-15,0 0 11 0,0 0-2 16,0 0-35-16,-2-12 15 16,2 12 20-16,9 8 23 15,14 10 17-15,10 3-2 16,8 2-17-16,-1-1 12 15,1-3-23-15,-4-2-16 16,-9-2 4-16,-5-2-3 16,-9-2-22-16,-6-5-8 15,-8 0-9-15,0 4-12 16,-12 4-2-16,-19 8 2 0,-12 11 0 16,-8 6-1-1,-3 7 1-15,5 7-29 0,4 1-11 16,8-1 4-16,3-2-65 15,2-3-74-15,7-12-84 16,10-14-239-16</inkml:trace>
  <inkml:trace contextRef="#ctx0" brushRef="#br0" timeOffset="20847.95">28022 15441 1076 0,'0'0'19'15,"0"0"-13"-15,0 0 28 16,43 116 76-16,-16-25 6 16,7 24-44-16,7 25-12 15,5 23-22-15,12 14-16 16,15 13-8-16,9 4-11 16,12-8-3-16,3-12 0 15,-5-13-1-15,-11-18 2 16,-9-15-2-16,-19-13 4 15,-18-20-6-15,-17-25-4 16,-12-26-64-16,-6-33-62 16,0-24-138-16,0-47-177 0</inkml:trace>
  <inkml:trace contextRef="#ctx0" brushRef="#br0" timeOffset="21350.53">29856 15841 1316 0,'0'0'12'0,"0"0"26"15,0 0-23-15,0 0-9 0,0 0 7 16,-182 42 69-16,28 13-3 15,-36 17 4-15,-26 22-27 16,-23 13 10-16,-18 14-21 16,-5 6-11-16,8-5-17 15,26-7-15-15,39-12-2 16,40-10 0-16,34-15 5 16,26-15-1-16,27-19 6 15,20-17-5-15,19-11 28 16,11-10 27-16,7-3-21 15,3-3-12-15,2 0-27 16,0 0 0-16,0 0 0 16,0 0 0-16,0 0 0 0,0 0 0 15,0 0 0 1,0 0 0-16,0 0 0 0,0 0 0 16,0 0 0-16,0 0 0 15,0 0 0-15,0 0 0 16,0 0 0-16,0 0 0 15,0 3 0-15,4 5 0 16,8 1-130-16,2-1-147 16,3-8-142-16,1-5-732 15</inkml:trace>
  <inkml:trace contextRef="#ctx0" brushRef="#br0" timeOffset="22700.91">19961 13771 88 0,'0'0'275'15,"0"0"-198"-15,-43-78-21 16,33 50 24-16,1 1 31 15,3 3-21-15,6 0 10 16,0 0-42-16,19 4-2 16,13 2-19-16,14 2-34 15,9 7-3-15,18 0-6 16,13 3-12-16,16-6-26 16,13-2 23-16,15-3 18 0,14-5 4 15,13-1-2 1,16-5 2-16,10 2 0 0,11 1 4 15,9 1-3-15,10 10 1 16,2 4-1-16,6 8-2 16,18 2-8-16,11 0-19 15,22 0 5-15,-5 0 22 16,-14 0 30-16,-17 0 38 16,-20 0-29-16,-2 0-39 15,-3 0-4-15,-2 6-52 16,-6 12 52-16,-6 4 2 15,-6 4 2-15,-9 6 4 16,-6 4 10-16,-6 8-4 0,-9 6-4 16,-6 3-6-1,-12 6 0-15,-10 1-4 0,-6 6-8 16,-12-1 0-16,-11 2 1 16,-9-1 6-16,-8-6 2 15,-9-2 3-15,-7-2 3 16,-13-5-3-16,-19-3 0 15,-20 0 3-15,-19-2-1 16,-28 3 5-16,-36-2 14 16,-31-1-7-16,-34-4 19 15,-32 0-6-15,-39 5 6 16,-41 5-14-16,-50 0-8 0,-46-3 15 16,-47-6-4-16,-38-11-13 15,-16-9-4-15,-11-9-5 16,-2-14-8-16,23 0 5 15,25-31 3-15,29-26 3 16,39-17 15-16,42-15 20 16,44-14-11-16,48-6 12 15,45-5 42-15,45-4 11 16,42-3-2-16,45-9-1 16,33-8 10-16,69-7-43 15,55-6-39-15,62 2-17 16,57 11-10-16,45 21-4 15,10 33-39-15,-9 36-28 16,-28 35-71-16,-38 13-95 16,-18 33-361-16</inkml:trace>
  <inkml:trace contextRef="#ctx0" brushRef="#br0" timeOffset="23438.64">22478 12333 1153 0,'0'0'30'0,"0"0"49"16,0 0 15-16,0 0 67 16,0 0-49-16,86 21-99 15,-7 48-10-15,18 23 2 16,9 8-1-16,-4 6-4 16,-11-6 3-16,-8-7-1 15,-10-7-2-15,-6-11-5 16,-2-10-51-16,-4-12-45 15,-2-12-81-15,1-21-124 16,5-20-288-16</inkml:trace>
  <inkml:trace contextRef="#ctx0" brushRef="#br0" timeOffset="23638.76">23591 12521 391 0,'0'0'1014'0,"0"0"-1014"15,-117-27-1-15,33 34 1 16,-23 22 74-16,-21 17 13 16,-15 21-57-16,-8 16-17 15,4 15-13-15,12 12-12 16,23-1-117-16,38-17-310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4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306 153 14391,'32'-9'1003,"68"-17"549,170-23 1,-153 39-452,1 5 0,130 11 0,-222-2-1034,1 1 0,-1 1 0,0 1 0,0 1 0,-1 2 0,0 1 0,34 19 0,-29-12-51,-1 1 0,-1 1 0,-1 1 0,0 2 0,30 34 0,-45-44 16,-1 1-1,-1 0 0,0 1 1,-1 0-1,0 1 0,-2-1 1,1 2-1,-2-1 0,0 1 1,3 20-1,-7-25-23,0 0 0,-1 1-1,0-1 1,-1 1 0,0-1 0,-1 1 0,-1-1-1,0 0 1,0 1 0,-1-1 0,-1 0 0,0-1-1,-1 1 1,0-1 0,-9 15 0,-6 4-7,-2 0 0,-2-1 1,0-2-1,-2-1 0,-54 44 0,27-31-82,-1-2-1,-87 45 0,89-58-63,-1-2 0,0-3 0,-1-2 0,-2-2 0,1-3 0,-1-2-1,-1-2 1,0-3 0,-76-3 0,108-3 143,-1-1-1,1-1 1,-1-1 0,1-1-1,0-1 1,1-1-1,-1-2 1,1 0 0,1-1-1,0-2 1,1 0-1,0-2 1,0 0 0,2-1-1,0-1 1,1-1-1,0-1 1,-30-38 0,30 31 159,1-1 1,1-1 0,1-1 0,2 0-1,1-1 1,1 0 0,1-1 0,2 0 0,1-1-1,1 0 1,2 0 0,1 0 0,1-1-1,4-62 1,0 77-76,1 0 0,1 0-1,1 0 1,0 1 0,1-1-1,1 1 1,0 1 0,1-1 0,1 1-1,1 0 1,0 1 0,1 0-1,0 0 1,1 1 0,0 0 0,1 1-1,1 1 1,0 0 0,0 0-1,17-9 1,5 0-14,0 0-1,1 3 1,0 1 0,2 1-1,0 3 1,0 0 0,64-8-1,-13 8 71,1 3-1,-1 5 0,127 10 1,-187-3-104,-1 0-1,0 2 1,-1 1 0,1 1 0,-1 2 0,-1 1 0,1 0 0,40 25 0,-55-28-49,-1 0 1,1 2 0,-2-1 0,1 1 0,-1 1 0,-1 0 0,1 0 0,-2 1 0,1 0 0,-2 0 0,0 1 0,0 0 0,-1 0 0,0 1 0,-1 0 0,0 0 0,-2 0 0,1 0 0,2 24 0,-5-23-86,0 0 1,-1 0-1,-1 0 1,0-1-1,0 1 1,-2 0-1,0-1 1,0 1-1,-1-1 1,-1 0-1,0 0 0,-14 23 1,8-19-110,-1 0 1,-1-1-1,0-1 0,-1 0 0,-1-1 1,-1 0-1,1-1 0,-26 15 1,7-7-81,-2-2 0,0-1 0,-1-1 0,-1-3 0,0-1 0,-58 12 1,27-12-516,0-4 0,-134 2 0,164-11 196,-1-1 1,1-2-1,-1-2 1,1-1-1,1-3 0,-61-20 1,-36-32-3976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265 197 15143,'0'0'7747,"3"19"-6394,8 82-925,-4 1-1,-7 124 1,-37 219 250,6 98-937,31-540 152,0-9-71,-3-256-1454,8-317 564,0 494 1287,5 1 0,28-121 0,-26 158 17,2 1-1,2 1 1,2 0-1,2 1 1,46-73-1,-63 112-156,1 0 1,1 0-1,-1 0 0,0 1 1,1 0-1,0 0 0,0 0 1,1 1-1,-1 0 0,1 0 1,-1 0-1,1 0 0,0 1 1,0 0-1,0 0 0,13-1 1,6 0 74,0 1-1,52 3 1,-28 0-184,462-6 323,261 3 323,-378 32-42,-388-29-545,0 0 0,-1-1 0,1 2 0,-1-1 0,1 1 0,-1 0 0,0 0 0,0 0 0,0 1 0,0 0-1,5 3 1,-7-3-31,1 1-1,-1 0 1,0 0-1,0 0 1,-1 0-1,1 0 1,-1 0-1,0 1 1,0-1-1,-1 1 1,1 0-1,1 9 1,69 423-27,-57-329 36,12 138 8,-4 273 0,-24-510-15,1 0-1,-1 0 1,-1 0 0,0 0 0,0 0 0,-1 0-1,1-1 1,-2 1 0,0-1 0,0 0 0,0 0 0,-1 0-1,0-1 1,0 0 0,-1 0 0,0 0 0,0 0-1,-1-1 1,0 0 0,0-1 0,0 1 0,-1-1-1,0-1 1,-14 7 0,-10 3 4,-1-1 0,0-2 0,-1-2 0,0 0 0,-40 3-1,-485 32 307,301-32-203,-631 20 138,859-33-243,0 0 1,0-2-1,0-1 0,-52-14 0,69 13 51,1 1-1,-1-2 1,1 0-1,0 0 1,1-1 0,-1-1-1,1 1 1,1-2-1,0 0 1,0 0-1,0-1 1,1 0 0,-7-11-1,-6-12 96,2-1 0,2-1 1,1-1-1,2 0 0,1-1 0,2-1 0,2 0 0,-7-42 1,4-16-162,3 0 1,4-107 0,7 136-409,2 1 0,12-67 1,-7 96-1416,0 1 1,25-63-1,-32 96 1439,8-11-3444,2 11-2664,7 3-5418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4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192 409 13606,'276'-80'-444,"55"-18"3143,110-38 1748,-332 109-3675,1 5 0,129-10 0,-28 20 133,1 10 1,-1 9-1,-1 9 1,296 61-1,-470-71-701,-1 2-1,1 1 1,-2 2-1,0 1 1,0 2-1,43 24 1,-69-32-184,0 1-1,-1-1 1,1 1 0,-1 1 0,-1-1 0,0 1 0,0 0 0,0 1-1,-1-1 1,0 1 0,-1 0 0,0 0 0,0 1 0,-1-1 0,0 1-1,-1 0 1,0 0 0,-1-1 0,1 21 0,-2-2-53,-1 0 0,-1 0 0,-1 1 1,-2-1-1,-16 52 0,3-27 2,-3-1 0,-2-1 1,-41 68-1,-106 138-27,159-240 57,-134 186-171,-198 213-1,261-328-167,-4-3 1,-4-5-1,-4-3 0,-157 98 1,201-146 59,-2-2 0,-1-3 0,0-1 0,-2-4 0,-1-1 0,-86 15 0,98-26 97,-1-3 0,1-1 0,-1-2 0,0-1 0,0-3-1,1-2 1,0-2 0,0-2 0,-44-14 0,32 2 96,1-2 0,0-2 0,2-3 0,2-3 0,-94-70 0,66 34 148,2-2 0,-107-127 0,145 150 74,3-2 1,2-1-1,2-2 0,2-1 1,-32-77-1,49 97-120,2-2 1,0 0-1,3 0 1,1-1-1,1 0 1,2 0-1,1 0 0,2-1 1,2 1-1,7-48 1,-5 66-97,1 0 0,0 0 0,1 1 0,1 0 1,1 0-1,1 1 0,0 0 0,0 0 0,2 1 1,0 0-1,0 0 0,1 1 0,1 1 0,0 0 0,1 0 1,27-18-1,-18 16-429,0 1-1,1 1 1,1 1 0,0 1-1,0 1 1,1 1 0,0 2-1,0 0 1,1 1 0,37-1 0,31 5-2692,-12 5-1896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337 124 15767,'35'-13'1249,"-7"2"-1017,26-11 321,0 3 0,105-22 0,-67 30 889,0 4-1,139 7 1,-184 2-1260,-1 2 0,0 1 0,0 3 0,-1 2 0,0 1 0,48 20 0,-68-21-113,-1 2 0,0 0 0,-1 1 0,-1 1 0,0 1 0,-1 1 0,0 2 0,-2-1 0,0 2 0,-1 1 1,0 0-1,16 26 0,-18-20-73,-2 1 1,0 0-1,-2 1 1,-1 1-1,-1-1 1,8 40 0,-9-22-7,-3 1 0,-1 1 0,-3 63 0,-2-83 3,-2 0 0,-1 0 0,-1 0 0,-1-1 0,-2 0 0,0 0 0,-2-1 0,-1 1 0,-1-2 0,-2 0 0,0 0 0,-1-1 0,-2-1 0,-25 31 1,12-24-25,0 0 1,-2-2 0,-1-1-1,-1-2 1,-1-1 0,-1-2-1,-1-1 1,-1-2 0,-1-1-1,0-3 1,-62 18 0,31-16 8,0-2 1,0-4-1,-2-2 0,1-4 1,-141-8-1,176 1 12,0-3 0,0 0 0,0-3 0,1-1-1,0-1 1,1-2 0,0-1 0,1-2 0,0-1 0,-30-21 0,41 22 59,0 0 0,1-2 0,1 0 1,1-2-1,0 0 0,2 0 0,0-2 0,1 0 1,1-1-1,1 0 0,1-1 0,1-1 1,1 0-1,-9-33 0,11 25 119,1-1-1,2 0 1,1 1-1,2-2 1,1 1-1,1 0 1,2 0 0,11-57-1,-9 68-84,1 1 0,2-1 0,0 2 0,1-1 0,1 1 0,1 0 0,0 1 0,2 0 0,0 1 0,1 0 0,1 1 0,1 0 0,32-28 0,-40 40-319,1 0-1,-1 0 0,1 0 1,0 1-1,0 1 0,0-1 1,0 1-1,0 1 0,1-1 1,0 2-1,-1-1 0,17 0 1,-18 2-452,0 0 0,-1 1 0,1-1 0,-1 2 0,1-1 0,-1 1 0,1 0 0,-1 0 0,0 1 0,11 5 0,20 17-5726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12214,'0'0'720,"-21"13"979,6-5-1188,9-5-279,-1 0 1,0 0-1,1 1 0,0 0 1,-1 0-1,2 1 0,-1-1 0,0 1 1,1 1-1,0-1 0,0 1 1,1 0-1,0 0 0,0 0 1,0 0-1,0 1 0,1 0 0,0-1 1,1 1-1,0 0 0,-3 15 1,-3 337 4713,10-248-4591,38 367-380,-17-279-1839,-23-193-1515,0-26-163,0 2 1368,0-52-4987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20297,'0'0'3367,"21"13"-2681,3 1-496,-11-7-128,-1 0 0,0 1 0,0 1 1,-1 0-1,0 0 0,-1 1 0,0 0 0,18 24 0,-3 1 76,2-2 0,1 0-1,2-2 1,1-1 0,45 33-1,-63-53 35,1-1 0,0-1 0,0 0 0,1-1-1,0 0 1,0-2 0,0 1 0,1-2 0,0 0 0,0-1 0,0-1-1,0 0 1,1-1 0,-1-1 0,0 0 0,0-1 0,19-4 0,-27 3-126,-1 0 1,-1-1 0,1 0 0,0 0-1,-1 0 1,1-1 0,-1 0 0,0 0 0,0-1-1,-1 0 1,1 0 0,-1 0 0,0 0-1,0-1 1,-1 0 0,6-10 0,5-10-47,-1-1-1,18-49 1,-27 63-13,-4 10-1,20-55-573,3 0-1,3 2 1,40-63 0,-55 102-105,1 0 1,1 0 0,0 2-1,1-1 1,24-18-1,-26 25-245,0 0-1,1 1 0,0 1 0,0 0 0,0 1 0,1 0 0,0 1 0,21-4 0,67-2-9891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32:41.55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2234 1164 0,'0'0'35'0,"82"0"23"0,-21 7-22 15,16 1 19-15,16-1 35 16,13-3 4-16,9 0-10 16,13 3 4-16,11-1-5 15,3 5-54-15,13 3-28 16,13 5 15-16,20 3-11 15,27 2 8-15,28 6-4 16,18 6 20-16,15 2 15 16,11 4-23-16,3 4 0 15,4-2-2-15,7-3-2 16,13-3-16-16,14-4 4 16,18-3 0-16,22 2 7 15,22 2-8-15,11 3 0 0,21 3 1 16,11 3-5-16,5 1 0 15,6-3 0-15,1 0 0 16,1-2 0-16,7-3 0 16,1 1 0-16,4-1 0 15,9-2 0-15,2 0 0 16,9 0 0-16,7 2 0 16,-2 0 0-16,6-2 0 15,-4 3 0-15,-2-3 0 16,-1-1 0-16,-14-1 0 0,-5-4 0 15,-15 3 0 1,-18-3 0-16,-12 1 0 0,-27 1 0 16,-32-5 0-16,-31-2 0 15,-37-7 0-15,-40-1 0 16,-40-6 0-16,-39-2 0 16,-50-5 0-16,-44-1 0 15,-39-2 0-15,-28 1 0 16,-11 9-93-16,-23 12-263 15,-19 2 126-15,-15 3-309 16</inkml:trace>
  <inkml:trace contextRef="#ctx0" brushRef="#br0" timeOffset="4449.54">2343 2204 940 0,'0'0'12'16,"0"0"105"-16,0 0-24 16,0 0-4-16,0 0-46 15,0 0-36-15,0 0 50 0,3-6-23 16,-3 40-11-16,3 14-11 16,10 10 24-16,1 18-2 15,2 30-13-15,4 25 16 16,-6 27-18-16,-6 17-6 15,-5 3-13-15,-3 1 0 16,-6-3 2-16,-18-9-2 16,-6-9 0-16,-1-8 1 15,6-21 1-15,5-9 0 16,7-14-1-16,4-14-1 16,3-11 2-16,-2-14-1 15,1-9-1-15,7-7 0 16,0-6 2-16,0-6 2 15,0-10 1-15,0-13 25 16,3-5 37-16,3-6-3 0,1-1-16 16,1 1-36-16,5 2-9 15,2 1-2-15,7 1 7 16,4 1 2-16,8 4 1 16,8 1-6-16,10 2-2 15,8 3-2-15,7 1 0 16,12-3 1-16,5 1-1 15,7-5 1-15,14-2 2 16,18 2 0-16,14-2 0 16,22 6-3-16,31-1-1 15,22-1 0-15,23 5 8 16,13 0 3-16,-5 1 24 16,-9 4 18-16,9-2-53 0,2 0 1 15,15 3 0 1,10 0 4-16,9 2-4 0,11 2 3 15,10 3-4-15,12 2 5 16,10 1-1-16,6-1 0 16,2 3-4-16,3 2 13 15,-4 2-2-15,-5-1-11 16,-8-1 0-16,0 0 0 16,0-3 0-16,5 1 0 15,3 3 0-15,10 0 0 16,6-2 0-16,7 1 0 15,-5-7 0-15,-8-1 0 0,-10-3 0 16,-12-6 0 0,-8-3 0-16,-4-4 0 0,-2-2 0 15,-3-1 0-15,-2-2 0 16,-1-2 0-16,-7 1 0 16,-4-5 0-16,0 1 0 15,-11-4 0-15,-12-3 0 16,-10 0 0-16,-15 0 0 15,-8 0 0-15,-8 0 0 16,-13 0 0-16,-9 0 0 16,-10 6 0-16,-5 5 0 15,-13-3 0-15,-11-2 0 16,-19-3 0-16,-21-3 0 0,-16 0 0 16,-15 0 0-1,-9 0 0-15,-3 0 0 0,-4 0 0 16,2 0 0-16,1 6 0 15,-7 5 0-15,-3-2 0 16,-13-4 0-16,-6-3 0 16,-9-2 0-16,-2 0 0 15,-4 0 0-15,0 0 0 16,4 0 0-16,2-4 0 16,1-4 0-16,2-7 0 15,1-11 0-15,-3-12 0 16,-2-24 0-16,-8-29 0 0,-5-33 0 15,-3-36 0 1,-3-37 0-16,-1-25 0 0,2-26 0 16,1-1 0-16,-2 7 0 15,5 24 0-15,-4 28 0 16,-3 27 0-16,-12 37 0 16,-9 31-208-16,-39 28-214 15,-17 18-877-15</inkml:trace>
  <inkml:trace contextRef="#ctx0" brushRef="#br0" timeOffset="4808.54">4146 4057 41 0,'0'0'0'16</inkml:trace>
  <inkml:trace contextRef="#ctx0" brushRef="#br0" timeOffset="5359.59">7093 2727 1212 0,'0'0'121'15,"0"0"-20"-15,0 0-88 0,32 106-8 16,-4 3 11-16,14 39 45 16,0 42-4-16,-1 33-31 15,-11 17-15-15,-16 4-5 16,-14-15-4-16,-18-20-2 16,-19-10-2-16,-8-16-39 15,-6-15-80-15,-4-22-78 16,-9-37-130-16,-2-34-125 15</inkml:trace>
  <inkml:trace contextRef="#ctx0" brushRef="#br0" timeOffset="5816.13">4880 3777 1336 0,'0'0'4'15,"-91"-3"-2"-15,48-14 0 16,7-8 1-16,8-11 7 0,10-8 83 15,9-12-37-15,9-3 12 16,12-5-22-16,25-1-21 16,12 1 22-16,5 2-36 15,-3 6 10-15,-12 10-13 16,-11 17-7-16,-10 12 7 16,-11 10-6-16,-4 7-2 15,5 1-19-15,8 27-25 16,8 21 41-16,4 20 3 15,0 21 0-15,-14 19 0 16,-14 14 2-16,-12 11-2 16,-45 2-2-16,-32-9-4 0,-32-8 0 15,-31-15 4 1,-24-15-4-16,-9-17-81 16,-9-21-148-16,18-25-327 0</inkml:trace>
  <inkml:trace contextRef="#ctx0" brushRef="#br0" timeOffset="6417.92">12135 3338 343 0,'0'0'575'0,"0"0"-460"16,0 0-12-16,0 0-58 15,0 0-44-15,48 138 86 16,-14 1 22-16,8 46-50 15,-3 36-30-15,-6 21-15 0,-13 16-11 16,-11 1-1-16,-9-10-2 16,0-7 0-16,0-27-17 15,0-23-93-15,-3-37-85 16,-3-47-374-16</inkml:trace>
  <inkml:trace contextRef="#ctx0" brushRef="#br0" timeOffset="6921.65">10918 4319 1362 0,'0'0'16'0,"-164"0"-16"15,48 0 3-15,-13 0-2 16,4-3-1-16,13-8-1 16,20 2 1-16,26-1 0 15,24 3 1-15,21-8 3 16,17-5 6-16,4-7 48 15,7-8-41-15,20-1-10 0,9-1 9 16,7 3 3 0,1 4 12-16,6 1-17 0,1 5 18 15,0 4-25-15,-4 7-7 16,-8 12 0-16,-1 1 0 16,-1 30-8-16,4 19 5 15,1 13 2-15,-4 14 0 16,-13 9 1-16,-20 4 3 15,-13 10-3-15,-40 6 0 16,-29 1-3-16,-28-2-6 16,-17-10-46-16,-11-15-57 15,8-20-164-15,31-25-542 0</inkml:trace>
  <inkml:trace contextRef="#ctx0" brushRef="#br0" timeOffset="7891.92">15821 4543 902 0,'0'0'140'0,"0"0"23"16,0 0-67-16,0 0-55 15,0 0-29-15,-135-18 15 16,36 16 24-16,-21 0-10 15,-12 2-29-15,3 0-6 16,11 0-6-16,23 0 0 16,26-1-1-16,22-5-3 15,18-5-16-15,14-9 2 16,12-12 17-16,3-8-6 0,14-8 5 16,22-2 2-16,13 1 2 15,7 6-2-15,7 2 7 16,1 10 11-16,0 5 3 15,-4 8 3-15,-5 6-7 16,-8 7-10-16,-7 5 1 16,-9 3-4-16,-7 23-4 15,-2 11-2-15,-2 18-2 16,-11 15 4-16,-9 12-1 16,0 13-2-16,-32 6 1 15,-26 2-4-15,-30-6-6 16,-31-13 5-16,-25-12-12 0,-12-10-14 15,0-5-37-15,6-10-95 16,35-17-169-16</inkml:trace>
  <inkml:trace contextRef="#ctx0" brushRef="#br0" timeOffset="9545.75">22072 6467 1270 0,'0'0'36'0,"0"0"-22"16,-3 72-3-16,2 10 85 15,-1 30-20-15,-3 35-22 16,-6 26-35-16,-7 27-4 16,-14 21 14-16,-11 18 4 15,-8 29 1-15,-8 14-3 16,-7 12 7-16,6 6-20 15,13-6-10-15,18-5-4 0,20-3 2 16,9-11 14-16,9-6-2 16,12-8 7-16,-4-3-4 15,-6 0-1-15,-6 5 5 16,-5 7 4-16,0 10-3 16,0 6-6-16,-1 2-12 15,1 0-6-15,0-7 1 16,10-13-3-16,14-21 2 15,1-15-2-15,3-14 1 16,-1-10 1-16,-1-5 11 16,-1-6-1-16,4 3-9 0,0-3 2 15,3-7-5-15,2-6 0 16,1-12 0-16,-2-12 0 16,-7-11-4-16,-7-8 8 15,-8-6-4-15,-7-6 0 16,-4-4 0-16,-2 4-3 15,-14 2 3-15,-3 3-1 16,1 3 0-16,-1-4 1 16,-2-12-1-16,1-15-1 15,3-19-11-15,0-20 5 16,4-23-2-16,2-18 0 16,2-6-5-16,-1-3-11 15,-1 2 15-15,0 3 9 16,0 5 2-16,2-4-4 0,1-3-51 15,3-4-36-15,2-12-66 16,3-4 24-16,0-37-43 16,0-35-138-16,7-44-194 15</inkml:trace>
  <inkml:trace contextRef="#ctx0" brushRef="#br0" timeOffset="11432.04">22135 6202 953 0,'0'0'1'0,"0"0"38"16,107-61 49-16,-79 47-47 0,-7 0 45 15,0 7-12 1,0 0 22-16,4 7 8 0,16 0-57 15,20 0-14-15,25 14 6 16,28 1 2-16,24 2 7 16,19 0-4-16,19-1-8 15,3 1-5-15,8 0 13 16,11-2-18-16,11 0 6 16,23 2-2-16,12 2-15 15,-3 0 5-15,-14 1-2 16,-24-1-11-16,-26 2 12 15,-25-3-10-15,-23 1-5 0,-21-2-3 16,-15-3 1 0,-13-2-2-16,-6-2-12 0,-12-4-14 15,-11-2-6-15,-12-2-6 16,-12 1-9-16,-12 1-44 16,-8-1-62-16,-7-1 22 15,0 2-135-15,-12 0 166 16,-3 0-66-16,-1-3 78 15,1 1 53-15,0 0 35 16,4 1 2-16,2 1 6 16,1-1 29-16,3-1 14 15,-1 1 13-15,3-3 20 16,0 6-1-16,-3 5 8 16,-1 5-14-16,-4 12 6 15,1 10-16-15,-2 12-32 16,-3 11 3-16,-1 16-9 15,-2 16 1-15,-5 15 15 0,-4 11-24 16,-1 16-4-16,3 10 7 16,7 14-2-16,5 16 12 15,8 21 0-15,5 15-8 16,0 16-12-16,0 7 2 16,0-4-5-16,2 10-1 15,1 1 13-15,0 7 5 16,1 9-2-16,3-1-10 15,7 5 7-15,5 3-8 16,5 0-8-16,0-2-3 0,-3 2 5 16,-5-4-9-1,-11-1 0-15,-5-2 0 0,0-4 0 16,-8-5 0-16,-7 1 0 16,3-9 0-16,1-13 0 15,4-4 0-15,7-13 0 16,0 1 0-16,0-6 0 15,-3-12 0-15,-3-3 0 16,-5 1 0-16,-3-3 0 16,-1 1 0-16,0-3 0 15,1-11 0-15,1-7 0 16,1-7 0-16,-2-3 0 16,0-10 0-16,-4-9 0 15,-1-13 0-15,1-15 0 16,2-10 0-16,1-6 0 0,1-3 0 15,4-2 0-15,2 4 0 16,5 3 0-16,3 5 0 16,0-4 0-16,0-7 0 15,3-6 0-15,2-13 0 16,-2-10 0-16,-3-11 0 16,0-12 0-16,0-9 0 15,0-10 0-15,0-6 0 16,0-5 0-16,0-5 0 15,0-1 0-15,0-2 0 0,0-1 0 16,0 0 0 0,0 0 0-16,0 0 0 0,0 0 0 15,0 0 0-15,0 0 0 16,0 0 0-16,-19 0 0 16,-19-3 0-16,-20-5 0 15,-18-1 0-15,-21 1 0 16,-16-1 0-16,-16 1 0 15,-12-5 0-15,-21 0 0 16,-21 1 0-16,-26-1 0 16,-25 2 0-16,-12 1 0 15,-9 7 0-15,1 3 0 16,5 0 0-16,8 0 0 16,20 0 0-16,26 0 0 15,30-3 0-15,37 0 0 0,35 0 0 16,34 3 0-16,26-5 0 15,18 5 0-15,8-2 0 16,5 2 0-16,1 0 0 16,-1-1 0-16,2 1 0 15,0 0 0-15,0-7 0 16,0-12 0-16,15-8-105 16,11-12-367-16</inkml:trace>
  <inkml:trace contextRef="#ctx0" brushRef="#br0" timeOffset="12235.4">22620 4732 1680 0,'0'0'78'0,"0"0"-13"15,0 0 3-15,0 0 17 0,0 0-40 16,0 0-36-16,32 48-8 16,-27 17-1-16,-5 15 1 15,0 0 1-15,0-6-2 16,-11-5-22-16,-2-10-61 16,-2-14-58-16,3-16-88 15,-1-24-117-15,4-10-272 16</inkml:trace>
  <inkml:trace contextRef="#ctx0" brushRef="#br0" timeOffset="12562.99">22564 4738 1363 0,'0'0'136'0,"73"-110"-26"0,-32 54 7 16,6-1-13-16,1 1-41 16,4 2-17-16,-1 6-11 15,-9 10-11-15,-9 11-5 16,-10 10-11-16,-9 9 9 15,-5 5-12-15,-3 3-5 16,1 0 0-16,7 4-3 16,7 24-8-16,4 14-10 15,5 18 5-15,-4 13 16 16,-3 6 0-16,-10 3-2 16,-11-6-3-16,-2-9-13 15,-15-17-37-15,-17-17 3 16,-9-17-3-16,-11-16 38 0,-9 0 12 15,-7-24 4 1,-5-5 0-16,4-7-18 0,8 0-68 16,12-1-55-16,18 3-67 15,20 2-114-15,11 7-248 16</inkml:trace>
  <inkml:trace contextRef="#ctx0" brushRef="#br0" timeOffset="12919.82">22786 5005 1219 0,'0'0'0'0,"0"0"5"16,39-88 19-16,-20 57 69 15,0 6 26-15,-3 8-48 16,-4 7-19-16,-1 10-13 16,6 0-20-16,10 23-19 15,10 15-3-15,16 12 3 0,6 5 0 16,8 5 0-1,4-4-1-15,0-5-8 0,-8-11 6 16,-11-10 2-16,-10-10-1 16,-10-6 1-16,-6-9-9 15,-1-5-104-15,3 0-122 16,7-19-213-16</inkml:trace>
  <inkml:trace contextRef="#ctx0" brushRef="#br0" timeOffset="13295.61">23780 5252 1013 0,'0'0'33'0,"0"0"-12"0,0 0 79 16,0 0 45-16,0 0-37 16,0 0-34-16,-67 27 1 15,67-61 48-15,0-20-88 16,1-25-35-16,16-21 0 15,4-13-1-15,6 2-6 16,-1 14 7-16,3 26 3 16,-3 23 9-16,1 14 19 15,-3 14 6-15,-3 11-18 16,-5 9 4-16,1 9-23 16,1 35-5-16,-1 24 0 0,0 24 3 15,-2 14 2 1,-6 6 0-16,0-2-3 0,0-11-6 15,-2-16-55-15,-1-18-59 16,-3-24-21-16,-3-23-64 16,0-18-20-16,-9-17-156 15</inkml:trace>
  <inkml:trace contextRef="#ctx0" brushRef="#br0" timeOffset="13454.19">23749 4895 975 0,'0'0'215'0,"0"0"-140"0,0 0 0 16,83-65-31 0,-34 62-29-16,11 3-15 0,1 4-14 15,0 10-33-15,0 8-22 16,0 0-29-16,2 3-140 16,-2 6-157-16</inkml:trace>
  <inkml:trace contextRef="#ctx0" brushRef="#br0" timeOffset="13861.75">24451 5196 187 0,'0'0'638'15,"0"0"-503"-15,0 0 31 16,0 0-34-16,0 0-9 16,-68-72-33-16,59 29-47 15,1-4-31-15,-1-6-10 0,6 2 0 16,2 1-2-16,1 8 0 15,0 10-3-15,0 13 2 16,4 10-6-16,9 9-8 16,4 5-24-16,7 25-16 15,4 12-1-15,4 6 24 16,-3 0-9-16,0-7 18 16,-4-10 16-16,0-11 7 15,-4-13 1-15,3-7 29 16,1-13 34-16,4-24-6 15,1-16-5-15,-2-12-30 16,-4-4-2-16,-5 10-5 0,-4 15 14 16,-6 20 17-1,-3 16 33-15,0 8 7 0,10 34-87 16,11 34-10-16,9 30 5 16,3 17 4-16,-6 3-4 15,-6-5-26-15,-13-8-50 16,-6-17-76-16,-5-27-306 15</inkml:trace>
  <inkml:trace contextRef="#ctx0" brushRef="#br0" timeOffset="20651.82">1333 7166 1888 0,'0'0'64'16,"0"0"-53"-16,0 0-11 15,6 80 75-15,-3-27-66 16,-1 15-9-16,-2 10 0 15,0 5 0-15,0 2 0 16,0-2 0-16,0-5-9 16,8-2-139-16,18-10-110 15,17-12-286-15</inkml:trace>
  <inkml:trace contextRef="#ctx0" brushRef="#br0" timeOffset="21029.67">1415 7210 1366 0,'0'0'10'0,"48"-93"-8"16,-26 53 44-16,-1 3 54 15,2 8-50-15,-1 5-23 16,-3 7 5-16,-1 5-21 0,3 7-7 15,9 5-4-15,6 5-16 16,7 19-1-16,2 7 1 16,-6 9 6-16,-8 5 8 15,-9 3 1-15,-7 1-1 16,-12 1-11-16,-3-4 11 16,-9-4-2-16,-22-4 1 15,-11-9 0-15,-16-5-6 16,-6-12-23-16,-5-6-24 15,11-6-74-15,7 0-130 16,17-6-33-16,15-5-45 16</inkml:trace>
  <inkml:trace contextRef="#ctx0" brushRef="#br0" timeOffset="21345.32">2040 7386 1338 0,'0'0'62'0,"0"0"-57"0,99-15 20 16,-41 8 39-16,-3 0 2 16,-3 2-37-16,-7-4-17 15,-5 2-12-15,2-1-11 16,4-4-63-16,-4 4-32 16,1-1-117-16,-3-4-193 15</inkml:trace>
  <inkml:trace contextRef="#ctx0" brushRef="#br0" timeOffset="21700.04">2371 7115 1440 0,'0'0'79'0,"0"0"-4"16,0 0 49-16,0 0 57 15,0 0-33-15,0 0-148 16,-45-58 0-16,45 58 0 16,0 0 0-16,0 0 0 15,0 0 0-15,0 0 0 16,6 14 0-16,2 3 0 16,10 5 0-16,1 2 0 15,10 2 0-15,8-3 0 16,3 1 0-16,2 2 0 15,-1 1 0-15,-13 4 0 0,-11 3 0 16,-12 4 0-16,-5 5 0 16,-17 0 0-16,-18 3 0 15,-7-2 0-15,-3-7 0 16,2-3-35-16,4-4-99 16,17-2-133-16,16-11-110 15,7-9-363-15</inkml:trace>
  <inkml:trace contextRef="#ctx0" brushRef="#br0" timeOffset="22281.94">3077 7517 1616 0,'0'0'62'16,"0"0"-62"-16,0 0 0 16,0 0 45-16,0 0 19 15,0 0-55-15,0 82 4 16,0-36-7-16,-6 2-3 16,-2 3-3-16,-2 0 0 15,-5 0-10-15,3-8-32 16,-3-7-45-16,5-16 19 15,-2-16 0-15,4-8 53 0,2-30 15 16,5-19 1-16,1-10 14 16,0-11 33-16,19-2 14 15,4-4 8-15,2 4 29 16,5 4-18-16,0 9-22 16,1 8-31-16,3 1-7 15,6 7 0-15,-1 5-7 16,2 6-14-16,-7 5 0 15,-3 10 0-15,-7 6 0 16,-8 10 0-16,-5 5 0 16,1 9 0-16,1 22 0 15,2 8-3-15,3 4-8 16,0 2 3-16,-6-2-24 0,-9-2 5 16,-3-2 20-1,-8-3-11-15,-26-7-3 0,-12-4-12 16,-12-8-17-16,-5-8-38 15,8-7-60-15,12-2-75 16,14-4-130-16,17-15-151 16</inkml:trace>
  <inkml:trace contextRef="#ctx0" brushRef="#br0" timeOffset="23480.79">3967 7213 922 0,'0'0'51'15,"0"0"29"-15,0 0-24 16,0 0 46-16,-67-73 43 16,36 50-54-16,7 2-23 15,3 3 2-15,5 2 21 16,7 7-8-16,1 3-39 15,-1 4-32-15,-1 2-12 16,-7 0-8-16,-8 22 3 16,-3 6 0-16,-4 9 1 15,1 5-8-15,3 0-18 16,1 2-18-16,12-2-11 16,5-9-15-16,5-10-4 0,2-7-27 15,3-13 10-15,0-3 41 16,11-7 54-16,11-14 4 15,11-6-3-15,6-1 9 16,4-1 12-16,0 2 12 16,3 2-1-16,-7 2 3 15,-3 7-22-15,-6 5 5 16,-8 7-4-16,0 4-15 16,1 0-10-16,4 6-16 15,3 8-20-15,-2-1-18 16,-1-5-9-16,-5-4 34 0,-7-4 18 15,-3 0 20-15,-6-14 1 16,-3-16 29-16,-2-8 15 16,-1-7-1-16,0 1 18 15,0 6-3-15,-1 7 12 16,-4 8-12-16,2 9-9 16,0 7 8-16,2 6-29 15,-1 1-28-15,1 2-13 16,-3 22-8-16,-4 13 21 15,-1 12-1-15,-6 6 1 16,5-1-5-16,-4-6-22 16,4-15-32-16,8-11-7 15,2-12-4-15,0-10-1 16,8 0 71-16,16-8 10 0,1-16 5 16,3-5 0-16,1-2 17 15,-3-1 54-15,-3 6-8 16,-7 2-27-16,-5 12-11 15,-7 6-14-15,-1 6-10 16,-3 0-16-16,0 27-26 16,-3 17 18-16,-13 23 6 15,-11 12 1-15,-6 13 0 16,-6 5 1-16,-2-1-7 16,2-8-23-16,3-14-32 15,6-11-2-15,3-12 6 16,-1-9 21-16,3-12 14 15,-8-9 3-15,0-17 20 0,0-4 0 16,2-25 12-16,10-12 5 16,12-7 21-16,9-5 24 15,8 0-4-15,26-1-7 16,15 0-20-16,15 4 4 16,18-1-4-16,9 5-12 15,5-1-7-15,1 4 12 16,-3 1 0-16,-5 3-3 15,-10 1-2-15,-9 3-8 16,-18 0-4-16,-17 0 3 16,-16-1 4-16,-10 1-5 15,-6-1-9-15,-3-4-1 16,-3 3 0-16,-9 6 0 16,2 7-1-16,1 10 1 0,3 5-1 15,1 5-4-15,-5 2-14 16,-2 21-6-16,-9 16 20 15,-1 8 5-15,-1 9-4 16,-1 0-1-16,5-3-5 16,4-7-5-16,5-7-7 15,8-12-39-15,2-9-7 16,2-13-11-16,23-5 14 16,11 0 0-16,7-19-62 15,5-9-48-15,3-6 4 16,2-3-80-16,4-2-68 15</inkml:trace>
  <inkml:trace contextRef="#ctx0" brushRef="#br0" timeOffset="23695.95">5014 6793 1202 0,'0'0'189'15,"0"0"-189"-15,0 0 14 16,0 0 13-16,5 104 87 16,-2-48-37-16,-3 8-43 15,0 4-28-15,0 1-3 16,0-2-3-16,0 0-33 0,-6-8-84 16,4-12-114-16,-1-19-211 15</inkml:trace>
  <inkml:trace contextRef="#ctx0" brushRef="#br0" timeOffset="23859.5">4853 7230 1205 0,'0'0'0'0,"121"-20"-144"16,-49 12-31-16,5 2 175 15,-1 3 2-15,-3 2 10 16,-4 1-12-16,0-2-227 0</inkml:trace>
  <inkml:trace contextRef="#ctx0" brushRef="#br0" timeOffset="24197.48">5587 7123 1025 0,'0'0'170'0,"0"0"-144"16,0 0 11-16,0 0 42 15,0 0 66-15,0 0-92 16,-58-42-53-16,40 51-5 16,-12 10 2-16,-7 4 2 15,-5-1 0-15,-1 2-36 16,3-4-21-16,7-3-14 16,11-8 13-16,11-4-6 0,11-5 17 15,0 0 48-15,25-10 12 16,11-7 23-16,6-3 27 15,6 1-2-15,-2 5 23 16,-1 2 15-16,-8 9-40 16,-6 3-27-16,-4 0-25 15,-8 19-6-15,-8 5-9 16,-5 6-11-16,-6 1-41 16,0-4-43-16,-17-10-77 15,4-17-193-15</inkml:trace>
  <inkml:trace contextRef="#ctx0" brushRef="#br0" timeOffset="24715.12">5653 6686 1349 0,'0'0'58'0,"0"0"-8"15,0 0-34-15,0 0 27 16,0 0 43-16,0 0-80 15,22 54 19-15,-34-12-10 16,-6 3-10-16,-1 0-5 16,2 3-1-16,4-4-1 15,7-8-3-15,6-3-11 0,0-9-11 16,22-2 7-16,13-2 20 16,2-4 0-16,-1-4 1 15,1-10 0-15,-4-2 5 16,-3 0 7-16,-2-12 27 15,-1-6 29-15,-3-3 3 16,-2-3-40-16,-1 4-11 16,-4 1-4-16,-4 6-9 15,-4 5-3-15,-5 3-5 16,-2 5-5-16,1 2-11 16,4 16-29-16,1 10 40 15,1 5 5-15,-3 0-2 16,-2 0 1-16,0-1 1 0,-4-2-1 15,0-4-23 1,-13 0-12-16,-15-8-19 0,-5-4 32 16,-1-7-7-16,-1-7 2 15,4 0-16-15,4-7-44 16,5-8-50-16,10-2-34 16,9-3-79-16,3-3-161 15</inkml:trace>
  <inkml:trace contextRef="#ctx0" brushRef="#br0" timeOffset="24915.86">6206 6779 1003 0,'0'0'119'16,"0"0"-52"-16,0 0-44 0,81-58 82 16,-75 58 30-16,-3 7-84 15,4 27-50-15,2 18 19 16,0 16 23-16,4 7-28 15,-2 1-7-15,-2-6-5 16,-6-8-3-16,1-8-1 16,-1-8-18-16,-3-12-58 15,6-8-79-15,2-11-138 16,8-10-185-16</inkml:trace>
  <inkml:trace contextRef="#ctx0" brushRef="#br0" timeOffset="25277.69">6577 7216 918 0,'0'0'140'0,"0"0"-33"0,0 0-36 15,26-109-6-15,-26 61 21 16,0-9-28-16,0-1-25 16,-3 6 0-16,-3 12 5 15,3 16 2-15,0 10-4 16,3 8-19-16,0 6-17 15,-2 4-1-15,-7 22-28 16,-7 16 25-16,-11 14 4 16,-7 8 0-16,-5 0 0 15,2-4 0-15,5-10-8 16,7-14-41-16,13-16 2 0,12-12 9 16,0-8 37-16,27 0 1 15,12-5 9-15,7-12 11 16,5-4-12-16,-2 1 1 15,-3 4-8-15,-7 6-1 16,-6 10-5-16,-8 0-35 16,-4 8-97-16,-3 10-146 15,-2-3-215-15</inkml:trace>
  <inkml:trace contextRef="#ctx0" brushRef="#br0" timeOffset="39101.86">21936 7500 649 0,'0'0'275'15,"0"0"-191"-15,0 0 91 16,0 0-25-16,0 0 2 15,0 0-50-15,0 0-27 16,0 0-33-16,28-5-3 16,-3 5-10-16,15 0 0 15,11 0-10-15,13 8-16 16,10 1 5-16,5 1-3 16,2 0 4-16,5-2-1 15,2 0-3-15,3-3 2 16,0 0 6-16,2 0 15 15,4 2-11-15,5-2-2 16,8 2 19-16,3 1-13 0,0 1 0 16,-1 2-11-16,-2 0-9 15,-5 0 1-15,-2-3 2 16,-6 3 3-16,-2-5-2 16,2 2-1-16,4 1-4 15,1-1 0-15,3 1 0 16,2 3 0-16,-4 0 0 15,-3 0 0-15,-6-1 0 16,-8 0 0-16,-7-3 0 16,-7-4 0-16,-14 0 0 15,-9-3 0-15,-10-1 0 16,-2 0 0-16,-3 0 0 0,4 0 0 16,4 0 0-16,5 2 0 15,0 2 0-15,-3 2 0 16,-2-1 0-16,-2 4 0 15,1-1 0-15,4 2 0 16,2 0 0-16,2 0 0 16,-2-1 0-16,-10-2 0 15,-10-3 0-15,-11-4 0 16,-14 3 0-16,-2-3 0 16,0 0 0-16,-8 5 0 15,-20 2 0-15,-18 6-33 16,-15 4-117-16,-10-4-155 15,3-1-319-15</inkml:trace>
  <inkml:trace contextRef="#ctx0" brushRef="#br0" timeOffset="40137.55">21754 8567 952 0,'0'0'37'0,"0"0"17"0,0 0 19 16,0 0-8-16,0 0 38 16,0 0-19-16,-35-7 5 15,35 7 2-15,0 0 28 16,11 0 5-16,16 0-31 16,12 0-54-16,19 0-25 15,17 0 4-15,22 4 5 16,12 3 3-16,16 3-19 15,9 2 6-15,5 1-1 0,0 4-1 16,-5 0-11 0,-3 0 0-16,2 2 0 0,3-5 0 15,2 1 0-15,18-1 0 16,16 2 0-16,13 0 0 16,8 1 0-16,-11 0 0 15,-15-3 0-15,-24-2 0 16,-13-2 0-16,-17-5 0 15,-14 0 0-15,-7-1 0 16,-1 3 0-16,3 4 0 16,8 5 0-16,5 4 0 15,-3 1 0-15,-10-1 0 16,-19-6 0-16,-26-5 0 16,-22-5 0-16,-15-2 0 0,-12-2 0 15,0 0 0-15,0 0 0 16,0 0 0-16,0 0 0 15,0 0 0-15,0 0 0 16,-15 0-157-16,-7-10-283 16,-17-16-865-16</inkml:trace>
  <inkml:trace contextRef="#ctx0" brushRef="#br0" timeOffset="40701.33">21928 7586 1187 0,'0'0'154'0,"0"0"-45"15,0 0 23-15,0 0 17 16,107 105-34-16,-61-56-69 15,8 8-25-15,4 11-15 0,5 3-5 16,2 4-1-16,5-2 0 16,-4-1-6-16,-5-2-18 15,-6-10-10 1,-8-5-29-16,-9-14-59 0,-6-15-32 16,-7-12-88-16,-9-14-113 15,-10-16-251-15</inkml:trace>
  <inkml:trace contextRef="#ctx0" brushRef="#br0" timeOffset="40958.04">22516 7565 1184 0,'0'0'58'16,"0"0"61"-16,0 0 45 0,0 0-28 15,0 0-43-15,0 0-66 16,115 78-9-16,-56 4 17 15,9 13-10-15,7 10-4 16,5 10-12-16,4 2-7 16,-2-7-2-16,-2-11-8 15,-9-21-27-15,-9-21-22 16,-11-15-69-16,-11-18-55 16,-10-21-91-16,-11-6-159 15</inkml:trace>
  <inkml:trace contextRef="#ctx0" brushRef="#br0" timeOffset="41152.57">23285 7795 1360 0,'0'0'93'16,"86"22"-11"-16,-41 18 14 16,0 10 6-16,-5 10-34 15,1 5-36-15,1 7-20 16,5 3-8-16,10 6-4 15,4-5 0-15,5-6-28 16,0-12-50-16,-6-15-61 16,-12-19-54-16,-17-24-112 15,-13-15-239-15</inkml:trace>
  <inkml:trace contextRef="#ctx0" brushRef="#br0" timeOffset="41351.91">23889 7858 1282 0,'0'0'69'0,"108"47"4"16,-39 17 31-16,3 13-20 16,-3 15-19-16,-10-1-17 15,-7-3-30-15,-7-10-14 16,-8-8-4-16,-1-11-21 16,-6-9-57-16,-6-14-73 15,-5-20-159-15,-1-16-222 16</inkml:trace>
  <inkml:trace contextRef="#ctx0" brushRef="#br0" timeOffset="41513.92">24557 8051 1106 0,'0'0'6'16,"113"148"64"-16,-49-54 17 16,-1-4 5-16,-3-12 4 15,-5-13-28-15,-3-9-31 16,-4-8-32-16,-6-13-5 15,-9-14-46-15,-8-17-73 16,-6-11-71-16,-10-37-158 16,-4-24-416-16</inkml:trace>
  <inkml:trace contextRef="#ctx0" brushRef="#br0" timeOffset="41698.15">24987 7649 755 0,'0'0'146'15,"0"0"-127"-15,75 106 170 16,-20-30-19-16,7 12-18 16,3 6-42-16,-2-3-53 15,-9-4-8-15,-6-11-35 16,-12-8-14-16,-11-8-48 16,-9-13-129-16,-10-14-188 15,-4-13-595-15</inkml:trace>
  <inkml:trace contextRef="#ctx0" brushRef="#br1" timeOffset="49118.21">6728 6873 943 0,'0'0'65'15,"0"0"13"-15,0 0-45 16,0 0-13-16,0 0 36 16,0 0 2-16,0 0 8 15,33-8-23-15,-23 4-28 16,5 2-13-16,5-1-1 16,5-1 0-16,8-2 0 15,6-2 0-15,8-2 0 0,2-1 23 16,1-1 18-16,2 1-11 15,0-1-18-15,2 1-10 16,4 3-2-16,0-1-1 16,-1 1 0-16,3 2 1 15,-7-2-1-15,1 4 0 16,-8 0 1-16,2 0-1 16,3-1 0-16,17 0-6 15,16 0-41-15,16-1-104 16,13 1 151-16,8-1 45 15,10 2-45-15,11-1-10 0,4 3 2 16,3-4 4 0,5 0 3-16,1-1-3 0,4-1-8 15,4 1 3-15,-2-1 4 16,6-3 0-16,-1 2 2 16,1 1-2-16,5-2 5 15,2 3 2-15,11 1 1 16,-3 1-1-16,3 4-2 15,-3-3 0-15,-5 0-3 16,-2-1 2-16,-8 0 2 16,0 1 2-16,-9-3-2 15,-1 4 4-15,1 2-4 16,3 1 5-16,8 0-3 16,5 0 2-16,6 1 6 0,-2 6-7 15,-5 0-4-15,-9-2 1 16,-7 0-2-16,-8-2 2 15,-3-1 0-15,-2 1 10 16,3-2 9-16,5 5-8 16,3 4-3-16,3-1 0 15,-1 4-8-15,-2-1 0 16,-1 0-1-16,-7 1 0 16,-4 0-1-16,-7-1-2 15,-2-4 3-15,-7 1-2 16,0 0 2-16,-2-1 0 15,2 6 0-15,3-1-1 16,6 1 1-16,1 3 1 16,3 0 0-16,3 3 0 0,-8-3-1 15,-7 2 0-15,-9-2-2 16,-9-3 0-16,-2 1 0 16,-5-1 2-16,1-1 0 15,3 3 0-15,4-1 1 16,-1 1 0-16,5 1-1 15,-2-1 2-15,-5 1-3 16,-2 2 1-16,-11-5-2 16,-2 0 2-16,-2-1 0 15,0-3-1-15,1 1 1 16,4-2 2-16,-1 7 7 16,5-2-1-16,0 5-3 0,1 1-2 15,1-3 0 1,-7 3-3-16,-5-3-3 0,-10-4 3 15,-1 0 5-15,-1-1-4 16,3 0 0-16,-1-1 1 16,2 3-1-16,3-1 3 15,2 0 36-15,-4 1-7 16,-7-2-19-16,-6-2-2 16,-7 0 3-16,-5-6-4 15,-7 1-6-15,-3-2-3 16,-10-3 2-16,-3 4-4 15,-2 1 1-15,2 3 1 16,2 2-2-16,4-1-2 16,2 1 1-16,0-3 1 0,-2-1 3 15,-3-2 4-15,-2-1 12 16,1-1-5-16,4 5-12 16,3-1 2-16,1 0 0 15,-2 2 8-15,-5-3 6 16,-5-1 4-16,-8-2 1 15,-7 1-13-15,0-1-4 16,-2 0 5-16,-1-1-8 16,6 0 1-16,2 2-3 15,3-1 1-15,1 0 1 16,-2 1-2-16,-2-2 2 16,-7 1 6-16,-4 0 4 0,-3-2 2 15,-3 0-3-15,-3 0-5 16,-3 0 0-16,0 0-2 15,0 0 8-15,0 0 0 16,0-6-1-16,0-9-12 16,-4-5-3-16,-10-2-2 15,-5-4 5-15,-2-4 1 16,-5 2-1-16,-1-3 0 16,-2 1 0-16,2 1 0 15,2 2 0-15,4 3 1 16,4 0 3-16,3 5-1 15,3 0 2-15,2 5 1 16,2-2 2-16,1 3 2 16,1 5 3-16,2 0 3 15,2 5 7-15,-1 2 4 0,2 1-5 16,0 0-2-16,0 0-1 16,0 0-7-16,0 0-4 15,0 0-1-15,0 0-3 16,0 0-3-16,0 0-1 15,0 0 0-15,0 0-4 16,0 0 1-16,0 0-2 16,3 7 3-16,9 10 2 15,6 5 0-15,4 2 3 16,1-2 1-16,1 2-2 0,1-2-2 16,-1 0 0-16,-1 0 4 15,2-2-4-15,-3 0 1 16,2 5-1-16,-1-1 0 15,-4-3 1-15,-2-1-1 16,-6-4 0-16,-3-2 0 16,-1-5 0-16,-6-2 0 15,-1 1 0-15,0 1-2 16,0 3 0-16,-4 6-1 16,-11 7 3-16,-4 7 1 15,-4 5-1-15,-1 1 0 16,-3 7 0-16,1-2-3 15,-3 6-77-15,-4-13-181 0,4-19-414 16</inkml:trace>
  <inkml:trace contextRef="#ctx0" brushRef="#br1" timeOffset="51135.75">2544 10994 1502 0,'0'0'138'0,"0"0"-14"15,0 0-21-15,0 0 3 0,0 0-63 16,0 0-32-16,6 76 2 16,-6 1-6-16,0 14-7 15,0 10 0-15,0 7 0 16,0 2 0-16,-4-5 0 16,-8-6 0-16,3-13 0 15,-3-17 0-15,0-13-42 16,5-17-76-16,2-15-63 15,5-17-107-15,5-7-189 16</inkml:trace>
  <inkml:trace contextRef="#ctx0" brushRef="#br1" timeOffset="52718.71">2602 10706 907 0,'0'0'198'0,"0"0"-106"0,111-12 1 16,-59 12-41-16,11 0-26 15,7 5-2-15,12 2 32 16,9 0 17-16,9-2 9 16,13 3 11-16,5-4-5 15,6 6-41-15,0-3-11 16,1 3-20-16,6-3-4 15,0 2-4-15,-1-4-2 16,6 2 3-16,0 1 1 16,-2 2 0-16,0-1-9 15,-4-2 2-15,-1 3 9 0,-3-3-2 16,-10 0 11 0,-10-4 2-16,-21 0-8 0,-13-1-2 15,-22 0-2 1,-14 0-11-16,-12-1 0 0,-13 1 0 15,-5 0 0-15,-6-2 0 16,0 0 0-16,0 0 0 16,0 0 0-16,0 0 0 15,0 0 0-15,0 1 0 16,0-1 0-16,0 0 0 16,0 8 0-16,0 6 0 15,0 11 0-15,-8 9 0 16,-1 5 0-16,3 9 0 15,0 8 0-15,2 12 0 0,1 17 0 16,0 14 0 0,0 17 0-16,0 11 0 0,-2 8 0 15,-1 1 0-15,-1-6 0 16,4-10 0-16,0-12 0 16,3-15 0-16,-3-15 0 15,3-11 0-15,-2-14 0 16,2-18 0-16,-1-14 0 15,1-11 0-15,0-8 0 16,0 0 0-16,0-1 0 16,-2 2 0-16,-1 2 0 15,-3 0 0-15,-5 4 0 16,-9 1 0-16,-10 0 0 0,-17 3 0 16,-13 0 0-1,-15-3 0-15,-13 0 0 0,-11 2 0 16,-12 1 0-16,-11 4 0 15,-15-2 0-15,-14-2 0 16,-4-4 0-16,-11-6 0 16,2-3 0-16,6 0 0 15,7-9 0-15,14-4 0 16,6 3 0-16,12-1 0 16,11 3 0-16,14 1 0 15,9 3 0-15,13-1 0 16,6 2 0-16,3 0 0 0,12-2 0 15,-1 1 0 1,9 2 0-16,4-1 0 0,6 0 0 16,9 3 0-16,6 0 0 15,-1 0 0-15,2 0 0 16,-5 0 0-16,-2 0 0 16,-4 0 0-16,-8 0 0 15,0 3 0-15,-2-3 0 16,0 2 0-16,4 1 0 15,6 0 0-15,2-1 0 16,8 2 0-16,2-4 0 16,5 3 0-16,7-3 0 15,1 0 0-15,3 0 0 16,0 0 0-16,0 0 0 16,0 0 0-16,0 0 0 0,0 0 0 15,0 0 0-15,0-3 0 16,0-6 0-16,1-1 0 15,7-2 0-15,-2 1 0 16,0 0 0-16,0-1 0 16,1-3 0-16,-2-3 0 15,-1-5 0-15,1-6 0 16,-1-7 0-16,5-5 0 16,0-12 0-16,5-13 0 15,2-19 0-15,-4-20 0 16,3-16 0-16,-11-10 0 15,-4 9 0-15,0 23 0 0,0 20 0 16,0 30 0-16,0 15 0 16,0 9 0-16,0 7 0 15,0-1 0-15,0 2 0 16,5 2 0-16,1 2 0 16,0 3 0-16,-2 2-12 15,-1 0-35-15,0-2 13 16,3-3 15-16,2-4 15 15,5-6 2-15,-1-3 2 16,7-6 0-16,-5-4-2 16,-1 0-21-16,-7-3-33 15,0 0-38-15,0 3-31 16,-1 6 35-16,0 4 24 0,0 10-22 16,-1 3-39-1,1 5-62-15,4 1-66 0</inkml:trace>
  <inkml:trace contextRef="#ctx0" brushRef="#br1" timeOffset="52999.46">2522 10860 775 0,'0'0'254'0,"0"0"-122"0,0 0-35 16,0 0-25-16,0 0-20 16,0 0 8-16,-3-38-7 15,1 32-21-15,2 0 16 16,0 3 3-16,0 1-12 16,0-1-7-16,0 0-12 15,17 0-18-15,26 0-2 16,27-2-23-16,31 3-6 15,29-1-10-15,27-1-58 16,28-6-273-16</inkml:trace>
  <inkml:trace contextRef="#ctx0" brushRef="#br1" timeOffset="62607.65">22035 8157 829 0,'0'0'135'0,"0"0"-30"15,0 0 1-15,0 0-29 16,-91-50-8-16,75 44-26 16,3 0-9-16,4 4 1 15,4-1 21-15,3 3 25 16,2-2 21-16,0 2 15 15,0 0-18-15,0 0-3 16,0 0-33-16,13 0-63 16,11 7 0-16,17 12 0 15,11 6 0-15,7 6 0 16,1 5 0-16,0 1 0 16,-3 3 0-16,2-1 0 0,5 0-118 15,-1-5-309-15,-4-2-577 16</inkml:trace>
  <inkml:trace contextRef="#ctx0" brushRef="#br1" timeOffset="65759.4">5421 11397 1149 0,'0'0'49'0,"0"0"-17"16,0 0 82-16,0 0 5 15,0 0-70-15,0 0-22 16,0 0 1-16,100-50 41 16,-58 30 34-16,15-10-20 15,16-5-23-15,9-9-23 0,14-9-12 16,12-5-3-16,15-7 1 15,15-8 5-15,10-7-8 16,10-4-10-16,3-3-10 16,-1-5 0-16,-6 2 0 15,-7 1 0-15,-10 3 0 16,-8 7 0-16,-9 10 0 16,-10 8 0-16,-12 10 0 15,-16 6 0-15,-8 10 0 16,-14 11 0-16,-12 13 0 15,-11 11 0-15,-16 8 0 16,-18 29-49-16,-15 3-360 16,-45 2-495-16</inkml:trace>
  <inkml:trace contextRef="#ctx0" brushRef="#br1" timeOffset="66766.27">8491 9190 521 0,'0'0'540'0,"0"0"-540"15,0 0-29-15,0 0 29 16,0 0 2-16,-91 53-2 15,70-32-15-15,4 5-62 16,6-5-62-16,3-1-261 16</inkml:trace>
  <inkml:trace contextRef="#ctx0" brushRef="#br1" timeOffset="67015.52">8281 9373 760 0,'0'0'550'0,"0"0"-443"16,0 0 10-16,0 0 61 15,0 0-33-15,0 0-87 16,-24 9-41-16,8 49 43 16,-2 24-5-16,-2 22-55 15,8 19 0-15,1 16 0 16,6 9 0-16,5 6 0 16,0-4 0-16,0-14 0 15,0-20 0-15,3-27 0 0,4-29-56 16,-4-22-27-16,-1-21 11 15,-2-17-23-15,0-14-25 16,-5-31-48-16,-6-23-204 16,0-25-221-16</inkml:trace>
  <inkml:trace contextRef="#ctx0" brushRef="#br1" timeOffset="67612.88">8194 9399 1381 0,'0'0'33'0,"129"-36"-8"16,-47 20 41-16,13 0-5 15,14 1-29-15,18 2-20 16,17-2-3-16,13 0 16 15,13-1 29-15,8-1 10 16,1 1-14-16,-5-1-23 16,-5-4 17-16,-17 1 13 15,-15 1-8-15,-21 0-3 16,-23 5-34-16,-23 4-12 16,-19 2 0-16,-19 4 0 15,-16 2 0-15,-12 2 0 16,-4 0 0-16,3 0 0 0,1 9 0 15,5 24 0-15,0 21 0 16,0 20 0-16,-3 16 0 16,-1 16 0-16,-1 12 0 15,7 10 0-15,3 8 0 16,-1-1 0-16,1-7 0 16,-6-2 0-16,-5-7 0 15,-3-8 0-15,0-12 0 16,-5-18 0-16,-17-17 0 15,-12-14 0-15,-18-13 0 16,-22-15 0-16,-26-10 0 16,-29-8 0-16,-23-4 0 15,-19 0 0-15,-5-2 0 0,-1-8 0 16,16 1 0-16,15-2 0 16,13 2 0-16,15 2 0 15,11 0 0-15,11 0 0 16,18-1-198-16,25-10-243 15</inkml:trace>
  <inkml:trace contextRef="#ctx0" brushRef="#br1" timeOffset="68296.61">5521 11359 1340 0,'0'0'70'16,"0"0"4"-16,0 0 46 16,0 0 69-16,0 0-48 15,93 99-51-15,-24-27-67 0,14 20-23 16,11 15 0-16,15 11 0 15,10 8 0-15,11 5 0 16,16 6 0-16,9 0 0 16,8 0 0-16,2-5 0 15,-13-10 0-15,-14-13 0 16,-25-18 0-16,-25-17 0 16,-19-9 0-16,-20-11 0 15,-16-8 0-15,-12 0 0 16,-8-5 0-16,-7-6 0 15,-4-7 0-15,-2-9 0 16,0-7 0-16,0-5 0 16,0-7-81-16,4-2-123 15,2-26-183-15,10-17-828 0</inkml:trace>
  <inkml:trace contextRef="#ctx0" brushRef="#br1" timeOffset="68777.85">7750 12789 1762 0,'0'0'109'0,"0"0"-109"16,43 139-17-16,-22-41 17 15,-2 16 6-15,-1 10 5 0,-4 13 30 16,-1 8 2 0,-4 13-14-16,5 1-20 0,2-3-3 15,2-7-5 1,9-10-1-16,3-15-1 0,-2-15-7 15,0-23-15-15,-10-24-20 16,-12-24-16-16,-6-31-49 16,-11-17-75-16,-17-39-28 15,-2-21-366-15</inkml:trace>
  <inkml:trace contextRef="#ctx0" brushRef="#br1" timeOffset="69601.19">7722 13026 1099 0,'0'0'84'0,"82"-55"-6"16,-21 31-9-16,22 4 37 15,29 1-32-15,22 4 8 16,32 2 9-16,26-3-3 16,17 2-32-16,13 3 13 0,1 2 1 15,-13 6-4-15,-19 3-51 16,-12 0-15-16,-17 14 0 16,-13 3 0-16,-16 0 0 15,-16-3 0-15,-14-2 0 16,-11-2 0-16,-7-3 0 15,-13 0 0-15,-14-2 0 16,-21-1 0-16,-20-1 0 16,-13 1 0-16,-4 3 0 15,0 6 0-15,0 6 0 16,-9 8 0-16,-3 9 0 16,2 10 0-16,1 8 0 15,4 11 0-15,5 10 0 16,0 12 0-16,11 7 0 0,13 10 0 15,5 12 0-15,10 8 0 16,7 6 0-16,8 2 0 16,6-4 0-16,1-4 0 15,0-2 0-15,-7-9 0 16,-7-8 0-16,-12-13 0 16,-13-12 0-16,-10-12 0 15,-6-9 0-15,-4-12 0 16,-2-7 0-16,0-9 0 15,-17-4 0-15,-16-4 0 16,-17-7 0-16,-25-7 0 16,-25-9 0-16,-28 0 0 15,-32-1 0-15,-22-7 0 0,-16 8 0 16,-4 0 0-16,1 10 0 16,7 8 0-16,-1 3 0 15,4-2 0-15,6-3 0 16,-2-8 0-16,7-8 0 15,1 0 0-15,14-17 0 16,16-2 0-16,25 0 0 16,28 0 0-16,29 0 0 15,22 0 0-15,17 0 0 16,4-1 0-16,6-4 0 16,-1-6 0-16,-5-7 0 15,-6-5 0-15,0 0-22 16,0 3-263-16,5 4-108 0,10 10-265 15</inkml:trace>
  <inkml:trace contextRef="#ctx0" brushRef="#br1" timeOffset="74027.53">2131 5218 1155 0,'0'0'159'16,"0"0"-123"-16,0 0-22 15,0 0 25-15,0 0 82 16,0 0-5-16,0 0-56 15,-1 100-13-15,1-57-18 16,11 0-12-16,9 6-3 16,13-2-6-16,8 0-5 0,6-3-3 15,2-9-3-15,-3-7-9 16,-4-11-4-16,-5-10 3 16,-1-7 9-16,0-7 4 15,7-20 5-15,8-10-1 16,7-6-3-16,3-5-1 15,2-1 2-15,0 5-1 16,0 3 1-16,0 9-2 16,4 11 0-16,5 17 3 15,10 4 6-15,0 24-2 16,-7 12-7-16,-7 10-3 16,-8 7 0-16,-2 1 1 15,-6 6-3-15,-4 1 5 16,-2-3-1-16,-1 0 1 0,1-5 0 15,5-10-1-15,-2-11 1 16,8-13 1-16,1-16 4 16,3-3-5-16,2-22-11 15,-5-10 2-15,2-11 3 16,-2-6 6-16,6-6 2 16,5-1 7-16,5 1 15 15,11 4 7-15,6 7-2 16,9 10-3-16,8 15-8 15,8 12 5-15,3 7 4 16,2 1-12-16,4 19-1 0,2 4 1 16,3 3-3-1,-8 2 7-15,-3-4-11 0,-13-2-2 16,-10-1-6 0,-8-5 0-16,-12-4 0 0,-14-9 0 15,-12-4 0-15,-9 0 0 16,-9-14 0-16,-10-3 0 15,-7 0 0-15,-10 5 0 16,-5 2-17-16,-2 6-84 16,-16 4-127-16,-6 0-79 15,2 2-281-15</inkml:trace>
  <inkml:trace contextRef="#ctx0" brushRef="#br1" timeOffset="76562.43">5184 4579 1143 0,'0'0'187'0,"0"0"-49"15,0 92-32-15,0-58 19 16,0 2-9-16,0 1-66 16,0 1-41-16,-4-4-9 0,-5-6-23 15,0-8-48-15,3-5-84 16,1-11-61-16,4-4-184 16,1-4-343-16</inkml:trace>
  <inkml:trace contextRef="#ctx0" brushRef="#br1" timeOffset="76956.84">5556 4695 998 0,'0'0'299'0,"0"0"-193"16,113-33-68-16,-76 28 24 0,-4 2 84 15,-9 3-2 1,-7 0-67-16,-6 0-37 0,-6 0-25 15,1 14-13-15,3 6-2 16,3 8 0-16,-5 2 2 16,-2 4-2-16,-5-1 0 15,0 1-2-15,-3-4 2 16,-18-5-7-16,-10-5 3 16,-10-8 0-16,-4-6-4 15,-4-6-5-15,7 0 4 16,8-7 5-16,12-7-3 15,4-7 1-15,12-5-5 16,4-3-19-16,2-7-31 16,0 1 8-16,14 0-11 15,13-2-11-15,6 0-14 0,8 4-84 16,10 2-151-16,7 6-76 16,2 11-143-16</inkml:trace>
  <inkml:trace contextRef="#ctx0" brushRef="#br1" timeOffset="77101.59">6294 4498 1088 0,'0'0'217'0,"0"0"-217"16,0 0-12-16,0 0 12 16,2 115 86-16,-11-48-7 15,-5 14-46-15,-1 5-33 0,-1 1-23 16,-2-4-106-16,4-15-231 15</inkml:trace>
  <inkml:trace contextRef="#ctx0" brushRef="#br1" timeOffset="77916.61">4732 4705 715 0,'0'0'259'16,"0"0"-89"-16,0 0-33 15,0 0-2-15,11-72-22 0,13 60-21 16,1 0-32 0,3 3 0-16,4 2 8 0,-1 3-21 15,-1 4-5-15,0 0-26 16,-7 0-13-16,-6 3-3 15,-5 11-10-15,-12 5-12 16,0 5-27-16,-18 5 1 16,-18-2-22-16,-10-2 9 15,-5-3 12-15,-1-2 18 16,6-4 12-16,13-7 15 16,12-2 3-16,9-7 1 15,11 0 3-15,1-4 6 0,0-14 11 16,6-5-20-16,7-1 0 15,-4 2-4-15,-3 0-3 16,-4-1-12 0,-2 4-81-16,-5 1-158 0,-17 3-264 15</inkml:trace>
  <inkml:trace contextRef="#ctx0" brushRef="#br1" timeOffset="78309.45">4248 4556 1401 0,'0'0'160'0,"0"0"-126"0,86-18-25 15,-69 15 40-15,-9 2 43 16,-3 1-53-16,-5 0-39 15,0 8-21-15,0 10 2 16,-2 8 17-16,-9 4-3 16,-6-1-10-16,-2 2-26 15,-8-2 5-15,3-2-6 16,-3-4 7-16,-1-3 4 16,-1-8 10-16,-2-6 12 0,0-6 9 15,-6-1 3 1,1-20 11-16,0-9-3 0,8-4-2 15,7-2-9-15,12 0-17 16,9 2-25-16,0 3 11 16,22 7-7-16,11 7 9 15,4 6-22-15,1 5 1 16,-7 3-31-16,-4 3-103 16,-8 0-233-16</inkml:trace>
  <inkml:trace contextRef="#ctx0" brushRef="#br1" timeOffset="78721.39">3818 4478 1153 0,'0'0'268'0,"79"-24"-216"15,-52 19-37-15,-9 1 51 16,-9 4 30-16,-6 0-68 16,-3 0-28-16,0 11-78 15,-14 13-18-15,-11 5 55 16,-11 3-50-16,-8 0-16 16,-4-2 16-16,-3-6 42 15,2-9 36-15,12-6 13 16,2-8 37-16,10-1 46 0,10 0 40 15,6-10 0-15,9-11-25 16,0-7-56-16,10-2-23 16,14-2 1-16,3 2-8 15,2 4-4-15,-4 4-8 16,2 3-10-16,-8 5-40 16,-1 3-32-16,-5 7-37 15,-7-1-102-15,-6 3-214 16</inkml:trace>
  <inkml:trace contextRef="#ctx0" brushRef="#br1" timeOffset="79129.48">3160 4330 1374 0,'0'0'143'0,"102"-37"-114"15,-56 24-23-15,-4 1 49 16,-12 6 49-16,-11 2-47 16,-10 4-56-16,-9 0-1 15,0 9-38-15,0 12-6 16,0 7 42-16,-9 2-7 16,0 2 1-16,-3 2 5 0,0 2-6 15,-3-1 0 1,-6-3-11-16,-7-2-1 0,-8-5 10 15,-7-8 11-15,-2-5 0 16,5-10 3-16,4-2 0 16,6 0 4-16,2-15 0 15,11-4-5-15,4-5-2 16,7-1-25-16,6-1-25 16,2 0-3-16,17-1-69 15,8 2-43-15,-6 2 7 16,4 0 54-16,-4 0 9 15,-9 1-92-15,-3 1-158 16</inkml:trace>
  <inkml:trace contextRef="#ctx0" brushRef="#br1" timeOffset="79495.06">2826 4262 1270 0,'0'0'234'0,"0"0"-192"16,0 0-23-16,0 0 66 15,0 0 5-15,79-41-62 16,-79 41-28-16,0 9-37 16,0 14 4-16,0 9 29 15,0 8-6-15,0 6 5 0,0 7 4 16,0-4 2-16,0-2 2 15,-7-10 1-15,-10-7-4 16,-14-13-1-16,-8-11-12 16,-7-6-1-16,1-14 7 15,8-12 6-15,9-3 1 16,13-1 4-16,12 0 3 16,3 5-2-16,3 1-5 15,16 6-14-15,2 4-11 16,0 2-33-16,-2 5-50 15,-2 1-94-15,-6-1-121 16,0 0-166-16</inkml:trace>
  <inkml:trace contextRef="#ctx0" brushRef="#br1" timeOffset="82388.42">1706 10522 826 0,'0'0'483'0,"0"0"-441"16,0 0 37-16,0 0 85 16,0 0 4-16,0 0-83 15,0 0-15-15,0 0-13 0,2-49-14 16,36 76-30 0,18 8-11-16,6 10 5 0,8 4-7 15,-1 1-2-15,-11-2-15 16,-3-1-19-16,-13-4-11 15,-6-5-18-15,-5-2-30 16,-7-8-80-16,-3-11-145 16,-12-11-291-16</inkml:trace>
  <inkml:trace contextRef="#ctx0" brushRef="#br1" timeOffset="82734.81">1994 11135 1440 0,'0'0'95'0,"0"0"-72"16,0 0 81-16,0 0 52 16,0 0-64-16,0 0-51 15,0 0-17-15,0-12-2 16,13-4-10-16,11 2-3 15,9-3-8-15,3 2-1 16,5 2 0-16,-2 1 0 16,-3 1 0-16,-6 0 0 15,1-2 6-15,-4-2-1 16,0-3 12-16,-9-4-17 0,0-5 0 16,-9-7 0-16,-6-2-6 15,-3-8-111-15,-8-3-148 16,-14-4-174-16,7-1-583 15</inkml:trace>
  <inkml:trace contextRef="#ctx0" brushRef="#br1" timeOffset="83617.14">22751 7661 1410 0,'0'0'144'0,"73"79"-131"15,-3-6 45-15,16 16 26 16,10 12 5-16,8 10-51 16,-7-1-30-16,-7-7-8 15,-14-13-1-15,-15-13-27 16,-9-14-55-16,-10-11-51 0,-9-12-70 15,-6-18-67 1,-10-20-217-16</inkml:trace>
  <inkml:trace contextRef="#ctx0" brushRef="#br1" timeOffset="83865.85">23283 7651 820 0,'0'0'465'16,"87"6"-409"-16,-22 33-15 15,13 17 54-15,9 19-8 0,5 12-32 16,5 10-26 0,-2 3-23-16,-4-3-6 0,-7-9 0 15,-11-11-28-15,-15-11-32 16,-13-18-53-16,-15-12-89 15,-14-19-120-15,-13-17-129 16</inkml:trace>
  <inkml:trace contextRef="#ctx0" brushRef="#br1" timeOffset="84044.81">24143 8011 170 0,'0'0'524'0,"0"0"-357"15,0 0-32-15,0 0-79 16,146 47-15-16,-61 44 6 0,12 17 29 15,8 6-21-15,-3 0-27 16,-8-10-14-16,-12-10-13 16,-15-16-1-16,-13-20-57 15,-13-20-13-15,-8-21-125 16,-7-17-158-16</inkml:trace>
  <inkml:trace contextRef="#ctx0" brushRef="#br1" timeOffset="84234.68">25078 8047 1135 0,'0'0'56'16,"113"102"5"-16,-46-15-9 0,5 9-2 16,-5 0-29-16,-12-10-12 15,-13-18-9-15,-20-15-9 16,-21-20-51-16,-6-16-126 15,-30-17-222-15</inkml:trace>
  <inkml:trace contextRef="#ctx0" brushRef="#br1" timeOffset="86247.59">4020 9997 1174 0,'0'0'166'15,"0"0"-30"-15,0 0-28 16,0 0 45-16,0 0-37 16,0 0-63-16,0 0-27 15,0 0 27-15,-14 109-11 16,11-39-25-16,3 2-17 16,0-4 0-16,0 0-47 15,0-8-76-15,-8-7-114 16,-6-16-167-16,-7-20-598 15</inkml:trace>
  <inkml:trace contextRef="#ctx0" brushRef="#br1" timeOffset="86727.9">3675 9982 1216 0,'0'0'96'0,"19"-96"25"15,1 51-10-15,5 3 39 16,5 3-58-16,7 8-21 16,5 8-35-16,-2 4 1 15,-1 6-2-15,-2 4-15 16,-4 1-12-16,1 4-1 0,2 2-3 16,0 2-4-16,7 0 0 15,2 5-1-15,1 12 1 16,-4 6-1-16,-5 5 1 15,-4 5 0-15,-6 4-2 16,-3 4-2-16,-2 7 4 16,-4 8-1-16,-3 8-1 15,-6 12 1-15,-6 10 1 16,-3 5 0-16,-9 6-2 16,-30-3 1-16,-13-10-1 15,-15-13 2-15,-17-19-1 16,-8-22 0-16,-12-21-5 0,-4-9-7 15,-2-36 3 1,4-21-6-16,6-18 7 0,18-10 6 16,12-5 1-16,19-7-1 15,18-7-16-15,17-2-3 16,16-1-10-16,19 12-20 16,26 17-74-16,22 24 41 15,17 22-184-15,18 28-359 16</inkml:trace>
  <inkml:trace contextRef="#ctx0" brushRef="#br1" timeOffset="87936.75">26322 8253 1347 0,'0'0'130'0,"0"0"50"15,0 0 10-15,-13 99-73 16,13-58-84-16,-1 2 3 16,1 2-28-16,-2-5-8 15,2-4-9-15,-4-5-44 16,-3-10-96-16,-7-12-161 0,-5-9-264 16</inkml:trace>
  <inkml:trace contextRef="#ctx0" brushRef="#br1" timeOffset="88398.68">26043 8187 814 0,'0'0'767'0,"0"0"-623"16,76-89 20-16,-46 59-27 15,5 1-116-15,1 1-21 16,3 0 0-16,1 5 0 0,5 2 0 15,-2 5 0 1,2 4 0-16,-6 7 0 0,-5 5 0 16,-6 0 0-16,-4 0 0 15,-3 2 0-15,-3 21 0 16,1 7 0-16,-4 15 0 16,-3 13 0-16,-9 21 0 15,-3 16 0-15,-6 9 0 16,-22 7 0-16,-11-7 0 15,-7-7 0-15,-3-13 0 16,-1-20 0-16,-2-22 0 16,2-19 0-16,-1-21 0 15,-3-14 0-15,-1-37 0 16,0-24 0-16,3-16 0 16,10-10 0-16,10-6 0 0,13 8 0 15,16 12 0-15,3 15 0 16,15 21 0-16,13 15 0 15,8 9-41-15,11 13-169 16,8 7-157-16,7 5-428 16</inkml:trace>
  <inkml:trace contextRef="#ctx0" brushRef="#br1" timeOffset="91434.05">4840 4967 540 0,'0'0'202'15,"0"0"-81"-15,91-1-57 16,-51 1 2-16,0 5-1 16,1 3-9-16,0 2-31 15,4-1-2-15,7-2 2 16,14-2-10-16,16 2 12 16,12-4 12-16,19 3 19 15,-1-3 1-15,-3 2 5 0,-18 0-14 16,-21-2-12-16,-18-2-2 15,-16 2-12-15,-12 0-19 16,-9-2-5-16,-6 0-1 16,-2 1 0-16,1 1-13 15,2 1-44-15,-1 4-33 16,2-1-57-16,0-3-93 16,3-4-207-16</inkml:trace>
  <inkml:trace contextRef="#ctx0" brushRef="#br1" timeOffset="96034.96">21353 7804 495 0,'0'0'95'16,"0"0"-95"-16,0 0-11 16,0 0 11-16,0 0 0 15,0 0 1-15,0 0 1 16,52 0 18-16,-39 0 47 15,1 0-7-15,2 0-36 0,-2-1-17 16,-2 1-7-16,-3-1-3 16,-5-1-2-1,-2 2-40-15,-2-1 31 0,0-1 3 16,0 2 3-16,0 0-2 16,-8 0 10-16,-2 0 1 15,1 0 20-15,0 0 53 16,0 0 5-16,5 0 3 15,1 0-5-15,3 0-7 16,0 0-23-16,0 0 7 16,0 0-1-16,0 0 18 15,0 0-1-15,0 0-16 16,14 0 9-16,9 0-11 16,11 3-25-16,8 4-18 15,3-1 3-15,4 0 16 0,-6-1 10 16,-6 1-1-16,-10-3 2 15,-10 0 3-15,-7 0-17 16,-1-2-13-16,-3 0-10 16,0-1-1-16,0 2 1 15,1-1-2-15,1 1 2 16,-4-1-2-16,1 1 0 16,-1-2 0-16,-2 0 0 15,-2 0-3-15,0 0-6 16,0 0-23-16,0 0-11 15,0 0-13-15,0 0-24 16,5 0-11-16,3-8-130 16,3 0-115-16,3-1-398 0</inkml:trace>
  <inkml:trace contextRef="#ctx0" brushRef="#br1" timeOffset="96481.61">21766 7742 692 0,'0'0'54'0,"0"0"51"16,0 0 38-16,0 0 1 0,0 0-40 15,0 0-29-15,-30-17 1 16,30 17 5-16,0 0-16 15,0 0-7-15,0 0-8 16,0 0 4-16,0 0-16 16,0 0-13-16,0 0-9 15,0 10-8-15,0 1 3 16,3 4 10-16,2 1-13 16,0-1-1-16,2 3-3 15,-3-1-4-15,1-1 1 16,-1 1-1-16,1-3 0 15,-2-3 0-15,-2-2 2 16,-1-4-2-16,3 1 1 0,-3-3 0 16,0 4 1-1,0 0-2-15,-4-1 1 0,-8 3 3 16,-7-1-3-16,-6 1 2 16,-10-2-3-16,-4-3-2 15,-3 1-34-15,-1-3-63 16,9 0-94-16,14-2-161 15,11 1-438-15</inkml:trace>
  <inkml:trace contextRef="#ctx0" brushRef="#br1" timeOffset="99571.62">21832 7864 88 0,'0'0'527'0,"0"0"-381"0,0 0-46 15,0 0-11-15,0 0-21 16,0 0-16-16,74 0-13 16,-56 3-23-16,8 0-9 15,5 4-3-15,8 1-3 16,5 1 1-16,5-3-4 16,-2 1 1-16,-7 0 0 15,-1-4 0-15,-8 0 2 16,-4-1 1-16,-1 1 4 15,-1-3 7-15,2 3 2 16,1 1-6-16,2 0-9 16,-2 2-2-16,-1-1-3 15,1 2-6-15,1-1-6 0,-1-2-3 16,2-3 12-16,0 3 8 16,-1-3 0-16,1 1 1 15,0 1 11-15,-4 0 3 16,1 0 0-16,-4-1-14 15,1 1 0-15,0 0-1 16,0 2-2-16,6-1-8 16,8 1-6-16,6-2 13 15,3 2 1-15,3-4 2 16,-1-1 2-16,-4 0 2 16,-5 0 16-16,-9 0-6 15,-5 0 0-15,-7 0-2 0,0 0-12 16,5 0 1-16,2 0-3 15,11 0-2-15,5 0 2 16,5 0 1-16,4 0 1 16,3 0 0-16,-3 0 2 15,0 0 11-15,-4 0-7 16,-5 0-6-16,0 0 2 16,-5 3-1-16,-1 2-1 15,4-2 0-15,6 2-2 16,3-1 1-16,2 0 0 15,0-3 2-15,-4 1 3 16,-8-1-1-16,-6 1 19 16,-6-1 9-16,-6 1-19 0,0 0-6 15,0 1-6-15,2 3-1 16,3-1-1-16,8 1 0 16,3 1-1-16,7 0 3 15,0-3-1-15,0 1 2 16,-5 0-2-16,-5-2 1 15,-7 0 0-15,-3 0 0 16,-2 0 0-16,3 4-2 16,1 1 2-16,3 2-2 15,6-1-3-15,1 3 1 16,-1-4 4-16,1-1-1 16,-4-2 1-16,-4-4 3 15,-4 1-2-15,-5-2 1 16,-1 0 1-16,1 1-3 0,4 1 0 15,-1 4 0-15,8-1-2 16,2 2 2-16,0-1-1 16,1-2 1-16,-2-1 3 15,-5-2-1-15,-2-1 7 16,-7 0-3-16,-5 0-3 16,-5 0 5-16,-2 0-2 15,-3 0 5-15,4 0 8 16,4 0-17-16,9 0 0 15,8 4-4-15,2 2 1 16,2-1-1-16,-1 0 3 0,-6-1-1 16,-3-3 2-1,-5 1 0-15,-5 0 1 0,-2-2 8 16,1 0 9-16,-3 0-4 16,2 0 1-16,2 0 23 15,-2 0-5-15,0 0-13 16,-2 0-10-16,0 0 0 15,-1 0-4-15,-3 0-5 16,0 0-2-16,-3 0 0 16,2 0 0-16,-2 0 0 15,0 0-2-15,0 0 1 16,-3 0-3-16,-18 0-12 16,-9 3 11-16,-7 3 4 15,-9-2 0-15,-10 0 4 0,-8-4-4 16,-7 0-1-16,-4 0 1 15,-5 0 0-15,-2-4 1 16,-2-6-1-16,1-4 1 16,2 0 0-16,3 0 2 15,4 1-1-15,2 4 1 16,4 3-1-16,2 1-2 16,8 2 0-16,3-1-1 15,1-1 0-15,0-2-1 16,-4-1-1-16,-4-1 3 15,-3 1 0-15,1-1-1 16,6 4 1-16,5-1 0 16,9 6 1-16,7 0-1 0,0 0 0 15,2 0 0-15,-1 0 0 16,-2 0 0-16,-7 0 0 16,-1 0 0-16,-3-3 1 15,-3-3 3-15,-1-1-3 16,-1 3-1-16,1 1 0 15,5 0 0-15,3 0 3 16,6 1-2-16,5-3-1 16,1 1 0-16,-3-3-2 15,-5-1 2-15,-3-2 0 16,-6 0-1-16,-5 1 1 16,2 1 0-16,0 2-1 0,5 3 1 15,8 3-1 1,8 0-2-16,7 0 2 0,4 3-2 15,1 2 3-15,-3-1-1 16,-6-4 1-16,-9 3 1 16,-8-3 0-16,-7 0 0 15,-1-3 5-15,2-1-6 16,5-1 1-16,8 2 0 16,6 0-1-16,6 3 0 15,7-1-2-15,3 1 2 16,2-1 0-16,3-1 2 15,0 0-2-15,-1-1 0 16,4 1 0-16,0-1 1 16,-2-1-1-16,4 1 2 15,-1 1-2-15,-2 0 0 0,4 1 0 16,2 1 0-16,-3-2 0 16,1 2-1-16,-2-2 1 15,-3 1 0-15,-1-3 1 16,-3 1-1-16,0-1 0 15,-2 0 0-15,-4 0 0 16,1 1-1-16,-1 1 1 16,4 2 0-16,5 0-5 15,7 0 5-15,4 0-7 16,1 0-32-16,0 0-28 16,6 2-18-16,10 0-51 15,-4-2-174-15</inkml:trace>
  <inkml:trace contextRef="#ctx0" brushRef="#br1" timeOffset="101920.58">25640 7996 482 0,'0'0'299'0,"0"0"-200"15,0 0 153-15,0 0-32 16,0 0-74-16,0 0-29 15,0 0-26-15,73-85-40 16,-45 68-43-16,4 0-8 16,1 3-51-16,2 0-68 15,5 1-54-15,5-2-98 16,4-6-221-16</inkml:trace>
  <inkml:trace contextRef="#ctx0" brushRef="#br1" timeOffset="102106.86">26723 7456 1100 0,'0'0'19'0,"101"-24"-6"16,-53 16-12-16,3-3 0 15,-1-5-1-15,0-6 18 16,-3-1 24-16,-5-5-27 16,1-4-13-16,-4 2-2 15,3-4-67-15,4 1-227 16</inkml:trace>
  <inkml:trace contextRef="#ctx0" brushRef="#br1" timeOffset="102261.6">27974 6950 978 0,'0'0'2'0,"145"-87"-2"16,-77 53 2-16,-2 5-1 15,-8 6-1-15,-10 3-2 16,-3 3-49-16,-6 1-73 16,0-5-137-16</inkml:trace>
  <inkml:trace contextRef="#ctx0" brushRef="#br1" timeOffset="102428.03">29274 6549 1139 0,'0'0'93'16,"140"-58"8"-16,-70 34-71 16,0 2-27-16,-2 7-3 15,-6 5-30-15,-13 9-93 16,-12 1-143-16,-14 0-192 16</inkml:trace>
  <inkml:trace contextRef="#ctx0" brushRef="#br1" timeOffset="102540.01">29795 6328 908 0,'0'0'249'0,"0"0"-208"16,0 0-41-16,0 0-48 15,0 0-112-15,0 0-182 16</inkml:trace>
  <inkml:trace contextRef="#ctx0" brushRef="#br1" timeOffset="103144.16">25743 8959 777 0,'0'0'0'16,"89"19"-10"-16,-50-7-20 15,-4 1-32-15,-6 1-14 16,0-2-67-16</inkml:trace>
  <inkml:trace contextRef="#ctx0" brushRef="#br1" timeOffset="103322.32">26441 9269 1076 0,'0'0'50'16,"80"33"-46"-16,-45-11-2 0,-4 0 1 16,-1 0 10-16,1 2-11 15,0 2-2-15,2-2-2 16,0-2-24-16,5 0-107 16,3 1-39-16,3 0-117 15</inkml:trace>
  <inkml:trace contextRef="#ctx0" brushRef="#br1" timeOffset="103461.98">27279 9746 760 0,'0'0'152'0,"115"54"-48"15,-51-22-23-15,2-3-43 16,-2 2-29-16,-5-4 2 16,-3 2-1-16,-7 0-10 0,0-2-31 15,2 2-124 1,4 0-143-16</inkml:trace>
  <inkml:trace contextRef="#ctx0" brushRef="#br1" timeOffset="103640.68">28924 10621 350 0,'88'39'430'0,"-5"-6"-430"16,-11 0-24-16,-12-10 24 15,-12-4 60-15,-6-4 24 16,-8 4-46-16,-6-2-38 16,1 3-200-16,0-4-267 0</inkml:trace>
  <inkml:trace contextRef="#ctx0" brushRef="#br1" timeOffset="103807.58">29894 11100 907 0,'0'0'24'0,"0"0"-17"16,0 0 151-16,100 40 0 15,-79-29-101-15,-3-2-34 16,-2 2-23-16,-2-3-3 16,-1-8-356-16</inkml:trace>
  <inkml:trace contextRef="#ctx0" brushRef="#br1" timeOffset="104700.34">30255 6350 856 0,'0'0'52'16,"0"0"49"-16,0 0 30 15,-16-79-83-15,3 65-21 0,2 3 24 16,3 9-17 0,1 2-15-16,-1 8-17 0,-1 27 29 15,3 19 31-15,5 24-4 16,1 18-16-16,0 24-12 16,7 19 1-16,1 31-16 15,-5 27-10-15,-3 28 1 16,-2 22-4-16,-17 10 2 15,-9 8-4-15,-7 2 0 16,-7-6-2-16,-7-13-11 16,2-14-7-16,3-21 3 15,13-18-1-15,12-17 2 16,13-21 16-16,6-19-3 16,0-18 3-16,0-17 2 15,10-12 15-15,5-9-1 0,0-9 9 16,0-7-12-16,-6-12-8 15,-5-12-4-15,-4-9-1 16,0-12 0-16,0-4-3 16,-1-5 1-16,-8-3-26 15,1-2-33-15,-4-7-34 16,3 0-52-16,2-30-177 16</inkml:trace>
  <inkml:trace contextRef="#ctx0" brushRef="#br1" timeOffset="106372.64">30286 6327 715 0,'0'0'31'0,"0"0"-30"16,0 0 44-16,0 0 65 16,0 0-52-16,0 0 62 15,15 0-27-15,6 7-33 16,4 0 21-16,7-1 0 16,8-3-23-16,14 5-19 15,14 0-15-15,20 0-4 16,24 2-7-16,18 0 13 15,17 0 13-15,16 2-3 16,7 0 18-16,7 2 21 16,5-2-12-16,-1 0-15 15,-8-4-12-15,-7 2-5 16,-5-1-13-16,-6 4-6 16,0 3-9-16,2 4 8 15,-9-1 2-15,-15 2 4 0,-15-4-1 16,-19-4-16-16,-20-4 0 15,-12-1 0-15,-12-3 0 16,-5-1 0-16,-6-1 0 16,-5 4 0-16,-6-2 0 15,-2-1 0-15,-9 1 0 16,-5-2 0-16,-4-3 0 16,-8 2 0-16,-2-2 0 15,-3 0 0-15,0 0 0 16,0 0 0-16,0 0 0 15,0 0 0-15,0 0 0 16,0 0 0-16,0 0 0 0,0 0 0 16,0 0-7-1,0 0-6-15,0 0 5 0,-3 3-6 16,0 11 1-16,-3 12 12 16,-3 9 1-16,-2 11 1 15,-2 9 0-15,0 10 0 16,-5 15-1-16,0 7 3 15,-6 12-4-15,-1 10 1 16,1 5 0-16,4 10 3 16,0 6-3-16,3-1 0 15,-1 2-1-15,0 4 3 16,2 1-2-16,-5 1 0 16,0 0-1-16,-3-7 0 0,-3-8 1 15,-6-7 0-15,1-2-8 16,-4-1 8-16,5 1 0 15,7-1-1-15,3-3 0 16,6-8 0-16,8-4 1 16,2-4-4-16,4-2 3 15,1 3 1-15,-2-2 1 16,0 0-1-16,-1 2 0 16,2 0-2-16,-2 1 2 15,3 5-1-15,-3-6-2 16,3-5-7-16,0-7 4 15,0-8 4-15,0-8-1 0,-7-7 3 16,1-4-5 0,-2-8 5-16,-2-6-2 0,-2 0-3 15,-2 0 1-15,-2-2-5 16,4-3-8-16,2-11 12 16,5-7 3-16,2-10 1 15,3-3 1-15,0-5 1 16,-1 0-1-16,1 0 0 15,-2 2-2-15,-2 3-3 16,-2 3 1-16,-8 1 3 16,-4 2 0-16,-10-1-3 15,-15-5 4-15,-14-2 7 16,-20-3 2-16,-20 0 1 16,-21-9-3-16,-15-6 1 15,-15 4-3-15,-16-2 3 0,2-1-4 16,-11-6-3-16,5-14-1 15,2-12-3-15,-6-12 2 16,8-8 1-16,-2-3 2 16,7 3 3-16,18 5 1 15,16 11-6-15,26 8-1 16,21 9-2-16,15 8 3 16,16 8 1-16,11 3-1 15,6 5 0-15,3-1 8 16,0 3 3-16,-3-3-3 0,-2 2 0 15,-4-1-5 1,-3 0 1-16,-1 1-3 0,-1 5 3 16,4 1-8-16,7 2 3 15,9 0-2-15,11 0 2 16,5 0-16-16,5 0 1 16,0 0 10-16,0 0 4 15,0 0-1-15,0 0-19 16,0 0-4-16,0 0-22 15,0 0-65-15,0-1-117 16,0-13-402-16</inkml:trace>
  <inkml:trace contextRef="#ctx0" brushRef="#br1" timeOffset="114090.23">28769 7331 1231 0,'0'0'246'16,"0"0"-36"-16,0 0 31 15,0 0-122-15,0 0-119 0,0 0 0 16,0 0 0-16,0 0 0 16,-24 50 0-16,18-14 0 15,0 3 0-15,-2 5 0 16,3 2 0-16,4-2 0 16,1-6 0-16,0-12 0 15,0-14-10-15,0-12-344 16,3-4-159-16</inkml:trace>
  <inkml:trace contextRef="#ctx0" brushRef="#br1" timeOffset="114540.35">28936 7371 1162 0,'0'0'188'0,"0"0"28"0,0 0 12 16,0 0-54-16,0 0-95 15,88-35-79-15,-73 32 0 16,-6 2 0-16,-3 1 0 16,-1 0 0-16,-4 0 0 15,1 0 0-15,-1 0 0 16,-1 0 0-16,2 0 0 16,2 0 0-16,-1 8 0 15,4 2 0-15,1 6 0 16,0 1 0-16,0 3 0 0,-5 2 0 15,-3-2 0 1,0-1 0-16,0-2 0 0,-9 1 0 16,-2-1 0-16,-3-2 0 15,1-6-12-15,-1 0-8 16,-1-8-6-16,0-1-2 16,-2 0-14-16,-2-17 41 15,3-2 0-15,6-3-3 16,8 1-40-16,2 2-79 15,9 3 6-15,15 7 14 16,1 2-34-16,4 4-37 16,0 1 7-16,1 1-150 15</inkml:trace>
  <inkml:trace contextRef="#ctx0" brushRef="#br1" timeOffset="114851.49">29500 7241 1166 0,'0'0'90'0,"0"0"23"15,0 0 82-15,0 0-45 16,0 0-71-16,0 0-45 16,14 101 10-16,-22-49-2 15,-8 8-11-15,-1 7-25 16,1 2-1-16,2-2-5 16,4-6-10-16,0-11-34 15,4-14-83-15,3-10-57 16,3-12-102-16,0-11-660 15</inkml:trace>
  <inkml:trace contextRef="#ctx0" brushRef="#br1" timeOffset="117541.43">30620 7369 846 0,'0'0'731'15,"0"0"-605"-15,0 0 32 16,0 0 1-16,0 0-132 16,0 0-27-16,2 28 0 15,-2-3 0-15,0 5 0 16,0 4 0-16,-2 4 0 15,-2 1 0-15,1 1 0 16,3-3 0-16,0-3 0 16,0-9 0-16,0-6 0 15,4-10-111-15,-1-9-278 0,0-5-228 16</inkml:trace>
  <inkml:trace contextRef="#ctx0" brushRef="#br1" timeOffset="117930.61">30637 7332 1054 0,'0'0'485'0,"0"0"-381"15,0 0 21-15,82-53 42 16,-59 39-55-16,0 2-112 16,-1 4 0-16,-1 1 0 15,-6 2 0-15,0 4 0 16,-4-1 0-16,-4 2 0 15,-1 0 0-15,-3 0 0 0,-3 0 0 16,1 0 0-16,1 0 0 16,-2 8 0-16,3 10 0 15,0 5 0-15,3 9 0 16,4-3 0-16,1 0 0 16,-2-4 0-16,1-5 0 15,-6-3 0-15,-4-3 0 16,0-5 0-16,-6 1 0 15,-14-3 0-15,-9-4 0 16,-2-3 0-16,0 0 0 16,2 0-5-16,9-1-59 15,9-6-35-15,10-3-52 16,1 0-39-16,7-3-190 0,17 4-463 16</inkml:trace>
  <inkml:trace contextRef="#ctx0" brushRef="#br1" timeOffset="118365.02">31151 7768 496 0,'0'0'495'0,"0"0"-418"0,0 0 71 16,0 0 57-16,0 0-71 15,0 0-40-15,-23-80 24 16,28 49-23-16,12-2-32 16,5-4 3-16,5 3-14 15,-2-2-48-15,1 2-4 16,-1 4 0-16,-3 5 0 15,-1 7 0-15,-7 8 0 16,-7 5 0-16,1 5 0 16,-1 8 0-16,2 24 0 15,3 16 0-15,-2 11 0 0,-2 5 0 16,-6-4 0 0,-2-8 0-16,0-10-22 0,0-12-139 15,-11-17-129-15,-1-12-87 16,0-1-146-16</inkml:trace>
  <inkml:trace contextRef="#ctx0" brushRef="#br1" timeOffset="118493.59">31177 7549 881 0,'0'0'138'0,"89"-3"-59"16,-34 3 68-16,0 7-147 0,-4 5-35 15,-5-1-219-15,-7-1-422 16</inkml:trace>
  <inkml:trace contextRef="#ctx0" brushRef="#br1" timeOffset="119363.43">30397 7161 696 0,'0'0'291'0,"0"0"-285"15,0 0 87-15,96 17 56 16,-61-10-58-16,4 0-11 16,6 3-13-16,10 1-39 0,7 3-12 15,16-3-7-15,7 4 7 16,0 0 8-16,1 2-6 15,-2-3 12-15,-4 3 6 16,-2 0 1-16,1 2 1 16,-1-2-16-16,1 0 1 15,9 0 2-15,19 4-12 16,20 1-13-16,9 1-33 16,-2-2 33-16,-25-1 92 15,-18-8-57-15,-15-3-32 16,-12-4-3-16,-3-5 8 15,-1 3 25-15,1 0-9 0,1 3-16 16,7 4-3-16,8 2 0 16,1 5-2-16,3 3-1 15,-10-2 5-15,-12-3 4 16,-10-4-4-16,-15-5-4 16,-7-2-3-16,-9 0-16 15,-5-1-84-15,-2 6-88 16,3 4-137-16,6 5-314 15</inkml:trace>
  <inkml:trace contextRef="#ctx0" brushRef="#br1" timeOffset="120044.2">30297 7749 41 0,'0'0'0'0,"0"0"0"15,0 0 78-15,0 0 207 16,-81 0-38-16,68 0-44 16,-2 0-7-16,4 0-35 15,4 0-43-15,2 0-24 0,5 0-19 16,0 0-15 0,0 3 0-16,8 5-19 0,20 1-1 15,13 4-35-15,17 2-2 16,10 1 5-1,14-2 46-15,5-1 9 0,4 0-9 16,20 1-3-16,18 4-22 16,20 3-29-16,20 5 8 15,2 0 5-15,11-1 27 16,5 1-20-16,5-7-20 16,-4-4 0-16,-18-4 0 15,-13-2 0-15,-22 2 0 16,-15-1 0-16,-14 1 0 15,-12 1 0-15,-12 2 0 0,-12 4 0 16,-9 0 0-16,-6 2 0 16,-12-3 0-16,-16-5 0 15,-13-8-65-15,-14-4-239 16,0-4-379-16</inkml:trace>
  <inkml:trace contextRef="#ctx0" brushRef="#br1" timeOffset="122200.58">30595 7103 585 0,'0'0'5'16,"0"0"76"-16,115-21 33 15,-73 21 11-15,1 0-84 16,5 0-21-16,4 7-18 16,3 0 4-16,3 0-3 15,6-3-2-15,0 4-1 16,5 1 0-16,7 7 2 15,9 4-2-15,9 5 0 16,6 5 2-16,0 1 39 16,-5 0 32-16,-7 0 1 15,-13 1-40-15,-14-2-3 16,-13-2-25-16,-11 1-6 0,-10-2 0 16,-6 5-3-1,-8 2-1-15,-4 4 0 0,-4 3 1 16,-4 8 1-16,-1 3 1 15,0 3-4-15,-18 0-2 16,-8 2-10-16,-9-4 0 16,-8-1 12-16,-14-9 2 15,-12-8 0-15,-14-12-4 16,-16-14 6-16,-17-9 0 16,-12-19 0-16,-11-29 1 15,-5-14-4-15,-1-12-48 16,15-1-25-16,20 6-16 15,25 5 48-15,27 9 34 0,19 9 11 16,12 5 1-16,8 2 24 16,3 6 32-16,-1 3-24 15,-1 3-24-15,0 8-9 16,2 7-14-16,2 6-60 16,4 6-78-16,7 0-119 15,3 15-23-15</inkml:trace>
  <inkml:trace contextRef="#ctx0" brushRef="#br1" timeOffset="127150.37">25731 8333 502 0,'0'0'36'16,"0"0"-34"-16,0 0 14 16,0 0 99-16,0 0-26 0,0 0-65 15,-2-19-20 1,2 19-4-16,0 0-5 0,0 0 0 16,0 0 0-16,0 0 5 15,0 0 24-15,0 0 139 16,0 0 28-16,6 0-63 15,5 0-45-15,5 0-24 16,1 0-18-16,2 0-20 16,-4 0-8-16,0 1-8 15,-8 1 2-15,-2-1-7 16,-2 1 2-16,1-2 1 16,4 2 2-16,-1-1 20 15,4 4-4-15,2 0-2 16,1 1 0-16,0 2-10 15,-2-3-1-15,0 1-5 16,-3 0-3-16,-3-2 1 16,-3 0 0-16,-1-3 1 0,-2-1 5 15,0 0-1-15,0 0-4 16,0 0 0-16,0 0 0 16,0 0 4-16,0 0-3 15,0 0 10-15,0 0 3 16,0 0-4-16,0 0 1 15,0 0-4-15,0 0 2 16,0 0-3-16,0 0-8 16,0 0 4-16,0 0-1 15,0 0-2-15,0 0 3 16,0 0-4-16,1 0 7 16,-1 0-2-16,0 0 4 0,2 0 3 15,-2 0-4-15,3 0-5 16,-2 0-2-16,5 2-1 15,-2 1 1-15,2-3-1 16,0 4 0-16,1-1 2 16,-3-2-2-16,0 1 0 15,-2-1-1-15,-2-1 2 16,0 0-1-16,0 0 0 16,0 0-3-16,0 0 2 15,0 0-13-15,0 0-23 16,0 0-28-16,0 0 22 0,0 0 29 15,0 0 7 1,0 0-8-16,0 0 4 0,1 0 6 16,-1 0 5-1,0 0 3-15,0 0-2 0,0 0-2 16,5 0 1-16,1 3-13 16,0 0-108-16,4 5-54 15,-2 1 51-15,-2 3 25 16,0 0 54-16,-5-1 8 15,1-2 16-15,-2-3 5 16,0-1 15-16,0-2-4 16,0-3-9-16,-6 0-96 15,-5 0-116-15</inkml:trace>
  <inkml:trace contextRef="#ctx0" brushRef="#br1" timeOffset="128927.73">26005 8453 721 0,'0'0'71'0,"0"0"-24"16,0 0 4-16,0 0 61 16,0 0-13-16,0 0-39 15,2 0-34-15,7 3-16 16,1 0 2-16,5 3 12 15,-3-1 16-15,0 2 18 16,-3-3-29-16,-1 1 3 16,2-2-6-16,-1 3-10 15,1-1-6-15,3 2-2 0,1 2 0 16,1-1-4-16,-2 2 1 16,4 1 3-16,-4-3 11 15,1-1 11-15,1 0 2 16,-3 0-5-16,-1-2-7 15,0 0-5-15,0-1 2 16,2 1 3-16,-1 3 0 16,4-2-6-16,-1 2 0 15,4 3-4-15,2 0-5 16,-1 1-4-16,-1 0 3 16,-2 0-3-16,0-3 2 15,-4 2 1-15,-2-5 4 16,-3 0 2-16,-4 0-3 15,2-2 0-15,0 3-1 16,3 3-3-16,2 6-2 0,3 1 1 16,1 5-2-16,2 2 3 15,-2 1-1-15,-1 0-1 16,0 0 3-16,1-3-3 16,-5 0 2-16,-1-3 2 15,0-2 0-15,-1 3 1 16,-2 0-2-16,0 3 0 15,1 4 4-15,2 6 0 16,0 1 0-16,0-2 1 16,3 1-3-16,0-1 1 15,-3-3-3-15,3 4 5 16,-5 1-1-16,1-4-3 0,0-1 2 16,-2-2 3-16,0-1-3 15,1-4 0-15,0 2-2 16,0 0 1-16,1 0 2 15,-2 0-3-15,1-2 2 16,1 3-5-16,-2 1 1 16,0-1-2-16,-3 1 0 15,1 0 1-15,-1-3-2 16,0 1 0-16,1-1 2 16,-1 0-1-16,0 3 2 15,3 3 1-15,1 5-2 16,-3 5 2-16,5 0 0 15,-5-1-1-15,1-1-1 16,-1-6-1-16,-2-4-1 16,1-4 1-16,0-3 0 0,-2-3-1 15,2 2 1-15,0 3 0 16,-1 7-1-16,-1 6 1 16,-1 5-1-16,0 2 0 15,0 0 0-15,0 2 0 16,0 3 0-16,0-4 1 15,0-4-1-15,-3-8 0 16,-4-4 0-16,-1-4-1 16,1 2 1-16,-2 0 0 15,-1 0 0-15,0 3 0 16,1 1 1-16,1 0 0 16,0-3-1-16,2-2 0 0,0-3 0 15,-1-5-1-15,-1 3 1 16,-4 0-2-16,-2 2 2 15,-3 2 1-15,-1 7-1 16,2-4 1-16,-2 3-1 16,3-2 0-16,-3-3 0 15,2-3 0-15,1-5 0 16,-3-4 0-16,3-2 0 16,-1-2 1-16,3 0-1 15,3-2 1-15,0 0-1 16,2 2 0-16,1 1 3 15,-2 0-2-15,3 1 2 16,-2-2-2-16,1-2 1 0,-5 2-2 16,2-3 0-16,-1 0 0 15,-2 2 0-15,2-1 0 16,-2 0 1-16,2 4-1 16,1-3 4-16,-2 1-4 15,3 0 1-15,-2 0-1 16,-2-3 0-16,1 1 0 15,-6 0 1-15,-1 1-1 16,-5 0 2-16,-1 0-2 16,-1 1-1-16,4 2 1 15,3 0 1-15,1-1 1 16,6-1-1-16,3-3 0 0,2-1-1 16,0-4 0-1,3 2 0-15,-4 2-2 0,-2-1 2 16,1 1 2-16,-3 3 0 15,-1 2-2-15,-1 2 1 16,0 0-1-16,1 0 0 16,4-2 0-16,1-2 3 15,2-5-2-15,3-1 0 16,0-1 0-16,1 0 1 16,1 0 0-16,1 0 1 15,0 1 2-15,0-1 1 16,0 0-1-16,0 2-5 15,0-2 0-15,0 0 0 0,0 1 0 16,0-1 0 0,0 0 0-16,0 0 0 0,0 0 0 15,-2 0-91-15,-3 0-145 16,-2 0-92-16,-2-5-247 16</inkml:trace>
  <inkml:trace contextRef="#ctx0" brushRef="#br1" timeOffset="129545.36">26195 11110 1180 0,'0'0'142'15,"0"0"-87"-15,0 0 85 16,0 0 14-16,0 0-39 16,0 0-50-16,46 16-49 15,-46-10-11-15,-3 5-4 16,-10 6 4-16,-5 5 11 0,1 2-3 15,1 2-5 1,-1 2-4-16,-2 1-2 0,-5 1 6 16,-4 2-7-16,-3-3-1 15,-4-1 3-15,1-3-2 16,4-5 0-16,3-2 2 16,8-4-3-16,2-2 0 15,5 0 0-15,2-4 0 16,6-4 2-16,1-2-1 15,1-2 0-15,2 0 2 16,0 3 1-16,0-3 9 16,0 0 7-16,0 0-3 15,0 4 3-15,0 2-8 16,3 1-2-16,13 4-4 0,4 2-6 16,8-1 0-1,5 2 0-15,2 1 0 0,0-1 0 16,-1 1 0-16,-1 0 0 15,0 0 0-15,-3 0 0 16,0-1 0-16,-5-5 0 16,-7 2 0-16,-5-6 0 15,-10-4 0-15,-3-1-181 16,0-7-336-16</inkml:trace>
  <inkml:trace contextRef="#ctx0" brushRef="#br1" timeOffset="131053.27">21732 10668 188 0,'0'0'238'0,"0"0"-23"16,0 0-37-16,0 0-25 16,0 0-35-16,0 0-3 15,0 0-38-15,103 11-23 16,-59-8 8-16,15 2-8 15,11 1-11-15,10 0 9 16,8 1-22-16,5 0-4 16,1-2 3-16,0 4 10 15,-2-1-12-15,-1-2 0 16,-3 0-4-16,2 3-8 16,-1-1-5-16,4 3 3 15,2 0 0-15,4 2 20 0,2 0-4 16,-1-3-14-16,-11 2-5 15,-8-2 9-15,-8-1-7 16,-7 2-2-16,-5-3-6 16,-4 0-1-16,-2 0-1 15,2 1-1-15,1 2 2 16,3 0-3-16,2 1 4 16,-4 0 3-16,-2 0 6 15,-6-3-4-15,-8-1-3 16,-2-2 3-16,-5-2-4 15,3 0-3-15,10 4-1 16,11-1-1-16,7 3 0 16,6 0-4-16,2-2 4 0,-5 0 0 15,0-2-1 1,-1-1 3-16,-7-2-1 0,-5-1 11 16,-5-1 3-16,0 1-6 15,4-1-2-15,0 2-4 16,2 1 1-16,-1-3-1 15,-6 1-3-15,-7-1 0 16,-8-1 0-16,-7 0 0 16,-6 0 0-16,-1 2 0 15,1 1 0-15,4 0 0 16,8 2 0-16,3 1 0 16,10 0 0-16,3-1 0 0,-2-2 0 15,3 0 0 1,-8-3 0-16,-9 0 0 0,-15 0 0 15,-9 0 0-15,-9 0 0 16,-2 1 0-16,0 1 0 16,-22 8-56-16,-20 2-105 15,-18-4-222-15,-14-1-994 16</inkml:trace>
  <inkml:trace contextRef="#ctx0" brushRef="#br1" timeOffset="132024.7">21756 11935 522 0,'0'0'194'15,"0"0"-131"-15,0 0 71 16,0 0-8-16,0 0-10 16,0 0-9-16,-27-2 32 15,34 2-34-15,16 0-49 16,8 4-6-16,9-1 17 15,14 0-4-15,12 1-27 16,13-1-19-16,9 2-4 16,10 0 7-16,4 4 12 15,3-2 2-15,5 3 8 16,12 0-14-16,13 1 0 16,7-3-26-16,8 5 4 0,-10-4 20 15,-9 0-5 1,-6 0-21-16,-8-2 0 0,-9-3 0 15,-5-2 0-15,-9 1 0 16,-3 1 0-16,-3 0 0 16,-3 2 0-16,-1 3 0 15,-3 2 0-15,-7 4 0 16,-10-4 0-16,-12 1 0 16,-13-5 0-16,-14-2 0 15,-7 0 0-15,2-2 0 16,2 5 0-16,8-2 0 15,10 4 0-15,14 1 0 16,10 1 0-16,5 1 0 16,-1-1 0-16,-5-4 0 0,-15-4 0 15,-11 1 0-15,-10-3 0 16,-5-2 0-16,-3 0 0 16,-1 0 0-16,2 0 0 15,-4 0 0-15,5 0 0 16,-3 0 0-16,-3 0 0 15,-3 0 0-15,-6 0 0 16,1 0-246-16,5 0-240 16</inkml:trace>
  <inkml:trace contextRef="#ctx0" brushRef="#br1" timeOffset="132851.5">20791 11151 947 0,'0'0'171'16,"0"0"-37"-16,0 0 95 0,0 0-28 15,0 0-3 1,0 0-44-16,-36-24-141 0,36 24-13 15,4-4 0-15,10-5 0 16,4-2 0-16,1-2 0 16,2 1 0-16,-3 2 0 15,-5 3 0-15,-2 3 0 16,-5 3 0-16,-3-1 0 16,-3 2 0-16,0 0 0 15,1 0 0-15,2 0 0 16,5 5 0-16,3 14 0 15,3 10 0-15,1 3 0 16,-2 6 0-16,-4 0 0 16,-3-1 0-16,-6-2 0 15,0-1 0-15,-2-3 0 0,-12-3 0 16,-5-3 0-16,0-5 0 16,0-1 0-16,3-5 0 15,1-3 0-15,6-4 0 16,6-3 0-16,3-1 0 15,0-3 0-15,6 0 0 16,24 0 0-16,13 0 0 16,17 0 0-16,6 0 0 15,0 0 0-15,-5 0 0 16,-4 0 0-16,-14 0 0 16,-8-3-60-16,-16-5-122 15,-19-4-78-15,0-6-225 0</inkml:trace>
  <inkml:trace contextRef="#ctx0" brushRef="#br1" timeOffset="133307.57">20749 11143 937 0,'0'0'420'15,"0"0"-289"-15,40-79 18 16,-13 50 1-16,0-1-49 15,1 2-2-15,-1 4-39 16,0 1-60-16,1 3 0 16,1 3 0-16,2 1 0 0,2 3 0 15,1 2 0-15,3 2 0 16,-2 4 0-16,-4 5 0 16,0 0 0-16,-1 0 0 15,0 10 0-15,-3 8 0 16,-2 4 0-16,-2 7 0 15,0 6 0-15,0 7 0 16,-5 10 0-16,-2 8 0 16,-5 9 0-16,-8 5 0 15,-3 4 0-15,-9 1 0 16,-23-1 0-16,-17-5 0 16,-12-5 0-16,-15-13 0 0,-12-14 0 15,-5-17 0-15,-5-19 0 16,2-5 0-16,4-19 0 15,11-20 0-15,16-17-6 16,17-9 2-16,20-6 3 16,14-2-1-16,14-3-7 15,2-4-32-15,28-5-55 16,15-4-66-16,19 0-80 16,15 3-224-16</inkml:trace>
  <inkml:trace contextRef="#ctx0" brushRef="#br1" timeOffset="135055.67">25219 12194 769 0,'0'0'694'0,"0"0"-610"15,0 0 26-15,0 0 49 16,0 0-49-16,0 0-44 16,0 0-34-16,3 0-9 15,24 0-23-15,15 0 0 16,13 2 0-16,5 3 0 15,-1 0 0-15,-7-2 0 16,-10-1 0-16,-6 0 0 16,-10-2 0-16,-6 0 0 15,-6 0 0-15,-2 0-27 16,-5-4-199-16,-4-1-130 16,-3-3-469-16</inkml:trace>
  <inkml:trace contextRef="#ctx0" brushRef="#br1" timeOffset="137202.79">20973 10662 320 0,'0'0'0'0,"0"0"-12"15,-112-87 10-15,65 60-40 16,-5 1 19-16,-3-7 23 0,-7-4 15 15,-4-4 21 1,-3-1 6-16,-4-1 21 0,2 2-17 16,-1 4-7-16,-1-1 15 15,0 4-30-15,-8-3-21 16,-10-1-1-16,-13-1 12 16,-24-3-1-16,-19-3-6 15,-18 0 3-15,-14 0-1 16,0 4-5-16,4 5-4 15,2 4-2-15,-4 2 2 16,-13 0 1-16,-15-1 0 16,-18-1 1-16,-11-2-2 15,-1 0 4-15,-2 3 12 16,8 5 19-16,8 1 5 16,12 11-25-16,16 4-15 0,9 9 0 15,-2 1-10-15,-13 0-30 16,-21 4-28-16,-22-2 8 15,-9-2 31-15,1 0 29 16,8 0 0-16,13-3 19 16,15 3 66-16,14 0 2 15,12 0-59-15,9 3-25 16,5 8-3-16,2 2-45 16,11-6-44-16,11-4 15 15,18-3 16-15,20 0 45 16,17-7 13-16,7-3 0 15,3 1 6-15,-12 3-6 16,-5-1 0-16,-15 6-18 16,-10 1-96-16,-4 0 45 0,-4 0 69 15,0 3 13-15,2 8 48 16,2 8 13-16,1 5-30 16,9 6-44-16,8 0-12 15,7-6-143-15</inkml:trace>
  <inkml:trace contextRef="#ctx0" brushRef="#br1" timeOffset="137328.34">10615 9673 392 0,'0'0'87'16,"0"0"-87"-16,111 12-7 15,-78-8-74-15,-11-2-3 16,-11 0-25-16,-6-2-16 16</inkml:trace>
  <inkml:trace contextRef="#ctx0" brushRef="#br1" timeOffset="137716.66">10897 9106 1231 0,'0'0'0'15,"0"0"-1"-15,0 0 1 0,-97-7 1 16,67 26 12-16,0 12 8 16,1 11 2-16,-1 10 11 15,6 4 9-15,9 1-14 16,6-4-10-16,9-1 4 15,0-1-5-15,3-4 1 16,13-5-4-16,4-6-7 16,-1 0-4-16,8-5 1 15,3-2-3-15,6-2 8 16,7-1 10-16,2 3-4 16,2-3-15-16,1 2-1 0,0-2-2 15,-6 4-75-15,-9-4-198 16,-10-10-355-16</inkml:trace>
  <inkml:trace contextRef="#ctx0" brushRef="#br1" timeOffset="140674.1">8288 8296 1540 0,'0'0'64'0,"0"0"38"15,0 0 9-15,0 0-55 16,0 0-13-16,0 0 3 16,74 124-28-16,-66-59-13 15,-6 3-1-15,-2-1-3 16,-5-11-2-16,-14-8-4 0,-2-11-34 16,0-11-48-1,-1-14-17-15,-2-9-6 0,7-3 52 16,-2-15 50-16,0-16 8 15,8-9 9-15,4-3 31 16,5-3 28-16,2 1 46 16,2-1-24-16,16-3-14 15,10 1-26-15,5-2-28 16,4 0-22-16,-3 5 0 16,-1 5 0-16,-6 5 0 15,-1 7 0-15,-4 5 0 16,2 6 0-16,-5 4 0 15,1 3 0-15,-7 6 0 16,-6 1 0-16,-5 3 0 0,4 0 0 16,2 15 0-16,3 10 0 15,4 7 0-15,3 3 0 16,-1 2 0-16,-1-3 0 16,-7-3 0-16,-6-5 0 15,-3-4 0-15,-6-2 0 16,-22-1 0-16,-8-4-8 15,-5-2-7-15,4-2-10 16,3-6-24-16,13-1-35 16,5 1-77-16,5-5-53 15,10 0-114-15,1 0-219 16</inkml:trace>
  <inkml:trace contextRef="#ctx0" brushRef="#br1" timeOffset="140959.46">8997 8191 920 0,'0'0'152'15,"0"0"-51"-15,0 0-24 16,0 0 31-16,0 0-58 15,0 0-27-15,3 71 11 0,-3-22 1 16,0 6-6 0,0 1-5-16,0 3-9 0,0-7-9 15,0-6-6-15,0-10-1 16,0-5-46-16,0-12-66 16,0-8-84-16,0-8-53 15,0-3-91-15,0-10-170 16</inkml:trace>
  <inkml:trace contextRef="#ctx0" brushRef="#br1" timeOffset="141244.47">8845 8211 707 0,'0'0'194'16,"0"0"-63"-16,0 0 17 16,0 0-19-16,0 0-42 15,110-23-31-15,-77 34-31 16,-5 0-20-16,-1 0-2 16,-2-1-3-16,-2 2 2 15,2-2-2-15,1 2-1 16,-4-1 1-16,-4-1-32 15,6 0-103-15,-2-5-114 16,2-3-168-16</inkml:trace>
  <inkml:trace contextRef="#ctx0" brushRef="#br1" timeOffset="141841.34">9553 8465 798 0,'0'0'117'0,"0"0"7"0,0 0 31 15,0 0-10-15,0 0-32 16,0 0-46-16,-73-59-23 16,66 59-25-16,-4 0-12 15,-4 6 1-15,-3 12-3 16,-4 3 1-16,0 7-6 16,-5 1 0-16,0 1-1 15,-1 0-1-15,-2-5-8 16,4-3-21-16,1-7-22 15,7-6-6-15,5-8-28 0,1-1 16 16,9-4 40-16,3-14 30 16,3-8 1-16,21-1 3 15,9-1 16-15,4 2 27 16,6 2 9-16,2 7-16 16,-2 4-11-16,-3 7-19 15,1 6-9-15,-4 0-2 16,-1 10-3-16,-2 12 0 15,-1 1-6-15,-2 2-11 16,-3-8-2-16,-2-3-14 16,-4-8-24-16,-1-6-19 15,-2 0-47-15,-5-23-36 16,-2-8 65-16,-5-8 26 16,-1 0-129-16,4 3-32 15,1 8-4-15,0 3 165 0</inkml:trace>
  <inkml:trace contextRef="#ctx0" brushRef="#br1" timeOffset="142306.73">9661 8186 702 0,'0'0'127'15,"0"0"-48"-15,0 0 35 16,0 0 44-16,0 0-65 15,0 0-25-15,64 91 4 16,-57-57-8-16,-1 4-26 0,-6-1-8 16,0 4-25-16,0-3-1 15,0-2-3-15,0-3-1 16,0-10 0-16,5-5-5 16,2-8-13-16,3-7 6 15,5-3 12-15,8 0 1 16,5-13-1-16,5-9 5 15,3-7-3-15,-3-3 1 16,-4-2 9-16,-3 3 13 16,-8 2 19-16,-5 9 9 15,-5 8-2-15,-4 4-21 16,-2 6-18-16,-2 2-12 16,1 0-11-16,2 16-10 0,1 15 20 15,-2 8 0 1,-2 6 0-16,0 4 0 0,0-4-6 15,-3-6-30-15,-13-10-26 16,-7-10-18-16,-2-9-30 16,-5-10-59-16,3-2-42 15,2-27-73-15,7-11-267 16</inkml:trace>
  <inkml:trace contextRef="#ctx0" brushRef="#br1" timeOffset="142497.53">10014 8015 974 0,'0'0'94'16,"0"0"-61"-16,0 0-14 0,86-6 25 15,-63 39 16-15,-1 15-44 16,-1 13-4-16,-2 6-3 16,0 0-3-16,0-3-4 15,-1-7-1-15,6-5-1 16,-2-7 0-16,-1-12-49 15,-3-9-99-15,4-13-77 16,0-11-132-16</inkml:trace>
  <inkml:trace contextRef="#ctx0" brushRef="#br1" timeOffset="142741.73">10508 8375 760 0,'0'0'139'0,"7"-75"-45"15,-7 32 25-15,-6-1-37 0,-9 1 26 16,2 11-23-1,4 14-19-15,7 10-39 0,2 7-21 16,0 1-6-16,0 0 6 16,0 6-6-16,0 17-9 15,0 13 9-15,0 4 0 16,5 6 0-16,3-2 0 16,-1-8-10-16,0-7-70 15,4-12-29-15,2-10-22 16,5-4 60-16,9-3 27 0,12 0 1 15,11-8-130 1,10-11-476-16</inkml:trace>
  <inkml:trace contextRef="#ctx0" brushRef="#br1" timeOffset="147495.44">10451 5341 465 0,'0'0'737'0,"0"0"-668"15,0 0-13-15,0 0-34 16,0 0 59-16,12 82-6 16,-12-47-48-16,-3 3-13 15,-18 1-10-15,-6-3-1 16,4-7-2-16,3-5-1 15,7-8-74-15,13-10-174 0,1-6-191 16</inkml:trace>
  <inkml:trace contextRef="#ctx0" brushRef="#br1" timeOffset="147891.34">10850 5433 392 0,'0'0'817'16,"104"-41"-635"-16,-67 29-27 15,-10 5-7-15,-12 3-35 16,-5 3 6-16,-7 1-68 0,-3 0-16 16,2 0-16-1,-2 0-6-15,0 0-10 0,0 0-3 16,0 0 0-16,0 0 0 16,1 4 0-16,2 10 0 15,-1 9 0-15,-2 4 0 16,0 4 0-16,0 0 0 15,-8 1 0-15,-8-1 0 16,1-4 0-16,-3-5-24 16,-2-6-10-16,1-6-6 15,-3-7-19-15,1-3-24 16,-6-7 6-16,-1-16 23 16,-1-5-14-16,7-3 0 15,10-1-16-15,12 1-41 16,0 2 4-16,20 4-17 0,11 1-46 15,3 4-84-15,6 1-211 16</inkml:trace>
  <inkml:trace contextRef="#ctx0" brushRef="#br1" timeOffset="148213.57">11184 5318 459 0,'0'0'101'0,"0"0"42"15,0 0-42-15,85 18 58 16,-72-18-10-16,-1 0-24 15,0 0-9-15,3 0-21 16,-2 0-50-16,0 0-4 16,1 0-10-16,-4 0-17 0,-2 0-7 15,-4 0-7 1,1 0 0-16,1 13-7 0,3 6-6 16,0 8 8-16,0 3 0 15,-5 3-4-15,-1 1 2 16,-3-1 4-16,0-1 3 15,0-4 0-15,0-4-1 16,-7-6 1-16,-5-8-7 16,-5-6 3-16,-2-4-2 15,-8 0 1-15,-7-15 1 16,-9-8-34-16,-1-1-54 16,3-1-14-16,6 5-5 15,16 2-73-15,13 3-94 16,6 6-343-16</inkml:trace>
  <inkml:trace contextRef="#ctx0" brushRef="#br1" timeOffset="148777.47">9772 5363 950 0,'0'0'145'0,"0"0"58"16,0 0-22-16,0 0-53 15,0 0-23-15,97-63 0 16,-58 49-26-16,3-1-13 16,1 3-36-16,0 0-15 15,-4 6-8-15,-6 3-4 16,-8 3-3-16,-8 0-2 0,-5 0-3 15,-5 8-7-15,-2 9-5 16,1 6 1-16,-5 4 8 16,-1 1 1-16,0 1-9 15,-10 0 7-15,-14-3-2 16,-9-5-7-16,-3-5-5 16,-1-6-22-16,4-6-8 15,3-4 5-15,8 0 14 16,7-12 18-16,6-10 10 15,6-3-23-15,2-2-93 16,1 0-105-16,0-1-165 16</inkml:trace>
  <inkml:trace contextRef="#ctx0" brushRef="#br1" timeOffset="149214.54">9255 5187 1482 0,'0'0'137'16,"0"0"-27"-16,0 0-17 16,0 0 2-16,91-39-18 15,-82 37-50-15,-3 2-15 16,-6 0-12-16,0 0-4 15,0 9-15-15,0 11 3 0,0 6 12 16,0 2-7-16,-14 2-4 16,-2-1-12-16,-4-1 2 15,-2-3 8-15,-2-3-5 16,1-7-7-16,0-6-6 16,-2-6-2-16,-4-3 20 15,-2 0 17-15,3-17 3 16,2-6 1-16,11-3 1 15,8-4 1-15,7-3 9 16,9 1-6-16,15 2-5 16,4 5-3-16,-2 6-1 15,-6 9-6-15,-9 3-14 0,-5 4-28 16,0 3-54-16,-6 0-70 16,0 0-203-16,-17 6-37 15</inkml:trace>
  <inkml:trace contextRef="#ctx0" brushRef="#br1" timeOffset="149589.26">8742 5163 1113 0,'0'0'90'0,"0"0"0"15,0 0 32-15,91-54 1 16,-76 47-19-16,-5 1-36 0,-4 5-38 15,-6-2-21-15,0 3-9 16,0 0-10-16,0 4-17 16,0 15 22-16,-9 4 3 15,-4 4-5-15,-2-2-15 16,-6-2-10-16,-4 1-14 16,-2-4-17-16,-6-6-3 15,3-8-32-15,0-4 18 16,1-2 48-16,6 0 32 15,5-13 0-15,6-3 15 16,8-1 51-16,4-3 23 16,0 1-53-16,16-2-19 0,6 0-3 15,0 4-13-15,-3 3-1 16,-7 7-7-16,-5 2-38 16,-7 5-86-1,0 0-95-15,0 0-302 0</inkml:trace>
  <inkml:trace contextRef="#ctx0" brushRef="#br1" timeOffset="150024.57">8379 5039 1029 0,'0'0'137'0,"0"0"37"16,0 0 5-16,0 0-33 16,0 0-35-16,84-27-47 15,-84 27-21-15,0 0-27 16,0 0-16-16,0 0-7 16,0 8-9-16,-3 14 16 15,-7 9 1-15,-1 8-1 16,6 3 0-16,-1 3 0 15,-1-7 0-15,0-8 0 16,-4-9-3-16,-2-6-10 16,-2-10-2-16,-6-5 3 15,-3 0 10-15,0-9 2 0,3-11 1 16,4-2 1 0,6-2-1-16,2 1-2 0,6-2-3 15,1 5-40-15,2 0-33 16,0 4-15-16,2 5-10 15,13 5-10-15,4 3-27 16,5-2-54-16,2 2-201 16</inkml:trace>
  <inkml:trace contextRef="#ctx0" brushRef="#br1" timeOffset="151168.22">10163 5741 518 0,'0'0'0'0,"0"0"-83"16,0 0-174-16</inkml:trace>
  <inkml:trace contextRef="#ctx0" brushRef="#br1" timeOffset="151640.34">10393 5201 480 0,'0'0'417'0,"134"-63"-414"16,-49 32 6-16,4-1 4 15,-2 2 60-15,-9 2 21 16,-16 9-23-16,-11 5-18 15,-8 5-26-15,-4 8-11 16,6 1-3-16,0 0-5 16,4 18-4-16,4 7-3 15,0 8-1-15,2 9 0 0,-6 4-1 16,-8 12 0-16,-6 3-1 16,-6 2-1-16,-10 3 3 15,-8 1 0-15,-11 1-2 16,-11 2 2-16,-28 2 1 15,-19-2 0-15,-19-2 2 16,-16-8-1-16,-16-9-1 16,-19-14 0-16,-20-18 3 15,-10-19 0-15,-8-10-2 16,3-31-2-16,21-14-1 16,24-6-5-16,36-4-20 15,34-5 0-15,32-5-13 16,16-2 31-16,34-3 8 0,23-5 1 15,10-4 1-15,13 4-2 16,5 14-14-16,-1 18-197 16,0 27-173-16</inkml:trace>
  <inkml:trace contextRef="#ctx0" brushRef="#br1" timeOffset="165232.31">10202 5283 606 0,'0'0'189'0,"83"-43"-6"16,-23 19-72-16,6 2-37 15,1 1-23-15,-6 2 0 16,-6 1 1-16,-6 3 1 16,-2 3-2-16,-1-1-9 15,-3 4-8-15,2 0-14 16,-2 1-16-16,2 2-2 15,0 0-2-15,1-1 1 0,5 1-1 16,5-2 0-16,6 0 0 16,0 1 0-16,-4 2 1 15,-3 3 9-15,-8 2 15 16,-6 0-5-16,-5 0-14 16,-4 2-6-16,-3 15 0 15,1 10-1-15,2 10 0 16,-1 10-2-16,0 7 2 15,-4 8-1-15,-5 9 1 16,-10 6-1-16,-10 9 2 16,-2 5-2-16,-31 6 0 15,-32 6 0-15,-28-3-4 0,-22-11 4 16,-23-19-4-16,-12-31-2 16,-16-27-24-16,-3-13-17 15,4-37-11-15,6-16-28 16,19-13-49-16,16-5-151 15,13-3-247-15</inkml:trace>
  <inkml:trace contextRef="#ctx0" brushRef="#br1" timeOffset="166071.16">7829 9244 695 0,'0'0'593'16,"0"0"-419"-16,0 0 11 15,0 0-30-15,0 0-55 16,0 0-19-16,9-20-39 0,-9 20-20 16,0 1-22-1,-8 18 0-15,-2 15 0 0,-3 7 0 16,-4 8 0-16,5 5 0 16,2 3 0-16,2 6 0 15,1 2 0-15,4-2 0 16,3-4 0-16,0-9 0 15,0-14-11-15,0-10-16 16,0-13-10-16,0-8-27 16,-3-5-18-16,0-12-18 15,-3-18-73-15,1-7-47 16,4-3-41-16,1 2-229 16</inkml:trace>
  <inkml:trace contextRef="#ctx0" brushRef="#br1" timeOffset="166431.34">7578 9610 658 0,'0'0'194'0,"0"0"33"15,0 0-46-15,0 0-28 16,0 0-41-16,0 0-22 15,-55 0-24-15,55 0-15 0,0 0-15 16,0 9-16 0,0 7-19-16,0 9 3 0,0 5-1 15,0 3-3-15,0-1 2 16,0-2-2-16,3-5 1 16,11-5 22-16,5-8 45 15,9-3 18-15,5-9-35 16,-3 0-31-16,1-7-20 15,-7-13 0-15,-4-8 0 16,-4-6 0-16,-7-2-13 16,4 7-113-16,2 12-99 15,11 13-152-15,11 4-371 16</inkml:trace>
  <inkml:trace contextRef="#ctx0" brushRef="#br1" timeOffset="167565.74">8087 9858 739 0,'0'0'222'15,"0"0"-101"-15,0 0 9 16,0 0 0-16,0 0-8 16,0 0-18-16,27 3-30 15,11 0-17-15,9 1 1 16,5-1 5-16,3 0-33 16,5-1-11-16,2 0-9 15,10-2-4-15,10 0 0 16,12 0-3-16,12 0-1 0,4 0-2 15,-2 0 1 1,-7 0 4-16,-10 0 23 0,-13 0 12 16,-4 0-10-16,-8 0-16 15,3 0-5-15,-5 0-9 16,-1 0-2-16,-2 3 2 16,-2 5-1-16,-2-3 1 15,1 1 1-15,-6-1 0 16,-4-3 0-16,-2-1 0 15,-2-1-1-15,2 0 1 16,-1 0 0-16,2 0 2 16,1 0 0-16,-3 0 0 0,-5 0 1 15,-7-2 1-15,-8-1-2 16,-9 0-3-16,-8 1 0 16,-5 1-13-16,-3 1-18 15,0 0-43-15,0 0-5 16,-12 0-7-16,-16 0 57 15,-17 5-16-15,-9-2-28 16,-16 0-16-16,-9 3-22 16,-14 2-49-16,-14 1 1 15,-15 1-12-15,-20 2 83 16,-13 2 16-16,-11-3 66 16,-5 1 6-16,10-2 33 15,9 1 35-15,9-6-40 0,16-1-17 16,12-4-5-16,15 0-4 15,12 0 2-15,15-4 12 16,10-1 67-16,22-2 3 16,17 3-11-16,15 3-2 15,9-1 31-15,0-1 28 16,19-2-66-16,17 2-53 16,7 0 6-16,9 1 30 15,2-2 10-15,4 0-7 16,3 0-12-16,8 2-11 15,10-1-10-15,10 0-16 16,8 2-3-16,8-1 3 0,8 2 0 16,5 0 5-1,7 0 14-15,4 0 22 0,-4 0 3 16,-6 0-15-16,-8 0-20 16,-11 0-7-16,-6-5-2 15,-3 2-2-15,-2-2 3 16,-2 1-1-16,-7-1 0 15,-8 5 9-15,-13 0-9 16,-14 0-2-16,-15 0-1 16,-14 0-2-16,-10 0-8 15,-6 0-27-15,0 0-95 16,-9 0-140-16,-16 0-86 16</inkml:trace>
  <inkml:trace contextRef="#ctx0" brushRef="#br1" timeOffset="169405.31">21444 11165 430 0,'0'0'726'0,"0"0"-694"15,0 0-5-15,0 0 72 16,0 0-53-16,0 0-9 15,0 0-17-15,95 6-6 16,-63-3 17-16,5 3 24 16,7-1-7-16,3 0-25 15,5-1-11-15,1 2-11 0,2 1 4 16,3 0-4-16,0 0-1 16,-1 1 0-16,-2 1 0 15,-6-1-1-15,0 1-1 16,-4 2 2-16,4 0-2 15,5 1 3-15,1-1-1 16,2-1 0-16,3-1 0 16,1 2-1-16,0-2 1 15,-3 2 0-15,-1 0 0 16,-4-1 0-16,-2-1-1 16,-2 1 2-16,1 0 0 15,-4 0 1-15,-1-1-1 0,1 2 1 16,3 1 7-16,5 0-7 15,4 1-1-15,1 0-2 16,3-1 1-16,-1 0-3 16,-2 1 3-16,1-1-3 15,-3-1 2-15,0-3 1 16,-1 2 0-16,2-1 0 16,2 0 1-16,-2 1 0 15,0 2 0-15,-1 3-1 16,-2-2 0-16,-2 1 1 15,-4-3 2-15,-7 0-2 16,1-2 0-16,-1-1 0 16,5 2-1-16,3-1 1 15,5 1-1-15,3 0 1 16,0-1-2-16,-4-1-1 0,-11 0 1 16,-9-3 0-16,-4 1 0 15,2 0 1-15,0-2 0 16,7 0-3-16,3-1-6 15,5-1 1-15,3 2 8 16,0-1 1-16,-2 2-1 16,1-3 2-16,-3-1-2 15,-1 1-1-15,0-1 1 16,-2 2-1-16,2 0 0 16,1-3-1-16,-1 3-1 15,0-2 1-15,-6 0 2 16,-5-1-7-16,-1 2-28 0,-3-2-25 15,0 0-9 1,5 0-61-16,2 0-88 0,5 0-129 16</inkml:trace>
  <inkml:trace contextRef="#ctx0" brushRef="#br1" timeOffset="169794.61">25968 11699 1180 0,'0'0'0'0,"0"0"-9"16,0 0 2-16,0 0 7 15,0 0 38-15,-136 41 59 16,36-33-6-16,-31-2-15 16,-24-6-1-16,-22 0-19 15,-16 0-32-15,-8 0-15 16,-7 0-9-16,1 0-1 16,4 4-18-16,12-1-47 15,18-3-6-15,21 0 25 0,27-6 35 16,28-9 12-1,24-2 8-15,25-1 0 0,12 6-7 16,9 3-1-16,5 4-40 16,4-1-100-16,-1 2-70 15,-2-1 22-15,0-2 31 16,1-3-119-16</inkml:trace>
  <inkml:trace contextRef="#ctx0" brushRef="#br1" timeOffset="173180.01">26159 11448 1402 0,'0'0'87'0,"0"0"-5"16,0 0-9-16,0 0 20 16,0 0-65-16,0 0-28 15,0 0-83-15,66 2-41 16,-43 8-51-16,6-1-73 0,3 0-237 16</inkml:trace>
  <inkml:trace contextRef="#ctx0" brushRef="#br1" timeOffset="173360.54">26823 11681 1096 0,'0'0'68'15,"83"20"-18"-15,-29-9 58 16,6 4-62-16,5 2-43 16,-2 2-3-16,-5 1-32 15,-6 1-43-15,-4 3-39 16,-5-3-153-16,2-1-115 15</inkml:trace>
  <inkml:trace contextRef="#ctx0" brushRef="#br1" timeOffset="173502.06">27879 12045 1150 0,'0'0'104'0,"109"11"-98"16,-54-5-6-16,3 0-1 15,2 1-76-15,-1 3-78 16,-2 2 20-16,-2 3-67 15,2 2 24-15,4 1-334 16</inkml:trace>
  <inkml:trace contextRef="#ctx0" brushRef="#br1" timeOffset="173640.15">29093 12344 925 0,'85'12'211'0,"-6"4"77"16,-13 0-193-16,-19-2-76 15,-16-2-12-15,-9 0-7 16,-5 0-66-16,-3-4-237 16,1 1-432-16</inkml:trace>
  <inkml:trace contextRef="#ctx0" brushRef="#br1" timeOffset="174350.28">25890 11980 772 0,'0'0'81'16,"0"0"-75"-16,0 0 96 15,0 0 75-15,0 0-68 16,0 0-14-16,-14-20 33 16,14 20-3-16,0 0-46 0,10 15-62 15,10 7-17-15,5 7-70 16,0 3-242-16,-3-3-532 15</inkml:trace>
  <inkml:trace contextRef="#ctx0" brushRef="#br1" timeOffset="174530.37">26082 12512 287 0,'0'0'1126'0,"0"0"-1121"16,0 0 53-16,0 0 53 0,0 0-58 15,97 71-53-15,-77-56-15 16,1 0-56-16,-1 1-70 16,3 1-128-16,4 1-204 15</inkml:trace>
  <inkml:trace contextRef="#ctx0" brushRef="#br1" timeOffset="174696.02">26835 13196 1352 0,'0'0'22'0,"88"65"-20"15,-48-29 36-15,1 3-15 16,0 5-23-16,-2 2-53 0,-3 3-110 16,-2-4-83-16,2-3-115 15</inkml:trace>
  <inkml:trace contextRef="#ctx0" brushRef="#br1" timeOffset="174874.31">27637 14166 1292 0,'0'0'258'0,"0"0"-243"16,109 89 14-16,-75-52-9 15,4 11-20-15,5 3-19 16,-3 2-46-16,1 3-66 0,-1-2-93 15,-5-4-151-15</inkml:trace>
  <inkml:trace contextRef="#ctx0" brushRef="#br1" timeOffset="175030">28212 15070 475 0,'0'0'1150'0,"0"0"-1092"15,77 84-5-15,-60-66 28 16,2 0-46-16,-2-1-28 15,0-4-7-15,-2 0-11 16,0-1-68-16,4 0-87 16,8-3-144-16,10-5-468 15</inkml:trace>
  <inkml:trace contextRef="#ctx0" brushRef="#br1" timeOffset="175481.53">29797 12576 1150 0,'0'0'49'15,"0"0"-49"-15,0 0 0 16,0 0 51-16,-65 121 64 16,33-18-9-16,-4 38-28 15,-3 33 3-15,2 25-2 16,-1 24-5-16,8 16-34 15,7 10-7-15,5 5-1 16,6-1-14-16,-2 2 8 16,-5-2-6-16,-3-5-11 15,-5-8-8-15,0-24 0 16,1-20-1-16,0-29-7 0,4-31-1 16,2-32-22-16,8-40-3 15,4-33 6-15,8-31-26 16,0-26-70-16,20-49-91 15,22-43-366-15</inkml:trace>
  <inkml:trace contextRef="#ctx0" brushRef="#br1" timeOffset="176293.31">30038 12729 886 0,'0'0'99'0,"0"0"93"16,0 0-10-16,22-78-4 15,9 72-75-15,12 3-71 16,14 3 0-16,16 0-16 16,18 0-9-16,17 1 30 15,15 5 13-15,14 4-18 16,8 7 10-16,2 12 21 0,1 7-25 16,-4 5-5-16,-3-4-8 15,-5-4-25-15,-10-5 0 16,-13-5 0-16,-12-6 0 15,-16-4 0-15,-12-7 0 16,-16 0 0-16,-22-4 0 16,-18-1 0-16,-11-1 0 15,-6 0 0-15,0 0 0 16,0 0 0-16,0 0 0 16,0 3 0-16,-7 17 0 15,-2 23 0-15,-5 36 0 16,-2 36 0-16,-2 32 0 15,-5 32 0-15,-3 27 0 16,-6 18 0-16,-1 9 0 0,-3 1 0 16,1-18 0-16,2-11 0 15,3-15 0-15,1-12 0 16,-1-7 0-16,0-14 0 16,0-12 0-16,-1-14 0 15,2-14 0-15,5-14 0 16,5-16 0-16,4-22 0 15,3-17 0-15,5-19 0 16,1-19 0-16,-3-3 0 16,-5-7 0-16,-13 0-14 15,-14 0 14-15,-18 0 1 16,-19-13 5-16,-23-8-5 0,-28-9 0 16,-37-6 4-16,-26-4-5 15,-20 1 0-15,-4 3-3 16,16-2-41-16,18 6-87 15,16-10-2-15,5-8 60 16,15-8 73-16,10-6 0 16,30 5-127-16,32 7-374 15</inkml:trace>
  <inkml:trace contextRef="#ctx0" brushRef="#br1" timeOffset="176916.45">28432 12811 639 0,'0'0'119'0,"0"0"21"0,0 0 49 16,0 0 66-16,0 0-35 15,0 0-70-15,28 2-80 16,11 3-43-16,9 2 6 16,10 3-12-16,7 5 0 15,6 2-14-15,7 7-7 16,5 5 0-16,7 2-2 15,8 1-6-15,5 2-34 16,-5-5-56-16,-11-3-2 16,-20-9 52-16,-22-5-42 15,-18-4-133-15,-14-5-141 16,-7-3-285-16</inkml:trace>
  <inkml:trace contextRef="#ctx0" brushRef="#br1" timeOffset="177201.37">29381 12975 1068 0,'0'0'59'0,"0"0"11"16,0 0 81-16,0 0-13 16,0 0-45-16,0 0-20 15,-2-21-14-15,2 21-8 16,0 0-24-16,0 0-19 15,0 4-8-15,0 9-8 16,0 9 2-16,0 9 5 0,0 6-2 16,0 3 2-16,-7-1-4 15,-5-5-11-15,-8-6-30 16,-14-7-38-16,-15-5-17 16,-15-6-18-16,-6-5-140 15,0-5-313-15</inkml:trace>
  <inkml:trace contextRef="#ctx0" brushRef="#br1" timeOffset="177507.47">27434 12841 1057 0,'0'0'156'15,"0"0"-58"-15,0 0 47 16,0 0 4-16,0 0-24 16,0 0-77-16,-1 43-37 15,1-5 10-15,-9 5-13 0,-3-1-7 16,-2-1-1-1,-2-5-10-15,2-2-66 16,1-7-89-16,6-13-97 0,7-11-199 16</inkml:trace>
  <inkml:trace contextRef="#ctx0" brushRef="#br1" timeOffset="177872.84">27832 13041 1151 0,'0'0'52'0,"90"0"-12"16,-57 0 83-16,-9 0-19 15,-9 2 2-15,-9 3-61 16,-6 5-29-16,0 5-14 0,-12 5-4 16,-11 5 2-16,-6 4 0 15,-4 0-9-15,0 3-31 16,2-4-11-16,2-3 1 15,9-6-22-15,4-5 20 16,7-8-4-16,5-6 32 16,4 0 24-16,0-15 6 15,0-9 4-15,12-7-8 16,7 2-2-16,2 2-28 16,6 3-33-16,4 7-52 15,5 2-58-15,4 10 34 16,1 5 57-16,-5 0-39 0,-2 3 18 15,-4 10-62-15</inkml:trace>
  <inkml:trace contextRef="#ctx0" brushRef="#br1" timeOffset="178122.03">28265 13239 443 0,'0'0'215'16,"0"0"-34"-16,88 32-29 16,-66-28-10-16,-5 1-44 15,-5-2-16-15,-8-1-49 16,-4 6-30-16,0-1-3 15,-3 7 0-15,-13 2 1 16,-4 0-1-16,-5 1 0 16,-3-3 1-16,-2-2-1 15,2-5-12-15,1-6-9 0,3-1-37 16,4-1-24 0,7-16 62-16,7-4 20 0,6-4 14 15,0 0 1-15,14 0-15 16,10 3-25-16,5 1-51 15,6 3-91-15,1 4-30 16,4 2-67-16</inkml:trace>
  <inkml:trace contextRef="#ctx0" brushRef="#br1" timeOffset="180778.96">30000 13208 1107 0,'0'0'155'0,"0"0"-6"0,0 0 6 16,0 0-49-16,0 0 38 16,0 0-81-16,0 5-29 15,0 9-28-15,0 10 4 16,-2 5 11-16,-4 2-12 16,-1 1-2-16,-1-3-7 15,0 3 0-15,0-3-1 0,2-4 1 16,1-4-16-1,0-7-31-15,2-6-15 0,0-6-34 16,1-2-1-16,2 0 64 16,0-13 33-16,0-11 4 15,6-4 0-15,15-4 7 16,7 5 11-16,8 0 7 16,4 1-12-16,4 5 2 15,1 3-11-15,-1 2-1 16,-2 3 6-16,-6 6 0 15,-8 0-13-15,-7 4 2 16,-9 2 7-16,-6 1-5 16,-5 0-4-16,-1 0-9 15,0 4-9-15,0 13 1 16,-11 7 10-16,-5 2-11 0,-1-3-12 16,0 1-3-16,1-7-8 15,2-3-3-15,4-6-43 16,6-4-19-16,1-1-44 15,-1-2-57-15,3-1 4 16,-1 0 35-16,2 0-272 16</inkml:trace>
  <inkml:trace contextRef="#ctx0" brushRef="#br1" timeOffset="181153.05">30456 13657 726 0,'0'0'135'15,"0"0"-132"-15,0 0 19 16,0 0 89-16,0 0-18 16,0 0-20-16,2-11-29 15,8-9-18-15,2-6 33 16,4-6 0-16,4-7-13 15,5-1-14-15,4-2-28 16,2 6-1-16,-3 5 5 16,-1 11 36-16,-6 7 17 15,-6 9-12-15,-4 4-11 0,-3 0-33 16,1 0-5-16,-1 24-5 16,0 13-9-16,-2 9 12 15,-6 9-2-15,0-1-5 16,0 1-11-16,-10-1-15 15,0-6-41-15,-1-5-104 16,1-14-55-16,5-15-164 16</inkml:trace>
  <inkml:trace contextRef="#ctx0" brushRef="#br1" timeOffset="181325.48">30547 13490 870 0,'0'0'8'0,"96"25"-8"15,-47-8-1-15,0 0-1 16,-6 2-72-16,-4-2-104 16</inkml:trace>
  <inkml:trace contextRef="#ctx0" brushRef="#br1" timeOffset="181900.18">29684 13730 485 0,'0'0'82'0,"0"0"-15"15,0 0 5-15,0 0-23 16,0 0-6-16,0 0 5 0,45-29-44 15,-42 29-4-15,4 0-11 16,-1 0-1-16,-2 0-7 16,1 0 0-16,-5 0 13 15,0 0 6-15,0 0 5 16,0 0 1-16,-5 0 12 16,-4 0 4-16,1 0-11 15,5 0-2-15,3 0 7 16,0 0 32-16,22 8 122 15,15 6-49-15,18 4-16 16,20 3-11-16,17 3-29 16,19 3-7-16,21 6-10 15,17 4-14-15,14 9-16 0,13 0 28 16,6 7-17 0,3-2-14-16,-2-3-15 0,-12 0-2 15,-18-11 2-15,-22-8 2 16,-24-2-2-16,-29-9-6 15,-24-4-32-15,-18 0-69 16,-21-3-132-16,-12-1-165 16</inkml:trace>
  <inkml:trace contextRef="#ctx0" brushRef="#br1" timeOffset="182434.7">29687 13095 470 0,'0'0'81'16,"0"0"-66"-16,0 0 29 16,0 0 88-16,0 0 101 15,0 0-31-15,19-6-115 16,17 6 18-16,12 10-4 16,21 4-85-16,22 6-3 0,22 6-4 15,25 6 10 1,19 3 9-16,19 3 4 15,12 5 0-15,0-3 4 0,-6-1-7 16,-15-3-11-16,-18-2-9 16,-18-1-9-16,-16-4-1 15,-17 1-14-15,-14 1-58 16,-9 4-72-16,-10 4-210 16,-3-2-302-16</inkml:trace>
  <inkml:trace contextRef="#ctx0" brushRef="#br1" timeOffset="186119.99">21724 11121 144 0,'0'0'500'15,"0"0"-356"-15,0 0-55 16,0 0-17-16,0 0-32 16,0 0-24-16,83-2-14 15,-82 6-2-15,-1 0 2 16,0-2 3-16,0 0 2 0,0 1 22 16,0-1 30-16,0 4 20 15,-4 3-8-15,-5 4-27 16,-8 5 6-16,1 1-28 15,-10 2-7-15,-5 3 6 16,-6-1 12-16,-8 4-5 16,-3-1 1-16,-4 4-3 15,0 3 7-15,3 4 3 16,-1 8-5-16,6 7 16 16,-2 5-15-16,-4 10 8 15,-2 2-9-15,-5 6 2 0,-2 4 0 16,1-3-19-1,1-3-9-15,3-6 2 0,6-9-4 16,2-5 2-16,6-2-1 16,4-2 1-16,3-3 1 15,3 0 6-15,4-1-2 16,0-3 1-16,2 0-6 16,2-2-3-16,3 2-2 15,-1-1 0-15,5-2 3 16,1-3-3-16,4 0 1 15,1-1-1-15,4 3 2 16,3 2 0-16,2 4 8 16,0 4-7-16,2-1 0 15,8-1-2-15,-1-2 2 16,2-1-2-16,3-5 0 0,4-1 1 16,9-2 2-16,5-3 2 15,6 2 2-15,7-2-4 16,4-1 2-16,8 3-1 15,1 0-5-15,3-2 0 16,-4-3 0-16,-5-2 0 16,-1-4 5-16,-5-3 7 15,0-4-3-15,1 0 0 16,0-2-4-16,2-2 0 16,1 2 0-16,0-3-5 15,2 2 0-15,-1-4 0 16,-3-1 0-16,-6-2 0 0,-9-3 0 15,-8-2 0-15,-7-1 0 16,-11 0 0-16,-2 0 0 16,-5 0 0-16,0 0 0 15,0 0 0-15,0 0 0 16,0 0 0-16,-5-3 0 16,-9-8 0-16,-6-7 0 15,-10-9 0-15,-4-4 0 16,-2-5 0-16,3 0 0 15,8 2 0-15,4 0 0 16,3 3 0-16,8-1 0 16,-1 1 0-16,4 4 0 15,-1-2 0-15,1 3 0 0,-1 1 0 16,-2 3 0 0,2 3 0-16,2 5 0 0,0 2 0 15,3 5 0-15,-1 5 0 16,4-1 0-16,0 3 0 15,0 0 0-15,0 0 0 16,0 0 0-16,0 0 0 16,0 0 0-16,0 0 0 15,0 0 0-15,0 4 0 16,0 9 0-16,9 8 0 16,3 6 0-16,6 4 0 15,3 3 0-15,3 1 0 0,1 3 0 16,3 1 0-1,1 7 0-15,-1 4 0 0,-1-1 0 16,-6 1 0-16,-6-1 0 16,-6-9 0-16,-9-6 0 15,0-7 0-15,-9-7 0 16,-17 4 0-16,-8 0 0 16,-5 3 0-16,-5-1 0 15,0-4 0-15,3-2 0 16,0-6 0-16,4 0 0 15,4 1-12-15,6-8-225 16,15 0-191-16</inkml:trace>
  <inkml:trace contextRef="#ctx0" brushRef="#br1" timeOffset="187236.94">21665 13198 416 0,'0'0'76'16,"0"0"53"-16,0 0 51 15,0 0-7-15,0 0 28 16,0 0-37-16,9-5-66 16,19 5-64-16,13 3 2 15,11 9 15-15,7-1-10 0,16 4-8 16,8-3 3-1,10-1 9-15,1 0 7 0,1-5 5 16,5 0-17-16,0 1-9 16,2-4 10-16,0 0-2 15,0-2-18-15,-3 2-1 16,-5 0-5-16,-2 2-5 16,-2 1-2-16,1-3-8 15,1-1 0-15,-4 1 0 16,0-1 0-16,-2-2 0 15,4 0 0-15,5 0 0 16,1 0 0-16,0 1 0 16,0 3 0-16,-4 3 0 0,2 4 0 15,4 3 0 1,-1-2 0-16,-2 1 0 0,-1 0 0 16,-4-1 0-1,-5-1 0-15,-5 0 0 0,-7-2 0 16,-7-1 0-16,-6-3 0 15,-7 1 0-15,-4-2 0 16,-2 1 0-16,-4 0 0 16,-1 0 0-16,-3-1 0 15,-3 3 0-15,-4-2 0 16,-5-1 0-16,-8 0 0 16,-3 0 0-16,-2-1 0 15,1-2 0-15,6 2 0 16,7 2 0-16,11 3 0 0,9-2 0 15,7 4 0-15,3 0 0 16,-9-2 0-16,-10 1 0 16,-15-6 0-16,-14-1 0 15,-7-2 0-15,-3 0 0 16,0 0 0-16,0 0 0 16,0 0 0-16,0 0 0 15,0 0 0-15,-28 0-271 16,-24 0-144-16,-20-2-532 15</inkml:trace>
  <inkml:trace contextRef="#ctx0" brushRef="#br1" timeOffset="188431.52">21693 14430 467 0,'0'0'282'15,"0"0"-248"-15,0 0 25 16,0 0 17-16,0 0 40 16,0 0-78-16,-12-22-38 15,6 22-1-15,-1 0 1 16,5 0 4-16,2 0 44 16,0 0 44-16,0 0 56 15,15 2-16-15,11 6-70 16,6 1-30-16,6 1 3 0,3-1 18 15,6 0 1 1,8 2-19-16,12 1-14 0,7 2 1 16,7 3 13-16,4 0 7 15,-1 0-7-15,-2-1-5 16,-5 0-4-16,-4-2-11 16,-6-2-6-16,-1-1-1 15,0-3 4-15,1 1-2 16,4 0-6-16,7 1 2 15,22 4 0-15,12-2-6 16,7-2 0-16,-4-1 0 16,-13-1 0-16,-10-2 0 15,1-1 0-15,3 1 0 0,1-1 0 16,3 1 0 0,4-1 0-16,1 2 0 0,5 3 0 15,-1 0 0-15,-3-1 0 16,-9-3 0-16,-15-4 0 15,-13-2 0-15,-11 0 0 16,-9 0 0-16,-1 0 0 16,-6 0 0-16,-2 0 0 15,2 0 0-15,0 0 0 16,4 0 0-16,-4 0 0 16,-4 2 0-16,-7 1 0 15,-2 0 0-15,-7-2 0 16,2-1 0-16,2 0 0 0,0 0 0 15,9 1 0-15,8-1 0 16,15 2 0-16,11 2 0 16,4 2 0-16,-4 1 0 15,-8 0 0-15,-12-4 0 16,-12 1 0-16,-12-3 0 16,-9 1 0-16,-8-1 0 15,-3-1 0-15,-5 0 0 16,0 0 0-16,0 0 0 15,0 0 0-15,0 0 0 16,0 0 0-16,0 0 0 16,0 0 0-16,0 0 0 15,0 0-13-15,0 0-153 16,-2 0-90-16,-14-9-66 0,-9-5-289 16</inkml:trace>
  <inkml:trace contextRef="#ctx0" brushRef="#br1" timeOffset="194919.36">10794 10467 651 0,'0'0'118'15,"0"0"4"-15,0 0 15 16,0 0 13-16,0 0-28 16,0 0-45-16,0 0-16 15,-19-44-40-15,19 44 8 16,0 0-9-16,0 0-2 16,0 0-3-16,0 0 20 15,4 4 34-15,17 13 25 0,15 8-21 16,13 8-6-16,15 7-13 15,11 11-8-15,17 10-21 16,14 9-8-16,12 9-12 16,13 3 0-16,17 2 0 15,15 4-1-15,8 1 3 16,5 0-7-16,-9-5 0 16,-18-2 0-16,-22-12 0 15,-23-15 0-15,-21-6 0 16,-21-16 0-16,-17-11 0 15,-17-6 0-15,-14-10 0 16,-11-3 0-16,-3-1 0 16,0-2 0-16,0 0 0 15,0 0 0-15,0 0 0 16,-6 0 0-16,-3-14 0 0,-4-7 0 16,2-3 0-16,0-1 0 15,3 9 0-15,3 2 0 16,2 7 0-16,0 0 0 15,2-2 0-15,-2-2 0 16,-5-1 0-16,-2-5 0 16,-7 0 0-16,-5-7 0 15,-8-4 0-15,-7-3 0 16,-6-5 0-16,-1-4 0 16,1-4 0-16,3-2 0 0,6 3 0 15,4 1 0 1,6 6 0-16,6 7 0 0,2 2 0 15,5 11 0 1,5 3 0-16,3 6 0 0,0 5 0 16,3 2 0-16,0 0 0 15,0 0 0-15,0 0 0 16,0 0 0-16,0 10 0 16,12 13 0-16,6 10 0 15,9 17 0-15,10 11 0 16,3 6 0-16,5 5 0 15,3 6 0-15,-3 0 0 16,-7-6 0-16,-8-6 0 16,-6-13 0-16,-9-13 0 15,-6-8 0-15,-6-11 0 0,-3 2 0 16,0-1 0 0,-14 0 0-16,-14 5 0 0,-12 0 0 15,-15 0 0-15,-11-2 0 16,-8-1 0-16,-1-3 0 15,2-3 0-15,19-1 0 16,12-3 0-16,23 3-147 16,15 0-206-16,8-5-105 15</inkml:trace>
  <inkml:trace contextRef="#ctx0" brushRef="#br1" timeOffset="195261.13">13121 11168 1239 0,'0'0'92'0,"0"0"43"16,0 0-47-16,0 0 30 15,0 0 0-15,0 0-57 16,0 0-38-16,13 97 45 16,-10 2 10-16,3 20-51 15,-1 11-27-15,-2 20 0 0,-3 9 0 16,0 4 0-16,0-1 0 16,-2-7 0-16,-11-15 0 15,-3-18 0-15,-3-24 0 16,2-25 0-16,3-27-33 15,-2-19-59-15,1-21-38 16,-3-10-34-16,-1-42-58 16,4-31-472-16</inkml:trace>
  <inkml:trace contextRef="#ctx0" brushRef="#br1" timeOffset="196647.26">13078 11084 1126 0,'0'0'68'15,"0"0"43"-15,0 0 28 16,0 0-29-16,0 0-45 15,103-33-42-15,-41 32 8 16,16 1 23-16,10 0 4 16,15 0-1-16,16 0 9 0,14 6-15 15,18-2-13-15,6 1-20 16,5 1 1-16,-3-1-6 16,-5 3-13-16,1 1 0 15,-1 1 0-15,2-1 0 16,1 0 0-16,-5 1 0 15,-6 1 0-15,-1-2 0 16,-9 4 0-16,-11 2 0 16,-9-2 0-16,-19-3 0 15,-10 0 0-15,-16-3 0 16,-11 0 0-16,-12-1 0 16,-14-2 0-16,-6-1 0 15,-6-2 0-15,-5 2 0 0,2-3 0 16,1 3 0-1,4 1 0-15,3-1 0 0,-2-1 0 16,-1 3 0-16,-6-5 0 16,-3 0 0-16,-6 2 0 15,-3-2 0-15,0 0 0 16,-1 1 0-16,0 1 0 16,1-1 0-16,2 2 0 15,-2 3 0-15,-2-2 0 16,2-1 0-16,-5 0 0 15,1-1 0-15,-2 5 0 16,0 7 0-16,1 10 0 16,1 11 0-16,2 13 0 15,5 20 0-15,5 7 0 16,-1 11 0-16,3 2 0 0,-3-4 0 16,-6 1 0-16,-4-2 0 15,-3 4 0-15,0-1 0 16,-4 4 0-16,-4 7 0 15,8 3 0-15,0 4 0 16,0-1 0-16,15-6 0 16,3-10 0-16,0-14 0 15,-6-13 0-15,-6-9 0 16,-5-7 0-16,-1-1 0 16,0-1 0-16,0 1 0 15,0 0 0-15,0 3 0 0,0-4 0 16,0-2 0-16,0-5 0 15,0-7 0-15,0-6 0 16,0-3 0-16,-16-4 0 16,-11-2 0-16,-12-4 0 15,-12-4 0-15,-10-4 0 16,-8-1 0-16,-6 0 0 16,-5 0 0-16,-8 0 0 15,-13 0 0-15,-16 0 0 16,-27-4 0-16,-29-12 0 15,-28-6 0-15,-20 0 0 16,-9 0 0-16,2 8 0 16,12 7 0-16,16 4 0 15,22-2 0-15,14 0 0 0,17-3 0 16,8-3 0-16,5-4 0 16,11 1 0-16,14-2 0 15,15 0 0-15,21 2 0 16,20 2 0-16,18 4 0 15,16 4 0-15,10 1 0 16,6 3 0-16,3 0 0 16,0 0 0-16,0 0 0 15,0 0 0-15,0 0 0 16,0 0 0-16,0 0 0 16,0 0 0-16,0 0 0 15,0 0 0-15,0 0 0 0,-1 0 0 16,1 0 0-16,-2 0 0 15,2 0 0-15,-1 0 0 16,-2-2 0-16,-5-4 0 16,2 0 0-16,-3 3 0 15,5-1 0-15,1 3 0 16,3 1 0-16,0 0 0 16,0-2 0-16,-3 2 0 15,-2-4 0-15,-5-2 0 16,-2-9 0-16,-7-6 0 15,-4-12 0-15,-8-14 0 16,-6-20 0-16,1-20 0 16,6-32-142-16,22-22-255 15,16-23-1056-15</inkml:trace>
  <inkml:trace contextRef="#ctx0" brushRef="#br1" timeOffset="201232.09">16908 5537 1458 0,'0'0'131'0,"0"0"4"0,0 0-43 16,0 0 14 0,55 92-4-16,-43-55-79 0,-4 6-23 15,-4 1 0-15,-4-1 0 16,0-3 0-16,0-4 0 16,-4-5 0-16,1-5 0 15,3-5-10-15,0-5-117 16,10-7-103-16,17-9-177 15,10-2-536-15</inkml:trace>
  <inkml:trace contextRef="#ctx0" brushRef="#br1" timeOffset="201648.9">17465 5582 1524 0,'0'0'165'0,"0"0"53"16,0 0-88-16,0 0-120 16,85-68-10-16,-57 52 0 15,0 2 0-15,-1 2 0 16,-2 4 0-16,-7 0 0 16,-3 2 0-16,-6 6 0 15,-3 0 0-15,-3 0 0 16,3 3 0-16,-3 18 0 0,1 13 0 15,-2 9 0 1,-2 6 0-16,-6 0 0 0,-21-1 0 16,-9-4 0-16,-7-13 0 15,-2-11 0-15,1-13 0 16,6-7-30-16,9-3-63 16,6-21 18-16,10-5 37 15,11-7-5-15,2-1-12 16,5-1-12-16,20 1-50 15,5 1-46-15,4 5-59 16,4 2-119-16,2 8-142 16</inkml:trace>
  <inkml:trace contextRef="#ctx0" brushRef="#br1" timeOffset="202023.2">18073 5491 960 0,'0'0'238'0,"90"5"-72"15,-49 0 4-15,-8 2-1 16,-2-4-12-16,-7 3-64 16,-12-3-24-16,-4-2-44 15,-8 3-25-15,0 3 0 16,-2 8 0-16,-16 6 0 16,-10 6 0-16,-2 5 0 15,-3 4 0-15,2-2 0 16,2 1 0-16,1-4 0 15,4-6 0-15,1-8 0 16,3-6 0-16,4-8-25 16,0-3 5-16,-1-1 6 0,1-18 11 15,2-8 3-15,8-7 4 16,6-5-4-16,0-1-8 16,20 1-22-16,5 1-20 15,5 7-18-15,-2 5-15 16,0 5-2-16,2 8-7 15,2 6-34-15,5 7-53 16,3 0-100-16,6 5-115 16</inkml:trace>
  <inkml:trace contextRef="#ctx0" brushRef="#br1" timeOffset="202787.98">18576 5624 926 0,'0'0'40'0,"0"0"-40"16,0 0-9-16,0 0 9 15,0 0 20-15,0 0-14 16,1 0-5-16,-1 2-1 0,0 1 7 15,0-3 60-15,-3 3 32 16,2-3 3-16,-1 0-10 16,2 0-8-16,0 0-5 15,0 0-4-15,0 0-7 16,0 0 4-16,0 0-11 16,0 0-14-16,0 0-11 15,0 0-18-15,0 0-8 16,0 0-7-16,0 0-3 15,0 0 1-15,0 0-2 16,0 0 2-16,0 0 2 16,0 0 19-16,0 0 10 15,0 0-5-15,0 0-1 16,0 0 0-16,0 0-20 16,0 0-6-16,0 0 0 0,0 0 0 15,0 0 0 1,0 0 0-16,0 0 0 0,0 0 0 15,0 4 0-15,0 13 0 16,0 7 0-16,8 6 0 16,1 4 0-16,-1 4 0 15,-5 5 0-15,-3 2 0 16,0 5 0-16,0 8 0 16,0-5 0-16,-3-2 0 15,-4-9 0-15,3-14 0 16,1-12 0-16,0-12 0 15,0-4-5-15,1-8 3 16,1-22 2-16,-2-12 1 0,1-9-1 16,2 0-17-16,0 1-8 15,0 5-20-15,0 5 8 16,0 4 18-16,5 6 5 16,-2 6 8-16,-3 3 2 15,0 4 4-15,0 9-2 16,0 5-1-16,0 3-10 15,0 4-65-15,0 20-80 16,1 7 23-16,13 8-112 16,5-1-144-16,3-1-238 15</inkml:trace>
  <inkml:trace contextRef="#ctx0" brushRef="#br1" timeOffset="205526.57">13100 12112 281 0,'0'0'100'0,"0"0"-7"0,0 0 23 16,0 0 11-16,0 0-1 15,0 0-88-15,0 0-38 16,6-30-34-16,14 19-185 16</inkml:trace>
  <inkml:trace contextRef="#ctx0" brushRef="#br1" timeOffset="207027.56">13133 11926 1085 0,'0'0'132'16,"0"0"-111"-16,0 0 35 16,0 0 49-16,0 0-13 15,88 7-27-15,-52-3-28 0,3 1-12 16,7 0 25-16,-3 0 9 16,2 0-23-16,-1 0-17 15,1 0-8-15,6 1-3 16,4-3 0-16,6 4-4 15,11-3 1-15,10-1-4 16,6-2 5-16,6-1 3 16,-6 0 18-16,-3 0 4 15,-9 0-5-15,-7 3-9 16,4 1-12-16,-2 1 0 16,4 2-5-16,-2-2-4 15,-1 2 3-15,-1-1 1 16,-2 0-1-16,-7-1 1 15,-6-3 5-15,-8 1 4 16,-5-1 0-16,-5 0-4 0,-2-2-1 16,3 3-3-16,3-3 2 15,5 3-2-15,6-1 1 16,3 1-2-16,4 0 0 16,-2 1 4-16,-3-2-3 15,-3 1 0-15,-4-2 5 16,-2 2-1-16,-2-2-4 15,0 2 0-15,0 0-1 16,-2 0-3-16,-1 0 3 16,-3 2 0-16,-1-2-2 0,2 1 1 15,2-2 0 1,1 3 1-16,0-2 0 0,0-1 1 16,0 0-1-16,2 1 0 15,3 1 1-15,2 1-1 16,-2 0 0-16,-3-1 0 15,-5-1 1-15,-5 2 0 16,-4-2-1-16,-2-2 0 16,-4-1 0-16,-2 0 1 15,0 0 0-15,0 0-1 16,1 0 1-16,4 0-1 16,1 0 1-16,-1 0-1 15,-4 0 1-15,-8 0-3 16,-8 0 2-16,-4 0 0 15,-3 0-1-15,0 0-1 0,0 0 2 16,0 0 0-16,0 0 0 16,0 0-3-16,0 0 2 15,0 0 0-15,0 0 0 16,0 0 0-16,0 0-10 16,0 1-7-16,0 1-9 15,-7 0 16-15,-11 1 4 16,-6 0 3-16,-11-1 2 15,-11 0 1-15,-10-2 1 16,-8 0 1-16,-7 0-1 16,-2 0 0-16,-1 0 1 15,-1 0-1-15,-1 0 1 0,-4 0 0 16,-3 0-1 0,-6 0 1-16,-11-2 0 0,-3-1 4 15,-4 0-5-15,5 3 0 16,11 0-3-16,13 0 0 15,7 0 1-15,6 0 1 16,3 0 1-16,1 3 0 16,-3 0 0-16,-7-3 0 15,-7 0 1-15,-5 0-1 16,-5 0 2-16,0 0-1 16,2-2 2-16,4 1-1 15,8-1-2-15,10 2-2 16,11 0 1-16,6-1 0 0,3-1-1 15,-2 0 1 1,0-5 2-16,-3 2-2 0,-2-3 1 16,3-2-1-16,2 2 0 15,4 0-2-15,2 2 2 16,3 2-2-16,1 2-2 16,3 0 4-16,-3 2-1 15,-1 0 1-15,-5 0 2 16,-3 0-1-16,1 0 0 15,-3-3 0-15,0-1 0 16,0 0 4-16,-2-2-3 16,3 1 2-16,9 3-1 15,6 1 1-15,8 0 2 16,7-1-1-16,7 1-4 0,0-1 2 16,1 2-1-1,-1-1-1-15,-1-1 0 0,4 1 0 16,0 1-1-16,5-1-11 15,-1-2-67-15,2-3-142 16,0 0-94-16,0-8-343 16</inkml:trace>
  <inkml:trace contextRef="#ctx0" brushRef="#br1" timeOffset="207524.04">11397 12273 1139 0,'0'0'244'0,"0"0"-95"16,0 0-33-16,0 0 36 16,0 0-71-16,0 0-28 15,-9 46-12-15,3-4-5 16,-3 5-27-16,-1 0-4 0,-1-4-3 15,6-3-4 1,2 1-10-16,3-5-76 0,0-5-111 16,14-6-124-16,13-13-175 15</inkml:trace>
  <inkml:trace contextRef="#ctx0" brushRef="#br1" timeOffset="208232.62">11758 12465 1031 0,'0'0'145'16,"0"0"-2"-16,0 0 37 16,0 0-29-16,91-80-4 15,-73 71-66-15,-5 4-3 16,-1 2-42-16,-5 3-18 0,-2 0-6 16,-5 0-12-16,0 0 1 15,0 0-2-15,0 15-7 16,0 4 6-16,0 7 1 15,0-1-4-15,-11 2-4 16,-2-2 4-16,1-4-10 16,0-4-17-16,0-3-13 15,3-7 8-15,3-4-16 16,3-2 16-16,2-1 23 16,-2 0 7-16,3-11-10 15,0-9-74-15,0-3-19 16,0-2 6-16,7 3-20 15,10 1 17-15,7 3 8 0,7 4-5 16,2 2 92-16,1 5 12 16,-4 3 61-16,0 2 3 15,-8 1 10-15,0-1-15 16,-2 2 26-16,-2 0 9 16,-2-1-10-16,-1 1-2 15,-4 0-14-15,-1-2 5 16,-4 2-15-16,-2 0-14 15,-1 0-10-15,-3 0-15 16,0 0-15-16,0 0-3 16,0 3-1-16,0 11-2 15,0 0 1-15,0 5-1 0,0-1-2 16,0 1 2 0,-3-2-8-16,-6-3-6 0,-1 0-4 15,-2-4-14-15,0-5-12 16,0-2 5-16,-1-3 5 15,1 0 13-15,4-8-4 16,2-8-21-16,6-4-26 16,0 1-32-16,0-3-17 15,14 0-12-15,5 2-33 16,2 0-23-16,3 5 27 16,3 2 85-16,6 3-57 15,-2 1 59-15,5 2 34 16</inkml:trace>
  <inkml:trace contextRef="#ctx0" brushRef="#br1" timeOffset="208391.94">12433 12283 495 0,'0'0'120'16,"0"0"10"-16,0 0 23 15,0 0 35-15,0 0-61 16,0 0-54-16,14 16 1 16,-8 18 24-16,0 8-56 15,6 8-18-15,-2 6-19 16,-1 0-5-16,1 3-24 15,-7-4-96-15,-3-13-339 16</inkml:trace>
  <inkml:trace contextRef="#ctx0" brushRef="#br1" timeOffset="209198.12">14486 10367 657 0,'0'0'535'15,"0"0"-532"-15,88 97 6 16,-67-54 41-16,-8 5 13 15,-4 4-30-15,-6 5-9 16,-3 0-17-16,0-4-7 16,-6-5 0-16,-4-6-6 0,-1-9-84 15,-1-11-117 1,2-13-115-16,1-9-230 0</inkml:trace>
  <inkml:trace contextRef="#ctx0" brushRef="#br1" timeOffset="209509.98">14392 10721 918 0,'0'0'28'15,"0"0"-27"-15,0 0 19 16,0 0 82-16,0 0-53 16,0 0-16-16,-60 9-1 15,59 12 11-15,1 3 14 16,0 4-2-16,16 2-11 15,7 2-6-15,6 0-14 0,3-1-7 16,-4-6-8-16,-4-6 1 16,-3-7 9-16,-3-10 23 15,3-2 25-15,2-1-15 16,1-20-31-16,-1-8-14 16,-1-9 1-16,-3-8-3 15,-1-3-5-15,0-2-36 16,3-1-54-16,0 0-65 15,0-3-137-15,0 2-221 16</inkml:trace>
  <inkml:trace contextRef="#ctx0" brushRef="#br1" timeOffset="210061.51">14660 10179 991 0,'0'0'389'16,"0"0"-282"-16,0 0-3 15,0 0-6-15,0 0-8 16,0 0-60-16,0-17-30 16,0 40-1-16,-4 8 1 15,-4 6 1-15,0 4-1 16,0 9 0-16,3-1-1 0,1-3-11 15,1-9-28 1,1-10-14-16,1-11-15 0,-2-13 21 16,3-3 48-16,0-8 4 15,0-22 23-15,0-17-27 16,0-9 3-16,6-4 2 16,4-1 3-16,4 4 3 15,4 5-2-15,1 7 14 16,1 8 25-16,0 8-4 15,3 6-5-15,-4 5-34 16,4 5-5-16,-3 4 0 16,-3 1-2-16,-2 6-5 15,-5 2 0-15,-1 0-11 16,3 2-16-16,-1 14 22 0,-2 5 5 16,1 1 3-1,-4 6 2-15,-5-2-4 0,-1 2 1 16,0-1-8-16,-3-4-2 15,-16-2-1-15,-8-7 3 16,-7-3 4-16,0-5-12 16,2-5-17-16,6-1-51 15,7 0-28-15,8-7-26 16,9-6-44-16,2-4-102 16,18-2-312-16</inkml:trace>
  <inkml:trace contextRef="#ctx0" brushRef="#br1" timeOffset="210304.18">15175 10050 738 0,'0'0'88'16,"0"0"-74"-16,0 0 23 16,0 0 87-16,0 0 4 15,0 0-63-15,15 0-50 16,-5 29 67-16,4 10 12 15,3 12-48-15,2 6-22 16,-3 4-16-16,-6-2-7 16,-3-4-1-16,-5-4-3 15,-2-10 1-15,0-10-54 16,0-10-80-16,0-17-164 0,-7-4-301 16</inkml:trace>
  <inkml:trace contextRef="#ctx0" brushRef="#br1" timeOffset="210496.34">14893 10087 1351 0,'0'0'16'16,"0"0"-13"-16,121-39 29 16,-56 31 39-16,10 2-38 15,2 3-24-15,-3 3-4 16,-5 0-5-16,-8 0-16 0,-5 0-81 15,-2 3-137 1,-7 0-294-16</inkml:trace>
  <inkml:trace contextRef="#ctx0" brushRef="#br1" timeOffset="212965.11">22467 13601 940 0,'0'0'206'16,"0"0"-127"-16,0 0 44 15,0 0 34-15,0 0-37 16,0 0-42-16,-4-4-45 16,4 11-24-16,0 12-6 15,0 6 8-15,3 4-7 0,-3 8-4 16,0 8-1-16,0 4 0 16,0 2 1-16,1-4-1 15,1-3-1-15,-1-7-25 16,2-6-32-16,-1-9-25 15,-1-9-19-15,-1-12 3 16,0-1 19-16,0-11 76 16,0-16-52-16,0-7 43 15,2-4 14-15,8 0 26 16,4-2 8-16,5 1 39 16,2 1 1-16,3 1 1 15,0 1-2-15,2 4-40 16,1 1-6-16,-1 4 4 15,0 2-8-15,-3 4-2 16,1 5-8-16,-2 0-10 0,-1 2-3 16,-1 5-1-16,-3 2-1 15,-5 4-1-15,0 3-3 16,-3 0-4-16,-1 0 7 16,-2 2-36-16,1 12-1 15,-1 4 25-15,-3 4 5 16,-2 4 6-16,-1 3 1 15,0 2 0-15,0-1 1 16,0-1-5-16,-10-7-3 16,-12-5 1-16,-11-8-17 15,-10-9-21-15,-8 0-8 16,-3-16-16-16,5-2-61 0,16-1-148 16,20 1-161-16</inkml:trace>
  <inkml:trace contextRef="#ctx0" brushRef="#br1" timeOffset="213342.8">23039 13921 233 0,'0'0'416'0,"0"0"-412"15,0 0 6-15,0 0 82 0,0 0 9 16,0 0-54-16,0 29-14 16,0-29 66-16,0-6 64 15,0-13-40-15,4-10-110 16,7-3 9-16,3-7 32 16,2 0-4-16,0 1-18 15,1 4 11-15,-1 7-4 16,-2 8-13-16,-2 8-6 15,-3 5 7-15,-1 6-12 16,2 0-15-16,-1 20-23 16,4 13 8-16,1 7 6 15,0 7-11-15,0 3-5 0,6 0-37 16,-2 0-8-16,1-7-46 16,-7-8 14-16,-7-9-30 15,-5-14-27-15,-8-10-52 16,-17-2-48-16</inkml:trace>
  <inkml:trace contextRef="#ctx0" brushRef="#br1" timeOffset="213462.87">23100 13866 403 0,'0'0'351'16,"0"0"-329"-16,0 0-21 16,104-5 35-16,-62 5-15 15,-2 7-21-15,-2 3-95 16,-4-2-105-16</inkml:trace>
  <inkml:trace contextRef="#ctx0" brushRef="#br1" timeOffset="-213094.92">22159 13665 330 0,'0'0'798'0,"0"0"-784"16,0 0 4-16,22-85 30 16,-9 56 27-16,7 3 9 15,-1-5-34-15,7 1-22 16,2 5-6-16,6 2-7 16,11 7-4-16,8 5-9 15,8 5-2-15,8 6 0 16,6 0-6-16,1 0 3 15,-1 6 0-15,-1 6-5 0,-1 5 7 16,-1 1-7-16,4 5 5 16,1 1 1-16,-2 1-1 15,-6-7 3-15,-11 1-1 16,-14-5 1-16,-8-2 0 16,-4 1-1-16,-7 1 1 15,-2 0-1-15,-3 3 1 16,0 5 0-16,-1 4-1 15,-1 7-1-15,-4 7 1 16,-6 6-1-16,-6 0-1 16,-2 1-1-16,-9-3-1 15,-17-2-3-15,-12-5-5 0,-15 2-1 16,-18 3 2-16,-17-1-7 16,-13 1 13-16,-13-9-19 15,-6-6-47-15,-10-11-4 16,-5-15 20-16,-3-2-63 15,0-27-39-15,6-16-48 16,6-9 6-16,18-5-252 16</inkml:trace>
  <inkml:trace contextRef="#ctx0" brushRef="#br1" timeOffset="-207186.79">3727 11819 1031 0,'0'0'648'15,"0"0"-526"-15,0 0 54 16,0 0-106-16,0 0-70 15,0 0 0-15,0 0 0 16,-43-17 0-16,43 17 0 16,3 0 0-16,9 10 0 15,-2 1 0-15,2 5 0 16,-3 0 0-16,5 4 0 16,0 2 0-16,3-1 0 0,2-2 0 15,2 0 0-15,-1-3 0 16,2-7 0-16,2-4 0 15,4-5 0-15,11-16 0 16,16-35 0-16,18-29 0 16,20-24 0-16,20-30 0 15,30-36 0-15,33-29 0 16</inkml:trace>
  <inkml:trace contextRef="#ctx0" brushRef="#br1" timeOffset="-203204.33">5132 4202 989 0,'0'0'272'16,"139"-68"-216"-16,-50 29-8 16,11 1 13-16,8 2 81 15,-1 7-17-15,-4 9-41 16,-5 12-58-16,-7 8-24 16,0 7-2-16,5 30-3 0,4 19-5 15,7 21 0-15,11 17-2 16,0 13 7-16,-11 1-13 15,-22-3 8-15,-34-1 5 16,-35 0 3-16,-23 0 0 16,-51 5 3-16,-36 2-3 15,-29-5 0-15,-21-5 0 16,-20-8 0-16,-5-10 0 16,-14-13 3-16,-11-14 11 15,-8-16 32-15,-11-20 2 16,-5-20-7-16,-10-7-11 0,1-32-13 15,28-12 18 1,42-14-35-16,47-9-14 0,41-5 13 16,17-10-3-16,13-9-20 15,27-6-104-15,12-1-188 16,36 1-349-16</inkml:trace>
  <inkml:trace contextRef="#ctx0" brushRef="#br1" timeOffset="-197267.62">11024 12305 1289 0,'0'0'52'0,"0"0"-31"16,0 0-21-16,88-91 0 16,-49 66 4-16,8-4 1 15,5 0-3-15,1-2 1 0,4 2 3 16,4-1 7-1,10 0-3-15,8 2-10 0,12 2-27 16,6 2-17 0,9 2 25-16,0 4 18 15,-2 6 1-15,-4 8 5 0,-7 4 7 16,-4 6-2-16,-2 19-8 16,-1 4-1-16,-5 10-1 15,-4 2-4-15,-6 4 4 16,-12 2 1-16,-13-4-1 15,-13-5 0-15,-16-2 0 16,-10 2 1-16,-7 3 0 16,-15 8 5-16,-19 9 3 15,-14 5-4-15,-9 9-5 0,-14-2-8 16,-10-2-32-16,-15-7-32 16,-9-15-18-16,-16-11-11 15,-13-20 8-15,-11-15 49 16,-5-12-26-16,-4-28 22 15,6-9 44-15,8-8 4 16,13-1 51-16,16 2 16 16,15 2 13-16,18 5-11 15,13 4-18-15,11 3-29 16,8 8-16-16,15 4-5 16,5 5 2-16,13 0-3 15,7 3-10-15,6-1-41 16,3-5-98-16,19 5-125 0,9 1-180 15</inkml:trace>
  <inkml:trace contextRef="#ctx0" brushRef="#br1" timeOffset="-194207.57">16799 12339 302 0,'0'0'90'16,"0"0"11"-16,0 0-19 15,0 0 22-15,0 0-8 0,0 0-35 16,-71-24-45-16,53 19-16 16,1 0-1-16,4 2 1 15,6 1 0-15,4 1 3 16,3 1 136-16,0-3 89 15,0 0-36-15,0-2-53 16,0-1-55-16,1 0-7 16,11-3-28-16,-3 4-7 15,6 1-26-15,9 0-8 16,9 2-6-16,10 2-1 16,11 0 2-16,7 0 2 15,6 6 0-15,0 0 0 16,-6-1-2-16,-3-2 0 15,-7 1 1-15,3 0 0 0,2 4 2 16,5 1-6-16,8 6 1 16,1 3-2-16,3 3 0 15,5 3 1-15,-1 3 2 16,5 1 1-16,-1 0 2 16,-3 3 3-16,-7 1 9 15,2 3-9-15,0 2-3 16,3 4-2-16,-1 2-3 15,-2 2-1-15,-4 5 1 16,-1 3 3-16,1 3-2 16,1 4-1-16,-6 2 0 15,-3 7 0-15,-4 4 0 0,-8 1-1 16,0 4-1 0,-5-3-1-16,0-2 2 0,3 2-7 15,5 0 7-15,1 0 0 16,3-2 2-16,-5 1-2 15,-1 0-3-15,-1 0 4 16,-5-3 0-16,-4-3 0 16,-3-4-3-16,-4 0 0 15,-3 0 1-15,2 4-1 16,1 2 1-16,3 2 1 16,2 4-2-16,2 4 3 15,2-1 0-15,-1-1 0 16,1-5 0-16,-8-4 1 0,-5-8 0 15,-4-1 1 1,-4-2-1-16,1-2-1 0,1 2 0 16,3 3 0-16,4 3 0 15,5 5-1-15,2 2-1 16,3-4 1-16,5-5-1 16,-2-6 1-16,3-5 2 15,1-2 0-15,2-1 2 16,1-1-2-16,6-2 0 15,12 0-1-15,12-2 2 16,6 0-2-16,4-2 1 16,-2-2 1-16,-4 0 3 15,0-4 2-15,-3-4 6 16,-4-8-3-16,-4-4-3 0,-4-4-3 16,1-3-3-16,-6 0 3 15,-3-3-3-15,-9-1 3 16,-10 0 0-16,-12-4 1 15,-9-1 0-15,-14-3-3 16,-4 0 3-16,-3 0 2 16,0-3-1-16,0-11-6 15,0-6-1-15,0-3 1 16,-1-4 0-16,-1-5 0 16,2-7 0-16,0-2 0 15,0 3-2-15,0 1-23 16,0 3 23-16,0-2 1 15,-4-7 1-15,-11 1 1 0,-2 1 0 16,-2 0-1-16,-3 6 0 16,2 2 0-16,-2 7 0 15,1 3 0-15,6 5 0 16,-1 3 0-16,4 1-1 16,-1 3 1-16,2 2 1 15,4 1 8-15,0 4 6 16,6 1-5-16,-2 2 4 15,3 1-1-15,0 0 4 16,0 0-3-16,0 0-14 16,0 0 0-16,0 0 0 15,0 0 0-15,0 0 0 0,0 0 0 16,0 11 0-16,6 11 0 16,8 7 0-16,3 10 0 15,5 8 0-15,3 8 0 16,2 0 0-16,-4 3 0 15,-4-4 0-15,-5-2 0 16,-8 0 0-16,-6-1 0 16,0-1 0-16,-10-4 0 15,-13 1 0-15,-5 0 0 16,-6-3 0-16,-1-3 0 16,-1-2 0-16,0-3 0 15,1-7 0-15,2-4 0 16,1-4-17-16,2-7-19 0,4-2-25 15,4-1-69 1,2-1-49-16,4 1-30 0,9-5-159 16,7-2-292-16</inkml:trace>
  <inkml:trace contextRef="#ctx0" brushRef="#br1" timeOffset="-192912.05">22113 15903 948 0,'0'0'169'0,"0"0"-117"16,0 0 78-16,0 0 22 15,0 0-14-15,0 0 5 16,-11-15-25-16,32 14-36 15,11-2-53-15,13 2-10 16,15 1 0-16,13 0 2 16,6 0-7-16,11 0-1 15,7 1-13-15,13 1 0 16,12 0 0-16,17 4 0 0,16 0 0 16,5 5 0-16,1-2 0 15,0 8 0-15,-11-3 0 16,-3 1 0-16,-4 2 0 15,-11-5 0-15,-5 3 0 16,-1 1 0-16,-7 2 0 16,-4 6 0-16,-6 0 0 15,-9 0 0-15,1 0 0 16,-4-2 0-16,-10-3 0 16,-16-4 0-16,-19-6 0 15,-22-3 0-15,-13-4 0 16,-9 0 0-16,-1-1 0 15,3 1 0-15,6 0 0 0,10-2 0 16,2 3 0 0,2 0 0-16,-6-3 0 0,-6 1 0 15,-8-1 0-15,-5 0 0 16,-4 0 0-16,-1 0 0 16,4 0 0-16,7 0 0 15,11 0 0-15,11 0 0 16,12 0 0-16,9 0 0 15,4 0 0-15,-3 0 0 16,-15 0 0-16,-13 0 0 16,-16 0 0-16,-8 0 0 15,-3 2 0-15,-15 10-8 0,-33 13-185 16,-28 14-95 0,-17 6-120-16,-9 0-622 0</inkml:trace>
  <inkml:trace contextRef="#ctx0" brushRef="#br1" timeOffset="-191765.89">21721 17140 933 0,'0'0'114'0,"0"0"-23"16,0 0 41-16,0 0-3 15,0 0 1-15,0 0-22 16,-7 3-70-16,23-3 24 16,7 0-36-16,-1 0-6 15,7 0 4-15,5 0-12 16,6-1-3-16,10 1-5 15,11 0-3-15,8 0 2 16,8 0-3-16,8 0 0 16,1 0 1-16,5 0-1 15,2 7 0-15,-4-4 5 0,1 2 2 16,-1-2 11 0,-3-1-1-16,0-2-4 0,-1 0-4 15,1 0-6-15,4 0 1 16,1-2-3-16,-3 1 2 15,-6-2-3-15,-8-1-4 16,-5 1 4-16,-6-3-4 16,-7 0 2-16,-4 2 0 15,-1-1 1-15,-6 0 1 16,1-2 2-16,0 3-2 16,3 0 0-16,1-1 0 15,5-2-1-15,0 1-2 16,3-2-2-16,-1 3-18 15,-3 2 22-15,0 2 1 16,5 1 2-16,10 0 1 0,-2 0-3 16,-2 0 0-16,-5 0 1 15,-8 0 10-15,-7 0 3 16,-9 0-7-16,-6 0 0 16,-6 0 3-16,-8-3-5 15,-4 2 9-15,0 1-2 16,0 0-7-16,1 0-4 15,2 0-1-15,-3 0-1 16,-1 5-4-16,2 7-16 16,-1-2-6-16,0 2 0 0,-5-4 9 15,2-1-4 1,3-2 8-16,6-1 2 0,7 1-8 16,8-2-22-16,6-1 8 15,3-2 7-15,-5 0 1 16,-1 0-25-16,-8 0-84 15,-2-2-243-15</inkml:trace>
  <inkml:trace contextRef="#ctx0" brushRef="#br1" timeOffset="-190320.85">11425 12654 92 0,'0'0'0'0</inkml:trace>
  <inkml:trace contextRef="#ctx0" brushRef="#br1" timeOffset="-189267.04">11289 12296 1055 0,'0'0'42'16,"0"0"-8"-16,82-73-1 15,-59 48 38-15,1-1 16 0,1-3-22 16,5 0-21-16,3-3-7 16,10-2 3-16,11 3 12 15,7 1-11-15,10 2-9 16,1 2-14-16,1 7 2 15,-3 1 6-15,-3 3-17 16,-4 6-4-16,-5 3-5 16,3 6-5-16,5 0 4 15,4 0-3-15,9 6 3 16,4 9 0-16,1 3 1 16,0 2 1-16,-7 5 0 15,-13 0 0-15,-9 7 0 16,-14 5 3-16,-10 6-4 0,-7 10-1 15,-12 4 1 1,-2 7 0-16,-10 0 0 0,0 0 0 16,-21-3 0-16,-16-3 0 15,-21 0 0-15,-16-2-5 16,-16 4 3-16,-15-4-1 16,-12-3-4-16,-6-5-22 15,-8-9 15-15,-11-12 1 16,1-7 13-16,-4-15 1 15,3-5-1-15,12-13 0 16,8-16 2-16,15-9 4 16,14-8 2-16,13-3 15 15,20-1 27-15,15 1 24 16,14 2 7-16,12 4 8 0,11-5-30 16,8 2-38-16,2-3-21 15,23-2 0-15,12 1 0 16,14 0 0-16,7 5 0 15,5 3 0-15,1 4 0 16,6 3 0-16,6 3 0 16,6 3 0-16,11 6 0 15,10 0 0-15,7 4 0 16,5 2 0-16,-5 5 0 16,-11 7 0-16,-14 5 0 15,-12 0 0-15,-2 7 0 16,-2 10 0-16,1 7 0 15,-4 4 0-15,-6 6 0 0,-7 4 0 16,-10 3 0 0,-13 2 0-16,-10 0 0 0,-14-1 0 15,-6 5 0-15,-18 3 0 16,-24 3-22-16,-18 0-29 16,-14 3-62-16,-25-8-94 15,-14-7-147-15,-17-13-452 16</inkml:trace>
  <inkml:trace contextRef="#ctx0" brushRef="#br1" timeOffset="-187174.79">13710 11739 1239 0,'0'0'80'16,"0"0"30"-16,0 0 5 16,0 0-1-16,0 0-19 15,0 0-61-15,27 9-25 16,-26 16-8-16,-1 2-1 0,0 1 3 15,-4-3-1 1,-6-1-2-16,-4-4 0 0,1-3 0 16,2-5-3-16,5-5-19 15,3-4-31-15,2-3 7 16,1-1 46-16,0-20 14 16,4-13-13-16,8-10 3 15,0-7 0-15,3-4 12 16,0-4 7-16,8 1-6 15,3 5-4-15,9 7-2 16,9 5 1-16,3 7-1 16,5 8 0-16,-2 2-3 15,-8 6 5-15,-9 6 3 16,-11 4-9-16,-11 4-2 16,-8 4-4-16,-3 0-1 0,0 0-7 15,3 5-9-15,4 15-7 16,1 11 22-16,1 5-3 15,-3 3-5-15,-2 3 1 16,-4-2-13-16,0-5-20 16,-13-8-1-16,-13-10-10 15,-6-10-41-15,-9-7 15 16,-3 0 1-16,0-6-31 16,10-5-45-16,12 0-128 15,19 2-78-15</inkml:trace>
  <inkml:trace contextRef="#ctx0" brushRef="#br1" timeOffset="-186844.56">14138 11622 611 0,'0'0'198'16,"0"0"-167"-16,0 0-12 16,0 0 35-16,0 0-18 15,0 0 43-15,5 21-8 16,-5-14-37-16,0-3-7 15,0-3-11-15,0-1 0 16,0 0 14-16,0 0 48 16,0-18-12-16,0-6-52 15,4-5 9-15,4-2 6 0,2-1 6 16,2 3-26 0,4 5-6-16,1 7 6 0,-1 5 8 15,-1 9-1-15,-2 3-16 16,1 9-6-16,2 21-10 15,-2 12 7-15,-5 5-20 16,1 2-24-16,-10 0-22 16,0-9-56-16,-3-5-119 15,-15-12-107-15</inkml:trace>
  <inkml:trace contextRef="#ctx0" brushRef="#br1" timeOffset="-186706.56">14143 11623 635 0,'0'0'233'16,"0"0"-221"-16,0 0 33 0,113-41 28 16,-79 41-44-16,4 3-29 15,1 13-108-15,-1-5-145 16</inkml:trace>
  <inkml:trace contextRef="#ctx0" brushRef="#br1" timeOffset="-183815.64">25771 16699 877 0,'0'0'86'15,"0"0"-55"-15,0 0-17 16,85 13-6-16,-60-2 72 15,-5-1-23-15,-4 0-26 16,-5-5-8-16,-5 0 10 16,1 0 7-16,-2-3 39 15,-1 0-4-15,2-2-20 0,0 1-8 16,6 1-12-16,1 1-8 16,8 1-9-16,6 5-8 15,7 1 4-15,10 4 14 16,5-3 18-16,0-2-9 15,0-1 2-15,-7-4-17 16,-5-3-11-16,-10-1-5 16,-9 0-6-16,-6 0-10 15,-6 0-65-15,-1 0-51 16,-2 0-67-16,3 0-135 16,5 0-281-16</inkml:trace>
  <inkml:trace contextRef="#ctx0" brushRef="#br1" timeOffset="-183445.92">26184 16679 1202 0,'0'0'100'15,"0"0"-69"-15,0 0-31 16,0 0 0-16,0 0 13 15,-116-9 3-15,71 9-15 16,0 0 2-16,-1 0-3 16,7 7 3-16,5 3-3 0,4 2 0 15,7 1 0 1,3-2 1-16,5-1 1 0,5 2 6 16,1-2 16-16,4 1 11 15,2 4 4-15,3 3 15 16,0 5-6-16,0 0-21 15,0 1-19-15,0-2-7 16,0-1-2-16,0 1-3 16,6 2-62-16,8 5-115 15,7-9-111-15,17-4-252 16</inkml:trace>
  <inkml:trace contextRef="#ctx0" brushRef="#br1" timeOffset="-182863.82">26857 16752 1297 0,'0'0'90'16,"0"0"-86"-16,0 0 15 15,0 0 62-15,0 0-21 16,0 0-50-16,27 59-8 16,-34-21-1-16,-10 2-1 15,-1 1 0-15,2-3 0 0,1-4-2 16,3-7-1-16,4-8-17 16,3-10-15-16,2-4 4 15,3-5 17-15,0 0 14 16,0-9 20-16,14-16-2 15,12-13-11-15,6 1 12 16,10 1-5-16,7 5-2 16,4 3-2-16,7 2 1 15,-2-7-7-15,0 3 13 16,-8 4 9-16,-6 6 14 16,-7 4 7-16,-10 8-12 15,-5 5-10-15,-9 0-13 16,-6 3-2-16,-6 0-10 15,2 6-9-15,2 19-8 16,1 8 11-16,2 4 4 0,0 6 2 16,-4 3 0-16,-4 1 0 15,0 3-3-15,-10-2 1 16,-19-3-3-16,-10-6-9 16,-13-6-19-16,-10-5-8 15,-11-6 1-15,-5-7-17 16,-1-6-26-16,6-7-73 15,12-2-124-15,18-9-285 16</inkml:trace>
  <inkml:trace contextRef="#ctx0" brushRef="#br1" timeOffset="-182315.51">27794 16892 583 0,'0'0'133'0,"0"0"-47"16,0 0 23-16,-14-81 42 15,14 71-48-15,0 0-63 0,0 5-35 16,-1 2-5-16,-4 2-3 16,-2 1-4-16,-5 0-1 15,-6 0 0-15,-6 7 2 16,-3 10 6-16,-1 4 0 16,1 6 0-16,2 5-2 15,5 1 1-15,3 1-1 16,4-3-5-16,6-6-34 15,3-8-5-15,4-9 5 16,0-5 36-16,13-3 5 16,9 0 17-16,3-11 2 15,1-1 9-15,1-1-12 0,-2 4 18 16,1 4 2 0,-4 5-22-16,-2 0 19 0,-1 0-20 15,-6 11-11-15,1 11-2 16,-5 10-4-16,-2 5 2 15,2 3-2-15,-2 2-12 16,3 2-38-16,3-8-64 16,2-10-83-16,6-15-44 15,0-11 63-15,1-23-42 16</inkml:trace>
  <inkml:trace contextRef="#ctx0" brushRef="#br1" timeOffset="-182115.61">27977 16640 696 0,'0'0'446'16,"0"0"-436"-16,0 0-9 15,0 0-1-15,0 0 54 16,61 113 8-16,-43-58-19 16,-3 6-20-16,-6-3-16 15,-6 2-7-15,-3-10-16 16,0-5-66-16,-10-9-97 15,-8-12-113-15,0-14-117 16</inkml:trace>
  <inkml:trace contextRef="#ctx0" brushRef="#br1" timeOffset="-181940.82">27894 16963 1120 0,'0'0'7'0,"85"-24"-7"0,-36 18 0 16,3 3 30-16,0 3-16 15,-2 0-14-15,-4 0 0 16,0 0-8-16,2 4-39 16,1 9-55-16,3 1-21 15,0 2-123-15,-3-1-315 16</inkml:trace>
  <inkml:trace contextRef="#ctx0" brushRef="#br1" timeOffset="-181550.3">28660 17034 560 0,'0'0'119'15,"0"0"-110"-15,0 0 0 0,-38-90 94 16,18 63-7-16,2 2-25 16,2 2-8-16,4 3 3 15,0 3-16-15,5 4-18 16,-1 2-18-16,2 2-8 16,-1 4-6-16,1 2-1 15,0 3-5-15,-2 0-4 16,-3 3 5-16,-3 9 4 15,-5 5 1-15,-4 2 0 16,-7 5 0-16,2 1-1 16,-2 0-1-16,5-2-4 15,5-4-25-15,8-7-5 0,8-4-18 16,4-5 4 0,0-3 50-16,18 0 35 0,12 0-28 15,4-3 2-15,3-5 24 16,-3 2 20-16,-2 0 5 15,-4 6-32-15,0 0-8 16,-2 0-2-16,3 15-6 16,-1 9-5-16,3 1 0 15,4 3-5-15,0 1 0 16,1-2 0-16,0-1-9 16,0-4-25-16,-2-5-86 15,-1-8-241-15</inkml:trace>
  <inkml:trace contextRef="#ctx0" brushRef="#br1" timeOffset="-178345.75">25765 14251 621 0,'0'0'66'0,"0"0"-61"16,0 0 19-16,0 0 114 15,0 0-14-15,0 0-54 16,0-22-11-16,6 19-11 15,0 1-16-15,-1-1 16 16,-2 1-19-16,-2 2 5 16,5-1-13-16,1 1-13 15,6 0-6-15,7 0-2 16,9 0 0-16,5 4-1 16,5 8 1-16,1-1 0 15,-4-1 2-15,-5-2 3 16,-7 1 8-16,-6-1-1 15,-3-2-10-15,-6-2-2 0,-5 0-2 16,1 1 1-16,-1 0-1 16,2 1 2-16,0 0-1 15,2 2 3-15,2-2-1 16,5 5 3-16,0 0 1 16,7 4 8-16,4 0-5 15,0 1-6-15,3 3 1 16,-3-2-2-16,1 1 3 15,-1 0 0-15,1-1 0 16,-2 2 13-16,0-2 1 16,1 3-6-16,-3-1-4 15,-1 1-3-15,0 2-2 0,-1-1-2 16,-5-1 0-16,-1-3 0 16,-3 0 0-16,-6-5 1 15,-3 1-2-15,0 1 1 16,-3 1-1-16,0 9 1 15,0 5-1-15,0 7 4 16,0 9-1-16,0 6 4 16,0 2 1-16,9-2 0 15,-2-3 3-15,2-6-3 16,-3-9-1-16,-4-6-1 16,-2-6-4-16,0-2 1 15,0 1-1-15,-9 2 0 16,1 3 1-16,2 1 1 0,0 1-2 15,2-2 5 1,-2-2 3-16,2 1 1 0,-1-4-3 16,0-3 3-16,1 3-2 15,-2-6-3-15,-3 3-1 16,2 2 3-16,-1 3-1 16,2 1-1-16,-4 4 6 15,4 2-3-15,-2 2 0 16,1-3-3-16,0-1-2 15,-1-3-1-15,-1-5 0 16,0-2-2-16,3-2-1 16,2-4 0-16,-1-2 1 15,2 2 0-15,-1 1 0 16,-2 5 0-16,-3 3-1 0,-2 4 1 16,-3 2-1-1,-3 2 0-15,-4 0 1 0,3 1-1 16,0-1 1-16,6-6 0 15,2-2-1-15,1-3 2 16,3-5 0-16,1 0-3 16,0 0 1-16,0 0 0 15,1 2 0-15,-1 1 1 16,-1 4 0-16,-1 0 0 16,0-1-1-16,-1 1 4 15,0 0-1-15,1 1-3 16,-3-3 3-16,1 0 1 15,-1-1-3-15,-1 1 4 0,2-1-5 16,-2 1 1 0,-2 0-2-16,1 2 3 0,-1 4-1 15,1-3-1-15,1 0 1 16,1-3-1-16,-1-1 0 16,4 0 0-16,-2-2 0 15,0 0 0-15,1 0 0 16,-2 0 0-16,0-3 0 15,1 1 0-15,-5-1 0 16,1 0 1-16,-2-2 1 16,-2 1-1-16,1-1 0 15,0-1 0-15,-1-1-1 0,1-2 0 16,0 2 5-16,3-4-5 16,-1 0-2-16,5 0 2 15,0-2 0-15,-2 1 1 16,5-2 0-16,-1 0 2 15,-2 1 0-15,-4-1 7 16,-3 0 7-16,-1 0-6 16,-3 0-1-16,1 0-6 15,-2 0-3-15,-1 0-1 16,2 0-1-16,-1 0 1 16,-1 0 0-16,2 0 1 15,1-1-1-15,6-1 1 16,4 2-1-16,4 0 0 0,4 0 3 15,1 0 1 1,0-1 4-16,0 1-2 0,0 0 1 16,0-2 2-16,0 2 4 15,0 0 4-15,0-1-2 16,0 1-1-16,0 0-2 16,0 0-6-16,0 0-4 15,0 0 1-15,0 0-3 16,0 0-1-16,0 0 0 15,0 0-3-15,0 0 1 16,6-3-9-16,19 0-62 16,14-4-167-16,7 0-139 15,5-4-277-15</inkml:trace>
  <inkml:trace contextRef="#ctx0" brushRef="#br1" timeOffset="-177710.94">25965 16405 842 0,'0'0'287'15,"0"0"-219"-15,0 0 8 16,0 0 57-16,0 0-39 0,0 0-65 16,27-10-24-16,-27 10-5 15,-1 0-4-15,-18 0 4 16,-4 0 5-16,-4-1 6 16,-2 1-7-16,4 0-2 15,3 0 3-15,5 0-5 16,1 5 2-16,1 1-1 15,-1 3-1-15,-1 2 1 16,-5 5 1-16,-2 2 1 16,-1 2 0-16,-1-2-2 15,1-1-1-15,-1-1 4 0,0-2-4 16,-3-1 0-16,0 3 0 16,-3-1 0-16,2 1 1 15,4-2-1-15,6-3 0 16,4-2 1-16,8-4 0 15,4-3 1-15,2-2-1 16,1 0 4-16,1 0 6 16,0 0 1-16,0 0-2 15,0 0 3-15,0 0-2 16,0 0 9-16,0 0 3 16,0 4 3-16,0 3 14 15,19 7-12-15,11 12-22 16,7 8 0-16,9 15-6 15,5 8 0-15,0 5-2 16,-5 1-22-16,-12-6-82 0,-21-8-88 16,-13-18-282-16</inkml:trace>
  <inkml:trace contextRef="#ctx0" brushRef="#br0" timeOffset="-159421.12">21950 16070 769 0,'0'0'347'15,"0"0"-254"-15,0 0-10 16,0 0 14-16,0 0-23 16,0 71-44-16,-3-42-8 15,-3-1 0-15,-2 3 10 0,-1-1 3 16,5-3-14-16,-1 3-1 15,5-1-7-15,0-1 3 16,0-1-10-16,0-2-6 16,0-5-1-16,0-3-28 15,-1 0-53-15,-8-5-85 16,-3-10-138-16,0-2-217 16</inkml:trace>
  <inkml:trace contextRef="#ctx0" brushRef="#br0" timeOffset="-159153.9">21775 16402 1019 0,'0'0'313'0,"0"0"-252"16,0 0-9-16,0 0 37 15,0 0-47-15,0 0-42 16,14 20-3-16,-4-4 0 15,3-1 3-15,2 1 0 16,3-3 4-16,0-1-3 16,6-3 0-16,4-1 0 15,1-8 0-15,-1 0 0 16,-1 0-1-16,-2-18-31 16,-1-5-27-16,-1-4-52 15,0-2-104-15,3 0-337 16</inkml:trace>
  <inkml:trace contextRef="#ctx0" brushRef="#br0" timeOffset="-157621.71">21921 16433 199 0,'0'0'439'0,"0"0"-299"16,0 0-87-16,0 0 10 0,0 0 10 15,0 0 29-15,12-28-28 16,-4 25-14-16,1-2-2 16,4 2-4-16,2 1-5 15,7 1-6-15,4 1-4 16,8 0-3-16,6 0 3 16,9 1-4-16,4 6-10 15,7-4-10-15,4 3-4 16,1-5 9-16,-2 2 11 15,-7-1 0-15,-3 0-4 16,-3-2 1-16,-1 3-10 16,1-3-11-16,7 6-2 15,5-2-4-15,4 6 1 0,0 0 1 16,-5 0-1 0,-6 1-2-16,-6 0 1 0,-6-1-1 15,0-4 2-15,-1 0 0 16,-3-3-2-16,6-1 2 15,-2 2-2-15,5 2 0 16,-2 1-1-16,3 0 0 16,0 1-2-16,-4 1 1 15,-2-1 1-15,-4-1 0 16,-4-1 0-16,-3-2 1 16,1 0 0-16,0-1 0 15,5-3 2-15,3 2 1 0,2-1-3 16,2 1 1-1,-3 0 2-15,-5 0-2 0,-4-1-1 16,-3 1 0-16,1-2-1 16,8 0 1-16,6 0-10 15,7 0-19-15,0 0 29 16,2 0 7-16,6 0-4 16,8 0-2-16,-1 2-1 15,-1-2 0-15,-4 0 0 16,0 0 0-16,-1 0 12 15,3 0-7-15,0 0 1 16,0 0-3-16,2-4 1 16,-2 1-1-16,-2 2 11 0,-2 0 0 15,-6 1 9 1,-6-2 17-16,-9 1-20 0,-8 1-9 16,-6-2 3-16,-4 2 6 15,-3 0-8-15,1 0-7 16,1 0 0-16,-1 0-3 15,4 0-1-15,-1 0-1 16,-1 0 0-16,-5 5 0 16,-4-4 0-16,-5 0 0 15,-4 1-2-15,-1-2 0 16,-2 0 2-16,0 0 0 16,1 0 0-16,-1 0 1 0,0 0-1 15,0 0-1 1,0 0-20-16,0 3-48 0,-6 2-52 15,-14 0-94-15,-10-4-9 16,-12-1-214-16</inkml:trace>
  <inkml:trace contextRef="#ctx0" brushRef="#br0" timeOffset="-153645.08">8989 16561 881 0,'0'0'120'0,"0"0"41"16,0 0 88-16,0 0-32 15,0 0-52-15,0 0-51 16,-32-96-14-16,12 67-60 16,5 4-40-16,-1 6 0 15,8 9 0-15,-1 3 0 16,-4 4 0-16,-5 3 0 15,-4 0 0-15,-13 19 0 16,-7 11 0-16,-5 10 0 16,-1 3 0-16,2 4 0 15,7-3 0-15,9-8 0 0,11-6-35 16,13-9-50 0,6-7 8-16,0-6 26 0,0-8 21 15,12 0 30-15,10-17 12 16,2-8 15-16,4-3 31 15,2 0-10-15,-4 3-3 16,1 6-13-16,-5 9 1 16,-4 7-10-16,-5 3-23 15,0 17 0-15,-2 17 0 16,0 11 0-16,-1 6 0 16,-3-2-18-16,7-3-26 15,7-5-68-15,7-12-34 16,11-12-54-16,7-12-55 15,5-5-200-15</inkml:trace>
  <inkml:trace contextRef="#ctx0" brushRef="#br0" timeOffset="-153105.45">9732 16198 1420 0,'0'0'140'16,"0"0"-90"-16,82-19 70 16,-77 17 19-16,-5 2-27 15,0-3-62-15,0 1-41 16,-18 0-2-16,-11 0-7 0,-13 1 0 16,-13 1 0-1,-13 0 0-15,-10-5 0 0,-5-2 0 16,-4-3 0-16,8-4 0 15,11-2-3-15,15 5 2 16,19 1 1-16,16 6 4 16,14 4-4-16,4 0 0 15,0 0 0-15,0 5 0 16,0 28 0-16,0 14 0 16,0 21 0-16,-8 11 0 15,-13 13 0-15,-5 11 0 16,0 6 0-16,1 5 0 0,8-2 0 15,8-6 0-15,5-11 0 16,4-16 0 0,0-16 0-16,0-19 0 0,0-15 0 15,6-12 0-15,3-11 0 16,9-4 0-16,14-2 0 16,15 0 0-16,8-2 0 15,11-7 0-15,2-1 0 16,-1-1 0-16,-1 1 0 15,-3 0 0-15,-4 3-32 16,2 2-266-16,2 5-217 16</inkml:trace>
  <inkml:trace contextRef="#ctx0" brushRef="#br0" timeOffset="-152279.81">10250 16593 1523 0,'0'0'80'0,"0"0"-78"16,0 0-2-16,-100-66 57 0,60 53 1 16,-2 5-46-1,2 2-10-15,7 3 1 0,3 1-1 16,6 0 0-16,3 0-1 15,0-2-1-15,1-1 2 16,0 0 0-16,1 2 10 16,0-1 23-16,3 1 8 15,-1 3-13-15,1 0-13 16,-3 6-10-16,1 16-6 16,-4 8 0-16,1 6 3 15,0 1-1-15,0 1-3 16,2-1 0-16,2-4 0 15,1-3 0-15,5-9 0 16,5-6-2-16,6-8-1 0,0-5 3 16,0-2 3-16,22 0 35 15,9-7 16-15,7-9-16 16,3-6-18-16,1-2-20 16,1-1 0-16,-4 3 0 15,-5 3 0-15,-3 9 0 16,-7 3 0-16,-3 7 0 15,-3 3 0-15,1 26 0 16,-4 12 0-16,-3 10 0 16,-9 7 0-16,-3 0 0 15,-18-7 0-15,-16-4 0 16,-8-8 0-16,-9-12 0 16,-2-6-24-16,3-10-71 0,6-11-43 15,5-5-79-15,8-22-101 16,8-8-240-16</inkml:trace>
  <inkml:trace contextRef="#ctx0" brushRef="#br0" timeOffset="-151784.71">10132 16276 498 0,'0'0'783'0,"0"0"-675"16,88-15-98-16,-52 11 35 16,7 3 66-16,8-1-33 15,2 2-29-15,-2 0-9 16,3 0 18-16,-1 0 0 15,1 0 7-15,4 2-10 16,-4 5-16-16,0 4-7 16,-5 3-17-16,-12 9-12 15,-5 12-3-15,-7 18 0 16,-4 25 0-16,-5 23 0 0,-1 17 0 16,-9 4 0-1,-1 1 0-15,-5-5 0 0,0-11 0 16,-10-10 0-16,0-16 0 15,1-19 0-15,0-16 0 16,-1-17 0-16,-5-12 0 16,-9-5 0-16,-18-2 0 15,-22-1 0-15,-18-9 0 16,-12 0 0-16,-7-10 0 16,4-11 0-16,3-1-74 15,6 1-93-15,15 3-152 16,19 8-288-16</inkml:trace>
  <inkml:trace contextRef="#ctx0" brushRef="#br0" timeOffset="-148539.87">10001 16382 1009 0,'0'0'130'0,"0"0"-101"16,0 0-26-16,0 0 8 16,0 0 53-16,0 0 3 15,-6 0-20-15,6 0-13 16,0 0-5-16,0 0 15 0,0 0-1 15,0 0-2 1,-2 0-2-16,-1-10-2 0,-3-6-7 16,0-4-4-16,-1-1-3 15,1-1 14-15,6 2-13 16,0-1 8-16,0-4 1 16,3 3-9-16,13-4-11 15,1-1-2-15,4 1-3 16,2 1-1-16,3 0 4 15,-3 0 6-15,2 0 6 16,0-1-8-16,0-2-5 16,5-2-5-16,3 4-3 15,3-3 6-15,5 4 8 16,1 1 4-16,0 5-7 16,0-3-1-16,-2 2-12 0,2-1 0 15,4-3 0-15,3-1 0 16,7-2 0-16,5 1 0 15,4-2 0-15,4 3 0 16,1 3 0-16,4 2 0 16,-2 3 0-16,-5-1 0 15,-6 3 0-15,-7-2 0 16,-9 0 0-16,1 0 0 16,-4-3 0-16,2 4 0 15,0-2 0-15,2 2 0 16,0 0 0-16,0 2 0 15,-1 5 0-15,-2-3 0 0,-1 4 0 16,0-1 0 0,3 0 0-16,1 0 0 0,6-2 0 15,6 3 0-15,7 1 0 16,-1 0 0-16,3 3 0 16,0 1 0-16,-3-1 0 15,2 3 0-15,-5-2 0 16,-5 1 0-16,-2 0 0 15,-1 0 0-15,2 1 0 16,0 1 0-16,1 0 0 16,1 0 0-16,0 0 0 15,-5 0 0-15,3 1 0 16,-4 2 0-16,1-2 0 16,-3 2 0-16,5 0 0 0,3 2 0 15,5 4 0-15,6 7 0 16,9 4 0-16,4 2 0 15,5 0 0-15,-1-2 0 16,-5-1 0-16,-5-5 0 16,-3-3 0-16,-4 0 0 15,-2-2 0-15,-6-1 0 16,-5 1 0-16,-3-1 0 16,2 4 0-16,1-1 0 15,5 3 0-15,-1 0 0 16,1 0 0-16,-5 0 0 15,-5 0 0-15,-1 2 0 16,-1 0 0-16,1-1 0 0,1 2 0 16,-2-1 0-16,-3 2 0 15,-5-4 0-15,1 0 0 16,0-1 0-16,4 1 0 16,4-2 0-16,0 1 0 15,1 1 0-15,2-2 0 16,0 2 0-16,-3-3 0 15,0 0 0-15,-1 0 0 16,3 0 0-16,2 3 0 16,6 0 0-16,5 1 0 15,-2 0 0-15,0-2 0 16,-9-1 0-16,-6-3 0 16,-6-1 0-16,-3-4 0 0,-3 1 0 15,3-2 0-15,0 0 0 16,4 3 0-16,2-1 0 15,8 4 0-15,0 1 0 16,3 1 0-16,-3 0 0 16,1-2 0-16,-1-1 0 15,-1-3 0-15,1-4 0 16,1 0 0-16,1-1 0 16,-2 2 0-16,4 1 0 15,2 4 0-15,1 0 0 0,1 3 0 16,0-1 0-1,-4 2 0-15,-1-1 0 0,-2-1 0 16,-3-5 0-16,1-1 0 16,-3 2 0-16,1-2 0 15,2 3 0-15,0 0 0 16,4 3 0-16,1 0 0 16,2 2 0-16,4 3 0 15,0-4 0-15,1 0 0 16,0 2 0-16,-2-2 0 15,-1-2 0-15,-1-2 0 16,4-2 0-16,-2-3 0 16,2 4 0-16,-4 0 0 15,-2 2 0-15,-2 3 0 16,-3 0 0-16,-1 1 0 0,0-2 0 16,-6-2 0-16,-1 0 0 15,-3-1 0-15,0 1 0 16,-1 1 0-16,2 4 0 15,6 0 0-15,-2 2 0 16,3 0 0-16,-1 1 0 16,-5-5 0-16,-4 1 0 15,-6-5 0-15,-1 2 0 16,-4-3 0-16,2 4 0 16,0 2 0-16,2 2 0 15,5 4 0-15,1 2 0 16,-1 2 0-16,-1-1 0 15,-3-3 0-15,-6-2 0 0,-2-5 0 16,-1 1 0-16,-1 0 0 16,3 0 0-16,4 3 0 15,5 3 0-15,7 2 0 16,3 2 0-16,3 0 0 16,-6-4 0-16,-2 0 0 15,-9-4 0-15,-3-6 0 16,-6 0 0-16,-2-2 0 15,3-1 0-15,2 1 0 16,5 1 0-16,6 5 0 16,6-2 0-16,2 2 0 15,-4 0 0-15,-2-5 0 16,-7 1 0-16,-1-2 0 16,-3-1 0-16,-2 1 0 0,0-2 0 15,4-1 0-15,2 2 0 16,5 0 0-16,0 0 0 15,-2-1 0-15,-2-3 0 16,-6 0 0-16,-3 0 0 16,-1 0 0-16,-4 0 0 15,1 0 0-15,3 0 0 16,0 0 0-16,1 0 0 16,1 0 0-16,-2 0 0 15,1 0 0-15,-1 0 0 0,1 0 0 16,0 0 0-1,-1-3 0-15,0 1 0 0,0 0 0 16,3 1 0 0,1-2 0-16,2 3 0 0,-1-3 0 15,0 2 0-15,-3 1 0 16,-3-1 0-16,-3 1 0 16,-2 0 0-16,-2 0 0 15,-3 0 0-15,-2-3 0 16,0 2 0-16,3-3 0 15,0 3 0-15,3 1 0 16,1 0 0-16,2 0 0 16,-1 0 0-16,-3 0 0 15,-1 0 0-15,-4 0 0 16,1-2 0-16,-3 0 0 16,3-1 0-16,-3 1 0 15,3-1 0-15,2-1 0 0,0-1 0 16,2 2 0-16,-2-1 0 15,-1-1 0-15,0 5 0 16,-3-3 0-16,-1 0 0 16,-3 1 0-16,-1 1 0 15,0-2 0-15,2 2 0 16,-1-1 0-16,1 0 0 16,0-1 0-16,0 1 0 15,1 1 0-15,0-1 0 16,3 1 0-16,6-2 0 0,4 1 0 15,5 1 0 1,6-3 0-16,-1 1 0 0,2 0 0 16,-4-1 0-16,-5 0 0 15,-8 1 0-15,-7 0 0 16,-6 3 0-16,-1 0 0 16,0 0 0-16,0 0 0 15,0 0 0-15,0 0 0 16,0 0 0-16,0 0 0 15,0 0 0-15,0 0 0 16,0 0 0-16,0 0 0 16,0 0 0-16,0 0 0 15,0 0-18-15,0 0-132 16,-15 0-84-16,-5-11-57 16,-6-10-76-16,1-5-297 0</inkml:trace>
  <inkml:trace contextRef="#ctx0" brushRef="#br0" timeOffset="-147819.21">21344 16615 569 0,'0'0'93'16,"0"0"-78"-16,0 0 30 15,0 0 113-15,0 0-14 16,0 0 3-16,0 0-75 16,18-8-15-16,2 7 24 15,3 1-5-15,1-2-31 16,3 2-1-16,0 0 0 16,-1 0-17-16,0 0 16 15,0 0-14-15,-4 8-14 16,-3 1-10-16,-4 1-3 0,0 2-2 15,-3 1-3 1,-1 1 0-16,0 3 2 0,-3-2 0 16,-2 2 1-16,-2 0-1 15,-4 0-2-15,0 4 1 16,0 3 0-16,0 1 1 16,0-3 1-16,-4 2 0 15,-1-7 0-15,-1-1 1 16,-1-2-1-16,-7-3 0 15,-2-1-3-15,-5-1 1 16,-3-2-3-16,1 3-27 16,-2 4-42-16,2 1-65 15,6-1-166-15,13-6-553 16</inkml:trace>
  <inkml:trace contextRef="#ctx0" brushRef="#br0" timeOffset="-141832.04">1054 1084 993 0,'0'0'719'16,"0"0"-563"-16,0 0-54 16,0 0-34-16,0 0-59 15,0 0-9-15,0 0 0 0,58 76 0 16,-25-26 0-16,3 11 0 15,-2 3 0-15,-2 3 0 16,-1-4 0-16,5 3 0 16,2-3 0-16,3-6 0 15,-1-13 0-15,-7-17 0 16,-11-14 0-16,-13-13 0 16,-4-4 0-16,2-34 0 15,2-23 0-15,5-16 0 16,-3-6 0-16,3-4 0 15,7 3 0-15,1 4 0 16,8 10 0-16,-5 14 0 16,1 10 0-16,-4 14-94 15,-3 11-124-15,-2 17-141 16,4 4-294-16</inkml:trace>
  <inkml:trace contextRef="#ctx0" brushRef="#br0" timeOffset="-141487.79">1767 1385 1381 0,'0'0'77'0,"15"-108"-67"16,-3 52 23-16,6 7 76 15,-3 8 30-15,1 13-51 0,-2 10-60 16,-3 11-21-16,0 5-7 15,1 2-7-15,7 9-12 16,10 23-7-16,-1 15 0 16,3 12 20-16,-4 11-1 15,-7 4-3-15,-4 3-55 16,1-3 8-16,-1-8-12 16,-1-16 10-16,-2-16-8 15,-4-20 25-15,-1-14 29 16,0-3 13-16,-3-22 0 15,-5-12-80-15,0-7-54 16,-9-6-73-16,-18 0-26 16,-3 2-123-16</inkml:trace>
  <inkml:trace contextRef="#ctx0" brushRef="#br0" timeOffset="-141155.95">1609 1417 574 0,'0'0'341'0,"0"0"-139"16,0 0-64-16,109 2 9 15,-72-2-60-15,5 0-41 16,1 0-25-16,-1 0-17 16,10 0-4-16,5 0-7 15,-2 6-62-15,2 0-95 16,-11-1-226-16</inkml:trace>
  <inkml:trace contextRef="#ctx0" brushRef="#br0" timeOffset="-140550.52">459 884 889 0,'91'-35'78'0,"5"0"-49"15,-10-1-4-15,-4 5 52 16,-12 5 33-16,-7-1-39 16,8 2-24-16,13-1-6 15,20-1-9-15,11 2 16 16,13-1-14-16,1 1-15 16,-1 2-9-16,-4 8-6 15,-9 5 22-15,-10 10 8 16,-8 5-21-16,2 21-12 15,-2 14-1-15,10 10-2 16,-4 14 2-16,-7 11-1 16,-13 12 1-16,-17 11-3 15,-17 11 3-15,-22 10-2 0,-26 10 0 16,-11 18-5-16,-48 5-1 16,-24 1-7-16,-33-10-24 15,-22-27-24-15,-15-29 7 16,-22-37 17-16,-9-37-9 15,-11-20 3-15,-3-52 25 16,6-25 4-16,2-20-6 16,16-14 5-16,9-6 17 15,23-1 13-15,33 0 28 16,33 14-15-16,45 19-26 16,30 17-27-16,20 20-113 15,35 14-293-15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19433,'0'0'6934,"4"5"-6462,15 21-423,-2 1-1,-1 0 1,13 34 0,17 27 52,79 118 416,166 209 0,180 161 159,-181-189-889,-290-387 117,0 0 0,0-1 0,0 1-1,0 0 1,0 0 0,0 0 0,0-1 0,0 1 0,0 0 0,0 0 0,0 0 0,0 0 0,1-1 0,-1 1 0,0 0-1,0 0 1,0 0 0,0 0 0,0-1 0,0 1 0,0 0 0,1 0 0,-1 0 0,0 0 0,0 0 0,0 0-1,0 0 1,0-1 0,1 1 0,-1 0 0,0 0 0,0 0 0,0 0 0,0 0 0,1 0 0,-1 0 0,0 0 0,0 0-1,0 0 1,1 0 0,-1 0 0,0 0 0,0 0 0,0 0 0,0 0 0,1 0 0,-1 0 0,0 0 0,0 0 0,0 0-1,0 0 1,1 1 0,-1-1 0,0 0 0,0 0 0,0 0 0,0-27-1675,-1 22 970,-6-67-5594,-4-21-3567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1758 0 21226,'0'0'1099,"-27"18"-48,-401 289 3588,-623 548-3857,985-794-2716,3 4 0,-56 72 0,115-133 1708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0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2 714 19257,'0'0'8164,"-1"16"-4830,0 2-3077,1-1-1,5 32 0,4-17-160,2 0 0,1-1 0,1-1 1,2 0-1,1-1 0,23 31 0,-9-18 47,2-2-1,2-1 1,49 44-1,-73-74-142,-7-6 0,0 0 0,0 0 0,0 0 0,1 0 0,-1-1 0,1 1 0,-1-1 0,1 0 0,0 0 0,0 0 0,7 1 0,-10-3 0,0-1 0,0 1 0,0-1 0,0 1 0,0-1 0,-1 1 0,1-1 0,0 0 0,0 0 0,0 1 0,0-1 0,-1 0 0,1 0 0,0 0 0,-1 0 0,1 0 0,-1 0 0,1 0 0,-1 0 0,0 0 0,1 0 0,-1 0 0,0 0 0,0 0 0,1-1 0,1-5 0,67-188 0,60-142 0,-99 275-858,2 2 1,4 1-1,1 2 1,3 2-1,3 1 0,2 3 1,2 1-1,2 2 1,2 3-1,87-60 0,23 10-6324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9:11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1450 194 6243,'59'37'412,"-1"3"0,-2 2-1,-2 3 1,-2 2 0,-2 2 0,-2 3 0,78 108 0,-85-101 101,-4 2 1,-1 2 0,-4 1 0,40 111-1,-58-133-167,-2 1 0,-2 0 0,-2 1 0,-2 0 0,-1 0 0,-3 0 0,-1 1 0,-9 74 0,3-92-234,-1-1 0,-1 0 0,-1 0 0,-1-1-1,-1 0 1,-2-1 0,0 0 0,-2-1 0,0 0-1,-2-1 1,0 0 0,-1-2 0,-2 0 0,-34 30-1,24-27-79,-1-2 0,0-1 0,-2-1 0,0-1 0,-1-2 0,0-2-1,-2 0 1,1-3 0,-2-1 0,-49 8 0,29-9-167,0-3 0,-1-2 0,0-3 0,1-2 1,-1-3-1,1-2 0,-1-3 0,2-2 0,0-2 0,-71-28 1,53 10-351,2-4 0,1-3 0,3-3 0,1-2 0,2-4 1,2-2-1,2-3 0,2-3 0,3-2 0,-63-85 0,98 115 290,2-1 1,1-1-1,1-1 0,1-1 0,-16-51 0,24 60 258,2 1 0,1-1 0,0 0 0,2 0 0,0-1 0,2 1 0,0 0 0,1-1 0,6-28 1,1 20 356,1 1 0,1 0 0,2 1 0,0 0 0,2 0 0,27-38 0,121-152 1917,-159 215-2319,66-83 447,4 4 1,84-76-1,-127 133-632,2 1 0,0 2 0,57-30 0,-67 41-107,2 2-1,-1 1 0,1 0 0,0 2 1,1 1-1,41-5 0,-45 9-169,-1 1-1,1 1 1,-1 1-1,41 7 1,-25 1-812,0 3 0,37 16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16:4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21498 17198 289 0,'0'0'813'15,"0"0"-709"-15,0 0-59 16,0 0 21-16,0 0 22 16,0 0-5-16,0 0-35 15,0 0-25-15,34-24-10 16,-13 36-1-16,1 3 5 16,2 3-3-16,-3 1 3 15,1-8 2-15,-2-2 19 16,-4-9 27-16,4 0-2 15,3-6-2-15,5-19-18 0,5-16-20 16,0-16-11 0,-1-15-5-16,-3-12-7 15,-6-8 0-15,1-3-9 0,-2 6-22 16,3 9-21-16,4 12-34 16,7 14-24-16,3 17-9 15,4 12 24-15,-5 17-126 16,-5 8-120-16,-4 0-123 15</inkml:trace>
  <inkml:trace contextRef="#ctx0" brushRef="#br0" timeOffset="399.89">21711 16772 1217 0,'0'0'38'16,"0"0"-12"-16,0 0 11 16,88 11 54-16,-69-3-36 15,1 4-34-15,1 1-19 16,3 3 1-16,4 4 20 15,5-3 39-15,6 2 6 16,4-4-5-16,-5-2-9 0,-5-7-4 16,-9-6 9-16,-7 0-4 15,-4-14-19-15,2-16-18 16,-2-13-8-16,-1-13-10 16,3-10-4-16,0-3-13 15,9 3-25-15,6 8-49 16,15 12-81-16,13 15-34 15,15 13-107-15,11 15-191 16</inkml:trace>
  <inkml:trace contextRef="#ctx0" brushRef="#br0" timeOffset="4286.79">1912 921 483 0,'0'0'104'0,"0"0"-36"16,0 0 95-16,0 0-30 15,0 0 21-15,0 0-51 16,0 0 14-16,97-11-16 15,-50 7-3-15,6 1-32 16,5-1-10-16,12 1-32 0,2 1 5 16,5 0-20-1,-1 0-3-15,5 2-2 16,-2 0 1-16,6 0 2 0,-2 0 4 16,-1-1 0-16,-7-5-2 15,-5 0 14-15,-7-1-10 16,-3 2-6-16,-8 0-7 15,-5 5-6-15,-6 0-34 16,-4 0-86-16,-1 0-197 16</inkml:trace>
  <inkml:trace contextRef="#ctx0" brushRef="#br0" timeOffset="12211.53">5441 444 122 0,'0'0'57'0,"0"0"-57"0,0 0-41 16,0 0 41-16,0 0 94 15,0 0-79-15,0 0-14 16,24-58-1-16,-24 53 14 16,-3-1 38-16,3 0 10 15,0-4-14-15,0 0 70 16,3-1-73-16,7-3 14 0,5-2 14 16,3-1-35-1,3-2-31-15,3 3 10 0,1 3-6 16,6 1-8-1,-1 4-2-15,3 1-1 0,6 3-1 16,7 2-21-16,8 2-50 16,4 0 3-16,2 0 50 15,1 2 19-15,2 5 15 16,-2 5 10-16,-3 1-8 16,-6 3-2-16,-10-2-5 15,-5 4 1-15,-7 0-5 16,-6 5-6-16,0 2-8 15,-4 9 5-15,-3 10 2 16,-2 7-5-16,-6 5 6 0,-5 4 0 16,-4 6-5-16,-3 4 2 15,-19 2 3-15,-12-2-6 16,-11-4 6-16,-12-8 2 16,-10-7 2-16,-9-8-4 15,-6-11-1-15,-9-17-19 16,-10-15-7-16,-4-9 27 15,-1-26 1-15,2-15-1 16,10-9 3-16,9-4 1 16,19-4 3-16,14-3-4 15,19-1 4-15,14-3 20 16,16-4-27-16,3-4-4 16,28-3-157-16,26 9-355 0</inkml:trace>
  <inkml:trace contextRef="#ctx0" brushRef="#br0" timeOffset="18500.53">1211 4945 729 0,'0'0'145'0,"0"0"-131"15,0 0 49-15,0 0 79 16,0 0-71-16,0 0-62 16,0 0 3-16,0 4 39 15,0-4 4-15,0 0-18 16,0 0-9-16,4 0 13 16,11 0-8-16,5 1-15 0,5 0-7 15,6 1-2-15,2-2 5 16,3 1-3-16,7-1-8 15,2 0 1-15,4 2-3 16,3-2-1-16,-4 1 0 16,4 1-2-16,-4-2 1 15,1 2-1-15,-3-1-6 16,1-1 2-16,3 0 1 16,3 0 1-16,2 0 4 15,3 0-2-15,2-3 1 16,-7-5-1-16,1 2 2 15,-5-2 1-15,-3 3 1 16,-2 1-2-16,-4-1 0 16,-7 2 0-16,-2 0 1 0,-3 0-1 15,-2 2 0-15,6 1-3 16,1 0 0-16,2 0-10 16,-4 1-24-16,2 5-24 15,-11-1-22-15,-10 0-119 16,-9-5-22-16,-3 0-424 15</inkml:trace>
  <inkml:trace contextRef="#ctx0" brushRef="#br0" timeOffset="33548.79">18649 3582 635 0,'0'0'216'0,"0"0"-187"15,0 0 38-15,0 0 75 16,0 0-45-16,0 0-44 16,0 0-12-16,0 0-2 15,15-12-3-15,-8 10-32 16,4 1-3-16,2 1 2 15,1-1-2-15,6-1 4 16,3 2 12-16,5 0 4 16,5 0 19-16,6 0-11 15,4 0-2-15,6 0-9 0,3 0 4 16,2 4-4-16,1 1-4 16,4-1-7-16,-1 3 0 15,0-2-5-15,-2 2 5 16,0 2 0-16,0-2 3 15,-2-1 4-15,0 1-10 16,-4-3 4-16,-6-1 7 16,-3 0-3-16,-3 0 1 15,-2-3-10-15,1 3 0 16,1-3-1-16,1 1-1 16,3-1 3-16,0 1 0 15,-3-1 6-15,-2 3-2 16,-4-1 21-16,-2-2-15 15,-2 1 0-15,-1 0 0 0,-1 1-2 16,-1-2-5-16,4 3-2 16,0-3-1-16,4 0-3 15,5 0-1-15,3 2 4 16,1 1-2-16,2 0 1 16,-3 0 1-16,-3 1 6 15,-5 0-1-15,-3 1-3 16,-4-2 0-16,-2-3-1 15,2 0-2-15,2 0 2 16,6 0-4-16,7 0 1 16,7 0-2-16,2 0 1 0,-3 0 2 15,-4 0 1-15,-3 0 2 16,-5 0 2-16,-2 0-1 16,-2 0 1-16,0 0-5 15,2 0 0-15,1 0 0 16,2 0 2-16,3 0 0 15,5 0-5-15,4 2 5 16,13-1-2-16,3 1-1 16,1-2 0-16,-7 0-2 15,-9 0 8-15,-4-2-2 16,-3-1-6-16,0 1 2 16,-1-1-2-16,-1 0 6 15,2 1-2-15,1 1 0 16,4 1-2-16,6 0-2 15,-3 0 0-15,-2 0 0 0,-4 0 2 16,-7-1-1 0,-5-1 1-16,-8 1 3 0,-5 0 2 15,-5-1 0-15,-8 1-1 16,-2 0 0-16,-1 1-1 16,-2-2-2-16,-1 2-2 15,1 0 1-15,-2 0-1 16,0 0 0-16,0-1 0 15,0-1 0-15,0 2-1 16,0 0 1-16,0 0 1 16,0 0 0-16,0 0-1 15,0 0 0-15,0 0 2 0,8 0-2 16,0 0-1-16,1 0-1 16,3 0 1-16,-5 0 1 15,1 0 1-15,1 0-2 16,0 0 0-16,3 0 0 15,2 0 0-15,3 0 0 16,2 0 1-16,-2 0-1 16,-1 0-1-16,-2 0 1 15,-3 0 1-15,-3 0-1 16,-2 0 1-16,-4-2 0 16,-1-1 3-16,1 3-4 15,-1-3 0-15,1 0 0 16,2 0 0-16,-1-2 0 15,0 1 0-15,-2-4 0 0,2 0 0 16,-1-1 0-16,-1-4 0 16,1 4 0-16,-1-3 0 15,1-3 0-15,1 1 0 16,-2-3 0-16,1-2 0 16,-2 0 0-16,0-1 0 15,0-2 0-15,0-4 0 16,0-1 0-16,0-5 0 15,0 3 0-15,0 0 0 16,0 3 0-16,-2 0 0 16,1 3 0-16,-2 4 0 15,1-1 0-15,1 3 0 16,1-2 0-16,0 1 0 0,0 0 0 16,0-1 0-16,0-2 0 15,0-2 0-15,0-1 0 16,-5-4 0-16,1 3 0 15,-1 0 0-15,2 1 0 16,1 7 0-16,-1 3 0 16,3 2 0-16,-2 4 0 15,2 2 0-15,0 2 0 16,0 2 0-16,0 0 0 16,0-1 0-16,-3-1 0 15,0-2 0-15,-2-1 0 0,-4-1 0 16,-1-3 0-1,0 4 0-15,2 2 0 0,1 0 0 16,2 4 0-16,4 0 0 16,-1 1 0-16,1 0 0 15,-1 0 0-15,-1-2 0 16,-3-1 0-16,-7 0 0 16,-4-1 0-16,-6-4 0 15,-7 1 0-15,-5-2 0 16,-2 1 0-16,-1-1 0 15,-3 3 0-15,2 1 0 16,-2 1 0-16,0 2 0 16,-2 2 0-16,-8-3 0 15,-4 1 0-15,-6-2 0 0,-2-4 0 16,2-4 0-16,-1 0 0 16,-1 2 0-16,2 0 0 15,3 3 0-15,7 2 0 16,6 0 0-16,3 3 0 15,5 1 0-15,1-1 0 16,2 0 0-16,0 0 0 16,-4-5 0-16,-3 1 0 15,0-2 0-15,-1 1 0 16,1 1 0-16,2 1 0 16,2 2 0-16,-2 1 0 15,-1 1 0-15,-4 1 0 16,-5 0 0-16,-3-1 0 0,0-1 0 15,-4 0 0-15,3 2 0 16,-1 0 0-16,-2 0 0 16,-4 0 0-16,-3 4 0 15,-2 5 0-15,-1 1 0 16,0 1 0-16,4-2 0 16,2 0 0-16,2-2 0 15,1 1 0-15,4-2 0 16,2 2 0-16,2-2 0 15,5 0 0-15,1 2 0 16,4-3 0-16,2 4 0 16,-3-4 0-16,2 3 0 0,-2-2 0 15,-1 3 0 1,0-1 0-16,2-1 0 0,3 0 0 16,-1-2 0-16,3 0 0 15,3-2 0-15,4-1 0 16,3-1 0-16,-2 1 0 15,4-2 0-15,0 1 0 16,2-1 0-16,1 0 0 16,1 1 0-16,2 1 0 15,-4 1 0-15,1 2 0 16,-4-2 0-16,-2 3 0 16,-2-1 0-16,1 4 0 15,-1 2 0-15,0 1 0 16,3 2 0-16,0 0 0 15,2 0 0-15,4 0 0 0,-3 2 0 16,-1 1 0-16,-1 0 0 16,-1 0 0-16,-3 2 0 15,0-2 0-15,1 0 0 16,0 0 0-16,6-2 0 16,1 2 0-16,3 0 0 15,1-1 0-15,2 1 0 16,1 3 0-16,1 2 0 15,1 1 0-15,1 4 0 16,1 2 0-16,1 1 0 16,3 1 0-16,1 0 0 15,0 0 0-15,3 3 0 0,0 1 0 16,0-1 0-16,9 2 0 16,7-2 0-16,3-2 0 15,1 0 0-15,-1 1 0 16,-2-4 0-16,-1-2 0 15,-2-4 0-15,3-3 0 16,6-3 0-16,9-1 0 16,12-8-57-16,16-8-243 15,14-5-445-15</inkml:trace>
  <inkml:trace contextRef="#ctx0" brushRef="#br0" timeOffset="34650.75">22728 3207 1200 0,'0'0'126'0,"0"0"-101"16,0 0 29-16,0 0 87 15,0 0-19-15,0 0-56 16,0 0-28-16,-8 0 7 16,8 0 18-16,-2 0-14 15,2 0-11-15,0 7-11 16,0 8-17-16,13 7 1 16,5 11-5-16,6 4 5 15,8 6 4-15,3 1-15 16,7-2 0-16,1-8 0 0,0-11 0 15,-7-10 0-15,-3-8 0 16,-8-5 0-16,1-15 0 16,1-17 0-16,10-21 0 15,6-12 0-15,9-11 0 16,6-10 0-16,5-3 0 16,3 1 0-16,1 6 0 15,0 13 0-15,0 18 0 16,0 18 0-16,0 18 0 15,-5 15-57-15,-9 10-200 0,-8 22-212 16,-10 11-573-16</inkml:trace>
  <inkml:trace contextRef="#ctx0" brushRef="#br0" timeOffset="35086.73">23120 3030 1042 0,'0'0'110'0,"0"0"-11"16,0 0 37-16,0 0 16 15,0 0-30-15,0 0-28 16,16-45-38-16,-7 45-21 16,5 10-18-16,9 16-11 15,6 8 7-15,9 7 9 16,7 4 22-16,7-1 10 16,4 2-9-16,3-5-45 15,-3-7 0-15,-6-12 0 16,-7-12 0-16,-7-10 0 15,-4-15 0-15,4-28 0 16,-1-23 0-16,-4-18 0 16,-1-11 0-16,-2 2 0 15,7 10 0-15,11 20 0 0,18 22-129 16,19 24-340-16,20 17-464 16</inkml:trace>
  <inkml:trace contextRef="#ctx0" brushRef="#br0" timeOffset="47863.61">23804 12071 639 0,'0'0'315'15,"0"0"-165"-15,0 0-26 16,0 0-2-16,0 0 25 16,0 0-33-16,0 0-40 15,0 0-23-15,9-10-30 16,-9 10-6-16,2 0-13 16,0 0-2-16,-1 0-1 15,3 0 1-15,0 0 14 16,4 0 26-16,1 3-2 15,4-1-10-15,2-2 3 16,6 0-3-16,6-5 4 0,8-15-16 16,6-7-5-1,6-6-4-15,2-1-2 0,3-4-1 16,3 4-4-16,3 3-16 16,6 8-55-16,3 6-87 15,9 5-183-15,6 10-197 16,-7 2-122-16</inkml:trace>
  <inkml:trace contextRef="#ctx0" brushRef="#br0" timeOffset="48398.54">24014 11839 583 0,'0'0'0'0,"0"0"-27"16,0 0 27-16,0 0 44 15,0 0 19-15,0 0-12 16,33 2 4-16,-32 1 12 16,1 2-6-16,0 1 6 15,-1-1 22-15,5 4-14 16,0 2-16-16,3 5 9 15,5 2-11-15,5 4-10 16,1 2-16-16,4 0-8 16,-1-3 3-16,-5-7 5 15,-8-5-4-15,-4-6-8 0,-3-3 0 16,0 0 1 0,9 0-1-16,10-19-12 0,16-12-7 15,14-11-13-15,10-3 2 16,10 0-6-16,10 10-59 15,9 6-220-15,9 12-711 16</inkml:trace>
  <inkml:trace contextRef="#ctx0" brushRef="#br0" timeOffset="51650.7">21046 8395 365 0,'174'19'0'0</inkml:trace>
  <inkml:trace contextRef="#ctx0" brushRef="#br0" timeOffset="52433.79">24251 7606 173 0,'0'0'141'0,"0"0"-74"16,0 0 7-16,0 0-34 15,33 80-14-15,-22-51-15 16,-1 5-2-16,-4 3-3 15,-2 4-6-15,-4 4-1 16,0 6 0-16,0 7-30 16,-3 12-43-16,-10 8-90 15</inkml:trace>
  <inkml:trace contextRef="#ctx0" brushRef="#br0" timeOffset="53152.56">20158 12934 809 0,'0'0'0'16,"0"0"-1"-16,0 0-24 15,0 0 20-15,0 0 5 16,0 0 0-16,30-17-11 15,-30 17-74-15,0 0 17 16,0 0-34-16,0 0-351 16</inkml:trace>
  <inkml:trace contextRef="#ctx0" brushRef="#br0" timeOffset="56138.56">19129 17694 508 0,'0'0'145'0,"0"0"-82"16,0 0-27-16,0 0 32 0,0 0 22 16,0 0-37-16,2-58 26 15,12 46-12-15,6 0-25 16,2-1 1-16,7-2 16 16,5 1-10-16,5-2-17 15,10 1-9-15,5-1-17 16,5-1-5-16,1-1 3 15,-1-1-4-15,4-3 2 16,9 2-3-16,13 1 1 16,9 2-11-16,7 3 11 15,5 0 6-15,0 1-4 16,4 4-2-16,1 1 2 0,-4 2-2 16,2-2 1-1,-4 2 1-15,-3 0 1 0,-5 1-3 16,-1 2 0-16,-2 1-3 15,1-2 3-15,-4 1 0 16,-4 1 0-16,-8 1 0 16,-6-1 0-16,-7 2 0 15,-7-2 0-15,-2-1 2 16,-5 1-1-16,-1 2-2 16,4 0 0-16,2 0 1 15,2 4 0-15,0 4 0 16,0 4 0-16,-2-1-1 15,1 0 0-15,-3-2 1 16,-2 2-3-16,0-3 3 16,-1 1 2-16,-1-1-2 0,1 2 0 15,0 2 1-15,2 0-1 16,-3 2 0-16,-2 2 1 16,-8-2-1-16,-6 3-2 15,-6 0 2-15,-4 2 0 16,-3 4 0-16,-5-2-1 15,-4 3 1-15,-4 0-5 16,-4 3 5-16,-4 5-3 16,-1 2 1-16,0 4-1 15,-3-2 2-15,-14 4-4 0,-9 1 4 16,-10 6 1-16,-6 4 8 16,-3 5 2-16,-2 2-2 15,-1 0 3-15,-1 2-6 16,-3-1-4-16,-4 1 1 15,-9-4 1-15,-8 1-2 16,-12-6 2-16,-9-7-2 16,-18-10 6-16,-13-6-1 15,-16-7 11-15,-17-4-9 16,-6-5-7-16,-9-8 1 16,-2-4-4-16,-5-4 4 15,-4-19 3-15,-5-15-2 16,-5-6-3-16,2-10 1 15,3-5 3-15,8-5 5 16,12 2 8-16,13-4-1 0,22-1 17 16,21-3-22-16,29-5-4 15,25-7-3-15,25-7-1 16,19-9-3-16,14-8-11 16,1-8-44-16,19-1-32 15,14 9-56-15,10 19 46 16,13 34-163-16,3 28 21 15,10 22 29-15</inkml:trace>
  <inkml:trace contextRef="#ctx0" brushRef="#br0" timeOffset="60447.71">2531 1685 1112 0,'0'0'35'15,"0"0"-30"-15,0 0 11 16,112-17 75-16,-59 17 5 0,13 0-11 16,14 0-6-1,6 0 4-15,5 0-13 0,7 0-6 16,-3 0-12-16,-5 0-33 15,-9 0-11-15,-16 1-3 16,-20 3-4-16,-14-4-2 16,-20 3-4-16,-11-3-68 15,0 1-114-15,-15 1-168 16,-23-2 26-16,-15 0-336 16</inkml:trace>
  <inkml:trace contextRef="#ctx0" brushRef="#br0" timeOffset="60628.49">2619 1712 1126 0,'0'0'39'0,"161"0"-20"16,-74-10 56-16,1 0 27 16,-5-2-62-16,-4 3-40 15,-10 1-31-15,-8 1-191 16,-6-3-781-16</inkml:trace>
  <inkml:trace contextRef="#ctx0" brushRef="#br0" timeOffset="61845.97">13436 719 1712 0,'0'0'44'0,"0"0"-34"15,0 0 12-15,0 0 66 16,0 0-15-16,0 0-73 15,0 0-12-15,24 66 11 16,-24-24 1-16,0 1 0 16,0 0-3-16,-8-5-6 15,-2-4-28-15,2-7-13 16,2-9-28-16,3-8-24 16,3-10 26-16,0 0 76 15,0-12 16-15,14-15-7 0,2-10 4 16,0-7 73-16,3-7-8 15,1-3-38-15,7-2 2 16,3-2-11-16,6 5-2 16,3 4 0-16,-1 12-10 15,-2 9 14-15,-9 11-18 16,-10 9-11-16,-9 5 0 16,-6 3-4-16,-2 0-8 15,0 1-6-15,0 18-12 16,0 8 14-16,-3 7 1 15,-6 2 0-15,0 1 2 16,1-3 5-16,0-3-26 16,-1-5-23-16,0-8-25 0,-5-6-26 15,2-3 24-15,-1-6 6 16,-2-3 14-16,1 0-34 16,4 0-115-16,9-5-210 15</inkml:trace>
  <inkml:trace contextRef="#ctx0" brushRef="#br0" timeOffset="62194.35">14053 836 747 0,'0'0'339'0,"0"0"-257"0,0 0-6 15,0 0 33-15,91 0-23 16,-79 0-52-16,0 0-30 15,3 2-4-15,0 5-2 16,-2 3-2-16,1 1 4 16,-5 6-2-16,-2 3-10 15,-2 7-7-15,-2-1-6 16,-3-1 10-16,0-3-17 16,-5-7 9-16,-11-6 8 15,-7-8 2-15,-6-1 13 16,-4-10 8-16,3-10 3 15,3-6-7-15,9 1 8 16,12-1 3-16,6 2-2 0,0 4 9 16,6 3-22-1,11 8-25-15,-1 4-25 0,0 5-199 16,1 0-400-16</inkml:trace>
  <inkml:trace contextRef="#ctx0" brushRef="#br0" timeOffset="62711.73">13439 1296 1153 0,'0'0'105'16,"0"0"-32"-16,0 0-31 15,0 0 14-15,0 0 34 16,0 0-32-16,-23-55-37 16,1 55-14-16,-9 0-4 0,-16 19 23 15,-12 12 12 1,-19 13-7-16,-13 13-1 0,-12 10-14 16,-7 6-6-16,2 1-9 15,4-7-1-15,10-5 4 16,11-6-3-16,9-12-1 15,9-8 1-15,11-13 0 16,18-11 3-16,14-6 3 16,14-5-4-16,8-1 4 15,0 0 12-15,2-5-19 16,13-5-59-16,-5 3-79 16,-4 5-56-16,-6 2-243 0</inkml:trace>
  <inkml:trace contextRef="#ctx0" brushRef="#br0" timeOffset="63295.67">11483 2411 1453 0,'0'0'155'0,"0"0"-111"16,0 0-6-16,0 0 30 0,0 0-12 15,0 0-34-15,18 42-16 16,-9 1 2-16,-3 10-6 16,-3 4 1-16,-3-3-2 15,0-1-1-15,-9-14-3 16,-4-9 3-16,-1-13-18 15,5-11 10-15,2-6-24 16,2-9 32-16,1-27 22 16,4-15-5-16,0-14-13 15,7-8 11-15,20 0 0 16,6 3 12-16,6 6-20 0,3 8 5 16,4 3-12-1,-3 6 4-15,0 6 1 0,-7 9 2 16,-8 10-2-16,-9 10-5 15,-9 6-1-15,-7 5-4 16,-2 1-7-16,-1 12-30 16,0 17 9-16,0 12 30 15,0 4 1-15,-7-2 0 16,-3-2 2-16,-1-5-1 16,-1-10-1-16,0-4-1 15,-3-9 1-15,2-6-42 16,1-7 0-16,-4 0 10 15,2-13-13-15,1-13-66 16,5-5-9-16,8-7-67 0,0 0-114 16,19-1-114-16</inkml:trace>
  <inkml:trace contextRef="#ctx0" brushRef="#br0" timeOffset="63530.76">12105 2185 506 0,'0'0'552'16,"0"0"-549"-16,0 0 98 15,0 0 73-15,-31 100-51 16,21-51-38-16,5 19-27 16,5 6-22-16,0 4-28 0,0-5-5 15,0-11 2-15,10-11-5 16,-1-10-11-16,-4-9-28 15,-1-10-54-15,-2-10-47 16,-2-12-147-16,0 0-220 16</inkml:trace>
  <inkml:trace contextRef="#ctx0" brushRef="#br0" timeOffset="63830.65">11310 2121 480 0,'0'0'0'16,"0"0"-59"-16,100-64-170 16</inkml:trace>
  <inkml:trace contextRef="#ctx0" brushRef="#br0" timeOffset="66763.48">13504 319 570 0,'0'0'58'0,"139"-51"-49"16,-66 32-9-16,-4 5 11 0,-5 6 3 15,-3 5-1 1,3 3-11-16,8 0-2 0,9 14 0 15,11 11-7-15,9 9-24 16,1 4 15-16,-10 5 14 16,-16 6 2-16,-20 5-1 15,-15 5 1-15,-11 10 0 16,-8 6-4-16,-7 7-9 16,-10 4 11-16,-5 2 2 15,-18 4 1-15,-33-1 6 16,-25-8-7-16,-25-8 2 15,-22-14 1-15,-18-15 19 16,-11-15 5-16,0-25-3 16,-4-6 1-16,13-33 8 15,9-13 28-15,10-6-58 0,19-9-3 16,17-5-46-16,20-6-131 16,26-8 66-16,15-1 111 15,14 3 5-15,10 5 21 16,3 7-23-16,0 8-3 15,9 9-197-15</inkml:trace>
  <inkml:trace contextRef="#ctx0" brushRef="#br0" timeOffset="68803.37">5086 1259 1111 0,'0'0'37'0,"0"0"-27"16,0 0 44-16,0 0 41 16,0 0-69-16,0 0-26 0,0 0 0 15,7 71 7-15,-7-38 0 16,0 1-4-16,0 3 1 16,0 1-3-16,0-4-1 15,0-2 0-15,0-8 0 16,0-7-11-16,-1-6-13 15,-1-7-3-15,1-4 0 16,-1 0 27-16,-2-5 30 16,1-15 8-16,0-7-34 15,3-4 10-15,0-4 1 16,2-5-6-16,11 1 10 16,2-2-1-16,6 2-7 15,1 6 17-15,2 4-13 0,1 5-11 16,2 3 0-16,-3 3-3 15,-2 3 0-15,-7 2 0 16,-3 4-1-16,-3 5 0 16,-7 1-3-16,-1 3 3 15,-1 0-1-15,2 0-6 16,5 0-5-16,6 0 8 16,1 5-17-16,4 5-2 15,-6 2 5-15,-6 2-2 16,-3 2-8-16,-3 0 0 15,-3 2 7-15,-17-2 9 16,-8 1-3-16,1-1-2 16,2-5-69-16,7 0-36 15,6-5-22-15,9-2-13 16,3-4 6-16,0 0 50 0,0 0 89 16,9 0 10-16,12-7-42 15,4-1-38-15,5 1 73 16,3 0 9-16,4 2 8 15,2 4 1-15,7 1-5 16,-4 0 8-16,-2 0 47 16,-9 0 5-16,-8 0 8 15,-1 1-4-15,-7 2 12 16,-3 1-47-16,2-1 86 16,-4 2-113-16,-1 0-6 15,0 5 0-15,-2-1-2 16,-1 1 1-16,-4 4-4 15,-1 0 3-15,-1 3 1 0,0 1 1 16,0 3-1-16,-3-2-2 16,-10 2 1-16,-1-3-1 15,-5-3 2-15,-5-6-3 16,0-1 2-16,-3-8-7 16,-1 0 1-16,3-3 8 15,1-11 1-15,7-6 1 16,1-4 0-16,12-2 4 15,4-1 14-15,0 1 10 16,4 1-9-16,14 11-21 16,7 3-37-16,2 5-129 0,10 6-402 15</inkml:trace>
  <inkml:trace contextRef="#ctx0" brushRef="#br0" timeOffset="73138.66">13352 598 555 0,'0'0'8'0,"0"0"29"15,112-93 36-15,-76 65 62 16,0-2-59-16,1 1-17 16,6 3-28-16,0-1-2 0,2 2-11 15,3 1-12-15,4-1 14 16,3 0-15-16,-1 3-1 16,0 1-3-16,-4 0 0 15,-5 4 3-15,-3 2-1 16,-6 7-1-16,-2 2-2 15,0 6 0-15,4 0 0 16,5 4-1-16,2 12-3 16,5 5 4-16,1 1 0 15,3 6 0-15,1 2 0 16,0 1 0-16,-3 2-1 16,-5 0 0-16,-4 1 1 15,-7 2-1-15,-5-2-3 16,-4 5 4-16,-9 4-4 15,-5 0 4-15,-5 6-3 0,-8 0-1 16,0 1 4-16,0 1-1 16,-13 2 0-16,-7 1 1 15,-6 1 0-15,-2 3 0 16,-6-2 1-16,-5-3-3 16,-9-2 2-16,-5-3-1 15,-5-4-7-15,-5-5 0 16,3-5-23-16,-4-5 16 15,0-5 10-15,-9-7 5 16,-11-9 4-16,-13-8 6 16,-11 0 23-16,-10-23-15 0,-3-5 1 15,3-7-7-15,3 2 3 16,11 3-3-16,17 0 5 16,17 0 3-16,17-2 3 15,12-8 18-15,10-8 3 16,5-6 0-16,10-9-2 15,3-5 3-15,7-4 2 16,6-1-1-16,0 0-3 16,17 1-9-16,15 3-6 15,7 2 16-15,13 4-43 16,7 2-1-16,8 2 1 16,5 5-2-16,-3 8-19 15,5 8-11-15,-6 19 4 16,-3 16-31-16,1 5-79 0,4 23-173 15,8 3-550-15</inkml:trace>
  <inkml:trace contextRef="#ctx0" brushRef="#br0" timeOffset="74544.02">1142 5003 391 0,'0'0'94'0,"0"0"-93"16,0 0 18 0,0 0 51-16,0 0-45 0,0 0-12 15,0 0-11-15,100-28 0 16,-64 28-1-16,10 0 8 15,15 0 14-15,8 0 26 16,7 0 5-16,6 0 2 16,-3 0 3-16,5 0-16 15,2 0-11-15,10 0-15 16,5 0-7-16,8 0-1 16,6 0 14-16,1-1-7 15,5-2 0-15,-15 2-2 16,-11 0-2-16,-23 1-10 15,-22 0-2-15,-14 0-1 16,-12 0-14-16,-4 0-41 0,-7 0-25 16,-10 0-134-16,-3 0-247 15</inkml:trace>
  <inkml:trace contextRef="#ctx0" brushRef="#br0" timeOffset="86385.83">541 16209 1452 0,'0'0'552'16,"0"0"-509"-16,0 0-43 15,0 0 0-15,0 0 0 0,0 0 0 16,0 0 0-1,17 26 0-15,-17 12 0 0,0 13 0 16,-11 2 0-16,-4 3 0 16,-1-3 0-16,-2-5 0 15,3-8 0-15,2-11 0 16,2-11 0-16,5-10 0 16,3-8 0-16,0 0 0 15,0-14 0-15,0-18 0 16,-1-9 0-16,4-6 0 15,0-3 0-15,7 2 0 16,13 0 0-16,2-1 0 0,3 3 0 16,2-2 0-16,3 7 0 15,4 5 0-15,-4 8 0 16,-3 8 0-16,-9 5 0 16,-11 7 0-16,-4 6 0 15,0 0 0-15,-3 2 0 16,5 0 0-16,2 0 0 15,6 16 0-15,4 12 0 16,2 7 0-16,-10 2 0 16,-9-3 0-16,0-1 0 15,-12-4 0-15,-13-7 0 16,0-7 0-16,-4-5 0 16,-2-4 0-16,6-5 0 15,5-1-67-15,4 0-88 16,8-13-109-16,4-8-100 0,4-1-391 15</inkml:trace>
  <inkml:trace contextRef="#ctx0" brushRef="#br0" timeOffset="86737.23">988 16185 1269 0,'0'0'150'15,"0"0"-111"-15,0 0 80 16,87-17 53-16,-75 17-102 16,0 0-55-16,-6 0-1 0,4 4-12 15,-1 14-2-15,-1 3 0 16,2 8 0-16,-4 1 1 16,2 3-1-16,-4 5-1 15,-4-4 1-15,0 2-3 16,-1-6 3-16,-16-6 0 15,-5-7 0-15,-5-8 0 16,-3-9 2-16,-1 0 2 16,-2-14 2-16,3-11-2 15,2-2-2-15,7-6-2 16,9 4-9-16,6 3-22 16,6 6-27-16,9 6-15 15,25 11-65-15,15 3-136 0,8 0-213 16</inkml:trace>
  <inkml:trace contextRef="#ctx0" brushRef="#br0" timeOffset="87019.82">1469 16477 971 0,'0'0'364'0,"0"0"-324"16,0 0 93-16,0 0 94 16,0 0-71-16,0 0-85 0,30-22-34 15,10 22-10-15,6 0-6 16,8 0-21-16,4 0 0 16,6 0 0-16,2 0 0 15,-2 0 0-15,-9 0-62 16,-7 0-70-16,-17-10-84 15,-6-4-71-15,-14-5-349 16</inkml:trace>
  <inkml:trace contextRef="#ctx0" brushRef="#br0" timeOffset="87455.6">1645 16160 1568 0,'0'0'166'0,"0"0"-101"16,0 0 64-16,0 0-10 16,0 0-119-16,0 0 0 15,-15-15 0-15,15 15 0 16,0 0 0-16,0 0 0 16,0 0 0-16,0 0 0 15,0 0 0-15,3 0 0 16,12 7 0-16,15 16 0 15,11 7 0-15,7 5 0 16,12 5 0-16,6 5 0 16,0 2 0-16,0 3 0 0,-8 1 0 15,-11-1 0 1,-10-5 0-16,-10-6 0 0,-17-5 0 16,-10-5 0-16,-18-3 0 15,-29-3 0-15,-16-9 0 16,-15-4 0-16,-5-5 0 15,4-4 0-15,22 2 0 16,17 0 0-16,26 4 0 16,14 3-43-16,17 7-113 15,32 5-42-15,24 2-36 16,11-4-138-16,4-3-86 16</inkml:trace>
  <inkml:trace contextRef="#ctx0" brushRef="#br0" timeOffset="87954">2674 16395 1406 0,'0'0'124'0,"0"0"-66"16,0 0 112-16,-97-37-29 16,64 37-73-16,-1 0-27 15,1 11-15-15,3 12-13 16,3 13-13-16,8 8 0 16,4 4 0-16,11 6 0 15,4 1 0-15,4-7 0 0,19-2 0 16,5-9 0-16,6-12 0 15,8-8 0 1,0-11 0-16,4-6 0 0,-1-3 0 16,1-20-31-16,-6-6-59 15,-4-3-47-15,-3-4-107 16,-5-4-119-16,-4-1-247 16</inkml:trace>
  <inkml:trace contextRef="#ctx0" brushRef="#br0" timeOffset="88838.17">2956 16191 419 0,'0'0'907'0,"0"0"-849"0,0 0 43 16,0 0 85-16,0 0-10 15,0 0-99-15,-1-51-37 16,1 51-11-16,0 5-12 15,0 15-10-15,0 14 0 16,3 13-7-16,7 10 5 16,-1 10-5-16,0 6 0 15,4 2-3-15,-1-3 1 16,4-6-4-16,1-15-4 16,4-11 5-16,-6-13 4 0,1-10 2 15,-8-10-2-15,-4-7 3 16,0-2 4-16,1-20 8 15,1-5-10-15,0-4-4 16,3-2 1-16,3 1-1 16,0 1 6-16,-3 1-2 15,1 4 4-15,1 4-8 16,-2 7 0-16,1 8 0 16,-1 7 0-16,7 4 0 15,2 23 0-15,8 12 0 16,2 9 0-16,0 1-15 15,-1 0-8-15,1-4-13 16,-1-10 7-16,-3-7-14 16,2-11-25-16,-1-7-40 15,5-10-7-15,3 0 13 0,1-5-31 16,6-12-31-16,0-4-25 16,-4 1 82-16,-1 1-5 15,-7-1 85-15,2 0-54 16,-5 2 81-16,-3 3 47 15,-8 3 138-15,-11-2 13 16,-3 3-73-16,-14 0-104 16,-14-1 57-16,-3 0 17 15,-4-1-43-15,4 2-22 16,3 1 5-16,5 0 3 16,7 3 16-16,6 2 18 15,5 3-17-15,2 2-35 0,0 0-19 16,0 5-1-16,0 19-4 15,-4 6 3-15,4 5 1 16,-2 4-1-16,4-1-11 16,-1-4-35-16,2-3-40 15,0-12 0-15,0-8 23 16,0-11 17-16,0 0 47 16,0-8 2-16,6-14 7 15,6-2 34-15,0-3-3 16,3 1-17-16,3 4 22 15,-2 3 10-15,1 5-13 16,-4 4-20-16,2 9-22 16,0 1-1-16,0 11-30 0,6 9-47 15,-2 6 0-15,2 0-25 16,3-3-48-16,-2-3-165 16,1-7-158-16</inkml:trace>
  <inkml:trace contextRef="#ctx0" brushRef="#br0" timeOffset="89355.36">3967 16675 534 0,'0'0'541'16,"0"0"-505"-16,0 0 47 16,0 0 148-16,0 0-92 0,0 0-63 15,39-26-46-15,-39 28-15 16,0 9-8-16,0 6-3 15,0 1-2-15,0 1-2 16,0 3 1-16,0-2-1 16,0 1 0-16,0-9-2 15,6 0 2-15,10-4 0 16,-1-8 2-16,6 0 6 16,-3 0 20-16,0-9 39 15,-3-7-13-15,-3-2-16 16,-3-3-17-16,-3-2-6 15,1-2 0-15,1 1-2 16,-1 2 0-16,1 3-3 16,-1 5 14-16,-1 4-5 15,0 3-4-15,-3 2-10 0,3 5-2 16,-4 0-3-16,-1 0 0 16,3 0 0-16,1 0 0 15,4 8-7-15,3 9 4 16,7 3 3-16,2 0 0 15,0 0 0-15,0 1 1 16,-5-6-2-16,-1 2 1 16,-7 0 0-16,-3 4-5 15,-5-1 0-15,0 1-4 16,0 0-32-16,0-2-55 16,0 1-92-16,0-4-31 15,0-4-68-15,11-3-155 0</inkml:trace>
  <inkml:trace contextRef="#ctx0" brushRef="#br0" timeOffset="89656.42">4707 17028 973 0,'0'0'122'16,"0"0"-122"-16,0 0 0 0,0 0 88 15,-86-38 51-15,78 35-56 16,8-1 35-16,0-2 17 16,9-3 1-16,18 2-85 15,6-6-14-15,3 4-17 16,-5 0-11-16,-1 1-9 15,-8 1-1-15,-9-1-99 16,-5-7-167-16,-7-5-231 16</inkml:trace>
  <inkml:trace contextRef="#ctx0" brushRef="#br0" timeOffset="89821.93">4564 16675 1661 0,'0'0'55'0,"85"-39"-44"0,-45 30 32 16,-1 5 24-16,-6 4-67 15,-5 0-38-15,-8 13-87 16,-4 4-64-16,-1-4-249 16</inkml:trace>
  <inkml:trace contextRef="#ctx0" brushRef="#br0" timeOffset="91390.35">20264 17481 1135 0,'0'0'74'0,"0"0"-58"16,0 0 97-16,0 0-29 16,0 0-64-16,0 0 2 15,0 0 50-15,8 0 2 16,1 2-15-16,5 1-3 16,0 1 12-16,2 1-24 0,1 2-20 15,4 0 6-15,1 3-13 16,1-3 4-16,-1-1 0 15,-1 1 13-15,-5-7 9 16,-1 0-23-16,-3-7-20 16,0-16 0-16,1-25 0 15,1-19 0-15,4-22 0 16,5-8 0-16,9 2 0 16,10 15 0-16,8 20 0 15,7 18-14-15,1 18-55 16,-7 12-67-16,-7 12-9 15,-12 0-172-15,-4 27-122 16</inkml:trace>
  <inkml:trace contextRef="#ctx0" brushRef="#br0" timeOffset="91924.19">20400 17179 553 0,'0'0'126'16,"0"0"74"-16,0 0 69 16,0 0-91-16,0 0-56 15,0 0-38-15,79 29-18 16,-55-15-33-16,1 2-7 15,-1 4 0-15,3 2-3 16,1 5 2-16,2 2 1 16,4-2 18-16,2-1 1 0,2-4 6 15,2-10 1-15,-6-2 1 16,-3-9-8-16,-5-1-45 16,-1-11 0-16,-2-25 0 15,-1-13 0-15,-1-16 0 16,-6-7 0-16,-2-1 0 15,-4 7 0-15,-1 11 0 16,3 18-54-16,0 15-120 16,4 21-146-16,9 1-333 15</inkml:trace>
  <inkml:trace contextRef="#ctx0" brushRef="#br0" timeOffset="93596.41">5168 16552 1247 0,'0'0'198'0,"0"0"3"16,0 0 52-16,0 0-105 15,0 0-148-15,0 0 0 16,-12 35 0-16,21-14 0 16,0 11 0-16,3 5 0 15,-3 7 0-15,-3 4 0 16,-3 2 0-16,-3 2 0 15,4-1 0-15,-4-5 0 16,0-7 0-16,0-10 0 16,0-11 0-16,0-10 0 0,0-8 0 15,0 0 0-15,0-22 0 16,0-16 0-16,0-14 0 16,0-9 0-16,9-4 0 15,9 1 0-15,9 0 0 16,3 4 0-16,7 3 0 15,0 3 0-15,2 5 0 16,-3 6 0-16,4 5 0 16,-6 9 0-16,-2 4 0 15,-4 9 0-15,-5 3 0 16,-4 9 0-16,-7 3 0 0,3 1 0 16,-3 1 0-1,1 18 0-15,4 15 0 0,-7 5 0 16,-6 9 0-16,-4 2 0 15,0 0 0-15,-20-3 0 16,-10-8 0-16,-5-8 0 16,-5-9 0-16,3-10 0 15,0-12 0-15,2 0 0 16,4-7 0-16,10-15 0 16,6-3-11-16,9-5-105 15,6-4-50-15,6 4-32 16,25-1 4-16,13 9-124 15,11 5 23-15,12 8 14 16,3 2 86-16,-4 7 195 16,-5 0 122-16,-6 0-15 0,-7 0 54 15,-2 0 32-15,-4 7-42 16,-8-3 15-16,-7 2-52 16,-2-1-45-16,-11-1 15 15,1-1-22-15,-6 0-10 16,-3 0-5-16,2 1 7 15,0 3-8-15,3 0-21 16,3 6-19-16,3 4-4 16,4 5 1-16,4 6-1 15,-1 3-1-15,-3 8-1 16,1 3 0-16,-4 1 0 16,-6 6 2-16,-9-2 4 0,-3-7 1 15,0-7-7-15,-18-11 0 16,-9-13 0-16,-6-9 0 15,-8-14 4-15,-1-18 4 16,0-13-3-16,8-1-2 16,7-5-3-16,12 2 0 15,9 6-18-15,6 6-12 16,9 7-9-16,25 10-54 16,14 8-46-16,7 11-210 15,2 1-427-15</inkml:trace>
  <inkml:trace contextRef="#ctx0" brushRef="#br0" timeOffset="99482.33">2406 6417 331 0,'0'0'177'0,"0"0"-76"15,0 0-10-15,0 0 1 16,0 0-36-16,0 0 15 16,0 0-37-16,16-18-19 15,-4 16-9-15,7 0-5 0,11 2 2 16,12 0 1-16,19 0 29 15,21-1 35-15,15-2-17 16,15-4-4-16,0 0 24 16,1-3 12-16,-10 4-23 15,-12 0-40-15,-10 1-19 16,-10 3 0-16,-10 2-2 16,-11 0-2-16,-16 0-59 15,-10 7-157-15,-8-1-292 16</inkml:trace>
  <inkml:trace contextRef="#ctx0" brushRef="#br0" timeOffset="120385.55">1529 6970 470 0,'0'0'59'0,"0"0"11"15,0 0 58 1,0 0 44-16,0 0-58 0,0 0-47 16,0 0-42-16,-3-20-14 15,3 31 10-15,0 7 16 16,0 2-34-16,-5 1-3 16,5 4-1-16,-3 1-5 15,0 3-27-15,3 3-22 16,0-1-64-16,0-4-65 15,0-7-112-15</inkml:trace>
  <inkml:trace contextRef="#ctx0" brushRef="#br0" timeOffset="120736.21">1366 7161 890 0,'0'0'193'16,"0"0"-167"-16,0 0 10 15,0 0 6-15,0 0-15 16,0 0-24-16,22 22-3 15,-22-15-9-15,2 1 4 16,1 1 4-16,6 2 2 16,7 1 2-16,11 3 15 0,6-3 14 15,1-4 2-15,-1-3-4 16,-3-5-3-16,-8 0-16 16,-1-13-11-16,0-11-101 15,-2-5-188-15,5-4-368 16</inkml:trace>
  <inkml:trace contextRef="#ctx0" brushRef="#br0" timeOffset="137760.45">10505 13672 1120 0,'0'0'148'0,"0"0"-56"16,0 0 52-16,0 0-31 15,0 0-49-15,0 0-15 16,0 0-16-16,4 0-9 16,-2 0 5-16,-1 0-2 15,4 0-3-15,-1 0-12 16,8 0-5-16,2 4 1 0,2 2-7 15,2 1-1-15,-3-3 2 16,-3-1-1-16,0 0 2 16,-3-3 1-16,1 0 6 15,5 0 6-15,6-5-7 16,1-13 2-16,5-7 0 16,0-11-11-16,0-6-3 15,-5-6-35-15,2-11-21 16,0-2-55-16,6 9-94 15,11 10 6-15,16 21-551 16</inkml:trace>
  <inkml:trace contextRef="#ctx0" brushRef="#br0" timeOffset="157906.39">12808 12548 1093 0,'0'0'124'16,"0"0"-32"-16,0 0 49 0,0 0-35 15,0 0-43-15,0 0-42 16,0 0-11-16,0 0 7 15,0 2 10-15,0 5 22 16,4 2-3-16,2-5-4 16,4-3 10-16,-3 1-3 15,-3-2-17-15,1 0 3 16,-1-2-12-16,1-13-8 16,2-11-13-16,-3-7-2 15,1-11-7-15,-1-6-22 16,-2-6-46-16,4-5-51 15,4 2-85-15,7 7-46 16,10 11-178-16,10 12-404 0</inkml:trace>
  <inkml:trace contextRef="#ctx0" brushRef="#br0" timeOffset="162027.42">12792 2332 658 0,'0'0'76'0,"0"0"-14"15,0 0 77-15,0 0-8 16,0 0-62-16,0 0 16 16,0 0-6-16,31-13 21 15,-13 8-33-15,4-2-39 16,3-2-10-16,5-4-14 15,0-1-4-15,0-6-1 16,2-4-8-16,3-7-2 16,5-1 9-16,8-3 2 15,6-2 2-15,4 2 1 16,2 1-1-16,-7 0-2 16,-7-2 0-16,-8-5-1 15,-7 3-14-15,-6-1-5 0,-5 7-60 16,-4 6 31-16,-1 1 3 15,0 7-61-15,0 5-41 16,6 6-161-16</inkml:trace>
  <inkml:trace contextRef="#ctx0" brushRef="#br0" timeOffset="162360.69">13467 1693 854 0,'0'0'11'0,"0"0"24"16,0 0 91-16,88-30-68 16,-67 30-22-16,3 3-21 15,3 19 3-15,-2 9-10 16,0 6-8-16,-5 6-6 16,-2 2-13-16,-9 2-70 15,-5-7-74-15,-2-5-169 16</inkml:trace>
  <inkml:trace contextRef="#ctx0" brushRef="#br0" timeOffset="163280.01">13100 365 958 0,'0'0'16'15,"0"0"-16"-15,97-92 123 0,-61 62-18 16,4 0-60-16,2 2 2 15,0 3-11-15,1 5 10 16,0 1-12-16,4 5-7 16,2 1-15-16,6 5-2 15,4 0-9-15,6 4 4 16,-1 3-4-16,0 1 0 16,3 0 0-16,-3 0-1 15,3 8 0-15,-1 2 0 16,1 6 0-16,-4 1-3 15,-1 4 2-15,-5 2 0 16,-2 1 1-16,0 7-1 0,2 4 0 16,-3 6-5-1,0 4 0-15,-7 2 3 0,-5-2-4 16,-5 2 2-16,-4-6 5 16,-3 0-2-16,-5 0-1 15,-1-1 3-15,-5 3 0 16,-4 7-2-16,-5 2 0 15,-3 6 2-15,-7-1 1 16,0 6 0-16,-15-5-1 16,-6-1 0-16,-5-1 2 15,-9 0-2-15,-5-3 0 16,-12-6-2-16,-13-1 2 16,-9-5 0-16,-11-3-2 0,-11-3-19 15,-6-7-15 1,-6-11 9-16,-5-12 15 0,-5-5 12 15,-1-19 1-15,2-15 6 16,1-11-3-16,1-7 5 16,8-6-2-16,13-7 8 15,16-5 2-15,18-5 31 16,20-8 0-16,17-8-7 16,16-6-20-16,7-5-2 15,21-1-5-15,24 0-8 16,13 9-5-16,12 14-1 15,8 17-2-15,4 29-32 16,1 24-71-16,2 10-105 16,3 27-189-16</inkml:trace>
  <inkml:trace contextRef="#ctx0" brushRef="#br0" timeOffset="166798.46">11962 13847 552 0,'0'0'152'0,"0"0"-101"16,0 0 69-16,0 0-14 16,0 0-3-16,0 0-32 15,0 0 7-15,-9-10 29 16,9 10 3-16,0-1-26 16,6-1-45-16,15 2-20 15,6 0-2-15,5 0 12 0,7 0-9 16,2 3 14-16,0-1 16 15,-2 1-17-15,-1 1-12 16,-3-3 3-16,5 2-16 16,5-1-3-16,6 0-2 15,4-1 4-15,5 2 1 16,-2-3-6-16,-1 1 11 16,-5 3 4-16,-6-4 4 15,-6 0 4-15,-5 0-4 16,-2 0-7-16,-4 1-6 15,1 1 1-15,-1-2-1 16,-7 0 6-16,-7 0 2 16,-2 0 1-16,-8 0-6 15,-2 0-11-15,-2 0 0 16,-1 0 0-16,0 0 0 0,0 0 0 16,0 0 0-16,0 0-5 15,0 0-8-15,0 0-2 16,0 0 8-16,0 0 2 15,0 0 4-15,0 0-8 16,0 0-47-16,-10 0-102 16,-8-3-130-16,-3-18-479 15</inkml:trace>
  <inkml:trace contextRef="#ctx0" brushRef="#br0" timeOffset="170136.21">2337 10701 593 0,'0'0'138'16,"0"0"-29"-16,0 0 4 15,0 0 20-15,0 0-61 16,0 0-1-16,0 0-3 0,-49-15 4 16,47 14-12-16,2 1 9 15,0 0-4-15,0 0 0 16,0 0 17-16,0 0 2 16,0 0-28-16,12 0-31 15,6 0-13-15,3 0-6 16,3 0 3-16,1 0-2 15,3 0-7-15,1 0 0 16,8 2 1-16,-1 3 1 16,3-1-1-16,0-1-1 15,1 1 2-15,-3-3-2 16,5 2 2-16,-2-2 0 16,3 1-2-16,-2 1 1 15,0-3 3-15,-2 1-2 16,-3-1-1-16,0 0 0 0,4 0 1 15,-1 0 1-15,1 1-1 16,2 2 2-16,-2-3 2 16,-4 0 5-16,-3 0 0 15,-2 0-4-15,-4 3 5 16,-5-3 1-16,-4 0-4 16,0 0 1-16,-2 0-2 15,1 0-4-15,2 2 0 16,2-1 5-16,2 3-5 15,-1-2-4-15,3 3 0 16,-4 0 0-16,-4-2 0 16,-4 0 0-16,-4-2 0 0,-3-1 0 15,-3 0 0 1,0 0 0-16,0 0 0 0,-3 0 0 16,3 2 0-16,-3-2 0 15,0 0 0-15,0 3 0 16,0 1-22-16,0 0-151 15,0-4-182-15,0 0-469 16</inkml:trace>
  <inkml:trace contextRef="#ctx0" brushRef="#br0" timeOffset="171470.39">3257 10185 731 0,'0'0'133'16,"0"0"-8"-16,0 0 69 15,0 0-20-15,0 0-66 16,0 0-14-16,43-31-2 16,-11 12-8-16,13 2-30 0,19 0-21 15,16 2-18 1,13 3-13-16,5 5 5 0,2 0 0 15,-6 7-7 1,-3 0 2-16,-12-3-2 0,-16 3 4 16,-11 0-4-16,-19 0 0 15,-14 0-7-15,-8 0-19 16,-8 0-33-16,-3 0-70 16,-2 3-34-16,-20-3-66 15,-9 0-195-15</inkml:trace>
  <inkml:trace contextRef="#ctx0" brushRef="#br0" timeOffset="172339.01">3272 9910 950 0,'0'0'148'0,"0"0"-32"16,0 0 88-16,0 0-63 0,0 0-47 15,0 0-12-15,0 0-50 16,11-3-27-16,-11 3-5 16,-3 8-2-16,-8 8 1 15,-1 4 1-15,2 4 0 16,2 2 0-16,1-1 0 16,1 3 0-16,0-1-2 15,0-2 1-15,1-5 2 16,-2-2-2-16,3-5 1 15,1-6 0-15,3-3 0 16,0-4 0-16,0 0 2 16,25 0-2-16,17 0-25 15,19 3-29-15,10 2-14 0,10 5-38 16,4 2-108-16,5 2-228 16</inkml:trace>
  <inkml:trace contextRef="#ctx0" brushRef="#br0" timeOffset="202752.05">3347 13104 615 0,'0'0'146'0,"0"0"-72"15,0 0 32-15,0 0-33 16,0 0-30-16,0 0-4 15,86-12 0-15,-68 9-4 16,0 3-2-16,3-5-9 16,4 5-9-16,2 0-9 15,3 0 1-15,0 0-4 16,1 0-2-16,0 0 0 16,-1 0-1-16,-3 0 0 15,3 3 0-15,-6 3 0 16,4 0-1-16,-1 1-2 15,-2-1-1-15,-1 0 3 16,0-1-8-16,-1 0-4 16,2-3-1-16,-1 0-7 0,-1-1 18 15,0-1 0-15,1 1 1 16,1-1-2-16,-1 0 0 16,3 0 3-16,-2 0-1 15,-2 0-2-15,2 0 4 16,-3 0-1-16,2 0 0 15,0 0 1-15,0 0-1 16,6 0 1-16,0 0 0 16,-2 0 1-16,2 1-1 15,-5 1 2-15,0-2 3 16,-1 0 5-16,-1 0 0 0,2 0 1 16,0 0-2-1,1 0 0-15,-1 0 4 0,3 0-9 16,-2 0-1-16,1 3 3 15,-2 0 3-15,-3 1-3 16,-1 0-6-16,-6-3 1 16,0-1 3-16,-6 0-1 15,-3 0 2-15,0 0 1 16,-1 0-2-16,-1 0 4 16,0 0-8-16,4 2-1 15,-2 3-3-15,-3 1-31 16,0 3-72-16,-3-4-144 15,0-2-252-15</inkml:trace>
  <inkml:trace contextRef="#ctx0" brushRef="#br0" timeOffset="206538.07">4870 16339 1413 0,'0'0'95'15,"0"0"-16"-15,65-73 2 16,-39 47-1-16,4-1-36 15,1 1-18-15,7-3-7 16,0 2-4-16,1 0 5 16,5 2 3-16,4 0 2 15,3 0-12-15,2 5 4 16,0 1 2-16,2 5 7 16,3 1-15-16,2 4 1 15,4 0-4-15,10 4 1 16,-5 3 3-16,3 2-12 15,-8 0 0-15,0 0 0 16,-2 11 0-16,1 3 0 0,0 4 0 16,-4 1 0-16,-2 3 0 15,-9-1 0-15,-2 2 0 16,-7 6 0-16,-6 5 0 16,-3 4 0-16,-4 4 0 15,-5 6 0-15,-3 3 0 16,-6 6 0-16,2 4 0 15,-7 6 0-15,-1 5 0 16,-2 0 0-16,-4 0 0 16,0-2 0-16,-4 0 0 15,-14 0 0-15,-7 1 0 16,-8 4 0-16,-13 5 0 16,-5 2 0-16,-16-1 0 15,-17-5 0-15,-11-11 0 0,-14-16 0 16,-7-15 0-16,-11-13 0 15,-6-16 0-15,-1-5 0 16,6-18 0-16,11-16-3 16,16-6 3-16,17-6 3 15,22-7-3-15,13-3 0 16,14-6 0-16,14-6 0 16,8-7 0-16,11-12 0 15,2-12 0-15,5-10 0 16,14-10 0-16,5 1 0 15,0 13 0-15,3 22 0 0,4 26-53 16,5 28-104-16,3 20-144 16,6 9-190-16</inkml:trace>
  <inkml:trace contextRef="#ctx0" brushRef="#br0" timeOffset="207550.84">5799 15786 1318 0,'0'0'159'15,"0"0"-67"-15,0 0 113 16,0 0-41-16,0 0-93 0,0 0-33 15,0 0-38 1,55-3 0-16,-55 3 0 0,0 12 0 16,0 6 0-16,0 10 0 15,3 3 0-15,8 8 0 16,5 9 0-16,6 9 0 16,5 8 0-16,9 5 0 15,3-1 0-15,3-6 0 16,-1-11 0-16,-2-12 0 15,-3-13 0-15,-11-13 0 16,-7-8 0-16,-6-6 0 16,-3-3 0-16,4-28 0 15,5-16 0-15,6-24 0 16,6-17 0-16,7-10 0 16,9-3 0-16,8 5 0 0,3 13 0 15,1 8 0-15,-4 16 0 16,-7 15 0-16,-11 16 0 15,-9 12 0-15,-10 10 0 16,-7 6 0-16,-4 8 0 16,-2 20-80-16,-4 9-250 15,2 2-150-15</inkml:trace>
  <inkml:trace contextRef="#ctx0" brushRef="#br0" timeOffset="208073.14">6042 15831 1235 0,'0'0'64'0,"0"0"6"16,0 0 104-16,0 0-42 15,0 0-35-15,0 0-31 16,-9-8 18-16,9 6-15 16,0 2-13-16,0 0-56 15,0 0 0-15,0 0 0 16,0 0 0-16,0 0 0 0,0 0 0 16,0 0 0-1,3 2 0-15,9 16 0 0,7 10 0 16,10 9 0-16,5 12 0 15,11 16 0-15,10 10 0 16,3 5 0-16,0-1 0 16,-1-17 0-16,-12-15 0 15,-7-18 0-15,-8-15 0 16,-6-14 0-16,3-2 0 16,9-33 0-16,4-23 0 15,8-23 0-15,4-11 0 16,-3-2 0-16,-1 5 0 0,-3 13 0 15,-5 17 0-15,-4 12 0 16,-9 18 0-16,-8 10 0 16,-4 12 0-16,-2 7 0 15,1 4 0-15,8 25-151 16,2 7-279-16,1 7-457 16</inkml:trace>
  <inkml:trace contextRef="#ctx0" brushRef="#br0" timeOffset="212348.6">525 17129 38 0,'0'0'1158'16,"0"0"-1069"-16,0 0-68 15,0 0 67-15,110-35 33 16,-50 34-24-16,10 1-32 16,10 0-16-16,10 0-11 15,4 0-9-15,12 2 1 16,18 6 6-16,19 1-27 16,15 2-5-16,12-2-3 15,4 7 8-15,-14 1 43 16,-5-1-30-16,-4 2-22 0,-8 1 3 15,6 1 0-15,8 0 1 16,4-1-2-16,12 1 5 16,3-3 4-16,-3 2 0 15,-2-4 4-15,-12-2-6 16,-10-4 7-16,-14 1-9 16,-14-3-4-16,-6 2-3 15,-9-2 0-15,-9 1 0 16,-6 0 0-16,-9-2 0 15,-7 2 0-15,-7-4 0 16,-8-1 0-16,-8-3 0 16,-9 0 0-16,-13 0 0 15,-12 0 0-15,-2-2 0 0,-8-2 0 16,-1-2 0-16,5 1-32 16,5-1-96-16,8 2-168 15,8 2-237-15</inkml:trace>
  <inkml:trace contextRef="#ctx0" brushRef="#br0" timeOffset="-206074.64">11468 13919 746 0,'0'0'157'0,"0"0"-36"16,0 0 6-16,0 0-21 16,0 0-32-16,105-11-5 15,-64 11-5-15,10 0 6 16,14 0-2-16,13 6 4 16,13 2 7-16,8-1-21 15,10-2-21-15,-2 0-2 0,-1-3-3 16,-3-2 4-1,-2 0-9-15,-7 0-11 0,-7 0 5 16,-11-2-6-16,-12-1-5 16,-10 1-3-16,-14 1-7 15,-13 1 0-15,-6-2 0 16,-9 2 0-16,-1 0 0 16,-1 0-8-16,0 0-9 15,-1 0 0-15,-6 0-17 16,-3 7-24-16,-2 2-70 15,-32 2-1-15,-20 1 42 16,-26-7 1-16,-19-3-25 0,-17-2-42 16,-11 0-32-16,-7-2-15 15,-8-8-38-15,-7-2 79 16,2-3 105-16,-1-2 46 16,20-4-113-16,13 1 121 15,21 1 51-15,27 2 111 16,25 6-73-16,24 3 73 15,15 5 47-15,3 3 63 16,17 0-105-16,20 0-92 16,17 0-19-16,18 10 8 15,18 2-8-15,13-1-6 16,13 2 5-16,8-1-5 16,-3-4 5-16,-6 0-7 0,-12-2-2 15,-9 0-32 1,-6-2-13-16,-6 1 1 0,-8 2 0 15,-8-2-2-15,-9 2-15 16,-13 1-34-16,-14 3-81 16,-6 1-164-16,-3-4-390 15</inkml:trace>
  <inkml:trace contextRef="#ctx0" brushRef="#br0" timeOffset="-202705.02">13707 13617 872 0,'0'0'301'0,"0"0"-217"16,0 0 43-16,0 0 47 16,0 0-2-16,0 0-69 15,0 0-40-15,0-17-23 16,0 17-23-16,0 9-14 16,0 15-2-16,0 8-1 15,-3 7 0-15,-4 7 0 16,-4 6 0-16,-2-2-2 15,1-5-2-15,0-8-27 16,0-10-14-16,5-11-13 16,1-9-18-16,4-7-18 0,2 0 45 15,0-20 49-15,0-15 1 16,12-9-1-16,4-2 5 16,3-4 1-16,1 4 25 15,3-3-3-15,2 5-5 16,1-1-4-16,0 8 10 15,1 3-11-15,0 11-3 16,-6 6 2-16,-6 7-6 16,-5 5 0-16,-7 5-3 15,-3 0-8-15,0 0-1 16,0 0-10-16,0 19 6 16,0 8 5-16,0 2 0 15,0 0-1-15,-12 0-4 0,0 0-2 16,-7-2-3-16,-2-5-7 15,-6-2-11-15,0-6-44 16,0-5-21-16,7-5-85 16,6-4-135-16,8 0-174 15</inkml:trace>
  <inkml:trace contextRef="#ctx0" brushRef="#br0" timeOffset="-202386.76">13967 13730 793 0,'0'0'204'16,"0"0"-96"-16,91 0-15 0,-66 0 32 16,-3 3-38-16,-5 2-24 15,1 0-29-15,-5 2-7 16,-1 2-16-16,-3 1-9 16,-3 6-2-16,-3 7-2 15,-3 5 1-15,0 0 0 16,0 3 1-16,0-1-1 15,5-2 1-15,0-4 0 16,1-3-1-16,-1-8 1 16,-4-5 0-16,-1-6 0 15,0-2-6-15,-12 0-13 16,-22-12-2-16,-14-16 15 16,-7-12-54-16,-1-7-56 15,4-5-75-15,14 1-142 0,14 6-219 16</inkml:trace>
  <inkml:trace contextRef="#ctx0" brushRef="#br0" timeOffset="-200802.72">4544 9975 680 0,'0'0'166'0,"0"0"-29"15,0 0 28-15,0 0-18 16,0 0-10-16,0 0-48 16,0 0-27-16,0-10 10 15,0 10-7-15,0 0-33 16,0 4-30-16,3 17-2 0,3 12-1 16,-1 4 0-16,1 9-3 15,-6 0 2-15,0 0-11 16,0-4-7-16,-3-10-4 15,-6-10-4-15,-6-5 6 16,5-9-16-16,-1-8 3 16,5 0 11-16,-1-8 24 15,7-15 5-15,0-11 0 16,3-4 1-16,18-2 8 16,4-4 4-16,3 1 7 15,-1 1-7-15,4 2 3 16,-2 3-1-16,-4 3-10 15,2 1 2-15,-3 5-8 0,6 5 7 16,-2 3-5-16,0 6-3 16,-1 4-3-16,-6 3 0 15,-1 3-2-15,-6 3-1 16,-6 1 1-16,-5 0-5 16,0 0-9-16,0 10-1 15,0 5 11-15,-3 3 5 16,0 2-2-16,0 2 3 15,0-1 0-15,-9-1-1 16,-12-3-1-16,-3-5-16 16,-13-1-31-16,-5-8-15 15,0-3-73-15,1 0-49 16,8 0-117-16,13-4-130 16</inkml:trace>
  <inkml:trace contextRef="#ctx0" brushRef="#br0" timeOffset="-200402.22">5144 9960 805 0,'0'0'134'0,"0"0"-130"16,0 0 1-16,88 0 56 15,-76-4 33-15,-3-1-10 16,0 4-23-16,-2-1-7 15,4 2-16-15,1 0-23 0,6 0-6 16,-3 3-7-16,-1 8 0 16,-3 4-2-16,1 5 0 15,-8 2-1-15,-4 2 0 16,0 4 2-16,0-4-2 16,-16-1 1-16,-4-1 0 15,-5-2-1-15,-5-6-2 16,-1-6-8-16,-2-7-8 15,6-1-2-15,2-4 7 16,0-14 14-16,1-6 4 16,3-4 5-16,0-4-4 15,2 2-5-15,5-1-28 16,5 2-64-16,9 6-5 0,0 3-91 16,3 7-262-1</inkml:trace>
  <inkml:trace contextRef="#ctx0" brushRef="#br0" timeOffset="-200016.74">7628 13061 467 0,'0'0'0'0</inkml:trace>
  <inkml:trace contextRef="#ctx0" brushRef="#br0" timeOffset="-199580.62">7747 12721 901 0,'0'0'152'15,"0"0"-149"-15,0 0 62 16,0 0 58-16,0 0-35 16,0 0-40-16,0-36 12 15,0 24-1-15,0-5-9 16,0-2-12-16,13-9-13 0,2-2-12 16,6-6-9-16,1-2-3 15,1-3 3-15,5-1-4 16,-1-2-1-16,-2 2-9 15,-2 2-13-15,-7 1-20 16,-1 3-42-16,-6 2-92 16,0 7-49-16,3 2-179 15</inkml:trace>
  <inkml:trace contextRef="#ctx0" brushRef="#br0" timeOffset="-198950.39">8017 11589 866 0,'0'0'155'0,"0"0"-91"16,0 0-10-16,0 0 23 15,0 0-9-15,0 0-24 16,52 87-16-16,-52-53-3 16,0-1 8-16,0 4-16 15,0 2-9-15,-3 2-7 16,-3-3 0-16,-1-3 0 16,4-4-1-16,0-12 0 0,0-8-5 15,3-7-3-15,0-4 4 16,0 0 4-16,0-14 10 15,0-14-10-15,10-9-1 16,5-2 1-16,-1-2 4 16,2-1-2-16,-1 3 10 15,3-1 1-15,2 3-3 16,0-1 3-16,4 0-6 16,0 5 3-16,-1 4-8 15,-1 7 1-15,-3 5-3 16,-4 5-2-16,0 3 0 15,-5 2-1-15,0 2-1 0,-2 1-5 16,-2 1-2-16,0 0 6 16,0 3-1-16,4 0 2 15,2 11-23-15,3 10 15 16,-1 9 10-16,-2 5 1 16,-5 2 0-16,-4 0 1 15,-3-5 3-15,0-3-3 16,-3-6 0-16,-13-3-1 15,-4-5-15-15,-8-8-70 16,-6-4-6-16,-2-3-59 16,5 0-115-16,5-10-195 15</inkml:trace>
  <inkml:trace contextRef="#ctx0" brushRef="#br0" timeOffset="-198550.48">8682 11777 644 0,'0'0'104'16,"0"0"-38"-16,0 0-18 15,0 0 28-15,0 0-29 16,0 0-17-16,61-9-30 0,-61 9-14 15,0 7 14-15,0 12 1 16,3 3 0-16,3 5 12 16,1 5 5-16,1-2 5 15,-3 0 3-15,-2-1-7 16,-3-7-9-16,0-3-6 16,-2-9-4-16,-14-3 4 15,-4-7-3-15,-7-5 8 16,-1-19 5-16,0-10-1 15,4-3 6-15,9 2-9 16,7 3 0-16,8 5 0 16,0 4-10-16,0 6-9 15,8 9-25-15,4 8-42 16,6 0-102-16,-5 11-210 16</inkml:trace>
  <inkml:trace contextRef="#ctx0" brushRef="#br0" timeOffset="-197516.47">5893 13108 512 0,'0'0'257'0,"0"0"-171"15,0 0-17-15,0 0 5 16,0 0 14-16,0 0-52 16,0 0 9-16,0 10-4 15,-3 9 10-15,3 3-5 16,0 3-11-16,0 1 10 15,0 5-19-15,0 5-14 0,6 1-9 16,4 4-2-16,1 4-2 16,-1-3-2-16,3-3-6 15,-2-3-25-15,5-9-12 16,1-7-31-16,2-9 9 16,1-8 0-16,-1-3-94 15,3 0-83-15,2-12-224 16</inkml:trace>
  <inkml:trace contextRef="#ctx0" brushRef="#br0" timeOffset="-196914.87">5657 13757 501 0,'0'0'494'15,"0"0"-318"-15,0 0-72 16,0 0 40-16,0 0-75 16,0 0-26-16,9 12-18 15,0 1-17-15,3 5 1 16,-5 7-4-16,-1 2-3 0,-4 7-1 15,-2 1 1 1,0-1-2-16,0 0-3 0,0-4-12 16,-3-7-15-16,-6-6-2 15,5-6 6-15,-1-7-3 16,4-2 15-16,-1-2 12 16,2 0 2-16,0-17 15 15,0-6-8-15,11-7 19 16,5-1 1-16,3-3 15 15,4-3 2-15,1 1-11 16,2 1 6-16,1 2-4 16,0 9 2-16,-6 3-22 15,0 6-8-15,-8 5-7 16,-1 9 4-16,-6 1-4 16,-1 0-7-16,2 1-10 0,-3 12-5 15,-2 3 7-15,1 1 0 16,-3 5-9-16,0 2 19 15,-13 0-9-15,-5-1 1 16,-8-3-22-16,-2-4-4 16,0-7 2-16,1-4-41 15,9-5-89-15,3 0-9 16,9 0-70-16,6-8-154 16</inkml:trace>
  <inkml:trace contextRef="#ctx0" brushRef="#br0" timeOffset="-196514.79">6161 13896 761 0,'0'0'157'0,"0"0"-116"15,0 0 136-15,0 0-17 16,0 0-81-16,0 0-25 15,60-45-7-15,-60 44-30 16,0 1-10-16,3 0-7 16,0 1-4-16,5 14-4 15,-3 2 5-15,0 0-6 0,-2 7 1 16,0-1-3-16,-3 1 10 16,0 0 0-1,0-3 2-15,0-1-2 0,0-5 1 16,0-4 0-16,0-4 0 15,-2-6 0-15,-4-1-15 16,-10 0 15-16,1-16 4 16,-7-6-4-16,-1-6-20 15,10 1-19-15,4 0-14 16,9 2 22-16,0 0-37 16,19 5-42-16,11 1-129 15,6 4-276-15</inkml:trace>
  <inkml:trace contextRef="#ctx0" brushRef="#br0" timeOffset="-195548.03">6648 12625 664 0,'0'0'138'0,"0"0"-98"16,0 0 35-16,0 0 35 16,0 0-40-16,0 0-23 15,49-71 4-15,-40 50-12 16,0-1-11-16,1 0-8 15,2 0-20-15,3 2 0 16,0 2-21-16,-3 3-24 16,3 2-11-16,-6 0-62 0,0 3-41 15,-2 1-49 1,-1 6-137-16</inkml:trace>
  <inkml:trace contextRef="#ctx0" brushRef="#br0" timeOffset="-194961.65">6949 12068 670 0,'0'0'158'0,"0"0"-118"0,0 0 29 16,0 0 80-16,0 0-85 16,0 0-45-16,42 17-12 15,-41-2 3-15,-1 6 4 16,0 4-3-16,0 0 2 16,2 0-9-16,-1 0-2 15,2-6-1-15,0-4-1 16,-2-5 0-16,1-4-1 15,-2-5-8-15,0-1 3 16,0 0 6-16,0-10 6 16,0-11-6-16,0-4-6 15,0-4 6-15,3 2 4 16,3-3 1-16,5-2 3 16,2 2-5-16,2 1 7 0,3-2 5 15,1 4-9-15,-4 3 5 16,1 4-5-16,-4 6 3 15,-3 4 0-15,0 3-7 16,-6 5-2-16,2 1 0 16,-4 1-3-16,-1 0-1 15,3 0-13-15,3 2-57 16,3 14 44-16,3 2 27 16,-3 2-1-16,0 0 0 15,0-1 1-15,-3 1 2 16,-5 1-3-16,-1-2-26 0,0-2-56 15,-17-4-8 1,-8-3 13-16,-3-6-42 0,1-4-13 16,5 0-74-16</inkml:trace>
  <inkml:trace contextRef="#ctx0" brushRef="#br0" timeOffset="-194563.16">7389 12019 511 0,'0'0'68'0,"0"0"-36"15,0 0 24 1,0 0 68-16,0 0-15 0,0 0-27 16,68-16-30-16,-63 16-16 15,-2 0-6-15,3 0-26 16,-3 2-4-16,3 8-3 15,-4 4-5-15,0 3-9 16,-2 2-1-16,0 1 6 16,0 4 5-16,0-1 5 15,0 2 2-15,0-5 0 16,-2-1 0-16,-9-8-4 16,2-4-5-16,-4-7-9 15,-4 0 18-15,-2-5 9 16,-3-15-2-16,2-2-7 15,1-2-30-15,8-1-26 0,5 5-9 16,6 4 7-16,0 2-13 16,3 4-2-16,9 3-8 15,-4 2-71-15</inkml:trace>
  <inkml:trace contextRef="#ctx0" brushRef="#br0" timeOffset="-191158.9">3090 13503 445 0,'0'0'118'15,"0"0"-12"-15,0 0-19 0,0 0-9 16,0 0-13-16,0 0-21 16,0 0 38-16,-6-27-9 15,6 26-11-15,0-1 17 16,0 2 13-16,15-1-29 15,12-1-61-15,15 2 5 16,7-1-5-16,6-1 1 16,3-1 1-16,0-2 11 15,5 1 14-15,10-1-16 16,14-5 1-16,11 3-9 16,11-1-5-16,10 1 3 15,-5 3 0-15,1 1 5 16,-7 1-3-16,-6 2-4 0,-11 0 12 15,-11 0 2 1,-14 0 12-16,-17 0 1 0,-10 0-14 16,-11 0-13-16,-11 0 3 15,-2 0-4-15,-6 0-7 16,-3 5-45-16,4 2-68 16,-4-7-117-16,5 0-201 15</inkml:trace>
  <inkml:trace contextRef="#ctx0" brushRef="#br0" timeOffset="-188673.67">10842 13948 358 0,'0'0'311'0,"0"0"-119"0,0 0-79 16,0 0-13-16,0 0-96 16,0 0 0-16,0 0-8 15,16 61-1-15,-43-28 5 16,-7 1 2-16,-7 0-2 16,-4 2 0-16,-3 0 1 15,-3-2-1-15,2-2 0 16,3-5-1-16,4-3-19 15,12-7-28-15,8-6 0 16,10-8 15-16,7 0 7 0,5-3 14 16,0 0 2-16,0 0-7 15,2 0-69-15,11 0-79 16,4 0-193-16</inkml:trace>
  <inkml:trace contextRef="#ctx0" brushRef="#br0" timeOffset="-188356.57">10558 14154 155 0,'0'0'384'16,"0"0"-280"-16,0 0-28 15,0 0 9-15,0 0 10 16,35-80-68-16,-7 59 41 16,5 0 17-16,4 1-29 15,5 3-29-15,0 4-3 16,-2 6-8-16,-1 7 7 16,-7 0-15-16,-3 2-6 15,-8 16-2-15,-2 8-5 16,-7 4-52-16,-6 9-78 15,-3 5-127-15,-3-1 30 16</inkml:trace>
  <inkml:trace contextRef="#ctx0" brushRef="#br0" timeOffset="-186121.75">11195 14662 473 0,'0'0'95'0,"0"0"-49"16,105-3-31-16,-80 1 27 0,-1-3-23 16,0 4-19-16,4 1-11 15,3 0-39-15,7 0-7 16,4 0 32-16,4 0-22 16,3 1 30-16,0 2 7 15,2-1 10-15,-2-1 18 16,0-1 0-16,2 1-2 15,0 2 7-15,3 0 16 16,1 2-22-16,-6 1-10 16,-3 0-7-16,-7-3 0 15,-6-1 0-15,-6-1-2 16,-3-1-8-16,-4 0-10 16,0 0 13-16,7 0 1 0,3 0-26 15,7 3 0-15,7 5-4 16,7-2 24-16,-1-3 12 15,0 0 21-15,-5-3 16 16,-2 0-15-16,-4 0 2 16,-3-4-5-16,-3-4-4 15,-2 0-11-15,2 1 6 16,1 2 2-16,-1 2 1 16,3 3-3-16,-1 0-10 15,1 0 0-15,0 6-11 16,0 3-38-16,-2-1-67 15,-3-2-311-15</inkml:trace>
  <inkml:trace contextRef="#ctx0" brushRef="#br0" timeOffset="-179698.84">10743 14826 79 0,'0'0'122'16,"0"0"-31"-16,0 0-4 0,0 0-29 16,0 0-6-16,0 0-21 15,0 0-17-15,2-9-6 16,-2 9-8-16,0 0 4 16,0 0 5-16,0 0 5 15,1 0 5-15,1 0 4 16,-2 0 14-16,0 0-19 15,0 0-14-15,0 0-3 16,0 0-1-16,0 5-2 16,0 5 2-16,0-1-5 15,0 8-3-15,0 0-2 16,0 2 3-16,0 3 5 0,0-2-6 16,0 2-13-16,0-1-10 15,-6 0 15-15,1-3-23 16,1-2 4-16,-2 1 4 15,3-2 12-15,3 2 15 16,-1 3 4-16,1 1 2 16,0 1 2-16,-2 0-1 15,2-3 3-15,0-2 1 16,0-2 0-16,-3-2-3 16,2 0 10-16,-1 0-2 15,-1 1-4-15,0 0-5 16,0 0 2-16,0 4-5 15,-1 0-1-15,1-2 1 0,1 1-6 16,1-3-32-16,1 0-18 16,0-4-138-16</inkml:trace>
  <inkml:trace contextRef="#ctx0" brushRef="#br0" timeOffset="-170923.05">12348 15508 439 0,'0'0'163'16,"0"0"-84"-16,0 0-48 15,0 0 9-15,0 0-20 0,0 0-13 16,0 0-6-1,0 3-1-15,0-3-1 0,0 0 1 16,0 1 7-16,0-1 12 16,3 1 83-16,11 4 35 15,11 0-91-15,11 5-27 16,10-1 1-16,8-1 6 16,5 1 8-16,6 1 7 15,0-2-14-15,1-1-6 16,-5 2-6-16,-4-4-3 15,-8 1-7-15,-9-2-3 16,-10 1-2-16,-9 2-5 16,-8 3-23-16,-7 5-46 15,-6-1-76-15,0 0-81 16,0-3-121-16</inkml:trace>
  <inkml:trace contextRef="#ctx0" brushRef="#br0" timeOffset="-169554.81">10845 16363 704 0,'0'0'179'0,"0"0"-99"16,0 0-12-16,0 0 45 0,0 0-16 16,0 0-29-16,0 0-25 15,70 20-20-15,-55-20-13 16,6 0 0-16,7 0-4 16,9 0-1-16,8 0-2 15,10 0-1-15,8-5 5 16,8 0 5-16,9 1 3 15,8-2 0-15,10 4-8 16,6-1-5-16,3 3 0 16,4 0 3-16,1 0-5 15,-4 0 2-15,2 0-2 0,-1 3 0 16,4 3 3 0,2 4-2-16,3 4 0 0,-5 4 0 15,-4 4 3-15,-10-3-1 16,-11 0 1-16,-14-4 0 15,-8-4-3-15,-10-2 0 16,-9-2-1-16,-10-6 0 16,-10-1-1-16,-5 0 3 15,-3 0-2-15,-2 0 1 16,1 0-1-16,1 0 2 16,-1 0-2-16,4 0-1 15,1 0-1-15,-4 5 2 16,2 1-1-16,-2-2 2 15,-5-1-1-15,-5-2 1 0,-3-1-1 16,-5 0 0-16,-1 0-6 16,0 0-29-16,0 3-43 15,0 7-79-15,0 0-159 16,-11-2-187-16</inkml:trace>
  <inkml:trace contextRef="#ctx0" brushRef="#br0" timeOffset="-164432.89">5325 572 554 0,'0'0'56'0,"0"0"50"16,-38-84-18 0,31 52 19-16,4-1-10 0,3 2-25 15,0 4 28-15,1 2-14 16,13-1-12-16,8 3 10 15,2-3 4-15,7 2-40 16,5 2-16-16,3 0-22 16,1 1 0-16,2 1-3 15,-5 1 1-15,-7 0 17 16,-6 4-8-16,-2 0 1 16,-4 4-5-16,3 0-1 15,3 1-5-15,4 3-6 16,8 3-1-16,6 3 3 15,1 1-3-15,5 0-2 0,-2 0-3 16,-1 9 5-16,-2 3-2 16,-6 0 1-16,-1 2 0 15,-1 1-2-15,-1 2 1 16,4 2 1-16,0 5-1 16,-1 2-1-16,-4 1 3 15,-3 1 0-15,-6-1-3 16,-5 4 3-16,-7-1-4 15,-3 7 1-15,-2 1-3 16,-5 5 3-16,-2 5 1 16,0-1 1-16,-7 1 0 15,-9 1 0-15,-6-1 0 16,-3-2 0-16,-8 0 0 0,-4-1-1 16,-11-3 0-16,-6-1-3 15,-6-4 2-15,-5-2 0 16,-5-5-6-16,3-3 7 15,-2-5-1-15,6-7-10 16,4-9-11-16,-1-6 13 16,-1 0 11-16,-6-14 2 15,-8-15-1-15,-1-7 2 16,-1-8-3-16,5-4 0 16,11 0 5-16,9-1 4 15,14 5-1-15,13 3 9 16,10 2 20-16,11 2 11 0,4 0-21 15,0-1 2 1,3 1 3-16,10-5-2 0,7-4-12 16,5-2 15-16,5-2-22 15,3 6-3-15,5 4 7 16,-1 5 1-16,1 5-8 16,2 3 12-16,3 0-13 15,4 3-5-15,6 1-2 16,4 3 1-16,1 4 0 15,3 1 1-15,-3 3-2 16,-1 1 3-16,-3 4-1 16,0 3-3-16,-8 4 1 15,-6 0-2-15,-7 0-4 16,-2 12 5-16,2 2-3 16,0 4 0-16,4 2-1 0,0 6 1 15,2 3-2-15,7 8 3 16,1 8 1-16,5 8 0 15,-4 5-3-15,-4 5-5 16,-11 0-19-16,-12-1-37 16,-18-3-68-16,-3-6-69 15,-33-8-38-15,-16-10-199 16,-5-9-221-16</inkml:trace>
  <inkml:trace contextRef="#ctx0" brushRef="#br0" timeOffset="-161096.08">4695 13416 511 0,'0'0'81'15,"0"0"21"-15,0 0 76 16,0 0-33-16,0 0-104 16,109 63 10-16,-69-34 31 15,5 2-36-15,1 6-23 16,-1 1-18-16,4 2-3 16,-1-1-2-16,-5-3-2 0,-4-4 0 15,-6-7-6 1,-11-3-15-16,-2-1-7 0,-7-6-40 15,-4-3-58-15,4-7-190 16</inkml:trace>
  <inkml:trace contextRef="#ctx0" brushRef="#br0" timeOffset="-160596.74">5034 13414 987 0,'0'0'53'0,"0"0"7"16,-93-30-47-16,27 16 49 15,-5 2-22-15,-1 4-29 16,8 5-8-16,15 3-1 16,19 0-2-16,20 0-4 15,10 8-17-15,3 1-31 16,19 4 52-16,2 1 26 16,0 1 4-16,0 5-6 15,-5 4-12-15,-1 5-8 16,-3 10-4-16,-6 5-6 15,-6 3-19-15,-3-1-103 16,0-4-171-16,0-6-147 16</inkml:trace>
  <inkml:trace contextRef="#ctx0" brushRef="#br0" timeOffset="-153622.43">4146 7246 700 0,'0'0'91'0,"0"0"-14"0,0 0 8 15,0 0 15-15,0 0-42 16,0 0-56-16,0 0-1 15,18 3 5-15,-18 13 44 16,0 4-12-16,0 6 6 16,3 1-14-16,9 1-8 15,-3-1-11-15,0 0 0 16,3 0-8-16,-6 1 4 16,-2 5-3-16,-1 1 5 15,-1 0-3-15,-1 0 2 16,1-1-5-16,-1-5 0 15,1-3 6-15,1-3 6 16,1 1 6-16,-4-3 4 16,3 4 1-16,0-5-6 15,-3 1-3-15,0-5-5 0,0 2 9 16,0-3-4-16,0 3 9 16,-3 2-6-16,0 0-2 15,-1 1-5-15,1 4 4 16,3-2 3-16,0 2-3 15,0 1-7-15,0 2-1 16,0-1-2-16,0-2-5 16,0-3-1-16,0-2 0 15,0 0-1-15,0 1 2 16,0-1 0-16,0-1 2 16,0 2-2-16,0-3 7 15,0-1 0-15,0-3-4 0,0-1 1 16,0-1 0-1,0 0 0-15,0 3-1 0,0-3 1 16,-5 4-4-16,2 0 0 16,2-1 1-16,1 1 7 15,0-1 1-15,0 0-2 16,0 0 3-16,0 0-6 16,0 2 2-16,0-2-1 15,0 3-3-15,0 1-1 16,-2 1-1-16,2-1 2 15,-1-1-3-15,-1 0 0 16,1-2 1-16,1 3 3 16,-2-3 0-16,1 1 5 0,-1-1-5 15,1 0 2 1,-1 0 0-16,1 0-6 0,-2-2 1 16,0-1 0-16,0 0 0 15,0-4 0-15,0 1-1 16,0-4 2-16,-2 4-2 15,2-1 0-15,-1 2 0 16,0-1 2-16,-1-1-3 16,1-1 0-16,-1-2 0 15,-1 0 0-15,0-1-6 16,-3-1 5-16,3 3-4 16,-3 2 1-16,-1-4-30 0,-2 4-36 15,-2-1-42 1,0-5-75-16,0-2-41 0,4 0-170 15</inkml:trace>
  <inkml:trace contextRef="#ctx0" brushRef="#br0" timeOffset="-153255.6">3878 8726 970 0,'0'0'134'0,"0"0"-93"0,0 0 30 16,0 0 1 0,0 0-63-16,0 0-2 0,48 52-4 15,-26-28 7-15,3 2-7 16,2-4-2-16,0 0 0 15,-3-4 3-15,4-2-3 16,-1-7 20-16,-2-2 25 16,1-4 20-16,0-3 13 15,0 0 3-15,-2 0-28 16,0-5-33-16,-2-1-14 0,3 0-4 16,-1 6-3-1,9 0-28-15,3 0-88 0,9 12-106 16,10 1-317-16</inkml:trace>
  <inkml:trace contextRef="#ctx0" brushRef="#br0" timeOffset="-151303.9">1433 9383 552 0,'0'0'71'0,"0"0"23"15,0 0 62-15,0 0-35 16,0 0-51-16,0 0 8 15,0 0-8-15,-9-13-12 16,9 13 11-16,0 0 2 0,3 0-26 16,15 0-27-1,3 0-15-15,10 7 1 0,4-2-3 16,6-1 2-16,4 0-1 16,7 0 2-16,3-4-3 15,5 0 1-15,3 3 1 16,4-1-1-16,3-1 6 15,0 1 5-15,-9-1 5 16,-10 1-2-16,-5 1 3 16,-4-2-3-16,1 1-2 15,-1 1-2-15,0-3 0 16,-2 0 4-16,-3 0 22 16,-4 0 10-16,-3 0-18 15,0-3-8-15,-5-5-9 0,3 2 5 16,-1 1-6-16,-2 2-2 15,1 2-5 1,1 1-4-16,-5 0 5 0,-4 0 1 16,-6 0 1-16,-4 0-3 15,-4 0 3-15,-4 0 4 16,2 0-6-16,-2 0-4 16,1 0 6-16,2 0 2 15,1 0-4-15,-1 0-2 16,0 0-1-16,-3 0-3 15,0 0 0-15,0 0-5 16,0 0-8-16,-3 0-2 16,-13 0 15-16,-7 6 3 0,-12 5 1 15,-10-5-1 1,-21 2-3-16,-17-5 2 0,-19-3 0 16,-11 0 1-16,-5 0-3 15,-1 1 0-15,7 4-1 16,14 3-29-16,13 1-5 15,16-1 9-15,11-1 6 16,13-2 7-16,9-1 8 16,12-4 3-16,5 0 2 15,4 0 2-15,5 0 1 16,4 0-2-16,0 0 3 16,3 0 0-16,1 0 1 0,1 0-3 15,1 0 0 1,0 0-1-16,0 0 2 15,0 0 1-15,0 0 1 0,0 0-2 16,0 0-3-16,0 0-12 16,1 0-98-16,8 0-112 15,2 0-152-15,2 0-372 16</inkml:trace>
  <inkml:trace contextRef="#ctx0" brushRef="#br0" timeOffset="-148316.83">2249 8986 820 0,'0'0'77'16,"0"0"-39"-16,0 0 56 15,0 0 0-15,46-72-13 16,-29 64-38-16,5-1-23 15,9 6-4-15,11 3-13 16,9 0 0-16,8 0-3 16,7 9 0-16,-2 1 0 15,-1 0 0-15,-3 2 0 0,-13 0 1 16,-8 2-1 0,-6 6 0-16,-6 1-2 0,-8 3 0 15,-7 6 1-15,-9 1 1 16,-3 6-6-16,-9 4 6 15,-22 4-6-15,-14 9 6 16,-13 4-2-16,-8-2 1 16,-7 1 0-16,-9-13-35 15,-3-9-60-15,3-12 6 16,0-14-1-16,10-9 9 16,11-7 36-16,6-21 19 15,12-7 23-15,7-10 4 16,2-4 37-16,5-4 49 15,4-2-12-15,5 1-41 16,9 6-25-16,8 4-8 16,3 6-2-16,14 8-34 0,21 6-156 15,11 9-350-15</inkml:trace>
  <inkml:trace contextRef="#ctx0" brushRef="#br0" timeOffset="-146473.14">21103 17086 810 0,'0'0'3'0,"137"-26"1"15,-70 19-3-15,-3-1 51 16,-3 3 9-16,-3 2-45 16,0 0-9-16,-1 3-1 15,1 0 3-15,0 0-4 16,2 0-1-16,3 11-1 0,1 9-2 15,9 2 0 1,4 4-1-16,1 9 0 0,3 4 0 16,-1 3 3-16,-2 6 2 15,1-2 16-15,-3 1-11 16,-2 2 1-16,-3-2 11 16,-9 6 28-16,-10-2-10 15,-13 8-21-15,-15 6-19 16,-16-2 2-16,-8 4-1 15,-24 1 1-15,-20 7 6 16,-14 6 5-16,-9 7 6 16,-10 6-3-16,-13 9-13 15,-8-2-1-15,-17-8-2 16,-20-14 0-16,-11-23 5 0,-13-25-1 16,-5-20-3-1,7-11-2-15,5-20 1 0,15-22-1 16,19-23 1-16,15-14-1 15,19-12 1-15,13-5 4 16,10-2 0-16,14 5 9 16,14-4 32-16,20-5 45 15,13-7-17-15,5-9-31 16,32-8-8-16,14-6-22 16,15-2-10-16,9 13-1 15,10 19-1-15,12 30-5 16,12 38-3-16,22 34-72 15,14 29-45-15,7 38-108 16,3 20-258-16</inkml:trace>
  <inkml:trace contextRef="#ctx0" brushRef="#br0" timeOffset="-144895.87">2859 9237 439 0,'0'0'591'15,"0"0"-479"-15,0 0-70 0,0 0 80 16,0 0-10-16,0 0-49 15,127 42-28-15,-72-19-1 16,12 1-15-16,6-1-14 16,3-2-1-16,-6-1-4 15,-13-2-4-15,-11-3 0 16,-10-5-40-16,-9-3-35 16,0-4-41-16,-5-3-141 15,6 0-224-15</inkml:trace>
  <inkml:trace contextRef="#ctx0" brushRef="#br0" timeOffset="-144211.77">3930 9213 1119 0,'0'0'118'0,"0"0"-96"15,0 0 88-15,0 0 52 16,0 0-41-16,0 0-48 16,-12-25-32-16,9 25-18 15,0 0-6-15,-5 0-11 16,-3 1-2-16,-3 11-3 16,-2 5-2-16,2 6 2 15,0 2-2-15,3 3 0 16,0 2-10-16,3 2-12 15,0-6-14-15,4-3-15 16,1-9 1-16,3-5-8 0,0-6 13 16,0-3 35-1,1 0 11-15,13-8 10 0,2-10-1 16,2-5-2-16,3 2-3 16,-2 1 9-16,1 5-7 15,-1 6 11-15,2 5-13 16,-3 4-4-16,4 6-6 15,-1 18-3-15,-1 6-2 16,-4 5-12-16,-4-3-5 16,1-5 13-16,-4-8 4 15,0-6 9-15,1-6 2 16,-2-7 1-16,4 0 12 16,3-10 4-16,-3-8 1 15,4-3-8-15,-1-3-6 0,0-1-4 16,0 0 0-16,1 5-1 15,-2 3-14-15,-1 4-35 16,1 6-89-16,0 5-174 16,3 2-116-16</inkml:trace>
  <inkml:trace contextRef="#ctx0" brushRef="#br0" timeOffset="-143790.02">4410 9174 442 0,'0'0'649'0,"0"0"-535"15,0 0-99-15,0 0 34 16,0 0 44-16,0 0-49 16,0-57-44-16,-6 58-4 15,-3 13 4-15,-4 6 0 16,1 4 0-16,-3 1-1 15,0 6-3-15,-4-2 0 16,-2 0-21-16,0-3-16 16,2-6-13-16,8-6-36 15,5-8 2-15,6-6 49 16,0 0 39-16,6-12 5 16,12-6 1-16,0-1 43 0,4 2 20 15,-1 3-9-15,2 2-10 16,-4 2-18-16,2 5 10 15,-5 5-16-15,2 0-26 16,3 6 0-16,0 17-10 16,1 4-16-16,-5 4-19 15,-4-3-10-15,-5-4-71 16,-1-7-15-16,2-13-39 16,1-4-101-16</inkml:trace>
  <inkml:trace contextRef="#ctx0" brushRef="#br0" timeOffset="-143595.29">4662 9169 394 0,'0'0'602'0,"0"0"-581"0,0 0-20 16,0 0 39-16,33 94 51 15,-27-67-38-15,-6-1-47 16,0-6-6-16,0-3-40 15,0-7-72-15,-6-10-101 16,3-7-482-16</inkml:trace>
  <inkml:trace contextRef="#ctx0" brushRef="#br0" timeOffset="-143457.99">4589 8983 1037 0,'0'0'50'0,"0"0"-43"15,0 0-7-15,0 0-13 16,0 0-27-16,0 0-123 16,27-17-153-16</inkml:trace>
  <inkml:trace contextRef="#ctx0" brushRef="#br0" timeOffset="-143212.04">4829 8814 872 0,'0'0'110'0,"0"0"-11"16,0 0 32-16,0 0 1 15,0 0-61-15,0 0-53 16,33 33-1-16,-28 10 16 0,2 4-12 16,-4 5-16-16,3-2-1 15,3-7-4-15,-3-4 0 16,1-5-2-16,-1-4-17 15,0-5-50-15,-3-3-56 16,2-7-77-16,-2-5-13 16,0-6-89-16</inkml:trace>
  <inkml:trace contextRef="#ctx0" brushRef="#br0" timeOffset="-143028.92">4732 9124 880 0,'0'0'92'0,"0"0"-52"15,102-3-37-15,-56 3 13 16,-1 0-16-16,-1 0-12 16,-5 2-102-16,-4-1-206 15</inkml:trace>
  <inkml:trace contextRef="#ctx0" brushRef="#br0" timeOffset="-138272.16">10820 11379 607 0,'0'0'87'0,"0"0"-43"16,0 0 27-16,0 0-10 0,0 0-3 15,0 0-19-15,0 0 11 16,0 0 32-16,-5-20 48 16,5 17-36-16,0 2-15 15,0 0-3-15,0-2-23 16,0-1 16-16,0-2-3 16,2-3-32-16,11 1-10 15,2-2 0-15,4 0-11 16,5-1-1-16,-1 0 1 15,7 1-4-15,1-2 5 16,7 0-7-16,3-1-1 16,5-1 0-16,2 0-3 15,1 0-1-15,-1 0 1 0,-2-1-2 16,-4 4 1-16,-2 0 1 16,-4 3 0-16,-1 0 1 15,3 4-3-15,2 1-1 16,5 3 1-16,4 0-2 15,3 0 2-15,2 0 0 16,6 0 1-16,-2 0 3 16,-2-2-2-16,-2-3 1 15,-6-2 5-15,1 2 4 16,-1-2-11-16,-2-2-1 0,-1 1-1 16,-1-1 1-1,3 2 3-15,-1-2-2 0,6 2-1 16,-2 2 3-1,2-1 4-15,1 2 1 0,5 0-5 16,2 0-3-16,1 1 1 16,0 3 4-16,-1 0 1 15,-3 0 2-15,1 0-3 16,-4 0 6-16,-1 0-7 16,-2 4 6-16,-2 1-3 15,2-2-3-15,1 3-1 16,-2-2-2-16,-3 3-2 15,-5 0-2-15,-3 3-2 16,2-3 4-16,-2 0 0 16,0 2 1-16,3-3 1 0,-2-1 3 15,5 1 2 1,0-3 0-16,2 4 0 0,1 1-4 16,0 1 1-16,-2 2 1 15,0 1-1-15,-2 2-1 16,-1 0 0-16,-4 2-3 15,-5-2 0-15,-6 0 0 16,-6-1 0-16,-5 0 0 16,-4 0 0-16,-5 2 0 15,-1 2 0-15,-4 4 0 16,1-1 0-16,-4 3 0 16,0 2 0-16,0 2 0 15,-14 4 0-15,-4 1 0 16,-5 6 0-16,-3 1 0 0,-6 1 0 15,-5 2 0-15,-2-4 0 16,-4-1 0-16,-6 1 0 16,4-3 0-16,-6-6 0 15,2-1 0-15,1-5 0 16,-4-2 0-16,-1-1 0 16,-1-2 0-16,-3 0 0 15,2 1 0-15,0 1 0 16,-5-1 0-16,-7 1 0 15,-2-3 0-15,-7-4 0 16,-4-3 0-16,-5-7 0 16,-6-2 0-16,-2-1 0 15,5 0 0-15,8 0 0 0,10 3 0 16,1 3 0-16,4-1 0 16,-3 1 0-16,0-3 0 15,-7-1 0 1,-7-2 0-16,-15 0 0 0,-6-11 0 15,-4-1 0-15,1-1 0 16,12 4 0-16,6 4 0 16,9 0 0-16,7 1 0 15,4 1 0-15,0-3 0 16,-3 1 0-16,1-2 0 16,-2-3 0-16,-5-3 0 15,-2-4 0-15,-5-3 0 0,1-1 0 16,4 0 0-16,10 0 0 15,9 0 0-15,11-1 0 16,10 3 0-16,5-1 0 16,6-2 0-16,2-1 0 15,4-4 0-15,-1-5 0 16,4-4 0-16,7-5 0 16,2-5 0-16,10-6 0 15,0 4 0-15,0 1 0 16,21 4 0-16,4 5 0 15,3 4 0-15,5 4 0 16,0 7 0-16,4 3 0 16,-1 6 0-16,3 2 0 0,3 4 0 15,7 0 0 1,6 3 0-16,4 1-70 0,-4 2-100 16,-5 2-108-1,-11 0-47-15,-8 0-230 0</inkml:trace>
  <inkml:trace contextRef="#ctx0" brushRef="#br0" timeOffset="-133167.23">12312 15223 408 0,'0'0'120'16,"0"0"-33"-16,0 0 67 16,0 0-7-16,0 0-81 0,0 0-17 15,23-78-7 1,-23 62-4-16,0-1-14 0,6 0 17 15,6 0 19-15,9 1-8 16,8 3-19-16,9 4-14 16,2 0-10-16,6 5-8 15,-1 2 1-15,4-1-2 16,2 1 0-16,0 2 0 16,1 0 2-16,-3-2-2 15,2 2 0-15,1 0 1 16,2 0 1-16,0 2 0 15,4 10-2-15,0 3 0 16,5 4 1-16,1 2-1 16,0-1 2-16,-3-1-2 15,-9 0 0-15,-6-3 5 0,-8-2 13 16,-12 1 4-16,-3-4 1 16,-4 8-20-16,1 4-3 15,-1 4-4-15,1 3 0 16,-4 4 3-16,-4 1-5 15,-8 3 6-15,-4 2-2 16,-6 3-1-16,-22 1 1 16,-12 4-2-16,-19 0 4 15,-22 5-1-15,-24-5 1 16,-26-6 2-16,-20-11-2 16,-10-15-2-16,-6-16 1 15,0-1-1-15,15-31-12 0,16-10-29 16,20-10-32-16,22-9 21 15,19-4 26-15,23-7 7 16,13 1-1 0,14-3-6-16,7 4-5 0,6 6-2 15,5 10-21-15,7 8 4 16,0 12-101-16,11 17-215 16</inkml:trace>
  <inkml:trace contextRef="#ctx0" brushRef="#br0" timeOffset="-132349.25">13867 16361 1057 0,'0'0'107'0,"0"0"-73"15,0 0 100-15,0 0-39 16,0 0-40-16,0 0-30 16,86 12-11-16,-80-3-3 15,2-1-6-15,1 4 9 0,3-2 13 16,1 3 4-16,8 1 2 15,3 0 22-15,5 2 1 16,3-4-7-16,-1-2-3 16,-1-7 1-16,1-3 12 15,-2 0-28-15,-3-21-14 16,0-11-4-16,-1-17-11 16,-1-13-2-16,0-12-1 15,1-3-11-15,0 7-32 16,0 10-28-16,2 13-53 15,1 11-57-15,8 8-39 16,10 10-159-16,9 15-254 0</inkml:trace>
  <inkml:trace contextRef="#ctx0" brushRef="#br0" timeOffset="-128347.53">4180 8623 374 0,'84'-20'0'0,"6"3"-12"16,1 7 12-16,-3 2 90 0,-8 7-20 15,-7 1-31-15,-13 9-1 16,-5 24-16-16,-9 15-22 15,-10 13-22-15,-11 9-70 16,-11 5-64-16</inkml:trace>
  <inkml:trace contextRef="#ctx0" brushRef="#br0" timeOffset="-117002.96">18874 17986 423 0,'0'0'126'16,"0"0"-17"-16,0 0 10 15,0 0-34-15,0 0-34 16,0 0-47-16,0 0-4 16,0 0-19-16,55 12 19 15,-61-12 7-15,-10-8 27 16,-8-3 22-16,-9-3 28 0,-10-3-48 16,-11-5-28-16,-7-2-6 15,-5-4 1-15,5-6-3 16,3-3 0-16,4-6 0 15,7-4 2-15,5-5 1 16,3-2 2-16,2-2 13 16,4-3 0-16,2-6 1 15,3-7-13-15,3-3-1 16,2-1-1-16,3 4-4 16,8 5-1-16,8 1 1 15,4 3 4-15,0-2-4 16,1 0 0-16,7-5 1 0,-1-4-2 15,-1-5 2 1,1-6-1-16,-3-7 1 0,-4-6 7 16,0-6 27-16,0-4 5 15,0 1-11-15,0 2-15 16,0 5-9-16,0-1-3 16,7-3-2-16,7 0 1 15,2-5-1-15,-1-5 0 16,-3-5 1-16,-5-6 0 15,1-3-1-15,-1-3 0 16,1 2-1-16,5-4 1 16,2 0-1-16,3-3 1 15,4-3-1-15,4 1 1 16,2 2 0-16,0 4-2 16,0 5 2-16,2-3-1 0,-4-3-1 15,-2-4 2-15,-6-9-3 16,-8-4-1-16,-4 0-1 15,-3-3 5-15,-2 3-2 16,2 3 2-16,0 1 0 16,2 1 3-16,1 0 3 15,3 2-3-15,1 2-3 16,-1 4 2-16,-1 4 0 16,-5-1-2-16,-3-3 0 15,0-1 0-15,-3-5-3 16,-5 3 3-16,4 4-5 15,4 3 3-15,0 10 2 0,0 4 0 16,0 4-2-16,6 5 2 16,-3-1 1-16,-3 0 0 15,0-4 0-15,0 2 1 16,-8-1 0-16,-5 3-1 16,-1 7-1-16,5 4 0 15,8 8 0-15,1 5 0 16,0 3 3-16,13 6-1 15,5 2 5-15,-3-1 10 16,1-1 0-16,-3-4 4 16,-2-1-8-16,-2 5-2 15,0 1 3-15,3 5-4 16,0 2 2-16,3 4-2 16,5 6 9-16,-1 4 1 0,1 2-1 15,0 0-13-15,-1 4 6 16,0 0-12-16,-3 2 2 15,-3 3-3-15,1 3 4 16,-4 4-3-16,-1 1 1 16,0 3-1-16,-3 2 0 15,2 3 3-15,-1 3-2 16,0 3 1-16,1 5 2 16,-1 5 10-16,-1 1 1 15,-1 7-7-15,-1 1-6 16,-2 1 0-16,-1 3 2 0,-1-3-4 15,0 1 0-15,0 0 0 16,2-2-1-16,-2-2 1 16,3-5 0-16,0-2 0 15,0-2 0-15,1-4 1 16,1-2 1-16,-1 1-1 16,2-3 8-16,-3-1-4 15,0-2 5-15,-2 1-6 16,-1 2-1-16,4 1 1 15,-3 3 11-15,2-1 0 16,2 1-6-16,-1-2 3 16,2-4 13-16,-2-2-3 15,1-1-19-15,1-6-3 0,1 1 1 16,8-4-1 0,0-2 6-16,6 0-6 0,1 0 5 15,2 3 7-15,2 2 7 16,4 2 7-16,2 3-16 15,5 3-10-15,5 2-1 16,3 2 0-16,3 2-3 16,1 0 4-16,-3 2 0 15,-3 0 1-15,-7-2 3 16,-6 0-4-16,-3 1-4 16,-3 4 4-16,-8 0 0 15,0 8-1-15,-2 0 0 0,-6 4 0 16,0 3 0-1,-2-1-3-15,-1 1 1 0,-4 0 1 16,2 0-2-16,-3 0 1 16,0 0-1-16,0 0 0 15,0 0-4-15,0 1-9 16,-3 12 4-16,-9-1-1 16,-1-1-41-16,-1 0-29 15,-2-2-17-15,0-7-97 16,-4-2-147-16,4-11-419 15</inkml:trace>
  <inkml:trace contextRef="#ctx0" brushRef="#br0" timeOffset="-114917.53">19584 6041 478 0,'0'0'57'0,"0"0"5"16,0 0 3-16,0 0-2 15,0 0-17-15,0 0-24 16,0-41-18-16,-3 39-4 16,-1 2-11-16,-3 0-43 15,-1 0-9-15,-3 0-17 16,2 5-28-16,-2-1-71 16</inkml:trace>
  <inkml:trace contextRef="#ctx0" brushRef="#br0" timeOffset="-108011.03">20397 7879 731 0,'0'0'169'0,"0"0"-121"16,0 0 59-16,0 0 33 15,0 0-25-15,0 0-18 16,0 0 5-16,-55 0-18 15,55 0 33-15,0 2-10 16,0-2-30-16,13 2-17 16,14 2-36-16,15 4-12 15,7 3 3-15,8 2-3 16,4 0-9-16,2 0 10 16,5 0-2-16,4 1-8 15,5-4-3-15,-1 0 0 16,2-2 0-16,-5 0 0 0,-1-3 0 15,-1 0 0-15,-4 0 0 16,-1 3 0-16,-2 1 0 16,-1 2 0-16,-2 2 0 15,-3 1 0-15,-4-2 0 16,-5-1 0-16,-4-1 0 16,-3 0 0-16,-1-2 0 15,0-1 0-15,2 0 0 16,0-1 0-16,1-1 0 15,-2-2 0-15,-4 1 0 0,-2 0 0 16,-2-1 0 0,2 3 0-16,-2-2 0 0,2 4 0 15,1-3 0-15,1 1 0 16,2-4 0-16,-5 3 0 16,3-2 0-16,-2 0 0 15,0 0 0-15,2-2 0 16,2 1 0-16,1 3 0 15,2 0 0-15,2 1 0 16,2 0 0-16,-2 1 0 16,1-2 0-16,-4 2 0 15,-4-4 0-15,-4 2 0 16,-9-3 0-16,-1-2 0 16,-2 3 0-16,1-3 0 15,1 2 0-15,6 0 0 16,5 1 0-16,4 0 0 15,0 3 0-15,0-2 0 0,-4 0 0 16,-5 1 0-16,-9-4 0 16,-5 0 0-16,-6-1 0 15,-6 0 0-15,-2 0 0 16,-2 0 0-16,0 0 0 16,0 0 0-16,-3 2-77 15,-17 5-285-15,-11-2-101 16</inkml:trace>
  <inkml:trace contextRef="#ctx0" brushRef="#br0" timeOffset="-105872.96">23558 7140 842 0,'0'0'173'0,"0"0"21"15,0 0 14-15,0 0-36 16,0 0-30-16,0 0-29 15,0 0-32-15,-65-11-17 16,65 11-13-16,0 0-44 16,0 0-7-16,0 0 0 15,7 7 0-15,9 1 0 0,3 1 0 16,7-1 0-16,-1-1 0 16,2-1 0-16,0-1 0 15,1 3 0-15,-1-3 0 16,-2 1 0-16,1-2 0 15,-3-2 0-15,0-2 0 16,2 0 0-16,2-1 0 16,9-17 0-16,3-6 0 15,10-10 0-15,5-7 0 16,5-5 0-16,6-2 0 16,3 4 0-16,1 12 0 15,-4 16-16-15,-10 16-247 16,-13 9-196-16,-18 15-558 15</inkml:trace>
  <inkml:trace contextRef="#ctx0" brushRef="#br0" timeOffset="-105437.29">23815 6989 1075 0,'0'0'508'0,"0"0"-474"15,0 0 7-15,0 0 120 16,0 0-78-16,0 0-55 0,22-15-14 16,-21 15-7-16,5 0 2 15,6 3-3-15,3 7 4 16,6 7-8-16,4 2 4 15,0 3 16-15,2 0 5 16,-1 0-13-16,2 1-14 16,2-1 0-16,0 1 0 15,1-2 0-15,-1-4 0 16,-3-5 0-16,-2-4 0 16,-4-8 0-16,-3 0 0 15,3-11 0-15,4-8 0 16,3-9 0-16,2-6 0 15,5-5 0-15,3-3 0 0,7-3 0 16,3-3 0-16,4 5 0 16,5 0 0-16,-2 14-12 15,-3 8-324-15,2 10-370 16</inkml:trace>
  <inkml:trace contextRef="#ctx0" brushRef="#br0" timeOffset="-101234.2">10545 15962 249 0,'0'0'89'15,"0"0"0"-15,0 0 4 16,0 0-10-16,0 0 16 16,0 0-23-16,0 0-14 15,0 0 18-15,12 17-30 16,-12-17-30-16,0 2-4 15,0 0-4-15,0 1 3 16,0-1 11-16,-5 0-14 16,1 1-8-16,3-1 0 15,-1 1 2-15,2-1 35 0,0-2 44 16,0 0 17 0,-1 0-28-16,-8 0-17 0,-12-8-14 15,-9-15 12-15,-9-6-23 16,-7-7-21-16,-3-5-9 15,1-1 0-15,5-4-1 16,4 0 0-16,6-4-2 16,3-4 0-16,5-4-12 15,6-2 10-15,3-3 3 16,6 2 2-16,3-2-1 16,2 1 8-16,2 0 15 15,3 1 29-15,0-1-9 16,0 3 10-16,0 3-21 15,0 2-7-15,0 3-3 0,3 3-10 16,2 6-1-16,-1 5 6 16,4 4 9-16,5 4 3 15,9 1 4-15,4 1-15 16,8 0 7-16,-1 2-7 16,3 0-12-16,-2-2-7 15,2 0 0-15,-3 0 0 16,-3 1 0-16,-2 4 0 15,-1 2 0-15,1 6 0 16,0 4 0-16,4 3 0 16,-1 5 0-16,5 2 0 15,-2 0 0-15,-2 0 0 16,-4 0 0-16,-3 4 0 0,-6-1 0 16,-2-2 0-1,-2 2 0-15,1 0 0 0,-1 2 0 16,0 1 0-16,-3-1 0 15,-5-1 0-15,-2 0 0 16,-4-3 0-16,-1-1 0 16,0 0 0-16,0 0 0 15,0 0 0-15,0 0 0 16,0 0 0-16,0 0 0 16,-9 0-4-16,-7 0-71 15,-5-5-12-15,2-4-39 16,0-5-21-16,8-3-21 0,8-6-151 15,3 1-367-15</inkml:trace>
  <inkml:trace contextRef="#ctx0" brushRef="#br0" timeOffset="-100618.93">10571 14056 843 0,'0'0'178'0,"0"0"-67"0,0 0 71 15,0 0-12-15,0 0-85 16,0 0-31-16,0-6 4 15,1 6 4-15,-1 0 6 16,2 0-14-16,1 0-8 16,1 9-11-16,0 6-3 15,5 7 4-15,2 2-13 16,5 3-13-16,-1 1-10 16,1-1 0-16,0 2 0 15,0 2 0-15,-3-1 0 0,-1 0 0 16,-3-2 0-1,-1-2 0-15,-4-2 0 0,0-6 0 16,-2-2 0-16,-2-4 0 16,0-6 0-16,0 1 0 15,-3-3 0-15,-3-1 0 16,2 1 0-16,1 2 0 16,-3 1 0-16,-2 2 0 15,-2 2 0-15,-2 2 0 16,-3 0 0-16,-3-2 0 15,0 0 0-15,-3-1 0 16,3-1 0-16,1-3 0 16,1 0 0-16,3-1 0 15,6-5 0-15,1 0 0 16,3 0 0-16,1 0 0 0,2 0-40 16,0 0-21-16,0-3 4 15,0-9-86-15,9-3-82 16,7 1-124-16,1 0-285 15</inkml:trace>
  <inkml:trace contextRef="#ctx0" brushRef="#br0" timeOffset="-95879.78">10885 16429 1145 0,'0'0'154'0,"0"0"-146"15,0 0-2-15,-31-71 50 16,8 43-6-16,-2-2-38 15,-3 0-11-15,-2-5 0 16,8-2 3-16,5-1-3 16,7 1 3-16,7 4 0 15,3 1 13-15,0 3 20 16,0 0 7-16,5 1-15 16,0 1-12-16,4 2-13 15,-3 4 1-15,0 2-2 16,3 4-1-16,1 3 4 0,1 3-5 15,2 2 0 1,4 0-1-16,2 2 1 0,2 1 3 16,-3-1-3-16,3-1 1 15,-5 0 8-15,4-1-4 16,-1-2 0-16,2 1-1 16,1 0-2-16,1-1 1 15,-1 2-1-15,-1 0 0 16,6-1-3-16,1 3 0 15,0 1 0-15,4 1 1 16,1 1 0-16,-2 2 0 16,6 0 2-16,0 0-1 15,5 0 3-15,3 0-3 16,4 7 0-16,2 3 0 16,1-2-2-16,-1 2 3 0,-1-3-1 15,-2 1-1-15,0-1 5 16,-2 0-6-16,-1 1 2 15,1-2-1-15,-1 0 2 16,1-1-2-16,-3 2-1 16,-1-3 1-16,3-1-1 15,-3-2-1-15,-1-1 1 16,3 2-2-16,2 1 2 16,3 1-2-16,8 4 0 15,-1 3 1-15,1 4 1 0,0 2 0 16,-3 0-1-1,-2-2 1-15,0 0 1 0,0-1-1 16,-1 0 2-16,3-7-2 16,-1 1 0-16,-3-3 1 15,0-5 0-15,-2 0 2 16,-3 0-2-16,-2 0 0 16,-6 0 0-16,-4 0-1 15,0 0 0-15,-3 0 0 16,1-3 1-16,0 1-2 15,4-4 1-15,1 0-2 16,-2-1 1-16,3-1 0 16,-3 1 0-16,-1 1-1 15,0 1 2-15,1 0 0 16,1 1 0-16,-2 2 0 0,2 0 1 16,1-1-1-16,-2 3 1 15,-1 0-1-15,-5 0 1 16,-5 0 0-16,-5-1 1 15,-2 1-2-15,-4 0 8 16,-1 0-4-16,2 0 0 16,-1 0 5-16,4 0-4 15,2 4-4-15,2 6 0 16,0 1-1-16,-3 0 0 16,4 0 0-16,-2 1 0 15,-2 0 0-15,-1-2 7 16,-6-1 4-16,-2-1 3 0,0 0-6 15,-4 1-4-15,-4 5-4 16,0 4-2-16,-12 10-2 16,-16 6 3-16,-13 6-3 15,-12 7 2-15,-10 4-1 16,-4-1-1-16,0 3-5 16,2-3-25-16,6 0-9 15,1-4-39-15,1-13-101 16,-1-20-226-16</inkml:trace>
  <inkml:trace contextRef="#ctx0" brushRef="#br0" timeOffset="-88138.55">12419 15669 1162 0,'0'0'246'0,"0"0"-159"16,0 0-64-16,0 0 33 0,0 0 27 15,0 0-29-15,0 0-22 16,0 2-12 0,0 0 1-16,0-1 2 0,10-1-6 15,9 5-17-15,11-1-2 16,12 6-16-16,7 1-7 15,6 1 5-15,3 3 11 16,-4-2 6-16,-3-2 3 16,-2-1-1-16,-4-3 1 15,1-2-10-15,-4 1-32 16,-2-2-20-16,-9-1-19 16,-2 0-41-16,-11-3-86 15,-5 0-39-15,-9 0-383 16</inkml:trace>
  <inkml:trace contextRef="#ctx0" brushRef="#br0" timeOffset="-84235.23">22400 7406 1125 0,'0'0'23'0,"49"-85"1"16,-16 49 61-16,4 0 24 16,10 6-33-16,7 3-34 15,8 5-26-15,5 1-12 16,9-2 0-16,6 4-4 16,5 2 0-16,7 6 0 15,0 10 0-15,3 1 3 16,0 21-6-16,-2 19 2 15,-1 13 0-15,-12 11-1 16,-10 5 0-16,-17 12 0 0,-21 0 0 16,-17 5 0-16,-17 5 2 15,-29 3 2-15,-29 1-2 16,-25 1 7-16,-35-9-5 16,-29-21-1-16,-32-24-1 15,-22-30-2-15,0-19-11 16,10-38-22-16,25-23-6 15,26-14-9-15,34-8 14 16,32-3 36-16,29-4 1 16,27 2 22-16,18 3 30 15,18-1 20-15,21 7-3 16,11 7-8-16,0 11-27 16,3 13-9-16,4 17-17 15,0 15-9-15,1 15-7 0,-6 8-30 16,-6 16-40-16,-8 23-46 15,-10 12-81-15,-4 4-177 16</inkml:trace>
  <inkml:trace contextRef="#ctx0" brushRef="#br0" timeOffset="-81349.51">21319 11589 312 0,'0'0'84'0,"0"0"-84"0,0 0-17 16,0 0 17-16,0 0 50 16,0 0 34-16,0 0-48 15,21-52-36-15,-29 41-2 16,2 2-5-16,-3 3-46 15,2 2-71-15,-4 0-160 16</inkml:trace>
  <inkml:trace contextRef="#ctx0" brushRef="#br0" timeOffset="-81117.02">21180 11531 583 0,'0'0'261'15,"0"0"-62"-15,0 0-20 0,102 49-57 16,-46-36-39-16,13-2 0 15,8-5-17-15,11-1 3 16,6-5-12-16,5 0 4 16,8 0-11-16,1 0-16 15,0 0-15-15,-2 0-19 16,-6 6-2-16,-12 8 0 16,-10 3-16-16,-13 4-30 15,-12-1-49-15,-11 2-56 16,-8-2-114-16,-3-7-303 15</inkml:trace>
  <inkml:trace contextRef="#ctx0" brushRef="#br0" timeOffset="-72659.39">21539 10942 1434 0,'0'0'114'0,"0"0"-75"15,106-56 96-15,-61 47 3 16,0 1-56-16,1 4-41 16,-1 2-18-16,-2 0-11 15,2 1-1-15,4 1-9 16,2 0 1-16,6 4 3 16,5 12-5-16,1 5 1 15,-5 6-1-15,-6 3-1 16,-11 6 3-16,-7 0-3 15,-7 2 0-15,-10 1 0 16,-6 5 0-16,-11 1 0 16,0 5 0-16,-24 1 0 0,-19 6 0 15,-23 0 0 1,-22-4 0-16,-21-10 0 0,-13-13 0 16,-9-19-17-16,-3-11-13 15,8-25-30-15,13-27-15 16,20-16-7-16,23-11 0 15,25 1 23-15,25 0 22 16,20 6 37-16,7 3 5 16,32 3 31-16,10 4 12 15,14 2-22-15,7 7-26 16,1 10-19-16,3 14-90 16,-3 23-220-16</inkml:trace>
  <inkml:trace contextRef="#ctx0" brushRef="#br0" timeOffset="-52936.64">11070 2844 546 0,'0'0'79'0,"0"0"-79"16,0 0-22-16,0 0 11 0,0 0 11 15,0 0 3-15,0 0-1 16,0-2-2-16,0 2 0 16,0 0-3-16,0 0-11 15,-2-3-26-15,-5-1-179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9T19:23:10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13443 2278 1945 0,'0'0'68'0,"0"0"-51"15,94-31 0-15,-86 31-17 16,-5 22 0-16,-3 20 0 16,-2 19 0-16,-23 14 0 0,-6 12 0 15,-7 3 0-15,-1 0 0 16,2-8 0-16,3-19 0 15,5-17 0-15,12-22 0 16,9-19 0-16,8-11 0 16,15-38 0-16,21-27 0 15,10-32 0 1,3-12 0-16,-1-5 0 0,4 0 0 16,6 9 0-16,6 7 0 15,13 10 0-15,9 14 0 16,1 12 0-16,-7 20 0 15,-14 17 0-15,-16 21 0 0,-9 14 0 16,-4 40 0-16,-6 22 0 16,-5 18 0-16,-19 5 0 15,-7-3 0-15,-31-8 0 16,-20-11 0-16,-14-17 0 16,-4-14 0-16,3-14-60 15,7-12-89-15,10-8-88 16,16-2 0-16,15-2-166 15,16-9-334-15</inkml:trace>
  <inkml:trace contextRef="#ctx0" brushRef="#br0" timeOffset="349.39">14546 2803 1454 0,'0'0'15'16,"0"0"-15"-16,94 27-18 15,-71 0 18-15,0 14 17 16,-8 9-7-16,-12 5 0 16,-3-1 4-16,-15-4-2 15,-21-6 3-15,-13-15-7 16,-5-13-5-16,-4-16 0 15,-2-11 1-15,6-32-2 0,1-19 9 16,2-14 1 0,9-7-3-16,9-5-2 0,16 5-7 15,17 7-11-15,6 12-13 16,27 19-23-16,8 22-5 16,4 20-53-1,-5 8-118-15,-12 29-268 0</inkml:trace>
  <inkml:trace contextRef="#ctx0" brushRef="#br0" timeOffset="733.66">12709 3089 1959 0,'0'0'51'0,"0"0"-34"16,0 0-15-16,0 0 10 15,-144 24-6-15,33 29-6 16,-26 18 0-16,-28 15 0 16,-14 3 0-16,-6 9 0 15,-3 10 0-15,13 4 0 16,11 4 0-16,16-7 0 15,22-13 0-15,15-13 0 0,23-18 0 16,26-22 0-16,23-21 0 16,21-12 0-1,14-10 0-15,4 0 0 0,0 0 0 16,8-12 0-16,12-12 0 16,10-9 0-16,1 1 0 15,3 2-47-15,2 10-517 16</inkml:trace>
  <inkml:trace contextRef="#ctx0" brushRef="#br0" timeOffset="1333.7">9546 5138 2008 0,'0'0'32'16,"0"0"-29"-16,0 0 1 16,0 0-4-16,0 0 0 0,0 0 0 15,24 61 0-15,-24-18 0 16,0 3 0-16,0-3 0 16,-11-4 0-16,-2-7 0 15,4-14 0-15,1-10 0 16,1-8 0-16,0-33-11 15,4-18 9-15,3-22 2 16,4-7 0-16,30-2 9 16,11 1-5-16,15 0-4 15,4-1 0-15,5 4 0 16,3 4 0-16,-3 13 0 16,-8 19 0-16,-12 16 0 0,-19 14 0 15,-15 7 0-15,-7 5 0 16,-6 20 0-16,-2 21 0 15,0 14 0-15,-23 5 0 16,-20 2 0-16,-14-10 0 16,-12-14 0-16,-7-14 0 15,0-15 0-15,12-9-74 16,15-15-124-16,26-14-92 16,23-10-210-16</inkml:trace>
  <inkml:trace contextRef="#ctx0" brushRef="#br0" timeOffset="1520.04">10466 4953 1647 0,'0'0'206'0,"0"105"-205"0,-21-22-1 15,-4 16 11-15,4 7 21 16,0 13-7-16,3-3-25 15,8-4-1-15,2-4-57 16,8-17-194-16,0-17-215 16</inkml:trace>
  <inkml:trace contextRef="#ctx0" brushRef="#br0" timeOffset="2302.1">9219 5494 1480 0,'0'0'56'0,"-122"-10"-51"16,2 10 60-16,-40 10 74 15,-30 21-16-15,-25 15-39 16,-17 17-20-16,-3 16-33 16,6 19-31-16,20 8 0 0,25 6 0 15,23 0 0 1,21-18 0-16,26-10 0 0,25-21 0 16,26-20 0-16,26-15 0 15,19-17 0-15,12-6 0 16,2-5 0-16,4 0 0 15,0 0 0-15,0 0 0 16,0 0 0-16,0 0 0 16,0-3 0-16,0-7-27 15,0-4-438-15,12 5-570 16</inkml:trace>
  <inkml:trace contextRef="#ctx0" brushRef="#br0" timeOffset="2935.14">6028 6967 1703 0,'0'0'246'0,"0"0"-193"15,0 0-43-15,0 0 0 16,-13 105 15-16,6-31-25 16,-4 7 0-16,-4-4 0 0,-1-4 0 15,-5-17 0-15,0-18 0 16,3-14 0-16,2-24 0 15,-3-12 0-15,5-40 0 16,8-25 0-16,6-20 0 16,17-11 0-16,24 4 0 15,10 7 0-15,6 15 0 16,4 16 0-16,-3 12 0 16,-1 13 0-16,-11 13 0 15,-12 14 0-15,-11 11 0 16,-7 3 0-16,-7 19 0 15,0 15 0-15,-9 10 0 0,-9 2 0 16,-28 0 0 0,-23-5 0-16,-12-9 0 0,-11-9-47 15,-1-12-224-15,16-11-270 16</inkml:trace>
  <inkml:trace contextRef="#ctx0" brushRef="#br0" timeOffset="3370.81">6443 7045 1601 0,'0'0'111'0,"0"0"-104"16,0 0 3-16,0 0 52 16,82-32 11-16,-76 27-12 15,-4 3-41-15,-2 2-20 0,4 0-6 16,2 12-2-16,8 10-2 15,5 10 8-15,-1 0-23 16,6 3-5-16,-2 0 13 16,-1-2 5-16,3 0 6 15,-3-2 3-15,1-3 3 16,-2-2 0-16,-6-4 0 16,-3-6 1-16,-5-9-2 15,-6-6 1-15,0-1 0 16,0 0 0-16,3-8-38 0,-3-2-50 15,9 6 86-15,0 4 2 16,8 0 0-16,13 14 1 16,11 13 5-16,9 5 33 15,-3 3 23-15,-7 3-8 16,-16 0-26-16,-14-1-15 16,-10-1-11-16,0-2-2 15,-25-3-17-15,-18 0-72 16,-11-5-132-16,-3-8-241 15</inkml:trace>
  <inkml:trace contextRef="#ctx0" brushRef="#br0" timeOffset="3786.77">9446 6307 675 0,'0'0'1372'0,"0"0"-1372"0,88 60 0 15,-39 20 0-15,15 32 0 16,11 24 0-16,7 24 0 16,1 10 0-16,-5 5 0 15,-11-5 0-15,-9-16 0 16,-4-14 0-16,-2-22 0 15,-4-21-59-15,-2-16-156 16,-7-26-104-16,-5-19-81 16,-2-16-551-16</inkml:trace>
  <inkml:trace contextRef="#ctx0" brushRef="#br0" timeOffset="4303.96">10293 8448 1216 0,'0'0'133'16,"0"0"-124"-16,-21 85-8 15,17-39 54-15,4 11 58 16,0 6-45-16,4 6-23 0,6-1-22 15,-5-7-8 1,-5-9-10-16,0-11-3 0,0-12-1 16,-5-12 3-1,-5-11-4-15,3-6-2 0,-2-2 2 16,1-27 12-16,1-16 9 16,7-18-8-16,7-15 4 15,23-12-11-15,10-9-5 16,8 3 0-16,7 9 6 15,4 9 5-15,3 11 22 16,8 8 3-16,3 9-8 16,-1 9-1-16,-5 15 6 15,-13 12-20-15,-10 13-8 16,-8 2-2-16,-7 32-4 16,-7 19-3-16,-9 10 1 0,-11 5 0 15,-2-4 2-15,-5-9-2 16,-21-6-1-16,-10-12-11 15,-13-15-21-15,-11-14-11 16,-9-7 3-16,-4-18-5 16,6-14-52-16,12-6-117 15,16-3-270-15</inkml:trace>
  <inkml:trace contextRef="#ctx0" brushRef="#br0" timeOffset="4920.74">11236 8425 1035 0,'0'0'63'0,"0"0"-48"16,0 0 134-16,0 0 88 16,0 0-56-16,0 0-47 15,0-27-72-15,0 27-14 16,0 0-28-16,0 17-20 16,0 16 0-16,-8 11 1 15,-2 4 1-15,-2 6-2 16,3 3-2-16,7-7-3 15,2-11-16-15,0-11-8 16,6-14 8-16,12-14 18 0,6 0 3 16,9-26 11-16,12-9-11 15,4-4 6-15,0 4 7 16,0 6 6-16,-8 10 25 16,-13 9 1-16,-1 10-11 15,-2 21-25-15,3 35-9 16,4 29 0-16,1 24 0 15,-2 15 0-15,-6 9 0 16,-8 2 0-16,-1-7-58 16,1-17-279-16,8-18-272 15</inkml:trace>
  <inkml:trace contextRef="#ctx0" brushRef="#br0" timeOffset="5721.71">22731 1387 1032 0,'0'0'394'16,"0"0"-304"-16,0 0 27 15,0 0 45-15,0 0-83 16,0 0-32-16,36 114 5 16,-36-48-22-16,0 6-19 15,-1 1-11-15,-10-5 0 16,2-8-26-16,2-9-94 16,-1-15-95-16,1-16-103 0,3-20-294 15</inkml:trace>
  <inkml:trace contextRef="#ctx0" brushRef="#br0" timeOffset="5858.06">22664 1244 1310 0,'0'0'65'0,"0"0"-64"16,0 0-2-16,81-57-21 15,-48 57-100-15,2 9-163 16,-2 13-160-16</inkml:trace>
  <inkml:trace contextRef="#ctx0" brushRef="#br0" timeOffset="6305.35">23095 1531 1572 0,'0'0'80'0,"0"0"-55"0,0 0 126 16,0 0-12-16,0 0-85 15,0 0-48-15,6 1-6 16,-16 14-3-16,-10 7 2 16,3 7-1-16,2 3-2 15,7 7-13-15,8 1-16 16,0 0-7-16,11-1 1 0,9-6 10 16,3-9 9-1,2-11 18-15,-1-11 2 0,4-2 9 16,1-16-2-16,2-10-1 15,0-4 1-15,-1-5-4 16,-3 3 2-16,-2 1 0 16,-2 1 1-16,1 7 36 15,-2 4-1-15,-1 7-16 16,-5 7 5-16,4 5-6 16,-2 9-24-16,6 25 0 15,-2 10 0-15,0 16 0 16,-4 3 0-16,-5 3 0 15,-4-4 0-15,-4-8-10 0,-2-10-38 16,-3-14-70-16,0-15-56 16,0-8-88-16,9-12-125 15,10-35-401-15</inkml:trace>
  <inkml:trace contextRef="#ctx0" brushRef="#br0" timeOffset="6539.05">24080 1012 1378 0,'0'0'44'0,"0"0"-25"15,0 0 80-15,0 0 66 16,0 0-97-16,31 78-57 16,-31-3 24-16,0 12 6 0,-3 8-12 15,-12 6-17-15,-1 3-12 16,-1-9 0-16,1-9-6 15,2-18-36-15,6-17-68 16,5-11-70-16,3-18-40 16,3-14-206-16</inkml:trace>
  <inkml:trace contextRef="#ctx0" brushRef="#br0" timeOffset="6740.08">23783 1632 1410 0,'0'0'41'0,"88"-5"-38"15,-33 5 123-15,6 0-12 16,4 8-85-16,-1 3-26 16,-3 2-3-16,0-1-9 15,-1-1-57-15,-1-3-101 16,2-3-213-16,5-5-592 15</inkml:trace>
  <inkml:trace contextRef="#ctx0" brushRef="#br0" timeOffset="6908.12">24706 1710 1333 0,'0'0'0'15,"-6"72"0"-15,5-21 5 0,1 2 76 16,0 3-35-16,0-8-46 15,0-4 0-15,-2-10-40 16,2-13-203-16,0-18-411 16</inkml:trace>
  <inkml:trace contextRef="#ctx0" brushRef="#br0" timeOffset="7058.07">24753 1388 1222 0,'0'0'146'16,"0"0"-140"-16,0 0-6 0,0 0-5 16,0 0-23-16,0 0-145 15,44 74-270-15</inkml:trace>
  <inkml:trace contextRef="#ctx0" brushRef="#br0" timeOffset="7474.73">25172 894 956 0,'0'0'273'0,"0"0"-273"15,0 0-8-15,0 0 8 16,29 98 75-16,-22-31 6 15,-3 14-36-15,-1 12 20 0,1 18 2 16,4 8-32-16,-1 5-15 16,2-4-9-16,0-14-11 15,-1-21 0-15,-2-17-2 16,-2-27-6-16,2-17-9 16,-2-15-14-16,2-9-26 15,2-6-121-15,5-21-328 16</inkml:trace>
  <inkml:trace contextRef="#ctx0" brushRef="#br0" timeOffset="7656.87">25143 1532 1264 0,'0'0'11'0,"109"-6"-1"16,-42 6 104-16,11 0-49 15,5 0-65-15,4 17 0 16,1 7-39-16,6 2-125 16,4-4-463-16</inkml:trace>
  <inkml:trace contextRef="#ctx0" brushRef="#br0" timeOffset="10545.23">14991 2479 916 0,'0'0'292'15,"0"0"-200"-15,0 0-14 16,35-102 28-16,4 53-46 15,16-8-16-15,17-1 9 16,17 0 4-16,15 5-9 16,14 7 5-16,18 9-17 15,8 8-6-15,16 10-12 16,13 9-17-16,14 10 7 16,14 6-8-16,3 24-1 15,1 13 1-15,-9 13 18 0,-3 14-18 16,8 15-2-1,11 10 2-15,16 18 2 0,11 7-1 16,1 0 6-16,-3 0-7 16,-8-10 0-16,-1-8 4 15,3-9 2-15,6-10 5 16,5-10-7-16,14-12 1 16,-1-14 10-16,12-10 18 15,2-15-12-15,-7-10-5 16,2-12-14-16,-13 0 11 15,-9-17-13-15,-17-13 0 0,-24-10 0 16,-14-4 0 0,-16-7 0-16,-14-5 0 15,-14-3 0-15,-16-7 0 0,-14 3 0 16,-11-5 0-16,-13 8 0 16,-10-1 0-16,-15 8 0 15,-9 0 0-15,-11 6 0 16,-10 4 0-16,-7 9 0 15,-9 8 0-15,-8 9 0 16,-4 7 0-16,-3 3 0 16,0 1 0-16,-1 0 0 15,-2 3 0-15,0-4 0 16,0 2 0-16,0-2 0 16,0-3 0-16,0 1 0 0,-6 3 0 15,3 3 0 1,1 3 0-16,2 0-44 0,0 0-25 15,0 0-44-15,0 4-26 16,0 10 20-16,0 3-113 16,0 4-103-16,0 4-196 15</inkml:trace>
  <inkml:trace contextRef="#ctx0" brushRef="#br0" timeOffset="14396.95">13285 1712 256 0,'0'0'199'15,"89"-30"-199"-15,-45 21-26 16,-1 2 16-16,0 4 10 15,-5 3 5-15,-5 0-5 16,-5 0-2-16,-9 5-164 0</inkml:trace>
  <inkml:trace contextRef="#ctx0" brushRef="#br0" timeOffset="14864.68">13551 1705 592 0,'0'0'49'15,"0"0"-33"-15,96-36 29 16,-42 18 83-16,12-1-33 16,10 4-35-16,15 5-30 15,14 7-7-15,14 3-9 16,10 13-8-16,7 17 5 16,-2 11 7-16,-4 10 14 15,-5 20-18-15,-8 17 10 16,-7 16-24-16,-4 15-2 0,-12 11 2 15,-15 11 0-15,-21 16 0 16,-27 7 0-16,-28 7 2 16,-13-2 9-16,-46-9-4 15,-27-12-7-15,-24-20-7 16,-21-25-7-16,-23-29-22 16,-22-36-29-16,-12-32-5 15,-6-17 33-15,3-39-23 16,21-18-82-16,20-8-13 15,26-6 155-15,21-6 14 16,16-3 293-16,16-9-136 16,14-6-77-16,14-7 0 0,13-9 0 15,13-1-19-15,14-2-47 16,0 5-28-16,30 15-29 16,15 10-55-16,13 15-44 15,11 14 19-15,8 13-178 16,5 17-215-16</inkml:trace>
  <inkml:trace contextRef="#ctx0" brushRef="#br0" timeOffset="16900.02">22018 958 1129 0,'0'0'136'15,"0"0"18"-15,0 0 67 0,9-95-18 16,24 60-101-16,12-10-35 15,18-7-38-15,18-10-23 16,24 2-6-16,25 2 0 16,28 2 0-16,27 9 0 15,24 12 0-15,13 14 0 16,10 13 0-16,2 8 0 16,6 14 0-16,11 15 0 15,5 11 0-15,4 10 0 16,2 10 0-16,-3 12 0 15,-5 10 0-15,-19 6 0 16,-32 10 0-16,-40 2 0 0,-45 4 0 16,-42 8 0-1,-41 11 0-15,-35 16 0 0,-49 11 0 16,-52 11 0-16,-60-1 0 16,-62-10 0-16,-54-12 0 15,-50-25 0-15,-33-24 0 16,-10-31-21-16,4-30-2 15,18-28-32-15,38-32 15 16,39-36-15-16,44-21 20 16,48-13 33-16,48-6 2 15,41 2 5-15,31 0 22 16,19 2 36-16,17-4-30 16,14-4-18-16,9 5-9 0,29 9-6 15,27 11-8 1,28 22-39-16,24 19-55 15,25 22-100-15,24 24-39 0,22 11-133 16,13 33-319-16</inkml:trace>
  <inkml:trace contextRef="#ctx0" brushRef="#br0" timeOffset="17286.16">25367 2484 1590 0,'0'0'68'0,"125"-13"-59"16,-46 21-4-16,14 30 51 15,7 21 30-15,0 23-44 16,-5 17-21-16,-5 13-10 16,-4 7 1-16,5 9 0 15,5 0 0-15,5-8-3 16,0-9-5-16,-10-20 11 16,-14-19 5-16,-18-20-5 0,-19-20 16 15,-17-12-22-15,-13-13-7 16,-10-7-2-16,0 0-4 15,0-6-60-15,-12-17-59 16,-13-15-122-16,-9-9-69 16,-1-7-342-16</inkml:trace>
  <inkml:trace contextRef="#ctx0" brushRef="#br0" timeOffset="17799.91">25923 2321 1488 0,'0'0'83'16,"0"0"-30"-16,81-20-11 15,-77 20 96-15,-2 0-47 16,-2 0-72-16,-6 0-19 0,-30 1 0 15,-26 13 9 1,-28 1-1-16,-24 0-7 0,-17-1-1 16,-4-1 1-16,6-4-4 15,20-2 3-15,33 4 0 16,30-5 6-16,27 7-5 16,19 3-1-16,0 11 16 15,22 12 20-15,6 9-11 16,7 13-11-16,-1 9-6 15,5 7-6-15,-4 5-2 16,1 3-10-16,-6 0-58 16,-8-4-94-16,-9-11-194 0,0-13-416 15</inkml:trace>
  <inkml:trace contextRef="#ctx0" brushRef="#br0" timeOffset="24090.01">8519 4553 910 0,'-1'-78'363'15,"1"0"-333"-15,0-1 19 16,15 2 137-16,18-1-2 0,16 6-47 15,18-2-47 1,18 3-34-16,30 5-17 0,25 2-36 16,36 10-3-16,27 17 0 15,15 25 0-15,1 15 0 16,-4 45 0-16,-12 30 0 16,-12 30 0-16,-6 29 0 15,-20 19 0-15,-14 21 0 16,-32 12 0-16,-38 2 0 15,-37 2 0-15,-44-4 0 16,-37-13 0-16,-60-16 0 16,-50-19 0-16,-44-29 0 15,-39-36-4-15,-31-39-30 16,-12-35-16-16,0-26-25 0,18-42 45 16,27-28-1-16,35-24-24 15,31-21 54-15,32-13 1 16,34-20 18-16,40-13 24 15,39-8 12-15,17-4-9 16,44 7 4-16,30 12-23 16,34 16-12-16,32 21-13 15,30 30-1-15,21 35-11 16,4 38-3-16,-22 38-35 16,-28 32-68-16,-39 36-120 15,-30 12-320-15</inkml:trace>
  <inkml:trace contextRef="#ctx0" brushRef="#br0" timeOffset="25144.24">9483 4732 1539 0,'0'0'62'0,"0"0"-45"0,0 0 2 16,-70-81 86-16,-43 20 37 16,-50-20-60-16,-47-17-57 15,-36-12-14-15,-12-6-1 16,1 2 0-16,20 7-10 15,24 10-3-15,29 11 3 16,32 12 2-16,33 13 0 16,23 13 12-16,23 14-4 15,21 13-10-15,22 9 0 0,15 10 0 16,12 2 0-16,3 0 0 16,0 0 0-16,0 0 0 15,0 0 0-15,3 0 0 16,12 11 0-16,10 12-63 15,16 9-117-15,11-6-160 16,12-2-399-16</inkml:trace>
  <inkml:trace contextRef="#ctx0" brushRef="#br0" timeOffset="25642.82">8852 3752 1518 0,'0'0'91'0,"0"0"-79"16,0 0 20-16,-97-80 140 15,88 75-53-15,5 4-36 16,4 1-63-16,0 0-20 16,0 0 0-16,0 0 0 0,0 0 0 15,15 2 0 1,15 15 0-16,16 16 0 0,12 17 0 16,12 16 0-16,6 12 0 15,-1 11 0-15,-1 9 0 16,-7 5 0-16,-10 0 0 15,-15-5 0-15,-15-9 0 16,-18-11 0-16,-9-8 0 16,-14-8 0-16,-25-7 0 15,-16-3 0-15,-19-4 0 16,-9-7 0-16,-5-7 0 16,2-10 0-16,15-7 0 15,12-4 0-15,13-1 0 16,15 0 0-16,10 4-79 15,12 3-176-15,9 4-71 0,0 1-249 16</inkml:trace>
  <inkml:trace contextRef="#ctx0" brushRef="#br0" timeOffset="27526.09">5711 6750 921 0,'119'-71'15'16,"24"23"2"-16,23 15 34 15,16 17 24-15,24 16-19 16,18 10 3-16,8 34-8 16,4 25-3-16,-5 28-11 15,-13 30 2-15,-24 29 8 16,-39 24-1-16,-55 19-9 16,-65 2-25-16,-55 1-8 15,-92-5-4-15,-70-18-9 16,-58-36-15-16,-56-34-84 0,-42-51 23 15,-14-41-15 1,-9-22-104-16,28-49-170 0,44-33-134 16</inkml:trace>
  <inkml:trace contextRef="#ctx0" brushRef="#br0" timeOffset="27642.59">4977 7755 460 0,'-16'-156'645'16,"16"-2"-497"-16,19 6-114 15,30 19-18-15,17 22-16 16,23 19-13-16,26 27-91 15,18 18-13-15,24 20-117 16,4 21-82-16</inkml:trace>
  <inkml:trace contextRef="#ctx0" brushRef="#br0" timeOffset="28229.58">9777 8111 1116 0,'0'0'78'0,"143"-117"15"15,-52 76-18-15,24 13-20 16,21 18-22-16,20 10-21 15,22 13 12-15,-1 31 7 16,-5 23 22-16,-16 32 15 16,-23 33-16-16,-18 40-25 15,-30 35-18-15,-37 16-9 0,-42 14-1 16,-33-16-25-16,-68-19-52 16,-47-28-22-16,-55-39 68 15,-36-34 20-15,-40-37 11 16,-22-44-24-16,-14-23-53 15,-1-58-61-15,14-37-114 16,28-26 26-16,42-31 137 16,46-12 90-16,43-8 90 15,34-6 85-15,35-4-7 16,24-10-71-16,24-9-53 16,18-5-44-16,4 14-73 15,29 21 1-15,13 32-211 16,13 36-170-16</inkml:trace>
  <inkml:trace contextRef="#ctx0" brushRef="#br0" timeOffset="29394.81">5404 8524 1059 0,'0'0'9'16,"149"123"6"-16,-46-37 15 15,26 17-3-15,25 15-4 0,25 17 1 16,24 17 0 0,22 12-13-16,21 12-7 0,24 9-2 15,48 17 1-15,74 25 27 16,71 13-23-16,74 11-5 15,40 1 2-15,33-8 73 16,19-1 54-16,13-14-58 16,10-17-30-16,5-24-11 15,13-36-28-15,6-29 1 16,13-35 1-16,7-30-6 16,5-32 1-16,1-26-1 15,-3-31 2-15,-8-42-2 16,-14-31 0-16,-15-38-7 15,-20-42-23-15,-25-40-23 16,-29-36 40-16,-33-38 9 0,-42-34 4 16,-38-24 0-16,-54-21 1 15,-50-11 5-15,-49 0-1 16,-53 3 20-16,-38 5 12 16,-40 12 5-16,-35 13-10 15,-24 13-9-15,-24 23-14 16,-7 28-4-16,-12 28 13 15,-9 33 6-15,-13 19 21 16,-14 25-13-16,-17 21-4 16,-16 20-18-16,-19 23 1 15,-1 19-10-15,-21 19 2 16,-15 14-2-16,-9 11-2 0,-7 6 1 16,-4 8 0-16,-5 3 0 15,-2 1 0-15,0 1-1 16,-1-7-3-16,6-2-8 15,7-6-29-15,11-5 7 16,9 0 12-16,10-7 16 16,9 2 6-16,9-3 5 15,3 8-4-15,0 12 2 16,0 10 2-16,6 8-3 16,1 7-2-16,2 5 1 15,0 0-1-15,-3-2 0 16,-1-3-21-16,-5-1-38 15,0-4-99-15,0-3-32 0,-17-2-78 16,-4 3-146-16</inkml:trace>
  <inkml:trace contextRef="#ctx0" brushRef="#br0" timeOffset="29812.03">24212 4403 1265 0,'0'0'90'0,"0"0"5"16,0 0 59-16,0 0 13 15,0 0-52-15,21-90-85 16,2 24-9-16,5-15 13 15,5-10-16-15,6-6-12 16,4-1 0-16,0 9-2 16,5 11 0-16,-3 22 3 15,4 20 1-15,0 24 11 16,8 12-19-16,11 16-7 16,13 38 0-16,13 22 0 15,10 15 4-15,1 5 1 16,-8-8 1-16,-14-11 0 15,-15-11-8-15,-18-15-24 16,-14-15-35-16,-14-12-34 0,-14-9-38 16,-8-5-48-16,-9-3-71 15,-14-4-47-15,4-3-604 16</inkml:trace>
  <inkml:trace contextRef="#ctx0" brushRef="#br0" timeOffset="31597.22">27591 7886 1592 0,'0'0'76'0,"101"-50"-24"15,-59 14-22-15,-11-20 9 16,-14-34 22-16,-14-42-24 16,-3-52-25-16,-40-56-6 15,-29-45-6-15,-27-30 2 16,-39 0 1-16,-30 20-3 16,-21 30 0-16,-8 41 0 15,18 24-4-15,26 30-2 16,29 23 6-16,27 16 5 15,25 20-3-15,17 10 0 16,16 15-1-16,11 16 3 16,10 12-3-16,3 15 4 0,6 10-2 15,3 8-3-15,0 8-1 16,0 3-10-16,-1 4-77 16,-3 2-127-16,2 1-70 15,5 2-193-15</inkml:trace>
  <inkml:trace contextRef="#ctx0" brushRef="#br0" timeOffset="31956.19">26802 4299 1504 0,'0'0'17'15,"0"0"-17"-15,-35-72 0 16,-23 38 11-16,-21-3 55 16,-13-2-13-16,-10 3-24 15,-3 2-19-15,3 3-2 16,8 7-6-16,12 7 4 16,16 6-5-16,20 9 0 15,19 2 0-15,13 0 12 16,7 19 82-16,7 20 14 15,0 23-42-15,10 22-33 16,12 14-14-16,2 6-20 16,-6-4 0-16,-5-5 0 15,-9-9 0-15,-4-8-3 0,-7-9-127 16,-21-15-171-16,-5-8-136 16,1-17-683-16</inkml:trace>
  <inkml:trace contextRef="#ctx0" brushRef="#br0" timeOffset="38356.26">22149 978 1268 0,'0'0'62'15,"57"-89"-10"-15,-23 41 1 16,10 0 2-16,12-1 29 16,13 4-46-16,15 5-20 15,13 7-8-15,13 1-2 16,12 6 26-16,5 6-11 15,3 3-15-15,2 3 6 16,-3 2 7-16,1-1-7 0,7 4-9 16,5 3-3-1,15 6-1-15,17 0-1 0,9 18 6 16,9 14 9-16,-11 11 10 16,-12 3-6-16,-16 7-18 15,-17 5 1 1,-9 5 4-16,-10 7-1 0,-7 1-1 15,-6 6-1-15,-9 5 1 16,-5 8-2-16,-11 6 2 16,-6 8-2-16,-16 8-2 15,-17 3 0-15,-19 2-5 16,-20-1 5-16,-5-6-1 16,-41-3 1-16,-19-2 2 15,-19-6-2-15,-19-4 0 16,-19-8-5-16,-20-5-1 0,-19-15 6 15,-18-8 0-15,-23-14 0 16,-26-20 2-16,-20-20-2 16,-23-10 0-16,-3-34-5 15,3-9 1-15,25-8-12 16,33 0-85-16,35-4-41 16,35-10 92-16,18-5 50 15,14-12 27-15,11-8-16 16,16-3 14-16,11-2 42 15,14-6 0-15,11-8-17 16,14-5-8-16,13-1-15 16,20-2 3-16,4 1-12 0,31 1-12 15,17 1-6-15,24 7-1 16,26 16-5-16,25 13-20 16,23 18-50-16,19 19-84 15,16 17-70-15,6 18-136 16,2 11-135-16</inkml:trace>
  <inkml:trace contextRef="#ctx0" brushRef="#br0" timeOffset="41409.19">5281 6752 1241 0,'0'0'112'0,"-3"-92"26"0,24 39 26 16,33-3-20 0,31 3-81-16,30 4-45 0,19 11 8 15,12 14-4-15,5 23 6 16,-5 6-28-16,-3 36-3 15,2 18 3-15,3 15 0 16,-4 19 0-16,-1 15 4 16,-11 18-2-16,-24 22 6 15,-24 11-5-15,-29 16 3 16,-31 1-2-16,-24 2 0 16,-15-3-1-16,-49-7 2 15,-37-10 1-15,-44-18 4 16,-40-19-5-16,-28-22-5 0,-23-28 0 15,-16-28 2-15,-5-25 1 16,-2-18-3-16,7-48-10 16,19-35 10-16,17-37 0 15,20-29 5-15,28-26-1 16,28-22-4-16,38-14 0 16,46-10 0-16,39 6 1 15,35 17 1-15,61 25 2 16,51 25-4-16,47 21-11 15,38 22-26-15,27 35-24 16,4 42-6-16,5 31-156 16,-11 53-137-16,-11 27-460 0</inkml:trace>
  <inkml:trace contextRef="#ctx0" brushRef="#br0" timeOffset="42076.67">8812 8478 1343 0,'112'-113'0'0,"4"2"-12"16,5 11 12-16,6 21 41 15,16 27 64-15,15 23-26 16,16 21-55-16,14 8 15 15,3 34-17-15,8 11 34 16,8 14-4-16,4 13-23 16,-6 9-8-16,-11 10 9 15,-24 5 8-15,-19 7 23 0,-20 1-22 16,-19 7-23 0,-24 7-12-16,-24 3 3 0,-31 3 0 15,-33 10-7-15,-17 3 0 16,-63 0-2-16,-45 1 1 15,-51-11-9-15,-50-17 6 16,-44-18 4-16,-32-26 1 16,-22-29-1-16,-7-25-7 15,7-12-1-15,23-37-24 16,29-21-23-16,46-21 7 16,48-21 5-16,38-28 5 15,31-27 38-15,31-20 7 16,29-20 5-16,45-6-6 15,23 3 7-15,54 9-3 0,29 10 20 16,22 24-14-16,22 20-16 16,21 21-15-16,9 29-36 15,10 18-51-15,-4 25-86 16,-15 29-59-16,-16 13-491 16</inkml:trace>
  <inkml:trace contextRef="#ctx0" brushRef="#br0" timeOffset="44811.35">7264 6928 951 0,'0'0'28'0,"0"0"8"16,94-38 14-16,-54 23 40 16,3-1-36-16,8-2-17 15,4-5-27-15,3-1 1 16,11-3 1-16,10-5-12 16,22-1-2-16,20-4-1 15,25 1 2-15,18 11-37 0,9 9-9 16,-4 10 47-1,-4 5 20-15,-8 1 46 16,13 0-9-16,39 0 5 0,55 9-62 16,61 35-63-16,57 21-83 15,30 22 146-15,17 7 155 16,7 7-31 0,-17 2-34-16,-9-9-17 0,-26-7-7 15,-28-19-9-15,-11-15-16 16,-6-8-37-16,0-12-4 15,9-7 0-15,8-9 4 16,13-10-4-16,4-7 0 16,4-6 4-16,-3-21-4 15,-7-12 0-15,-15-14 4 16,-9-15 7-16,-7-10-11 0,-8-4 0 16,-2-1 5-16,-3 1-5 15,-4 5-1-15,-4 0 1 16,-8-1 7-16,-10 4 3 15,-14-4-3-15,-7-3 10 16,-19-5-3-16,-16-9 8 16,-18-6-17-16,-21-6 4 15,-10-2 5-15,-17 0 16 16,-5 4-1-16,-15 5 4 16,-13 1-19-16,-6 2-9 15,-14-1 1-15,-5 2-2 16,-11-4-4-16,-7 0 0 0,-10 0 0 15,-9 4 0-15,-8 4 0 16,-4 6 0-16,-1 9 0 16,4 6 0-16,0 5 0 15,-4 9 0-15,-7 9 0 16,-14 6 0-16,-7 4 0 16,-12 4 0-16,-6 3 0 15,-5 3 0-15,-6 3 0 16,0 5 0-16,-2 4 0 15,1 3 0-15,-3 4 0 16,0 7 0-16,-3 1 0 16,-1 1-50-16,-2 0-132 15,-8 3-126-15,-20 16 31 16,-9 6-108-16</inkml:trace>
  <inkml:trace contextRef="#ctx0" brushRef="#br0" timeOffset="45194.91">22882 4356 1170 0,'0'0'169'16,"0"0"-167"-16,0 0-1 15,106-98 31-15,-62 72 75 0,5 1-16 16,1 6-32-1,1 5-3-15,-2 6-6 0,0 5 14 16,-4 3-33-16,0 11-9 16,-2 22-22-16,0 20-5 15,-4 19 4-15,-2 13-2 16,-4 7 2-16,-3 0-5 16,-6-5 6-16,-6-9-9 15,-5-6 2-15,-2-10-13 16,0-9-9-16,0-14 3 15,2-14 4-15,-2-13-6 16,-1-9 22-16,4-3-22 16,-2 0-47-16,1-9-1 15,-3-11-74-15,1-7 5 16,-5-2-70-16,1-1-128 0,-2 2-280 16</inkml:trace>
  <inkml:trace contextRef="#ctx0" brushRef="#br0" timeOffset="46879.54">25537 12247 703 0,'0'0'823'16,"0"0"-680"-16,0 0-5 15,0 0-5-15,0 0-49 16,49 133-61-16,-46-55-23 16,-3 12 0-16,0 9 0 15,-6-3 0-15,-10-11 0 16,-2-20-28-16,-3-27-144 16,-1-32-143-16,-2-25-91 15,4-52-375-15</inkml:trace>
  <inkml:trace contextRef="#ctx0" brushRef="#br0" timeOffset="47013.32">25509 11900 1449 0,'0'0'105'0,"0"0"-38"16,0 0 22-16,0 0-45 16,0 0-44-16,0 0-20 15,102 56-44-15,-73-7-90 16,-1 0 44-16,3-2-88 15,2-1-102-15,2-6-113 16</inkml:trace>
  <inkml:trace contextRef="#ctx0" brushRef="#br0" timeOffset="47363.64">25937 12312 910 0,'0'0'319'16,"0"0"-113"-16,0 0-14 0,0 0-17 15,0 0-67 1,0 0-59-16,4 13-19 0,-4-1-22 15,3 10-7-15,2 10 8 16,-1 6-8-16,1 1-1 16,1 1 0-16,2-3-1 15,1-9-1-15,2-8-7 16,2-9-8-16,4-11 8 16,5 0 9-16,6-18-1 15,2-11-3-15,3-7 3 16,-2 0 1-16,2 1 6 15,-3 6-4-15,-3 5 3 0,-8 13 6 16,-8 8-4 0,-4 3-7-16,2 28-4 0,6 16-12 15,3 16 16-15,0 6-25 16,1 0-8-16,1-4-15 16,-1-9-27-16,2-19-47 15,0-21-8-15,6-13 3 16,6-23-130-16,7-28-267 15</inkml:trace>
  <inkml:trace contextRef="#ctx0" brushRef="#br0" timeOffset="47563.53">26756 12247 1187 0,'0'0'15'0,"0"0"8"0,0 0 13 16,10 79 126-16,4-39-70 15,3 2-46-15,0-3-16 16,-4-1-24-16,-4-5-6 16,-4-4-34-16,-5-12-110 15,0-17-161-15,-9-13-354 16</inkml:trace>
  <inkml:trace contextRef="#ctx0" brushRef="#br0" timeOffset="47698.79">26588 11794 1376 0,'0'0'9'0,"0"0"-5"15,108-9-8-15,-68 34 0 0,-3 12-49 16,-5 0-203-16,-4-5-209 16</inkml:trace>
  <inkml:trace contextRef="#ctx0" brushRef="#br0" timeOffset="47931.14">27343 11773 1454 0,'0'0'31'0,"0"0"-31"16,88 99 44-16,-58-19 50 0,-2 9-42 15,-8 7-38 1,-5-3-10-16,-5 3-3 0,-4-8-1 15,-3-13-2 1,-3-13-56-16,0-20-51 0,0-13-57 16,0-14-66-16,-10-15-45 15,-1 0-100-15</inkml:trace>
  <inkml:trace contextRef="#ctx0" brushRef="#br0" timeOffset="48063.69">27277 12401 1120 0,'0'0'165'0,"0"0"-78"16,0 0 20-16,116-43-63 16,-45 43-20-16,4 0-22 0,-1 8-2 15,-4 12-15-15,-8 8-154 16,-7 5-194-16</inkml:trace>
  <inkml:trace contextRef="#ctx0" brushRef="#br0" timeOffset="48469.56">25523 13397 1825 0,'0'0'55'0,"0"0"-11"16,24-81-39-16,-45 79 0 16,-25 2 0-16,-22 22 8 15,-28 23 12-15,-25 21-9 16,-20 13-8-16,-16 15-1 15,-22 15-2-15,-16 3 4 16,-13-2-9-16,4-4-3 16,19-18-10-16,33-15-42 15,36-16-16-15,32-16 17 0,26-16 2 16,15-14-31-16,11-11-14 16,7-2-33-16,7-24-154 15,6-7-352-15</inkml:trace>
  <inkml:trace contextRef="#ctx0" brushRef="#br0" timeOffset="48931.95">21565 14805 1255 0,'0'0'242'0,"0"0"-176"0,0 0 72 16,0 0-26-16,0 0-57 15,0 0 2-15,113 95-21 16,-81-39-22-16,-12 10-9 16,-12 3-5-16,-8 3-5 15,0-3 2-15,-14-10-22 16,-6-13-36-16,-1-14 3 15,4-18-12-15,-1-14-57 16,5-25 64-16,8-31 57 16,5-25-9-16,20-15 15 15,31-11 35-15,17 1 29 0,16 6 43 16,7 13 0-16,1 17-21 16,-7 16-31-16,-12 16-43 15,-19 18-1-15,-18 11-6 16,-17 9-2-16,-16 16-3 15,-3 21-21-15,-21 13 4 16,-19 8-31-16,-14 1-29 16,-8-2-67-16,-7-6-54 15,1-16-127-15,12-16-357 16</inkml:trace>
  <inkml:trace contextRef="#ctx0" brushRef="#br0" timeOffset="49370.29">22441 14757 1567 0,'0'0'19'0,"0"0"-18"15,0 0-1-15,0 0 1 16,0 0 3-16,0 0 5 16,83 4-3-16,-75 23 1 15,-2 1 1-15,1 8-8 16,0-1 5-16,4 1-5 15,5 2 0-15,2-2 0 16,1 1-3-16,4 5-6 0,-2 2-2 16,1 2 3-16,0 1 3 15,-4-3 3-15,-4-6 1 16,-7-10-2-16,-4-9 0 16,-3-6 1-16,0-7-12 15,0-6-46-15,0 0 59 16,0-2 1-16,10-8 14 15,4-1-12-15,1 5 14 16,0 4-1-16,1 2-5 16,1 3-6-16,-1 16 6 15,1 12 9-15,2 10 8 16,-5 5-11-16,-4 7 0 16,-10 3-15-16,-12-1 1 15,-28-1-4-15,-22-4 1 16,-11-11-63-16,-9-16-96 0,8-21-225 15</inkml:trace>
  <inkml:trace contextRef="#ctx0" brushRef="#br0" timeOffset="49832.78">26223 13148 1705 0,'0'0'79'0,"96"24"-69"16,-37 31-9-16,19 22 0 15,13 20 18-15,6 16 16 0,3 16-20 16,7 13-7-16,7 4-4 15,3 2-4-15,9-11-2 16,-4-6-2-16,-9-15-8 16,-7-14-37-16,-15-15-92 15,-13-7 9-15,-13-10-92 16,-8-3-99-16,-5-10 63 16,-8-8-323-16</inkml:trace>
  <inkml:trace contextRef="#ctx0" brushRef="#br0" timeOffset="50265.89">27582 15170 1358 0,'0'0'191'16,"0"0"-190"-16,0 0-1 15,-37 118 7-15,31-56 0 16,6 8 53-16,0 11-6 15,0 8-28-15,0 4-20 16,0-1-3-16,-6-2-3 16,-17-6-5-16,-2-13-11 15,-1-15-43-15,4-20-31 16,8-27-39-16,14-12-6 16,0-45 82-16,32-17-1 15,22-20-15-15,16-7 69 16,6 0 96-16,6-2-2 15,3 2 45-15,-4 5-67 16,-4 7-10-16,-7 17 4 16,-12 15-7-16,-14 19-3 0,-16 15-17 15,-13 14-36-15,-11 14-3 16,-4 29-29-16,-9 18 15 16,-22 9 5-16,-18 3-10 15,-17-4 4-15,-16-8-26 16,-13-11-42-16,-10-19-37 15,-2-17-59-15,15-14-60 16,21-22-469-16</inkml:trace>
  <inkml:trace contextRef="#ctx0" brushRef="#br0" timeOffset="50666.81">28392 15593 768 0,'0'0'378'16,"0"0"-378"-16,0 0 0 15,0 0 0-15,0 0 49 16,0 0-24-16,-23 1-25 16,4 14 0-16,3 8-1 15,2 10 1-15,-2 7 1 0,4 10 5 16,0 2 0-16,-1-1-3 15,7-5-3-15,3-8-2 16,3-14-7-16,4-12-46 16,26-12 46-16,13-8 9 15,11-17 13-15,3-6 51 16,-2 1 40-16,-10 4 38 16,-12 8-44-16,-13 6-31 15,-8 12-14-15,-11 8-53 16,1 33-6-16,-2 32-3 15,0 22 8-15,-2 15-16 16,-14 12-25-16,-3-2-32 0,4-5-80 16,7-12-179-1</inkml:trace>
  <inkml:trace contextRef="#ctx0" brushRef="#br0" timeOffset="51418.18">19765 14243 959 0,'0'0'26'16,"180"-48"11"-16,-50 36 16 15,34 5 23-15,31 7-23 16,23 0-13-16,18 11-10 15,11 16 25-15,8 11-17 16,13 17 31-16,0 17-7 16,3 19 5-16,-1 20-35 15,-17 15-21-15,-21 14 10 16,-35 7 9-16,-49 12 20 16,-43 1-31-16,-45-3-19 15,-43-1-7-15,-22-10-7 0,-60-7-12 16,-50-12-6-16,-48-20 14 15,-50-27 0-15,-38-41 14 16,-34-37 4-16,-23-27 1 16,-15-54 1-16,0-38 0 15,9-24 0-15,30-17 14 16,37-6 27-16,43-10-10 16,59-11-31-16,53-9-2 15,56 2-29-15,39 10-14 16,72 27-5-16,50 29 17 15,38 27-4-15,19 33-1 16,0 23 16-16,-9 33-43 0,-17 10-80 16,-13 34-93-1,-11 14-299-15</inkml:trace>
  <inkml:trace contextRef="#ctx0" brushRef="#br0" timeOffset="55654.43">24530 12305 796 0,'0'0'131'16,"0"0"-94"-16,-6-108 41 15,6 57 24-15,21-15-41 16,28-14-3-16,30-20-14 16,27-15-36-16,33-11-8 0,27-4 3 15,30 1 13 1,33 6 7-16,21 11 21 0,11 27 15 15,8 30-27-15,5 31-17 16,7 24 26-16,-8 36-5 16,-15 28 30-16,-32 24 7 15,-30 17-38-15,-35 18-24 16,-36 18-6-16,-49 16 1 16,-62 14 2-16,-49 11 11 15,-79 4-15-15,-57-1-4 16,-51-12-25-16,-46-14 0 15,-32-29 9-15,-22-29-7 16,-9-35-46-16,1-39-17 16,17-27-16-16,19-34-62 0,30-43 16 15,37-28 86-15,36-23 62 16,37-18 46-16,41-8 63 16,37-6 40-16,36-5-33 15,28-5-19-15,12 1-38 16,27 11-29-16,22 9-26 15,18 19-4-15,15 18-50 16,11 22-66-16,7 32-130 16,10 29-193-16</inkml:trace>
  <inkml:trace contextRef="#ctx0" brushRef="#br0" timeOffset="56724.93">28930 14966 950 0,'132'0'11'0,"-1"34"46"16,3 46-46-16,6 37 3 15,-2 40 29-15,-7 29 10 16,-18 20 2-16,-35 23 16 16,-49 1 18-16,-35-7-46 15,-80-14-13-15,-63-33-22 16,-55-35-8-16,-43-43-20 16,-24-46-43-16,-19-43-35 15,-6-27 19-15,0-51 17 16,11-33-36-16,28-28 33 15,36-21 41-15,40-15 24 16,54 0 5-16,53 9-3 0,57 8 3 16,33 11-4-16,61 3 1 15,32-3-2-15,31 2 0 16,30-4-3-16,24 4-28 16,21 11 30-16,23 11-92 15,4 24-23-15,-2 23-166 16</inkml:trace>
  <inkml:trace contextRef="#ctx0" brushRef="#br0" timeOffset="57090.7">30209 14430 1150 0,'-26'-144'2'0,"-20"-27"0"16,-21-18-2-16,-23-16 1 16,-26-13 17-16,-26-2-2 15,-25 7-5-15,-20 14-7 16,-8 30-2-16,7 34-2 16,11 36 2-16,19 31-2 15,13 19 0-15,21 20-1 16,17 10 0-16,22 12-10 15,25 4-1-15,22 3-6 16,23 0-21-16,15 17-48 16,6 5 74-16,27 4 13 0,8 5 8 15,5-1-2-15,0-6-6 16,-1-9-68-16,6-5-132 16,6-1 48-16</inkml:trace>
  <inkml:trace contextRef="#ctx0" brushRef="#br0" timeOffset="57291.21">29554 12715 951 0,'0'0'0'0,"0"0"-179"15,-150-47 100-15,56 30 16 16,-11 3-26-16,-5 4-24 16,2 3-135-16</inkml:trace>
  <inkml:trace contextRef="#ctx0" brushRef="#br0" timeOffset="57973.36">29006 12146 1411 0,'0'0'46'0,"0"0"-24"0,0 0 1 15,0 0 17-15,33-80-40 16,-93 59 0-16,-28 1-10 16,-20 2 9-16,-12 7-7 15,3 5-6-15,12 3-2 16,23 3 7-16,33 0-12 15,25 0 11-15,19 4 8 16,5 16 2-16,0 17 6 16,0 20 7-16,0 31-10 15,-1 29-1-15,-11 23 0 16,-4 22-2-16,-7 8-3 16,-2-4-6-16,-3-13-95 15,2-35-213-15,11-33-348 0</inkml:trace>
  <inkml:trace contextRef="#ctx0" brushRef="#br0" timeOffset="60676.8">19694 14342 949 0,'0'0'103'15,"156"-73"-62"-15,-28 30-7 0,51-3 3 16,53-2 43-16,46 2-44 16,44 10 12-16,38 20 22 15,14 16 7-15,8 50 17 16,-5 39-43-16,-17 35-35 15,-20 31-13-15,-30 26 0 16,-52 20 1-16,-74 9 33 16,-92-4 33-16,-92-5-20 15,-118-15-23-15,-101-13-20 16,-82-14 0-16,-63-27-7 16,-48-29-6-16,-35-34-1 15,-5-39-3-15,7-30-34 16,23-20-27-16,46-50 52 0,52-27 19 15,57-17 2-15,62-13 10 16,55-4 9-16,49-9-8 16,34-10-5-16,24-8 0 15,24-15 2-15,19-9-7 16,26-5-3-16,53 11-15 16,40 26-15-16,43 38 25 15,45 44-1-15,38 46-1 16,35 31 1-16,14 48 6 15,-2 28 0-15,-16 17-38 16,-30 8-79-16,-31 9-12 16,-45 6-40-16,-58-2-90 15,-52-11-125-15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38:06.8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2707 1811 1267 0,'0'0'674'0,"0"0"-568"16,0 0-106-16,0 0 0 16,0 0 0-16,0 0 0 15,0 0 0-15,-18-12 0 16,18 19 0-16,0 25 0 15,-12 28 0-15,-10 29 0 16,-4 26 0-16,-1 18 0 16,2 9 0-16,6 11 0 15,2-3 0-15,-2-7 0 16,5-13 0-16,-8-24 0 16,-2-21 0-16,-7-27 0 0,-5-25 0 15,-1-22 0-15,-3-11 0 16,-5-30-64-16,-7-24-79 15,-5-15-253-15,-6-9-489 16</inkml:trace>
  <inkml:trace contextRef="#ctx0" brushRef="#br0" timeOffset="191.66">2061 2601 1725 0,'0'0'127'16,"131"-22"-18"-16,-44 14-45 0,8-1-42 16,14 3-22-1,-1 1 0-15,-3-1 0 0,-8 5 0 16,-4 1 0-16,-5 0-44 16,-2 8-143-16,-2 11-179 15,-8 8-274-15</inkml:trace>
  <inkml:trace contextRef="#ctx0" brushRef="#br0" timeOffset="507.52">3363 2806 1683 0,'0'0'111'0,"0"0"-8"15,102-57-3-15,-71 40-50 0,-7 6-50 16,-9 6 0-16,-8 5 0 15,-4 0 0-15,0 26 0 16,-3 13 0-16,0 16 0 16,-3 9-34-16,-18-2-9 15,-7-4-30-15,-3-9 13 16,-4-15 10-16,-1-17 8 16,-1-17 29-16,-6-2 13 15,1-29 11-15,2-13-4 16,4-5-7-16,6-4-14 15,14-3-86-15,7 6-29 16,9 3-55-16,12 6-18 0,24 10-161 16</inkml:trace>
  <inkml:trace contextRef="#ctx0" brushRef="#br0" timeOffset="854.48">3563 2788 1273 0,'0'0'201'0,"0"0"-70"16,0 0 5-16,0 0-15 16,0 0-56-16,0 0-65 15,15 21-5-15,-3 9-6 16,10 11 11-16,2 10-1 16,3 1 2-16,-6-4-2 0,0-8 2 15,-8-8-2-15,-4-15 0 16,-9-12 1-16,0-5 0 15,0-9 15-15,-3-27 16 16,-12-11-22-16,-7-13-7 16,5 1-2-16,4 4 1 15,9 6 1-15,4 8-2 16,0 7 0-16,22 9 0 16,11 9-19-16,10 11-18 15,6 5-22-15,6 0-46 0,8 0-60 16,1 5-76-1,-4-3-149-15,-2-2 245 16</inkml:trace>
  <inkml:trace contextRef="#ctx0" brushRef="#br0" timeOffset="1079.07">4119 2330 1417 0,'0'0'197'0,"0"0"-9"15,0 0-95-15,0 0-2 16,0 0-30-16,0 0-61 16,3 93 0-16,2-32 0 15,-4 11 0-15,2 10 0 16,0 6 0-16,2-1 0 16,5-5 0-16,7-7-74 0,2-10-175 15,11-13-95-15,6-21-267 16</inkml:trace>
  <inkml:trace contextRef="#ctx0" brushRef="#br0" timeOffset="1355.41">4646 2710 1274 0,'0'0'80'15,"0"0"-56"-15,0 0-24 16,-88-76 0-16,30 76 5 15,-8 1 16-15,0 21-19 16,7 6 0-16,8 1-2 16,11 1 0-16,10-5-2 0,14-3 2 15,10-5 0-15,6-3 0 16,6 0 21-16,25-1 95 16,9 1-16-16,10-2 7 15,5 4-44-15,7 4-28 16,16 3-35-16,8 8-2 15,13 1-159-15,12-4-349 16</inkml:trace>
  <inkml:trace contextRef="#ctx0" brushRef="#br0" timeOffset="3488.86">1827 3510 680 0,'0'0'74'16,"-97"0"-4"-16,55 0 91 16,5 10 29-16,16-1 1 15,6-1-63-15,9-3-35 16,6-2 3-16,0-3 42 16,0 0-28-16,22 0-18 15,22 0-68-15,33-11-24 0,35-14 0 16,30-4 0-1,32-5 0-15,32-4 0 0,27-3 0 16,37 2 0-16,19 2 0 16,4 1 0-16,-1 5 0 15,-15 2 0-15,-16 5 0 16,-31 2 0-16,-33 5 0 16,-45 3 0-16,-40 6 0 15,-39 4 0-15,-28 4 0 16,-26 4 0-16,-19 27 0 15,-9 11-192-15,-40 6-127 16,-21-4-239-16</inkml:trace>
  <inkml:trace contextRef="#ctx0" brushRef="#br0" timeOffset="3862.9">1760 3735 1106 0,'0'0'0'16,"-90"-13"-55"-16,75 11 55 15,15-1 310-15,0-1 13 16,24-5-85-16,25-7-142 16,39 0-67-16,33-4-29 15,42-1 0-15,41-6 0 16,36-2 0-16,35 0 0 15,13 5 0-15,4 4 0 0,-10 7 0 16,-11 7 0-16,-2 6 0 16,-7 0 0-16,-11 12 0 15,-19 6 0-15,-39 3 0 16,-42-4 0-16,-54-2 0 16,-44-8 0-16,-36-5 0 15,-13-2 0-15,-4 3 0 16,0 8-249-16,-9 5-346 15</inkml:trace>
  <inkml:trace contextRef="#ctx0" brushRef="#br0" timeOffset="9438.26">8405 4478 1287 0,'0'0'91'16,"0"0"12"-16,0 0 4 16,0 0 34-16,0 0-30 15,0 0-34-15,0 0-6 16,0 0-21-16,58-44-41 15,-58 41-9-15,0 1 0 16,0 1 0-16,0 1 0 16,0 0 0-16,0 0 0 15,1 1 0-15,5 26 0 16,5 26 0-16,-1 31 0 16,2 36 0-16,-7 25 0 15,-4 22 0-15,-1 11 0 0,0-1 0 16,0-3 0-16,0-4 0 15,0-3 0-15,0-13 0 16,7-4 0-16,2-14 0 16,2-8 0-16,2-12 0 15,1-9 0-15,-2-15 0 16,4-8 0-16,-7-13 0 16,-4-4 0-16,-5-10 0 15,0-4 0-15,0-5 0 16,-3-4 0-16,-5-6 0 15,2-7 0-15,0-12 0 16,3-6 0-16,3-10 0 16,0-3 0-16,0-3 0 15,-4-28-105-15,4-17-132 16,0-16-124-16,10-10-408 0</inkml:trace>
  <inkml:trace contextRef="#ctx0" brushRef="#br0" timeOffset="11946.24">8525 4391 881 0,'0'0'71'0,"0"0"89"15,96 0-30-15,-54-2 19 16,10 2-32-16,11-1-47 16,14-1-33-16,17-3 1 15,17 2 5-15,11 2 10 16,12 1 6-16,2 0-8 16,4 1-18-16,0 7-14 15,-10-2-3-15,-6 0 6 0,-5-4-16 16,0-2 10-16,-8 0 9 15,2 0 5-15,-4 0-9 16,-6 0-21-16,-6 0 0 16,-9 0 0-16,-8 0 0 15,-9 0 0-15,-7 0 0 16,-8 0 0-16,-10 0 0 16,-16 0 0-16,-13 0 0 15,-7 0 0-15,-7 0 0 16,-3 0 0-16,0 0 0 15,0 0 0-15,0 0 0 16,0 0 0-16,0 0 0 16,0 0 0-16,0 0 0 15,0 0 0-15,0 0 0 16,0 0 0-16,0 0 0 0,0 0 0 16,0 0 0-16,0 0 0 15,0 0 0-15,0 0 0 16,0 0 0-16,0 0 0 15,0 0 0-15,0 0 0 16,0 0 0-16,0 0 0 16,0 0 0-16,0 0 0 15,0 5 0-15,0 10 0 16,3 7 0-16,0 11 0 16,2 4 0-16,-4 8 0 0,2 11 0 15,0 7 0-15,0 13 0 16,-1 15 0-16,-2 8 0 15,0 13 0-15,-5 8 0 16,-8 6 0-16,-5 7 0 16,-2 2 0-16,-2 1 0 15,4 5 0-15,0 0 0 16,3-3 0-16,2-1 0 16,3-3 0-16,4-3 0 15,3-7 0-15,1-5 0 16,1-6 0-16,-4-4 0 15,2-1 0-15,1-3 0 16,-2-1 0-16,0-2 0 16,4-4 0-16,0 1 0 15,0-3 0-15,0-7 0 0,10-6 0 16,1-4 0 0,-2-4 0-16,1-6 0 0,-3 1 0 15,-1-6 0-15,2 1 0 16,1 2 0-16,0-3 0 15,1 3 0-15,2-2 0 16,-1 1 0-16,-1 1 0 16,2-4 0-16,-3-3 0 15,-3-4 0-15,-6-9 0 16,3-5 0-16,-3-6 0 16,0-7 0-16,0 1 0 15,0-6 0-15,0 0 0 0,0 1 0 16,0 1 0-1,0-2 0-15,0-2 0 0,0-2 0 16,0-3 0-16,0-1 0 16,0-2 0-16,-3-1 0 15,3-1 0-15,0 0 0 16,-3 0 0-16,3 1 0 16,-2 1 0-16,1-2 0 15,1-1 0-15,0-5 0 16,0-1 0-16,0-2 0 15,0-3 0-15,0 0 0 16,0 0 0-16,0 0 0 16,-2 0 0-16,-1 0 0 0,-3 0 0 15,-8 0 0-15,-9 0 0 16,-11 0 0-16,-14-1 0 16,-18-15 0-16,-22-5 0 15,-14-3 0-15,-4 2 0 16,-2 1 0-16,10 2 0 15,2-1 0-15,4-2 0 16,2-3 0-16,1 4 0 16,-1 0 0-16,1 5 0 15,6 8 0-15,3 2 0 16,6 5 0-16,4 1 0 16,2 0 0-16,7 0 0 15,5 4 0-15,7-4 0 16,4 0 0-16,-4 0 0 0,-5 0 0 15,6-3 0-15,-1-4 0 16,4 2 0-16,5-2 0 16,11 2 0-16,4 0 0 15,7 1 0-15,5 1 0 16,-2 0 0-16,6 0 0 16,-6-1 0-16,-3 0 0 15,-1-4 0-15,-5 4 0 16,-2-4 0-16,-2 0 0 15,1 4 0-15,-1-4 0 16,-2 1 0-16,-1 1 0 16,1-1 0-16,0 2 0 15,5 0 0-15,-2 1 0 0,8 0 0 16,1 0 0-16,1-1 0 16,2 0 0-16,1 1 0 15,1-2 0-15,1 1 0 16,-1-2 0-16,1 2 0 15,-1 0 0-15,4-2 0 16,-2 3 0-16,3 1 0 16,0 0 0-16,5-2 0 15,0 1 0-15,-2-1 0 16,1-2 0-16,-3-2 0 16,2-2 0-16,2-6 0 15,0-4 0-15,-3-3 0 0,0-6 0 16,-1-1 0-1,1-6 0-15,0 1 0 0,0-2 0 16,3-2 0-16,1-1 0 16,2-4 0-16,0-6 0 15,0-2 0-15,0-3 0 16,5 3 0-16,1 0 0 16,1 1 0-16,2-2 0 15,0-2 0-15,0 0 0 16,-3 0 0-16,1 7 0 15,-2 6 0-15,1 2 0 16,-3 5 0-16,3 2 0 16,2 0 0-16,-1-2 0 15,0-3 0-15,1 1 0 16,-1-2 0-16,2 0 0 0,-3-2 0 16,-1 3 0-16,-2 6 0 15,-2 4 0-15,1 2 0 16,1 4 0-16,0 0 0 15,4 2 0-15,-1-6 0 16,0-2 0-16,2-4 0 16,-3-2 0-16,0 1 0 15,-2 2 0-15,-2 3 0 16,1 3 0-16,-1 5 0 16,1-4 0-16,-1 3 0 15,4 0 0-15,-1-4 0 0,1-4 0 16,-1-3 0-16,2-4 0 15,-4-6 0-15,1-1 0 16,-3 0 0-16,0-1 0 16,0 1 0-16,1 1 0 15,4-7 0-15,6-9 0 16,9 1-237-16,11 11-526 16</inkml:trace>
  <inkml:trace contextRef="#ctx0" brushRef="#br0" timeOffset="16894.18">8075 4420 959 0,'0'0'194'0,"0"0"-75"15,0 0 0-15,0 0 8 16,0 0 5-16,0 0-2 16,3-82-36-16,-12 67-28 15,-4 1-6-15,-5-3-22 16,-11-1-29-16,-8-1-9 16,-11 2 0-16,-4 3 0 15,0 7 0-15,0 7 0 16,6 4 0-16,4 24 0 15,4 14 0-15,7 14 0 16,3 14 0-16,4 9 0 0,5 7 0 16,7 3 0-16,4 3 0 15,8 6 0-15,0 0 0 16,25 3 0-16,3-3 0 16,0-2 0-16,-3-1 0 15,-9-8 0-15,-13-5 0 16,-3-5 0-16,-22-6 0 15,-18-10 0-15,-17-6 0 16,-10-12 0-16,-9-8 0 16,6-14 0-16,-2-10 0 0,2-6 0 15,0-5 0 1,-2 0 0-16,1-6 0 0,7-7 0 16,10 2 0-16,15 3 0 15,14-1 0-15,13 4 0 16,9 5 0-16,3-4 0 15,0-1 0-15,7-3 0 16,11 2 0-16,5 2 0 16,7 2 0-16,4 2 0 15,9 0 0-15,5 0 0 16,4 17 0-16,-1 6 0 16,-5 7 0-16,-6 6 0 15,-4 5 0-15,-9 8 0 0,-6 6 0 16,-3 3 0-1,-8 8 0-15,0 9 0 0,-5 12 0 16,-5 12 0-16,0 12 0 16,0 10 0-16,0 9 0 15,0 3 0-15,-6 2 0 16,-6-7 0-16,0-7 0 16,-4-7 0-16,4-11 0 15,-3-6 0-15,3-5 0 16,9-9 0-16,3-4 0 15,0-4 0-15,0-3 0 16,15-1 0-16,7-3 0 16,5 0 0-16,3 0 0 15,4-1 0-15,2-2 0 0,6-1 0 16,3 4 0-16,8 4 0 16,7 4 0-16,4 7 0 15,-1-2 0-15,-7-8 0 16,-12-11 0-16,-13-12 0 15,-12-18 0-15,-8-15 0 16,-5-14 0-16,-2-9 0 16,2-37 0-16,6-14-349 15,9-10-927-15</inkml:trace>
  <inkml:trace contextRef="#ctx0" brushRef="#br0" timeOffset="18444.66">3168 6479 1856 0,'0'0'115'0,"0"0"-39"16,0 0-76-16,0 0 0 16,0 0 0-16,0 0 0 15,0 0 0-15,27 57 0 16,9-19 0-16,13 14 0 0,6 9 0 15,3 9 0-15,0 9 0 16,5 4 0-16,-4 1 0 16,1-3 0-1,-6-6 0-15,-5-10 0 0,-10-15 0 16,-5-16 0-16,-11-14 0 16,-9-15 0-16,-3-5 0 15,-2-34 0-15,1-35 0 16,-4-27 0-16,-3-23 0 15,-3-7 0-15,2 0 0 16,4 6 0-16,5 11 0 16,3 17 0-16,5 17 0 0,-2 22 0 15,8 22 0 1,2 22 0-16,12 9-160 0,4 22-316 16,3 18-566-16</inkml:trace>
  <inkml:trace contextRef="#ctx0" brushRef="#br0" timeOffset="18802.66">4185 6995 1700 0,'0'0'259'16,"0"0"-223"-16,0 0 16 15,39-81-52-15,-26 25 0 0,-7-16 0 16,2-3 0-16,-4-2 0 16,-1 4 0-16,2 12 0 15,2 11 0-15,2 16 0 16,3 13 0-16,4 11 0 16,8 10 0-16,7 15 0 15,11 30 0-15,9 16 0 16,0 12 0-16,1 6 0 15,-6 0 0-15,-9-6 0 16,-7-11 0-16,-9-14 0 16,-12-15 0-16,-6-19-142 15,-3-14-183-15,-21-2-60 16,-19-27-74-16,-15-10-151 0</inkml:trace>
  <inkml:trace contextRef="#ctx0" brushRef="#br0" timeOffset="18962.46">4233 6679 1139 0,'0'0'366'0,"0"0"-156"16,0 0-64-16,82-65-26 16,-30 52-65-16,3 2-44 15,5 3-11-15,-11 4 0 16,-7 4-19-16,-14 0-141 16,-11 0-177-16,-14-5-409 15</inkml:trace>
  <inkml:trace contextRef="#ctx0" brushRef="#br0" timeOffset="19458.24">3229 6307 468 0,'0'0'1579'15,"85"-66"-1579"-15,-33 25 0 16,5-5 0-16,8-7 0 16,9-2 0-16,6 1 0 0,2 3 0 15,-1 8 0 1,2 12 0-16,5 13 0 0,3 11 0 16,9 7 0-16,12 8 0 15,15 20 0-15,4 14 0 16,5 16 0-16,-11 10 0 15,-7 15 0-15,-12 15 0 16,-15 11 0-16,-21 17 0 16,-31 14 0-16,-39 12 0 15,-26 3 0-15,-57 1 0 16,-38-11 0-16,-24-16 0 16,-28-18 0-16,-10-25 0 15,-7-26 0-15,0-32-52 16,16-28-4-16,12-10-1 15,20-34 48-15,18-12 9 0,11-14 31 16,16-13 39-16,12-13-14 16,16-12-39-16,11-12-17 15,9-1 0-15,16 4 0 16,8 0 0-16,17 8 0 16,8 6 0-16,21 5-36 15,27 4-166-15,28 4-200 16,21-2-659-16</inkml:trace>
  <inkml:trace contextRef="#ctx0" brushRef="#br0" timeOffset="44238.42">6856 9651 1569 0,'0'0'54'0,"0"0"62"16,0 0-4-16,97-64 20 0,-52 38-68 15,1 2-64-15,2 1 0 16,-6 1 0-16,-5 2 0 16,-4 3 0-16,-5 4 0 15,-4 2 0-15,-2 8 0 16,-2 3 0-16,2 0 0 16,2 12 0-16,-2 17 0 15,-2 14 0-15,-5 10 0 16,-8 16 0-16,-7 8 0 15,0 6 0-15,-20 1 0 16,-15-4 0-16,-10-12 0 16,-5-13 0-16,-7-18 0 0,-1-20 0 15,1-17 0-15,-1-10-24 16,1-34 13-16,8-14-13 16,10-14-5-16,14-1 18 15,19-1 7-15,6 10-1 16,18 13-32-16,22 15-76 15,11 19-55-15,7 16-64 16,5 1-201-16</inkml:trace>
  <inkml:trace contextRef="#ctx0" brushRef="#br0" timeOffset="45507.12">7237 3375 538 0,'0'0'674'16,"0"0"-618"-16,0 0 75 0,0 0-45 15,0 0 34-15,0 0-23 16,18 12-9-16,-17-25-5 16,2-17-15-16,0-10-63 15,0-13-4-15,3-6 3 16,-3-6 5-16,0-3-1 15,0 4 1-15,3 6-1 16,3 9 9-16,1 11-6 16,1 13 1-16,-2 8-7 15,-2 9-1-15,-1 8 0 0,-1 0-4 16,2 2-15-16,6 21-2 16,4 5 15-16,8 4-8 15,-1 0-3-15,6-10 8 16,-3-5 1-16,-3-11 4 15,0-6 3-15,-5 0 10 16,-4-18-4-16,3-5-2 16,-3-3-3-16,-2 0-3 15,4 1 2-15,-7 11 9 16,-4 4 0-16,-3 9-1 16,0 1-11-16,3 20-5 15,6 19-21-15,1 17 26 0,5 11-5 16,0 2-30-16,3-1-23 15,-2-4-34 1,-1-10-75-16,-3-11-67 0,2-18-207 16,-1-18-423-16</inkml:trace>
  <inkml:trace contextRef="#ctx0" brushRef="#br0" timeOffset="45829.13">7927 3221 1067 0,'0'0'35'16,"0"0"-2"-16,0 0 43 0,0 0 49 15,0 0-50 1,0 0-24-16,27 23-9 0,-22-46 21 16,2-10-49-16,2-9 4 15,0-6 33-15,2-3-2 16,3-1-30-16,3 3-3 15,5 8 22-15,-4 11 15 16,2 11-7-16,-7 10-6 16,-3 9-16-16,7 12-24 15,2 27-19-15,8 18 8 16,0 9-16-16,-2 3-31 16,-3 0-37-16,-2-4-38 0,-1-5-40 15,-7-14-116 1,-3-19-292-16</inkml:trace>
  <inkml:trace contextRef="#ctx0" brushRef="#br0" timeOffset="46033.6">7984 3130 456 0,'0'0'813'0,"0"0"-728"15,96-51-47-15,-52 41 33 16,3 5 3-16,-3 5-52 15,6 0-22-15,-3 0-25 16,1 5-63-16,3-3-92 16,-4-2-109-16,-2 0-67 15</inkml:trace>
  <inkml:trace contextRef="#ctx0" brushRef="#br0" timeOffset="46392.63">8506 2853 534 0,'0'0'141'0,"0"0"30"0,0 0-26 15,0 0 37 1,0 0-26-16,0 0-39 0,0-4-16 16,0 4-9-16,0 0-7 15,0 0-19-15,5 8-28 16,8 10-26-16,2 7 1 16,7 9-9-16,7 7-3 15,5 5-1-15,8 3-9 16,4-1-33-16,1-3-56 15,0-3-46-15,-1-8-69 16,-1-13-97-16,-3-15-196 16</inkml:trace>
  <inkml:trace contextRef="#ctx0" brushRef="#br0" timeOffset="46581.36">8900 2888 946 0,'0'0'28'0,"0"0"68"16,-106-61-13-16,66 61 34 15,1 23-36-15,5 22-12 16,1 15-12-16,0 6-37 16,3 6-5-16,3-5-11 15,5-6-4-15,4-11-15 16,3-14-87-16,8-13-70 16,7-18-113-16,0-5-188 15</inkml:trace>
  <inkml:trace contextRef="#ctx0" brushRef="#br0" timeOffset="46985.83">9013 2746 1057 0,'0'0'97'16,"0"0"4"-16,0 0-3 15,0 0 41-15,0 0-43 16,0 0-29-16,6-13-28 16,-3 13-10-16,3 10-8 15,6 13 2-15,3 9 0 0,4 6-15 16,4 7-1-16,3 5-3 16,4 6 0-16,-1-3-2 15,-4-6 2-15,-4-13-4 16,-9-13 4-16,-5-14 3 15,-4-7 11-15,0-4 46 16,3-23 21-16,5-15-70 16,4-11-13-16,0-8-2 15,4-1 1-15,6 0-1 16,4 5-1-16,2 8-27 16,-1 6-20-16,0 17-44 15,-2 16-97-15,-1 10-35 16,-3 24-159-16,3 15-101 0</inkml:trace>
  <inkml:trace contextRef="#ctx0" brushRef="#br0" timeOffset="47268.28">9477 3171 1033 0,'0'0'127'16,"0"0"-61"-16,0 0 10 15,51-108-4-15,-26 68 6 16,5-6-24-16,-2-2-7 16,-4 0-23-16,3 0 18 0,-3 3-13 15,0 7-11-15,-2 9-10 16,-5 10 0-16,-6 11-8 16,1 8-1-16,-1 20-26 15,8 26-27-15,2 16 24 16,3 13-8-16,0 5-3 15,-2-1-6-15,-1-5-33 16,-6-13-21-16,-3-20 11 16,-6-18-124-16,-6-23-100 15,0-6-251-15</inkml:trace>
  <inkml:trace contextRef="#ctx0" brushRef="#br0" timeOffset="47441.3">9583 2880 678 0,'0'0'423'16,"100"0"-381"-16,-45 14-35 16,3 6-6-16,-5 0 0 15,-4 5-1-15,-9 0-70 16,-10-4-165-16,-9-6-143 16</inkml:trace>
  <inkml:trace contextRef="#ctx0" brushRef="#br0" timeOffset="54505.94">10188 3255 860 0,'0'0'207'0,"0"0"49"15,0 0-74-15,0 0-4 16,0 0-33-16,0 0-40 16,0 0-8-16,0 0-80 15,-3-25-17-15,32 12 0 16,13-2 0-16,4 4 0 15,2 0-14-15,-8 2-147 16,-10-6-152-16,-14-4-91 16,-16-8-319-16</inkml:trace>
  <inkml:trace contextRef="#ctx0" brushRef="#br0" timeOffset="54661.5">10193 2989 1100 0,'0'0'65'0,"0"0"20"15,85-22-37-15,-42 17-48 16,2 1-32-16,-2 2-104 16,-7-3-83-16,-6 0-133 15</inkml:trace>
  <inkml:trace contextRef="#ctx0" brushRef="#br0" timeOffset="55016.18">10629 2894 1290 0,'0'0'96'16,"0"0"75"-16,92-64-15 16,-46 39-51-16,7-1-40 15,2-1 10-15,-6 5-32 0,-10 5-24 16,-9 3 2-16,-10 6-15 16,-6 1-6-16,-5 5 0 15,-5 2 0-15,-2 0 0 16,-1 10 0-16,-1 21-9 15,0 17 1-15,0 17 7 16,-16 4-6-16,-2 4 5 16,-6 1-13-16,-3-5 4 15,2-5-7-15,3-8-1 16,2-12 13-16,10-15-10 16,4-13 1-16,6-8 12 15,1-8 3-15,26 0 15 0,16-3-3 16,14-11-7-16,13-5-5 15,6-1-8-15,6-3-50 16,-3-1-85-16,-4 1-93 16,-8-4-133-16,-7-3-330 15</inkml:trace>
  <inkml:trace contextRef="#ctx0" brushRef="#br0" timeOffset="55861.48">10860 2322 9 0,'0'0'1008'0,"0"0"-1006"15,0 0 7-15,0 0 51 0,0 0 22 16,89-58 4-16,-80 54-27 16,-3 1-5-16,0 2-13 15,0 1-5-15,0-1 1 16,0 1 8-16,5 0-22 15,2 0-17-15,2 0-6 16,0 0-3-16,-5 5-6 16,-4 6-11-16,-4-2-6 15,-2 4-10-15,0 1-2 16,-6 0 22-16,-8-1 5 16,1 1 4-16,2-2 7 15,4-5-1-15,4 2 0 0,3-2-13 16,0-1-4-16,0-3 18 15,7 1 6-15,4-4 10 16,2 0 20-16,-1 0-6 16,-1 0 8-16,0 0-6 15,-1 0-11-15,-4 0-12 16,-2 0-9-16,2 10-7 16,-3 7-2-16,-2 5 9 15,-1 4-4-15,0 1 4 16,0 2-14-16,-17-4-70 15,-9-6-48-15,-2-9-222 16,7-10-191-16</inkml:trace>
  <inkml:trace contextRef="#ctx0" brushRef="#br0" timeOffset="56311.84">11446 2269 1229 0,'0'0'24'0,"0"0"-8"16,0 0-12-16,0 0-4 15,0 0 20-15,-112-17-13 16,75 17-7-16,4 0-1 16,8 0-4-16,11 0-2 0,10-5 7 15,4 0 11-15,0-3 24 16,0-4-12-16,4-2 0 15,11-3 33-15,3 0 12 16,3 0-20-16,-3 2-1 16,1 1-12-16,-4 4-1 15,-2 1-2-15,-5 4-25 16,-3 3 0-16,-4 2-7 16,-1 0-7-16,0 0-28 15,2 10 0-15,1 11 35 16,1 6-3-16,3 6 3 15,-1 1 0-15,0-1-4 16,-3 3-3-16,-3 0-9 0,0-4-16 16,-15 1-32-1,-13-4 0-15,-8-2-25 0,-1-5-46 16,6-9-107-16,11-8-156 16</inkml:trace>
  <inkml:trace contextRef="#ctx0" brushRef="#br0" timeOffset="56845.39">11779 2875 939 0,'0'0'196'0,"0"0"-78"16,0 0-74-16,0 0 46 16,0 0 31-16,0 0-66 15,71 0-50-15,-26 0-4 16,3 0 0-16,-2 0-1 16,-6-2-5-16,2-3-59 0,-2-8-104 15,8-6-230 1</inkml:trace>
  <inkml:trace contextRef="#ctx0" brushRef="#br0" timeOffset="57015.89">12344 2492 1288 0,'0'0'115'15,"0"0"-61"-15,0 0-54 16,24 72 0-16,3-5 53 15,3 12-5-15,-1 11-37 16,-3 8-11-16,-6 4-4 16,-3-2-78-16,-2-12-145 15,1-17-311-15</inkml:trace>
  <inkml:trace contextRef="#ctx0" brushRef="#br0" timeOffset="57941.32">15039 2185 616 0,'0'0'9'0,"0"0"7"16,0 0 38-16,0 0 15 15,0 0 0-15,0 0-42 16,-62 8-17-16,56 0 4 16,1 1 4-16,2 3-5 15,3 0-9-15,0 3-4 16,17-1-124-16,11-3-359 16</inkml:trace>
  <inkml:trace contextRef="#ctx0" brushRef="#br0" timeOffset="58474.45">15126 2815 972 0,'0'0'6'0,"0"0"19"16,83 0 7-16,-28 0-26 16,20 0 59-16,25 0 67 15,30 0-19-15,26 0-8 16,29 0-46-16,26 10-11 15,20 0-16-15,16 1 9 16,10-1 10-16,15-2-6 16,17-1-7-16,24-1-14 15,32 1 5-15,35 3-10 16,34 3-9-16,18 1-4 16,18-1 18-16,9 4 1 0,-7 0-10 15,3 2 15 1,-8 0-12-16,-11 5 3 0,-3-2 6 15,-9 5-20-15,-15 3 9 16,-6 0-10-16,-13 2-6 16,-37-3 0-16,-34-5 0 15,-56-9 0-15,-57-8 0 16,-52-5 0-16,-46-2 0 16,-37 0 0-16,-33 0-23 15,-20 0-66-15,-18 0-70 16,-7 8-264-16,-22 2 2 15,-7-1-168-15</inkml:trace>
  <inkml:trace contextRef="#ctx0" brushRef="#br0" timeOffset="59221.39">25224 3219 1434 0,'0'0'0'16,"0"0"-36"-16,76 87-32 16,-61-29 40-16,-2 15 28 15,-1 19 25-15,-4 14 40 16,-8 16-19-16,0 6-23 16,0-1-17-16,-13-5-2 15,-1-4-3-15,-8-7 0 0,-11-7-2 16,-15-11 1-16,-22-11 0 15,-26-12 1-15,-27-16 7 16,-34-10 13-16,-36-16 2 16,-41-21 7-16,-42-7 4 15,-37-20 13-15,-47-13-11 16,-32-8-21-16,-36-5-15 16,-31-2 1-16,-20-2-1 15,-22 2 3-15,-5 3-3 16,4 4 0-16,6 2 5 15,22 5-9-15,16 5 5 16,22 5-1-16,28 9 1 16,29 6 7-16,27 4-6 15,25 3 54-15,23-1-14 0,18-5-22 16,10-1-8-16,13-5-1 16,14 0-5-16,13 1-6 15,26 7 0-15,22 3 1 16,21 1 6-16,21 2-1 15,20-2 4-15,18-6 8 16,14-2 3-16,13-2-11 16,8-5 2-16,6-1-4 15,10-1-3-15,10 4 3 16,11 1 1-16,12 2 8 16,9 4-2-16,6 2 9 0,5 2 1 15,1-3-25 1,3-4 0-16,0-8 0 0,0-6 0 15,3-12 0-15,14-10 0 16,10-14 0-16,11-23 0 16,11-20 0-16,6-16 0 15,0-13 0-15,0-1 0 16,-1 2-7-16,-2 4-83 16,6 10-2-16,9 11-106 15,20 10-116-15,19 16-375 16</inkml:trace>
  <inkml:trace contextRef="#ctx0" brushRef="#br0" timeOffset="59986.24">20243 2892 1125 0,'0'0'59'16,"0"0"-39"-16,0 0 28 0,0 0-14 15,0 0 39-15,0 0-7 16,118-74-3-16,-67 47-40 15,14-1-5-15,13-6-7 16,18-7 1-16,12-6 6 16,16-6 26-16,11 0-28 15,12 7 24-15,16 8-1 16,4 10 5-16,-4 11-12 16,-11 7-23-16,-24 3 1 15,-30 4-10-15,-25 3-13 16,-20 0-42-16,-18 0-36 15,-9 6-45-15,-9 11-101 16,-8 4-286-16</inkml:trace>
  <inkml:trace contextRef="#ctx0" brushRef="#br0" timeOffset="60464.71">20632 2506 993 0,'0'0'54'0,"0"0"-46"0,0 0-3 16,0 0 91-16,0 0 104 16,0 0-28-16,-7 0-60 15,7 0-53-15,-9 4-42 16,-4 11-15-16,-11 7 3 16,-12 4-3-16,-13 6-2 15,-14 3-2-15,-7 2-18 16,3-1-3-16,9-3-3 15,18 0 12-15,20-7 7 16,13-4 4-16,7-2 3 16,0-4 14-16,12-2 9 15,10-3-7-15,11 1-8 0,12-3-3 16,13-1-5-16,8-4-1 16,2-3-20-16,0-1-35 15,0-8-116-15,5-18-339 16</inkml:trace>
  <inkml:trace contextRef="#ctx0" brushRef="#br0" timeOffset="61066.75">22669 2034 187 0,'0'0'756'0,"100"-9"-752"15,-45 9-4-15,-2-2 0 16,-5-1 14-16,-5 0 137 16,-10 0-7-16,-8 1-86 15,-8-1-31-15,-6 0 0 0,-1 2-14 16,-6-1 11-16,-1 2 19 16,-1 0-25-16,-2 0-18 15,0 0-2-15,0 0-11 16,0 6-2-16,0 14 8 15,-9 5 7-15,-7 6 0 16,-1 3-2-16,-2-1-11 16,-2 2 7-16,4-4 1 15,3-3 3-15,3-6-2 16,5-5-6-16,6-9-13 16,0-5 13-16,0-3 10 0,15 0 14 15,9 0-5-15,4 0-1 16,4-2 18-1,-1-2 3-15,0 2 0 0,-5 2-8 16,-6 0 3-16,-6 0-20 16,-7 12-4-16,-7 9-5 15,0 9-8-15,-16 8 10 16,-20 1-42-16,-12-3-37 16,-10-4-44-16,-3-13-120 15,3-12-182-15</inkml:trace>
  <inkml:trace contextRef="#ctx0" brushRef="#br0" timeOffset="61502.5">23757 2244 1246 0,'0'0'31'0,"0"0"-31"15,0 0-69-15,0 0 55 16,0 0 14-16,-101-42 23 16,64 42-10-16,-1 0-11 15,4 0 5-15,6 0-5 16,7 0 3-16,9 0 6 16,9-6 10-16,3-6 30 0,0-1 30 15,10-3-39-15,14-1 16 16,3 5-24-16,4-1-11 15,-2 4 12-15,-5 0-13 16,-2 6-5-16,-9 0-6 16,-5 1-11-16,-5 2 0 15,0 0-11-15,5 12-9 16,6 20 11-16,6 14 9 16,4 12 0-16,-4 5 0 15,-11 3-1-15,-9 1-5 16,-26-3-15-16,-31-4-4 15,-25-5-14-15,-25-11-13 16,-20-9-31-16,-8-11-95 16,7-13-212-16</inkml:trace>
  <inkml:trace contextRef="#ctx0" brushRef="#br0" timeOffset="65255.77">6243 3717 710 0,'0'0'5'16,"0"0"-4"-16,0 0 17 15,0 0 61-15,0 0 45 16,0 0 15-16,100-7-51 15,-76 5-17-15,1 2-17 0,5 0-22 16,12-1-20-16,21 1-2 16,22-2-4-16,31 1 5 15,26-1 0-15,23-4 2 16,19 0 3-16,10-4 8 16,4-4 11-16,1 0 1 15,2 0-5-15,0 1 2 16,12 2-11-16,25-5-21 15,21-2 0-15,23-5 2 16,12 0 6-16,6 1 14 16,4 3 13-16,2 6-14 15,-11 1-12-15,-16 3 0 16,-21-3-9-16,-25-1 46 16,-15-1-9-16,-11 6-25 0,-4 4-13 15,-5 4-2-15,-4 0-9 16,-6 11-3-16,-11 7 3 15,-20 8-13-15,-24 2-32 16,-42-6-61-16,-41-12-144 16,-42-10-276-16</inkml:trace>
  <inkml:trace contextRef="#ctx0" brushRef="#br0" timeOffset="75390.19">8506 4886 1131 0,'0'0'180'16,"0"0"-77"-16,0 0-34 15,0 0 24-15,0 0-33 16,0 0-46-16,0 0-10 0,-1 0 3 16,1 0 14-1,0 0 18-15,0 0 3 0,11 0-19 16,9 0 9-16,4 0 5 16,4 0-10-16,5 0-1 15,3 0-1-15,0 0-1 16,1 3-13-16,-3-1-3 15,2 1-5-15,-2-3 0 16,1 1-1-16,-1 0 3 16,6 1-1-16,0-1 0 15,4 0 0-15,3 1 0 16,4 2-1-16,-3-1-2 16,-2 2 2-16,-4 0 1 0,-5 1-1 15,2-1-1 1,-2-2 1-16,2 3 0 0,3-3-1 15,7 2 1-15,-3 1-3 16,2-3 0-16,-5 0 0 16,0 2 5-16,-7 0-1 15,-1-1 2-15,-7-2-6 16,2 1 0-16,-2 0 0 16,2 2 0-16,6-3 0 15,1 2 0-15,3 0 0 16,2 0 0-16,1-1 0 15,-2-1 0-15,-4 2 0 16,-3-1 0-16,-4 0 0 16,-3-1 0-16,1 1 0 0,-1-1 0 15,1 1 0 1,5 1 0-16,2 1 0 0,-1 0 0 16,4 1 0-16,-5-1 0 15,-1-2 0-15,-1 0 0 16,-1 0 0-16,-2-3 0 15,-1 1 0-15,-3-1 0 16,0 0 0-16,1 1 0 16,3 1 0-16,2-1 0 15,3 2 0-15,0-2 0 16,1 1 0-16,-2-2 0 16,4 0 0-16,-4 1 0 15,5 1 0-15,-4 0 0 0,-3 1 0 16,-2 0 0-16,-2-2 0 15,-4 1 0-15,4-2 0 16,-3 0 0-16,3 0 0 16,-4 1 0-16,4-1 0 15,0 2 0-15,1-1 0 16,0-1 0-16,1 4 0 16,-1-1 0-16,-7-3 0 15,-6 3 0-15,-9-3 0 16,0 1 0-16,-5-1 0 15,0 0 0-15,-5 2 0 16,-23-2-285-16,-16 0-248 0</inkml:trace>
  <inkml:trace contextRef="#ctx0" brushRef="#br0" timeOffset="77753.13">8461 5467 481 0,'0'0'460'0,"0"0"-336"16,0 0-47-16,0 0 8 15,0 0 31-15,0 0-37 16,0 0-29-16,-1 12-6 16,1-12 15-16,0 0 2 15,0 0 14-15,0 0-3 16,0 0-8-16,1 0-5 15,13 2-17-15,2 1-18 0,7-3 2 16,4 3 0 0,5 2-15-16,10-1-3 0,4-1-4 15,5-1-4-15,1 3 0 16,6-2 0-16,2-1 0 16,2 3 0-16,4-3 0 15,3 3 0-15,1 0 0 16,1-2 0-16,-2 1 0 15,-3 1 0-15,1-3 0 16,0-2 0-16,-6 0 0 16,-4 0 0-16,-2 0 0 15,2 0 0-15,1 0 0 16,8 0 0-16,-1 0 0 16,2 0 0-16,-6 0 0 0,-5 0 0 15,-4 0 0-15,-5 3 0 16,-6-3 0-16,-4 2 0 15,-1-2 0-15,1 0 0 16,-1 0 0-16,4 0 0 16,3 1 0-16,4 5 0 15,3-1 0-15,0 3 0 16,2-1 0-16,-3 0 0 16,-4-3 0-16,-5-1 0 15,-6-2 0-15,-1 1 0 16,-3-2 0-16,0 2 0 0,3 1 0 15,4 1 0 1,9 0 0-16,2 2 0 0,3 1 0 16,-8-1 0-1,-10-3 0-15,-6 0 0 0,-11-3 0 16,-7 0 0-16,-4 0 0 16,-4 0 0-16,1 3 0 15,2-1 0-15,9 3 0 16,10 2 0-16,6 1 0 15,3 1 0-15,-4-2 0 16,-11-7 0-16,-16-7 0 16,-1-27-481-16</inkml:trace>
  <inkml:trace contextRef="#ctx0" brushRef="#br0" timeOffset="79785.48">9225 4518 1132 0,'0'0'135'0,"0"0"-19"15,0 0-22-15,0 0-4 16,0 0-46-16,0 0-5 15,0 0 4-15,-3 78-25 16,3-44-13-16,0-4 1 16,6 1-6-16,2-6-24 15,2-4-98-15,-3-9-94 16,-4-9-245-16</inkml:trace>
  <inkml:trace contextRef="#ctx0" brushRef="#br0" timeOffset="80053.45">9070 4538 528 0,'0'0'626'16,"0"0"-529"-16,0 0 3 16,0 0 28-16,0 0-32 15,0 0-46-15,27-38-19 16,-8 34-21-16,7 3 10 15,0-2 11-15,1 0-17 16,0 3-11-16,3 0-3 16,-2 0-22-16,2 0-47 0,1 11-45 15,1 1-31-15,-3 2-59 16,-3-1-50-16,-5 1-16 16,-5-5-65-16</inkml:trace>
  <inkml:trace contextRef="#ctx0" brushRef="#br0" timeOffset="80781.06">9495 4604 553 0,'0'0'264'16,"0"0"107"-16,0 0-295 15,0 0 77-15,0 0-6 16,0 0-46-16,1 7-32 16,-1-5 8-16,0 1-29 15,2 2-22-15,-1 5-19 0,-1 4 5 16,0 1-10-16,0 4-2 15,0 0-4-15,-6-1-8 16,0 0-30-16,2-6-38 16,3 0-18-16,-1-7 7 15,2-2 23-15,-1-3 32 16,1 0 23-16,-2-5 4 16,1-10-36-16,-2 1 35 15,3-3 10-15,0-3 7 16,0-1 10-16,0-2 17 15,7 0 6-15,11-1 3 16,0 0-6-16,6 1 10 0,0 5 0 16,-1 3 0-1,0 2-11-15,-5 3 7 0,-2 1-9 16,-4 4-28-16,-3 1-2 16,1-1-1-16,-2 5-3 15,-2 0 1-15,-3 0-1 16,0 0-4-16,0 0 2 15,1 0-5-15,1 6 4 16,1 8-1-16,-2 5-5 16,1-1-7-16,-2 2-12 15,-3-2-3-15,0 1-2 16,0-4 9-16,0-2 9 16,-8-3-5-16,-4-3-7 0,-4-2-6 15,2-2 7 1,-2 0 6-16,4-3 13 0,2 0 1 15,5 0 4-15,2 0 2 16,3 0 2-16,0 0 4 16,0 0 10-16,0 0 18 15,0 0-15-15,0 0-13 16,3 0-6-16,6 3-9 16,2 5-4-16,-1 1-8 15,3 2-1-15,1 1-11 16,10 4-5-16,-2-1-27 15,1 0 0-15,-1-1-26 0,-4-4-14 16,-8-3-75 0,-4-3-5-16,-4-4-96 0</inkml:trace>
  <inkml:trace contextRef="#ctx0" brushRef="#br0" timeOffset="81313.42">9925 4827 875 0,'0'0'52'15,"0"0"-42"-15,0 0 15 16,0 0 54-16,0 0-50 0,0 0-17 16,40-98-10-16,-40 71-1 15,0 0 8-15,3 3-9 16,3 1 0-16,3 4 2 16,3 3 0-16,4 3 2 15,-1 5 3-15,1 3 16 16,1 5 15-16,-1 0-14 15,-2 6-12-15,-1 10-12 16,-1 2 0-16,-4 3-3 16,-3 0 3-16,-3 4-4 15,-2-1-11-15,0-4-35 16,0 0-52-16,-3-6 2 16,-7-3 11-16,2-5-65 15,2-3-35-15</inkml:trace>
  <inkml:trace contextRef="#ctx0" brushRef="#br0" timeOffset="81555.7">10017 4688 890 0,'0'0'95'15,"0"0"-13"-15,0 0-37 0,0 0-3 16,0 0-29 0,0 0-11-16,94-20-2 0,-76 20 0 15,0 0-25-15,7 3-88 16,2 6-93-16,3 2-235 16</inkml:trace>
  <inkml:trace contextRef="#ctx0" brushRef="#br0" timeOffset="82011.97">10366 4793 786 0,'0'0'151'16,"0"0"-131"-16,0 0 35 15,0 0 32-15,10-81-44 0,-8 64-27 16,1 4-3-16,3 2 5 15,0 6 13-15,1 2-8 16,1 0-6-16,-1 3-11 16,1 0-6-16,-1 0-5 15,1 2-4-15,-1 10-6 16,-1 0 6-16,3 0 2 16,-2-5 0-16,-2 1 3 15,-2-5 4-15,2-3 2 16,-2 0 13-16,1-4 31 0,5-12-17 15,0-2 3 1,0-1 2-16,3 2 3 0,-2 6-11 16,-1 4-2-1,0 4 3-15,-2 3-12 0,-2 0-15 16,1 7-9-16,-1 11 0 16,0 7-2-16,0 0-16 15,-2 1-18-15,0 1-21 16,0-4-7-16,-2-2-36 15,1-5-64-15,1-6-22 16,0-8-50-16,0-2-231 16</inkml:trace>
  <inkml:trace contextRef="#ctx0" brushRef="#br0" timeOffset="82626.22">10825 4705 800 0,'0'0'101'0,"0"0"-8"0,0 0 43 15,0 0-35-15,0 0-27 16,0 0-30-16,45 25-25 16,-42-4-4-16,0 3 2 15,-1 3-5-15,-2 1-6 16,0 0-2-16,0-2-2 15,0-7-2-15,-9-5-1 16,0-6-4-16,0-3-23 16,0-5-39-16,4 0 4 15,1-16 29-15,4-6 33 16,0-7 1-16,0-6 1 0,1-1 4 16,10-2 3-1,5-3 9-15,1 3 0 0,4-2 12 16,5 4-4-16,4 7 50 15,0 2 20-15,-2 10-25 16,-11 8-37-16,-2 3-28 16,-9 4-5-16,-3 2 0 15,-3 0-3-15,0 0-15 16,0 16-6-16,0 4 14 16,-5 2-20-16,-7 1 5 15,-1-2 3-15,1 0-11 16,-1-1 3-16,-1-4 0 15,-4 2-37-15,-1-4-37 16,-8-6-33-16,-6-4-148 0,-4-4-341 16</inkml:trace>
  <inkml:trace contextRef="#ctx0" brushRef="#br0" timeOffset="83539.13">8754 5078 1309 0,'0'0'77'15,"0"0"-23"-15,0 0-43 16,0 0 25-16,0 0 38 15,-11 90-47-15,2-55-27 16,1-3 0-16,0-1-10 16,0-4-31-16,4-4-75 15,-2-7-116-15,2-7-166 16</inkml:trace>
  <inkml:trace contextRef="#ctx0" brushRef="#br0" timeOffset="83803.14">8593 5135 910 0,'0'0'202'16,"0"0"-172"-16,0 0 4 16,0 0 59-16,0 0 30 15,0 0-105-15,50-33-18 16,-39 33-1-16,5 0 0 15,2 0 1-15,9 2 11 0,3 3-3 16,3 0-1-16,-2-3 3 16,-6 0 0-16,-7-1-10 15,-6 1-9-15,-6 1-32 16,-4 1-91-16,-2 2-103 16,0-2-99-16</inkml:trace>
  <inkml:trace contextRef="#ctx0" brushRef="#br0" timeOffset="84474.25">8919 5157 1117 0,'0'0'121'0,"0"0"-41"15,0 0-38-15,0 0 93 16,11 76-63-16,-11-49-43 16,0-1-11-16,0-2-14 15,0-3-3-15,-8-3-1 16,-1-4-5-16,-1-4-19 16,2-3-14-16,4-4 0 15,2-1 1-15,2-2 9 16,0 0 28-16,0-5 21 15,0-14-18-15,0-4-3 16,2-5 5-16,2-2 3 0,1-1 5 16,1 2 1-16,4 2 5 15,2 1-2-15,4 5 7 16,0 6 0-16,4-1-4 16,0 5-7-16,-1 2-7 15,-1 1-5-15,-4 0 0 16,-3 4 3-16,-5 4-4 15,-3-2-2-15,0 2-6 16,2 0-1-16,-1 0-6 16,1 5-6-16,4 4 6 15,-5 3-8-15,-2 3-11 16,-2 0 15-16,0 1-1 0,0 1-1 16,0-2 8-16,-8 1 5 15,-2-4 4-15,2-1 4 16,-1 1 0-16,3-2 0 15,-1-2 2-15,3 0-1 16,1 1-1-16,1-1 1 16,2 1 0-16,0 2-1 15,0 1 2-15,2 2-2 16,8-2 2-16,3 1-2 16,4-3-5-16,-1-3-45 15,-1-3-49-15,0-1-88 16,0-3-110-16,1 0-356 15</inkml:trace>
  <inkml:trace contextRef="#ctx0" brushRef="#br0" timeOffset="84847.36">9265 5366 877 0,'0'0'1'0,"0"0"19"16,0 0 77-16,0 0 48 16,0 0-27-16,0 0-20 15,-7 14 7-15,7-26-10 0,0-7-68 16,10-6-10 0,1-2 5-16,-1-1-7 0,1-1 6 15,3-3-17-15,2 3 1 16,0 5 5-16,-1 5 14 15,4 8 8-15,-5 4-8 16,-3 4-8-16,-3 3-16 16,-2 0-6-16,1 13-21 15,1 8-3-15,-2 4-3 16,-2 4-22-16,1 0-15 16,-2 0 27-16,0 3-13 15,1-5-20-15,-1-1-57 16,-3-3-45-16,0-9-83 15,-3-7-231-15</inkml:trace>
  <inkml:trace contextRef="#ctx0" brushRef="#br0" timeOffset="85034.05">9300 5280 1015 0,'0'0'92'16,"0"0"-55"-16,0 0 22 15,82-31 15-15,-59 27-41 16,3 0-33-16,-2 0-4 16,4-1-33-16,5 2-60 15,4-1-112-15,0-1-69 16,1 1-37-16</inkml:trace>
  <inkml:trace contextRef="#ctx0" brushRef="#br0" timeOffset="85594.25">9722 5211 573 0,'0'0'461'16,"0"0"-337"-16,0 0-50 15,0 0 33-15,0 0 41 16,0 0-60-16,0 0-49 16,-2 2-26-16,2 9-4 15,-1 5 9-15,-2 3-1 16,-2 2-17-16,1 3 0 15,-1 1-2-15,0-5-11 0,0 0-45 16,-1-4-16-16,3-6-26 16,0-6-3-16,1-4-31 15,2 0 2-15,0-2 95 16,0-12 22-16,0-6 15 16,0-2 65-16,5-3 36 15,-2-3 23-15,6 0-15 16,1-3-44-16,4 1-23 15,-1 1-3-15,2 5-2 16,0 3 0-16,-5 5-1 16,-2 2-25-16,4 3 1 15,-6 5 1-15,-3-1-5 0,0 4-5 16,-2 2-1 0,1 1-2-16,-1 0-3 0,1 0-6 15,1 0-41-15,1 0-9 16,2 11 34-16,0 6 22 15,6 4 2-15,-2 4-13 16,-1 4 11-16,-4-3 0 16,-5-4 3-16,0-3-8 15,-8-10-15-15,-14-3-17 16,-3-6-15-16,-5 0-1 16,6 0-89-16,3 0-25 15,8-5 29-15,8 1 26 16,5 1 40-16,0-2-28 15,18-1-101-15</inkml:trace>
  <inkml:trace contextRef="#ctx0" brushRef="#br0" timeOffset="85831.13">9974 5187 693 0,'0'0'146'16,"0"0"-66"-16,0 0-22 15,0 0 30-15,0 0 10 16,0 0-19-16,10 63-19 16,-10-37 11-16,0 1-22 15,0-1-26-15,0 0-22 16,0-3-1-16,0-4-11 0,0-4-49 16,0-4-76-16,0-8-111 15,0-3 12-15,0 0-62 16</inkml:trace>
  <inkml:trace contextRef="#ctx0" brushRef="#br0" timeOffset="86033.53">10026 5155 842 0,'0'0'26'0,"0"0"0"15,0 0-17-15,0 0 30 16,0 0 63-16,100-73-70 15,-82 73-13-15,-2 0-12 0,-4 0-7 16,-6 10-12-16,-1 0-57 16,-1 0-167-16,0-1-250 15</inkml:trace>
  <inkml:trace contextRef="#ctx0" brushRef="#br0" timeOffset="86221.08">10031 5274 962 0,'0'0'23'15,"0"0"-22"-15,0 0 42 0,0 0 71 16,96 0-50-16,-79-3-46 16,-4-1-18-16,-4 1 0 15,-1 0-41-15,-2 3-103 16,4-1-119-16,2 0-275 15</inkml:trace>
  <inkml:trace contextRef="#ctx0" brushRef="#br0" timeOffset="87080.18">10285 5259 745 0,'0'0'191'0,"0"0"-178"15,0 0 54-15,0 0 56 16,5 73-37-16,-5-53-55 16,0 1-19-16,0-2-2 15,-3-2-4-15,0-5-5 16,0-4 1-16,1-1 0 15,1-5 0-15,-1-2 1 16,2 0-1-16,-4 0 14 16,3 0 77-16,1-4-5 15,0-9-53-15,0-5-35 16,0 0-3-16,0-1-13 0,0-1 9 16,0 3 5-16,0 2 2 15,0 1 0-15,0 5 7 16,0-5 16-16,0 3 2 15,3-1-9-15,2 0 0 16,0 0-4-16,-4 5 2 16,1 0 7-16,-2-1 7 15,0 3-8-15,3 1-7 16,-3-1 0-16,3 1 2 16,0-1-1-16,2 2 3 15,2-4-4-15,0 0 9 16,4 2-1-16,-2-3-14 15,4 2-6-15,-1 0 0 16,-2 1 0-16,-2 3 2 16,-5 1-3-16,0 1-1 0,2 0-9 15,2 0-3-15,3 6-3 16,1 7 3-16,2 1 11 16,-4 2-5-16,-3-4-12 15,-3 5-17-15,-3-2 6 16,0 2 11-16,0 1 5 15,-10-1-1-15,-5 2-2 16,3-1 3-16,0 0-1 16,0 0-2-16,3-3 4 15,0-5 5-15,-1-5 2 0,1-3-1 16,1-2-7 0,-2 0 9-16,4 0 5 0,3-2 7 15,0-1 0-15,3 1 3 16,0 2 13-16,0-3-1 15,6 3 1-15,3 0-13 16,1 0-7-16,2 0-3 16,1 5-3-16,1 5-2 15,5 4-6-15,-2 3-27 16,-1 0-20-16,-2 0-33 16,-1 0-11-16,-1-2-32 15,-1-3-63-15,0-7-18 16,1-5-96-16</inkml:trace>
  <inkml:trace contextRef="#ctx0" brushRef="#br0" timeOffset="87511.35">10624 5448 716 0,'0'0'57'15,"0"0"-18"-15,0 0-5 16,0 0 22-16,0 0 23 16,0 0-55-16,-19-34-3 15,19 22 39-15,0-3 9 16,0-3-18-16,0-1-21 0,0-2 6 16,0-3-7-16,0 2 10 15,0 0-6-15,1 4-20 16,1 4 3-16,2 5-4 15,-1 5-3-15,0 1-7 16,0 3 11-16,-1 0 4 16,1 0-17-16,0 10-1 15,1 7-12-15,6 4 13 16,-1 9 0-16,2-1 1 16,4 1-1-16,-2 0-2 15,2-3-3-15,-1-1-18 16,-5-6-27-16,-4-1-46 0,-5-2-30 15,0-5-20-15,-7-2-44 16,-8-8-78 0</inkml:trace>
  <inkml:trace contextRef="#ctx0" brushRef="#br0" timeOffset="87584.07">10624 5448 781 0</inkml:trace>
  <inkml:trace contextRef="#ctx0" brushRef="#br0" timeOffset="87672.67">10624 5448 781 0,'-16'-104'117'0,"32"89"-29"0,-2 6 56 16,2 2-38-16,-4 1-45 16,1 3-52-16,-1 3-9 15,-2 0-34-15,0 0-49 0,2 0-97 16,4 0-98-16,4 0-187 16</inkml:trace>
  <inkml:trace contextRef="#ctx0" brushRef="#br0" timeOffset="87924.34">10857 5233 986 0,'0'0'57'0,"0"0"35"15,0 0-58-15,0 0-19 0,0 0 10 16,0 0 0-1,4 87-8-15,-4-55 3 16,0-1-1-16,0-2-15 0,2-2-4 16,-1-4 0-16,2-4-30 15,0-6-72-15,2-8-149 16,1-5-71-16,1 0-180 16</inkml:trace>
  <inkml:trace contextRef="#ctx0" brushRef="#br0" timeOffset="88117.21">10902 5245 561 0,'0'0'19'0,"0"0"73"15,0 0 49-15,0 0-47 16,88-35 21-16,-59 33-24 0,0-1-16 16,-7 2-9-16,-5 0-38 15,-7-1-28-15,-3 0-17 16,-2 2-67-16,-1 0-72 15,-1 0-6-15,-1 11-132 16,-2 4 74-16</inkml:trace>
  <inkml:trace contextRef="#ctx0" brushRef="#br0" timeOffset="88292.2">10966 5327 739 0,'0'0'134'15,"0"0"-85"-15,0 0-36 0,83-10-8 16,-56 7-5 0,-3 2-2-16,-3 1-55 0,-8 0-55 15,-7 0-48-15,-6 0-41 16</inkml:trace>
  <inkml:trace contextRef="#ctx0" brushRef="#br0" timeOffset="88679.02">10999 5284 810 0,'0'0'37'0,"0"0"8"0,0 0-9 15,0 0 55 1,0 0-40-16,0 0-51 0,22-44-8 16,-22 41-61-16,0 3 13 15,0 0 44-15,-3 0 11 16,0 0 1-16,0 0-38 16,3 3-301-16</inkml:trace>
  <inkml:trace contextRef="#ctx0" brushRef="#br0" timeOffset="89284.28">10860 5281 1421 0,'0'0'4'0,"0"0"-4"15,0 0 0-15,0 0 30 16,0 0 28-16,0 0-21 16,25-31-32-16,-25 31-3 15,0 0-2-15,0 0 1 16,1 0 6-16,-1 0 13 16,2 0 11-16,4 4 7 15,3 5-6-15,4 2-21 16,4 6-7-16,5 0-2 15,-1 2-1-15,-1 0-1 16,-1 1 1-16,-4-1-1 16,4-2-5-16,-7-5 3 0,0-1-5 15,-3-5-7-15,-6-3 9 16,0-3 5-16,-1 0 4 16,1-8-3-16,2-11-1 15,0-6-10-15,4-2 10 16,0-1 2-16,7-2 3 15,2 4 2-15,5-2 0 16,-1 6 10-16,-1 2 9 16,-8 7 5-16,-4 7 11 15,-3 3-27-15,-5 3-13 0,1 0-2 16,-2 17-34 0,1 10 19-16,2 4 13 0,-1 6-17 15,1 1 4-15,2-1 2 16,-1 0 8-16,1-4 5 15,0-2-10-15,0-4-18 16,-1-7 0-16,1 0 19 16,1-3-21-16,0-1-40 15,3-2-37-15,-3-2-98 16,0-3-204-16</inkml:trace>
  <inkml:trace contextRef="#ctx0" brushRef="#br0" timeOffset="89609.2">11532 5267 879 0,'0'0'299'0,"0"0"-275"16,0 0 3-16,0 0 71 16,0 0 7-16,0 0-52 15,85-10-43-15,-74 16-9 16,1 5-1-16,-2 3-1 0,-1 1 0 16,-3 6-5-16,0 1-8 15,-3 0-29-15,-3 2-28 16,0 0-46-16,0-1-46 15,-7-3-53-15,-7-4-189 16</inkml:trace>
  <inkml:trace contextRef="#ctx0" brushRef="#br0" timeOffset="90004.19">11609 5223 1040 0,'0'0'20'0,"0"0"57"0,82-56-12 16,-46 42 68 0,5 4-1-16,4 2-81 0,-5 2-1 15,-7 1-18-15,-12 0-19 16,-6 4-13-16,-8 1-10 15,-2 0-74-15,-4 10-121 16,-1 10-25-16,0 5-1 16,0-2-136-16</inkml:trace>
  <inkml:trace contextRef="#ctx0" brushRef="#br0" timeOffset="90213.39">11753 5324 973 0,'0'0'86'0,"0"0"-71"16,0 0-4-16,82-25 78 16,-61 20 1-16,-3 2-80 15,-2 3-10-15,-4 0-13 16,-1 0-46-16,-1 6-72 16,-5 7-145-16,-5 1-383 15</inkml:trace>
  <inkml:trace contextRef="#ctx0" brushRef="#br0" timeOffset="90351.87">11776 5559 1269 0,'0'0'6'0,"113"-19"-6"16,-52 7 3-16,-4 2-3 15,-6 5 0-15,1 3-108 16,0-3-483-16</inkml:trace>
  <inkml:trace contextRef="#ctx0" brushRef="#br0" timeOffset="96439.86">9771 3988 492 0,'0'0'36'0,"141"-15"-32"16,-73 9-4-16,-7-2 26 16,-5 2 32-16,-6 1-1 15,-4 0-42-15,-1 4-15 16,2 1-8-16,3 0-9 16,-1 0-10-16,6 0 5 15,2 1-34-15,2 9 5 16,10-2 33-16,4 1 18 15,2-3 39-15,-8 2 5 0,-10 3-19 16,-11-2-19-16,-9 1-5 16,-1 1-1-16,-5-4-2 15,2 6 2-15,4-4 0 16,8 4-1-16,0 2 0 16,2 2 1-16,-5 2-7 15,-4 3 3-15,-7 1-15 16,-9-1-15-16,-5 3-26 15,-8 3-31-15,-3-2 40 16,-6 1 30-16,0 0-5 16,0-3 26-16,-15 4 44 15,-3 2 29-15,-3 4-17 0,-3 5-35 16,-6 0-11 0,-10 4 4-16,-8-5-7 0,-10 0-3 15,-2-1 2-15,-2-2-6 16,-3 1-4-16,-4 2-22 15,-3-4-6-15,-7-2-15 16,-3-5 23-16,-5-11 16 16,-7-6-4-16,-10-7 1 15,-5-3 11-15,-9 0 0 16,0-10-6-16,2 1-83 16,6-4-27-16,8 4 56 15,11-2 26-15</inkml:trace>
  <inkml:trace contextRef="#ctx0" brushRef="#br0" timeOffset="100189.43">11347 4729 7 0,'0'0'520'0,"0"0"-511"16,0 0-9-16,0 0-1 16,0 0 1-16,0 0 13 0,0 0 25 15,10-36 0 1,-10 34 50-16,0-3 13 0,6-1-40 15,7 1-24-15,2-2-1 16,7 2 2-16,5 1-11 16,4-3-12-16,2 1-5 15,3 2 18-15,-2-1 3 16,2-1-1-16,0 2-7 16,-2 1-11-16,2-1-7 15,6 0-3-15,4 1 0 16,2-1 1-16,1 2-3 15,-6-1 7-15,-7 3-3 16,-13 0-4-16,-7 0 0 16,-6 0-21-16,2 0-22 0,2 5-32 15,3 4-24 1,6 3-23-16,7-2-66 0,8-1-58 16</inkml:trace>
  <inkml:trace contextRef="#ctx0" brushRef="#br0" timeOffset="101266.07">24500 6159 692 0,'0'0'109'0,"0"0"25"16,0 0 38-16,0 0-39 15,0 0 3-15,0 0-43 16,-19-5-62-16,19 36-22 16,-4 18 55-16,-2 26 1 0,-1 22-21 15,1 28-16 1,2 26-5-16,0 32 4 0,4 33 4 16,0 34-9-16,8 26-14 15,12 28 26-15,2 21 4 16,-1 23-1-16,-1 22-10 15,-1 15-7-15,2 16-14 16,-2 19 5-16,2 9-7 16,-5 11-4-16,0 11 5 15,-3-3 5-15,-4 0 0 16,3-6 14-16,0-11-24 16,3-8 0-16,2-16 0 15,0-20 0-15,1-16 0 0,-6-29 0 16,-2-21 0-1,-5-27 0-15,-2-22 0 0,-3-18 0 16,0-25 0-16,0-26 0 16,0-26 0-16,0-32 0 15,0-24 0-15,0-29 0 16,0-29 0-16,0-24 0 16,0-24 0-16,0-11 0 15,0-4 0-15,0 0 0 16,0-19-44-16,6-10-130 15,6-10-99-15,2 3-2 16,-3 2-46-16,-2 2-169 16</inkml:trace>
  <inkml:trace contextRef="#ctx0" brushRef="#br0" timeOffset="102362.2">24772 17079 945 0,'0'0'212'16,"0"0"-196"-16,0 0-13 15,0 0 40-15,0 0-12 16,0 0-19-16,-8 0 19 16,8 3-14-16,-1-1-16 15,-5 1 13-15,-1 0 3 16,1 0-5-16,1-1 2 0,3-2 3 15,2 0 18-15,0 1 54 16,5 2 23-16,20 4-30 16,10-1-68-16,12 2-4 15,9 0 3-15,9-1-7 16,13 0 3-16,11-4 15 16,18-2 43-16,19 1-11 15,30-2-23-15,34 0 4 16,29 6-18-16,26 5-16 15,10 5 5-15,2 7 19 16,-11 0-13-16,-14-2-10 16,-20-1-4-16,-22-3 0 0,-16-3 0 15,-20-3 0-15,-16-2 0 16,-17-3 0-16,-21 0 0 16,-20-4 0-16,-24-2 0 15,-21 0 0-15,-19 0 0 16,-13 0 0-16,-3 0 0 15,0 0 0-15,0 0 0 16,0 0 0-16,0-2 0 16,0 1 0-16,0-2 0 15,-2-1 0-15,-8-11 0 16,-8-8 0-16,-9-13 0 16,-4-6 0-16,-2-5 0 15,1-9 0-15,1-9 0 0,1-13 0 16,-1-19 0-1,1-19 0-15,0-22 0 0,2-27 0 16,-2-23 0-16,2-11 0 16,-3-11 0-16,-1-6 0 15,2-9 0-15,-1-12 0 16,3-10 0-16,1-5 0 16,3-3 0-16,-3-12 0 15,-3-6 0-15,-7-5 0 16,-6-3 0-16,-5 3 0 15,-1 2 0-15,1 8 0 16,6 11 0-16,3 9 0 16,6 9 0-16,4 7 0 15,0 7 0-15,6 4 0 0,-3-3 0 16,-1-4 0-16,-2 1 0 16,-6 6 0-16,-5 8 0 15,-11 13 0-15,-4 4 0 16,-3 10 0-16,1 11 0 15,8 11 0-15,3 11 0 16,10 7 0-16,3 7 0 16,5-4 0-16,-2 2 0 15,2 0 0-15,-4-3 0 16,-2 9 0-16,1 7 0 16,2 4 0-16,3 7 0 15,8 9 0-15,8 7 0 16,8 10 0-16,4 4 0 0,0 5 0 15,0 4 0-15,0 3 0 16,6 4 0-16,1 2 0 16,2 10 0-16,-2 8 0 15,3 9 0-15,-1 9 0 16,1 8 0-16,-1 5 0 16,0 4 0-16,0 5 0 15,-3 2 0-15,-5 7 0 16,1 0 0-16,-2 2 0 15,0-1-48-15,0-8-347 16,-8-3-289-16</inkml:trace>
  <inkml:trace contextRef="#ctx0" brushRef="#br0" timeOffset="111441">19580 14450 918 0,'0'0'0'15,"0"0"-543"-15</inkml:trace>
  <inkml:trace contextRef="#ctx0" brushRef="#br0" timeOffset="111926.81">17952 14367 816 0,'0'0'1231'0,"0"0"-1231"0,82-101 0 16,-46 56 0-16,9-3 0 15,3 5 0-15,-2 9 0 16,-7 4 0-16,-6 7 0 15,-7 8 0-15,-5 5 0 16,-7 6 0-16,-7 4 0 16,-3 9 0-16,-4 27 0 15,0 20 0-15,-4 16 0 16,-18 6 0-16,-11-3 0 16,-7-11 0-16,1-16 0 15,3-17 0-15,3-19 0 16,6-12 0-16,2-6 0 15,1-24 0-15,5-13 0 0,5-12 0 16,11-9 0-16,3-4 0 16,15-2 0-16,19 4-7 15,14 13-260-15,15 14-99 16,8 18-67-16,1 18-113 16</inkml:trace>
  <inkml:trace contextRef="#ctx0" brushRef="#br0" timeOffset="112114.59">18655 14166 1111 0,'0'0'180'0,"0"0"-71"15,0 0 88-15,0 0 29 16,0 0-104-16,0 0-52 0,27 41-38 16,-8-14-32-16,6 5 0 15,5 4 0-15,6 4 0 16,4 0 0-16,5-4-96 15,0-2-150-15,1-8-91 16,-7-11-235-16</inkml:trace>
  <inkml:trace contextRef="#ctx0" brushRef="#br0" timeOffset="112301">19068 14341 1292 0,'0'0'89'0,"0"0"10"15,-88-81 105 1,60 73-20-16,4 8-97 0,0 3-52 15,2 26-27-15,-2 12-2 16,0 8-6-16,4 2-8 16,1-4-42-16,4-7-99 15,3-9-147-15,12-16-180 16</inkml:trace>
  <inkml:trace contextRef="#ctx0" brushRef="#br0" timeOffset="112594.51">19833 14100 1387 0,'0'0'40'16,"0"0"-2"-16,-85 13 124 15,54 8-79-15,-2 10-61 16,6 6-7-16,-1 9-8 16,4 2-6-16,8-2-1 15,8-4 0-15,8-6-10 16,2-6-42-16,23-10-74 16,8-10-28-16,6-10 2 15,4 0-82-15,3-19-100 0</inkml:trace>
  <inkml:trace contextRef="#ctx0" brushRef="#br0" timeOffset="112923.52">20093 14198 1306 0,'0'0'47'0,"0"0"-32"15,0 0 40-15,83-5 66 16,-53 5-28-16,0 0 9 15,-6 0-48-15,0 5-27 16,-4 6-13-16,1 2-5 16,-4 6-9-16,-1 5 0 15,-5 7 0-15,-8 6-6 16,-3 7 3-16,0 4-5 0,-16-3-14 16,-7-3-19-16,-7-11-25 15,-3-11-6-15,0-11 5 16,-1-9 9-16,0-14 8 15,8-15 8-15,8-7 15 16,11-5 24-16,7 2 3 16,0-2-43-16,21 2-17 15,7 2-77-15,9 3-85 16,7 4-50-16,3 7 90 16,4 6-151-16</inkml:trace>
  <inkml:trace contextRef="#ctx0" brushRef="#br0" timeOffset="113158.4">20665 14201 337 0,'0'0'131'0,"110"31"-46"0,-68-18 8 16,-6-5 37-16,0-1 68 16,-4-4 64-16,-3-3-129 15,-2 2-28-15,-3-2-13 16,-2 0-40-16,-7 1 17 16,-4 2-6-16,-4 7-54 15,-2 7-9-15,-5 8-3 16,0 8 1-16,-3 2 0 15,-18 1 1-15,-7 0-7 16,-5-7-29-16,-2-7-36 16,-1-9-40-16,4-12-38 15,3-1-98-15,7-19-76 0,7-13-35 16</inkml:trace>
  <inkml:trace contextRef="#ctx0" brushRef="#br0" timeOffset="113557.19">20804 14340 149 0,'0'0'243'15,"55"-95"-190"-15,-9 54-44 16,13 8 28-16,12 11 28 15,10 7-61-15,3 10-1 16,-1 5 24-16,-4 0 68 16,-12 21-18-16,-9 8 57 15,-10 4-63-15,-9 3-48 16,-8-1-15-16,-10-2-3 16,-5 1 5-16,-10-5-7 15,-6-4 1-15,-1-4 15 0,-23-9 7 16,-9-3 16-1,-7-8 20-15,-5-1-3 0,0 0-29 16,5-10-14-16,7 3-7 16,11-3 4-16,7-2-6 15,9-5-5-15,6-7-2 16,0-2 0-16,16-1-1 16,19-1-8-16,10 2 3 15,11 4 4-15,9 5-11 16,6 8-33-16,-1 4 31 15,-1 5 15-15,-7 0 0 16,-3 9 0-16,-4 10 1 16,-5 4-1-16,-6 2-3 15,-10 2-28-15,-9-2-143 16,-8-1-88-16,-10-6-105 0</inkml:trace>
  <inkml:trace contextRef="#ctx0" brushRef="#br0" timeOffset="113914.26">22275 14185 1295 0,'0'0'199'16,"0"0"-170"-16,0 0-22 16,92-22-6-16,-75 32 8 15,-1 15 32-15,-7 12-20 16,-6 7-12-16,-3 2-2 0,-6 1 3 15,-15-3-4-15,-4-6 1 16,-4-9-6-16,0-6-1 16,-3-13-1-16,1-10-9 15,-2-4-10-15,1-23-2 16,2-11 17-16,9-6 3 16,9-1-12-16,12 0-19 15,0 4 18-15,24 8 12 16,9 8-6-16,7 9-22 15,1 11-31-15,9 5 14 16,1 0-5-16,5 16-9 16,4 4-61-16,-1 0 25 15,-3 1-123-15,-6 0-225 0</inkml:trace>
  <inkml:trace contextRef="#ctx0" brushRef="#br0" timeOffset="114020.97">22700 14216 946 0,'0'0'24'16,"0"0"-24"-16,0 0-193 15,0 0-278-15</inkml:trace>
  <inkml:trace contextRef="#ctx0" brushRef="#br0" timeOffset="114711.04">24657 14760 673 0,'0'0'11'0,"0"0"86"16,0 0 72-16,0 0-10 16,94-14-21-16,-52 14-53 15,13 0 34-15,16-5-2 16,23 1-12-16,24-1 7 16,25 3-27-16,20 2-35 15,19 0-5-15,5 0-8 16,4 11 8-16,2 5-45 15,-2-2 0-15,-4 1 0 16,-16-4 0-16,-28 1 0 16,-38-4 0-16,-39-1 0 15,-34-5 0-15,-27-1 0 16,-8 2-34-16,-45-3-156 0,-34 0 10 16,-39 0-46-16,-34-9-171 15,-19-15-175-15</inkml:trace>
  <inkml:trace contextRef="#ctx0" brushRef="#br0" timeOffset="114945.86">25052 14655 1269 0,'0'0'4'16,"0"0"1"-16,143 27 26 16,-20-16 62-16,35 0-9 15,30-7 4-15,15-4 39 16,4 0-21-16,-3-4-28 15,-7-7-38-15,-9 6-1 0,-7 5-21 16,-13 1-12-16,-14 22-6 16,-14 5-4-16,-28 0-5 15,-30-5 4-15,-32-9-11 16,-33-3-33-16,-17-5-132 16,-30-6-130-16,-16-3-85 15</inkml:trace>
  <inkml:trace contextRef="#ctx0" brushRef="#br0" timeOffset="120532">17521 10154 1705 0,'0'0'87'15,"0"0"54"-15,117-39-27 16,-64 23-114-16,2-1 0 16,-5 3 0-16,-14 3 0 15,-14 7 0-15,-10 4 0 16,-9 0 0-16,-2 0 0 15,2 21 0-15,-3 23 0 16,0 17 0-16,0 16 0 0,-25 6 0 16,-11 0 0-16,-10-10 0 15,-2-15 0-15,-1-18 0 16,4-19 0-16,0-18 0 16,3-6 0-16,-2-32 0 15,5-19 0-15,9-12 0 16,11-7 0-16,18 1 0 15,1 6 0-15,26 4-25 16,19 11-57-16,10 8-38 16,14 13-72-16,5 13 13 15,7 10-102-15,1 7-122 16,-4 0-29-16</inkml:trace>
  <inkml:trace contextRef="#ctx0" brushRef="#br0" timeOffset="120759.43">18080 10069 1245 0,'0'0'190'15,"0"0"-64"-15,0 0 19 16,0 0 20-16,0 0-89 16,0 0-54-16,5 53 19 15,9-14-4-15,3 5-37 16,3 4 0-16,7 4 0 15,6 0 0-15,5 1 0 16,1-6-15-16,-5-11-208 0,-5-15-110 16,-6-21-262-16</inkml:trace>
  <inkml:trace contextRef="#ctx0" brushRef="#br0" timeOffset="120943">18417 10193 1289 0,'0'0'115'0,"0"0"16"15,0 0 17-15,-14-75 5 16,-13 75-93-16,-7 0-38 16,-7 17-9-16,-2 9-6 15,1 3-7-15,2 3-3 0,1 2-37 16,4-3-93 0,6-4-114-16,13-6-178 0,13-8-665 15</inkml:trace>
  <inkml:trace contextRef="#ctx0" brushRef="#br0" timeOffset="121455.38">19028 10050 474 0,'0'0'792'0,"0"0"-690"16,0-103-11-16,-29 68 26 15,-2 8 12-15,1 6-34 16,6 6-29-16,9 8-40 0,5 6-15 16,3 1-11-16,-4 3-2 15,-7 17 0-15,-4 5 2 16,1 5 0-16,2 2 0 16,2 3-3-16,7 5 3 15,8 3-2-15,2 3 1 16,5 4 1-16,17 0 0 15,2-4 0-15,1 1 0 16,-5-3-4-16,-4 0 0 16,-2-3-4-16,-3 0-6 15,1 0 9-15,0-1 4 16,-3-5 2-16,-7-6-2 0,-2-7-2 16,-2-7-1-16,-19-11-1 15,-7-4 0-15,-3-15 5 16,-2-19 5-16,5-11-2 15,7-11 1-15,12-6-1 16,9 1 0-16,1 5-3 16,24 6 0-16,11 8-14 15,6 4-24-15,7 9-58 16,6 4-36-16,5 9-71 16,3 6-201-16,-1 7-475 15</inkml:trace>
  <inkml:trace contextRef="#ctx0" brushRef="#br0" timeOffset="121927.98">19498 10011 1382 0,'0'0'104'0,"-54"-109"-54"16,18 51 116-16,8 10 13 15,10 9-46-15,10 15-100 16,3 10-33-16,2 7 0 15,-2 5 0-15,-9 2 0 16,-9 0 0-16,-15 13 0 16,-8 10 0-16,3 7 0 15,10 4 0-15,12 3 0 0,17 4 0 16,4 1 0 0,13 1 0-16,19 3 0 0,8 0 0 15,4 1-9-15,6 0 9 16,-2-3 0-16,-1 2 1 15,-7-3 0-15,-5-2 1 16,-11 3-2-16,-11-2 0 16,-12 0-3-16,-1-1 2 15,-11-7-4-15,-13-5 3 16,0-12-1-16,-2-10-3 16,3-7-1-16,0-16 4 15,2-23 2-15,3-17-6 16,8-7 4-16,8-5-11 15,2 3 9-15,17 5 4 16,14 7 1-16,7 9 5 0,3 8-5 16,1 7 0-16,1 12 0 15,-1 7-44-15,-3 10-121 16,-3 0-111-16,-1 5-168 16,-5 13-434-16</inkml:trace>
  <inkml:trace contextRef="#ctx0" brushRef="#br0" timeOffset="122973.87">19873 10068 1433 0,'0'0'84'0,"0"0"27"15,87-34 47-15,-45 26-52 16,7 5-28-16,-3 3-31 16,-1 0-27-16,-6 0-10 15,-5 0-10-15,-3 8 0 16,-5 11 0-16,-7 5 0 16,-3 8 0-16,-8 9 0 15,-8 5-5-15,-1 0-9 16,-25 3-6-16,-11-4-7 15,-8-6-7-15,-9-10-9 0,-1-15-26 16,0-14-14 0,6-5-3-16,3-27 33 0,10-7 10 15,10-6-29-15,19-3 23 16,7 1 21-16,22 4-40 16,25 5-46-16,14 7 44 15,10 9 34-15,8 5 23 16,3 7-4-16,-1 9-18 15,4 1 12-15,1 0 23 16,-1 11 1-16,-3 1 69 16,-8-3 58-16,-10-1 5 15,-11-1-43-15,-9-2 6 16,-10-1 24-16,-10-1-4 16,-9-1-25-16,-8 1-29 0,-5-1-28 15,-2 8-33-15,0 9-1 16,-3 13-2-16,-15 11-2 15,-3 7 7-15,-5 3-6 16,-3 1 3-16,-4 0-5 16,-3-11-7-16,-6-9-18 15,2-19-27-15,1-15-26 16,4-21-2-16,6-26 49 16,13-12 13-16,13-5 4 15,3 2-17-15,26 4-12 16,18 8-4-16,11 8-12 15,11 10-33-15,-1 10 32 16,4 7 8-16,-4 11 16 0,4 4 39 16,1 3-119-16,3 17-35 15,-6 5-20-15,-5 5-44 16,-10 1 11-16,-10-1 158 16,-10-5 51-16,-8-7 223 15,-10-2-54-15,-10-7-17 16,-4 1-29-16,0-4-51 15,-15 0 56-15,-13 1-14 16,-6 1 6-16,-2 2-39 16,-3 3-22-16,6 4-32 15,7 4-17-15,6 1-5 16,5-2-4-16,9-7-1 0,5-7-1 16,1-6 1-16,3-6 16 15,19-21 2-15,9-9-18 16,11-5 2-16,10-3 0 15,5 3-2-15,0 1 1 16,-4 4 1-16,0 6-2 16,-4 6-8-16,-4 9-39 15,-1 9-36-15,-5 6 33 16,-3 3-44-16,-5 17 5 16,-5 9-46-16,-4 0-25 15,-10 1-127-15,-5 3-217 16</inkml:trace>
  <inkml:trace contextRef="#ctx0" brushRef="#br0" timeOffset="123144.95">21895 10339 677 0,'0'0'258'0,"0"0"-92"15,0 0 16-15,-85-28-89 16,53 11-58-16,8 3-13 16,6-1-21-16,9 1 7 15,5 3 0-15,4 3 9 16,0-2 0-16,0 3-16 15,3 2-1-15,9 0-23 16,6 3-84-16,1 2-48 16,2 0-16-16,-3 0-49 15,-3 0-207-15</inkml:trace>
  <inkml:trace contextRef="#ctx0" brushRef="#br0" timeOffset="124207.57">24457 10190 888 0,'0'0'131'0,"0"0"-43"0,109-8 48 16,-35 8 5 0,16 0-28-16,18 0-32 0,14 4-7 15,21 0-4-15,17-1-23 16,16 0 1-16,12-1-3 16,10-2 20-16,10 1 25 15,7-1-79-15,-3 0-10 16,-10 0 17-16,-19-3-18 15,-24-3 0-15,-24-1 0 16,-19 2 0-16,-19 0 0 16,-16 1 0-16,-13 3 0 15,-14-1 0-15,-17 1 0 0,-13 1 0 16,-13-1 0 0,-8-1 0-16,-3 2 0 0,0-1 0 15,0 1 0-15,0-1 0 16,0 0 0-16,0 1 0 15,0 0 0-15,0 0 0 16,1 0 0-16,8 0 0 16,0 0 0-16,-1 0 0 15,-5 0 0-15,-2 0 0 16,-1 0 0-16,0 0 0 16,0 0 0-16,0 0 0 15,0 0 0-15,0 0 0 16,-3 0 0-16,-12 0 0 15,-12 1 0-15,-14 5 0 16,-15 4 0-16,-21-4 0 0,-23-5 0 16,-34-1 0-16,-34 0 0 15,-34-12 0-15,-24 0-79 16,0 0-6-16,8 9-80 16,9 3-33-16,15 0 8 15,5 0-49-15,8 0 5 16,23-2-178-16</inkml:trace>
  <inkml:trace contextRef="#ctx0" brushRef="#br0" timeOffset="125519.45">24793 10265 1032 0,'0'0'28'0,"-85"-36"93"15,31 22 83-15,-1 6-74 16,1 8-61-16,-3 3-21 15,-2 22 5-15,-11 14-6 0,-10 17-2 16,-11 19-11-16,-7 13-9 16,-5 11-11-1,5 3-6-15,7-2-2 0,15-3-5 16,22-6 0-16,23-6-1 16,22-1 0-16,9-3 3 15,19-2 2-15,12-2-2 16,1-2 3-16,-5-5 5 15,-7-2 28-15,-9-2 5 16,-11-6-13-16,0-2-6 16,-19-3-11-16,-22 2-14 15,-17-2 0-15,-14-7 0 16,-14-9 0-16,-11-13 0 0,-6-12 0 16,3-14 0-16,14 0 0 15,14-15 0-15,18-10 0 16,14 0 0-16,13 1 0 15,13 0 0-15,12 0 0 16,2 0 0-16,24 0 0 16,13 2 0-16,11 5 0 15,5 2 0-15,3 6 0 16,4 7 0-16,3 2 0 16,-4 0 0-16,-4 15 0 15,-6 13 0-15,-7 14 0 16,-6 10 0-16,-6 11 0 15,-7 6 0-15,-5 5 0 0,-3 4 0 16,3 4 0-16,3 3 0 16,-2 4 0-16,4 6 0 15,0 0 0-15,0-4 0 16,1-2 0-16,0-4 0 16,1-5 0-16,0-3 0 15,-2-2 0-15,2 0 0 16,2-2 0-16,3 2 0 15,3 0 0-15,4-1 0 16,3-2 0-16,-1 0 0 16,-2 1 0-16,2-3 0 15,-5-1 0-15,-3-8 0 0,2-6 0 16,2-2 0 0,5-4 0-16,5-4 0 0,0-5 0 15,1-6 0-15,-4-3 0 16,2-7 0-16,1-4 0 15,1-3 0-15,-1-5 0 16,-5-3 0-16,-1 4 0 16,-5-8-65-16,-7-5-339 15,-3-13-518-15</inkml:trace>
  <inkml:trace contextRef="#ctx0" brushRef="#br0" timeOffset="132990.91">11637 4601 54 0,'0'0'220'0,"0"0"-220"16,0 0-55-16,91-28 55 15,-67 25 171-15,1-2-92 16,0 3-33-16,-1 1-32 15,0 1-14-15,2 0-14 16,-3 0-47-16,3 0 23 16,-1 0 36-16,8-2 2 15,3 1 21-15,3-1 33 16,5 2 4-16,1 0-11 16,7 0-11-16,3 0-28 15,2 0-8-15,-3 0-2 16,4 0 2-16,-3 0 3 0,2 0 8 15,2 0-8-15,9 0 19 16,6 3-13-16,8 0-9 16,5 1 0-16,2-1-5 15,4-1-11-15,1 0 13 16,-2 1 3-16,1 2 26 16,-4-3 42-16,1 4-2 15,2 0 22-15,5 5-76 16,7 0-10-16,1 2 9 15,5 1 1-15,0 3-9 16,4 0 2-16,5 0-1 16,-1 0-2-16,2 2 13 15,-4 1 15-15,-1 2 19 0,4 4-20 16,6 1-5-16,8 4-10 16,6 3-9-16,13-1 0 15,4 4 5-15,0 1 2 16,-6-2 20-16,-14-1-1 15,-6 3-8-15,-3 1-14 16,-2 1-2-16,2 4-6 16,4 3-1-16,9-1 2 15,2 4 3-15,1 0 8 16,0 3-13-16,-6-3 2 16,-5 1-1-16,-8-1 4 15,-8-2-3-15,-8-1-1 16,-1 3 1-16,3 1 0 15,4 5 1-15,5 5-2 0,5 6-1 16,2 3 7-16,-2-1 9 16,-2-5-6-16,-7-4 16 15,-4 1 16-15,-7-2 0 16,-3 3-33-16,3 4-4 16,1 1 2-16,0 3 2 15,0 3-4-15,-1 4 6 16,1 1 4-16,1-1 0 15,2-1-9-15,-5-2 15 16,-6-4-10-16,-8-4-1 16,-5-6 17-16,-1 1-10 15,-2-1-15-15,5 6 2 16,1 4 4-16,-1 8 27 0,-2 1-16 16,-2 2-15-1,1-3 2-15,-2-7 12 0,-6-5 3 16,-7-6 5-16,-1-6-23 15,-6-4-1-15,0-1-1 16,0 5-1-16,2 5 1 16,4 4-1-16,-1 3 1 15,-2-3 2-15,-1-5-1 16,-6-1 1-16,-7-7-3 16,-6-5-1-16,-6-6 1 15,-4-6 0-15,-1-1 3 16,0 2-2-16,1 1 1 15,5 3 1-15,7 5 1 16,4 0 0-16,4 1-4 0,-4-2 2 16,-3-5 15-16,-1-2 22 15,-3-1-25-15,0-5-11 16,2-3 5-16,-1 3 10 16,3 1-16-16,5 3-1 15,2 7 1-15,2 0-1 16,-3 4-1-16,-3-8 1 15,-3-4-1-15,-4-5 3 16,-1-4-3-16,2 1 1 16,0-4 4-16,2-3-2 15,-3-1 0-15,2 1 3 0,-6 0 2 16,-2 1-2 0,-1-2-5-16,-8 1-1 0,-4-4 0 15,-10-6 0-15,-3 0 10 16,-5-5-5-16,-1 0-4 15,1 2-1-15,3 2-1 16,1 2 1-16,2 1 0 16,1 2 1-16,3-2-1 15,-2 2 0-15,0-3 6 16,2-1 4-16,-1 0 9 16,3-1 3-16,-3-1-15 15,4 1 3-15,0 2-10 16,1-2 1-16,5 2 0 15,-1 1 2-15,0 2-6 0,-3-3 6 16,-2-2-4-16,-2 1 3 16,-2-3 1-16,-1 1-2 15,-1-1 0-15,-1 0 1 16,1 1-1-16,-1 0 2 16,1 0 0-16,-1 0-3 15,4 1 5-15,-2 0-1 16,1-1 0-16,-2 0-4 15,-4-3 0-15,-2 0 0 16,-2-2 0-16,0 3 0 16,-1-3 0-16,1 0 0 15,1 0 0-15,2 4 0 16,1-1 0-16,1 0 0 0,-1 0 0 16,-4-2 0-1,-2-1 0-15,-1 0 0 0,-2 0 0 16,0 0 0-16,0 0 0 15,0 0 0-15,0 0 0 16,0 0 0-16,1 0 0 16,-1 0 0-16,0 0 0 15,0 0 0-15,0 0 0 16,0 0-20-16,0 0-33 16,0 0-24-16,-1 0 0 0,-14 0 17 15,1 0-33 1,1 0-26-16,4 0-72 0,5 0-144 15,4 0-270 1</inkml:trace>
  <inkml:trace contextRef="#ctx0" brushRef="#br0" timeOffset="134109.14">23953 9951 391 0,'0'0'11'15,"0"0"-11"-15,0 0-77 16,0 0 61-16,0 0 16 16,0 0 24-16,0 0 78 15,-8 49 32-15,17-45 20 16,2 3-21-16,1-4-26 15,0 3-30-15,4 0-18 16,2 1-1-16,3-2-24 16,6 0 11-16,0 0 10 15,4-2 6-15,2 2 6 16,0-1-18-16,1 0-17 16,0 1 7-16,2 0-18 0,1-3-11 15,-1-2 0-15,-2 0 14 16,-1-1 5-16,-3-9 4 15,-5 2 12-15,-2 2-11 16,-2 5-6-16,0 1-15 16,1 0-7-16,-1 0-4 15,-3 0 0-15,-6 4 1 16,-4-1-2-16,-2-3-1 16,-3 0 0-16,-1 0-3 15,0 0-7-15,-2 3-24 0,1-3-27 16,1 0-47-1,-2 0-79-15,0 0-96 0,0 0-257 16</inkml:trace>
  <inkml:trace contextRef="#ctx0" brushRef="#br0" timeOffset="134665.16">24387 10031 773 0,'0'0'21'16,"0"0"-21"-16,0 0 60 15,0 0-13-15,0 0-28 16,0 0-14-16,2 12-4 15,-4 5-1-15,-4 2-6 16,0-2-17-16,0-1-17 16,-4-5-16-16,-5-5-13 15,-5-5-150-15,-2-1-114 0</inkml:trace>
  <inkml:trace contextRef="#ctx0" brushRef="#br0" timeOffset="135221.04">23591 9869 270 0,'0'0'638'16,"0"0"-630"-16,0 0-5 15,0 0-1-15,0 0 33 0,89-34 24 16,-64 34 1-16,4 0-24 16,5 3 0-16,5 15 1 15,2 7 9-15,3 2-2 16,-2 6-4-16,-1-1-10 16,-2 4-5-16,-1-2-16 15,-6-3-1-15,-3-4-3 16,-7-1-1-16,-1-1 2 15,-6 5 0-15,2 9-5 16,2 8 0-16,6 13 0 16,9 9 1-16,8 7 3 15,4 2 8-15,2-3 6 16,-2-11 8-16,-4-11 9 0,-5-16 5 16,-5-7-14-16,-1-4-10 15,3 6-13-15,17 14 2 16,10 12 3-16,3 7 18 15,2-2-4-15,-14-12-3 16,-9-9-11-16,-3-12-8 16,-7-7 5-16,-5-9-2 15,-6-5 8-15,-6-6-7 16,-4 1-4-16,-3-1-1 16,-5-3-5-16,1 0-44 0,-2 0-30 15,3 0-53 1,1-7-106-16,5-10-83 0,-3 0-98 15</inkml:trace>
  <inkml:trace contextRef="#ctx0" brushRef="#br0" timeOffset="135917.73">24979 10981 888 0,'0'0'140'0,"0"0"-72"16,0 0-2-16,0 0 29 16,0 0 28-16,0 0-32 15,0-3-25-15,0 3-12 16,0 0-12-16,0 0-13 15,0 0 13-15,0 0-5 16,0 8 7-16,0 18-15 16,0 15-19-16,0 9-3 15,0 4-3-15,0 1-1 16,-18-1-2-16,-4-6 2 0,-7-6-6 16,-2-9 2-16,-6-9-2 15,3-9 0-15,-1-4 3 16,2-11-10-16,7 0-12 15,-3 0-35-15,4-14-35 16,4-4 28-16,-1-3-12 16,4 3-40-16,4 1-86 15,4 3-35-15,7 4-38 16</inkml:trace>
  <inkml:trace contextRef="#ctx0" brushRef="#br0" timeOffset="143423.81">25016 8107 269 0,'0'0'1003'16,"0"0"-888"-16,0 0-41 0,0 0 26 15,0 0-3-15,0 0-36 16,0 0-47-16,51 63-14 15,-49-23-1-15,-2 7 0 16,0 9 0-16,0 3 1 16,0 5-3-16,0 3 1 15,7-2-5-15,11-4-8 16,0-7 2-16,0-11-4 16,-3-13-1-16,-2-14 14 15,-4-10 4-15,0-6-1 0,3-8 1 16,1-21-3-1,5-9-7-15,-1-4 6 0,1 1 1 16,2 3 2-16,1 1-1 16,6 8-3-16,0 5 4 15,0 7 0-15,-2 10 1 16,-1 7-2-16,-3 0 0 16,1 19-9-16,2 14-27 15,1 9-4-15,4 8 4 16,-4 3 11-16,4 1-11 15,1-5-16-15,-1-10-10 16,6-11 1-16,3-11 27 16,4-11 24-16,3-6 12 15,-5 0 1-15,-4-18 7 16,-6-1 3-16,-8-1 6 0,-8 1-11 16,-4 7-2-16,-7 5-4 15,-3 2-3-15,0 4 0 16,-16 1-3-16,-8 8-1 15,0 24-2-15,3 14-11 16,12 12-20-16,9 5-102 16,10 1-46-16,22-7-90 15,7-10 85-15,-2-10 75 16,-2-15 118-16,-6-10-10 16,-6-12-20-16</inkml:trace>
  <inkml:trace contextRef="#ctx0" brushRef="#br0" timeOffset="144487.29">24844 11032 1570 0,'0'0'109'15,"85"-4"8"-15,-14-6-18 16,26 0-20-16,30-1-53 16,32-1-4-16,38-1-17 15,29 2 0-15,24 0-5 16,20-1-2-16,0-6-13 16,-6-5 11-16,-25-5-9 15,-38-2-41-15,-31 5-43 16,-37 10-33-16,-32 15 68 15,-28 27-151-15,-21 35-188 16,-17 18-380-16</inkml:trace>
  <inkml:trace contextRef="#ctx0" brushRef="#br0" timeOffset="144836.26">24763 11689 1722 0,'0'0'2'0,"0"0"-2"16,-121 58 5-16,72-44-4 15,10-2 0-15,12-8 1 16,14-3-2-16,8-1 3 15,5 0 9-15,36-17 66 16,25-10-24-16,33-8-29 16,36-5-18-16,41-4-6 15,44-3-1-15,48-4 0 16,32 2-1-16,27-1-3 16,11 7-89-16,-8 5-90 15,-10 2-62-15,-14 3-348 16</inkml:trace>
  <inkml:trace contextRef="#ctx0" brushRef="#br0" timeOffset="149943.7">12286 5646 930 0,'0'0'53'16,"0"0"3"-16,79 13-15 15,-35 21 18-15,1 20 4 16,6 24-27-16,-2 29-3 16,-1 17 0-16,-5 20-10 15,-1 6-20-15,-3 0 0 16,1-2-2-16,0-12 1 16,4-6-2-16,5-10 0 15,0-10 0-15,2-11 0 16,2-14 1-16,1-10-1 15,3-8 6-15,1-6 16 16,-1-7 16-16,-2-7-11 16,-3-2-5-16,-3-7-18 0,-7-4-1 15,-5-5-3-15,-5-5-1 16,-10-6-12-16,-4-7-55 16,-14-3-77-16,-4-8-203 15,-4 0-499-15</inkml:trace>
  <inkml:trace contextRef="#ctx0" brushRef="#br0" timeOffset="150484.04">13421 8095 1409 0,'0'0'66'0,"0"0"-30"16,0 0-23-16,0 0 33 16,100-32 8-16,-62 22-23 15,10 3-12-15,9 7-3 16,7 0 23-16,7 3 19 15,-2 12-11-15,-5 2-12 16,-10-5-13-16,-15-7 7 16,-15-5 32-16,-11 0-3 15,-8-17-50-15,-5-29-8 16,-3-19 0-16,-25-16 0 16,-11-8 0-16,-2 4 0 15,4 5-42-15,13 4-98 0,15 9-120 16,9 10-139-16</inkml:trace>
  <inkml:trace contextRef="#ctx0" brushRef="#br0" timeOffset="151403.87">14508 7511 1368 0,'0'0'130'0,"0"0"-50"16,0 0-8-16,0 0-35 16,0 0-26-16,0 0-6 15,-19 18-4-15,-29 12 0 16,-9 3-1-16,4 2 0 0,8-5 0 16,9-2-7-16,18-6-22 15,15-4-13-15,3-1 6 16,28-5 30-16,17-5 6 15,12-7 6-15,9 0 17 16,5-3 28-16,-2-9 21 16,-5 1-13-16,-12 3-1 15,-16 3-19-15,-16 4-5 16,-10 1-13-16,-10 0-21 16,0 14-11-16,-6 15-1 15,-18 11 10-15,-4 6 0 16,-4 1-2-16,1-2-21 0,6-5-19 15,5-7-45 1,8-11-56-16,6-6 8 16,6-8-113-16,0-8-141 0</inkml:trace>
  <inkml:trace contextRef="#ctx0" brushRef="#br0" timeOffset="152109.49">14757 7495 1314 0,'0'0'96'16,"0"0"-25"-16,0 0-34 15,0 0 23-15,0 0-21 16,0 0-39-16,0 0-5 16,18-14-17-16,-21 28-2 0,-10 5-8 15,-1-5-19-15,3-3-34 16,5-5 9-16,6-6 34 15,0 0 42-15,6 0 33 16,16-3-24-16,2-8 0 16,2-4 17-16,-4-6 44 15,-2-3 7-15,-5-2-25 16,-6-2-12-16,-4 2-21 16,-4 1-14-16,-1 4-4 15,0 1-1-15,0 8-1 16,0 7-2-16,0 2 0 15,0 3-21-15,0 0-17 16,0 14-7-16,0 16 2 0,18 14 32 16,10 9 8-1,8 2-4-15,4-7-2 0,2-12-2 16,0-15 14-16,1-14 6 16,6-7 49-16,0 0-2 15,-2-6-25-15,-7-9-4 16,-6-5 14-16,-6-3-10 15,-8 1-17-15,-4 2-11 16,-8 3 1-16,-5 8 0 16,-3 1-2-16,0 5-1 15,0 3-3-15,0 1-10 16,-1 29-2-16,-7 22 4 16,1 22 13-16,4 14 0 15,-2 8 1-15,-2 4 0 0,-11 2-1 16,-8-4 1-16,-11-6-1 15,-8-13 0-15,-5-14-5 16,0-22-29-16,6-21-35 16,6-17 1-16,9-5 30 15,6-27 38-15,10-12 6 16,3-12 17-16,10-6 12 16,0 0-15-16,8-1-14 15,16 3-6-15,6 2-6 16,6 3-24-16,3 5-35 0,2 9-90 15,9 7-191 1,8 8-465-16</inkml:trace>
  <inkml:trace contextRef="#ctx0" brushRef="#br0" timeOffset="152689.57">15517 7473 971 0,'0'0'275'0,"84"-26"-215"0,-49 21-20 16,-7 0-13-16,-10 3 33 15,-9 0 8-15,-4 2-35 16,-5-1-30-16,0 0-3 16,0 1-5-16,0 0-6 15,0-2 4-15,0 2 0 16,0 0 2-16,-4 0 5 15,3 0 0-15,-1 0 0 16,2 0 1-16,0 0 1 16,-1 0 4-16,1 0-1 15,0 0 0-15,0 0-3 16,0 0-2-16,0 0-19 0,0 0-53 16,8 0-97-16,15 0-233 15</inkml:trace>
  <inkml:trace contextRef="#ctx0" brushRef="#br0" timeOffset="153152.68">15810 7377 1269 0,'0'0'21'0,"0"0"79"16,0 0-94-16,0 0-6 16,0 0-1-16,0 0-4 0,0 0 0 15,-74 1 0 1,56 21 3-16,-1 5-4 0,2-4-13 16,4-4-16-16,5-7-2 15,7-7 29-15,1-5 8 16,1 0 76-16,21 0-11 15,11 0-41-15,8 0-17 16,3-8 3-16,-3 3 13 16,-6-2 23-16,-9 2-3 15,-11 1 22-15,-6 3 24 16,-8-1-22-16,-1 1-54 16,0 1-13-16,0 0-10 0,-12 11-1 15,-9 20 4 1,-10 10 6-16,-9 2-7 0,-5 2-42 15,-9-7-18-15,-5-10-30 16,-2-11-41-16,-4-11-12 16,6-6-109-16,11-14-165 15</inkml:trace>
  <inkml:trace contextRef="#ctx0" brushRef="#br0" timeOffset="153363.37">15696 7003 798 0,'0'0'21'0,"0"0"88"15,0 0-58-15,0 0 28 16,97 12-52-16,-69 51-27 16,6 20-2-16,1 8 2 15,-4-1-5-15,-3-4 3 16,-2-4 1-16,-3-7-5 15,-2-6-69-15,-4-12-103 16,-1-10-147-16</inkml:trace>
  <inkml:trace contextRef="#ctx0" brushRef="#br0" timeOffset="153754.38">15923 7570 919 0,'0'0'79'0,"86"-3"66"16,-40 3-98-16,-4 0 23 15,-1 0-30-15,-2-7-24 16,0-3-16-16,6-4 0 16,0-2-14-16,1-1-2 15,-7 1 13-15,-10 3 2 16,-12 3-1-16,-8 2-9 0,-9 1-21 15,0 2-43 1,-12 0-8-16,-8 3 20 0,-3 2 34 16,2 5 21-16,7 19 4 15,11 17 2-15,3 17 0 16,18 17 2-16,19 6 7 16,7-6-2-16,5-14 1 15,-1-19-3-15,-1-21-2 16,0-16 13-16,-3-5 4 15,1-9-18-15,1-15-31 16,-2-4-92-16,-4-3-102 16,-1 1-191-16</inkml:trace>
  <inkml:trace contextRef="#ctx0" brushRef="#br0" timeOffset="165043.75">11146 5709 396 0,'0'0'98'15,"0"0"-4"-15,0 0-3 16,0 0 1-16,0 0-17 16,0 0-21-16,0 0-16 15,0 0-12-15,0-10 14 0,0 8 1 16,2 1-14-16,5 0-17 16,5 1-5-16,0 0-2 15,4 0 3-15,-2 0 0 16,7 4-2-16,1 4-3 15,-1 4 7-15,3-1-1 16,-2 4 0-16,0 2-2 16,-3 3-1-16,0 2-2 15,-1 2 3-15,4 7-1 16,-1 2-2-16,-4 3 1 16,0-3 6-16,-5-2 14 15,0-1 32-15,-1 1-9 0,2-2 5 16,-3 7-9-1,4 3 10-15,1 9-7 0,3 6-17 16,0 3-6-16,-1-1-6 16,0 2-12-16,1-2 4 15,0 3 4-15,0-2 12 16,1 1 5-16,-1-2-3 16,1-2 5-16,1-2-10 15,4 1-1-15,-2 3-5 16,3 0 14-16,2 2 5 15,-3-5-9-15,0-2-3 16,3-1 1-16,-3 0-8 16,1 7-8-16,0 7-7 15,2 11 0-15,0 5 0 16,0-1-1-16,1 0 1 0,2-4 0 16,3-3 0-16,4 0-1 15,5-4 0-15,-3 1 1 16,0 2 0-16,1 1 0 15,-3 6 0-15,2-2 1 16,-3 3-1-16,-1 6 0 16,-5 3-1-16,-6 2 2 15,0 2-2-15,-2-5 2 16,-1 0-2-16,3 1 1 16,0-5 0-16,3-2 0 15,-3-3 0-15,-2-8 1 16,-4-8-1-16,1-7 1 0,-1-7 1 15,2-3-2-15,2-2 2 16,2 0-2-16,-2-1 1 16,1-1-1-16,-1-2 1 15,-1-4 0-15,1-4-1 16,2-4 1-16,-2-4 0 16,0-4 2-16,0-4-3 15,-3-3 2-15,1 0 0 16,-1-3-2-16,0 2 0 15,2 1 0-15,2 2 1 16,0 1-2-16,1-1 0 16,-3-2-3-16,-1-1 4 15,-7-5-2-15,2 1 2 0,-3-1 0 16,3-5 0-16,1 2-1 16,2 0-5-16,3 2 6 15,1 2-1-15,2 2 1 16,3-1 0-16,1 4 0 15,4-3-1-15,-4 1 1 16,0 0 0-16,-4-3 1 16,-4 0-1-16,-3 0 0 15,-1 1 0-15,0-2 1 16,0 2-1-16,2-2 0 16,0 1 1-16,-1 0-1 15,-1 1 2-15,-3-2-2 16,-1-1 1-16,-3-1-1 15,-3-1 1-15,-3-1-2 0,-1-1 1 16,-2-1 0-16,1 0-1 16,2 0 2-16,0 2 2 15,3 0-3-15,-3 1 0 16,0-1 0-16,1-1 0 16,-1 0 1-16,4 2-1 15,0 1-1-15,0 4 1 16,2-2-2-16,2 5 2 15,-1-1 0-15,-2 2 0 16,1 2 0-16,4 3-1 16,2 5 2-16,6 4 0 15,1 6-1-15,2 2 0 16,0 3 0-16,3 2 0 0,-2 2 0 16,0 4 0-16,2 4 0 15,4 11 0-15,5 12 1 16,8 16 0-16,9 13 3 15,7 15-2-15,7 4 0 16,-1-6 3-16,-11-13-5 16,-13-16 2-16,-17-16 41 15,-10-5 8-15,-7-1-22 16,-2 6-17-16,-1 6-12 16,-2 1 0-16,-1 1 0 15,-2-9 0-15,0-3 0 16,0-4 0-16,0-4 0 0,0-13 0 15,0-15 0-15,0-13 0 16,0-10 0-16,0-6 0 16,0 0 0-16,0-17 0 15,6-32-47-15,3-28-142 16,4-21-224-16,2-6-433 16</inkml:trace>
  <inkml:trace contextRef="#ctx0" brushRef="#br0" timeOffset="166143.87">15202 10439 1102 0,'0'0'302'0,"37"-106"-299"15,-32 77-1-15,-5 13 36 16,0 9 89-16,0 7 60 16,0 7-73-16,0 29-71 15,-6 20 18-15,-4 20 7 16,0 7-68-16,3-4 0 16,-4-3 0-16,-5-8 0 15,1-8 0-15,-4-14 0 16,2-12 0-16,2-16 0 15,5-18 0-15,0-6-70 0,5-30 28 16,3-18-1-16,2-10 33 16,7-2 10-16,18 4 4 15,11 3 10-15,8 8 17 16,8 5-11-16,2 10 10 16,3 6 5-16,-3 4-4 15,-7 3-31-15,-8 4 0 16,-8 3 0-16,-8 6 0 15,-11 5 0-15,-5 5 0 16,-2 11 0-16,0 22 0 16,0 15 0-16,-2 13 0 15,-3 0 0-15,0-4-8 16,0-11-20-16,-16-12 0 0,-11-12 7 16,-6-14 9-16,-6-8 6 15,-4 0 6-15,1-18 0 16,11 4 1-16,14 2 1 15,10 7 1-15,7 0 0 16,2 2 9-16,23 3-12 16,9 0-18-16,9 8-24 15,4 16-19-15,2 5-13 16,0 5-49-16,-1 9 2 16,-1 1-13-16,-3 4 10 15,-7-2 4-15,-7-2-26 16,-9-7 53-16,-9-11 53 0,-6-8 33 15,-6-7 4-15,0-11 3 16,0 0 10-16,-12-5 83 16,0-14 15-16,4-6 29 15,7-5-19-15,1-3-24 16,1-8-15-16,16-3-33 16,8-7 11-16,3-1 25 15,5-3 9-15,2 3-27 16,1 8-1-16,-4 7-22 15,0 12-3-15,-4 10-8 16,-1 11-8-16,0 4-17 16,-2 24-5-16,-1 17-8 15,-5 16 1-15,-5 7 3 16,-13-1-5-16,-1 0-25 16,-5-10-37-16,-17-8-97 0,-3-15-74 15,-2-13-28-15,2-17-74 16,4 0 38-16,0-17 159 15,2-10 147-15,1-7 81 16,-2 0 77-16,4 0 18 16,1 2-16-16,4 5 15 15,8 6-73-15,3 3-43 16,0 8 9-16,11 3 17 16,7 6-42-16,0 1-22 15,1 1-13-15,2 12-8 0,-1 3 0 16,-1 1-5-1,-1-1-51-15,-3-4-99 0,-6-3-136 16,-3-3-120-16</inkml:trace>
  <inkml:trace contextRef="#ctx0" brushRef="#br0" timeOffset="166581.91">16312 10928 1402 0,'0'0'95'0,"0"0"-81"16,0 0-6-16,0 0 53 15,0 0 4-15,0 0-51 16,69-73-14-16,-53 37-1 15,-2 0 1-15,1 5 1 16,2 5-1-16,-4 4 2 16,-2 10 2-16,0 5 0 15,-3 6 0-15,0 1-4 16,2 14-2-16,0 14-8 16,3 10 6-16,-3 3 1 15,-4-2 1-15,0-6-5 16,-2-11 7-16,-1-11-1 0,1-10 1 15,1-1 13-15,4-9 48 16,5-13 7-16,3-7-39 16,1 4 25-16,-4 9-6 15,-4 5-20-15,-1 8-12 16,-2 3-12-16,1 28-4 16,5 28-35-16,-7 22-29 15,-6 18-66-15,-4 6-106 16,-25 2-158-16</inkml:trace>
  <inkml:trace contextRef="#ctx0" brushRef="#br0" timeOffset="167159.73">15084 11628 436 0,'0'0'157'16,"1"-78"45"-16,-1 49-36 15,0 11 37-15,0 9-26 16,0 7-1-16,0 4-12 15,6 52-43-15,14 48-23 16,8 62 8-16,14 61-65 16,5 46-41-16,8 58 0 0,-3 36 0 15,-5 15 0 1,-8 2 0-16,-12-33 0 0,-3-31 0 16,-6-26 0-16,-1-33 0 15,-1-36 0-15,-5-39 0 16,-3-45-33-16,-4-39-39 15,-2-32 6-15,-2-31-33 16,0-24-5-16,0-13-14 16,0-46-50-16,0-30 10 15,0-32-61-15,-3-27-59 16,-2-16-403-16</inkml:trace>
  <inkml:trace contextRef="#ctx0" brushRef="#br0" timeOffset="168141.68">15239 11735 1242 0,'0'0'53'0,"0"0"87"16,0 0-80-16,0 0-36 15,0 0-6-15,99-54 18 0,-68 52 15 16,0-1 17 0,-2 0 10-16,2 2-17 0,9 0-11 15,14 1-25-15,26 0-17 16,20 0-7-16,20 10 0 15,12 5-1 1,6 4 0-16,-3 2 10 0,-5 0 17 16,-11 2 12-16,-16 1-9 15,-18-2-29-15,-16 1 5 16,-14 0-4-16,-13 5-2 16,-6 2-1-16,-8 4 1 15,-8-1-2-15,-6 4 2 16,-6 2-1-16,-5 5 1 0,-3 2 2 15,0 9 0-15,0 6 2 16,-9 13-4-16,-1 16 0 16,2 23 0-16,3 24-2 15,5 22 2-15,0 22 4 16,13 12-2-16,10 6-1 16,3 7 2-16,-3 9 1 15,-9 8-4-15,-2 19 0 16,-6 9 0-16,-6 1 0 15,0-15 0-15,0-26 0 16,0-20 0-16,-2-19 0 16,2-11 0-16,0-10 0 15,0-6 0-15,5-7 0 16,4-12 0-16,1-7 0 0,-2-5 0 16,-2-3 0-16,-2 0 0 15,-1 0 0-15,0-3 0 16,-1-5 0-16,2-8 0 15,-1-11 0-15,0-9 0 16,3-8 0-16,-2-16 0 16,1-10 0-16,0-15 0 15,-1-9 0-15,-4-6 0 16,0 0 0-16,0-1-11 16,-6-2-15-16,-3-1 1 15,1-2 6-15,1-2 0 16,-6-3 6-16,-3 0-27 0,-9 0-7 15,-9-14-8-15,-11-19-11 16,-10-14 32-16,-9-7 20 16,-18-2 10-16,-18 9 4 15,-16 9 3-15,-13 7 13 16,0-1-7-16,3-2-9 16,8-16-25-16,8-13-26 15,7-10-29-15,5-6-45 16,-1 3-34-16,13 7 88 15,7 14 52-15,18 12-2 16,15 9-30-16,20 3-5 16,16 2 32-16,10 0-42 15,8 3-185-15</inkml:trace>
  <inkml:trace contextRef="#ctx0" brushRef="#br0" timeOffset="168426.24">15491 15877 956 0,'-18'-141'252'16,"-12"-33"-214"-16,-10-38-38 16,-9-31-72-16,-3-25-65 15,0-21-137-15,5-10-155 16</inkml:trace>
  <inkml:trace contextRef="#ctx0" brushRef="#br0" timeOffset="169432.57">15214 12612 949 0,'0'0'213'0,"0"0"-74"0,0 0-13 15,0 0-16-15,69-74-7 16,5 62-36-16,27 4-19 16,36 8-20-16,23 0-5 15,22 3-9-15,16 14-14 16,4 4-1-16,4 0 1 15,-11 2 1-15,-14-3 0 16,-35 0 5-16,-36-3-6 16,-43-6-2-16,-35 0 1 15,-26 3-22-15,-6 11-134 16,-36 7-57-16,-33 11-17 0,-25-2-126 16,-18-3-227-16</inkml:trace>
  <inkml:trace contextRef="#ctx0" brushRef="#br0" timeOffset="169886.01">15048 13623 884 0,'0'0'79'0,"0"0"-20"16,0 0 47-16,0 0 5 16,0 0-10-16,0 0-17 15,-38 0-10-15,45 6-1 16,24 3 1-16,20 7-29 15,28 2 25-15,23 1 3 16,20 3-19-16,25-2 4 16,23 6-15-16,21 1-15 15,20 6-27-15,3 2 0 16,-6-1-1-16,-26-5 5 16,-35-5 1-16,-41-10 2 0,-40-5-8 15,-34-8-13 1,-25-1-56-16,-7-3-101 0,-36-18-102 15,-18-9-89-15,-13-6-354 16</inkml:trace>
  <inkml:trace contextRef="#ctx0" brushRef="#br0" timeOffset="170618.87">15736 12894 1046 0,'0'0'116'0,"0"0"-30"15,0 0-40-15,0 0 49 0,0 0 22 16,0 0-20-16,15-1-10 15,-15 1-13-15,1 0-18 16,1 0-14-16,1 0-19 16,4 15-11-16,3 7 0 15,-1 4-5-15,-1 7-6 16,-3 2-1-16,-5 4 0 16,0-1-6-16,0-1-7 15,-6-7-12-15,-4-7-14 16,1-10-20-16,-1-9-11 0,1-4-4 15,2 0 16 1,2-10 43-16,5-16 15 0,0-8 1 16,8-5 1-16,11-5 1 15,7-2 11-15,-1-2 9 16,0-2-2-16,0 3-5 16,2 2-4-16,-1 5 7 15,-2 4-3-15,-1 8-7 16,-2 7 5-16,-4 7-1 15,-1 7-6-15,-4 5-7 16,0 2 0-16,0 0-4 16,0 9 2-16,0 13-13 15,-3 8-2-15,-5 4 1 16,-4 3 1-16,0-6 0 16,0-3-5-16,-10-4-3 0,-9-2-7 15,-3-5-16-15,-6-3-25 16,-5-6-46-16,-4-2-30 15,-2-6-73-15,6 0-42 16,8 0-133-16</inkml:trace>
  <inkml:trace contextRef="#ctx0" brushRef="#br0" timeOffset="171471.7">16268 13019 532 0,'0'0'24'15,"0"0"-12"-15,0 0-3 0,0 0 63 16,0 0 44-16,33-78-11 16,-47 57-32-16,0 1 28 15,5 4 12-15,0 4-32 16,6 4 13-16,0 2-19 16,0 0-17-16,-2 4-30 15,-1-1-20-15,-5 3-5 16,-4 0-3-16,-5 3 0 15,-2 11-1-15,-1 8-4 16,3 5-3-16,3 4-13 16,2 3-23-16,6-3-12 15,3-4-27-15,3-6-8 0,3-6-42 16,0-8 1 0,0-7 74-16,11 0 58 0,11-3 16 15,4-11 31-15,5 0 23 16,1-1 44-16,-4 1-52 15,-1-1-3-15,-5 3 5 16,-3 3 1-16,-8 1-28 16,-5 5-7-16,-5 2-28 15,-1 1-2-15,0 0-23 16,0 9-21-16,-6 11 4 16,-6 9-3-16,-3 9 40 15,0-1 3-15,-1 1-1 16,2-1 0-16,-2-3 1 15,2-1 0-15,0 1 0 16,-1-3 0-16,-3 1 0 0,3-6 5 16,-1-3 0-16,2-1-5 15,2-6 0-15,3-4 0 16,2-4 0-16,-1-5-3 16,1-3-13-16,2 0-12 15,2-18 28-15,3-9 5 16,0-9-5-16,7-4-15 15,18-4-28-15,6-4-21 16,7 1 15-16,4 0 38 16,3 2 11-16,6 1 16 0,1 1 8 15,-2-3 10 1,-4 3 8-16,-9-1 18 16,-10 5 14-16,-14 5-1 0,-13 3-14 15,0 3-31 1,-26 5-28-16,-10 9-3 0,0 11-1 15,5 3 0-15,10 20-10 16,10 23-13-16,10 10 23 16,1 8 4-16,4 3 2 15,14-5-2-15,2-3-20 16,5-6-63-16,5-10-27 16,7-10-33-16,6-13 17 15,4-11 27-15,3-6 48 16,1 0-50-16,-6-19-85 15,-5-8-97-15</inkml:trace>
  <inkml:trace contextRef="#ctx0" brushRef="#br0" timeOffset="175723.7">14286 7230 614 0,'0'0'2'0,"46"-77"-2"15,-16 34 2-15,3-5 4 16,7 1 39-16,2 2 18 15,1 3-16-15,3 6-26 16,-1 5-4-16,0 6 1 16,3 4-11-16,7 3-7 15,6 0 1-15,8 1-2 16,10 0 2-16,6 0-4 16,9 2 6-16,3 1-6 15,3 3 6-15,-1 2-2 16,-3-2 2-16,-4 3 0 15,-7 2-2-15,-7 2-1 0,-7 3 0 16,-5 1 1-16,1 0 1 16,9 0-2-16,8 3 0 15,10 8 0-15,9 2 2 16,-2 1 1-16,-4 1-1 16,-9 3-1-16,-9-1 2 15,-10 0-3-15,-6 3 3 16,-2-3-1-16,0 6-1 15,-3 1 2-15,-3 0 0 16,-3 3-3-16,-5 6 0 16,-1 1-2-16,-4 4 2 15,-3 0 3-15,-3-1-3 0,-3 3 1 16,-7 0-1 0,-4 4-1-16,-4 8 1 0,-4 8 1 15,0 6 0-15,-3 2-1 16,-2 2 1-16,-3 0 0 15,-6-3 0-15,-4-1-1 16,-25 2 6-16,-14-1-1 16,-15 6 16-16,-20 4 2 15,-23 7-18-15,-22 5-1 16,-23 3-2-16,-21-1-1 16,-17-2-1-16,-14-3-1 15,-13-11 1-15,-19-16 3 16,-25-19 11-16,-15-21-5 15,-12-19 0-15,0-17-4 16,7-31 3-16,14-18-3 0,23-16 2 16,35-19-4-16,40-18-3 15,48-9-2-15,41-3 2 16,41 1 5-16,33 7-5 16,16 6-3-16,35 5-8 15,16 8-17-15,11 15-12 16,5 18-18-16,2 23-55 15,4 17-342-15</inkml:trace>
  <inkml:trace contextRef="#ctx0" brushRef="#br0" timeOffset="176901.93">14074 11351 160 0,'0'0'375'0,"0"0"-375"16,0 0-42-16,0 0 15 16,0 0 27-16,0 0 39 15,81-16 22-15,-73 16-14 16,3 0 22-16,3 0-14 15,3 4-1-15,6 7-42 16,3 3-12-16,4 2-56 16,3 5-88-16,3 0-94 15</inkml:trace>
  <inkml:trace contextRef="#ctx0" brushRef="#br0" timeOffset="177368.73">14662 11928 288 0,'0'0'582'16,"0"0"-490"-16,0 0 3 0,7 83-26 15,-5-52 30 1,-2 2-15-16,0 4-31 0,0 6-24 16,0 6-10-16,4 2-5 15,8 4 6-15,5 6 3 16,7 4-7-16,5 4-5 16,4 2-8-16,0-1-1 15,-5-2 1-15,-2-7-2 16,-7-3-1-16,-1-10 0 15,0-4 1-15,1-8-1 16,4 0 1-16,3-2 5 16,6 3 1-16,2 3 4 15,8 2-8-15,1 4-1 16,5 2-4-16,-2-5 2 0,-1-6-2 16,-11-11-1-16,-9-12-9 15,-10-9 6-15,-3-5-5 16,-6 0-53-16,2-11-78 15,-4 0-188-15,5 5-314 16</inkml:trace>
  <inkml:trace contextRef="#ctx0" brushRef="#br0" timeOffset="177867.05">15181 12651 954 0,'0'0'39'0,"0"0"30"15,0 0-37-15,0 0 39 16,0 0 65-16,-63-72-12 16,63 72-39-16,0-3-18 15,0 3-11-15,0 0 0 0,0 0-8 16,0 0-3-16,0 0-18 16,0 0-10-16,0 0-10 15,0 11-6-15,11 15 0 16,8 21 3-16,8 19-1 15,4 13 2-15,2 9-3 16,0-1-1-16,-8-5 4 16,-4-7 4-16,-9-7 2 15,-4-5 1-15,-5 1-1 16,-3-5-2-16,0-5-7 16,-3-8-2-16,-14-9-2 15,-10-7-11-15,-9-9-46 16,-7-12-66-16,-8-9-78 15,-2 0-160-15,7-20-366 16</inkml:trace>
  <inkml:trace contextRef="#ctx0" brushRef="#br0" timeOffset="180912.95">15399 12573 981 0,'0'0'46'16,"129"-84"-9"-16,-56 50-29 16,9-2 39-16,8 2 26 15,4 2-2-15,3 4-8 16,3 5-23-16,7 9-15 15,5 9 7-15,15 5-6 16,6 14-13-16,7 19-7 16,2 8-3-16,-5 9 0 15,-15 4-2-15,-20 3 1 0,-20 4-1 16,-18 5 5 0,-11 10-3-16,-14 13-3 0,-9 12-3 15,-12 14 3-15,-17 9 0 16,-1 6 0-16,-33 4-2 15,-23-6-2-15,-34-7 3 16,-39-10-1-16,-35-14-3 16,-38-18 2-16,-20-22-14 15,-6-28-6-15,1-29-34 16,17-29-12-16,23-34 10 16,29-15 9-16,36-3 25 15,29-4 25-15,29 0 0 16,23-5 15-16,19-6 5 15,17-4-12-15,5-2-8 16,22 4-4-16,19 1-15 0,9 15-24 16,11 12-85-16,5 18 11 15,8 19-44-15,6 18-45 16,6 15 66-16</inkml:trace>
  <inkml:trace contextRef="#ctx0" brushRef="#br0" timeOffset="181236.66">15570 13023 499 0,'0'0'0'0</inkml:trace>
  <inkml:trace contextRef="#ctx0" brushRef="#br0" timeOffset="181939.13">15807 13234 693 0,'0'0'55'0,"-80"-139"74"15,22 58-61-15,-5-5-27 0,-3-4 10 16,4 0-20-16,2-7-10 16,-1-4-1-16,-2-15 19 15,-4-18 20-15,-6-15-6 16,-2-15-22-16,-4-12-16 15,3-6-6-15,-3-5-5 16,-3-7-3-16,-3 2-1 16,-4-6-6-16,2-5 3 15,4 0-1-15,2-6 4 16,0-3 0-16,-5-8-5 16,-10-10-5-16,-3-10 1 15,-3 1-8-15,-1 3-32 16,8 9-11-16,10 10-26 15,9 9-32-15,15 14-86 16,13 13-58-16,6 16-127 0,8 18 323 16,-7 17 66-16,-15 18 473 15,-20 15-376-15,-27 12-36 16,-18 5-42-16,-12 4 2 16,-4-1 23-16,7 1-6 15,9-3 25-15,20-4 18 16,14 4-33-16,19 5-4 15,19 11 5-15,7 11-15 16,8 12-22-16,-4 3-11 16,-5 5-2-16,-14 2-4 15,-7 1 3-15,-15 1-1 16,-9 1 2-16,-7-1 0 0,-4 1 1 16,1 1 0-16,3 5-1 15,8 3-2-15,8 0 2 16,12 3-2-16,7-2-2 15,11-1 5-15,7-1-1 16,9-4 4-16,5 0 0 16,4 1-3-16,3-2 0 15,6 7-1-15,2 0-24 16,4 5-49-16,7 1 7 16,2 0-44-16,0 3-25 15,5 0-1-15</inkml:trace>
  <inkml:trace contextRef="#ctx0" brushRef="#br0" timeOffset="195053.87">8360 7978 1029 0,'0'0'485'16,"140"-6"-417"-16,-30-4 44 16,26 0-1-16,21 0-14 15,19 0-39-15,15 3-8 16,16 7-29-16,17 0-12 15,20 0-9-15,10 3 0 16,8 5 0-16,-17-2 7 16,-33-3-7-16,-49 4 0 15,-56-2 0-15,-43 5 0 0,-31 5-18 16,-24 12-110-16,-9 6-196 16,-25 3-240-16</inkml:trace>
  <inkml:trace contextRef="#ctx0" brushRef="#br0" timeOffset="195534.96">9201 8445 1285 0,'0'0'224'16,"0"0"-61"-16,0 0-51 15,0 0-43-15,0 0 7 16,0 0-32-16,-34 3-28 16,15 27 6-16,-3 8-6 0,-7 7-9 15,-4 3-4-15,1-1-2 16,3-4-1-16,8-4-1 16,8-6-14-16,11-7-38 15,2-8-45-15,6-8-5 16,15-10-14-16,13 0 22 15,14-7-64-15,7-12-83 16,8-5 41-16,4 0-8 16,3-1-2-16,3 1 8 15</inkml:trace>
  <inkml:trace contextRef="#ctx0" brushRef="#br0" timeOffset="195849.26">9697 8574 707 0,'0'0'171'0,"0"0"-12"0,0 0-18 15,0 0 24-15,0 0 2 16,0 0-37-16,-39-63 16 16,30 53-37-16,-5 4-28 15,2 1-39-15,-7 4-27 16,-1 1-12-16,-2 0-3 16,-3 8 0-16,1 13-5 15,3 8 1-15,-1 6-1 16,1 6-9-16,3 0-14 15,0-2-31-15,7-6-36 16,5-12-21-16,4-8 7 0,2-9 26 16,10-4 51-1,17-4 25-15,10-17-5 0,5-9 8 16,-2-4 4-16,0-5 4 16,-7-3-4-16,-1-1-4 15,-4 3-62-15,-3 4-68 16,-1 9 11-16,-1 5-96 15,-1 8-141-15</inkml:trace>
  <inkml:trace contextRef="#ctx0" brushRef="#br0" timeOffset="196441.96">9953 8347 1247 0,'0'0'114'0,"0"0"-17"0,0 0-25 16,0 0-6-16,0 0 28 15,0 0-43-15,28-19-51 16,-26 42-12-16,1 11 10 16,-2 6 3-16,1 7-2 15,-2-1 0-15,0-2-4 16,0-7-11-16,0-9-15 16,0-11 13-16,0-9 13 15,0-4 0-15,0-4 5 16,0 0 11-16,-8-2 8 15,-2-8-7-15,1 1-6 0,1 1 17 16,4 3 5 0,-1 3-12-16,0 2-13 0,-4 0-3 15,-5 3-8-15,-2 14 0 16,1 4 1-16,0 3-19 16,7 1-37-16,4-6 6 15,4-4-9-15,0-8-36 16,7-7-10-16,20-2 61 15,11-25 39-15,11-9 6 16,9-7 6-16,4-7 11 16,6 2 33-16,0 0 28 15,-3 4 8-15,-7 10 11 16,-15 8-7-16,-15 9-2 16,-16 9-19-16,-7 6-28 0,-5 2-32 15,0 0-3 1,-3 12-8-16,-15 16 6 0,0 13 0 15,2 6 0-15,8 4-3 16,8-4-1-16,0-7-1 16,0-13-1-16,0-12-32 15,18-11-21-15,3-4 13 16,17 0 6-16,3-10-22 16,8-11-33-16,3-6-152 15,5-4-354-15</inkml:trace>
  <inkml:trace contextRef="#ctx0" brushRef="#br0" timeOffset="197108.11">8664 6984 1200 0,'0'0'61'0,"0"0"53"16,0 0-29-16,0 0 56 15,0 0-9-15,87-17-100 16,4 14-28-16,31 1 12 15,29-1 10-15,32-3 2 16,23 0-10-16,22-5-18 16,15 0-2-16,-1 2-5 15,-11-1 6-15,-28 1-13 16,-46 4 7-16,-49 1-3 16,-45 2-11-16,-35 2-102 0,-20 0-81 15,-8 21-111-15,-21 3-2 16,-18 4-183-16</inkml:trace>
  <inkml:trace contextRef="#ctx0" brushRef="#br0" timeOffset="197535.04">9062 7429 973 0,'0'0'154'16,"0"0"-16"-16,0 0 28 16,0 0-28-16,0 0-32 15,0 0-42-15,9-1-34 16,-9 1-13-16,0 0 7 0,0 0-7 16,0 0-8-16,0 0-5 15,0 0-4-15,2 0-8 16,-1 0-4-16,2 4 4 15,0 9 8-15,-1-1 0 16,-1 2-9-16,-1 1-40 16,0-2-29-16,0-2-49 15,0-1-87-15,0-5-94 16,8-5-165-16</inkml:trace>
  <inkml:trace contextRef="#ctx0" brushRef="#br0" timeOffset="200404.75">9250 7328 877 0,'0'0'1'16,"0"0"10"-16,0 0-1 16,-83 61-2-16,64-33 13 15,5 4 12-15,11 0-7 0,3 3 14 16,14-3-2-16,17-3-4 15,5-7-1-15,1-8 22 16,-6-7 49-16,-10-7 26 16,-3 0-20-16,0-5-35 15,-5-8-2-15,-2 3-21 16,-4 3-18-16,-4 4-10 16,-3 3-24-16,0 0-6 15,-7 14-13-15,-10 10 19 16,0 7-5-16,1 6 1 15,0 2-5-15,4 2 5 16,-4-2-7-16,2-3-36 0,-3-9-62 16,-2-8 12-16,3-13-162 15,7-6-13-15,8-16-226 16</inkml:trace>
  <inkml:trace contextRef="#ctx0" brushRef="#br0" timeOffset="200609.94">9358 7413 1227 0,'0'0'24'0,"0"0"12"15,0 0-16-15,0 0-12 0,89 65 85 16,-65-21-48 0,0 4-29-16,-3 0-12 0,-2-2-3 15,-1-6-2-15,-4-4 1 16,-3-7-34-16,-3-6-102 15,-4-8-108-15,-2-12-165 16</inkml:trace>
  <inkml:trace contextRef="#ctx0" brushRef="#br0" timeOffset="200782.72">9595 7674 924 0,'0'0'117'15,"0"0"5"-15,0 0-50 16,0 0-21-16,94-71-3 15,-57 71-35-15,3 0-13 0,-2 5-24 16,-2 11-44-16,-2 0-23 16,2 1-102-16,-1 0-45 15,-6-2-41-15,-8-6-111 16</inkml:trace>
  <inkml:trace contextRef="#ctx0" brushRef="#br0" timeOffset="201133.11">10006 7645 574 0,'0'0'130'0,"0"0"-42"16,0 0-32-16,0 0-30 16,0 0-19-16,0 0-7 15,-46-17-2-15,42 37 0 16,1 3-3-16,1 4 4 0,2-3-4 16,0 0-17-16,2-4-18 15,10-7-23-15,7-7 25 16,2-6 31-16,0 0 7 15,0-8 23-15,-3-9 63 16,-5-2 24-16,-4 0-13 16,-2 3-23-16,-2 3-31 15,-4 3-11-15,1 6 0 16,-2 4-17-16,3 0-15 16,3 0-18-16,2 14 11 15,5 3 6-15,2 0 0 16,6-3-29-16,1-6-15 0,1-2 8 15,2-6-5 1,5 0-34-16,1-3-69 0,-1-14-178 16</inkml:trace>
  <inkml:trace contextRef="#ctx0" brushRef="#br0" timeOffset="201379.4">10278 7417 603 0,'0'0'39'0,"0"0"4"16,0 0 17-16,0 0 60 15,0 0 36-15,0 0-72 16,-4-28-55-16,8 42-19 16,8 11 15-16,0 8 8 0,4 6-7 15,-2 3-14-15,4 2-10 16,-5-1-2-16,2-1 0 15,3-5-20-15,3-5-52 16,3-7-131-16,1-12-82 16,3-13-290-16</inkml:trace>
  <inkml:trace contextRef="#ctx0" brushRef="#br0" timeOffset="201612.93">10605 7512 866 0,'0'0'2'0,"0"0"4"16,-115-28 21-16,82 28 11 0,12 0-3 15,6 13-31-15,11 7-3 16,4 2-1-16,1-1 3 16,22 1-1-16,3-5-2 15,9-2 0-15,5-5-3 16,5-5-15-16,0-2-39 15,-1-3-15-15,-8 0-12 16,-8 0-113-16</inkml:trace>
  <inkml:trace contextRef="#ctx0" brushRef="#br0" timeOffset="202466.62">8621 6038 607 0,'0'0'22'0,"0"0"-22"15,0 0-54-15,0 0 17 16,0 0 37-16,0 0 0 15,86 18-2-15,-62-11 4 0,4 0 5 16,7-2 31-16,4-3 13 16,4 0 1-16,2-2 35 15,-2 0 64-15,-4 0-151 16,-2 3 0-16,-3 2-16 16,4 1 2-16,8 2 12 15,8 1 2-15,23 1 0 16,25-1 0-16,23 2 1 15,26 0-1-15,16-5-1 16,2 2 1-16,-6-8 8 16,-25 0 33-16,-25 0 31 15,-24 6-53-15,-13 5-19 16,-3 5-28-16,-2-1-22 0,-3-1 7 16,-11-1-25-16,-11-4-115 15,-16-6-120-15</inkml:trace>
  <inkml:trace contextRef="#ctx0" brushRef="#br0" timeOffset="203269.69">9070 6434 1051 0,'0'0'1'16,"0"0"60"-16,0 0-14 15,0 0 35-15,0 0-8 16,0 0-24-16,0-20-47 16,0 20-3-16,3 8-9 15,4 10 8-15,1 6 1 16,5 4 0-16,-2 5 0 16,-2 2-1-16,4 3 1 0,-4 0 0 15,3 0-1 1,-3-7-16-16,-3-4-3 0,0-10 0 15,-3-9 6-15,0-5 11 16,4-3 3-16,1-3 15 16,7-16-12-16,6-6-2 15,2-2 1-15,4-3-2 16,3 2 2-16,-3 2 1 16,-3 3-1-16,-2 5 2 15,-4 6-1-15,-3 9 0 16,0 3-3-16,3 0-8 15,4 14-3-15,5 7 4 0,4 2-2 16,2 4-7-16,5-5-13 16,-4-1 1-16,0-7 18 15,-8-7 3-15,-4-7 7 16,-3 0 0-16,-7-13 4 16,-4-7 5-16,-8-4 3 15,0 1 15-15,0 3-16 16,-11 3-10-16,2 9-1 15,3 8-6-15,-1 0-22 16,2 4-6-16,2 17 23 16,2 2 2-16,1 5 6 15,0 2 0-15,9-3-3 16,10-5-6-16,2-7-1 16,0-5 3-16,4-6 6 15,-1-4 4-15,0 0 0 16,-4-12 1-16,0-2-1 0,1-3-3 15,0 0-28-15,3 0-90 16,1 2-34-16,-4 1-22 16,-6-2 86-16,-5 2-31 15,-7 0-93-15</inkml:trace>
  <inkml:trace contextRef="#ctx0" brushRef="#br0" timeOffset="203548.58">10039 6563 20 0,'0'0'122'0,"0"0"73"15,0 0-20-15,0 0-71 16,0 0 69-16,0 0-89 0,-11-43-27 15,11 43-24-15,0 0-33 16,0 9-10-16,0 11 10 16,0 4 1-1,-3 2-1-15,-3 3 0 0,1-3 0 16,2-4-3-16,3-7-19 16,0-7-13-16,0-5 12 15,12-3 23-15,7-3 6 16,1-14-4-16,-1 0 5 15,-3-3 13-15,-5 1-1 16,-3 2-8-16,-2 6-6 16,-2 3-1-16,2 8-2 15,3 0-2-15,7 14-49 16,7 10-24-16,4-2-158 16,4-1-112-16</inkml:trace>
  <inkml:trace contextRef="#ctx0" brushRef="#br0" timeOffset="203951.63">10350 6671 890 0,'0'0'105'0,"0"0"5"15,0 0-92-15,0 0-15 16,0 0 13-16,0 0 47 16,-8 71-29-16,-10-42-18 15,-1-1-12-15,1-6-3 16,5-5-1-16,7-6-2 15,3-10-14-15,3-1-14 0,0-15 26 16,13-17-22 0,8-12-36-16,4-8 8 0,2-5 25 15,3 2-15-15,1 2 34 16,-4 7 10-16,-2 4 2 16,-2 7 11-16,-4 10-3 15,-4 9 9-15,0 10 8 16,-3 6-16-16,0 0-4 15,-3 9-5-15,-1 10 3 16,-8 6 6-16,0 0-6 16,-6-3 2-16,-14 1-5 15,-5-6 3-15,-7-1 1 16,-6-7-6-16,-7-1-28 16,-3-6-107-16,6-2-215 15</inkml:trace>
  <inkml:trace contextRef="#ctx0" brushRef="#br0" timeOffset="214577.11">8949 7403 1001 0,'0'0'38'0,"0"0"-2"15,128-92 2-15,-65 56 17 16,7-1-26-16,8-2-14 15,-2 3-11-15,9 5 0 16,0 5-3-16,4 9-1 0,4 7-2 16,5 5-4-1,8 5 6-15,9 0-2 0,3 0 1 16,1 0 1-16,-2 0 3 16,-15 0-1-16,-12 5 10 15,-11 6 17-15,-9 6-13 16,-3 3-11-16,-4 6-3 15,-11 2 15-15,-7 6 7 16,-9 5-4-16,-5 6-18 16,-1 6-2-16,-3 2 0 15,-5 1-1-15,-9 0-1 16,-8-2-2-16,-5 1 2 16,-23 2-2-16,-23-1 4 0,-18 4 0 15,-27-1 2-15,-30-2 2 16,-29-5-1-16,-37 1-2 15,-25 0-1-15,-17 2 0 16,-14-7 0-16,7-7 2 16,12-21-2-16,20-18-10 15,38-9-40-15,32-32-19 16,31-17 23-16,27-14-22 16,22-15-15-16,20-18-1 15,15-8-87-15,19-9-146 16</inkml:trace>
  <inkml:trace contextRef="#ctx0" brushRef="#br0" timeOffset="-155665.05">4591 11351 1134 0,'0'0'423'0,"0"0"-214"16,0 0-126-16,0 0-35 16,0 0-12-16,0 0-21 15,47 166 59-15,-47-33-49 16,0 21-25-16,-11 2 0 15,-6-4 0-15,5-4 0 0,2-11 0 16,4-5 0-16,1-7 0 16,4-19 0-16,-2-16 0 15,-3-20 0-15,0-22-51 16,3-19-15-16,-2-12-32 16,4-17-67-16,-4-5 38 15,2-31-12-15,3-24-161 16,0-28-75-16</inkml:trace>
  <inkml:trace contextRef="#ctx0" brushRef="#br0" timeOffset="-155153.68">4604 11243 1209 0,'0'0'87'0,"88"-58"38"15,-27 37-23-15,15 5-41 16,14 5-45-16,5 1-13 16,4 4 5-16,8 0 7 15,-2 1 5-15,2 2 32 16,-1 0 5-16,0 0-5 16,-8 0 3-16,-11 1-3 15,-14 2 7-15,-15 0-12 16,-10 0-20-16,-8 8-27 15,-10 14 0-15,-6 16 0 16,-8 20 0-16,-9 20 0 0,-7 25 0 16,0 25 0-16,-6 14 0 15,-7 23 0-15,3 7 0 16,8 3 0-16,2-1 0 16,8-5 0-16,14-15 0 15,-1-22 0-15,0-26 0 16,-5-26 0-16,-4-23 0 15,-7-15 0-15,-5-9 0 16,0-10 0-16,-33-2 0 16,-27-13 0-16,-35-8 0 15,-41-12 0-15,-31-28 0 0,-20-11 0 16,4-1 0-16,19 3 0 16,31 10 0-16,32 3 0 15,22 3 0-15,19-1-187 16,18-4-255-16,11-3-614 15</inkml:trace>
  <inkml:trace contextRef="#ctx0" brushRef="#br0" timeOffset="-154418.42">4670 10215 1361 0,'0'0'60'16,"0"0"92"-16,0 0 85 15,83-29-78-15,-78 29-89 16,-4 0-62-16,-1 0-8 16,0 7 0-16,0 13 0 15,0 15 0-15,-13 8 0 0,-1 8 0 16,-2 7 0-16,-2 3 0 15,2 0 0-15,1-8 0 16,3-13 0-16,3-12-9 16,7-11-30-16,2-10-12 15,0-7 51-15,5-18 4 16,17-22 8-16,5-18-8 16,7-13-3-16,-1-6 5 15,3 2 1-15,0 0 6 16,1 4 3-16,-1 7-5 15,-2 3 8-15,2 10-13 16,-3 9-6-16,-2 5 0 0,-1 5 0 16,-5 9 0-16,-4 6 0 15,-6 6 0-15,-2 9 0 16,-5 2 0-16,6 2 0 16,0 20-32-16,1 5 6 15,5 2 0-15,0 5 15 16,0 4 9-16,1-1 2 15,-9-3 0-15,-9-3-2 16,-3-4-4-16,-23-6-1 16,-20-5 7-16,-13-8 6 15,-10-3 5-15,-3-5-11 0,5 0-4 16,9 0-63-16,10-2-60 16,11-3-28-16,16 1-14 15,16 3-92-15,7 1-120 16</inkml:trace>
  <inkml:trace contextRef="#ctx0" brushRef="#br0" timeOffset="-154101.55">5520 10064 916 0,'0'0'369'0,"0"0"-170"0,0 0 29 16,0 0-56-16,0 0-137 16,0 0-33-16,15 63 1 15,-18 0 19-15,0 15 9 16,3 4-14-16,0-2-10 16,0-7-1-16,-3-14-5 15,3-21 0-15,0-14-1 16,0-11 0-16,0-10 0 15,-2-3 0-15,1 0 4 16,-2-6-4-16,-2-14-28 16,-3-7-155-16,0-9-183 15,-1-3-742-15</inkml:trace>
  <inkml:trace contextRef="#ctx0" brushRef="#br0" timeOffset="-152879.29">4258 14905 1510 0,'0'0'158'16,"0"0"-74"-16,0 0-54 15,0 0 43-15,66 160 47 16,-42-29-63-16,-2 25-42 16,0 12-15-16,-5 7 0 15,-7-7 0-15,-7-8 0 16,-3-16 0-16,0-20 0 16,0-20 0-16,0-22 0 0,0-22 0 15,0-16 0-15,0-19-12 16,0-16-45-16,0-9-59 15,0-27-80-15,-7-26-167 16,1-24-537-16</inkml:trace>
  <inkml:trace contextRef="#ctx0" brushRef="#br0" timeOffset="-152274.05">4376 14942 1430 0,'0'0'45'0,"12"-73"21"0,-8 56-22 15,1 6 86-15,4 4-8 16,7 2-60-16,15 1-29 16,13 3-10-16,11-1-3 15,11 2-8-15,8 0 2 16,13 0 1-16,9-5-5 15,9-1-2-15,17-5 5 16,8-2-13-16,6-1 0 16,0 2 0-16,-5 2 0 15,-15 5 0-15,-16 0 0 16,-21 4 0-16,-25 1 0 0,-21 0 0 16,-19 0 0-16,-12 1 0 15,-2 31 0-15,-2 27 0 16,-17 39 0-16,-6 29 0 15,-5 26 0-15,3 20 0 16,8 6 0-16,10 0 0 16,9-1 0-16,0-15 0 15,19-18 0-15,5-14 0 16,1-22 0-16,-2-25 0 16,-7-23 0-16,-10-22 0 15,-6-15 0-15,-15-12 0 16,-37-6 0-16,-33-6 0 0,-33-3 0 15,-24-22 0 1,-17-4 0-16,1-3 0 0,4-1 0 16,11 2 0-16,16 2 0 15,21-1 0-15,18 7 0 16,21 3 0-16,15-2 0 16,16 0-56-16,12-6-127 15,15-14-160-15,9-18-301 16</inkml:trace>
  <inkml:trace contextRef="#ctx0" brushRef="#br0" timeOffset="-151637.56">4324 14062 1485 0,'0'0'49'15,"0"0"4"-15,0 0 61 0,0 0 43 16,0 0-51-1,0 0-50-15,27 0-29 0,-26 17-27 16,2 8 0 0,0 8 0-16,-3 7 0 0,0 7 0 15,0 6 0-15,-4-2 0 16,-2-3 0-16,1-7 0 16,4-10 0-16,1-10 0 15,0-10-19-15,0-8-9 16,0-3 28-16,0-10 0 15,10-17 8-15,8-14-8 16,1-7 3-16,4-8-1 16,1-2-1-16,1 2 1 15,6 3 2-15,-4 3-1 16,0 5 6-16,-2 3 0 0,-5 3-3 16,-1 6-6-16,-2 3 0 15,-3 7 0-15,-6 10 0 16,1 6 0-16,-3 7 0 15,-6 0 0-15,1 0 0 16,2 17 0-16,2 11 0 16,-1 8 0-16,-4 6 0 15,0-3-7-15,0 1 4 16,-19-1-2-16,1-2 0 16,-9-2-17-16,2-8-16 15,-2-7-45-15,9-3-57 16,2-11-28-16,5-3 5 15,5-3-103-15,2-4-78 16,4-18-170-16</inkml:trace>
  <inkml:trace contextRef="#ctx0" brushRef="#br0" timeOffset="-151043.25">4844 14004 526 0,'0'0'285'0,"0"0"-210"16,0 0 72-16,0 0 41 15,0 0-71-15,0 0-11 16,81-51-25-16,-75 46-13 16,4 0-10-16,2-2-7 15,4 0-2-15,1-1-14 16,-1 1-15-16,1-1 5 0,-2 2 2 16,-2 2-11-16,-1-1-14 15,-3 2 1-15,-3-2-2 16,-1 2 0-16,-4 3-2 15,1 0 1-15,2 0-3 16,-1 0-6-16,4 12-12 16,2 7 4-16,3 6 8 15,-3 4 6-15,-1 6 0 16,-4 2 1-16,-2-1-2 16,-2 0 3-16,0 1-6 15,-3-1-5-15,-14-3-7 16,-1-2-3-16,-2-5 2 15,0-8 6-15,5-6 10 0,6-4-2 16,5-5 4-16,-1-3 2 16,5 0 11-16,-3-2 17 15,3-8 2-15,-4 1 6 16,4 4 15-16,0 2-11 16,0 3-3-16,0 0-11 15,4 0-26-15,11 16-4 16,12 9-3-16,10 11 3 15,12 3 4-15,8 2 1 16,6-2-1-16,-1-7 5 16,-5-8 8-16,-6-10 12 15,-5-9 2-15,-10-5-1 0,0-1-22 16,-2-17-4-16,-7-6 0 16,-2-9 0-16,-16-7-72 15,-9-5-194-15,-7-5-299 16</inkml:trace>
  <inkml:trace contextRef="#ctx0" brushRef="#br0" timeOffset="-147649.59">4809 11059 492 0,'0'0'472'16,"0"0"-345"-16,0 0 2 16,0 0-11-16,0 0 5 15,0 0-93-15,0 0-28 16,11 39 11-16,-8 17 26 15,-3 19-14-15,0 17 27 16,0 29-8-16,0 26-19 16,3 24 2-16,5 19 5 15,2-2-23-15,1-4-8 16,-4-6 0-16,-2-16-1 0,-4-20-1 16,-1-21-2-1,0-34-12-15,0-26 2 0,-7-21 8 16,2-19 4-16,2-12-1 15,2-9 2-15,-1-18 12 16,2-26-12-16,-3-23-52 16,-4-19 5-16,-2-17-19 15,-3-7 5-15,-9-1 16 16,2 4-5-16,-2 11 0 16,-2 3-42-16,3-1-32 15,3-3-29-15,2-6 56 16,5-5-97-16,1-4 79 0,-3-3-85 15</inkml:trace>
  <inkml:trace contextRef="#ctx0" brushRef="#br0" timeOffset="-146482.12">4483 11123 737 0,'0'0'76'15,"0"0"-18"-15,0 0-4 16,0 0-7-16,0 0-28 16,0 0 20-16,50-62 25 0,-49 51-18 15,-1 1 4-15,0 0-1 16,0 2-31-16,0 0-14 15,0 2-4-15,0-1-2 16,6 1 1-16,7 3 0 16,10-4 1-16,11 4-1 15,11 2 1-15,15 1 6 16,11 0 17-16,8 0 12 16,14 3 26-16,9 8-18 15,12 2-16-15,11 0-7 16,2-1-3-16,3-1 6 15,-8-2 1-15,-12-5-4 0,-14-4 6 16,-21 0 16 0,-20 0 12-16,-18 0-15 0,-16 0-8 15,-12 0-8-15,-9 0-12 16,0 0-11-16,0 0-5 16,0 0-4-16,0 0 1 15,0 0 2-15,0 0 4 16,0 0 1-16,0 0 0 15,0 0 0-15,0 3 0 16,0 7-2-16,3 4 3 16,1 5 0-16,-1 3 0 15,2 7 6-15,-1 7-1 16,4 12 4-16,3 14 4 0,3 19-4 16,-2 24-1-16,-3 15-1 15,-9 14-5-15,0 5 0 16,-15-4-2-16,-12-3 2 15,3-7-1-15,-1-8 0 16,4-10 0-16,10-9-1 16,4-14 0-16,7-15 1 15,0-14-1-15,0-17 0 16,6-13 4-16,-3-9-4 16,0-7 4-16,0-7-3 15,-3-2 3-15,0 0-2 16,0 0-2-16,0 0-4 15,0 0 1-15,0 0 1 16,0 0 0-16,0 0-1 16,-3 0 3-16,3 0 3 0,-3 2-3 15,1 3 1-15,2 5-1 16,-3 4 0-16,3 6 1 16,0 7 0-16,-4 4-1 15,1 0-1-15,-4-1 0 16,-4-4 1-16,1-9-2 15,-2-3-4-15,-6-7 3 16,-6-7 3-16,-16 0 3 16,-17-7 3-16,-22-10-3 15,-12-8 3-15,-16 0-4 16,-8 0-2-16,-10-1 0 16,-2 2 0-16,-3 2 0 0,9 7-1 15,18 4 2-15,20 8 2 16,20 3-3-16,23 0 2 15,10 2-3-15,9 7 1 16,8-3-1-16,2 2 1 16,5-4 0-16,2 0 2 15,-2-3 0-15,6-1-2 16,0 0 2-16,0 0 6 16,0 0-2-16,0 0-5 15,0 0 1-15,0 0 2 16,0 0-4-16,0 0-17 15,0 0-39-15,0 0-130 0,7-5-193 16,-2-10-734-16</inkml:trace>
  <inkml:trace contextRef="#ctx0" brushRef="#br0" timeOffset="-143464.78">4055 12011 332 0,'0'0'0'0,"0"0"-45"16</inkml:trace>
  <inkml:trace contextRef="#ctx0" brushRef="#br0" timeOffset="-141913.28">4397 11851 651 0,'0'0'93'15,"0"0"32"-15,0 0 2 16,0 0-7-16,-104-80-1 15,51 63-40-15,-15-2-22 16,-19 2 7-16,-20 3-23 16,-17 3-10-16,-12 8-3 15,-1 3-5-15,-3 15 0 16,7 19-11-16,11 14 4 16,10 8-2-16,18 7-5 15,9 6 3-15,1 1-7 16,2-1-5-16,-6 2 6 15,2 1 0-15,-5 1 1 0,4 2-2 16,8 2-4 0,13 3 2-16,13 3 0 0,15 1-2 15,10 3 5-15,9-2 4 16,5-2 6-16,1 0 4 16,7-5 7-16,6-4-9 15,0-2-2-15,0 0-1 16,0-2-1-16,12 5-1 15,6-3 3-15,4 3-3 16,6 3-4-16,4 2 4 16,2 1 2-16,5 0 0 15,1-6 6-15,2-5 2 16,1 2 0-16,2-6 3 0,0-2-8 16,5-3-6-1,1-5-5-15,6-5-7 0,3-4 0 16,5-3 0-16,5-2 0 15,8 0 0-15,8 1 0 16,7-1 0-16,11-1 0 16,-4-3 0-16,-9-3 0 15,-15-7 0-15,-19-4 0 16,-17-4 0-16,-4-6 0 16,-6-2 0-16,-2 2 0 15,2 0 0-15,3 1 0 16,1 5 0-16,5-4 0 0,1 0 0 15,0-2 0-15,-2-1 0 16,-7-2 0-16,-7-5 0 16,-9-1 0-16,-8-5 0 15,-7 0 0-15,0 0 0 16,0 0 0-16,0-20 0 16,0-12 0-16,-10-8 0 15,-7-9 0-15,-8-5 0 16,-5-4 0-16,-7-4 0 15,-5-3 0-15,-4 3 0 16,-3 2 0-16,1 4 0 16,-1 8 0-16,7 7 0 15,3 7 0-15,11 5 0 16,7 5 0-16,5 9 0 0,5 5 0 16,8 4 0-16,3 5 0 15,0 1 0-15,0 0 0 16,0 0 0-16,3 4 0 15,15 13 0-15,12 10 0 16,16 10 0-16,11 10 0 16,4 4 0-16,0 7 0 15,2 3 0-15,-4 4 0 16,-8-2 0-16,-5-4 0 16,-13-5 0-16,-12-9 0 15,-12-6 0-15,-9-2 0 16,-6-4 0-16,-30-1 0 15,-25-4 0-15,-18-9 0 0,-21-9 0 16,-7-7 0-16,-1-3 0 16,4 0 0-16,16 0 0 15,12 8 0-15,13 17 0 16,17 17 0-16,26 16 0 16,17 10-195-16,3 2-519 15</inkml:trace>
  <inkml:trace contextRef="#ctx0" brushRef="#br0" timeOffset="-140042.66">5079 14493 439 0,'0'0'178'16,"77"-73"-73"-16,-43 39-8 15,-2 6 19-15,-1 7-30 16,5 6-18-16,5 4-43 15,9 5-25-15,5 2-1 16,5 2 1-16,-1-5 1 16,4 2-1-16,0-5 17 15,1 2 33-15,0 1 23 16,-1 3 12-16,-2 4-10 16,0 5-33-16,4 16-27 15,2 8-11-15,1 8-3 0,0 4 1 16,-3 4 4-16,-4 5-1 15,-3 5-2-15,-3 8 3 16,-3 5 1-16,0 11 1 16,-2 11 4-16,-4 12 1 15,-9 9-7-15,-7 1 0 16,-11 4-5-16,-10-3-1 16,-7 0 0-16,-2 2 0 15,-8-2 2-15,-10 1-1 16,-5-6 0-16,-3 0-1 15,-5-4 2-15,-11-5-1 16,-13-7-1-16,-11-8 20 0,-17-4 9 16,-13-5-12-16,-8-5 3 15,-2-7-3-15,6-2-4 16,12-6-9-16,9-4 0 16,7-5-1-16,1-12-2 15,-7-12-1-15,-5-12-5 16,-11-10 4-16,-12-10 0 15,-12-19-3-15,-12-13-1 16,-2-3 5-16,5-5 1 16,6 2 0-16,8 1 5 15,10 2-2-15,13-3-2 16,11-2 3-16,15-6-4 16,13-4 10-16,-1-8 11 15,6-14 19-15,-2-15 15 16,5-9-11-16,4-4-15 0,8 7-1 15,7 11 34-15,15 12-19 16,6 6-28-16,3 5-16 16,4 1 0-16,19-4 0 15,5-10 0-15,11-9 0 16,4-13 0-16,6 3 0 16,2 8 0-16,0 15 0 15,7 16 0-15,5 9 0 16,5 10 0-16,7 0 0 15,-1 2 0-15,-1-3 0 16,1-3 0-16,3-3 0 16,5 4 0-16,7 0 0 0,13 17 0 15,23 12 0 1,26 17 0-16,47 34-9 0,35 53-45 16,37 63-165-16,33 60-316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41:49.7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8139 3130 1455 0,'0'0'8'0,"0"0"97"16,0 0 16-16,0 0-38 16,0 0-35-16,0 0 2 15,0 0-20-15,-18 104 59 16,6 34-31-16,-3 43-58 16,-10 30 0-16,-5 33 0 15,-6 27 0-15,2 29 0 16,6 25 0-16,10 34 0 15,10 35 0-15,8 25 0 16,0 27 0-16,3 11 0 16,8 3 0-16,2-5 0 15,-7-16 0-15,-6-16 0 16,0-19 0-16,-13-20 0 16,-1-18 0-16,0-18 0 15,6-26 0-15,8-25 0 0,0-34 0 16,0-30 0-16,3-44 0 15,4-47 0-15,-5-54 0 16,2-55 0-16,-1-39-4 16,-1-56-216-16,1-35-6 15,0-33 116-15,-2-22-47 16,4-22-141-16,-2-18-357 16</inkml:trace>
  <inkml:trace contextRef="#ctx0" brushRef="#br0" timeOffset="1566.47">8066 3045 1216 0,'0'0'37'0,"91"-15"109"0,-27 15-45 16,14 0-22-16,13 4-6 16,18 12 15-16,13 3-11 15,24 3 8-15,20 3-25 16,13-2-12-16,16 3-11 16,2 2-37-16,9 1 0 15,13 3 0-15,21 2 0 16,33 1 0-16,22 3 0 15,13 0 0-15,-10-1 0 16,-31-7 0-16,-31-9 0 16,-50-3 0-16,-41-6 0 0,-36-2 0 15,-33 0 0 1,-24-5 0-16,-19-4 0 0,-21-1 0 16,-6 0 0-1,-6 0 0-15,0 0 0 0,0 0 0 16,0 0 0-16,0 0 0 15,-8 0 0-15,-1 3 0 16,0 4 0-16,-2 4 0 16,-3 3 0-16,2 7 0 15,-3 6 0-15,2 13 0 16,-1 15 0-16,4 15 0 16,5 22 0-16,5 20 0 15,0 17 0-15,0 22 0 16,14 19 0-16,1 25 0 0,-2 22 0 15,-1 27 0-15,0 23 0 16,-3 19 0-16,0 23 0 16,0 16 0-16,-2 19 0 15,-2 11 0-15,-2 10 0 16,-3 8 0-16,0 2 0 16,1-3 0-16,4-2 0 15,4-6 0-15,3-11 0 16,2-15 0-16,5-6 0 15,3-16 0-15,5-12 0 16,2-18 0-16,6-16 0 16,-2-20 0-16,-2-18 0 15,-1-22 0-15,-6-28 0 0,-6-27 0 16,-5-23 0-16,-4-18 0 16,-3-22 0-16,1-12 0 15,-1-16 0-15,0-17 0 16,-3-10 0-16,0-6 0 15,0-4 0-15,-1-4 0 16,-2-8 0-16,0-5 0 16,0-4 0-16,0-6 0 15,0 0 0-15,0 0 0 16,-20 0 0-16,-24-4 0 16,-25-15 0-16,-28-5 0 15,-28-2 0-15,-32 1 0 16,-32 0 0-16,-35 2 0 0,-35-2 0 15,-30-5 0-15,-25-5 0 16,-20-6 0-16,-11-5 0 16,-6 0 0-16,4-1 0 15,10 2 0-15,27 9 0 16,32 1 0-16,44 3 0 16,46 5 0-16,48 0 0 15,40 1 0-15,36 5 0 16,29 3 0-16,16 3 0 15,10 3 0-15,6 1 0 16,3 3 0-16,0 0 0 16,0 2 0-16,0 3 0 0,0 3 0 15,0-2 0 1,0 2 0-16,0 0 0 0,0 0 0 16,0 0 0-16,0 0 0 15,0 0 0-15,-7 0 0 16,-4 2 0-16,-8 7 0 15,-4 2 0-15,3-2 0 16,2-2 0-16,7-3 0 16,8-1 0-16,3-3 0 15,0 0 0-15,0 0 0 16,5-6 0-16,13-17 0 16,1-18 0-16,2-20 0 0,-6-30 0 15,-3-34 0 1,-11-43 0-16,-1-40 0 0,0-30 0 15,-7-18-454-15</inkml:trace>
  <inkml:trace contextRef="#ctx0" brushRef="#br0" timeOffset="3217.99">8145 7589 371 0,'0'0'167'0,"0"0"67"16,-101-46-27-16,77 34-36 15,10 5-39-15,4 3 18 16,9 3-23-16,1-1 18 16,10 2 8-16,38 0-21 15,46 0-104-15,50 3-11 16,53 13-4-16,52-2-13 15,35-1 0-15,32-3 0 16,16-4 0-16,7 1 0 16,9-3 0-16,-7 2 0 15,-11 1 0-15,-23 1 0 0,-31-1 0 16,-34-1 0-16,-42-3 0 16,-41-2 0-1,-39-1 0-15,-43 0 0 16,-35 0 0-16,-26 0 0 0,-16 0 0 15,-3 6 0-15,-34 6 0 16,-27 7-103-16,-35 2-199 16,-26 0-110-16,-18 1-732 15</inkml:trace>
  <inkml:trace contextRef="#ctx0" brushRef="#br0" timeOffset="3915.56">7760 8649 958 0,'0'0'186'0,"0"0"-19"16,0 0 39-16,0 0-27 16,0 0-17-16,0 0-81 15,147-7-33-15,-37 12 5 16,31 8-46-16,30 0-7 16,36 0 0-16,27 0 0 15,28 3 0-15,25 1 0 16,28 1 0-16,16 2 0 0,12-1 0 15,-12 3 0 1,-24-2 0-16,-29-7 0 0,-44 0 0 16,-37-6 0-16,-42-2 0 15,-37 0 0-15,-38-4 0 16,-26-1 0-16,-17 2 0 16,-14-2 0-16,-2 1 0 15,-1 1 0-15,0-1 0 16,-4-1 0-16,-5 2 0 15,-8-2 0-15,-3 1 0 16,0-1 0-16,0 0 0 16,-3 0 0-16,-12 0 0 15,-2 0 0-15,4 0 0 16,3 0 0-16,7 0-46 16,0 0-2-16,3 0-23 0,-5 0-46 15,-1 0-59-15,-7-7-60 16,-4-3-220-16</inkml:trace>
  <inkml:trace contextRef="#ctx0" brushRef="#br0" timeOffset="5442.41">7774 7620 826 0,'0'0'121'0,"0"0"28"15,0 0 66-15,0 0-3 16,-30-72-72-16,19 63-5 0,0-1-41 16,-3 3-12-16,-1 4-33 15,2 0-25-15,1 3-24 16,-3 0 0-16,-2 20 0 15,0 17 0-15,-3 13 0 16,4 10 0-16,1 9 0 16,6 3 0-16,6-4 0 15,3 1 0-15,0-2 0 16,0-5 0-16,0-1 0 16,0-11 0-16,0-8 0 15,0-9 0-15,-9-6 0 16,-7-8 0-16,-5-2 0 0,0-4 0 15,-3-1 0 1,5-4 0-16,5-2 0 0,5-1 0 16,5 2 0-16,4 6 0 15,0 4 0-15,4 2 0 16,11 4 0-16,4 1 0 16,3 1 0-16,1-2 0 15,0 0 0-15,-1 5 0 16,-4 2 0-16,0-1 0 15,-6 3 0-15,-8-5 0 16,-4-3 0-16,0-1 0 16,-10-5 0-16,-8-4 0 15,1-5 0-15,3-6 0 16,6 2 0-16,4-5 0 16,4 2 0-16,0-2 0 0,0 0 0 15,0 0 0 1,0 0 0-16,0 0-27 0,4-9-162 15,5-3-136-15,7-3-333 16</inkml:trace>
  <inkml:trace contextRef="#ctx0" brushRef="#br0" timeOffset="7434.58">12539 5228 856 0,'0'0'119'0,"0"0"8"15,109 13-19-15,-75 10 5 16,-4 17-32-16,-3 15-48 15,6 17-4-15,3 17 7 16,4 11-10-16,8 13-2 16,1 11-8-16,8 11 23 15,6 8 6-15,5-1-6 16,5-5-16-16,-1-4-6 16,-4-7-14-16,-11-3-3 0,-15 0 0 15,-16-2 0-15,-15-2-1 16,-11-3 0-16,-9-1 1 15,-27-5 3-15,-21-6-3 16,-18-8-1-16,-15-6 1 16,-8-8 0-16,4-4-1 15,12-5-2-15,16 1 2 16,21-3-1-16,17-1 4 16,7-7-4-16,9-13 5 15,-1-12-3-15,1-13 0 16,-3-12-4-16,0-13-131 0,2-5-112 15,13-28-205 1</inkml:trace>
  <inkml:trace contextRef="#ctx0" brushRef="#br0" timeOffset="8159.89">14011 6542 84 0,'0'0'869'0,"0"0"-753"0,0 0 67 16,0 0-53-16,0 0-14 15,94-25-57-15,-74 45-14 16,-2 8-29-16,-2 14-3 16,-1 7-13-16,-4 10 2 15,0 8-2-15,1 1 0 16,5 2 1-16,2-9 1 16,4-14-2-16,-1-18 2 15,-6-14 1-15,1-15 4 16,-7-7 2-16,-1-23-4 15,-2-8-5-15,-2-2 0 0,3 0-3 16,1 6 3-16,5 7 0 16,3 7 3-16,4 8-2 15,1 5 1-15,0 5-2 16,4 2 0-16,5 20-6 16,6 17 0-16,7 13-2 15,2 12 8-15,-1-1-7 16,-1-7-7-16,-2-14-8 15,0-20 9-15,1-19 11 16,2-5 2-16,3-30 0 16,0-14 1-16,-4-8-1 15,-8 0 2-15,-12 6 2 16,-14 7 5-16,-10 6-1 0,-1 8-8 16,-21 9-1-16,0 11-5 15,0 9-1-15,-2 0-3 16,2 28 7-16,2 12 0 15,1 15 1-15,7 12 1 16,6 0 1-16,6-10-4 16,0-21-10-16,8-19-23 15,15-14 33-15,9-3 4 16,5-10 1-16,2-11 5 16,-3-7-6-16,-5 0 2 15,-4 4-2-15,-5 0-14 16,-1 4-179-16,0 1-136 0,4 7-39 15</inkml:trace>
  <inkml:trace contextRef="#ctx0" brushRef="#br0" timeOffset="8541.62">15370 6737 1099 0,'0'0'6'0,"0"0"0"15,0 0-6-15,0 0 1 16,0 0 34-16,0 0 40 16,-1-51-46-16,-1 72-29 15,-2 10-4-15,-5 8 3 16,1 2 1-16,-2-3-3 0,4-4-2 16,5-12-39-16,1-9-18 15,0-13 32 1,9 0 30-16,8-18 13 0,4-9 7 15,-1-1 20-15,-3-2-2 16,0 7-16-16,-2 6 20 16,-6 6-8-16,0 11-15 15,3 0-19-15,1 20-18 16,5 9 12-16,4 3-1 16,-2 4-56-16,4-2-45 15,2 0-49-15,7-9-22 0,6-9-48 16,9-13-50-1</inkml:trace>
  <inkml:trace contextRef="#ctx0" brushRef="#br0" timeOffset="8882.7">15903 6941 62 0,'0'0'476'0,"0"0"-298"0,0 0-14 15,0 0-48-15,0 0-22 16,0 0-94-16,56-24 0 16,-75 54 4-16,-5 7 2 15,0 7-1-15,-1 0 2 16,4 4-7-16,5-5 0 15,8-10-1-15,8-11-4 16,0-19-8-16,2-8-15 16,16-46 27-16,5-26-71 15,2-17 55-15,4-10 15 16,8 5 2-16,5 12 13 16,4 14 40-16,-1 20 52 0,-4 20-12 15,-8 17 13-15,-7 16-54 16,-2 0-47-16,0 20-5 15,3 10-6-15,-4 8 5 16,-4 2-2-16,-12 7-4 16,-7-1 0-16,-20 3 2 15,-29-7-6-15,-25-8-33 16,-29-10-107-16,-25-16-289 16</inkml:trace>
  <inkml:trace contextRef="#ctx0" brushRef="#br0" timeOffset="10142.68">8336 13718 1780 0,'0'0'60'0,"0"0"-48"15,0 0 42-15,0 0 45 16,0 0-57-16,0 0-42 16,0 0 0-16,-12 6 0 15,-6 22 0-15,-3 8 0 16,4 8 0-16,3 0 0 16,9 5-13-16,5-3-28 15,0-6-5-15,11-11 0 16,14-10 1-16,5-11 21 15,3-8 21-15,4-16 3 0,-1-17 7 16,1-8-3-16,-7 0 1 16,-2 5 11-16,-8 2 4 15,-1 10-13-15,-8 7-1 16,-5 9-5-16,-3 7-1 16,-3 1 0-16,4 9-13 15,-1 21-3-15,9 19 13 16,12 5 2-16,12 2 1 15,8-11 0-15,6-11 1 16,-1-14 2-16,-7-11 1 16,-9-9 11-16,-8 0 19 15,-6-14 5-15,-4-7-15 16,0 0-12-16,-1 0-7 0,-1 6-1 16,-3 4-3-1,-2 8-1-15,5 3 0 0,5 10-10 16,11 20-12-16,11 10-3 15,12 1-7-15,12-1-30 16,11-5-58-16,7-13-27 16,9-11 30-16,-3-11-5 15,-12-4 78-15,-15-23 44 16,-19-4 1-16,-18-7 77 16,-17-6-1-16,-7-4 20 15,-18-1-50-15,-13 3-3 16,-6 10-16-16,2 14-23 15,4 11-1-15,4 11-4 16,3 2-5-16,0 24 0 0,-1 17 5 16,6 6 2-16,2 1-2 15,4-2-1-15,7-12-41 16,4-13-23-16,2-9 5 16,0-12 28-16,15-2 32 15,6-17 5-15,6-11 1 16,0-1 15-16,-2 0 30 15,-3 4-25-15,-5 5 17 16,-5 7 15-16,-6 10-12 16,-3 3-33-16,-3 5-13 15,1 23-63-15,-1 14 8 16,5 4-48-16,5-2-67 16,5-6-90-16,7-11-116 0</inkml:trace>
  <inkml:trace contextRef="#ctx0" brushRef="#br0" timeOffset="10299.62">9984 14098 1470 0,'0'0'73'16,"0"0"-73"-16,0 0-14 16,0 0 13-16,72 90 0 15,-56-49-9-15,-5-5-156 0,0-11-199 16,0-14-365-1</inkml:trace>
  <inkml:trace contextRef="#ctx0" brushRef="#br0" timeOffset="10448.17">9915 13704 1335 0,'0'0'97'0,"0"0"-97"15,0 0-51-15,0 0 38 16,0 0-4-16,0 0-93 15,29 40-32-15,-5 7-48 16,13 1 7-16,6 2-48 16,5-6-120-16</inkml:trace>
  <inkml:trace contextRef="#ctx0" brushRef="#br0" timeOffset="10739.75">10285 13997 611 0,'0'0'229'0,"0"0"-102"15,5-83-50-15,-5 64 40 16,-3 7-61-16,1 9-6 15,1 3-22-15,1 0-22 16,0 24-4-16,6 6 11 16,13 11 11-16,4 3 10 15,5-4-14-15,-4-6-5 16,1-12-12-16,-8-12 3 16,4-9 10-16,-2-1 48 15,1-14 9-15,0-14-19 16,0-6 4-16,-5-5-7 15,2 6-10-15,0 8 2 16,4 8-18-16,3 14-4 0,4 6-12 16,9 36-9-16,5 19-6 15,3 14 2-15,-5 2-12 16,-10-7-92-16,-5-9-104 16,2-17-249-16</inkml:trace>
  <inkml:trace contextRef="#ctx0" brushRef="#br0" timeOffset="12572.06">8892 7986 529 0,'0'0'0'0,"0"0"0"16,0 0-127-16</inkml:trace>
  <inkml:trace contextRef="#ctx0" brushRef="#br0" timeOffset="14078.42">9225 8100 1350 0,'0'0'81'0,"0"0"25"16,0 0-56-16,0 0-15 15,-82-49 36-15,21 48 3 16,-14 1-39-16,-10 0-15 15,-4 0-12-15,4 4-7 16,10-1-1-16,14-3 0 16,19 0-1-16,21 0-13 15,14-4 10-15,7-12 4 16,10-6 10-16,17-7-2 16,12-4 14-16,4 0-5 0,3 2 15 15,-4 3 0-15,0 7-7 16,-6 2-2-16,-5 5 2 15,0 6-16-15,-2 5-3 16,-4 3-1-16,-2 0 1 16,0 0-1-16,1 15-5 15,0 10 0-15,3 7 0 16,-6 6 2-16,1 9-4 16,-8 3 2-16,-6 1-1 15,-8-1 0-15,0-3-1 16,-23-7 1-16,-15-5-7 15,-14-11-14-15,-12-8-10 0,-2-12-26 16,4-4-71-16,5-10-93 16,18-18-106-16,20-1-195 15</inkml:trace>
  <inkml:trace contextRef="#ctx0" brushRef="#br0" timeOffset="14335.01">9562 8015 920 0,'0'0'43'0,"0"0"-8"16,0 0 36-16,82-29 64 16,-73 25-40-16,-1 1-64 15,-5 2-26-15,-3 0-3 16,0 1-2-16,0 0-4 15,0 0-30-15,0 0-150 16,-2 0-83-16,-13 0-314 16</inkml:trace>
  <inkml:trace contextRef="#ctx0" brushRef="#br0" timeOffset="15004.19">8852 7863 1162 0,'0'0'164'15,"0"0"-33"-15,0 0-15 16,0 0 4-16,0 0 14 16,0 0-31-16,26-27-43 15,-26 27-27-15,0 0-25 16,-8 0-6-16,-20 0-2 0,-11 7 1 16,-9 11 1-16,0 10-2 15,4 5-2-15,5 6 2 16,12 3-3-16,12 0-12 15,6-3 5-15,9-3-5 16,0-10 7-16,0-7 6 16,6-8 0-16,9-5 2 15,9 0 3-15,12-1 3 16,11-4-2-16,11 1-3 16,11-1 1-16,3-1-2 15,1 0 1-15,-6 0-2 16,-9 0-7-16,-8-1-38 15,-10-7-36-15,-14-1-35 0,-9-2-59 16,-14-4-21 0,-3-6-141-16,-9 0 99 0,-13-2 155 15,-5 5 84-15,2 1 75 16,3 4 54-16,5 4 70 16,6 3 10-16,1 4-45 15,7 2-35-15,-2 0-24 16,-1 9-51-16,0 16-23 15,2 15 3-15,2 12-25 16,2 9-8-16,0 1-1 16,5-2-27-16,8-14-84 15,4-5-83-15,-1-19 31 16,2-15-236-16,6-7-338 0</inkml:trace>
  <inkml:trace contextRef="#ctx0" brushRef="#br0" timeOffset="15393">9616 8154 1235 0,'0'0'96'0,"0"0"-31"16,104-39 27-16,-80 31 15 16,-2 5-1-16,-2-3-19 15,2 3-50-15,-4-2-14 16,2 3-18-16,-4 1-4 0,-7 1 1 15,0 0-2 1,-5 0-1-16,-2 8-9 0,-2 15-1 16,0 8 6-16,0 6-9 15,-17 3-8-15,-9 0-11 16,-7 0 2-16,-6-5 12 16,-4-7 2-16,-1-7 6 15,1-6-1-15,0-12 12 16,9-3 2-16,4 0 3 15,0-20 2-15,8-12 4 16,2-7-4-16,5-4-5 16,9 4 0-16,5 5-2 15,1 7 0-15,0 7-5 16,15 5-48-16,7 5-63 16,8 5-50-16,4 5-98 0,9 0-109 15</inkml:trace>
  <inkml:trace contextRef="#ctx0" brushRef="#br0" timeOffset="15849.29">10304 8156 1058 0,'0'0'129'15,"0"0"-33"-15,0 0-79 16,-63-99-17-16,10 74 12 15,-3 11 43-15,2 5-29 0,7 8-16 16,12 1-10-16,16 0 0 16,7 0 2-16,12 0 4 15,0 0 35-15,0 0 13 16,0-5 18-16,0-3 25 16,16-5-47-16,8-5-24 15,3-1 11-15,6-1 1 16,-4 0-14-16,0 1-5 15,-5 5-4-15,-2 2-3 16,-6 2-4-16,-5 6-7 16,-3 2 0-16,-1 2-1 15,2 0 0-15,0 19-5 16,0 10 1-16,4 11-1 0,-8 7 4 16,-5 10-4-16,0 4 4 15,-3 2-4-15,-18 0 3 16,-3-9-2-16,-4-6-8 15,-2-9-33-15,2-11-18 16,0-12-105-16,6-9 29 16,4-7-58-16,12-3-264 15</inkml:trace>
  <inkml:trace contextRef="#ctx0" brushRef="#br0" timeOffset="16241.61">10651 7972 1160 0,'0'0'56'0,"0"0"-56"16,0 0-10-16,0 0 10 16,0 0 39-16,0 0 45 15,-79-27-37-15,70 49-7 16,-2 7-9-16,-2 7-21 15,1 7-4-15,2 0-4 16,2-3-1-16,5-8-1 16,3-9-12-16,0-13-34 15,23-10 13-15,8 0 21 16,5-12 8-16,-2-11 4 0,-7 0 5 16,-5 1 20-16,-13 5 21 15,-4 8-14-15,-5 3-14 16,0 5-18-16,-5 1-12 15,-10 0-4-15,-6 16 4 16,-2 9 6-16,-1 1 3 16,4 3-11-16,4-2-41 15,10-3-34-15,6-5-57 16,0-9-13-16,14-7-52 16,9-3-345-16</inkml:trace>
  <inkml:trace contextRef="#ctx0" brushRef="#br0" timeOffset="18106.16">12433 8517 473 0,'0'0'54'15,"0"0"-2"-15,0 0-21 16,87-6 3-16,-59 1 2 15,2 0 33-15,3 1 7 16,6-4-35-16,7 1 4 16,15 0-14-16,17-1-3 15,16-3-4-15,19-1-10 16,11-2 15-16,6-1 37 16,-1 2 63-16,-3 0-83 15,-8 5 8-15,-2 2-21 16,-1 6-18-16,1 0-13 15,3 13-2-15,3 13 3 16,5 9-3-16,-3 6 2 0,-6 9-2 16,-7 3-3-16,-9 3 0 15,1 6 3-15,11-1-2 16,11 5 1-16,8-1 1 16,8 6 0-16,10-2 3 15,-2 1-2-15,2-2-1 16,-2-5-12-16,-6-4 6 15,-3-9 5-15,-1-11 1 16,-5-9 1-16,6-9 2 16,5-6 0-16,6-4 0 0,7-6 4 15,2-5 5-15,-7 0 54 16,-8-7 19-16,-21-8-41 16,-26-2-14-16,-31-2 20 15,-27 0-12-15,-24-8-20 16,-16-7-18-16,0-5-1 15,-16-3-14-15,-4 5 14 16,2 9 1-16,4 10-1 16,1 6 1-16,-2 0-33 15,0 1-44-15,-3 0 40 16,2-1 17-16,2 4 0 16,5-2 16-16,2-1 4 15,3-6 6-15,1-8 11 16,-2-6 8-16,-3-7 10 15,-6-8 6-15,-1-2 5 0,-5-1 0 16,2 7 5-16,4 7-14 16,4 13-4-16,6 8-9 15,2 7 7-15,2 6-8 16,0 1 1-16,0 0-14 16,0 0-5-16,0 0-5 15,0 0-1-15,2 1 1 16,12 12-1-16,8 6 1 15,8 6 0-15,6 6 0 16,2 1 1-16,5 6-1 16,-5 4 1-16,-5 1-1 15,-5 0 0-15,-7 2-1 0,-5-2 1 16,1 0 0-16,-5-5 0 16,-8 0 1-16,-4 5-1 15,-4 6 2-15,-29 6 4 16,-21 10-3-16,-13 5-3 15,-9-2-2-15,-6 4 1 16,8-4-25-16,9-5-35 16,22-2-39-16,18-7-35 15,20-4-28-15,5-4-26 16,27-11-154-16,13-12-97 16</inkml:trace>
  <inkml:trace contextRef="#ctx0" brushRef="#br0" timeOffset="19082.9">18252 8138 560 0,'0'0'2'0,"0"0"-1"16,0 0-1-16,0 0 7 15,0 0 47-15,0 0 12 16,-6-14-7-16,6 14-24 0,0 0-1 15,0 0 38 1,0 0 43-16,0 0-46 0,0 0 6 16,0 0-11-16,0 27-15 15,0 37-10-15,5 42 67 16,5 52-22-16,-4 45-21 16,-6 38-36-16,0 29-27 15,-12 2-11-15,-4-23 3 16,-1-35-8-16,2-39 0 15,1-30 7-15,3-26-4 16,3-17-23-16,7-23-57 16,1-25-61-16,3-25-122 0,15-29-93 15</inkml:trace>
  <inkml:trace contextRef="#ctx0" brushRef="#br0" timeOffset="19861.05">18433 7970 1171 0,'0'0'1'16,"147"-14"10"-16,-30 30-2 15,33 23 25-15,37 11 36 0,26 4-22 16,12 2 23-16,6-4 5 16,-4-9-14-16,-11-9-14 15,-6-11 33-15,-11-5-27 16,-17-10 5-16,-27-6-20 16,-28-2-15-16,-26 0 2 15,-27 0-7-15,-25 0-12 16,-18 0-2-16,-19 0-4 15,-9 0-1-15,-3 0-2 16,0 0-10-16,0 14-21 16,0 24 13-16,0 23 18 15,0 22 2-15,0 21 0 0,3 19-3 16,13 13 3 0,4 14-2-16,-1 22 2 0,2 14 2 15,1 11-2-15,-1 3-2 16,-3-12 2-16,-4-13-4 15,-6-17 4-15,-8-18-1 16,0-15-2-16,-1-15 1 16,-14-16 0-16,0-11 2 15,-3-14-1-15,1-11-1 16,-2-13 1-16,-4-9-4 16,-9-9-13-16,-10-3 0 15,-16 0 2-15,-16-6 6 16,-23-3 2-16,-22 2-1 15,-16-2 9-15,-19 4-6 16,-6 1-9-16,2 1-13 0,2-2-5 16,10-4 11-16,7-8 9 15,4-7-1-15,3-2 12 16,4-23 1-16,0-9 0 16,6-9 1-16,-1-8 0 15,3-6 0-15,9 2 3 16,11 7 1-16,16 10 3 15,19 9-3-15,17 5-3 16,17 7-1-16,13 4 0 16,5-2 3-16,2-3-3 0,-7-7-10 15,-7-6-78 1,-8-7-96-16,-7-6-122 0,4-1-306 16</inkml:trace>
  <inkml:trace contextRef="#ctx0" brushRef="#br0" timeOffset="20769.82">20891 8012 694 0,'0'0'28'0,"0"0"-1"16,0 0 51-16,4-81 40 0,26 61 41 15,13 4-125 1,7 3-19-16,6 5 16 0,4 6 16 16,4 2-1-16,9 15-12 15,8 23-22-15,15 18-9 16,17 16 2-16,7 10-4 16,4 2 1-16,-5-2 4 15,-13-5 9-15,-13-4 21 16,-16 7-16-16,-14 4-11 15,-12 12-7-15,-14 14 1 16,-6 11-3-16,-7 15 1 16,-6 7 0-16,-11-1 1 0,-7-11-2 15,-3-18 1 1,-22-19-1-16,-8-12 0 0,-4-4 1 16,3 2 2-16,7 12 1 15,14 14 3-15,13 23 0 16,25 14 4-16,25 5-4 15,10-6 6-15,4-19 40 16,-7-19 18-16,-11-20-8 16,-16-15-33-16,-15-11-30 15,-15-8 0-15,0-10-13 16,-25-9-59-16,-14-16-28 16,-13-15-32-16,-13-18-24 15,-7-32 23-15,0-23-64 16,5-19-242-16</inkml:trace>
  <inkml:trace contextRef="#ctx0" brushRef="#br0" timeOffset="21091.84">23192 9042 1130 0,'0'0'4'15,"0"0"-4"-15,0 0-2 0,90 62-3 16,-67 6 5-16,-1 18 3 16,-5 14 16-16,-5 3-4 15,-4 0-3-15,-7-7-7 16,-1-10-4-16,0-11-1 15,0-11 0-15,-4-15-5 16,4-10-23-16,1-11-97 16,23-9-46-16,15-13-101 15</inkml:trace>
  <inkml:trace contextRef="#ctx0" brushRef="#br0" timeOffset="21580.95">23807 9634 625 0,'0'0'0'16,"0"0"-11"-16,0 0 0 15,0 0 11-15,0 0 77 16,0 0 64-16,-2-50-105 16,2 67-29-16,0 14 26 15,5 14 29-15,5 13-14 16,-1 10-13-16,0 7-9 15,0 5-11-15,-2 0-8 16,-1-5-6-16,-1-15-1 16,0-20 2-16,-2-17-2 15,-3-18 0-15,0-5 0 16,0-29 25-16,-8-26-25 0,-7-23-46 16,0-14-5-16,6-7 17 15,9-3 0-15,2 7-12 16,21 9 33-16,9 14 13 15,2 15 24-15,0 14 30 16,-2 13 35-16,-5 13-59 16,-7 13-8-16,-3 4-14 15,-4 8-8-15,-4 16-8 16,0 5 8-16,-6 7-2 16,-3 7-5-16,0 5 6 15,-12 6-4-15,-9-4 4 16,2-6 0-16,-3-10-4 15,1-14-33-15,3-9-20 0,0-11-10 16,2-3 6 0,2-24-1-16,10-11-123 0,4-3-88 15</inkml:trace>
  <inkml:trace contextRef="#ctx0" brushRef="#br0" timeOffset="22640.74">24475 9610 982 0,'0'0'92'0,"0"0"-46"16,10-73-24-16,-21 34-21 15,-9-2-1-15,-2 4 11 0,4 11 23 16,6 13-12-16,6 7-18 16,0 6-4-16,0 0-7 15,0 2 3-15,-2 13 3 16,2 7 1-16,1 4 0 15,0 3 0-15,2 5 0 16,-1-4 1-16,-1-2-4 16,1-6 3-16,1-8-8 15,1-7-28-15,2-6-17 16,0-1-4-16,3 0 54 16,15-4-66-16,8-9 7 15,0 1 40-15,1-3 22 16,-3-2 3-16,-4 2 3 0,-3 4-4 15,-5 7-2-15,-3 4 0 16,-1 1-20-16,1 13-75 16,0 3 70-16,4-2 22 15,-1 2 3-15,3-2-1 16,0-3 1-16,0-7 0 16,0-5 3-16,1 0 4 15,-4-20 2-15,1-13-2 16,-4-10 35-16,-4-9-31 15,-5-1 9-15,0 4-6 16,-3 8-7-16,-8 10-5 16,-2 12-2-16,5 11-1 0,1 5-3 15,0 3 2 1,-1 0-4-16,-2 6 0 0,-4 12 6 16,1 10 0-16,1 3-1 15,2 3 1-15,7 0-3 16,3-7 2-16,0-7-10 15,22-4 4-15,9-7-4 16,10 2 2-16,8 0 9 16,4 4 12-16,0 2 24 15,-4-2-7-15,-10 0-10 16,-6 1 0-16,-10-2-2 16,-7 1-15-16,-8-1-2 15,-8 6-4-15,0 7 0 16,-25 11 4-16,-11 8 0 15,-15 10 0-15,-10 11 3 0,-9 2-2 16,-4 0 2-16,6-6-3 16,13-12 0-16,16-16-1 15,16-15-1-15,17-15-14 16,6-5 15-16,17-21 1 16,25-13 1-16,19-14-1 15,11-3 1-15,10-5-1 16,1-5 1-16,-5-3 2 15,-2-2 8-15,-12 1 16 16,-10 6 47-16,-14 4-8 16,-14 6-27-16,-17 0-30 15,-9-1-9-15,0 6-5 0,-12 4 2 16,-6 6-3 0,1 9-5-16,-2 11-10 0,1 8 4 15,0 6 9-15,7 23-22 16,7 20 16-16,4 15 14 15,14 5 6-15,12-2-5 16,7-4 4-16,5 0-5 16,2 3-1-16,6-1 1 15,-4-4 0-15,-4-14 0 16,-9-14-6-16,-16-18-78 16,-11-9-117-16,-2-23-196 15</inkml:trace>
  <inkml:trace contextRef="#ctx0" brushRef="#br0" timeOffset="23137.84">23595 8649 525 0,'0'0'223'0,"110"-37"-221"15,0 29-2-15,22 2 88 16,12-3 65-16,6 1 21 16,-2-2-64-16,-10 0-18 0,-11 6-68 15,-12 4-15 1,-5 32-9-16,-5 30-6 0,-4 28 4 16,-8 19 0-16,-16 15-4 15,-25 23 3-15,-31 15 0 16,-21 11-1-16,-48 3 0 15,-35-11 0-15,-29-11 0 16,-27-19-4-16,-32-20 3 16,-26-31-3-16,-24-34 0 15,-12-38-5-15,-4-21 6 16,-10-48-4-16,-10-31 9 16,2-26-5-16,12-29-11 15,28-24 7-15,36-21 8 16,38-11 3-16,36 3 4 15,48 0 0-15,51 5-4 0,35 2-6 16,60 3-35-16,39 16 16 16,34 31 16-16,27 30-8 15,25 38-25-15,10 35 16 16,-4 36-73-16,-8 26-25 16,-11 58-31-16,-13 33-56 15</inkml:trace>
  <inkml:trace contextRef="#ctx0" brushRef="#br0" timeOffset="24943.06">7780 6109 1172 0,'0'0'194'16,"0"0"-65"-16,92-33-111 0,-7 27-8 15,30 1 47-15,28-1-19 16,26-3 16-16,26-3-12 16,26-1-14-16,25 5-15 15,27 7 3-15,24 1 6 16,12 5-5-16,7 15-17 16,1 2 7-16,-12 5 1 15,-20-1-8-15,-26 0-14 16,-23-5-11-16,-32-1-40 15,-38-4-7-15,-47-3-34 16,-49-5-3-16,-45 1-65 16,-25 6-202-16</inkml:trace>
  <inkml:trace contextRef="#ctx0" brushRef="#br0" timeOffset="25316.97">7957 6757 1447 0,'96'13'108'0,"25"3"-54"16,32 0-43-16,32-6 11 16,27-8 84-16,27-2-23 15,23 0-18-15,12 0 1 16,10 0-21-16,11 10-44 16,5 7 2-16,0 7 0 15,-12 1-3-15,-18-4-1 16,-35-7-21-16,-32-8-19 15,-36-6-21-15,-35 0-81 16,-24-11-114-16,-21-2-212 16,-15 9-161-16</inkml:trace>
  <inkml:trace contextRef="#ctx0" brushRef="#br0" timeOffset="27378.6">12414 6909 865 0,'0'0'3'0,"0"0"-1"16,0 0 7-16,0 0 68 16,0 0 86-16,0 0-70 15,0 0-10-15,75-68-21 16,-45 55-36-16,8-1-13 16,7-3-12-16,13-3-1 15,21 0 0-15,20-2 1 16,27 5 27-16,33 2 51 15,31 2-28-15,33 2-1 16,29 5-49-16,25 0-1 16,23 4 30-16,7-3-21 15,3-2-9-15,-12-3 0 16,-12-2 13-16,-22-1 6 0,-18-1-16 16,-16 0-3-16,-16 5-3 15,-8 3 3-15,-16 6 1 16,-22 0-1-16,-29 0-1 15,-39 0-1-15,-42 3-1 16,-37-3 3-16,-21 0-7 16,-37-17-102-16,-22-8 65 15,-14-8-114-15,-10-9-24 16,9 0-52-16,18 4-372 16</inkml:trace>
  <inkml:trace contextRef="#ctx0" brushRef="#br0" timeOffset="27972.81">17351 5402 403 0,'9'79'266'16,"3"42"-146"-16,4 49 22 16,3 36-34-16,3 16-18 15,-1-2-71-15,-6-25-18 16,-5-33 0-16,-10-35-1 15,0-27 0-15,0-25-2 16,-7-25-20-16,2-23-75 16,4-27-134-16,1-19-153 15</inkml:trace>
  <inkml:trace contextRef="#ctx0" brushRef="#br0" timeOffset="28844.58">17719 5327 585 0,'126'-43'436'16,"2"5"-257"-16,-5 12-85 15,-3 9-48-15,-5 8-9 16,-6 5 2-16,-3-1 5 15,-9-1 6-15,-5 0-13 16,-7-1-12-16,-6-4-2 0,-9 2-10 16,-4 1-1-16,-5 1-10 15,-3 1-1-15,-5 2-1 16,-8 4 0-16,-3 0 0 16,0 0 3-16,3 0 0 15,11 0 7-15,6 5 13 16,6 10 0-16,4 2-2 15,0 9-17-15,-5 3-4 16,-9 4-1-16,-4 0 0 16,-10-5 1-16,-11-4 0 15,-6-6-1-15,-9-4 1 16,-3-4 0-16,-4-1 1 16,-4 1-2-16,-1 4-1 0,-3 8-2 15,-3 11 2-15,0 9 2 16,0 9 0-16,-12 7 0 15,-5 7 1-15,-5 11-5 16,-5 16 7-16,-2 10-3 16,-4 7 0-16,-3 3 0 15,-3-3-1-15,-4-2-3 16,-1 0 4-16,-2 0 1 16,3-2-1-16,0-5 1 15,6-8-1-15,4-3-3 16,3-14 1-16,0-17-11 15,6-14-17-15,6-18 18 0,2-14-10 16,4-4 11-16,2-2 11 16,-2 5 1-16,-6-2 1 15,-8 1 0-15,-18-1 2 16,-16-5-2-16,-19-3 1 16,-21-1 5-16,-15 0 4 15,-13-16-1-15,-14-1-1 16,-14 0-1-16,-4 6-3 15,6 5-6-15,11 6 0 16,19 0-6-16,21 0 6 16,17 0-5-16,17 0 4 15,14-3 1-15,15-11 4 16,10-2 0-16,9-2 2 0,6-4 24 16,8-3 50-1,2-5-10-15,4-4-24 0,-1-10-17 16,2-9-18-16,-3-13-11 15,-4-16-2-15,-5-22-10 16,0-19-61-16,-3-22-127 16,12-26-113-16,6-23-504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0:43:09.8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3235 3946 1367 0,'0'0'374'0,"0"0"-138"16,0 0-166-16,153 4-70 15,-57-4 0-15,13 0 0 16,15 0 0-16,16 0 0 16,15 3 0-16,12-3 0 15,12 0 0-15,-7 0 0 16,-13 0 0-16,-20 0 0 15,-32 0 0-15,-29-10 0 16,-34 1 0-16,-27-2-74 16,-17 0-150-16,0-2-183 15,-12-3-246-15</inkml:trace>
  <inkml:trace contextRef="#ctx0" brushRef="#br0" timeOffset="458.57">4911 3814 1200 0,'0'0'201'0,"0"0"-1"0,0 0-14 15,0 0-65-15,0 0-30 16,0 0-43-16,-14 78-48 16,14-20 0-16,0 12 0 15,0 13 0-15,0 11 0 16,0 5 0-16,0 8 0 16,8 1 0-16,3 5 0 15,-2 2 0-15,4-7 0 16,-7-13 0-16,-4-20 0 15,-2-22 0-15,-11-16 0 16,-26-13 0-16,-21-10 0 0,-23-9 0 16,-29-5 0-16,-20 0 0 15,-16-14 0-15,-8-3 0 16,-1-1 0-16,9 1 0 16,6 1 0-16,15 4 0 15,17 4 0-15,20-1 0 16,15 4 0-16,15 0 0 15,4 2 0-15,11-3 0 16,9 3 0-16,7-8 0 16,7-9 0-16,1-15 0 15,2-21 0-15,-5-22 0 16,-6-15 0-16,-5-14 0 0,-3-4 0 16,5 0 0-1,13 7 0-15,18 10 0 0,21 15 0 16,49 18-8-16,30 16-496 15,21 21-855-15</inkml:trace>
  <inkml:trace contextRef="#ctx0" brushRef="#br0" timeOffset="907.33">5053 4071 1203 0,'0'0'38'16,"0"0"194"-16,0 0-2 15,0 0-62-15,0 0-6 16,0 0-148-16,27-34-14 16,21-2 0-16,19-6 0 0,22-8 0 15,17-10 0-15,12-6 0 16,3-4 0-16,1 3 0 15,-2 8 0-15,-4 9 0 16,-1 9 0-16,-8 12 0 16,-19 11 0-16,-21 8-60 15,-22 10-313-15,-21 0-371 16</inkml:trace>
  <inkml:trace contextRef="#ctx0" brushRef="#br0" timeOffset="1611.92">6392 3047 795 0,'0'0'589'0,"105"-87"-573"16,-38 41 11-16,6 6 21 15,9 5 75-15,11 9-1 16,5 15-73-16,2 9-12 16,-6 2-22-16,-3 22-6 15,-8 24-8-15,-3 17-1 16,-9 19 0-16,-8 15-3 15,-20 7 2-15,-21 3 0 16,-22-1-1-16,-12-3 0 16,-37-8 1-16,-24-15-2 15,-24-17 0-15,-25-24-10 0,-27-29-12 16,-11-11 4 0,-1-44 16-16,15-26-1 0,28-17 4 15,30-14-5-15,36 0-2 16,28 3 1-16,24 6-5 15,18 16-40-15,25 25-43 16,15 22-25-16,3 29-69 16,5 14-261-16</inkml:trace>
  <inkml:trace contextRef="#ctx0" brushRef="#br0" timeOffset="2159.25">5137 4577 1447 0,'0'0'145'0,"0"0"-87"15,0 0-57-15,28 85 3 16,6-10 39-16,17 15 26 16,15 15-51-16,20 8 12 15,17-1 29-15,18 2 1 16,10-2 8-16,14-3-44 0,4-6-3 15,9-7-21-15,0-10 0 16,-3-11 0 0,-20-15 0-16,-25-16-10 0,-28-19-32 15,-24-23 23-15,-21-5-52 16,-13-30-135-16,-6-9-193 16,0-6-663-16</inkml:trace>
  <inkml:trace contextRef="#ctx0" brushRef="#br0" timeOffset="2544.91">6952 5565 1703 0,'0'0'4'16,"89"-44"-4"-16,-41 18-10 0,0-5 10 15,7 3 83-15,3 1 17 16,5 8-56-16,4 9-2 15,6 8-16-15,2 2-18 16,-1 22-8-16,-4 19-2 16,-10 18-1-16,-14 17-1 15,-14 19-5-15,-18 16 1 16,-14 7 3-16,-25 0 0 16,-30-8 2-16,-25-17 3 15,-22-18-2-15,-19-23-2 0,-9-28 2 16,-13-24 2-1,-7-25-8-15,2-31-29 0,15-19-39 16,24-13-8-16,38-14 20 16,30-7 27-16,38-2-24 15,18-2-83-15,45 8-15 16,28 1-161-16,27 6-269 16</inkml:trace>
  <inkml:trace contextRef="#ctx0" brushRef="#br0" timeOffset="3068.18">7605 3191 863 0,'0'0'521'0,"150"-57"-485"16,-51 19 52-16,12-5-15 16,10-9 55-16,5-5-18 15,4-4-41-15,3 3-46 16,7 2-10-16,9 8-11 0,5 7-2 16,-17 7-1-16,-28 9-7 15,-39 13-35-15,-39 6-111 16,-31 6-274-16</inkml:trace>
  <inkml:trace contextRef="#ctx0" brushRef="#br0" timeOffset="3495.03">9103 2392 1425 0,'0'0'12'0,"95"-25"2"15,-43 21-13-15,6 1 15 16,2 3 138-16,-4 0-20 16,-9 16-99-16,-11 5-30 15,-9 10-5-15,-8 13-3 16,-5 10 1-16,-10 8 2 15,-4 1 0-15,0-4-2 16,-12-9 1-16,-16-12-2 16,-13-14-13-16,-14-16-7 15,-9-8-6-15,-9-24-10 16,3-16-17-16,10-12 11 0,17-4 30 16,22-5 15-1,20 3 4-15,2 5 1 0,32 12-2 16,9 15-3-16,12 11-2 15,10 13-25-15,3 2-113 16,10 17-199-16,-2 11-372 16</inkml:trace>
  <inkml:trace contextRef="#ctx0" brushRef="#br0" timeOffset="10358.78">7584 3239 1208 0,'0'0'157'0,"0"0"-12"16,0 0-32-16,96 82 19 15,-23-51-55-15,18 6-28 16,19 5-24-16,22 5-11 16,20 5 0-16,28 6-9 15,23 4-5-15,13 1-1 16,2 3 0-16,-6-3-1 0,-17 0-1 15,-20-1-71-15,-11-4-147 16,-21-7-174-16,-16-15-618 16</inkml:trace>
  <inkml:trace contextRef="#ctx0" brushRef="#br0" timeOffset="10747.83">10108 3816 593 0,'0'0'756'0,"110"-22"-672"0,-62 19-29 16,-6 3-29-16,-8 0 29 15,-4 6-17-15,-3 18-32 16,-6 10-5-16,-2 14-1 15,-4 12 0-15,0 14 1 16,-4 9 1-16,-7 4 11 16,-4-1 8-16,-4-6-10 15,-28-14-8-15,-14-16-3 16,-21-21-8-16,-6-24-31 16,-12-10-23-16,-2-35 32 15,5-10 21-15,5-5 9 16,8-2 3-16,12 3-3 15,12 2-13-15,17 5-152 0,21 8-172 16,7 11-244-16</inkml:trace>
  <inkml:trace contextRef="#ctx0" brushRef="#br0" timeOffset="11154.37">7850 6070 1256 0,'0'0'370'0,"0"0"-224"15,0 0-76-15,0 0-62 16,0 0-2-16,52-109 7 16,8 65 35-16,31-2-18 15,30-3-5-15,26-3 16 16,23-2-18-16,12-1-12 15,15 1-11-15,-3 6 0 0,-14 2 0 16,-26 8 0-16,-30 8 0 16,-29 6-60-16,-28 5-152 15,-19 4-132-15,-17 3-335 16</inkml:trace>
  <inkml:trace contextRef="#ctx0" brushRef="#br0" timeOffset="11500.9">9874 5271 1488 0,'0'0'24'16,"140"-29"-24"-16,-92 25-5 0,-8 4-18 15,0 2 23-15,-4 21 53 16,-3 13 47-16,-6 11-38 15,-14 6-32-15,-13 4-10 16,-10 7-8-16,-24-2-9 16,-13-5-3-16,-8-11-15 15,-5-14-2-15,-2-13 6 16,-7-14-15-16,-5-5 3 16,0-8-6-16,9-18 22 15,14-10-2-15,15-9-5 16,17-5-1-16,19-5-7 15,0-2-11-15,18 0-51 0,4 3-66 16,4 6-90-16,-1 14-89 16</inkml:trace>
  <inkml:trace contextRef="#ctx0" brushRef="#br0" timeOffset="11829.48">7898 6343 1847 0,'0'0'68'15,"0"0"-51"-15,0 0-10 0,20 77-7 16,22-25 18-16,24 8 72 15,25 7-90-15,16 5 0 16,6 7 0-16,11 5 0 16,5 3 0-16,2 3 0 15,-6-1 0-15,-14-4 0 16,-20-10 0-16,-21-16 0 16,-17-17 0-16,-15-12-9 15,-11-8-100-15,-7-7-83 16,1-1-75-16,0-2-175 0,8 1-182 15</inkml:trace>
  <inkml:trace contextRef="#ctx0" brushRef="#br0" timeOffset="12202.15">9738 7688 833 0,'0'0'764'0,"0"0"-703"16,105 14-61-16,-86-13-59 15,-4-1 51-15,4 0 8 16,2 1 28-16,10 3 3 16,4 3-7-16,7 3-4 15,7 5 0-15,-1 5-2 16,-2 3 0-16,-12 5 2 0,-12 4-2 16,-16 3-2-16,-6 4-12 15,-34 6-1-15,-17 5-3 16,-14-4-9-16,-9-6-39 15,-6-12 23-15,-3-11-42 16,-2-14-27-16,2-6-30 16,0-33-55-16,10-22 53 15,13-14 7-15,25-8 116 16,27-4 3-16,8-1 145 16,31 0-15-16,9 0-27 15,2 8-48-15,-1 9-55 16,-1 13-78-16,2 18-155 15,0 18-183-15</inkml:trace>
  <inkml:trace contextRef="#ctx0" brushRef="#br0" timeOffset="13020.31">2905 12022 1413 0,'0'0'19'15,"53"126"17"-15,-25-16 32 16,-1 27 33-16,-5 32 10 15,0 15-54-15,-11 5-39 0,-8-10-17 16,-3-27-1-16,0-28-5 16,-2-28-51-16,-8-26-47 15,-5-23-40-15,6-23-119 16,3-24-173-16</inkml:trace>
  <inkml:trace contextRef="#ctx0" brushRef="#br0" timeOffset="13738">2962 12257 1172 0,'0'0'123'16,"0"0"-123"-16,0 0 0 15,0 0 0-15,0 0 54 16,125-16 43-16,-52 16-14 16,20 0-6-16,11 0 12 15,14 0-16-15,15 0-25 16,11 0-12-16,19 2-5 15,4 2-12-15,3-1-9 0,-7-2 7 16,-17-1 15-16,-15 0-19 16,-28 0-11-16,-24 0-3 15,-31 0 1-15,-23 0-1 16,-19 1 0-16,-6 9-10 16,0 13-14-16,-13 14 22 15,-5 10 1-15,3 7 2 16,-3 7-6-16,9 6 2 15,0 11 3-15,6 9-1 16,3 11 2-16,0 13 0 16,0 3 0-16,0 4 0 15,-1-1-1-15,-2-7 0 16,1-8 0-16,1-13-5 16,-1-16-7-16,-2-15 0 0,-7-16 6 15,-10-8-7-15,-16-4-7 16,-17-5 21-16,-23 1 1 15,-23-6 0-15,-21-6 3 16,-16-5-4-16,-18-9-5 16,-8-4 5-16,-11-20 2 15,-1-3 4-15,2 5 2 16,5 6 2-16,20 8-7 16,18 3-3-16,30-2-48 15,23-7-121-15,19-15-30 0,19-11-47 16,9-17 26-1,16-23-20-15,8-23-60 0</inkml:trace>
  <inkml:trace contextRef="#ctx0" brushRef="#br0" timeOffset="14574.77">3345 1530 1396 0,'0'0'97'0,"0"0"-51"16,0 0 16-16,48 100 76 16,-21-45-13-16,-5 15-56 15,1 13-51-15,-9 6-10 16,-8 1-5-16,-6-5-3 16,0-5-8-16,-11-13-49 15,-9-18-9-15,1-17-59 0,5-19-19 16,7-13 58-16,7-30 86 15,0-20 24-15,16-20 6 16,8-14 5-16,9-11 7 16,1-3-12-16,5-2 16 15,3 5 0-15,1 4 13 16,3 12-14-16,-1 10 4 16,4 16 5-16,-2 13-31 15,-1 12-2-15,-9 11-10 16,-3 8-8-16,-10 9-3 15,-6 0-5-15,0 21-12 0,3 18-11 16,-6 19 16-16,-2 12 7 16,-10 0 1-16,-3-4-3 15,-16-12-13-15,-20-15-19 16,-13-14 5-16,-14-13-27 16,-10-12 4-16,-6 0 13 15,7-12-21-15,10-10-48 16,16 1-159-16,20 0-183 15</inkml:trace>
  <inkml:trace contextRef="#ctx0" brushRef="#br0" timeOffset="15489.92">4470 1673 1542 0,'0'0'136'15,"0"0"-68"-15,0 0-68 16,0 0 0-16,60 150 29 16,-29-50 28-16,-6 11-27 15,-10 4-18-15,-12-4-6 16,-3-11-1-16,0-15-5 0,-13-22-1 16,-1-27-5-16,4-16-6 15,4-13-4-15,6-7 13 16,0 0 3-1,-3-2 13-15,3-8-13 0,-3-1-53 16,0-2-74-16,0-5-172 16,1-4-652-16</inkml:trace>
  <inkml:trace contextRef="#ctx0" brushRef="#br0" timeOffset="18629.3">3248 10933 787 0,'0'0'103'16,"0"0"-22"-16,0 0 4 15,0 0 62-15,0 0-28 16,0 0 1-16,0 0-21 16,11-40-1-16,-11 40-2 15,7 0-27-15,7 6-33 16,3 15-15-16,6 14-11 16,8 16-6-16,-2 14-4 15,-4 11-1-15,-4 7-1 16,-9 1 0-16,-8-6-7 0,-4-7-23 15,0-15-29-15,0-13-50 16,0-13-50-16,2-24-109 16,14-6-183-16</inkml:trace>
  <inkml:trace contextRef="#ctx0" brushRef="#br0" timeOffset="18969.41">3408 10955 949 0,'0'0'145'16,"0"0"-17"-16,43-92 13 15,-7 56-37-15,10-1-54 0,8 3-9 16,1 2-12-16,-1 9 14 16,-8 3-3-16,-3 6-10 15,-10 4-1-15,-3 7-15 16,-9 1-12-16,-8 2-2 15,-5 0-5-15,-5 8-10 16,-3 11 4-16,0 10 5 16,0 7 2-16,-3 3 0 15,-11 5-3-15,-2-3 1 16,-5-1-1-16,-3-6-8 16,-4-8-21-16,-5-5 3 15,-4-11-21-15,-5-8-9 16,-7-2-61-16,1-7-59 15,-3-12-51-15,8-3-40 0,10-3-45 16</inkml:trace>
  <inkml:trace contextRef="#ctx0" brushRef="#br0" timeOffset="19454.04">3799 10778 520 0,'0'0'116'0,"95"-22"72"15,-49 9-37-15,-4 0-5 16,-6 1-69-16,-6 4 11 16,-6-1-12-16,-7 2-26 15,-6 2-29-15,1 1-4 0,-5 4-4 16,-2 0-11-16,2 0-2 16,1 9-5-16,2 12-1 15,-1 11-1-15,0 9-15 16,-3 7 1-16,-2 8 14 15,-4 5 1-15,0 4 2 16,-1 2 0-16,-15-1 3 16,-5 1-1-16,1-6-3 15,-2-10 3-15,4-9-2 16,3-16-10-16,6-10 3 16,2-8 5-16,4-8 6 15,1 0 10-15,2-4 24 16,0-9-12-16,0-4 11 0,12-2-4 15,8 2-9 1,5 3-17-16,3 4 17 0,7 6-2 16,2 4-4-16,6 0-12 15,5 1-1-15,7 11-1 16,3-2 0-16,-3-1 0 16,-8-4-1-16,-3-5-4 15,-5 0-10-15,0-17-34 16,3-16-54-16,6-16-152 15,1-15-395-15</inkml:trace>
  <inkml:trace contextRef="#ctx0" brushRef="#br0" timeOffset="20283.97">4598 12861 1212 0,'0'0'151'0,"0"0"-102"15,115-23 50-15,-39 3 8 16,21-9-36-16,16-8-25 16,11-13-7-16,6-6 11 0,10-7-13 15,5-5 17-15,4-1-10 16,9-2-22-16,6-4-22 15,6 2-5-15,2 3 5 16,-14 7 2-16,-21 13-1 16,-31 14-1-16,-33 15-1 15,-21 13-55-15,-22 8-80 16,-18 5-161-16,-6 14-230 16,-6 0-64-16</inkml:trace>
  <inkml:trace contextRef="#ctx0" brushRef="#br0" timeOffset="20711.71">6716 11825 1344 0,'0'0'8'0,"117"-85"6"0,-49 47 80 16,10 1 4-16,5 5-3 15,1 3-37-15,11 5-12 16,-4 9-17-16,3 8-14 16,-3 7-11-16,-3 2-4 15,-4 22-1-15,-10 14-1 0,-13 13 1 16,-11 16 0 0,-12 15-1-16,-18 9 1 0,-11 1 1 15,-9 1 0-15,-29-6 0 16,-27-7 0-16,-23-12-8 15,-20-18-12-15,-17-22-26 16,-6-25 17-16,-2-6-5 16,3-39 16-16,12-14 6 15,14-10-3-15,23-1 5 16,23 4-3-16,31 5-9 16,18 11-17-16,15 11 0 15,22 16-23-15,8 16-87 16,1 4-151-16,0 28-200 15</inkml:trace>
  <inkml:trace contextRef="#ctx0" brushRef="#br0" timeOffset="21441">4974 12816 874 0,'0'0'376'0,"0"0"-330"15,0 0-30-15,0 0 12 16,0 0 38-16,0 0-14 16,3 18-43-16,28 42 14 15,18 22 11-15,14 17-22 16,13 13 29-16,18 8-12 0,15 9-9 16,21 13 1-16,16 6-12 15,8 0-4-15,2-1-5 16,-8-12-1-16,-15-9 0 15,-15-14 0-15,-24-13-1 16,-23-16 1-16,-20-12-1 16,-17-16-6-16,-13-13-9 15,-8-13-16-15,-5-12-37 16,-5-10-55-16,-3-7-56 16,0 0-48-16,0-20-143 15</inkml:trace>
  <inkml:trace contextRef="#ctx0" brushRef="#br0" timeOffset="21902.94">6817 14901 842 0,'0'0'71'15,"0"0"-25"-15,130-52-46 16,-73 27 4-16,3-5 52 16,5 2 47-16,4 1-37 15,4 3-8-15,-3 5-19 0,-3 7 13 16,-4 4-9-16,-5 8-6 15,-4 0-18-15,-9 19-13 16,-9 15 0-16,-13 14-4 16,-13 16 3-16,-10 14-4 15,-23 7-1-15,-25-3-3 16,-19-7-37-16,-12-12-24 16,-10-11-20-16,-7-20 21 15,-4-18 14-15,1-14 16 16,1-27 33-16,7-18 11 15,17-12 39-15,23-4-7 0,21-8-35 16,20-6-8 0,10-1-47-16,0 0 16 0,20 0 21 15,10 3 5-15,6-3-37 16,9-3-94-16,12-6-239 16</inkml:trace>
  <inkml:trace contextRef="#ctx0" brushRef="#br0" timeOffset="22488.21">7835 11847 907 0,'0'0'71'0,"0"0"-69"16,112 3 2-16,-53-20 29 16,13-12 79-16,10-11-9 15,9-6 15-15,6-10-38 16,12-5-35-16,9-6-18 0,19-6-24 16,9 1 0-1,0 7-3-15,-4 10 0 0,-6 12 0 16,-14 13-3-16,-19 6-28 15,-18 9-25-15,-27 9 1 16,-19 6-91-16,-9 0-103 16,-11 0-109-16</inkml:trace>
  <inkml:trace contextRef="#ctx0" brushRef="#br0" timeOffset="22879.15">9565 11044 1009 0,'0'0'0'0,"0"0"-11"0,82-82 11 15,-35 60 22-15,6 4 86 16,2 4-32-16,0 5-13 16,2 7-30-16,-3 2-14 15,0 0-15-15,-2 20-4 16,-6 7 0-16,-4 10-1 15,-11 10 1-15,-7 6 0 16,-14 2 0-16,-10 2 0 16,-6-4 0-16,-27-6 0 15,-16-10 4-15,-12-8 1 16,-11-16 1-16,-6-13 0 0,-1-11 1 16,10-25 3-1,12-7-4-15,18-7 0 0,17-2 4 16,15 4-5-16,7 6-5 15,0 11-7-15,3 12-43 16,4 15-34-16,-3 4-42 16,-4 28-214-16,0 15 91 15,-7 18-229-15</inkml:trace>
  <inkml:trace contextRef="#ctx0" brushRef="#br0" timeOffset="23646.27">7935 12218 1033 0,'0'0'26'15,"0"0"54"-15,0 0-29 16,0 0 47-16,0 0-8 16,0 0-20-16,-21-50-33 15,30 50-9-15,15 2-14 16,10 12 5-16,11 6 3 0,13 6 6 16,10 9-1-16,15 10-20 15,14 6 0-15,22 11-4 16,21 9-2-16,21 5-1 15,11 0 2-15,-5-1 0 16,-16-7 6-16,-25-10 4 16,-32-12 2-16,-28-11-14 15,-27-9-1-15,-19-12-4 16,-12-9-27-16,-8-2-22 16,0-3 4-16,0 0 27 15,0 0 23-15,0-5 1 16,-5-12 2-16,1-3 5 15,4-4 12-15,0-2 2 16,4 0 9-16,19-2-13 16,1 3 5-16,11 6 14 0,4 5-17 15,8 10 6-15,8 4-8 16,3 0-13-16,6 1-2 16,-6 12 1-16,-6 4-3 15,-10 5-1-15,-9 7-2 16,-6 12-3-16,-6 10 1 15,-11 9-2-15,-8 5-4 16,-2 1-9-16,-27-3 4 16,-10-5 11-16,-13-8-9 15,-8-11-27-15,0-18-8 16,-8-15 14-16,-2-6 26 16,-2-26 8-16,4-16 8 0,9-14-5 15,14-9 8-15,13-4 13 16,21-3-5-16,9 4-19 15,5 10 0-15,22 11-15 16,4 15-18-16,2 16-24 16,5 16-44-16,0 9-89 15,-5 30-33-15,-5 19-44 16,-10 9-109-16</inkml:trace>
  <inkml:trace contextRef="#ctx0" brushRef="#br0" timeOffset="24198.91">7677 14783 757 0,'0'0'71'0,"0"0"-49"16,0 0 47-16,0 0 28 15,113-39 15-15,-65 20-29 16,21-7-12-16,19-8-24 15,19-5-13-15,14-6 9 0,4 0-3 16,9-1-26 0,0 2-10-16,1 1-3 0,0 4-2 15,-9 3-18-15,-13 10-46 16,-16 8-6-16,-22 9 12 16,-22 6-27-16,-20 3-65 15,-20 0-61-15,-13 0-268 16</inkml:trace>
  <inkml:trace contextRef="#ctx0" brushRef="#br0" timeOffset="24550.05">9661 14093 1261 0,'92'-17'6'16,"-10"12"11"-16,-12 5-13 15,-16 0-3-15,-14 8 0 16,-7 16 21-16,-9 10-7 16,-6 17-8-16,-12 12 10 15,-6 7 3-15,-8 3-10 16,-23-3-7-16,-15-5-3 16,-9-13-1-16,-11-15-32 15,-4-17 8-15,-4-20-7 16,2-5 22-16,3-33 1 15,9-14 9-15,11-8 5 16,16-9 2-16,18-1 1 0,15-2-6 16,11 1-2-16,19 7-7 15,9 14-24-15,2 16-6 16,-2 21-2-16,3 13-46 16,-9 19-60-16,-8 22-114 15,-12 10-272-15</inkml:trace>
  <inkml:trace contextRef="#ctx0" brushRef="#br0" timeOffset="25106.08">7355 15080 903 0,'0'0'68'16,"0"0"-12"-16,0 0-32 0,0 0 55 16,0 0-19-16,94 32-4 15,-44-11-19-15,8 8-22 16,7 10-11-16,5 8 0 15,7 8-4-15,4 8 1 16,1 1 2-16,6 6-3 16,0 3 0-16,4 4 0 15,2 4 0-15,0 1-1 0,-3 4-1 16,-6-2-1-16,-9-6-1 16,-12-2-12-16,-11-7-38 15,-10-4-16-15,-10-7-62 16,-8-7 15-16,-5-10-44 15,-3-12-55-15,-2-12-189 16</inkml:trace>
  <inkml:trace contextRef="#ctx0" brushRef="#br0" timeOffset="25571.1">9119 16300 553 0,'0'0'163'0,"88"-17"-129"15,-39 14-22-15,5 3 17 16,-5 0 51-16,-1 0 7 16,-9 17 29-16,-12 10-47 15,-11 10-49-15,-12 6-10 16,-4 6-3-16,-6 2-7 0,-22-1 0 16,-9-1-5-16,-6-4-17 15,-9-3-30-15,-5-11 19 16,-3-5-46-16,-1-10 18 15,0-11 22-15,5-5 16 16,3-8 5-16,4-21-13 16,7-9 31-16,6-7 57 15,9-8 46-15,8-2 11 16,13 4-17-16,6-2-42 16,0 8-55-16,4 4-19 15,17 4-219-15,6 5-200 16</inkml:trace>
  <inkml:trace contextRef="#ctx0" brushRef="#br0" timeOffset="28063.08">15020 2330 1191 0,'0'0'13'15,"0"0"48"-15,0 0 42 0,0 0 0 16,0 0 18 0,0 0 24-16,0 0-50 0,19-6-84 15,2 124-5-15,10 70-6 16,12 66 27-16,7 47-13 16,4 39-9-16,-1 24-3 15,-5 17-2-15,-9 4 5 16,-15-12-5-16,-10-12 0 15,-6-15-2-15,3-31 0 16,9-19-15-16,6-35-4 16,8-39-15-16,3-28-51 15,0-43-55-15,1-40 98 16,-4-43-53-16,-1-35-40 16,-2-33 70-16,1-22 39 15,-7-38-175-15,-6-20-32 0,-8-12-128 16</inkml:trace>
  <inkml:trace contextRef="#ctx0" brushRef="#br0" timeOffset="29329.24">15306 2274 587 0,'0'0'17'0,"0"0"133"15,0 0-50 1,107-47 4-16,-66 42-27 0,11 5-1 15,17 0-26-15,20 8 1 16,24 8 7-16,23 6 4 16,23 0 8-16,23 1 18 15,23 3-19-15,22 2 8 16,9 2-18-16,7 1-14 16,0 0-1-16,-6-1-21 15,-7-2 1-15,-13 0 2 16,-22-2-1-16,-27 1 1 15,-28-4-21-15,-37-3-4 0,-24-4 6 16,-31-8-2 0,-21-2 3-16,-17-3-2 0,-7 0-6 15,-3 8-1-15,4 11-6 16,-2 12 7-16,1 15-1 16,-3 10 0-16,0 18 0 15,0 25 0-15,-16 33 1 16,-10 40 3-16,-9 46-1 15,-13 44 7-15,-12 38 0 16,-10 38-6-16,-2 15-2 16,7 11 0-16,10 4 2 15,20-16 4-15,18-18-1 16,17-30 10-16,1-29 19 16,21-24-11-16,5-14-24 15,4-13 0-15,2-12 0 0,3-14 0 16,3-15 0-1,-4-19 0-15,-2-26 0 0,-3-25 0 16,-9-32 0-16,-4-30 0 16,-8-25 0-16,-6-17 0 15,-3-10 0-15,0-1 0 16,0-1 0-16,1 1 0 16,2 1 0-16,-2-1 0 15,-1 1 0-15,0-1 0 16,0-1 0-16,0 2 0 15,0 0 0-15,-5 1 0 16,-10 0 0-16,-9 0 0 0,-6 0 0 16,-6 5 0-1,-7 5 0-15,-13 3 0 0,-18 0 0 16,-18 0 0-16,-23-7 0 16,-26-9 0-16,-18 0 0 15,-20-8 0-15,-16-4 0 16,-3 0 0-16,0 3 0 15,10 0 0-15,11-2 0 16,19-1 0-16,18-5 0 16,17 0 0-16,17-4 0 15,17 3 0-15,18 3 0 16,18 2 0-16,15 1 0 16,16 4 0-16,9 1 0 0,9 4 0 15,4 0 0 1,0 2 0-16,0 1 0 0,0-1 0 15,0-5 0-15,0-7 0 16,0-13 0-16,-5-18 0 16,-4-24 0-16,-13-27 0 15,-17-27 0-15,-16-29 0 16,-14-26 0-16,-7-16 0 16,10-5 0-16,21 2 0 15,28 3-45-15,17 6-147 16,25-7-103-16,20-4-156 15,12-7-387-15</inkml:trace>
  <inkml:trace contextRef="#ctx0" brushRef="#br0" timeOffset="33065.05">15639 8149 632 0,'0'0'102'0,"0"0"10"15,0 0-6-15,0 0 13 16,0 0-12-16,0 0 12 16,0 0 2-16,0 0-24 15,-12 84-17-15,16-55-6 16,2 2-17-16,2-1-13 15,2 5-19-15,1-1-18 16,3 1-4-16,3 2-3 16,2-1-3-16,-1-5-40 15,-1-6-43-15,-10-9-14 0,-4-7-4 16,-3-5-7 0,0-3 25-16,0-1 80 0,-6 0 6 15,2-2 6-15,2-8-3 16,2 1 3-16,0 1 5 15,3 2 15-15,8 2 27 16,-1 0 13-16,-3 1-4 16,-2 3 2-16,-2 0-12 15,-1 0-4-15,2 5-24 16,5 21-14-16,0 12 18 16,3 14 17-16,0 11-11 15,-2 12-21-15,-5 16-3 16,-5 13-5-16,0 20 0 15,-14 19 1-15,-4 10-4 16,5 11-1-16,6 10 0 0,7 13-1 16,5 20 1-16,18 16 4 15,7 15 6-15,0 4 14 16,-5 7-1-16,-6 12-3 16,-13 6 0-16,-6 8-10 15,-4 6 7-15,-22 5 3 16,-8 6 11-16,-5 2-22 15,1-5-10-15,6-3 0 16,8-4 0-16,3-3 0 16,5 1 0-16,-1 1 0 15,0-1 0-15,-1-3 0 16,-3-3 0-16,3-9 0 0,1-8 0 16,1-8 0-16,6-9 0 15,1-14 0-15,7-12 0 16,2-9 0-16,0-13 0 15,0-7 0-15,0-10 0 16,5-7 0-16,-2-5 0 16,-2-2 0-16,1-7 0 15,1-20 0-15,0-21 0 16,-2-33 0-16,1-32 0 16,-2-25-51-16,0-23-90 15,0-29-97-15,0-64-13 16,-2-54 11-16</inkml:trace>
  <inkml:trace contextRef="#ctx0" brushRef="#br0" timeOffset="34234.65">18376 8572 679 0,'9'-75'29'0,"1"-12"-27"0,2 2 4 16,3 10 20-1,-3 21 112-15,3 19-32 0,-5 17-12 16,-2 14-22-16,1 4-31 16,-3 15-24-16,1 27-15 15,2 19-2-15,-3 14 14 16,-5 18 2-16,-1 20 20 15,0 17 12-15,-5 20-13 16,-3 13-22-16,2 25-6 16,3 15 1-16,3 20-1 15,0 14-3-15,0-4 4 16,2 12 2-16,-1 4 10 0,1 11 10 16,1 8-20-1,6 3 42-15,4 1 7 0,8-4-18 16,3-1-13-16,3-4-3 15,3-3 1-15,-4 3 15 16,-6 1 0-16,-10-2-2 16,-7 5-2-16,-3 0-7 15,0 1-9-15,-3-2-2 16,3-2-6-16,0-10-2 16,0-9 1-16,12-16-2 15,3-20-4-15,-4-13-4 16,-7-15-2-16,-4-14 0 15,0-12 0-15,-13-12 0 16,-11-7 0-16,-1-6 0 0,-4-6 0 16,5-6 4-16,-1-4-4 15,2-17 0-15,4-10 2 16,3-20-2-16,1-9-5 16,1-9 5-16,1-5-6 15,-1-5 6-15,4-6 0 16,1-4-2-16,2-6 2 15,1-2 0-15,0-2-1 16,1-4 0-16,3-4-7 16,2-3 5-16,0-5-4 15,0 0 2-15,0 0 4 16,0-2 0-16,0 6 1 0,0 2 1 16,-5 4-1-16,-1 4 0 15,-3 3 1-15,-3 3 1 16,-3-1 2-16,-7 5-1 15,-8-5 1-15,-15-2 2 16,-31-3-5-16,-45-9 4 16,-58-8 4-16,-67 0 14 15,-67-5 8-15,-56-7-31 16,-39 1 0-16,-26 1 0 16,-7 3 0-16,24-1 0 15,37 1 0-15,65-8 0 16,70-4 0-16,65-10-84 15,62-15-349-15,49-11-402 16</inkml:trace>
  <inkml:trace contextRef="#ctx0" brushRef="#br1" timeOffset="38329.18">15465 3763 856 0,'0'0'50'0,"0"0"82"16,-84-6-23-16,63 6-32 15,10 0-9-15,4 0 2 16,7 2 2-16,0 1 19 16,0 2 38-16,22 5 5 15,24 7-45-15,29 6-39 16,38 6-12-16,34 5-5 15,35 0-2-15,32 2-13 16,21-2-18-16,14-4 0 16,-2 1 0-16,-4-2 0 0,-4 0 0 15,-3 2 0-15,-3 1 0 16,-5 1 0-16,-25 0 0 16,-32-1 0-16,-49-7 0 15,-51-9 0-15,-48-2 0 16,-30-1-24-16,-57 2-265 15,-40 4-115-15</inkml:trace>
  <inkml:trace contextRef="#ctx0" brushRef="#br1" timeOffset="38767.22">15606 7771 339 0,'0'0'142'0,"0"0"-142"15,0 0-68-15,0 0-65 16,0 0 133-16,0 0 95 15,58-29-79-15,-65 25 8 16,-11 1 10-16,1 3-23 16,1-3-4-16,5-1-7 15,3 0-1-15,3-2-55 16,2-5-190-16</inkml:trace>
  <inkml:trace contextRef="#ctx0" brushRef="#br1" timeOffset="39027">15569 7539 745 0,'0'0'187'0,"104"0"16"16,-20 0-24-16,19 0-22 15,25 0-23-15,24 0-6 16,27 0-25-16,34-8-30 16,33 2-30-16,19 1-36 15,6 1 3-15,-7 4-10 16,-30-5 32-16,-28 0-5 15,-38-4-12-15,-44-1-11 16,-39 1-4-16,-36 1-5 16,-27 5-14-16,-14 2-37 15,-8 1-120-15,0 0-210 0,0 0-602 16</inkml:trace>
  <inkml:trace contextRef="#ctx0" brushRef="#br1" timeOffset="40278.91">9652 2674 1025 0,'0'0'107'0,"0"0"62"0,0 0-54 16,0 0-45-16,0 0-50 16,0 0-14-16,92 0-6 15,-76 6-17-15,-1 3-80 16,3-1-90-16,2 1-198 16</inkml:trace>
  <inkml:trace contextRef="#ctx0" brushRef="#br1" timeOffset="40428.81">10293 2844 932 0,'0'0'8'15,"0"0"36"-15,113 15 22 16,-66-6-17-16,6-2-49 0,1 6-9 16,-6-3-101-16,1 1-92 15,-3-3-182-15</inkml:trace>
  <inkml:trace contextRef="#ctx0" brushRef="#br1" timeOffset="40608.81">11474 3144 1231 0,'0'0'22'16,"115"21"-19"-16,-60-7-3 15,-1 2 0-15,3 1-10 16,4 0-84-16,2-2-113 0,5-4-104 15,1-3-99 1</inkml:trace>
  <inkml:trace contextRef="#ctx0" brushRef="#br1" timeOffset="40907.98">12429 3327 575 0,'0'0'377'16,"159"23"-211"-16,-79-9-69 16,-4-1-14-16,-3-1-25 15,-3-1-46-15,-5 1-11 16,-2-2-1-16,4 2 1 15,5 3-1-15,10 0-24 16,3 4-15-16,6-2 9 16,0-3 13-16,-5 3 10 15,-3-2 1-15,-5 1-43 0,-6-3-65 16,3 1 10-16,2 3 70 16,10 1 34-16,4 0 41 15,3 2 102-15,-3-2-3 16,-3-2-40-16,-5 1-51 15,-8 0-37-15,-2-2-12 16,-9 2-19-16,-1 1-57 16,-1 2-22-16,-5 0 12 15,-2 1 3-15,-4 1-2 16,0-2 30-16,-4 0-41 16,-2-5-181-16</inkml:trace>
  <inkml:trace contextRef="#ctx0" brushRef="#br1" timeOffset="41009.25">15387 3967 1019 0,'0'0'25'16,"0"0"-25"-16,0 0-208 15,0 0-185-15</inkml:trace>
  <inkml:trace contextRef="#ctx0" brushRef="#br1" timeOffset="41363.99">15236 3668 1199 0,'0'0'6'16,"0"0"-6"-16,0 0 28 15,0 0 104-15,0 0 9 16,0 0-69-16,0-5-8 16,0 5-26-16,0 14-23 15,0 11 29-15,0 15-6 16,0 9-15-16,5 10-16 16,12 4-4-16,0 2-1 15,-2-4 1-15,-6-5-1 16,-6-5 2-16,-3-6-2 0,0-6 0 15,-14-3-2-15,-13-3-51 16,-14-7-105-16,-19-6-47 16,-16-9-195-16</inkml:trace>
  <inkml:trace contextRef="#ctx0" brushRef="#br1" timeOffset="42362.8">10491 4371 615 0,'0'0'65'0,"0"0"-33"16,0 0-32-16,0 0-43 16,0 0-66-16</inkml:trace>
  <inkml:trace contextRef="#ctx0" brushRef="#br1" timeOffset="43382.9">4185 3280 1269 0,'0'0'117'0,"0"0"29"15,0 0-54-15,0 0-42 0,91-68-20 16,-54 58 14-1,-4 10-22-15,-3 0-14 0,-3 10-8 16,-8 8-4-16,-10 7 3 16,-9 4-4-16,-3 6-1 15,-19 3 5-15,-11 0-5 16,0-3 5-16,2-6-23 16,1-8-9-16,3-9-15 15,0-6-25-15,-1-6 20 16,3 0 7-16,2-14-6 15,11-14-25-15,12-8-1 16,0-6-48-16,23-8-35 16,14-4-28-16,17-7-92 15</inkml:trace>
  <inkml:trace contextRef="#ctx0" brushRef="#br1" timeOffset="44080.4">6670 2330 863 0,'0'0'320'16,"0"0"-138"-16,0 0-62 15,0 0-49-15,0 0 28 16,0 0-9-16,0 0-41 16,0 0-17-16,0 0-2 15,0 0-6-15,0 0-1 16,0 0-16-16,0 0-3 16,0 0-4-16,0 0 3 15,0 0-3-15,0 0 0 0,0 0-11 16,0 0-13-1,0 0 6-15,0 0 13 0,0 0 3 16,0 0 2-16,0 0 0 16,0 0 4-16,0 0 13 15,0 0 3-15,0 0-10 16,0 0-5-16,0 0-5 16,0 13-5-16,0 7 1 15,0 11 3-15,-6 10-31 16,-6 14-75-16,6 4-147 15,6-3-271-15</inkml:trace>
  <inkml:trace contextRef="#ctx0" brushRef="#br1" timeOffset="44687.68">8411 1909 1409 0,'0'0'4'15,"0"0"57"-15,0 0-30 16,89-69-27-16,-64 57 4 16,-1 3 28-16,-4 3 7 15,-2 6-28-15,-3 0-14 0,4 8-1 16,3 18-7-16,1 11 4 16,-4 4 2-16,-4 5-3 15,-12 2 2-15,-3 1-13 16,-3-2-8-16,-16-7 6 15,-2-4 1-15,1-10 1 16,4-9 13-16,10-9 1 16,4-6 1-16,2-2 5 15,0 0 34-15,21-5-14 16,5-7-25-16,11 3 0 16,5-1-12-16,7 1-10 15,10 6-47-15,9 3-114 16,8 0-262-16</inkml:trace>
  <inkml:trace contextRef="#ctx0" brushRef="#br1" timeOffset="45677.64">10508 4470 878 0,'0'0'104'15,"0"0"-12"-15,0 0 5 16,0 0-11-16,116 0-26 15,-64 10-12-15,2 2-27 16,0-1-15-16,-1 1-6 0,1 1-36 16,3 1-63-16,5 0-117 15,9 0-32-15,6-2-20 16,8-1 7-16,6 2 261 16,10-1 47-16,13 1-47 15,20-1-54-15</inkml:trace>
  <inkml:trace contextRef="#ctx0" brushRef="#br1" timeOffset="45858.05">12714 4727 813 0,'127'7'150'0,"-7"2"-31"15,-3 5-80-15,-10 1-7 16,-6 5-32-16,-10 4-13 16,-10 1-105-16,-6-3-49 15,-13-4 72-15,-7-4 95 16,-8 2 24-16,-4-2 4 15,-1 0-28-15,8 0-66 0,7-5-428 16</inkml:trace>
  <inkml:trace contextRef="#ctx0" brushRef="#br1" timeOffset="46013.39">14471 4992 1273 0,'0'0'82'0,"136"0"4"15,-93 1-86-15,-12 2-3 16,-7 1-30-16,2 1-20 15,0 0 19-15,3 2 22 16,-1 4-14-16,5 0-50 16,6-4-168-16,7-3-130 0</inkml:trace>
  <inkml:trace contextRef="#ctx0" brushRef="#br1" timeOffset="46127.6">15270 5101 697 0,'0'0'65'16,"85"13"-65"-16,-49-8-5 15,-11 0-92-15,-11-5 47 16,-11 0 41-16,-3 0-99 16</inkml:trace>
  <inkml:trace contextRef="#ctx0" brushRef="#br1" timeOffset="46354.8">15230 4951 1131 0,'0'0'250'0,"0"0"-250"0,0 0-1 16,0 0 0-16,0 0 2 15,0 0 17-15,33 18-4 16,-23 13-3-16,0 3 8 16,-3 3-5-16,-4 6-8 15,-3 6-2-15,-21 1-4 16,-30 1-26-16,-28-7-61 15,-30-10-129-15,-16-10-329 16</inkml:trace>
  <inkml:trace contextRef="#ctx0" brushRef="#br1" timeOffset="46921.89">10136 5702 883 0,'0'0'271'16,"0"0"-120"-16,0 0-71 15,108-9-54-15,-65 9-25 16,2 0 4-16,10 2-5 16,3 10 1-16,6 2 0 15,8 3-1-15,10 0-9 16,15 5-28-16,12 0-130 16,12 1-107-16,5 0-43 15,8 1 13-15</inkml:trace>
  <inkml:trace contextRef="#ctx0" brushRef="#br1" timeOffset="47103.18">11819 5975 119 0,'146'31'192'0,"2"-1"-124"16,1-3-17-16,1 2 18 16,3-5 101-16,3 5 29 15,-5-3-64-15,-2 5-55 16,-13-4-80-16,-15-1-5 16,-17-3-58-16,-10 1 27 15,-8-2 21-15,-2 0 15 16,1-1 0-16,3 3 0 15,3-1-155-15,9 2-158 16</inkml:trace>
  <inkml:trace contextRef="#ctx0" brushRef="#br1" timeOffset="47239.08">15112 6707 882 0,'0'0'174'0,"93"22"-91"15,-74-18-79-15,-18-4-4 16,-1 0-141-16,-26-10 1 16,-6-8-128-16</inkml:trace>
  <inkml:trace contextRef="#ctx0" brushRef="#br1" timeOffset="47447.89">15142 6599 286 0,'0'0'1092'0,"0"0"-1092"0,0 0-68 16,0 0-81-16,0 0 138 15,0 0 11-15,78 22 38 16,-77 3-30-16,-1 8-7 16,0 6-1-16,-22 5-25 15,-18-3-191-15,-13 0-267 16</inkml:trace>
  <inkml:trace contextRef="#ctx0" brushRef="#br1" timeOffset="48002.68">10147 8120 971 0,'0'0'190'0,"91"-6"-56"16,-34-7 18-16,7-6-104 16,3-5-20-16,13-5-19 15,5-2-7-15,11-2 0 16,11 4-2-16,14 7-4 15,7 5-37-15,7 6 17 16,9 2-17-16,5-1-54 16,3-4-169-16,1 2-10 15,-3-2 8-15</inkml:trace>
  <inkml:trace contextRef="#ctx0" brushRef="#br1" timeOffset="48244.56">13379 7665 1042 0,'0'0'167'0,"151"-14"-115"16,-78 8-49-16,7-4-3 15,8 2-5-15,5-4 5 16,4-4-1-16,0-7-2 16,0-4-75-16,-5 0 19 15,-2 0 56-15,1 3 3 16,0 6-86-16,-3 1-158 15,-6 6 108-15,-12 0 60 16,-4 0-36-16,0-2-199 16</inkml:trace>
  <inkml:trace contextRef="#ctx0" brushRef="#br1" timeOffset="48380.78">15589 7246 1079 0,'0'0'214'0,"89"-22"-102"0,-65 11-106 15,-8-3-6-15,-9 3-47 16,-2-2-7-16,-1 3-27 16,2-2-60-16,-1-1-153 15,1 2-263-15</inkml:trace>
  <inkml:trace contextRef="#ctx0" brushRef="#br1" timeOffset="48613.73">15511 7061 951 0,'0'0'44'0,"0"0"42"0,0 0-68 16,0 0 27-16,0 0 21 16,0 0-34-16,41 27-32 15,-35-17-12-15,-3 1-89 16,-3 2-27-16,0-6 69 15,-15 3-63-15,-10-5-26 16,-3-3-10-16,4 1-193 16</inkml:trace>
  <inkml:trace contextRef="#ctx0" brushRef="#br1" timeOffset="48819.2">15000 7129 1212 0,'0'0'66'0,"0"0"24"16,81 124 4-16,-47-61-39 15,-1 4-3-15,-8-3-8 16,-14-1-30-16,-11-6-14 16,-25-6-53-16,-26-7-68 15,-12-11-125-15,-2-10-358 16</inkml:trace>
  <inkml:trace contextRef="#ctx0" brushRef="#br1" timeOffset="59280.37">10142 11076 1004 0,'0'0'334'0,"0"0"-266"16,0 0-47-16,96-16-17 15,-68 15-2-15,1-1-1 16,-1 2-1-16,-1-1-10 16,4 1-33-16,5-3-71 15,8-3-179-15,10-5-562 0</inkml:trace>
  <inkml:trace contextRef="#ctx0" brushRef="#br1" timeOffset="59413.96">11416 11059 1209 0,'0'0'25'16,"118"-6"-21"-16,-58 1-4 15,4 1-2-15,5 3-66 16,2 0-164-16,1 1-55 16,-1 0 66-16</inkml:trace>
  <inkml:trace contextRef="#ctx0" brushRef="#br1" timeOffset="59810.63">12912 11076 485 0,'84'0'511'0,"-4"0"-501"16,-2 2-9-16,-4 0 0 16,-3 1 11-16,-6 1 24 15,1-1-33-15,5 3-2 16,-2-2 6-16,1 0 19 15,-3-3-12-15,-1 1-14 16,-1-2-47-16,4 0-95 16,7 0-19-16,5 0-26 15,5 0-49-15,7 0 236 16,2 0 131-16,5 0-43 0,-3 7 25 16,-6-3-14-1,-5 1-16-15,-5 3-47 0,0-3-36 16,-1 1-6-16,2-1 2 15,0-1 4-15,-1-4 3 16,-5 2 78-16,-7-2 80 16,-8 0-88-16,-8 0-45 15,-5 0-22-15,-8 3-6 16,-2 1-19-16,-5 0-178 16,1 0-112-16,1-4-329 15</inkml:trace>
  <inkml:trace contextRef="#ctx0" brushRef="#br1" timeOffset="60370.74">15479 10796 107 0,'0'0'957'16,"0"0"-818"-16,0 0 5 15,0 0 17-15,0 0-55 16,0 0-36-16,3 0-29 15,-3 0-38-15,0 0-3 16,5 0-2-16,8 7-5 0,10 12 5 16,8 12 2-16,12 7 8 15,-3 6 15-15,-5 0 12 16,-8 4-9-16,-10-2-19 16,-8 0-7-16,-6 3-1 15,-3 0-8-15,-1-1-26 16,-20 1-15-16,-7-2-8 15,-7 3-27-15,0-1-31 16,-3-8-132-16,10-8-257 16</inkml:trace>
  <inkml:trace contextRef="#ctx0" brushRef="#br1" timeOffset="61846.85">16022 10419 377 0,'0'0'205'15,"-82"0"-205"-15,34 0 0 16,-2 0 0-16,5 0 7 16,17 1 43-16,16-1 43 15,12 2 41-15,10-2 148 16,30 0-113-16,21 5-109 15,30 3 14-15,29 1-18 16,30 6-18-16,31 0 3 16,20 4 5-16,26 7-19 0,18 3-10 15,13 5-1-15,10 1 5 16,-2 3 29-16,-20-1-13 16,-34-1-12-16,-40-2-25 15,-45-3-3-15,-39-7 2 16,-28 3-7-16,-29 6-85 15,-16 4-115-15,-9 4-128 16,-6-4-527-16</inkml:trace>
  <inkml:trace contextRef="#ctx0" brushRef="#br1" timeOffset="62623.01">14954 15821 1139 0,'0'0'89'0,"0"0"-25"16,0 0-4-16,99-46 25 0,-4 39-20 16,38 5-15-16,40 2 34 15,31 2 3-15,25 13-16 16,21 2-34-16,5 3-23 16,-1 1-3-16,-17 1-4 15,-28 3-6-15,-29 1-1 16,-35-3-12-16,-33-2-17 15,-30-6-35-15,-30-9-93 16,-18-6-148-16,-13-30-424 16</inkml:trace>
  <inkml:trace contextRef="#ctx0" brushRef="#br1" timeOffset="64299.73">18686 5423 232 0,'0'0'785'15,"81"-16"-772"-15,-34 12 61 16,3 1 36-16,3 0-13 0,1 1-18 15,1 2-8-15,-1 0-31 16,0 0-10 0,2 4-4-16,6 13-19 0,6 8-3 15,11 9-4-15,9 5 0 16,3 4 3-16,-3 2-3 16,-5 2-4-16,-5 0 2 15,-3 2 2-15,-1 2 2 16,2 7-1-16,4 12 2 15,6 7 1-15,5 6-4 16,5 7 1-16,-2 2 1 16,0 6-2-16,-2 5 3 15,-1 0-3-15,-6 3 0 16,-6 4 0-16,-7 11-1 16,-5 10-1-16,-4 8 2 0,-2 8 0 15,-6 3 1-15,-11 0 1 16,-11 5-2-16,-12 1 1 15,-14 7 1-15,-7 6 0 16,0 11 0-16,-1 3-1 16,-9-2 3-16,-1 5-2 15,-2 6 2-15,-5 4 7 16,-7 7 4-16,-10 2 12 16,-12-11-11-16,-14-2-1 15,-14-2-1-15,-18-4 2 16,-12-3-5-16,-11-2-2 15,-9-10-5-15,-3-4-4 0,-2-2 0 16,-1-3 4-16,-2-6-4 16,0-2 2-16,-5-16 5 15,-13-13-4-15,-7-18-1 16,-9-17 1-16,-2-16-2 16,11-15-1-16,14-13 0 15,21-12 1-15,31-8 1 16,29-10 2-16,27-5 1 15,22-8-4-15,12-1 4 16,2-1 21-16,0-1 24 16,0 0 18-16,0 0-9 15,0 0-20-15,0 0-20 16,2 0-13-16,-2 0-3 0,0 0-3 16,0 0 0-1,0 0 0-15,0 0 0 0,0 0 0 16,-3 1-17-16,-7 6-4 15,-3 2 11-15,0 2-27 16,4-3 1-16,5 1-40 16,4-4-40-16,0 1 13 15,11-4-11-15,13-2-121 16,4-10-154-16,0-19-309 16</inkml:trace>
  <inkml:trace contextRef="#ctx0" brushRef="#br1" timeOffset="64581.75">18771 12228 956 0,'0'0'218'0,"0"0"-126"16,0 0 21-16,0 0-29 15,0 0-57-15,0 0-27 16,0 9-2-16,-10 27 2 15,-5 13 6-15,-2 9-1 16,4 10 5-16,4 10 1 16,6 8 1-16,3 4 17 15,6-3-6-15,16-15-14 16,4-25 15-16,-4-19 5 16,-1-19 4-16,7-9-12 0,14-6-11 15,15-20-10-15,13-4-34 16,13 2-85-16,8 8-101 15,5 13-234-15</inkml:trace>
  <inkml:trace contextRef="#ctx0" brushRef="#br1" timeOffset="65623.75">10554 12972 812 0,'0'0'30'0,"0"0"33"0,0 0 56 15,0 0 53-15,0 0 17 16,0 0-23-16,-13 12-3 15,44-12-58-15,18-6-74 16,17-7-12-16,14-2-19 16,10-1-10-16,7-1-30 15,6-3-22-15,12-2 10 16,8 1 13-16,7-3 11 16,9 1 1-16,8-1-17 15,18-1-9-15,14-2-1 16,16-4-311-16,8-1 201 15,0-2 130-15,-8 4 34 0,0-1 1 16,-13 3 2-16,-10 1 13 16,-13 4 79-16,-15 3 61 15,-6 0-54-15,-8 4-34 16,-4 2-51-16,-4 3-17 16,0 0-13-16,-4 8-24 15,-8 0 32-15,-14 3 4 16,-16 0 0-16,-13 0-1 15,-7 4 1-15,-2 3-1 16,6-4-162-16,7-3-225 16</inkml:trace>
  <inkml:trace contextRef="#ctx0" brushRef="#br1" timeOffset="65723.67">15661 12428 992 0,'0'0'40'16,"0"0"-40"-16,102-27-40 15,-56 17-175-15,0-1-254 16</inkml:trace>
  <inkml:trace contextRef="#ctx0" brushRef="#br1" timeOffset="66028.98">15539 12093 1182 0,'0'0'0'0,"0"0"-24"16,0 0 24-16,0 0 32 16,0 0 33-16,106-14 24 15,-52 20-22-15,-4 9-7 16,-5 0-20-16,-11 7-21 15,-7 8-11-15,-6 9-8 16,-12 12 1-16,-7 9-1 16,-2 12 0-16,-17 9-4 15,-16 8-22-15,-14 6-9 16,-21 0-65-16,-21-6-60 16,-24-9-265-16</inkml:trace>
  <inkml:trace contextRef="#ctx0" brushRef="#br1" timeOffset="66684.69">10281 14593 872 0,'0'0'241'16,"0"0"-43"-16,0 0-56 0,108-39-38 15,-67 28-38-15,7 2-43 16,4 1-14-16,6 5-6 16,6 0-3-16,4-1-4 15,6 0-19-15,5 1-19 16,8 1-19-16,8-3-46 16,17-7-84-16,16-2-174 15</inkml:trace>
  <inkml:trace contextRef="#ctx0" brushRef="#br1" timeOffset="66997.42">12651 14404 952 0,'166'-10'88'15,"-8"4"-3"-15,-10-2-72 16,-20 2-7-16,-15-4-6 0,-10 0 1 16,-12 1 0-16,-3 4-1 15,-1 2 2-15,2 1-2 16,9 2 0-16,5 0-15 15,2 0-77-15,1 0-41 16,-6 0-36-16,-6 0 96 16,-8 0 73-16,-7 0 3 15,-1-5 36-15,4-1 24 16,7 3-25-16,8 2 6 16,2 1-8-16,2 0-3 15,-4 0 28-15,-9 0-4 0,-5 0-9 16,-12 0-6-1,-10 0-14-15,-9 0-15 0,-7-6-8 16,-6-1-5-16,-6-1-30 16,-5-4-154-16,-4-6-336 15</inkml:trace>
  <inkml:trace contextRef="#ctx0" brushRef="#br1" timeOffset="67118.28">15824 14140 603 0,'0'0'0'0</inkml:trace>
  <inkml:trace contextRef="#ctx0" brushRef="#br1" timeOffset="67327.47">15657 14073 710 0,'0'0'119'16,"0"0"12"-16,0 0 51 16,103-11-25-16,-77 11-34 15,-3 9-54-15,-4 13-47 16,2 5-16-16,-3 13-2 16,-4 9-2-16,-7 10-2 15,-7 8-2-15,0 11-12 16,-23 9-43-16,-21 5-111 0,-14-2-246 15</inkml:trace>
  <inkml:trace contextRef="#ctx0" brushRef="#br1" timeOffset="68047.53">9535 16858 1083 0,'0'0'259'0,"93"-31"-107"16,-38 17-131-16,0-1 19 15,6-1-10-15,-1-1-23 16,1 3-7-16,2-1-29 16,4 0-48-16,5 0-59 15,8 1-32-15,3-1-21 16,2-1-49-16,11-7-187 16</inkml:trace>
  <inkml:trace contextRef="#ctx0" brushRef="#br1" timeOffset="68356.62">11655 16458 1127 0,'125'-27'154'0,"-7"2"-28"16,-6 4-101-16,-2-6-25 15,4 2-8-15,0 2-19 16,6 4-33-16,-1 7 27 16,-1 2 17-16,-8-2 15 15,-4-2-1-15,0-4 2 16,0-6-44-16,3-3-216 15,4-2-126-15,6-1-60 16,4 2 446-16,5 0 137 16,-1 0 90-16,-5 0 10 15,-10-2-36-15,-10 1-47 0,-7 1-82 16,-10-2-54 0,-4 2-11-16,-8 1-7 0,-11 3 0 15,-8 1 0-15,-9 2 1 16,-5-1 9-16,0 2-3 15,2 0-7-15,-2-1-17 16,1 0-208-16,5 2-300 16</inkml:trace>
  <inkml:trace contextRef="#ctx0" brushRef="#br1" timeOffset="68529.7">15117 15497 344 0,'0'0'468'0,"0"0"-423"16,0 0-42-16,0 0-3 16,0 0 0-16,0 0-13 15,0-39-85-15,0 39-75 16,0 0 58-16,0 0-89 16</inkml:trace>
  <inkml:trace contextRef="#ctx0" brushRef="#br1" timeOffset="68689.78">15248 15473 866 0,'32'0'181'0,"-7"0"-65"16,-6 8-77-16,-5 9-21 15,-8 11-12-15,-6 12-6 16,-3 12 0-16,-38 9 0 0,-28 8-34 16,-26 3-172-16,-18 2-186 15</inkml:trace>
  <inkml:trace contextRef="#ctx0" brushRef="#br1" timeOffset="70560.14">4500 13065 327 0,'0'0'63'16,"104"39"35"-16,-46-22-3 15,5-4-57-15,4-1 11 16,8-6-34-16,8-1-10 16,7-3-2-16,7-2 11 15,7 0 16-15,-1 0 14 16,6 0-16-16,-8-8-13 16,-7 2-11-16,-7-6 1 15,-7-3-5-15,-2-2 0 0,1-5-2 16,-1-6 1-1,-1-6 1-15,-4-7 6 0,-3 1 22 16,-6-2 11-16,-6 2-10 16,-5 4-19-16,-4-3-9 15,-3 6-1-15,2 3 0 16,1 4-7-16,5 4-18 16,4 3-7-16,5 4 15 15,4 1 17-15,0 2 1 16,0 7 0-16,0 3-1 15,-1 2 0-15,1 0-1 16,0 4 0-16,2 11 1 16,-1 2 0-16,5 5 0 15,2-1-3-15,2 0 3 16,4 0 0-16,0 3 0 0,-4-2 1 16,-4 0-1-16,-7 4 3 15,1 3-3-15,-2 2 0 16,-2 6 0-16,3-2 1 15,-5 0-2-15,2-1 1 16,-1-3 0-16,4 0-1 16,0-2 1-16,-2-3 2 15,1-1 5-15,-4 0-3 16,-2-1-2-16,-4-3-1 16,3 1-1-16,-1-5 0 15,-1 2 0-15,-1-6 1 16,-2 1-1-16,1 0 0 0,-1 1 3 15,4-3-3 1,2 5 0-16,1-6 1 0,-2-2-1 16,-7-1 0-16,1-4 0 15,3 0 0-15,5-1 0 16,7-1 0-16,8 1-1 16,1 2 1-16,1 2 2 15,-3 1 0-15,-9-1 6 16,-10 0 15-16,-13-4-12 15,-9-3 0-15,-11 0 0 16,-8 0 2-16,-10 0 22 16,-4-8-12-16,0-4-23 15,0 1 0-15,0 0 0 0,0 1-8 16,6 1-57-16,8 6-38 16,8-2-69-16,3 4 1 15,1 1 15-15,-3-3-99 16</inkml:trace>
  <inkml:trace contextRef="#ctx0" brushRef="#br1" timeOffset="71175.87">10660 13375 511 0,'0'0'84'0,"0"0"-83"16,127-3-1-16,-72 3-159 15,14-3 99-15,8 0 60 16,6-1 71-16,7 0 21 15,2 1-16-15,4-2-32 16,6-1-24-16,6 0-15 16,10-3-5-16,15 1-3 15,7-2-5-15,12-1 4 16,8 1-2-16,7-2 1 0,11-2 5 16,-4 1 0-16,8-2 1 15,-5 0 1-15,-8 2 0 16,1 4 9-16,-9 8-7 15,-9 1-2-15,-7 0 9 16,-11 10 31-16,-22 1 8 16,-18-1 11-16,-18 0 9 15,-18-2-35-15,-19-1-18 16,-11 2-15-16,-14-1-2 16,-1-1-20-16,-4 2-49 15,3-3-32-15,5-4 12 16,8 0 42-16,5-2 19 0,1 0 20 15,0 0 8-15,-2 0 59 16,-1 0-18-16,-1-7-38 16,-2 0-3-16,-5 1-1 15,-4 0-5-15,-6 3 6 16,3-1-29-16,3 4-100 16</inkml:trace>
  <inkml:trace contextRef="#ctx0" brushRef="#br1" timeOffset="71518.85">15220 12854 589 0,'0'0'6'16,"0"0"7"-16,0 0-4 15,0 0 3-15,80 43 15 0,-58-15 14 16,0 6 15-1,-2 9 7-15,-3 3-18 0,-7 7-20 16,-10 3-3-16,0 0-8 16,-21-1-11-16,-17-7-3 15,-14-11-75-15,-13-13-90 16,-2-18-85-16</inkml:trace>
  <inkml:trace contextRef="#ctx0" brushRef="#br1" timeOffset="72330.11">15675 12464 865 0,'0'0'13'15,"107"-34"65"-15,-22 20 10 0,24-1 26 16,28 0-12-16,24 4-33 16,26 4-41-16,23 5-10 15,17 2-13-15,16 0-1 16,10 0-4-16,-5 0-4 16,-12 0 4-16,-38 0 4 15,-43 0-4-15,-52 6-4 16,-40 5-73-16,-39 6-139 15,-24-1-178-15</inkml:trace>
  <inkml:trace contextRef="#ctx0" brushRef="#br1" timeOffset="72592.5">16389 12772 506 0,'0'0'174'15,"146"0"-34"-15,-16-3 44 16,34-3 22-16,34 2-69 16,38 0-50-16,30 1-27 15,28 3-29-15,10 0-7 16,-4 0-10-16,-23 1-14 0,-28 4-7 15,-18-5-71-15,-17 0-485 16</inkml:trace>
  <inkml:trace contextRef="#ctx0" brushRef="#br1" timeOffset="78520.2">19499 2392 1887 0,'0'0'92'0,"0"0"-58"15,0 0 0-15,0 0-34 16,0 0 0-16,52 87 0 15,-58-35 0-15,-11 7 0 16,-3 5 0-16,2-2 0 16,4-9 0-16,3-12-31 15,6-15-52-15,2-13-13 16,3-13 31-16,0-7 65 16,0-26 44-16,12-21-4 15,12-14 18-15,7-9 22 16,5-1-38-16,6 4-31 15,4 5-11-15,5 11 0 0,2 7 0 16,3 12 0-16,1 11 0 16,-1 8 0-16,-2 8 0 15,-11 7 0-15,-4 5 0 16,-11 0 0-16,-7 0 0 16,-3 3 0-16,-7 9 0 15,-3 10 0-15,-3 4 0 16,-5 11 0-16,0 3 0 15,-5 0-11-15,-13-2-29 16,-4-6 5-16,-5-5 18 16,-1-5-5-16,-3-7 18 15,-1-4 4-15,7-6-2 0,5-2 1 16,11-2 0-16,8-1 1 16,1 0 14-16,0 3 19 15,0 4-10-15,3 4-13 16,9 7-9-16,9 6-1 15,3 5-28-15,3 6-74 16,4 5-90-16,0 1-69 16,3 0-169-16,4-2-482 15</inkml:trace>
  <inkml:trace contextRef="#ctx0" brushRef="#br1" timeOffset="78800.43">20257 3037 1392 0,'0'0'103'0,"0"0"-47"0,0 0 59 16,0 0 8-16,0 0-56 15,0 0-52-15,64-49-2 16,-33 9 0-16,6-13 14 16,2-9-1-16,2-5 7 15,3-3 2-15,1 9-17 16,-2 14-7-16,-7 18-11 15,-11 14 0-15,-11 10 0 16,-8 5 0-16,0 16 0 16,0 30-8-16,1 16-44 0,4 19 4 15,-1 5-19-15,-1-2-8 16,-4 0-51-16,-4-9-44 16,-1-14-101-16,0-17-133 15,-4-22-142-15</inkml:trace>
  <inkml:trace contextRef="#ctx0" brushRef="#br1" timeOffset="78968.89">20351 2878 1240 0,'0'0'99'16,"128"-9"-43"-16,-59 9 59 15,-5 0-42-15,-8 9-69 0,-11 7-4 16,-8 4-50-1,-9 3-103-15,5 3-185 0,5 6-240 16</inkml:trace>
  <inkml:trace contextRef="#ctx0" brushRef="#br1" timeOffset="79395.55">21059 3216 789 0,'0'0'481'15,"0"0"-410"-15,0 0 20 16,-37-88 29-16,33 60-51 15,4-2-29-15,0-3-16 16,0-3-10-16,11 0 1 0,3 2 0 16,4 3-13-16,-3 1-1 15,2 4-2-15,-4 7-5 16,-2 7-15-16,-5 7-11 16,-4 5-18-16,-1 0-25 15,-1 0-77-15,2 14 0 16,2 11 83-16,10 6 8 15,7 2 31-15,6-3 30 16,4-9 30-16,2-11 48 16,1-10 44-16,2 0 37 15,-5-21-66-15,-5-9-18 16,-6-3-35-16,-3 4-18 16,-8 9 15-16,-3 11-10 15,-3 6 1-15,-2 3-10 16,5 19-18-16,3 26-18 0,5 23 18 15,6 18 0 1,1 1-8-16,-4-2-41 0,-3-14-50 16,-8-16-66-16,4-18-270 15</inkml:trace>
  <inkml:trace contextRef="#ctx0" brushRef="#br1" timeOffset="83237.92">27349 8799 1312 0,'0'0'272'16,"0"0"-183"-16,0 0 24 16,0 0-7-16,0 0-7 15,66 128-56-15,-33-24-30 0,-3 20-13 16,-5 9 0-16,-7-3 0 16,-8-9 0-1,-4-17 0-15,-4-15 0 16,-1-15 0-16,1-16-94 0,1-14-120 15,4-18-130-15,4-18-243 16</inkml:trace>
  <inkml:trace contextRef="#ctx0" brushRef="#br1" timeOffset="83802.75">27485 8751 1047 0,'0'0'1'0,"-3"-73"52"16,0 55 55-16,2 9 41 15,1 7-31-15,0 2-74 16,0 0 19-16,0-2-16 16,1 2 8-16,18 0 14 15,16 0-42-15,23-1 0 16,22 1 13-16,26 0 31 15,24 0-33-15,21 0-10 16,17 0-8-16,1-2-3 16,-4-3 3-16,-17-4-15 15,-21 1-5-15,-21-4 0 0,-18 0 0 16,-18 0 0 0,-21 3 0-16,-14 3 0 15,-15 5 0-15,-11-1 0 0,-6 2 0 16,-3 0 0-16,0 0 0 15,0 0 0-15,0 7 0 16,0 12 0-16,4 9 0 16,0-3 0-16,-3-6 0 15,1-4 0-15,-1-6 0 16,2-6 0-16,-3-3 0 16,2 0 0-16,-2 0 0 15,0 0 0-15,0 0 0 16,0 0 0-16,0 0 0 15,0 0 0-15,0 0 0 16,0 0 0-16,0 0 0 0,0 0 0 16,0 0 0-16,0 0 0 15,0 0-12-15,0 0-139 16,-3 0-147-16,-5 0-276 16</inkml:trace>
  <inkml:trace contextRef="#ctx0" brushRef="#br1" timeOffset="84625.61">30281 9714 1396 0,'0'0'12'16,"0"0"6"-16,0 0-10 15,0 121 121-15,14-25-20 16,7 21-7-16,-3 14-55 16,-2 8-28-16,-8-2-13 15,-5-14-6-15,-3-16 0 16,0-19-3-16,0-22-17 15,0-17-15-15,0-19-87 16,0-25-104-16,0-10-239 16</inkml:trace>
  <inkml:trace contextRef="#ctx0" brushRef="#br1" timeOffset="85205.09">30316 9697 1094 0,'0'0'99'0,"0"0"-32"16,0 0-21-16,0 0 54 15,0 0 50-15,0 0-44 16,76-23-46-16,-19 17-8 16,15 3-2-16,17-3-8 15,17 1-21-15,15 0 12 16,10-4-11-16,12 1-9 15,5-7-10-15,-1-4 8 0,-6-3 12 16,-19-3 32 0,-25 2-55-16,-23 3 0 0,-26 7 0 15,-19 4 0-15,-15 7 0 16,-11 2 0-16,-3 0 0 16,3 30 0-16,0 30 0 15,2 34 0-15,-5 21 0 16,0 14 0-16,0 6 0 15,0 0 0-15,0 8 0 16,9-1 0-16,3-10 0 16,1-8 0-16,2-21 0 15,-3-21 0-15,-3-21 0 16,-5-19 0-16,-4-18 0 16,0-12 0-16,0-2 0 15,-23 4 0-15,-18 5 0 0,-20 5 0 16,-27 4 0-16,-19 2 0 15,-15-5 0-15,-7-8 0 16,-1-9 0-16,6-8 0 16,8-1 0-16,6-16 0 15,10-2 0-15,7-4 0 16,11-2 0-16,17 0-21 16,8 0-19-16,8-2-37 15,6-1-17-15,-1-3-53 16,1-3-34-16,4-7-156 15,5-5-681-15</inkml:trace>
  <inkml:trace contextRef="#ctx0" brushRef="#br1" timeOffset="86457.61">29921 9617 757 0,'0'0'122'16,"0"0"-39"-16,0 0 22 15,0 0-2-15,0 0-22 16,0 0 5-16,62 63 7 16,-62-63 8-16,0-10 13 15,0-19 3-15,-4-19-71 16,-23-25-4-16,-21-21 0 16,-26-16 0-16,-32-13-19 15,-21-5-13-15,-16-2-4 16,3 0-6-16,12 11 0 15,20 12 0-15,20 14 0 16,22 14 1-16,16 13 0 0,12 11 3 16,13 15-4-16,8 17-2 15,9 10 1-15,5 10-7 16,3 3-12-16,0 0-21 16,-5 0-31-16,-2 1-13 15,-10 9 65-15,-4 1-24 16,-6 3 37-16,-1-5 5 15,0-1 2-15,4-6 1 16,9-1 0-16,5-1 19 16,7 0 35-16,3 0 38 15,0 0 35-15,0 0-56 16,4 0-72-16,17-11 0 0,16-5 0 16,15 1 0-16,11 5 0 15,4 7 0-15,-1 3 0 16,-6 0 0-16,-10 5 0 15,-9 8 0-15,-11 7 0 16,-10 6 0-16,-6 13 0 16,-10 14 0-16,-4 13 0 15,-13 8 0-15,-25 4 0 16,-18-4 0-16,-19-6 0 16,-16-14 0-16,-13-10 0 15,-12-18 0-15,-13-13 0 16,-1-13 0-16,5-17 0 15,21-23 0-15,28-13 0 0,28-5 0 16,26-6 0 0,20 0 0-16,5 3 0 0,31 5 0 15,7 8 0-15,2 9 0 16,2 14 0-16,-2 12 0 16,3 13-29-16,5 16-217 15,7 26-168-15,10 13-522 16</inkml:trace>
  <inkml:trace contextRef="#ctx0" brushRef="#br1" timeOffset="87192.58">30022 10607 1293 0,'0'0'1'16,"0"0"-2"-16,102-72-20 15,-80 59 21-15,-1 5 6 16,-5 8 9-16,1 0-7 16,-2 0-4-16,1 0-3 15,1 5 16-15,5 2 42 16,0-1 9-16,0 1-28 0,-5-4-25 16,-5 0-10-16,-5-2-5 15,-4 1 0-15,-1-2-1 16,-2 0 0-16,0 0-3 15,0 0 4-15,0 0 0 16,0 0 0-16,0 0 11 16,0 0 30-16,0 0 1 15,0 13-15-15,-11 13-19 16,-11 19 42-16,-17 29 33 16,-16 23-63-16,-15 31-11 15,-18 25-2-15,-13 15-5 16,-19 10-1-16,-14-3 6 15,-11-9-3-15,-4-18-4 0,7-19-15 16,14-22 1 0,18-18-7-16,22-18-24 0,25-17-25 15,20-9 6-15,23-11-4 16,10-4 13-16,9-7-35 16,1-6-51-16,0-7-31 15,0-10 41-15,0 0-87 16,-5-14-123-16</inkml:trace>
  <inkml:trace contextRef="#ctx0" brushRef="#br1" timeOffset="87579.77">28380 12461 1060 0,'0'0'0'0,"108"-6"-108"0,-50-6 48 15,1 0 60-15,10 9 174 16,4 3-8-16,6 2-40 16,0 23-51-16,-2 7-15 15,-8 13-23-15,-9 14-15 16,-13 18-10-16,-19 13-12 16,-20 4 0-16,-8 1-3 15,-31-6 0-15,-23-7-3 16,-19-7-17-16,-18-13-12 15,-13-20-2-15,-6-27-70 16,-1-16 35-16,-2-42 16 0,3-26 29 16,5-22 13-16,8-31 5 15,15-23 9-15,24-14 30 16,30-7 57-16,28 8-24 16,26 18-63-16,32 23-9 15,17 33-129-15,1 33-74 16,0 22 53-16,-7 10-38 15,-10-3-87-15</inkml:trace>
  <inkml:trace contextRef="#ctx0" brushRef="#br1" timeOffset="88173.03">27940 8713 980 0,'0'0'120'15,"0"0"-27"-15,0 0 68 16,0 0-16-16,0 0-67 15,0 0-9-15,46-31-6 16,-46 27-8-16,-7-5-7 16,-19-8-9-16,-14-9-14 15,-20-11-4-15,-16-7-10 0,-12-7-7 16,-15-10-4 0,-13-6 0-16,-12-9-2 0,-15-1-1 15,-3 4 2-15,5 14-3 16,13 14 0-16,23 12-2 15,19 8 4-15,17 4 2 16,17 7-1-16,19 4-9 16,17 5-56-16,10 2-22 15,6 3 32-15,0 0 13 16,0 0 4-16,0-2-51 16,-4 1-167-16,-16-1-179 15,-7-1 75-15</inkml:trace>
  <inkml:trace contextRef="#ctx0" brushRef="#br1" timeOffset="88535.24">26028 7793 1020 0,'0'0'235'0,"0"0"-9"15,55-103-109-15,-6 64 19 16,12 1-63-16,0 10-22 16,-4 6-1-16,-14 12-20 15,-11 3-19-15,-11 6-11 16,-11 1-13-16,-5 11-11 15,-5 23-14-15,0 16 24 16,-8 17 4-16,-17 11-4 16,-8 7 6-16,-6 2-5 15,-8-2-2-15,-8-12 2 16,-6-15-3-16,-5-24 2 0,0-26 9 16,5-12 0-16,4-39 5 15,9-18 6-15,12-7-2 16,15 1 2-16,18 10-6 15,8 10-1-15,34 19-19 16,22 18-114-16,21 10-108 16,18 31-6-16,13 13-73 15,7 7-17-15,-1 4-79 16</inkml:trace>
  <inkml:trace contextRef="#ctx0" brushRef="#br1" timeOffset="88924.84">27949 8540 894 0,'0'0'47'15,"0"0"18"-15,0 0 15 16,0 0 108-16,0 0-12 15,0 0-61-15,64 0-34 16,-64 0-57-16,0 0-20 16,0 11 0-16,-5 12 1 15,-18 18 22-15,-15 23 65 0,-14 25-65 16,-17 26-9 0,-16 26-1-16,-16 21-12 0,-17 10-1 15,-6-2-3-15,-4-19 1 16,8-29-2-16,21-31-10 15,27-32-12-15,28-27-25 16,26-18 21-16,15-10 23 16,3-4 1-16,4-2-9 15,23-19-66-15,7-7-83 16,5-3-23-16,2 6 31 16,-9 3-52-16,-2 5-113 15,-9 4 47-15</inkml:trace>
  <inkml:trace contextRef="#ctx0" brushRef="#br1" timeOffset="89256.27">26985 9815 839 0,'0'0'208'0,"0"0"-28"0,0 0-16 16,0 0-6-16,0 0-52 16,0 0-84-16,79-75 2 15,-37 58 10-15,-1 5-27 16,-7 10-6-16,-6 2-1 15,-1 3-13-15,0 23-12 16,-2 10 1-16,-7 12 9 16,-11 11 2-16,-7 2-10 15,-4 0-1-15,-20-4 16 16,-9-8-3-16,-4-14 5 0,-9-14-11 16,-12-10 0-1,-13-11 12-15,-10-7 5 0,-9-22 36 16,2-18 9-16,13-9-34 15,17-4-9-15,24-2-2 16,21 8-15-16,13 6-42 16,22 12-95-16,24 14-61 15,11 17-151-15</inkml:trace>
  <inkml:trace contextRef="#ctx0" brushRef="#br1" timeOffset="90205.51">27906 12642 651 0,'0'0'206'0,"92"12"-141"15,-44-3 0-15,-9-1 109 16,-14-2-15-16,-13-3-47 0,-6-3-68 16,-6 0-31-16,0 0-5 15,-23-7-7-15,-20-17 20 16,-21-12 2-16,-27-13-6 16,-26-14 1-16,-24-7-17 15,-10-3-1-15,-1 1-1 16,0 2-2-16,9 0-45 15,12-1-69-15,11-1-117 16,22 4-64-16,17 10-19 16,19 11 82-16,20 17 235 15,12 10 164-15,9 8-35 16,5 2-40-16,1 3-89 0,-1 3-71 16,-1-3-111-16,-4 2-12 15,-6-5 194-15,-2 0 3 16,-6 0 86-16,2 1 29 15,2-3-3-15,7 4-6 16,11-1-11-16,8-1 59 16,5-1 29-16,8-2 5 15,20-2-112-15,11 6-39 16,4 4-3-16,2 5 6 16,-6 0-6-16,-8 11-21 15,-4 16-12-15,-8 7-4 16,-7 5 0-16,-10 7-5 15,-2 11 3-15,-15 6 2 0,-20 6 2 16,-14-4-2-16,-13-7-3 16,-14-11-3-16,-10-20-44 15,-3-19-3-15,4-8-20 16,15-29-9-16,16-15 27 16,20-7 33-16,14 0-44 15,20 4-12-15,4 11-27 16,34 14-76-16,21 13-69 15,15 9-64-15</inkml:trace>
  <inkml:trace contextRef="#ctx0" brushRef="#br1" timeOffset="90669.14">28308 12928 1315 0,'0'0'146'0,"0"0"-145"16,0 0-1-16,0 0-14 15,0 0 14-15,0 0 16 16,-60 74 54-16,7-11-3 16,-8 18-30-16,-8 9-29 15,-5 2-8-15,-4 1 0 16,-4-9 0-16,-3-5-8 15,-3-5-23-15,-3 1 3 16,2 0-35-16,5 2-28 16,9-7-29-16,14-11-183 15,11-19 97-15,11-18 39 16,7-14 112-16,9-8 43 0,6-1 6 16,4-15 6-16,10-1-481 15</inkml:trace>
  <inkml:trace contextRef="#ctx0" brushRef="#br1" timeOffset="91113.46">26902 13762 1220 0,'83'-7'181'16,"-2"6"-120"-16,-11 1-47 0,-10 0-3 15,-4 10-8-15,-2 9-3 16,-3 10 0-16,-2 8 2 16,-10 5 8-16,-9 6 15 15,-13 0-12-15,-12-1-9 16,-5-2-4-16,-16-7-1 15,-23-8-24-15,-15-9-8 16,-12-9-10-16,-7-12-23 16,-7 0 5-16,-2-15-11 15,3-8 1-15,10-4 51 16,18 3 14-16,20 0 6 0,15 2 41 16,14 3 32-16,2 1-3 15,5-3-43-15,15 4 27 16,9-3-48-16,4-3-6 15,4 0-17-15,4-7-52 16,1-5-87-16,0-2-133 16,-5-8-253-16</inkml:trace>
  <inkml:trace contextRef="#ctx0" brushRef="#br1" timeOffset="97121.62">25625 7606 695 0,'0'0'29'0,"0"0"-29"0,0 0-12 16,0 0 6-16,0 0 6 15,0 0-11-15,5 29 10 16,-5-18-6-16,0-3 2 15,0 0-7-15,0-2-57 16,-8-5-30-16,-4-1-183 16</inkml:trace>
  <inkml:trace contextRef="#ctx0" brushRef="#br1" timeOffset="97266.46">25625 7606 757 0,'-42'98'67'0,"45"-98"14"15,-3-14-19-15,-6-7-56 16,-16-3-6-16,-10-3 0 16,-5-4-5-16,-9-3-11 15,-6-5-98-15,-4-4-78 16,-3-3-76-16</inkml:trace>
  <inkml:trace contextRef="#ctx0" brushRef="#br1" timeOffset="97515.6">24415 6690 694 0,'-79'-66'1'0,"6"7"-1"0,11 9 98 15,11 9 48-15,8 3-26 16,4 5-5-16,0 2-62 16,-1 5-45-16,-1 1-8 15,-1 3-27-15,-4-2-35 16,-3 0-46-16,-2-5 6 15,-5-2 1-15,-5-3 21 16,-4-3-8-16,-6 1-28 16,2 2-32-16,2 0-156 15</inkml:trace>
  <inkml:trace contextRef="#ctx0" brushRef="#br1" timeOffset="97630.38">22980 5772 513 0,'0'0'103'0,"-116"-95"-56"0,68 52 85 16,7 7-50-1,5 3-70-15,3 5-9 0,2 2-3 16,-2-1-4-16,-2 1-38 16,-5-4-41-16,-6-3-53 15,-11-7-178-15</inkml:trace>
  <inkml:trace contextRef="#ctx0" brushRef="#br1" timeOffset="98042.82">21399 4816 662 0,'0'0'41'0,"0"0"-23"16,-103-94 121-16,60 70-53 15,-2 2-57-15,-8 1-7 16,-13-2-16-16,-21 0 0 16,-20-4 104-16,-12-2-102 15,-2 2-8-15,6 2-4 16,9 4 1-16,14 2-16 15,14 3-18-15,13 2-10 16,11 0-1-16,5 2 40 16,1 2 0-16,2 3 7 15,-2 2 1-15,3 0 0 16,9 4 6-16,11-1 25 16,10 1-18-16,9 1 17 0,5-1 51 15,1 1-34-15,0 0-17 16,0 0 28-16,0 0-16 15,0 0-36-15,0 0-6 16,-2 0-11-16,-2 0-1 16,-2 0 0-16,-4 0-16 15,-4 0-39-15,-2 0-84 16,-4 0 67-16,-2 0-521 16</inkml:trace>
  <inkml:trace contextRef="#ctx0" brushRef="#br1" timeOffset="98343.4">19184 4346 176 0,'0'0'2'0,"0"0"116"16,0 0 13-16,0 0-59 15,0 0-25-15,0 0-18 16,-88 0-3-16,69 1 68 16,4 7-63-16,0 0-9 15,6-3 33-15,3 1-13 0,3-2-22 16,3 1-20-16,0 0-15 15,0-2-56-15,12-2-147 16</inkml:trace>
  <inkml:trace contextRef="#ctx0" brushRef="#br2" timeOffset="101826.47">25519 7543 819 0,'0'0'143'15,"0"0"-34"-15,88 20 80 16,-71-13-57-16,-8-4-50 15,-4-1-40-15,-5-2-19 16,0 0-23-16,0 0-7 16,0 0 2-16,-5 0-36 15,-18-16-28-15,-16-7-16 0,-12-10-51 16,-13-6-54-16,-9-3-13 16,-3-3-14-16,-1-1 46 15,0-3 88-15,2 2 12 16</inkml:trace>
  <inkml:trace contextRef="#ctx0" brushRef="#br2" timeOffset="102244.54">24699 6953 1068 0,'0'0'112'16,"0"0"-68"-16,-67-80-1 16,28 46-29-16,-2 0-2 15,0 3 31-15,-2 0-20 16,-2 4-9-16,0 5-14 0,0 2 0 15,1 2-39 1,-1-2-75-16,-1-4-89 0,1-3-133 16,-3-4 94-16,6-1 32 15,-1-2 210-15,4-1 47 16,0-1 152-16,-1 1-66 16,1 1 20-16,4 2-36 15,-1 1-48-15,4 0-7 16,0-1 47-16,0 1 5 15,-1-6-13-15,-4 3 0 16,0-4 2-16,-5-1-36 16,-8-1-28-16,-12-4-14 15,-6 0-11-15,-5 1-12 16,0 3-2-16,5 2-50 0,9 4-35 16,11 7-12-1,12 3-49-15,9 3 54 0,5-1 92 16,1-1 0-16,-6-7 0 15,-9-5-57-15,-13-6-138 16,-10-1-126-16,-6 0 7 16</inkml:trace>
  <inkml:trace contextRef="#ctx0" brushRef="#br2" timeOffset="102495.1">22270 5297 635 0,'0'0'0'0,"-147"-54"0"15,66 27 90-15,3 2-75 16,3 1 6-16,7 6 20 15,15 4 26-15,15 4 7 16,13 4 23-16,10-1 13 16,0-1 56-16,0-1-48 0,-6-8-78 15,1-1-36-15,-3-2-4 16,-1-3 0-16,-1 1-20 16,-5 1-27-16,-3 1-9 15,-4 5 8-15,-6-1-40 16,-5 4-8-16,-28-7-1 15,-21-2 97-15,-24-3-69 16,-16-2 65-16,12-2-502 16</inkml:trace>
  <inkml:trace contextRef="#ctx0" brushRef="#br2" timeOffset="102749.31">20397 4613 781 0,'0'0'10'0,"0"0"65"0,-109-63-29 16,44 41-43-16,-6 1 151 15,1 1-154-15,3 1-185 16,15 7 185-16,6 2 221 16,10 0-221-16,12 5 0 15,9-1 63-15,-1 1 67 16,2-1-44-16,4 1-32 16,4 3-41-16,4 0-4 15,2 2-1-15,0 0 0 16,0 0-3-16,0 0-4 15,0 0 4-15,0 0 8 16,0-2-13-16,3-1-67 0,4 3-115 16,-6-3-40-16,-1-6 4 15</inkml:trace>
  <inkml:trace contextRef="#ctx0" brushRef="#br2" timeOffset="103327.77">19622 4517 560 0,'0'0'30'0,"0"0"112"16,-113-20 4-16,70 11-61 15,1 2 23-15,-2-3-30 0,0 2-33 16,7 1-6-16,7 0-5 16,9 3-5-16,14 1-13 15,7-2-11-15,0 2-5 16,7-2-208-16,14-2-436 15</inkml:trace>
  <inkml:trace contextRef="#ctx0" brushRef="#br2" timeOffset="103657.7">19651 4124 1416 0,'0'0'18'0,"0"0"7"15,0 0 15-15,-107-7 18 16,69 24-36-16,-3 7-14 16,0 9-6-16,7 6-2 15,4 3-6-15,11 2 1 16,8-7-3-16,4-2 4 15,3-9 4-15,-1-4 0 16,2-4 0-16,3-1 0 16,0-1-34-16,0 0-21 0,15-1-20 15,15 2 52 1,9 1-77-16,11-1-189 0,14 0-488 16</inkml:trace>
  <inkml:trace contextRef="#ctx0" brushRef="#br2" timeOffset="104449.89">26301 9578 1035 0,'0'0'204'0,"0"0"-165"16,0 0 20-16,0 0 43 16,0 0-2-16,0 0-15 15,49-8-63-15,-51 8-22 16,-17-2-42-16,-11 2 4 0,-13 0-36 16,-15-3-88-1,-9-3-183-15,-14-9-177 0</inkml:trace>
  <inkml:trace contextRef="#ctx0" brushRef="#br2" timeOffset="104609.21">24776 9099 1004 0,'0'0'3'0,"-155"-78"0"16,82 43 39-16,3 1 48 15,4-1-20-15,-2-2-42 16,-10-3-22-16,-7-3-6 0,-13-1-16 15,-2-2-36 1,0 0-46-16,4 3-64 16,10 0-117-16</inkml:trace>
  <inkml:trace contextRef="#ctx0" brushRef="#br2" timeOffset="104816.59">22549 7931 696 0,'0'0'0'0,"-140"-91"0"16,82 43 53-16,9-2-21 15,4-1-7-15,0 0 31 0,-10 1-8 16,-14 2-46 0,-10-4-2-16,-6 4-24 0,-2-3-35 15,1-1-54 1,3 1-21-16,4-2-140 0</inkml:trace>
  <inkml:trace contextRef="#ctx0" brushRef="#br2" timeOffset="105013.62">20564 6682 845 0,'0'0'74'0,"-101"-78"170"16,47 39-87-16,-4 2-87 15,-6 0-58-15,-8 5-12 16,-10 1 0-16,-3 0-5 0,0 4-12 16,6 0-21-16,15-3-56 15,10-1-85-15,14 0-167 16</inkml:trace>
  <inkml:trace contextRef="#ctx0" brushRef="#br2" timeOffset="105191.15">18904 5841 1149 0,'0'0'8'0,"0"0"76"0,-82-59-51 16,44 48-29-16,0 5-4 15,-4-1-95-15,3 2-189 16,3-3-110-16</inkml:trace>
  <inkml:trace contextRef="#ctx0" brushRef="#br2" timeOffset="105545.54">18820 5528 1254 0,'0'0'49'15,"0"0"67"-15,0 0-70 16,0 0-21-16,0 0 10 16,-91 0-16-16,62 9-18 15,0 5-1-15,4 5-8 16,1 2-14-16,1 8 7 15,1-3 8-15,3 5-4 16,7-6 5-16,4-3 2 16,8-3-1-16,0 0 5 15,30-2 0-15,18 5 3 0,15 2-3 16,14 8-23 0,7 14-40-16,8 7-110 0,10 7-393 15</inkml:trace>
  <inkml:trace contextRef="#ctx0" brushRef="#br2" timeOffset="106296.59">25741 12058 958 0,'0'0'135'0,"0"0"-85"15,0 0 68-15,0 0 37 16,0 0-45-16,0 0-60 16,0 0-43-16,21-67-7 15,-39 36-32-15,-10-4-24 16,-11-4-114-16,-10-4-215 16</inkml:trace>
  <inkml:trace contextRef="#ctx0" brushRef="#br2" timeOffset="106488.12">23747 10778 1360 0,'-147'-85'0'16,"-12"6"-160"-16,3 4 131 16,5 3 29-16,15 6 42 15,18 5-25-15,11-1-17 16,6-11 0-16,-5-14-16 15,-5-12-15-15,-10-6-20 16,-13 4-98-16,0 12-111 16,7 13-76-16</inkml:trace>
  <inkml:trace contextRef="#ctx0" brushRef="#br2" timeOffset="106592.48">21061 8950 863 0,'-73'-83'40'0,"9"7"-40"15,7 11-162-15,7 13-254 16</inkml:trace>
  <inkml:trace contextRef="#ctx0" brushRef="#br2" timeOffset="106816.45">19785 7790 1029 0,'0'0'88'0,"-72"-113"-18"16,30 44-59-16,1 0-11 15,3 5 1-15,6 13 3 16,8 13-4-16,5 10 0 16,0 10-1-16,-3 3-3 15,-3 3-43-15,-3-2-130 16,-2-3-238-16</inkml:trace>
  <inkml:trace contextRef="#ctx0" brushRef="#br2" timeOffset="106938.57">19038 7034 831 0,'0'0'17'0,"0"0"-17"0,-62-75-60 15,26 47-199-15,-10 0-164 16</inkml:trace>
  <inkml:trace contextRef="#ctx0" brushRef="#br2" timeOffset="107321.12">18488 6515 708 0,'0'0'484'15,"0"0"-377"-15,0 0 10 16,0 0-56-16,0 0-51 16,0 0-10-16,-2 0-6 15,2 0 2-15,0 0-7 0,0 5-4 16,2 4-53-16,4 3-12 16,-6 1-73-16,0-2-30 15,-8-1 61-15,-9-1-41 16,7-3-91-16</inkml:trace>
  <inkml:trace contextRef="#ctx0" brushRef="#br2" timeOffset="107630.95">18579 6618 204 0,'36'1'297'15,"-7"1"-282"-15,-6 3-15 16,-8 0 0-16,-7-1-1 16,-5-3 1-16,-3-1 9 15,0 0 41-15,0 0 94 16,2 0 68-16,-2 0-25 0,0 0-65 15,0 0 4 1,0 0-28-16,0 0-50 0,-2 0 9 16,-15 0 3-16,-8 5 16 15,-7 4-26-15,-1 6-17 16,0-1-29-16,7 6-3 16,4 2-1-16,8-3-8 15,8-2-19-15,6-5-9 16,0-1-2-16,12 0 14 15,12 1-18-15,7-1-66 16,6-7-159-16,9-4-454 16</inkml:trace>
  <inkml:trace contextRef="#ctx0" brushRef="#br2" timeOffset="108408.55">26741 13891 697 0,'0'0'205'0,"0"0"-162"16,0 0 25-16,0 0 45 15,0 0-25-15,0 0-50 16,0 0-38-16,-36 9-4 16,4-3 2-16,-8 0-10 0,-3-4-20 15,-11-2-52 1,-8-2-60-16,-12-18-67 0,-10-6-65 16</inkml:trace>
  <inkml:trace contextRef="#ctx0" brushRef="#br2" timeOffset="108584.34">25390 13633 879 0,'0'0'1'0,"-117"-82"0"16,52 49-1-16,5 5 0 16,3 2-7-16,-1 1-7 15,1-3 9-15,-3-8-19 16,-5-3-45-16,-8-7-18 15,-6-10-92-15</inkml:trace>
  <inkml:trace contextRef="#ctx0" brushRef="#br2" timeOffset="108952.9">23695 12464 639 0,'0'0'192'15,"-104"-144"-39"-15,44 65 15 16,-9-2-85-16,-8 3-25 15,-4 4-29-15,-2 9-29 16,1 9 0-16,4 9-9 16,5 8-15-16,4 6-27 15,5 0-18-15,4-1-9 0,1-5 1 16,4-2-4 0,1-8-61-16,5 0 36 0,1 2 27 15,2 1 56-15,0 4 22 16,2 1 1-16,0 5 0 15,3 2 24-15,2 3 9 16,-2-4 15-16,-1-3 14 16,-7-3 25-16,-4-6 12 15,-5-3-65-15,-3-3-33 16,3-1-1-16,1 4-4 16,7 5-17-16,11 5-30 15,7 5-37-15,9 4 74 16,-1-2-6-16,-3-4-128 15,-6-8-221-15</inkml:trace>
  <inkml:trace contextRef="#ctx0" brushRef="#br2" timeOffset="109193.8">21019 10060 1054 0,'0'0'0'0,"-51"-83"-1"15,10 36-12-15,-9-2-56 16,-3 0 23-16,-4-6 23 16,5 4 15-16,8 2 8 15,9 9 7-15,8 3 10 16,3 1-11-16,-1-10-6 0,-8-5-24 16,-11-7-151-16</inkml:trace>
  <inkml:trace contextRef="#ctx0" brushRef="#br2" timeOffset="109353.37">20041 9002 918 0,'0'0'2'0,"0"0"-1"16,-63-91 3-16,33 61-4 16,2 1-65-16,2 2-71 15,7 3 74-15,3 5-8 16,7 5 24-16,2-5-232 0</inkml:trace>
  <inkml:trace contextRef="#ctx0" brushRef="#br2" timeOffset="109531.68">19515 8247 606 0,'0'0'1'0,"-62"-82"-1"16,27 45 4-16,6 6-4 16,0 4 2-16,7 3 12 15,4 4 48-15,0 0-45 16,-1-3-17-16,-2 0-113 0,-2-5-147 16</inkml:trace>
  <inkml:trace contextRef="#ctx0" brushRef="#br2" timeOffset="109740.8">18969 7677 521 0,'0'0'167'0,"0"0"-29"15,-83-70 49-15,58 50-48 16,1 3-108-16,-5-3-30 15,2 6-2-15,2 2 1 0,6 4 0 16,7 3-15-16,7 2-89 16,5 1-203-16</inkml:trace>
  <inkml:trace contextRef="#ctx0" brushRef="#br2" timeOffset="110168.05">18931 7361 792 0,'0'0'34'0,"0"0"49"16,0 0 50-16,0 0-44 15,0 0-44-15,0 0-13 16,-84-19 29-16,50 19-18 16,1 0 4-16,6 0-1 15,3 10-7-15,5 7-23 16,4 4 2-16,-1 6-8 0,5 1-9 15,4 0-1-15,4 2-4 16,3-1-2-16,0 1 4 16,0 1-3-16,4 0 0 15,11 2-1-15,9 5-47 16,9-1-100-16,10-9-163 16</inkml:trace>
  <inkml:trace contextRef="#ctx0" brushRef="#br2" timeOffset="117877.69">1124 6964 1859 0,'0'0'14'16,"0"0"54"-16,0 0 20 15,0 0-70-15,0 0-18 16,0 0 0-16,0 0 0 15,27-7 0-15,-21 54 0 16,5 30 0-16,2 20 0 16,8 16 0-16,1 9 0 15,5-7 0-15,0-9 0 16,4-16 0-16,-7-18 0 16,3-18 0-16,-9-19 0 0,3-12 0 15,-2-8 0 1,11-7 0-16,9-6 0 0,11-2 0 15,4 0 0-15,0-5-128 16,-8-20-110-16,-15-10-53 16,-17-9-213-16</inkml:trace>
  <inkml:trace contextRef="#ctx0" brushRef="#br2" timeOffset="118264.64">1057 7573 1183 0,'0'0'275'16,"0"0"-155"-16,0 0 88 15,0 0-24-15,0 0-107 16,0 0-77-16,52-15 0 16,-16 2 0-16,6-1 0 15,7-3 0-15,-4 0 0 0,-5 1 0 16,-6-1 0-1,-7 0 0-15,-3 1 0 0,5 0 0 16,5 4-102-16,9 4-243 16,-4 3-239-16</inkml:trace>
  <inkml:trace contextRef="#ctx0" brushRef="#br2" timeOffset="118772.75">1780 7031 1521 0,'0'0'43'16,"0"0"80"-16,0 0 28 0,0 0-10 15,0 0-73-15,0 0-68 16,36 61 0-16,-12 10 0 16,4 11 0-16,0 4 0 15,-3 0 0-15,3 4 0 16,-1-10 0-16,-2-3 0 16,-1-13 0-16,-1-10 0 15,-4-9 0-15,-4-12 0 16,-8-11 0-16,-4-10 0 15,-3-7 0-15,0-5 0 16,0 0 0-16,0 0 0 16,-3 0 0-16,-8-10 0 0,3-9 0 15,-1-7-111 1,6-1-301-16,3 0-572 0</inkml:trace>
  <inkml:trace contextRef="#ctx0" brushRef="#br2" timeOffset="120485.46">2152 7445 748 0,'0'0'348'0,"0"0"-340"0,0 0 55 16,0 0 67-16,0 0-11 15,0 0-46-15,0 0 0 16,40 19 2-16,-25-16 5 16,-1 1-20-16,0 0-21 15,3 2-8-15,10-3-7 16,6-1 12-16,11-2 1 16,12 0-17-16,9-8-4 15,7-17 4-15,-2-8 13 16,1-16-19-16,-8-7-14 0,-5-16 0 15,-7-8 0 1,-5-9 0-16,-7-7 0 0,-9-4 0 16,-5 4 0-16,-4 5 0 15,-6 12 0-15,1 9 0 16,-4 6 0-16,-4 11 0 16,-2 6 0-16,-2 7 0 15,-1 4 0-15,0 2 0 16,3-2 0-16,3-5 0 15,6-2 0-15,5-6 0 16,5-4 0-16,6-1 0 16,2 6 0-16,-3 2 0 15,1 4 0-15,-10 4 0 16,-2 2 0-16,-7 8 0 16,-6 6 0-16,-1 3 0 0,-1 2 0 15,-1 1 0-15,-3 2 0 16,3 2 0-16,0-2 0 15,0 0 0-15,0 1 0 16,0 3 0-16,-1 3 0 16,1 2 0-16,-2 2 0 15,2 1 0-15,-3 1 0 16,3 0 0-16,-3-1 0 16,0 1 0-16,1 1 0 15,-1 0 0-15,0 0 0 16,2 0 0-16,-2 0 0 15,0 0 0-15,0 0 0 0,0 0 0 16,0 0 0-16,0 3 0 16,0 4 0-16,0 2 0 15,0 1 0-15,0 0 0 16,0-1 0-16,0-4 0 16,-2 0 0-16,2-3 0 15,0 0 0-15,0 1 0 16,0-3-133-16,5 0-72 15,7 0-261-15,1 0-583 16</inkml:trace>
  <inkml:trace contextRef="#ctx0" brushRef="#br2" timeOffset="120810.8">2841 5796 1572 0,'0'0'115'0,"0"0"21"16,0 0 12-16,0 0-72 16,0 0-76-16,70-99 0 15,-34 59 0-15,3 3 0 16,2 3 0-16,1 9 0 0,3 12 0 15,3 12 0 1,4 1 0-16,6 24 0 0,3 22 0 16,-4 10 0-16,-14 9 0 15,-13 3 0-15,-11 1 0 16,-11-3 0-16,-5-7-69 16,-3-9-178-16,0-11-190 15</inkml:trace>
  <inkml:trace contextRef="#ctx0" brushRef="#br2" timeOffset="121705.82">1151 10464 1768 0,'0'0'156'0,"0"0"-127"16,0 0 45-16,0 0-54 15,0 0-20-15,0 0 0 16,0 0 0-16,12 6 0 16,3 26 0-16,9 9 0 15,0 8 0-15,3 2 0 16,1-2 0-16,-3-6 0 16,-4-5 0-16,-6-12 0 15,-9-13 0-15,-6-12-56 0,0-2-84 16,-24-33 16-16,-13-21 65 15,-3-19 59-15,-2-12 6 16,5-10 31-16,8-7 34 16,10 2 6-16,13 6 28 15,6 13-31-15,3 7-65 16,12 15-9-16,4 11 0 16,2 11 0-16,-9 15 0 15,0 10 0-15,-2 10 0 16,5 3 0-16,6 19 0 15,12 18 0-15,6 14 0 16,-8 6 0-16,-10-3 0 16,-15-2 0-16,-6-12 0 15,-24-9 0-15,-18-15 0 16,-10-10 0-16,-9-6 0 16,3-7-112-16,4-9-34 15,11 0 22-15,16-1-21 0,21 0-82 16,9 3-130-16,30 3-482 15</inkml:trace>
  <inkml:trace contextRef="#ctx0" brushRef="#br2" timeOffset="122441.65">1090 9987 1483 0,'0'0'136'0,"0"0"-127"16,0 0 57-16,0 0 73 16,0 0-91-16,88 63-34 15,-63-1-1-15,-2 12-4 16,-2 8-5-16,-5-6-3 16,-7-6 1-16,-3-17-2 15,-6-12 0-15,0-14 0 16,0-11-10-16,0-9-2 15,-6-7 1-15,-10-13 11 16,-10-18 12-16,-8-9-7 16,0-1 1-16,2 4-1 15,4 2 3-15,11 9 9 16,9 2 9-16,8 7-26 0,0 1-1 16,16 3-61-16,12 4-66 15,5 1-144-15,6-5-174 16,1-4-615-16</inkml:trace>
  <inkml:trace contextRef="#ctx0" brushRef="#br2" timeOffset="123326.74">1079 8383 835 0,'0'0'159'0,"157"-87"60"16,-66 43 14-16,12 2-73 15,10 3-38-15,8 4-41 16,6 3-63-16,0 6-12 15,-17 2 0-15,-19 6-3 16,-28 5-2-16,-32 8-1 16,-19 2-1-16,-12 3-16 15,0 0-96-15,-28 20 13 16,-25 10 70-16,-27 12-69 0,-20 11-22 16,-15 10-49-16,-7 0-12 15,1 3 56-15,9-8 75 16,17-12 29-16,29-17 22 15,35-15 104-15,31-14 35 16,22 0 173-16,45-24-92 16,29-10-74-16,14-7-43 15,9-6-15-15,-5-3-1 16,-2 4-50-16,-14 7-37 16,-16 8 0-16,-19 12 0 15,-24 9 0-15,-14 10-5 16,-3 3-155-16,-5 18-190 0,-1 1-377 15</inkml:trace>
  <inkml:trace contextRef="#ctx0" brushRef="#br2" timeOffset="124611.27">1739 8939 1538 0,'0'0'132'0,"0"0"-17"16,0 0 1-16,109 35-19 15,-57 33-48-15,7 25-49 16,-3 23 0-16,-7 6 0 15,-7 3 0-15,-9-6 0 16,-8-17 0-16,3-13 0 16,1-16 0-16,-1-18 0 15,8-16 0-15,-3-15 0 16,-2-9 0-16,2-10 0 16,-1-5 0-16,-6 0 0 15,-2-20-76-15,-8-7-60 16,-7-6-43-16,-9-4-20 0,0-4-126 15,-12 5-451 1</inkml:trace>
  <inkml:trace contextRef="#ctx0" brushRef="#br2" timeOffset="124799.89">1934 9694 1748 0,'0'0'155'0,"100"-59"-155"16,-40 36 2-16,-2 4 7 16,-3 2-9-16,-4 6-14 15,-5 5-83-15,-10 4-111 0,-3-2-129 16,-8-3-448-16</inkml:trace>
  <inkml:trace contextRef="#ctx0" brushRef="#br2" timeOffset="125110.69">2210 9094 1761 0,'0'0'78'15,"0"0"-29"-15,0 0 18 16,0 0 6-16,99 38-54 16,-62 7-19-16,-1 10 0 15,-1 3 0-15,-2 5 0 16,-3 3 0-16,1-6 0 15,-2-7-20-15,-1-11-100 16,-5-9-78-16,-3-16-75 16,3-14-265-16</inkml:trace>
  <inkml:trace contextRef="#ctx0" brushRef="#br2" timeOffset="125410.61">2732 9370 1551 0,'0'0'127'16,"0"0"-92"-16,0 0 68 16,0 0 29-16,0 0-53 0,0 0-59 15,30-40-20 1,-8 26 0-16,5-3 0 0,4-3 0 15,2-2 0-15,3-3 0 16,0-3 0-16,-3 1 0 16,-3 5 0-16,-8 4 0 15,-10 7 0-15,-3 3-85 16,-9 3-149-16,0-1-156 16,-6 0-397-16</inkml:trace>
  <inkml:trace contextRef="#ctx0" brushRef="#br2" timeOffset="125741.52">2743 8987 1707 0,'0'0'94'0,"0"0"-34"0,0 0 56 15,0 0-50-15,85-20-62 16,-54 20-4-16,-1 7 0 15,1 5 0-15,-4 0 0 16,0 1 0-16,0 1 0 16,1 0 0-16,5 0 0 15,3 1 0-15,1-1 0 16,-1 1 0-16,-2-2 0 16,-8-2 0-16,-7-4 0 15,-10 0 0-15,-2-2 0 0,-4 4 0 16,-3 6 0-16,0 3 0 15,0 7 0-15,0 3-113 16,-7 1-148-16,-5-7-113 16,1-12-353-16</inkml:trace>
  <inkml:trace contextRef="#ctx0" brushRef="#br2" timeOffset="126218.63">3411 9019 1657 0,'0'0'44'0,"0"0"21"0,91 0 42 15,-66 26-3 1,-1 9-60-16,-9 13-22 0,-2 1-18 16,-8 6-4-16,1-2 0 15,-6-4 0-15,0-6 0 16,0-12-35-16,0-14-51 15,0-11-25-15,0-6-31 16,-6-25 46-16,-8-21 59 16,-5-20 9-16,3-10 28 15,7-5 22-15,7-3 28 16,2 1 22-16,5 8 35 16,14 13-12-16,2 11-16 15,-3 7-45-15,3 5-18 16,-3 6-10-16,-2 7-2 0,2 6-1 15,-6 6-2-15,3 9-2 16,4 5-10-16,11 0-24 16,6 19 4-16,7 8 22 15,-4 4 8-15,-9 3 0 16,-14 0 1-16,-12 2-5 16,-4-4 0-16,-22-4-2 15,-18-7-7-15,-12-7-28 16,-5-8-45-16,-3-5-45 15,7-1-34-15,9 0-209 16,13-15-338-16</inkml:trace>
  <inkml:trace contextRef="#ctx0" brushRef="#br2" timeOffset="127240.77">4212 8511 371 0,'0'0'1053'0,"0"0"-982"16,-3-79-27-16,-15 57 51 16,-1 1 39-16,-4 5-69 15,-2 4-42-15,-2 6-17 0,2 4-5 16,-2 2 2-1,2 0-3-15,-4 18-6 0,2 6 2 16,3 8-2-16,2 5-5 16,1 3-16-16,5 3-17 15,1-2-21-15,1-6 1 16,5-9-1-16,2-10 4 16,7-8-17-16,0-8 57 15,2-7 21-15,17-17 36 16,8-8-4-16,4-3 15 15,5 5 4-15,-3 1 18 16,-5 8-32-16,-3 5-28 0,-7 5-4 16,-7 5-4-1,-4 2-1-15,-4 4-1 16,2 0-12-16,3 4-17 0,0 11 6 16,1-3-14-16,4-1-10 15,-5-5 22-15,-2-5 21 16,-3-1 5-16,-2 0 16 15,-1-10 13-15,0-12 8 16,0-4-20-16,0-3 12 16,2-2-10-16,5 0 13 15,2 5 17-15,5 5 9 16,2 4-20-16,2 9-13 16,1 8-18-16,2 0 1 15,-3 15-8-15,3 19-11 16,-3 9 10-16,-3 11-2 0,-6 6 1 15,-2 4 0-15,-4 2-4 16,-3 2-12-16,0-2 3 16,0-3-20-16,0-1-4 15,0-3 6-15,0-4 6 16,0-10-29-16,0-10-6 16,0-13 16-16,0-9 7 15,-3-9 2-15,-16-4-17 16,-8-4 40-16,-6-19 13 15,5-5 0-15,7-9 2 16,9-4-1-16,9-9 2 16,3-4-1-16,9-5 2 15,15-2 7-15,3 0 19 16,4 4 19-16,6 3-5 16,1 6 17-16,3 3-15 0,1 2-11 15,-3 2-8-15,-5-1 2 16,-7 1 8-16,-9 2-3 15,-6 3-8-15,-6 9 8 16,-6 5-13-16,0 9-13 16,0 7-7-16,0 6-4 15,0 0-11-15,0 6-20 16,0 20 7-16,0 10 27 16,0 8 1-16,1 3 0 15,7-2-3-15,1-3 4 0,-2-6-2 16,2-6 1-1,2-8-30-15,-1-7-37 0,5-8-23 16,0-5-13-16,9-2-108 16,3-9-287-16</inkml:trace>
  <inkml:trace contextRef="#ctx0" brushRef="#br2" timeOffset="128236.43">5096 8649 1167 0,'0'0'21'16,"105"-14"51"-16,-56 3 2 15,-9 2-59-15,-11 1-15 16,-13-3-31-16,-12-1-130 16,-4-5-299-16</inkml:trace>
  <inkml:trace contextRef="#ctx0" brushRef="#br2" timeOffset="128394.53">5016 8420 1196 0,'0'0'264'0,"0"0"-203"16,0 0 23-16,82-44-52 16,-49 44-32-16,-2 0-56 15,6 7-67-15,2 5-102 16,3 3-163-16</inkml:trace>
  <inkml:trace contextRef="#ctx0" brushRef="#br2" timeOffset="128924.18">5771 8947 1146 0,'0'0'575'0,"0"0"-552"15,10 72 88-15,0-38 20 16,-2 9-70-16,-5 9-61 15,0 10 0-15,-3 4 0 16,0-1 0-16,-3-4 0 16,-11-8 0-16,-3-12 0 15,-3-9-13-15,4-16-47 16,-2-14-6-16,6-4 61 16,6-33 5-16,6-27 24 15,0-29 1-15,9-16 24 0,13-13-23 16,-2 8-6-16,1 12-20 15,2 11 0-15,7 11 0 16,3 10 0-16,3 9 0 16,7 8 0-16,-1 10 0 15,-2 7 0-15,-5 9 0 16,-10 10 0-16,-9 7 0 16,-8 7 0-16,-4 1 0 15,2 9 0-15,1 15 0 16,-1 9 0-16,-4 0 0 15,1 4 0-15,-3-1 0 0,0 1 0 16,-6-1 0 0,-13-2 0-16,-10-3 0 0,-8-4 0 15,1-11 0-15,2-6-46 16,4-10-76-16,9 0-49 16,12-20-38-16,9-15-142 15,0-14-286-15</inkml:trace>
  <inkml:trace contextRef="#ctx0" brushRef="#br2" timeOffset="129138.66">6367 8294 990 0,'0'0'226'0,"0"0"-83"16,0 0-35-1,33 84-10-15,-30-26-23 0,0 10-14 16,6 7-28-16,4-2-28 15,2-3-5-15,5-7-15 16,-1-8-56-16,5-9-30 16,7-10-153-16,6-18-290 15</inkml:trace>
  <inkml:trace contextRef="#ctx0" brushRef="#br2" timeOffset="129377.39">6713 8760 1219 0,'0'0'80'16,"0"0"17"-16,0 0 25 15,0 0-45-15,109-31-20 16,-78 26-27-16,-4 3-15 15,-3-2-15-15,-1-1-2 16,5 3-38-16,2-2-43 16,4-2-100-16,6 0-77 15,-1-6-161-15</inkml:trace>
  <inkml:trace contextRef="#ctx0" brushRef="#br2" timeOffset="129698.6">6919 8432 801 0,'0'0'188'16,"0"0"-30"-16,0 0 26 15,0 0-21-15,0 0-78 16,0 0-25-16,-15-8-28 16,36 26 16-16,4 4-7 15,1 0-31-15,-4 3-7 16,-1-3 0-16,-3-1-2 15,0 1-2-15,0 0 1 0,-2 0 0 16,-1-3 0-16,0-2 0 16,-5-4 1-1,-4 0-1-15,-4 1-4 0,-2 2 0 16,0 2-1-16,-15 5-5 16,-9 1-42-16,-4 1-55 15,1-3-156-15,6-10-269 16</inkml:trace>
  <inkml:trace contextRef="#ctx0" brushRef="#br2" timeOffset="130212.74">7487 8861 1500 0,'0'0'16'0,"0"0"0"16,0 0 62-16,0 0-9 15,0 72 40-15,-22-24-49 16,-3 3-41-16,1 2-16 16,6 2-3-16,6-5-6 15,6-3-30-15,3-11-11 16,3-16-7-16,0-14-20 16,9-6 74-16,13-23 0 15,5-16 17-15,3-12-6 16,1-6 26-16,-2-4 6 15,-4-3 0-15,-4 2-5 16,-2 6-12-16,2 3 9 16,2 5-18-16,-1 7 8 0,-1 4-7 15,-5 9-14-15,-4 9 7 16,-3 6-7-16,-3 6-4 16,-1 6-3-16,8 1-24 15,9 3-24-15,8 16 32 16,9 6 12-16,-3 5 7 15,-8 2 0-15,-10-2 1 16,-11 1-2-16,-7-2 1 16,-3-3-4-16,-22 0 2 15,-8-5-1-15,-11-2-13 0,-9-7-46 16,-5-5-29 0,3-6 0-16,7-1-20 0,11 0-64 15,12-6-72-15,17-10-49 16,8-4-119-16</inkml:trace>
  <inkml:trace contextRef="#ctx0" brushRef="#br2" timeOffset="130584.07">8312 8828 1056 0,'0'0'76'16,"0"0"-4"-16,0 0 49 15,-16-80 2-15,-9 64-51 16,0 5-35-16,3 5-33 0,3 4-4 16,5 2-5-16,0 0-2 15,3 11-5-15,3 11-7 16,2 6 13-16,-1 3-6 16,1 2-8-16,2-5-18 15,-2-4-3-15,1-11-2 16,2-3-3-16,3-10-26 15,0 0 72-15,3-5 12 16,11-10 6-16,2-3 46 16,-1 4-16-16,4 1-7 15,1 5-1-15,5 6-25 16,2 2-15-16,4 0-3 16,1 12-5-16,-1 12-14 15,-3 0-23-15,-4 6-7 0,-2-1-37 16,0-2-71-16,3-9-125 15,3-12-426-15</inkml:trace>
  <inkml:trace contextRef="#ctx0" brushRef="#br2" timeOffset="130914.57">8519 8665 740 0,'0'0'189'0,"0"0"-186"0,0 0 22 15,0 0 124-15,0 0-46 16,0 0-9-16,8 6-43 16,-8-4-34-16,0 1-8 15,0 2-2-15,0 7 14 16,-5 6 28-16,5 10-15 15,0 7-7-15,0 7-13 16,5 8-8-16,4-1-6 16,-4 0-1-16,-2-1-17 15,-3-7-14-15,0-4-26 0,0-6-30 16,0-5-48 0,0-13-106-16,0-9-189 0</inkml:trace>
  <inkml:trace contextRef="#ctx0" brushRef="#br2" timeOffset="131881.43">8670 8804 789 0,'0'0'93'0,"0"0"-18"15,-79-74 53-15,51 57-5 16,6 7-3-16,8 6-40 15,8 4-27-15,-1 0-35 16,2 2-18-16,-1 12 0 16,0 9 0-16,-3 7 0 15,2 7 0-15,1 5-3 16,-2 1 3-16,2-2-27 0,0-6-24 16,-4-7-35-1,4-10 3-15,3-6 6 0,1-10 32 16,2-2 45-16,0 0 36 15,11-4 11-15,7-11-13 16,4 0-5-16,2-3 47 16,-3 1 7-16,0 2-29 15,-5 1-12-15,-4 3-7 16,-1 2-12-16,-7 4 6 16,-1 3 4-16,-3 2-30 15,0 2-3-15,2 23-36 16,-2 11 10-16,0 11 22 0,0 10-7 15,0 9 1 1,-12 13-3-16,-5 8-2 0,-4 5 1 16,-3 0 6-16,-2-8 1 15,-3-11-11-15,1-13 5 16,3-16-4-16,-2-20 8 16,3-14 5-16,-3-10 4 15,-6-14 0-15,0-22 8 16,1-13-8-16,9-12-1 15,20-14-8-15,3-14 3 16,33-13 0-16,16-4 6 16,13-1 0-16,7 10 9 15,3 15 42-15,0 7-3 16,-1 17 17-16,-5 10-36 16,-8 8 24-16,-10 11-11 0,-13 8-16 15,-16 10-14-15,-13 8-12 16,-6 3-7-16,0 0-83 15,-2 20 24-15,-10 11 63 16,3 7-6-16,-1 6 6 16,2 4 2-16,2-2 1 15,2 1-1-15,2-3 1 16,2-6-7-16,0-8-11 16,0-10 5-16,0-10 3 15,0-6-5-15,14-4-2 16,8 0 15-16,11-6-12 15,4-9-56-15,4-7-50 0,3-2-70 16,0-1-45 0,-4-3 6-16,-8-1-13 0</inkml:trace>
  <inkml:trace contextRef="#ctx0" brushRef="#br2" timeOffset="132144.51">9034 8676 19 0,'0'0'1027'0,"0"0"-944"16,0 0-32-16,0 0 31 0,0 0 5 16,0 0-18-1,37 89-32-15,-26-40-13 0,-2 4-16 16,3 3-5-1,-2 2-3-15,-4-7-21 0,0-3-47 16,-6-9-69-16,0-6-30 16,0-13-126-16,0-13-142 15</inkml:trace>
  <inkml:trace contextRef="#ctx0" brushRef="#br2" timeOffset="132488.34">8971 8915 147 0,'0'0'859'15,"0"0"-804"-15,0 0-54 16,0 0 60-16,0 0 12 16,0 0-26-16,5 0-20 15,8 0-14-15,10 2 46 16,5 1-7-16,6 4-42 16,8 1-10-16,4 1-3 0,2 0-23 15,-3-1-14-15,-5 0-4 16,-2-3-28-16,-3 2-72 15,2-5-178-15,-1-2-209 16</inkml:trace>
  <inkml:trace contextRef="#ctx0" brushRef="#br2" timeOffset="132817.84">9489 8922 891 0,'0'0'106'16,"0"0"-52"-16,0 0 35 15,0 0 16-15,0 0-61 0,0 0-39 16,-54-16-2-16,38 29-3 16,1 3 0-16,-1 1-2 15,-1 1 1-15,-1 1-23 16,3-2-21-16,-1-4-18 16,10-3-33-16,1-3-16 15,5-4 31-15,0-3 81 16,8 0 2-16,11 0 77 15,2 0 35-15,2-5-31 16,-1 0-14-16,-4 4 4 16,0 1-37-16,-3 0-24 15,1 0-12-15,2 6-8 16,0 11-24-16,0 2-30 0,-2 1-31 16,2-3-122-1,-4-9-87-15,0-8-182 0</inkml:trace>
  <inkml:trace contextRef="#ctx0" brushRef="#br2" timeOffset="133185.7">9583 8681 953 0,'0'0'56'0,"0"0"32"16,0 0-32-16,0 0-20 15,0 0-22-15,81 7-6 16,-70 29-8-16,0 5 0 15,-3 1 1-15,0-1 1 0,0-3-2 16,-1-6-1-16,2-8 1 16,0-10-2-16,2-9 0 15,-1-5 2-15,8 0 3 16,6-4 4-16,1-13-5 16,5-4 5-16,-3 0 13 15,-2 0 21-15,-4 4 42 16,-6 7-17-16,-5 4-17 15,-4 6-49-15,-3 3-5 16,2 22-56-16,5 11 47 16,-2 10 9-16,-2 4 4 15,-6 2 1-15,0-6 0 0,-5-4-4 16,-17-9-3 0,-11-9-50-16,-12-12-11 15,-16-12-49-15,-10-10-123 0,-14-25-606 16</inkml:trace>
  <inkml:trace contextRef="#ctx0" brushRef="#br2" timeOffset="135427.68">3451 2714 1387 0,'0'0'137'16,"0"0"-73"-16,0 0-28 15,0 0-15-15,61 118 16 16,-61-52-24-16,0 8-7 16,-13 2-6-16,-8 0 3 15,-3-2-6-15,0-6-13 16,5-7-54-16,7-7-85 16,9-13-208-16,3-13-311 15</inkml:trace>
  <inkml:trace contextRef="#ctx0" brushRef="#br2" timeOffset="135753.76">3238 3319 475 0,'0'0'422'15,"0"0"-310"-15,0 0 69 16,0 0-9-16,0 0-54 15,0 0-50-15,-32 8-32 16,38 15 2-16,11 5-13 16,5 6-16-16,2 4-9 15,4-3 0-15,-1-6 0 0,0-6 3 16,3-10-2-16,1-6 45 16,5-7 51-16,0 0-26 15,1-6 9-15,-1-14-41 16,-6-2-28-16,-3-4-11 15,-5-1-14-15,-4-4-51 16,-5 5-62-16,1-1-72 16,8 5-85-16,11 3-524 15</inkml:trace>
  <inkml:trace contextRef="#ctx0" brushRef="#br2" timeOffset="137440.1">3933 11615 1198 0,'0'0'98'0,"0"0"14"16,0 0-20-16,0 0 9 15,0 0-52-15,0 0-24 16,0 0 11-16,-30 56-2 16,18-12-19-16,8 4-14 15,4 3-1-15,0 1-29 16,3 1-107-16,7 1-81 0,-1-5-145 16,-6-10-242-16</inkml:trace>
  <inkml:trace contextRef="#ctx0" brushRef="#br2" timeOffset="137630.88">3767 12041 924 0,'0'0'63'16,"0"0"-59"-16,0 0 24 15,0 0 66-15,0 0-17 16,0 0-48-16,-34 21 13 15,34-17 9-15,9 1 12 0,12-4-36 16,6 0-27-16,-2-1-4 16,-1 0-67-16,0-5-107 15,-2-12-224-15</inkml:trace>
  <inkml:trace contextRef="#ctx0" brushRef="#br2" timeOffset="139150.29">593 7068 1407 0,'0'0'0'0,"81"-28"-4"16,-38 13 4-16,0-2 16 16,-1-10 49-16,-3-9-14 15,1-9-32-15,2-11-3 16,13-14 19-16,18-10-20 15,15-7-15-15,15-5-18 16,2 5 18-16,-1-3 0 16,-7 1-1-16,-14-3 1 15,-11 0 1-15,-8 2 0 16,-7 7-1-16,-2 9 4 16,6 9-3-16,6 5 3 15,6 8 0-15,2 2 1 16,-2 1-5-16,0 3-2 15,-1 0-2-15,2 3 1 16,-2 2 0-16,3 4 3 16,-4 4 2-16,4 3 0 0,-1 7-2 15,1 5 0 1,5 6 0-16,0 6-2 0,3 3 2 16,2 3 1-16,1 0-1 15,-6 4-1-15,-9 11-3 16,-5 5 3-16,-4 8 0 15,1 9 1-15,3 5-5 16,-2 7 4-16,3 5-1 16,-9 4 4-16,-4 5-3 15,-5 14 2-15,-15 13-1 16,-13 14 3-16,-15 18 0 0,-6 12-1 16,-13 16-2-16,-23 10 0 15,-15 8-1-15,-19 13-1 16,-28 12-20-16,-29 3 19 15,-37 2 2-15,-24-6 1 16,-17-24 0-16,-18-15-2 16,-4-30-7-16,-9-19 1 15,-4-23 8-15,5-28 1 16,12-25-1-16,16-27 0 16,16-11-6-16,18-39 0 15,18-16 6-15,12-10 21 16,16-9 38-16,21-11 25 15,21-11-1-15,28-14-18 0,26-14-55 16,15-17-10 0,16-7-56-16,0-5-93 0,16 8-85 15,23 19-234-15,22 32 3 16</inkml:trace>
  <inkml:trace contextRef="#ctx0" brushRef="#br2" timeOffset="146161.41">15394 4445 930 0,'0'0'3'0,"0"0"2"16,0 0 28-16,0 0 12 15,0 0-20-15,0 0 16 16,0 0-3-16,-18 0-35 16,14 3-3-16,1 0-3 15,1 0-20-15,2 2-2 16,0-3 25-16,0 1 21 15,2-1 44-15,11 0 57 16,4 0 2-16,7-1-31 0,5-1-15 16,6 0-14-16,6 2 1 15,4-2 0-15,10 0-22 16,11 0-10-16,13 0-14 16,8 0-8-16,11 0-7 15,3-5 9-15,3 1 1 16,4-2 1-16,2-2 2 15,1 3 8-15,1-3-11 16,0 5-1-16,1-2-2 16,8 3-3-16,3 0-1 15,8 1-7-15,0-3 0 0,-8-2 0 16,-7 4 20-16,-12-2-9 16,-13 3-11-16,-8-1 0 15,-8 2 0-15,-3 0 0 16,0 2 0-16,5 8 0 15,4 2 0-15,1 1 0 16,-5-1 0-16,-5 0 0 16,-6-3 0-16,-6 0 0 15,-4-4 0-15,-2 1 0 16,-4-6 0-16,-4 1 0 16,-5-1 0-16,-7 1 0 15,-9 0 0-15,-3 4 0 16,-4 1 0-16,-2 0 0 15,-4 2 0-15,-4 0 0 16,-6-1 0-16,-3 1 0 16,0 3 0-16,-3 2 0 0,-22-6-53 15,-16-7-243-15,-9 0-198 16</inkml:trace>
  <inkml:trace contextRef="#ctx0" brushRef="#br2" timeOffset="146889.65">15890 4062 1706 0,'0'0'120'0,"0"0"-19"16,0 0 8-16,0 0-98 15,0 0-11-15,0 0 0 16,0 0 0-16,-14 48 0 16,9-29 0-16,1-2 0 15,2 0 0-15,2 0 0 16,0 0 0-16,0 3 0 16,0 4 0-16,5-2 0 15,4-1 0-15,0-2 0 16,-3-1 0-16,-6-6 0 0,0-3 0 15,0-4-40-15,0-5-104 16,0 0-104-16,-10-11-85 16,-1-9-372-16</inkml:trace>
  <inkml:trace contextRef="#ctx0" brushRef="#br2" timeOffset="147142.49">15594 4038 1101 0,'0'0'527'15,"0"0"-437"-15,0 0 23 0,0 0 49 16,0 0-111-16,0 0-48 16,39-10-3-16,-23 10 0 15,8 0 0-15,9 0 0 16,9 0 0-16,3 0 0 15,-4 0-14-15,-4 0-25 16,-5 0-57-16,-5 0-67 16,-2 4-106-16,-2 1-214 15</inkml:trace>
  <inkml:trace contextRef="#ctx0" brushRef="#br2" timeOffset="147410.25">16105 4087 1592 0,'0'0'108'15,"0"0"28"-15,0 0 43 16,0 0-147-16,0 0-32 16,0 0 0-16,13 9 0 15,-13 9 0-15,0 8 0 16,0 1 0-16,0 3 0 15,6 3 0-15,5 0 0 16,4 0 0-16,5-4 0 16,-1-2-125-16,2-6-104 0,-5-8-98 15,-5-11-196-15</inkml:trace>
  <inkml:trace contextRef="#ctx0" brushRef="#br2" timeOffset="147609.91">16180 4156 1139 0,'0'0'89'0,"0"0"20"15,0 0 44-15,0 0-22 16,67-80-52-16,-50 71-24 16,-2-1-10-16,3 3-26 15,-2 2-8-15,5 5-11 16,0 0-27-16,-2 0-101 15,-2 9-95-15,-10 2-251 0</inkml:trace>
  <inkml:trace contextRef="#ctx0" brushRef="#br2" timeOffset="147749">16212 4250 293 0,'0'0'1211'16,"0"0"-1142"-16,0 0 8 15,0 0 55-15,111-32-92 16,-78 24-40-16,0 0-13 16,1 2-120-16,4-3-200 15,5 0-612-15</inkml:trace>
  <inkml:trace contextRef="#ctx0" brushRef="#br2" timeOffset="149285.26">15780 12847 1536 0,'0'0'108'0,"0"0"-39"15,0 0 68-15,0 0-54 0,0 0-52 16,0 0-21-16,96-5-5 16,-66 5-3-16,7 0 1 15,11 0 3-15,10-1-3 16,9-1-2-16,8 1 4 16,2 1 4-16,1-1 2 15,-4-1 4-15,-3 2-2 16,0-2-13-16,-2-4 0 15,1-3 0-15,4-2 0 16,3 0 0-16,6-1 0 16,2 5 0-16,-4 5 0 15,-4 2 0-15,-8 0 0 16,-5 0 0-16,-7 0 0 16,-7 0 0-16,-8 2 0 0,-6 0 0 15,-2-1 0-15,5 1 0 16,1-1 0-16,8 0 0 15,0 2 0-15,-1 0 0 16,-3 1 0-16,-7 1 0 16,-1 0 0-16,-12-1 0 15,-5-1 0-15,-4-1 0 16,-8-1 0-16,1 1 0 16,-2 0 0-16,2 1 0 15,2 0 0-15,-3 0 0 16,1-2 0-16,-1 1 0 0,-3-2 0 15,-2 3 0 1,1-3 0-16,-3 0 0 0,0 0 0 16,0 1 0-16,0-1 0 15,0 1-14 1,0-1-57-16,0 0-51 0,0 0-161 16,-5-5-382-16</inkml:trace>
  <inkml:trace contextRef="#ctx0" brushRef="#br2" timeOffset="150319.75">16039 11165 692 0,'0'0'17'16,"0"0"69"-16,0 0 40 16,0 0 19-16,-80 81-59 15,76-65-3-15,-2-2-26 16,2-1-6-16,-1-2-14 16,2-1-20-16,0-2-9 15,3 1-2-15,0 2 22 16,25-2 59-16,23 5-3 15,22-3-24-15,24-4 12 16,18-1-19-16,22-5-11 0,12-1 3 16,11 0 15-1,6 0-7-15,-2 0-11 0,3 0-32 16,-1 3-10-16,-1 2 0 16,-1 4 0-16,-10-2 0 15,-15-2 0-15,-12 2 0 16,-20-4 0-16,-13 0 0 15,-18 2 0-15,-16-3 0 16,-10 2 0-16,-8-4 0 16,-6 3 0-16,-8-2 0 15,-10 0 0-15,-9 2 0 16,-5-3 0-16,-1 1 0 16,-10-1-38-16,-24 0-150 15,-20 0-129-15,-14-12-345 16</inkml:trace>
  <inkml:trace contextRef="#ctx0" brushRef="#br2" timeOffset="150672.31">16544 10928 1125 0,'0'0'165'0,"0"0"12"16,0 0 41-16,0 0-79 15,0 0-80-15,0 0-19 16,0-3-32-16,0 20-7 16,0 8 8-16,0 5 1 15,0 3-5-15,0 2-5 16,0 1-10-16,0 2-73 16,0-3-100-16,0-7-99 15,-12-9-252-15</inkml:trace>
  <inkml:trace contextRef="#ctx0" brushRef="#br2" timeOffset="150934.29">16221 10972 1442 0,'0'0'90'15,"0"0"69"-15,89-55-11 16,-49 40-64-16,2 2-53 15,3 1-10-15,4-1-8 16,-3 0-1-16,1-2-1 16,-1 3-6-16,-1 2-5 15,2 3-1-15,0 5-19 0,2 2-36 16,-4 2-13-16,-4 13-21 16,-10 2-58-16,-5 4-28 15,-13-4-74-15,-4-5-181 16</inkml:trace>
  <inkml:trace contextRef="#ctx0" brushRef="#br2" timeOffset="151144.25">16999 10908 1371 0,'0'0'100'16,"0"0"3"-16,0 0 14 0,0 0-75 15,0 0-30-15,16 74-6 16,-16-34-6-16,0-1-3 16,0 0-49-16,0-5-57 15,0-3-91-15,0-7-194 16,0-9-599-16</inkml:trace>
  <inkml:trace contextRef="#ctx0" brushRef="#br2" timeOffset="151366.43">16914 10908 1194 0,'0'0'47'0,"0"0"73"0,91-86 21 16,-58 63-6-16,-3 4-55 16,-5 7-16-16,-4 4-34 15,-4 4-21-15,-1 2-9 16,2 2-11-16,4 0-43 15,2 3-38-15,1 9-24 16,-5 5-91-16,-5 7-99 16,-12-1-112-16</inkml:trace>
  <inkml:trace contextRef="#ctx0" brushRef="#br2" timeOffset="151504.28">17142 10979 56 0,'0'0'641'0,"0"0"-474"16,0 0 73-16,0 0-86 15,0 0-69-15,103 7-35 16,-65-7-37-16,-1-2-13 16,-5-4-50-16,-3-4-154 15,-2-3-509-15</inkml:trace>
  <inkml:trace contextRef="#ctx0" brushRef="#br2" timeOffset="154085.73">4194 6120 98 0,'0'0'537'0,"0"0"-535"15,0 0-2-15,0 0 0 16,0 0 1-16,91 5 0 16,-72-3-1-16,-2-2 9 15,2 1 46-15,2 0 13 16,0-1-31-16,3 0-21 16,-5 0-10-16,-4 0-6 15,-5-5-1-15,-8-3-33 16,-2 1-102-16,0-3-8 0,0 4 14 15,-13-1-248-15</inkml:trace>
  <inkml:trace contextRef="#ctx0" brushRef="#br3" timeOffset="161344.57">3855 6084 1525 0,'0'0'28'0,"0"0"-7"15,0 0-16-15,96-14-1 16,-62 6 26-16,1-4 39 0,-4 1 11 16,-4 1-16-1,-5 1-18-15,-1-2-13 0,0 3-6 16,7-1-20-16,8 4-1 16,6-4-6-16,7 4-1 15,2-4-6-15,1-1 5 16,-6 0 2-16,0-3-1 15,-4-1 2-15,0 0 2 16,0 2 0-16,-2-4 0 16,14-3-1-16,8-5 14 15,14-3-16-15,9 1-4 16,2 1 4-16,1 1 5 0,3-2-5 16,3 2 3-1,4 0 1-15,8-3 0 0,6-4-1 16,10-5 2-1,10-1-4-15,12-4-1 0,8-4-1 16,11 3 0-16,4-2 1 16,2 1 2-16,4-1 0 15,-2-1 1-15,-2-1-3 16,-1 0-4-16,-2-1 0 16,4-1 4-16,1-2 1 15,4-4 2-15,1 1 1 16,0 0-4-16,0 0-2 15,-6 3 2-15,9 4-3 0,-5-1 3 16,2 3 5 0,-2-4-4-16,-3 4-1 0,0 0 0 15,-5-1-4-15,4 1 1 16,0 1 3-16,5 1 1 16,-1 2 2-16,-5 1-2 15,1 2-1-15,-9 0-2 16,-2 3 0-16,-4-2 2 15,-4 3 1-15,-2 4 0 16,-1 2 1-16,-5 3-1 16,-1 0-1-16,-6 2-10 15,-2 0 7-15,-1 4-1 16,1 0 4-16,-3 1 0 16,-1 0 4-16,0 5-3 15,-8-2 2-15,-6 3-3 16,-7 2-3-16,-7 1 1 0,-4 4-1 15,-1 1 2-15,-5 3 1 16,-2 0 1-16,-6 0-1 16,-4 0 0-16,-7 0 0 15,-6 3 2-15,-7 4-1 16,-5 0 0-16,2 0 0 16,-2 1 1-16,0-3-2 15,-3 0-2-15,-5 2-1 16,-4 1 2-16,-6 1 0 15,-1 3 0-15,4 6-1 16,3 0 0-16,-2 1 1 16,-4-2-2-16,-8 0 1 15,-7 1 0-15,-5-1-2 0,0 0-1 16,-1-2 0-16,-2 0 5 16,2-2-3-16,1 0 6 15,5 1-3-15,2-3 3 16,3 1-3-16,-5-4 5 15,-1-2-5-15,-5 0 1 16,-8-3-1-16,-2-1 0 16,-5-2 0-16,-1 0 2 15,0 0 4-15,0 0-4 16,0 0 1-16,0 0-2 16,-3-6-1-16,-16-13-4 15,-5-7 4-15,-10-7-2 0,0-6 2 16,1-1 0-16,1-4 1 15,3 2 1-15,3 3 2 16,4 3-3-16,2 6 14 16,4 7-1-16,6 6 0 15,2 7 6-15,7 6-5 16,1 3-15-16,0 1 0 16,0 0 0-16,0 0 0 15,0 0 0-15,0 0 0 16,9 4 0-16,7 12 0 15,7 5 0-15,5 8 0 16,3 2 0-16,-1 1 0 16,-3 3 0-16,-2-1 0 0,-4-1 0 15,-6 0 0-15,-2 2 0 16,-7-4 0-16,-6 2 0 16,0-2 0-16,-17-3 0 15,-16-1 0-15,-12-4 0 16,-12-6 0-16,-9 0 0 15,-8-5 0-15,-1-5-138 16,8-7-446-16</inkml:trace>
  <inkml:trace contextRef="#ctx0" brushRef="#br3" timeOffset="164810.07">5435 4308 555 0,'0'0'346'16,"107"-23"-268"-16,-47 13-44 0,1-1-30 15,3 0 49-15,-1-1 63 16,1-3-75-16,9-4-38 16,9 0-3-16,9-3-11 15,5-4 1-15,-1 3 10 16,5-6 1-16,-2 6-1 15,-1-3-1-15,2 3 0 16,-2-1 1-16,9-1 6 16,0 0 16-16,9-1 3 15,5-4 6-15,4 0 3 16,3 2 7-16,1-2-8 16,-6-1-1-16,-11 2-2 0,-1-4-11 15,-7 0-8-15,0 3-2 16,0 0-3-16,6 2-3 15,3-1 16-15,12 0 17 16,13-1 10-16,6 1-19 16,-6 1 12-16,-13-2 4 15,-15 2 10-15,-18 7-34 16,-8-1-19-16,-5 3 0 16,-2 1-13-16,2-1 7 15,8 3 6-15,11-2 6 16,12 1-6-16,4 2 0 15,1-1-1-15,-7 1 1 16,-10 1-3-16,-6 2-7 0,-6-2 1 16,-6-3-3-16,-1-1 5 15,-1 2 2-15,-1-1 2 16,3 3 1-16,2 1 2 16,4 1-1-16,-3 2 1 15,-6 2 0-15,-6 1 1 16,-6-2-1-16,2 2 0 15,1-3 0-15,3-2 0 16,5 1 0-16,-1 0 1 16,8 3 0-16,5 2 3 15,-2 4 0-15,-6-1-4 16,-2 3 5-16,-5 0-2 0,1 0-3 16,3 0 3-1,5 0-3-15,2 0-2 0,4 0 2 16,2 0 0-16,2 0 1 15,-3 5 1-15,-3 1 0 16,0 2 2-16,0-1 6 16,-1 1-7-16,-1 2-3 15,-1 1 0-15,0 4 4 16,1-2 7-16,-2 3 1 16,-2-2-5-16,-5-1-2 15,-9 0 9-15,-7-2-8 16,-4 1-5-16,-7 1 3 15,0 2-3-15,-2 0 0 16,0 5 0-16,-4-3-1 16,1 2 1-16,-5-1 1 0,-2-2 0 15,1-1 5-15,5-1-2 16,3 0-4-16,-1-1 0 16,3 1-1-16,-6-1-3 15,-1 0 3-15,-6 0-1 16,-5-1 1-16,5 2 0 15,-3 0 2-15,3 0 1 16,-2 0-1-16,-6-4 0 16,-10-3-2-16,-6-3 1 15,-7-1 1-15,-2-3 5 0,0 0-5 16,0 0 14 0,0 0 3-16,0 0 0 0,0 0-6 15,0 0-1-15,0-14-2 16,0-6-6-16,0-6-4 15,-8-9 4-15,-8-1 0 16,-4-4 1-16,0 5 4 16,3 3 3-16,4 5 10 15,4 4 5-15,3 1-27 16,1 0 0-16,2 0 0 16,-2 2 0-16,0 1 0 15,-1 3 0-15,3 4 0 16,-2 6 0-16,4 3 0 15,1 1 0-15,0 2 0 16,0 0 0-16,0 0 0 16,0 0 0-16,4 8 0 15,6 4 0-15,3 7 0 0,2 4 0 16,4 8 0-16,5 8 0 16,0 6 0-16,4 1 0 15,1 4 0-15,-1-2 0 16,-3-3 0-16,-4 0 0 15,-6-5 0-15,-6-6 0 16,-7-7 0-16,-2-3 0 16,0-2 0-16,-15-1 0 15,-9-3 0-15,-9-1 0 16,-9-4 0-16,-19-4 0 16,-21-8-239-16,-27-1-355 15</inkml:trace>
  <inkml:trace contextRef="#ctx0" brushRef="#br3" timeOffset="168193.98">2015 6574 1510 0,'0'0'99'0,"0"0"-62"0,7-85-26 16,-47 35 0-16,-11-15 42 15,-17-9-17-15,-10-13-33 16,1-10 0-16,-3-5-3 15,0-5 3-15,5-1-1 16,4 0 3-16,10-2-4 16,7 1 2-16,12 9-3 15,12 12-4-15,11 22-2 16,10 22-10-16,9 22-21 16,0 13-18-16,0 9-74 15,0 6-98-15,13 24-275 0</inkml:trace>
  <inkml:trace contextRef="#ctx0" brushRef="#br3" timeOffset="168644.99">1454 6411 1191 0,'0'0'165'0,"0"0"-140"16,0 0-9-16,0 0 73 16,0 0-11-16,0 0-73 15,64 0-5-15,-45 2 0 16,4 1 0-16,8-2 2 15,5 1 2-15,1-2 13 16,2 0 53-16,-3 0 20 16,5-2-11-16,-3-4-11 15,-1-3-16-15,2 1-6 16,1-4-8-16,-1 0-26 16,-5-5-12-16,-4 0 0 15,-9-10 0-15,3-10 0 16,-5-11 0-16,4-17 0 0,0-8-65 15,4-2-29-15,3 9-40 16,3 18-21-16,7 18-4 16,8 16-199-16,7 13-632 15</inkml:trace>
  <inkml:trace contextRef="#ctx0" brushRef="#br3" timeOffset="169777.25">4218 1263 577 0,'106'-17'78'0,"-5"4"-26"15,-7 6 3-15,-15 2 1 16,-13 5 37-16,-14 3-61 15,-4 16-27-15,-3 10-5 16,2 7 0-16,-3 8 0 16,-3 12-3-16,-2 12 1 0,7 11 2 15,7 10 0 1,8 6 2-16,3 7 5 0,4 1 9 16,-8-1 1-16,-14-6 13 15,-14-8-21-15,-21-11-5 16,-11-8 9-16,-38-2 17 15,-29 0 45-15,-30 7-43 16,-24 2 1-16,-21 4-11 16,-10 2-14-16,-15-4-8 15,-11-10 5-15,-8-18-5 16,-6-25 0-16,7-25 0 16,3-18 5-16,3-32 2 0,-5-20 4 15,1-22-6-15,11-20-1 16,23-13-2-1,33-9-1-15,38-3 2 0,38 3 2 16,32 2-1-16,8 6 4 16,32 15-8-16,8 19-13 15,6 24-135-15,4 19-248 16</inkml:trace>
  <inkml:trace contextRef="#ctx0" brushRef="#br3" timeOffset="171138.83">26960 2263 1240 0,'0'0'248'0,"0"0"-81"16,0 0 11-16,0 0-80 15,0 0-40-15,0 0-42 0,0 0-16 16,103 112-4-16,-82-45 2 15,-6 14-5-15,-8 5 1 16,-7-1-18-16,0-10-2 16,0-21-11-16,0-21-34 15,-4-16 18-15,-1-15-13 16,-1-2 60-16,0-33 6 16,-3-16 18-16,0-21-11 15,1-7 45-15,5-2 15 16,3 2-36-16,1 7-4 0,23 8-1 15,7 9-4 1,7 5-10-16,3 12-8 0,-2 6-4 16,-3 9 0-16,-8 10 0 15,-9 4-1-15,-5 7-6 16,-5 0 2-16,-2 8-12 16,1 14-9-16,1 11 9 15,-2 6 8-15,-4 3-11 16,-3 0 3-16,0-3 5 15,-7-5-8-15,-13-8-3 16,-5-10-28-16,-8-7-27 16,-4-9-28-16,-8-4-9 15,3-20-35-15,6-8-149 16,16-7-107-16</inkml:trace>
  <inkml:trace contextRef="#ctx0" brushRef="#br3" timeOffset="171329.66">27572 2290 469 0,'0'0'180'0,"13"92"63"16,-3-32-84-16,3 12-39 15,3 13-74-15,3 7-42 16,2 3-4-16,4-7-107 15,4-14-292-15</inkml:trace>
  <inkml:trace contextRef="#ctx0" brushRef="#br3" timeOffset="171755.68">27097 3227 1302 0,'0'0'555'0,"0"0"-523"16,0 0 4-16,0 0 69 0,0 0-88 16,0 0-17-1,-31 0 0-15,-44 31 0 0,-26 20 0 16,-17 21 0-16,-4 15 0 15,-2 13 0-15,3 12 0 16,9-1 0-16,11-3 0 16,11-8 0-16,14-14 0 15,17-17 0-15,15-16 0 16,16-22 0-16,14-17 0 16,9-9 0-16,3-5 0 15,2 0 0-15,0 0 0 16,0 0 0-16,0-13 0 15,-3-10 0-15,-1-5 0 16,-7-2-27-16,-2 10-177 0,1 11-192 16,7 9-323-16</inkml:trace>
  <inkml:trace contextRef="#ctx0" brushRef="#br3" timeOffset="172062.3">25611 4367 1819 0,'0'0'80'0,"0"0"-12"0,0 0 12 16,0 0-80 0,0 0 0-16,0 0 0 0,3 4 0 15,-3 50 0-15,-7 25 0 16,-11 16 0-16,-1 13 0 15,4 2 0-15,6-4 0 16,6-9 0-16,3-22 0 16,4-18 0-16,14-13 0 15,8-10 0-15,4-10 0 16,4-12 0-16,3-9 0 16,6-3-28-16,-1-19-56 15,-3-15-91-15,-5-14-153 16,-16-6-167-16</inkml:trace>
  <inkml:trace contextRef="#ctx0" brushRef="#br3" timeOffset="172266.69">25464 4937 974 0,'0'0'94'16,"0"0"116"-16,0 0 0 15,0 0-31-15,0 0-36 16,0 0-102-16,0 0-41 15,131-39-20-15,-73 18-14 16,2-3-48-16,-2 2-103 16,0 4-71-16,-4 4-191 15</inkml:trace>
  <inkml:trace contextRef="#ctx0" brushRef="#br3" timeOffset="172456.84">26022 4861 1232 0,'0'0'28'16,"0"0"123"-16,-18 81 38 16,15-42-3-16,3 12-76 15,0 9-68-15,3 6-27 16,12 6-14-16,7-2-1 16,3-2-37-16,1-11-115 15,-4-12-140-15,-2-17-250 16</inkml:trace>
  <inkml:trace contextRef="#ctx0" brushRef="#br3" timeOffset="173028.55">25127 4496 1342 0,'0'0'121'0,"0"0"-61"0,0 0 97 16,0 0 62-16,-5-88-107 16,22 54-76-16,10-7-36 15,12-4 0-15,11-2 0 16,8-2 0-16,5 3 0 15,0 7 0-15,-2 10 0 16,1 5 0-16,1 12 0 16,13 5 0-16,9 7 0 15,10 7 0-15,7 19 0 16,-2 11 0-16,-4 9 0 16,-7 10 0-16,-12 9 0 15,-12 19 0-15,-13 18 0 16,-13 17 0-16,-14 24 0 15,-24 7 0-15,-14 2 0 0,-49-7 0 16,-34-19 0 0,-25-22 0-16,-21-25 0 0,-13-27 0 15,0-28 0-15,10-22 0 16,13-9 0-16,23-34 0 16,16-19 0-16,13-16 0 15,14-15 0-15,15-11 0 16,19-19 0-16,15-7 0 15,17-1 0-15,0 9 0 16,17 28 0-16,9 25 0 16,6 22 0-16,1 20-34 15,2 12-64-15,1 12-86 16,1 1-64-16,-1 7-47 0,2 6-244 16</inkml:trace>
  <inkml:trace contextRef="#ctx0" brushRef="#br3" timeOffset="174425.8">26644 1821 744 0,'0'0'103'16,"0"0"4"-16,0 0-39 15,10-75 67-15,15 53 31 16,16 0-91-16,16 2-6 16,23 3-44-16,28 6-23 0,21 4-1 15,16 7 1-15,7 0 6 16,-4 12-1 0,-7 5-2-16,-12 4-4 0,-16 9 1 15,-14 14 2-15,-12 20-3 16,-3 26 2-16,-5 22-2 15,-1 20-1-15,-16 12 0 16,-18 7-3-16,-25-1 0 16,-19-2 3-16,-28-13 2 15,-40-14 4-15,-30-12 12 16,-29-17-15-16,-21-20-3 16,-12-25-1-16,-5-21 0 15,2-26 1-15,7-9 0 16,6-39 0-16,9-22-2 15,10-18-34-15,15-11 17 0,22-9 11 16,22-1 8 0,29 2-4-16,24 7-25 0,19 9 10 15,19 15-1-15,26 11-7 16,13 15-17-16,11 11-39 16,13 17-78-16,12 17-66 15,11 5-168-15</inkml:trace>
  <inkml:trace contextRef="#ctx0" brushRef="#br3" timeOffset="174859.89">28402 3333 1469 0,'0'0'4'16,"0"0"-2"-16,0 0-2 0,0 0 30 15,0 0 53-15,133 98-56 16,-39-29 17-16,16 12-23 16,10 9 35-16,3 3-8 15,0-1-20-15,-2-5 21 16,1-5-13-16,-1-4-22 16,-15-8 4-16,-18-17 0 15,-29-16-11-15,-30-16-7 16,-17-14-3-16,-12-6-1 15,0-1-33-15,0 0-84 16,-8 0-91-16,-11-10 19 16,-4-17-185-16</inkml:trace>
  <inkml:trace contextRef="#ctx0" brushRef="#br3" timeOffset="175813.14">30171 4074 1346 0,'0'0'112'16,"0"0"-97"-16,0 0-15 0,0 0 0 16,0 0 2-16,0 0 34 15,-62-56-10-15,45 54-19 16,1 2-7-16,-2 0 1 16,0 2-1-16,0 14 0 15,-1 2-3-15,4 1-5 16,2 3 3-16,2-3-24 15,8-1 7-15,2-2 7 16,1 5 10-16,6 0 5 16,19 0 4-16,11 0 3 15,7-5 1-15,2-7 2 16,-5-4 11-16,-4-5 8 0,-9 0-4 16,-5 0 0-16,-7 0-7 15,-6 0 8-15,-5 0 2 16,-4 0-20-16,0 0-8 15,0 2-16-15,0 18-4 16,0 11 13-16,0 5 6 16,-9-1-11-16,-7-2-19 15,-1-8 5-15,-3-6-3 16,-3-5-31-16,1-6-37 16,-4-5-20-16,1-3-83 15,1-3-3-15,9-17-57 16,7-6-105-16</inkml:trace>
  <inkml:trace contextRef="#ctx0" brushRef="#br3" timeOffset="176862.42">29924 4342 723 0,'0'0'0'15,"0"0"-22"-15,0 0-31 16,40-87 42-16,-34 66 11 15,3 0-1-15,1-5 1 0,4-8-6 16,7-6 4-16,7-2 2 16,9-1 51-16,19 10 48 15,15 11 40-15,22 16 24 16,15 6-53-16,7 37 1 16,1 23-40-16,-6 19 15 15,-16 20-25-15,-19 12-22 16,-25 16-15-16,-29 0-12 15,-21 0-10-15,-33-3 0 16,-34-12-2-16,-21-9-2 16,-15-19 1-16,-14-17-53 15,-5-25-45-15,-2-24 33 0,3-18 38 16,11-21-34 0,15-29-3-16,14-18 24 0,17-21-6 15,14-14 1-15,12-9 12 16,13-4-7-16,13 9-21 15,7 15 23-15,5 17 8 16,5 21 14-16,15 14-70 16,5 8-190-16</inkml:trace>
  <inkml:trace contextRef="#ctx0" brushRef="#br3" timeOffset="179280.54">25036 4292 717 0,'0'0'337'16,"-3"-93"-317"-16,9 51 57 16,16-1 19-16,11 3-55 15,7 3 4-15,11 3 1 0,3 6-18 16,6 6-5 0,5 3-11-16,3 5-3 0,9 6-8 15,12 5-1-15,15 3 0 16,10 11-1-16,12 14 0 15,4 11 0-15,0 8-3 16,-4 6 3-16,-10 1-1 16,-16 0 2-16,-17-1 2 15,-15 5-1-15,-16 8 1 16,-13 9-1-16,-17 11 1 16,-19 10-1-16,-6 14-1 15,-38 7 1-15,-17 6-1 16,-16 4 0-16,-13-14 0 15,-13-7-2-15,-12-16 0 0,-10-19 2 16,-17-15 1 0,-11-19 1-16,-4-19-2 0,-4-15 0 15,9-12-4-15,10-28 4 16,17-13 2-16,19-15-1 16,18-16 0-16,22-16 6 15,29-17-6-15,29-12 4 16,21 1-2-16,48 11-3 15,31 17 2-15,25 24 4 16,12 20-2-16,4 15-4 16,-5 18-1-16,-6 17-39 15,-13 6-156-15,-4 6-353 16</inkml:trace>
  <inkml:trace contextRef="#ctx0" brushRef="#br3" timeOffset="187291.05">26508 5246 1187 0,'0'0'65'16,"0"0"21"-16,112 31-28 15,-63-5 25-15,3 0 5 16,2 4-32-16,1 1-33 15,0 3-16-15,2 0-7 16,10 2 0-16,5-2-5 16,5 0-39-16,-1-1-88 15,-8-5-102-15,-13-7-25 16,-11-6-69-16,-17-14-217 0</inkml:trace>
  <inkml:trace contextRef="#ctx0" brushRef="#br3" timeOffset="187888.6">26585 4889 749 0,'0'0'31'16,"150"-58"-25"-16,-46 38 2 16,22 13 96-16,4 7-49 15,0 1 36-15,-3 22-22 16,-14 16-26-16,-9 19-9 16,-7 17 27-16,-11 20-49 0,-10 18-6 15,-18 14 31-15,-19 8-33 16,-25 7-4-16,-14-2 0 15,-44-6-6-15,-29-11 5 16,-30-14 0-16,-24-22-5 16,-22-21 1-16,-27-27-16 15,-12-25-14-15,-7-14-20 16,0-24 9-16,19-27 33 16,22-20 13-16,30-15 2 15,32-11 15-15,27-6 16 16,30-5-25-16,21-10-8 15,14-8-8-15,29-12-18 0,24-4-93 16,16 6 30-16,13 12-191 16,7 33-190-16</inkml:trace>
  <inkml:trace contextRef="#ctx0" brushRef="#br3" timeOffset="194630.95">26700 2009 926 0,'0'0'28'16,"0"0"21"-16,33-76 84 16,-3 44 0-16,18-5 22 15,22 4-82-15,24 3-21 16,16 2-38-16,11 8-2 16,6 10-12-16,-5 3 0 15,-4 7-2-15,-11 5 2 16,-8 23 0-16,-7 17-5 0,-1 21-1 15,-1 20-1-15,-1 20-3 16,2 20 8-16,-4 10 2 16,-12 19-3-16,-20 4 1 15,-29-1-2-15,-26-4 4 16,-28-18 5-16,-44-19 4 16,-26-23-1-16,-29-21 1 15,-22-28 0-15,-16-24 2 16,-19-21 7-16,-9-24-9 15,-9-31 2-15,-1-18 4 16,9-19-14-16,13-17-1 16,26-16 0-16,23-13 1 15,30-3 2-15,30 6 4 0,37 12 10 16,35 18 0-16,18 13-7 16,41 13 9-16,23 13 7 15,17 14-26-15,13 12-3 16,4 11-4-16,-2 12-38 15,-7 12-48-15,-7 5-24 16,-11 0-125-16,-7 13-155 16</inkml:trace>
  <inkml:trace contextRef="#ctx0" brushRef="#br3" timeOffset="202120.98">15733 4411 796 0,'0'0'6'0,"0"0"30"16,0 0-24-16,0 0-12 15,16-73-12-15,-11 57-12 0,-4-1-2 16,-1 0 9 0,0 0 13-16,0 1 4 0,0-4 1 15,0 3-1-15,0-1 4 16,5 1 1-16,1 0 1 15,1-3 16-15,-3-2 13 16,-2 0 6-16,-2-1-10 16,1-2-24-16,4-1-2 15,6-2-2-15,12-5-2 16,16-4 0-16,22-6-1 16,23-5-1-16,20-3-1 15,13 0 2-15,5-4 1 16,-1 8 0-16,-9 7 0 15,-14 11 0-15,-8 13-1 0,-15 14 0 16,-7 2 0-16,-12 19-1 16,-12 13 1-16,-6 14-3 15,-10 9 2-15,-5 12 0 16,-5 7 1-16,-14 5 0 16,-4 0 0-16,-22-2 2 15,-24 1 21-15,-15-5 30 16,-14-4-2-16,-4-5-13 15,-8-12-13-15,1-13 5 16,-5-10 13-16,-3-17-18 16,-2-9 5-16,2-3-11 15,2-12-8-15,7-13-2 16,8-8 4-16,9-8 5 0,3-10-9 16,1-8-5-1,2-8-4-15,10-6-13 0,19 1-15 16,26 2 5-16,8 8-3 15,40 12-55-15,20 12-23 16,21 13-32-16,16 8-203 16</inkml:trace>
  <inkml:trace contextRef="#ctx0" brushRef="#br3" timeOffset="206159.45">26281 2417 1148 0,'0'0'21'16,"0"0"23"-16,0 0-27 15,0 0-14-15,-88-35 24 16,22 53 7-16,-12 37 7 16,-16 29-11-16,-11 23-20 0,-2 18 1 15,5 9-7 1,10-4-4-16,10 1-1 16,12 0-8-16,7-1-6 15,11-1-1-15,6-8 3 0,8-10 9 16,7-19 3-16,7-17-8 15,8-16 5-15,4-11 4 16,4-12 1-16,4-11-1 16,1-8 1-16,-2-8-2 15,2-7 0-15,-5-2-56 16,-3 0-59-16,-1-17-60 16,-1-15-210-16</inkml:trace>
  <inkml:trace contextRef="#ctx0" brushRef="#br3" timeOffset="206494.17">24675 3992 1304 0,'0'0'196'15,"0"0"-166"-15,0 0-22 16,0 0-6-16,0 0-1 16,0 0-1-16,30 40 0 15,-5-21-4-15,9 1-10 0,10-3 7 16,6-6 6 0,5-4-2-16,2-6 0 0,-1-1-12 15,0-4-59 1,-1-14-59-16,-3-8 8 0,-7-12-40 15,-2-8 10-15,-4-16-5 16,2-16-33-16</inkml:trace>
  <inkml:trace contextRef="#ctx0" brushRef="#br3" timeOffset="206871.34">25228 2126 1127 0,'0'0'0'0,"0"0"3"15,0 0-1-15,97-59 41 16,-68 48 15-16,0 1 7 15,4 1-37-15,3 3-7 16,9 0-14-16,10 0-3 16,14 1-2-16,15 3 10 0,4-3 11 15,-5 5 29 1,-18 0 13-16,-22 7-23 0,-13 25-37 16,-7 18-5-1,-4 23-6-15,-1 19 2 0,-9 19-4 16,-9 22-3-16,-6 5-11 15,-24 3-87-15,-9-11 0 16,-4-19-185-16,4-23-150 16</inkml:trace>
  <inkml:trace contextRef="#ctx0" brushRef="#br3" timeOffset="-204248.99">253 4546 703 0,'0'0'776'0,"0"0"-543"16,0 0-19-16,0 0-93 15,0 0-121-15,0 0 0 16,72 92 0-16,26-14 0 15,48 27 0-15,30 16 0 16,23 12 0-16,19 16 0 16,16 13 0-16,28 14 0 15,4 8 0-15,-7 2 0 16,-35-11 0-16,-54-21 0 16,-52-24 0-16,-48-29 0 15,-31-28 0-15,-21-23 0 16,-18-22 0-16,0-17 0 15,-21-11 0-15,-7-6 0 0,-2-27 0 16,0-15-119 0,7-11-115-16,4-7-59 0,3-6-229 15</inkml:trace>
  <inkml:trace contextRef="#ctx0" brushRef="#br3" timeOffset="-203649.44">1985 4037 1464 0,'0'0'240'0,"0"0"-78"16,0 0-28-16,0 0-87 16,0 0-47-16,0 0 0 15,0 2 0-15,-12 34 0 16,-15 29 0-16,-15 36 0 16,-14 33 0-16,-17 37 0 15,-20 41 0-15,-22 35 0 16,-20 25 0-16,-10 12 0 15,3-3 0-15,23-24 0 16,29-32 0-16,38-38 0 16,40-41 0-16,12-29 0 0,30-25 0 15,3-20 0-15,-8-16 0 16,-5-19 0-16,-9-14 0 16,-6-7 0-16,-5-12 0 15,0-4 0-15,0 0 0 16,0 0 0-16,0 0 0 15,0 0 0-15,0 0 0 16,0 0 0-16,-2 0 0 16,2 0 0-16,-1 0 0 15,1 0 0-15,0 0 0 16,-2 0 0-16,2 0 0 0,0 0 0 16,0 0 0-1,0-7 0-15,0-9 0 0,0-10 0 16,11-4 0-16,8 2-596 15</inkml:trace>
  <inkml:trace contextRef="#ctx0" brushRef="#br3" timeOffset="-201150.35">31125 7768 2047 0,'0'0'0'16,"0"0"0"-16,0 0 0 16,0 0 0-16,0 0 0 15,0 0 0-15,0 0 0 0,37 73 0 16,-37 11 0-16,0 22 0 15,-11 17 0-15,7 16 0 16,1 1 0-16,3 4 0 16,0-5 0-16,19-17 0 15,5-16 0-15,8-22 0 16,5-23 0-16,0-19 0 16,2-19 0-16,1-20 0 15,0-6 0-15,1-33 0 16,-5-17 0-16,-5-10 0 15,-4-8 0-15,-10-3-371 16,-6 4-238-16</inkml:trace>
  <inkml:trace contextRef="#ctx0" brushRef="#br3" timeOffset="-200917.39">30993 8390 1874 0,'0'0'139'16,"0"0"-105"-16,0 0-34 15,0 0 0-15,0 0 0 16,106-45 0-16,-63 36 0 16,4-2 0-16,5-1 0 0,4-2 0 15,7-3 0 1,1 0-177-16,-2 1-179 0,-7 0-161 15</inkml:trace>
  <inkml:trace contextRef="#ctx0" brushRef="#br3" timeOffset="-200620.11">31785 7768 1490 0,'0'0'175'0,"0"0"37"16,-37 102-42-16,18-30-170 16,-1 15 0-16,1 8 0 15,7 10 0-15,6 4 0 16,6 0 0-16,19 0 0 15,22-6 0-15,6-9 0 16,4-11 0-16,-5-16-473 16</inkml:trace>
  <inkml:trace contextRef="#ctx0" brushRef="#br3" timeOffset="-182604.79">15087 2648 487 0,'0'0'393'0,"0"0"-299"0,113-14 77 16,-62 11-4-16,4 1-54 15,-3-1-26-15,0 1-23 16,-8 1-13-16,-5 1-18 16,-1 0-3-16,-3 0-3 15,4 0 9-15,1 0 6 16,11 0 12-16,5-4-6 15,5-1 6-15,5-2-16 16,3 1-7-16,2-2-13 16,-1 0-9-16,2-1-9 15,-4-2 0-15,1 1 0 0,0 0 0 16,7 2 0 0,1-2 0-16,7 1 0 0,-2 3 0 15,-1 0 0-15,-4 1 0 16,-4 2 0-16,-7 1 0 15,-8 2 0-15,-3-1 0 16,-3 1 0-16,2 0 0 16,2 0 0-16,6 0 0 15,2 0 0-15,-5 3 0 16,-3 4 0-16,-5-2 0 16,-8 0 0-16,-5 2 0 15,-2-2 0-15,2 2 0 16,3 1 0-16,4 2 0 15,6 0 0-15,4 1 0 0,-1 1 0 16,0 0 0-16,-4-2 0 16,-3 0 0-16,-1 2 0 15,-1-1 0-15,2 3 0 16,4 0 0-16,-6 2 0 16,1-1 0-16,-4 2 0 15,1 0 0-15,5 0 0 16,-3 0 0-16,2-2 0 15,1 3 0-15,1 0 0 16,2 2 0-16,2-1 0 16,1 4 0-16,0 2 0 15,-1 1 0-15,4 3 0 16,-2-2 0-16,-5-5 0 16,-3-1 0-16,-6-4 0 0,-5-5 0 15,-5 0 0-15,-1 1 0 16,-3-1 0-16,-5-1 0 15,-7-5 0-15,-8-3 0 16,-7-3 0-16,0 0 0 16,-25 0 0-16,-23-13 0 15,-21-6 0-15,-11-3-69 16,1-1-372-16</inkml:trace>
  <inkml:trace contextRef="#ctx0" brushRef="#br3" timeOffset="-181683.27">15264 3219 1254 0,'0'0'146'16,"0"0"-78"-16,0 0 12 0,0 0 51 15,0 0-25-15,82 8-25 16,-47 0-12-16,0 3 0 16,7-1-30-16,9 2-35 15,4-3-4-15,11 2 0 16,7-3 0-16,9-2 0 15,3-3 0-15,4-3 0 16,5 0 0-16,5 0 0 16,1 0 0-16,-2 0 0 15,1 0 0-15,-5 0 0 16,-2 0 0-16,1 0 0 16,-1 0 0-16,1 0 0 15,-1 0 0-15,-4 0 0 0,-9 0 0 16,-6 0 0-16,-10-4 0 15,-5-3 0-15,-1 1 0 16,4-2 0-16,6 3 0 16,3 1 0-16,3 2 0 15,-7 2 0-15,-2 0 0 16,-1 0 0-16,-2 0 0 16,-4 0 0-16,-4 0 0 15,2 0 0-15,2 0 0 16,-2 0 0-16,2 0 0 0,-8 2 0 15,-12 2 0 1,-7 3 0-16,-11 0 0 16,-5-2 0-16,-6-2 0 0,-4-1 0 15,-4 0 0-15,0-2 0 16,1 1 0-16,1 2 0 16,-1-1 0-16,-1-2 0 15,0 0-58-15,-20-16-286 16,-18-19-454-16</inkml:trace>
  <inkml:trace contextRef="#ctx0" brushRef="#br3" timeOffset="-181193.75">16535 2793 1351 0,'0'0'248'0,"0"0"-120"16,0 0 39-16,0 0-14 15,0 0-153-15,0 0 0 16,3 80 0-16,-6-36 0 16,0 1 0-16,3-3 0 15,0-4 0-15,0-7 0 16,0-8 0-16,0-6 0 0,6-9 0 16,3-8-212-16,-1-4-108 15,-7-19-213-15</inkml:trace>
  <inkml:trace contextRef="#ctx0" brushRef="#br3" timeOffset="-180951.85">16298 2749 1506 0,'0'0'164'0,"0"0"-109"16,0 0 90-16,103-44-25 0,-78 38-89 15,-1 1-13-15,3 3-10 16,1 1-8-16,11 1 0 16,9 0 0-16,4 3-41 15,3 9-64-15,-4 3-54 16,-5-1-31-16,-6 0-18 16,-5-6-46-16,-10-3-89 15</inkml:trace>
  <inkml:trace contextRef="#ctx0" brushRef="#br3" timeOffset="-180733.09">16911 2762 1228 0,'0'0'240'0,"0"0"-144"16,0 0 38-16,0 0 16 0,0 0-57 15,0 0-38-15,-25 80-21 16,23-45-17-16,2 2-17 15,0 4 0-15,3-2 0 16,11-5-4-16,-2-7-73 16,1-9-99-16,-1-11-107 15,0-7-154-15,-3 0-324 16</inkml:trace>
  <inkml:trace contextRef="#ctx0" brushRef="#br3" timeOffset="-180510.75">16899 2735 1013 0,'0'0'96'0,"0"0"15"15,0 0 67-15,100-55-70 16,-73 52-50-16,3 3-33 16,1 0-16-16,2 3-6 15,0 8-3-15,-5 0-28 16,-6 1-67-16,-6 6-115 15,-10-1-118-15,-6 3-303 16</inkml:trace>
  <inkml:trace contextRef="#ctx0" brushRef="#br3" timeOffset="-180354.5">16980 2924 1382 0,'0'0'87'0,"0"0"-85"15,104-36 80-15,-64 29-49 16,1 1-33-16,5 0-57 16,6-7-162-16,5-4-409 15</inkml:trace>
  <inkml:trace contextRef="#ctx0" brushRef="#br3" timeOffset="-178986.6">22786 5561 1729 0,'0'0'148'0,"0"0"-58"15,0 0-10-15,0 0-80 16,0 0 0-16,0 0 0 16,0 0 0-16,0 0 0 15,-1 17 0-15,-3 12 0 16,4 20 0-16,4 10 0 16,24 15 0-16,11 12 0 0,9 3 0 15,1 0 0 1,-4-10 0-16,-5-12 0 0,-9-11 0 15,-2-11 0-15,-8-7 0 16,0-10 0-16,-1-12-143 16,3-13-282-16,6-3-545 15</inkml:trace>
  <inkml:trace contextRef="#ctx0" brushRef="#br3" timeOffset="-178380.41">23587 5623 1438 0,'0'0'228'0,"0"0"-16"15,0 0-43-15,0 0-169 16,0 0 0-16,0 0 0 0,20-2 0 16,-19 2 0-16,-1 0 0 15,0 0 0-15,0 0 0 16,0 0 0-16,0 0 0 15,-4 0 0-15,-17 0 0 16,-16 2 0-16,-25 9 0 16,-30 11 0-16,-34 7 0 15,-33 12 0-15,-23 8 0 16,-6 9 0-16,5 6 0 16,25 2 0-16,32-4 0 15,35-5 0-15,32-15 0 16,16-9 0-16,14-7 0 0,10-7 0 15,2-6 0-15,7-7 0 16,4-2 0-16,0-4 0 16,3 2 0-16,2-2 0 15,-1 0 0-15,2 0 0 16,-1 0 0-16,1 0 0 16,0 0 0-16,0 0 0 15,-2 0 0-15,1 0 0 16,-1-2 0-16,1-1 0 15,1-4 0-15,0-5 0 16,6-3 0-16,19-2-399 16</inkml:trace>
  <inkml:trace contextRef="#ctx0" brushRef="#br3" timeOffset="-177272.53">26059 7579 1204 0,'0'0'211'0,"0"0"-40"16,0 0 7-16,0 0-85 15,0 0-70-15,0 0-20 16,0 0-3-16,7-31-1 16,-21 7-6-16,-5-5-13 0,-1-5-32 15,-4-3-46-15,0-1-22 16,1 4-8-16,3 1-103 15,1 2-28-15,3 0-12 16,2-2-228-16</inkml:trace>
  <inkml:trace contextRef="#ctx0" brushRef="#br3" timeOffset="-177074.63">25702 6892 756 0,'0'0'44'0,"0"0"38"15,0 0-80-15,-71-89-2 16,47 63-70-16,-4-4 17 0,-1 1 10 16,2-1-18-1,2 0 61-15,0 4 55 0,0-2-23 16,-1-1-32-16,1-3-4 16,-2 0-97-16,0 0-117 15</inkml:trace>
  <inkml:trace contextRef="#ctx0" brushRef="#br3" timeOffset="-176920.35">25227 6336 596 0,'0'0'161'0,"0"0"39"16,0 0-68-16,-64-78-99 15,44 60-32-15,-1-5-1 16,-3-1-1-16,-2-4-6 0,0-5-4 16,-2 0 10-16,0-1 0 15,-1 2 1-15,4 3-64 16,5 6-121-16,4 5-240 15</inkml:trace>
  <inkml:trace contextRef="#ctx0" brushRef="#br3" timeOffset="-176514.54">24496 5623 870 0,'0'0'66'0,"0"0"59"16,-82-71 16-16,52 49-74 0,-1 3-36 16,2 0-20-16,3 3-11 15,-2 2 0-15,0-4 0 16,-2-2-1-16,-5-1-37 16,1-4 6-16,-1 0 0 15,1 1-10-15,1-5-2 16,2 8-7-16,2-1 13 15,4 3 26-15,1 2 12 16,5-1 0-16,-4-1 8 16,1 0 11-16,-2-3 15 15,0 0-4-15,-4 0-4 16,1 1-26-16,-3-1-3 16,2 0-13-16,-1-2 8 0,1 0-3 15,4 4 8-15,2-1 2 16,1-1 0-16,0 2 1 15,1-2-98-15,1 1-359 16</inkml:trace>
  <inkml:trace contextRef="#ctx0" brushRef="#br3" timeOffset="-176216.76">22983 4475 812 0,'0'0'106'16,"0"0"88"-16,-111-66-42 16,75 49-54-16,-2 2-46 0,0-2-41 15,-4-1-10-15,-1-1-1 16,-3-3-6-16,1 1 0 16,3-1-4-16,2 6-5 15,4 0 3-15,3 5-18 16,5 1-86-16,4 1-43 15,7 4 3-15,3-1-2 16,0 1 65-16,-2-4 20 16,-2-2-40-16,-6 1 67 15,-1-2 16-15,-7 1-77 16</inkml:trace>
  <inkml:trace contextRef="#ctx0" brushRef="#br3" timeOffset="-175637.43">21460 3906 577 0,'0'0'355'0,"0"0"-242"15,-101-54 128-15,68 39-71 16,1 0-97-16,0 3 3 16,-1-1-11-16,2-1-26 15,0-1-21-15,-4 2-6 16,1-1-5-16,0 0-5 15,-1 3-2-15,4 0-1 16,-2 2-9-16,0 3-11 16,-2-2-29-16,0 5-7 15,4-2-40-15,1-1-6 16,2 1 28-16,1-3 18 16,1 1 45-16,1-3 12 0,0 6-1 15,3 1-1-15,3 1-23 16,6 2-44-16,4 0-65 15,2 0 43-15,-2 0 34 16,-2 0 22-16,-5-3 31 16,-3-2 4-16,-7 0 60 15,-5 1-25-15,0-4-2 16,-4 0-10-16,4 1 0 16,-2 2-13-16,-1 1-8 15,1-1 9-15,3 3-7 16,5-1 13-16,4 1 2 15,2 0-6-15,1 0-13 16,-3 1-62-16,-3-2-202 0,-7 0-302 16</inkml:trace>
  <inkml:trace contextRef="#ctx0" brushRef="#br3" timeOffset="-175346.47">19821 3542 336 0,'0'0'309'0,"0"0"-265"16,0 0 11-16,0 0 87 15,0 0-48-15,-94-28-7 16,67 21 61-16,-4 2-10 16,-6-2-27-16,-5 3-30 0,2 1-35 15,1 2-4 1,4 1-15-16,0 0-18 0,-2 0-9 16,-5-2 2-16,-7 0-4 15,-6-1 1-15,2-1 1 16,7 3-3-16,13 1 0 15,12 0 3-15,14 0-5 16,5 0-6-16,2 0-13 16,0 0-78-16,0 0-45 15,2 0-86-15,1 0-199 16</inkml:trace>
  <inkml:trace contextRef="#ctx0" brushRef="#br3" timeOffset="-174852.63">19444 3165 1475 0,'0'0'57'0,"0"0"-31"16,0 0 157-16,0 0-32 16,0 0-112-16,0 0-16 0,-49-2 15 15,34 17-17-15,0 3-5 16,-1 5-9-16,-3 6-1 15,-1 3-1-15,-1 1-5 16,1-1 0-16,1 0 0 16,2-4 0-16,-2-2 0 15,3-3 0-15,4-2 0 16,3-5 0-16,3-2 0 16,6 1 0-16,0-1 0 15,0 3 0-15,7 2 0 16,7 0 0-16,4 1 0 15,0-1 0-15,7 1 0 16,8 4 0-16,11 5 0 16,11 4-93-16,10-1-195 0,3-4-298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1:01:57.7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10068 8061 729 0,'0'0'83'0,"0"0"-61"0,0 0 165 16,0 0 0-16,0 0-70 16,0 0-22-16,-12 0-17 15,12 0 3-15,0 0-33 16,0 0-27-16,0 0-21 16,0 4 0-16,10 5-3 15,-2-1-45-15,2 0-47 16,0 0-35-16,1-2-15 15,6 0 34-15,5-1 8 16,3 1 70-16,2-3 14 16,3 2 15-16,0-1 4 15,-5-2 15-15,-1-1 26 16,-2 1-16-16,-1-1-20 16,-4-1-5-16,-1 2-25 0,-2 0-182 15,-1-1-111-15,0 3 113 16,4-1 55-16,1-1 150 15,1 2 157-15,8 0-43 16,0 0-114-16,2-1-202 16</inkml:trace>
  <inkml:trace contextRef="#ctx0" brushRef="#br0" timeOffset="97.96">10842 8194 107 0,'0'0'686'0,"80"14"-640"16,-41-6-39-16,-3 2-7 15,0-1-42-15,-2-1-84 0,-3-4-93 16</inkml:trace>
  <inkml:trace contextRef="#ctx0" brushRef="#br0" timeOffset="172.59">11189 8254 359 0,'0'0'208'15,"0"0"-60"-15,112 3-136 16,-61-3-12-16,4 3-167 16,3-3-205-16</inkml:trace>
  <inkml:trace contextRef="#ctx0" brushRef="#br0" timeOffset="472.11">11746 8260 870 0,'0'0'228'16,"0"0"-111"-16,103-17-45 16,-63 12-12-16,-1 3-53 15,3 1-7-15,1 1-26 16,-3 0-7-16,-1 0-5 0,1 0-3 16,-3 0 6-16,4 0 11 15,2 0-29-15,2-3-31 16,2 0 30-16,3 0 8 15,5 1-12-15,3-1 58 16,2 0 11-16,-1-1 59 16,-2-2 48-16,-2 1 6 15,-5-2 8-15,-4 1-36 16,-11 2-19-16,-6 0-12 16,-7 4-54-16,1 0-11 15,-3 0-1-15,1 0-14 16,0 0-33-16,5 4-42 15,5 1-83-15,9-2-88 0,5-3-109 16</inkml:trace>
  <inkml:trace contextRef="#ctx0" brushRef="#br0" timeOffset="869.25">13636 8177 1150 0,'0'0'98'15,"0"0"-94"-15,101-12 1 16,-81 12 51-16,0 0-33 15,2 0-22-15,4 0-2 16,7 0-5-16,1 0 2 16,8 0-5-16,5 0-10 15,8 0-14-15,1 0-19 16,5 3-71-16,2-3-89 0,-6 0-115 16,-4 0 216-16,-4 0 90 15,-2 0 21-15,2-3 166 16,0-2 37-16,5-1-49 15,-4 1-34-15,-5 0-40 16,-3 1 5-16,-8 2-39 16,-4-1-44-16,-2 0 5 15,1 2-5-15,2-2-2 16,3 1 0-16,5 0 0 16,7 2 1-16,1 0 8 15,3-4 3-15,0 1 21 16,-4-2-19-16,-4 4-13 15,-6 0 2-15,-8 1-3 0,-4 0-5 16,-2 0-20-16,0 0-165 16,3 5-429-16</inkml:trace>
  <inkml:trace contextRef="#ctx0" brushRef="#br0" timeOffset="1036.07">15628 8053 1459 0,'0'0'8'16,"0"0"-8"-1,0 0-16-15,99-13-2 0,-78 13-63 16,-8 0-138-16,-5 0-255 16</inkml:trace>
  <inkml:trace contextRef="#ctx0" brushRef="#br0" timeOffset="1354.83">15566 7895 1468 0,'0'0'15'0,"0"0"-6"0,0 0 58 15,0 0-7 1,0 0-31-16,0 0-24 0,25-13-5 15,-25 13-5 1,0 3 5-16,0 14 0 0,1 6 10 16,1 5-3-16,-2 5-5 15,0 1-1-15,0 3 0 16,-3 1-1-16,-10-5-3 16,-4-3 2-16,-5-1-26 15,-8-2-33-15,-6-5-54 16,-7-5-146-16,0-7-278 15</inkml:trace>
  <inkml:trace contextRef="#ctx0" brushRef="#br0" timeOffset="2411.17">15657 7981 708 0,'0'0'409'0,"0"0"-342"0,98-14 62 16,-49 7-25-16,2 0-57 15,7 1-23-15,5-1-3 16,7-1-9-16,6-2 7 16,8-1 16-16,3-1-7 15,11-2-6-15,5-1 2 16,4-2-7-16,0 3 0 15,4-1-2-15,0 1 21 16,-3 0 1-16,-1 3-3 16,-7 3-3-16,-3-1-5 0,1 2 1 15,-4 1-17-15,0-3 2 16,-1 1 1 0,-4-2-4-16,-6 2-1 0,-7-1 11 15,-11 4 5-15,-3 1-7 16,-4 1 2-16,-5 2-1 15,-5 1-9-15,-5 0-9 16,-10 0 0-16,-5 0 0 16,-4 0 0-16,-7 0 0 15,-3 0 0-15,-4 1 0 16,-1 2 0-16,1-1 0 16,5 2 0-16,10 3 0 15,8-1 0-15,4 1 0 0,-1 0 0 16,-9-4 0-1,-11 1 0-15,-10-1 0 0,-6 4 0 16,0 1-64-16,-19 4-59 16,-20 6-63-16,-17-4-71 15,-9 1-170-15,0-4-378 16</inkml:trace>
  <inkml:trace contextRef="#ctx0" brushRef="#br0" timeOffset="3320.23">15887 8444 800 0,'0'0'18'0,"0"0"110"16,0 0 75-16,0 0-137 15,0 0 5-15,0 0 22 16,-14 1 3-16,14-1-3 15,0 0 1-15,0 0-9 16,6 0-39-16,19-1-29 16,10-7-9-16,12 2 2 0,11-4-8 15,11 1 1 1,6 0 6-16,5-1 1 0,2 1 12 16,0-1 14-16,5 2-7 15,-2-1-5-15,-2 2 1 16,-2-1-5-16,3 0 0 15,-3 2-11-15,-4-1 1 16,-9 1-10-16,-11 2 0 16,-3 1 0-16,-2-1 0 15,3 4 0-15,1-2 0 16,6 1 0-16,0 1 0 16,4 0 0-16,1 0 0 15,-1 0 0-15,-3 0 0 0,-5-1 0 16,-3-2 0-1,-6 0 0-15,-3 0 0 0,2-1 0 16,3 1 0-16,7 2 0 16,3-1 0-16,0 1 0 15,-2 1 0-15,-7 0 0 16,-10 0 0-16,-4 0 0 16,-7 0 0-16,1 0 0 15,1 0 0-15,7 0 0 16,12 0 0-16,8-2 0 15,2-3 0-15,1-1 0 16,-6 0 0-16,-11 3 0 16,-6-2 0-16,-9 2 0 15,-8 0 0-15,-8 2 0 0,-8-1 0 16,-4 2 0-16,-3 0 0 16,0 0 0-16,0 0-46 15,-18 0-240-15,-16 0-86 16,-9 0-891-16</inkml:trace>
  <inkml:trace contextRef="#ctx0" brushRef="#br0" timeOffset="6252.3">28486 13014 753 0,'0'0'55'15,"0"0"-25"-15,0 0 14 0,0 0 6 16,0 0 9-1,13 104 10-15,-24-63-47 0,-2 4-15 16,0 5 5-16,-5 0 3 16,3 4-4-16,0 4-8 15,5-4-3-15,1 1 0 16,0 0-7-16,1 2-13 16,-5 3-11-16,-2 4-37 15,-3 7 17-15,-4 2 11 16,-5 2 18-16,-1-2-8 15,-4-6-14-15,-1-4 22 16,0-5 13-16,2 2-74 16,3-3-72-16,3-4 23 15,2-1-53-15</inkml:trace>
  <inkml:trace contextRef="#ctx0" brushRef="#br0" timeOffset="6441.13">28000 14601 95 0,'0'0'273'16,"-26"94"-201"-16,11-43-43 15,0 3-15-15,-3 0-5 16,6 13-7-16,2 0-2 15,1-1 1-15,2-5 101 16,-10-15-13-16,-2-10 52 16,-1 0-84-16,0-3-11 15,0-5-26-15,-4-6-20 16,1-5-59-16,-1-1-83 16,7 1 85-16,5 3-49 15,5-4-13-15,4-1 44 16,3-2 72-16</inkml:trace>
  <inkml:trace contextRef="#ctx0" brushRef="#br0" timeOffset="6964.96">27379 15377 880 0,'0'0'79'0,"0"0"-69"16,51-86 8-16,-29 53 59 16,11-2 4-16,7 2-28 15,5 6-11-15,6 9 33 16,1 10 20-16,0 6-35 15,2 2-45-15,-1 9-10 16,0 12-4-16,-5 10-1 16,-5 10-2-16,-8 8 2 15,-11 12-5-15,-10 8 4 16,-14 7 0-16,-2 1 0 16,-29-3-36-16,-21-9 26 15,-15-10-22-15,-7-5-15 0,-9-13-23 16,-3-17 1-1,2-20-52-15,-2-8 13 0,14-33 81 16,15-10-65-16,18-11-45 16,20-9 34-16,16-4 104 15,8-4 84-15,39 5 27 16,20 12-41-16,11 15-58 16,7 13 19-16,-3 12 62 15,-9 10-86-15,-9 4-7 16,-12 8-175-16,-7-3-444 15</inkml:trace>
  <inkml:trace contextRef="#ctx0" brushRef="#br0" timeOffset="9199.36">27555 15670 741 0,'0'0'15'0,"0"0"-15"16,0 0-54-16,0 0 17 15,0 0 15-15,0 0 22 16,8 0 2-16,-8 0 4 16,0 0-6-16,-10 0 2 15,-3 0-2-15,-2 1-80 16,-3 1-334-16</inkml:trace>
  <inkml:trace contextRef="#ctx0" brushRef="#br0" timeOffset="10679.02">26466 15872 692 0,'0'0'0'15,"0"0"-167"-15</inkml:trace>
  <inkml:trace contextRef="#ctx0" brushRef="#br0" timeOffset="10738.53">26466 15872 78 0,'45'-25'28'16,"-39"21"77"-16,1 4-105 16,7 0 0-16</inkml:trace>
  <inkml:trace contextRef="#ctx0" brushRef="#br0" timeOffset="11256.32">27291 15772 480 0,'0'0'121'0,"0"0"-121"0,0 0-36 15,0 0-41-15,0 0 70 16,0 0 7-16,15-41 4 15,-15 37 3-15,0-1 21 16,0 4 7-16,-4-2-35 16,-1 1-11-16,1 1-81 15,-5-2-85-15</inkml:trace>
  <inkml:trace contextRef="#ctx0" brushRef="#br0" timeOffset="11507.81">26997 15827 495 0,'0'0'332'0,"0"0"-299"15,0 0-33-15,0 0-3 16,0 0-2-16,-80 11 3 16,48-11-52-16,-5-5-121 15,1-9-132-15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8T11:07:42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15936 8043 708 0,'0'0'694'0,"0"0"-566"16,0 0 13-16,0 0-25 15,0 0-41-15,0 0-34 16,0 0 3-16,0 0 6 15,15-1-10-15,1 8-30 16,11 12-10-16,9 10 0 16,11 6 0-16,7 4 0 15,1 4 0-15,0-3 0 16,-4 3 0-16,-9-7 0 0,-8-4 0 16,-5-7 0-16,-7-5-66 15,-7-6-99-15,-3-10-114 16,-8-4-87-16,-4-8-364 15</inkml:trace>
  <inkml:trace contextRef="#ctx0" brushRef="#br0" timeOffset="250.38">16277 8035 813 0,'0'0'635'0,"0"0"-579"0,0 0 34 16,121 39 37-16,-70-9-51 16,2 2-55-16,-2-3-9 15,-2-1-6-15,-7-5 0 16,0-1-6-16,-3-3-16 16,0 0-45-16,1-4-72 15,-6-3-3-15,-6-7-83 16,-7-5-164-16</inkml:trace>
  <inkml:trace contextRef="#ctx0" brushRef="#br0" timeOffset="448.77">16677 7991 1430 0,'0'0'43'16,"82"15"-28"-16,-36 7 69 15,2 3 6-15,1 3-71 16,-1-5-14-16,1 1-5 16,-1-3-3-16,-5-2-40 15,-4-8-37-15,-6-2-57 16,-5-7-129-16,-6-2-141 16</inkml:trace>
  <inkml:trace contextRef="#ctx0" brushRef="#br0" timeOffset="651.48">17118 7911 1367 0,'0'0'7'0,"117"31"-7"16,-61-12 85-16,-2 6 10 15,3-2-80-15,-5 3-14 16,-1-4-2-16,-8-1-6 15,-6-4-60-15,-4-5-95 16,-4-12-198-16,-6 0-239 16</inkml:trace>
  <inkml:trace contextRef="#ctx0" brushRef="#br0" timeOffset="834.78">17488 7864 1439 0,'0'0'6'16,"91"19"15"-16,-52-2 92 16,-6-1-60-16,-3 4-53 15,-5 0-14-15,-2 1-45 16,-3 0-70-16,-2-4-95 16,5-7-153-16</inkml:trace>
  <inkml:trace contextRef="#ctx0" brushRef="#br0" timeOffset="1043.26">17735 7797 1167 0,'0'0'166'16,"95"27"-162"-16,-40-1-4 15,2 2 72-15,-5 0-15 16,-7-1-50-16,-9-2-7 15,-9 0-66-15,-7-5-103 16,-6-5-179-16,-7-13-467 16</inkml:trace>
  <inkml:trace contextRef="#ctx0" brushRef="#br0" timeOffset="1212.14">18036 7795 1291 0,'0'0'51'15,"97"32"3"-15,-48-2 51 16,-6 3-40-16,-7 5-35 16,-10 3-26-16,-4 1-4 15,-4-2-56-15,0-1-103 16,1-3-138-16,2-9-280 16</inkml:trace>
  <inkml:trace contextRef="#ctx0" brushRef="#br0" timeOffset="21503.47">26836 15784 1393 0,'0'0'0'0,"0"0"0"15,0 0-11-15,0 0-22 16,0 0 26-16,0 0 1 16,0 0-13-16,-95 6 3 15,63-5-7-15,-4 1-59 16,1-2-102-16,-4 0-139 0,2 0-313 15</inkml:trace>
  <inkml:trace contextRef="#ctx0" brushRef="#br0" timeOffset="21682.1">26025 15640 1139 0,'0'0'6'0,"0"0"-2"16,-127-49-3-16,63 27 3 15,-3-7-4-15,-2-3-17 16,-2-8-163-16,2-4-164 16,3-5-195-16</inkml:trace>
  <inkml:trace contextRef="#ctx0" brushRef="#br0" timeOffset="21869.91">24782 14791 1006 0,'0'0'0'0,"-106"-78"-13"16,48 47-53-16,-3 0 23 16,1 1-129-16,2-2-97 15,2-3-113-15,-3-7 382 16,1-7 132-16,-3-9 73 16,-8-5-101-16,-1-4-72 15,-4-1-32-15,2 1-2 16,3 6-344-16</inkml:trace>
  <inkml:trace contextRef="#ctx0" brushRef="#br0" timeOffset="21973.15">23313 13576 542 0,'0'0'0'0,"-100"-104"-286"16,46 58 68-16,-1 4 208 15</inkml:trace>
  <inkml:trace contextRef="#ctx0" brushRef="#br0" timeOffset="22073.3">22684 13104 637 0,'0'0'49'0,"-108"-95"-49"15,47 47-19-15,-3 0-32 0,-3-1-24 16,1-1-209 0</inkml:trace>
  <inkml:trace contextRef="#ctx0" brushRef="#br0" timeOffset="22137.59">22000 12566 461 0,'0'0'91'0,"-104"-101"-91"15,61 52-155-15</inkml:trace>
  <inkml:trace contextRef="#ctx0" brushRef="#br0" timeOffset="22356.77">20973 11530 753 0,'0'0'124'16,"-99"-108"-52"-16,47 59-13 0,-3 0 37 16,1 2-20-16,5 2-13 15,1 0 34-15,6 5-1 16,5 5-54-16,3 3-28 16,4 0-14-16,3 2-9 15,3-6-138-15,0-4-293 16</inkml:trace>
  <inkml:trace contextRef="#ctx0" brushRef="#br0" timeOffset="22689.9">19878 10173 762 0,'0'0'52'0,"0"0"-52"16,0 0 2-16,-81-81-2 16,62 58-2-16,-2-3 2 15,0-3-21-15,-1-4-53 16,1-3-9-16,-11-1 24 16,-9 0-22-16,-9-2-109 15,-5 1 155-15,3 1-173 16,9 3 208-16,10 2 205 15,9 6 47-15,5 2 1 0,8 4-33 16,4-1-61 0,1-3-136-16,-3-3-23 0,0-7-99 15,-6 0-120-15,-1-7-397 16</inkml:trace>
  <inkml:trace contextRef="#ctx0" brushRef="#br0" timeOffset="22872.24">18985 9109 548 0,'0'0'1'16,"0"0"-1"-16,-35-97 0 15,22 58 2-15,-4-1 131 0,1 0 102 16,-3 0-109 0,2 3-70-16,-1 3-37 0,0 0-19 15,3 2-32-15,-1 2-117 16,1 4-204-16</inkml:trace>
  <inkml:trace contextRef="#ctx0" brushRef="#br0" timeOffset="23289.05">19228 8458 229 0,'0'0'206'0,"0"0"-130"16,0 0-2-16,0 0-15 15,0 0-29-15,-86 12-18 16,75-3-12-16,2 1-35 16,4 0-173-16</inkml:trace>
  <inkml:trace contextRef="#ctx0" brushRef="#br0" timeOffset="27843.14">4746 1913 1241 0,'0'0'583'0,"0"0"-469"16,0 0-5-16,0 0-109 16,0 0 0-16,0 0 0 15,0 0 0-15,0 5 0 16,0-5 0-16,0 0 0 15,7 0 0-15,16 0 0 16,14 5 0-16,14 8 0 16,10 5 0-16,10 6 0 15,-5 1 0-15,-8 1 0 16,-10-4 0-16,-12-3 0 16,-2-5 0-16,-8-2 0 0,-1-2 0 15,2-3 0-15,1 1 0 16,0-6 0-16,-1-2 0 15,0 0 0-15,-2-14 0 16,1-23 0-16,4-23 0 16,-2-25 0-16,-1-21 0 15,1-22 0-15,-1-14 0 16,1 0 0-16,-1 2 0 16,1 14 0-16,-4 8 0 15,-6 3 0-15,-9 10 0 0,-3 17 0 16,-3 17 0-1,0 20 0-15,0 21 0 0,2 11 0 16,-2 12 0-16,-2 5 0 16,1 2 0-16,-2 0 0 15,4 0 0-15,5 9 0 16,3 7 0-16,10 7-152 16,2 7-301-16,4 4-249 15</inkml:trace>
  <inkml:trace contextRef="#ctx0" brushRef="#br0" timeOffset="28429.21">5359 1512 1550 0,'0'0'109'15,"0"0"-25"-15,0 0 33 16,0 0 4-16,0 0-65 16,0 0-46-16,0 0-10 15,0 0 0-15,0 0 0 16,0 0 0-16,0 0 0 0,0 0 0 15,0 0 0-15,7 11 0 16,10 8 0-16,13 9 0 16,8 6 0-16,4-1 0 15,3-1 0-15,3-1 0 16,2-1 0-16,3-4 0 16,-1-2 0-16,0-3 0 15,-7-4 0-15,-8-4 0 16,-13-3 0-16,-9-6 0 15,-12-4 0-15,-2 0 0 16,-1 0 0-16,8-12 0 16,11-16 0-16,6-17 0 15,8-19 0-15,-3-19 0 16,-6-13 0-16,-5-12 0 16,-4 0 0-16,-3 13 0 0,4 18 0 15,6 13 0-15,7 14 0 16,4 10 0-16,3 3 0 15,-2 8 0-15,2 0 0 16,0 5 0-16,1 4 0 16,2 9-164-16,-2 10-366 15</inkml:trace>
  <inkml:trace contextRef="#ctx0" brushRef="#br0" timeOffset="31480.08">30791 7486 664 0,'0'0'52'0,"132"-106"-52"15,-50 57 111-15,8 0-22 16,-4 3-37-16,-4 3 0 16,-6 6-44-16,2 4 25 0,-5 6-4 15,6 10-7 1,9 9-1-16,4 7-3 0,8 1-11 15,5 18 4-15,1 18 17 16,-1 11-3-16,-6 6 12 16,-7 5-9-16,-11-2-5 15,-9 4-8-15,-8 3 13 16,-6 7-5-16,-8 9 3 16,-6 9-13-16,-7 7 5 15,-5 11-6-15,-7 6 5 16,-10 9-3-16,-15 4-7 15,0 3 4-15,-32 1-5 16,-21-6 5-16,-22-4 4 16,-19-8 19-16,-23-9-9 15,-24-13 0-15,-17-12-1 0,-15-14-7 16,-6-21-17-16,3-27-1 16,2-15 1-16,6-42 0 15,10-33 1-15,12-27 6 16,18-23-7-16,19-16-1 15,29-16-4-15,29-12 0 16,30-3 0-16,21-2 5 16,30 8 4-16,29 9-1 15,15 10 1-15,15 16-3 16,5 17-1-16,3 19-18 16,-6 20-34-16,-7 14-51 15,-6 13-107-15,4 9-143 16</inkml:trace>
  <inkml:trace contextRef="#ctx0" brushRef="#br0" timeOffset="52637.21">26929 13422 641 0,'0'0'4'16,"0"0"-8"-16,101-18-64 15,-50 18-17-15,7 12 85 16,8 10 15-16,2 7-9 15,2 2 1-15,-3 2 43 16,-4 2 13-16,-2 3-18 0,-4 4-40 16,-1 5-5-16,-2 3-35 15,-4 3-10-15,-1 5 15 16,-6 12 30-16,-10 4 10 16,-11 4 28-16,-19 0-11 15,-3-3-12-15,-22-3-15 16,-17 1-15-16,-16-8-36 15,-11-7-53-15,-12-12-285 16</inkml:trace>
  <inkml:trace contextRef="#ctx0" brushRef="#br0" timeOffset="52869.58">26830 13370 780 0,'0'0'17'0,"122"-45"-17"15,-60 34 1-15,-1 11-1 16,-3 0 8-16,-5 0-8 16,-9 20-21-16,-10 4-46 15,-10 7-12-15,-12 3-44 16,-5 1-94-16</inkml:trace>
  <inkml:trace contextRef="#ctx0" brushRef="#br0" timeOffset="66049.27">10214 5726 252 0,'0'0'52'15,"0"0"35"-15,0 0-23 0,0 0-11 16,0 0 2-16,0 0 6 15,0 0 104-15,-75 15-34 16,63-15-59-16,2 0-9 16,6 0 3-16,1 0-7 15,3 0 4-15,0 0 11 16,12 2 43-16,19 0-7 16,15 2-75-16,18-1-5 15,8-1 7-15,5-1-10 16,5-1-8-16,2 0-13 15,4 0-5-15,0 0-1 16,-5 0-37-16,-4 0-54 0,-8 3-86 16,-10 1-158-16,-11-4-252 15</inkml:trace>
  <inkml:trace contextRef="#ctx0" brushRef="#br0" timeOffset="66582.45">11950 6011 901 0,'0'0'213'16,"81"3"-213"-16,-38 7-1 16,-3 2 1-16,-2 0-2 15,0 3-10-15,6 1-158 16,5-2-200-16</inkml:trace>
  <inkml:trace contextRef="#ctx0" brushRef="#br0" timeOffset="67383.3">13382 6295 684 0,'0'0'70'0,"157"22"-70"16,-84-9-2-16,0 1-8 15,-9 0 6-15,-1 2-40 0,-4-1-70 16,2 0-75-16</inkml:trace>
  <inkml:trace contextRef="#ctx0" brushRef="#br0" timeOffset="67668.1">14886 6578 818 0,'0'0'0'0,"0"0"-4"16,110 26 3-16,-77-13 1 15,-2-1 0-15,-3-1-3 16,-1-1-31-16,-5-3 10 15,-5-1 20-15,-1-2-18 16,-1-1-135-16,5-2-141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7960-DFC1-DF38-423D-7D1F1E49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0ECD2-260C-C44A-8636-3FD9077D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EAD8-DF44-BBD9-0B3C-DBAD2D22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9743-8353-A226-A348-029C2535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9571-C368-DBE3-E979-574B68B4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9888-BEB5-F188-41A0-BF9A87FF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FDC0D-44A7-3512-F058-D8FA74C04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B7F6-1B93-0D51-FCCF-02CB67BD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AA4A-3244-85EE-99DD-D6D6D2BC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E22E-CE29-4FB6-A5E4-B956013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CC3BD-30EF-E456-5084-D075ED79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68AB6-C493-5E15-6D16-9D011E43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7CD1-6668-0D17-6914-210CB5C7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9FD8-4049-D912-337F-7A27205E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C893-237A-8093-D03D-28576E8B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629-830D-56CF-9FA6-F34DEB6A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2636-2648-F586-3987-31F379EB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470F-C064-2394-7D14-4019CC30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E5AD-8E8C-00EE-C49A-CCD142FB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74DC-0B9C-5B17-0BC1-44811A66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32E9-5D05-6D4F-5E69-454B7ABB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015F-C321-2E1C-3CD7-3BB496DB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3282-D415-B396-67E2-967270CE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79C9-E6DD-1C9B-EB2B-9578D514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A32F-E9CF-228C-0963-947DEE13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2DC9-F121-C194-F880-CC92B85A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0455-EBA4-61EB-EF18-E9EC6499F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B4E0-75BD-5939-4017-A00CE88C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B7F8-7963-B4C5-816F-C6A6EB22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FA24-C234-7697-0B1F-89EE8784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8C948-51F5-FE86-0404-5607B87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EFED-CD36-3095-33E0-5A24B8F2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3378-461B-4627-EF43-34AF9F50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2E7E-9B26-269D-D891-3F079ECD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605F6-BB1A-E1F2-8E12-37FECE48C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40F56-E8B1-2B66-E27A-B88100025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5E45-2D2D-D663-1CB1-F287F3E4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17253-DF1C-B620-9357-969A7A27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71DC6-C4C0-D1F7-5DAE-F5EDF9C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8E77-6FE6-E960-74D7-FA01F125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B691-750F-D281-3F1C-43BF306B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97FD8-B18E-4EDE-52EE-E978A00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F770-4596-44F0-3976-D5D74D66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23B94-7D45-CC09-7965-DC8AAE7C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DE9A-3EAD-9B7F-E8E6-4CE2F0A4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DD016-7335-E1D0-6355-82516C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59B1-BEF4-E685-1D6F-9CE429E3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4FA3-002A-CAF2-0FAA-DBF4B5C1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67C5-4AD8-432B-A002-784B11C7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0D02-9862-169B-DFEB-162D8A0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863A-828E-5DB4-DAE2-F0EA867A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1A09-20C6-D00F-44A3-9B3A00A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6284-43C1-CFB1-9F9E-0410BF39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58396-2235-DC72-087A-1CE3960B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685F6-3FD5-ECDF-96C1-600ECD61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2C58-3C13-C427-7D5B-676BB78B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5066-5EB9-DA1F-6DDA-42EBE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8262-4071-A4A7-F191-4C110C89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E9B3-F7AD-61E8-C9D1-5C0D0E5E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FD7D-3803-1D43-EC2A-6DFC45FB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A887-4699-37BF-85E2-734D82181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B55D-9B02-4412-BCAF-FC9107A189B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8E61-6577-0054-8DAA-89581EED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0753-076D-2CD5-5DC7-F96BB4D2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14C8-3BAF-4247-A3D6-598C8AB5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2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5" Type="http://schemas.openxmlformats.org/officeDocument/2006/relationships/image" Target="../media/image28.png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30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40.png"/><Relationship Id="rId18" Type="http://schemas.openxmlformats.org/officeDocument/2006/relationships/customXml" Target="../ink/ink40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37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1" Type="http://schemas.openxmlformats.org/officeDocument/2006/relationships/image" Target="../media/image39.png"/><Relationship Id="rId24" Type="http://schemas.openxmlformats.org/officeDocument/2006/relationships/customXml" Target="../ink/ink43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36.xml"/><Relationship Id="rId19" Type="http://schemas.openxmlformats.org/officeDocument/2006/relationships/image" Target="../media/image43.png"/><Relationship Id="rId4" Type="http://schemas.openxmlformats.org/officeDocument/2006/relationships/customXml" Target="../ink/ink33.xml"/><Relationship Id="rId9" Type="http://schemas.openxmlformats.org/officeDocument/2006/relationships/image" Target="../media/image38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16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2D6FB0-387D-6E5C-B6A2-A899B7120B3B}"/>
                  </a:ext>
                </a:extLst>
              </p14:cNvPr>
              <p14:cNvContentPartPr/>
              <p14:nvPr/>
            </p14:nvContentPartPr>
            <p14:xfrm>
              <a:off x="811800" y="737280"/>
              <a:ext cx="9322200" cy="532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2D6FB0-387D-6E5C-B6A2-A899B7120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40" y="727920"/>
                <a:ext cx="9340920" cy="53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92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A5F0D-E067-0672-C48D-792C73B8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45" y="4237268"/>
            <a:ext cx="5591955" cy="2314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962AD5-F3F3-B498-ABE0-61BB135873F1}"/>
                  </a:ext>
                </a:extLst>
              </p14:cNvPr>
              <p14:cNvContentPartPr/>
              <p14:nvPr/>
            </p14:nvContentPartPr>
            <p14:xfrm>
              <a:off x="1669320" y="1271160"/>
              <a:ext cx="8239680" cy="352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962AD5-F3F3-B498-ABE0-61BB13587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960" y="1261800"/>
                <a:ext cx="8258400" cy="35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8969A-EDF7-2AA9-A4A0-E108183DB0D6}"/>
                  </a:ext>
                </a:extLst>
              </p14:cNvPr>
              <p14:cNvContentPartPr/>
              <p14:nvPr/>
            </p14:nvContentPartPr>
            <p14:xfrm>
              <a:off x="1253520" y="1889640"/>
              <a:ext cx="6741000" cy="38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8969A-EDF7-2AA9-A4A0-E108183DB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4160" y="1880280"/>
                <a:ext cx="6759720" cy="38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64B64E-A434-5716-5B8E-0B1F721CA66B}"/>
                  </a:ext>
                </a:extLst>
              </p14:cNvPr>
              <p14:cNvContentPartPr/>
              <p14:nvPr/>
            </p14:nvContentPartPr>
            <p14:xfrm>
              <a:off x="2438280" y="3835440"/>
              <a:ext cx="692640" cy="205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64B64E-A434-5716-5B8E-0B1F721CA6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8920" y="3826080"/>
                <a:ext cx="711360" cy="20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5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ABFEA-D238-E2B7-D295-91F173DC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54" y="4371269"/>
            <a:ext cx="5239481" cy="2095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B443F-AEEC-64CC-0E20-075E85AD5DE7}"/>
                  </a:ext>
                </a:extLst>
              </p14:cNvPr>
              <p14:cNvContentPartPr/>
              <p14:nvPr/>
            </p14:nvContentPartPr>
            <p14:xfrm>
              <a:off x="187200" y="1295280"/>
              <a:ext cx="10964880" cy="466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B443F-AEEC-64CC-0E20-075E85AD5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40" y="1285920"/>
                <a:ext cx="10983600" cy="46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EE4A2B-A8F4-293B-B0B4-89D326B0FB01}"/>
                  </a:ext>
                </a:extLst>
              </p14:cNvPr>
              <p14:cNvContentPartPr/>
              <p14:nvPr/>
            </p14:nvContentPartPr>
            <p14:xfrm>
              <a:off x="3318120" y="1260000"/>
              <a:ext cx="4906800" cy="21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EE4A2B-A8F4-293B-B0B4-89D326B0FB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8760" y="1250640"/>
                <a:ext cx="4925520" cy="21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39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FC6D27-85E0-940B-81E2-D237B11F02EA}"/>
                  </a:ext>
                </a:extLst>
              </p14:cNvPr>
              <p14:cNvContentPartPr/>
              <p14:nvPr/>
            </p14:nvContentPartPr>
            <p14:xfrm>
              <a:off x="693720" y="832680"/>
              <a:ext cx="10907640" cy="574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FC6D27-85E0-940B-81E2-D237B11F0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60" y="823320"/>
                <a:ext cx="10926360" cy="57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8F56B2-5A35-21B0-D5DC-26309714023B}"/>
                  </a:ext>
                </a:extLst>
              </p14:cNvPr>
              <p14:cNvContentPartPr/>
              <p14:nvPr/>
            </p14:nvContentPartPr>
            <p14:xfrm>
              <a:off x="5280840" y="1111320"/>
              <a:ext cx="4952520" cy="520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8F56B2-5A35-21B0-D5DC-263097140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1480" y="1101960"/>
                <a:ext cx="4971240" cy="52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83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CF4185-B62A-857C-295E-388F907F8A1D}"/>
                  </a:ext>
                </a:extLst>
              </p14:cNvPr>
              <p14:cNvContentPartPr/>
              <p14:nvPr/>
            </p14:nvContentPartPr>
            <p14:xfrm>
              <a:off x="129240" y="407160"/>
              <a:ext cx="12029400" cy="642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CF4185-B62A-857C-295E-388F907F8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" y="397800"/>
                <a:ext cx="12048120" cy="64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61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6719F1-1DFC-5E6D-B37F-14DD9520D988}"/>
                  </a:ext>
                </a:extLst>
              </p14:cNvPr>
              <p14:cNvContentPartPr/>
              <p14:nvPr/>
            </p14:nvContentPartPr>
            <p14:xfrm>
              <a:off x="433080" y="609120"/>
              <a:ext cx="8328240" cy="410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6719F1-1DFC-5E6D-B37F-14DD9520D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599760"/>
                <a:ext cx="8346960" cy="41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34E080-93FB-ADA9-A9A4-2510D1333992}"/>
                  </a:ext>
                </a:extLst>
              </p14:cNvPr>
              <p14:cNvContentPartPr/>
              <p14:nvPr/>
            </p14:nvContentPartPr>
            <p14:xfrm>
              <a:off x="1425600" y="1226880"/>
              <a:ext cx="9670680" cy="511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34E080-93FB-ADA9-A9A4-2510D1333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6240" y="1217520"/>
                <a:ext cx="9689400" cy="51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A4233B-8C8E-81A9-6CB9-901645A6AB62}"/>
                  </a:ext>
                </a:extLst>
              </p14:cNvPr>
              <p14:cNvContentPartPr/>
              <p14:nvPr/>
            </p14:nvContentPartPr>
            <p14:xfrm>
              <a:off x="150120" y="4736520"/>
              <a:ext cx="11615040" cy="19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A4233B-8C8E-81A9-6CB9-901645A6AB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760" y="4727160"/>
                <a:ext cx="11633760" cy="19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70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69584A-4B8C-E37F-5BB3-92AFC9878C9B}"/>
                  </a:ext>
                </a:extLst>
              </p14:cNvPr>
              <p14:cNvContentPartPr/>
              <p14:nvPr/>
            </p14:nvContentPartPr>
            <p14:xfrm>
              <a:off x="296280" y="474120"/>
              <a:ext cx="5028480" cy="196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69584A-4B8C-E37F-5BB3-92AFC9878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20" y="464760"/>
                <a:ext cx="5047200" cy="19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81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B3324-3862-E073-A0AB-F952E2E7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29" y="0"/>
            <a:ext cx="5925671" cy="6850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021F40-FC8B-641E-EAEC-83E9AC9DAE56}"/>
                  </a:ext>
                </a:extLst>
              </p14:cNvPr>
              <p14:cNvContentPartPr/>
              <p14:nvPr/>
            </p14:nvContentPartPr>
            <p14:xfrm>
              <a:off x="392400" y="2160"/>
              <a:ext cx="10724760" cy="684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021F40-FC8B-641E-EAEC-83E9AC9DA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040" y="-7200"/>
                <a:ext cx="10743480" cy="68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3208C9-EB70-3D86-4FA7-0411B2BB82A8}"/>
                  </a:ext>
                </a:extLst>
              </p14:cNvPr>
              <p14:cNvContentPartPr/>
              <p14:nvPr/>
            </p14:nvContentPartPr>
            <p14:xfrm>
              <a:off x="848880" y="1103040"/>
              <a:ext cx="7619760" cy="54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3208C9-EB70-3D86-4FA7-0411B2BB8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520" y="1093680"/>
                <a:ext cx="7638480" cy="54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99C37B-91FD-8B3D-CE0F-0FF08F26179D}"/>
                  </a:ext>
                </a:extLst>
              </p14:cNvPr>
              <p14:cNvContentPartPr/>
              <p14:nvPr/>
            </p14:nvContentPartPr>
            <p14:xfrm>
              <a:off x="945000" y="2905560"/>
              <a:ext cx="1800" cy="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99C37B-91FD-8B3D-CE0F-0FF08F2617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5640" y="2896200"/>
                <a:ext cx="2052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0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553F72-E239-9081-66CA-E48A2F6EA856}"/>
                  </a:ext>
                </a:extLst>
              </p14:cNvPr>
              <p14:cNvContentPartPr/>
              <p14:nvPr/>
            </p14:nvContentPartPr>
            <p14:xfrm>
              <a:off x="615960" y="561600"/>
              <a:ext cx="10424880" cy="611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553F72-E239-9081-66CA-E48A2F6EA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552240"/>
                <a:ext cx="10443600" cy="61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E94691-ABE9-5E73-AC93-7D6CA9CCEDB7}"/>
                  </a:ext>
                </a:extLst>
              </p14:cNvPr>
              <p14:cNvContentPartPr/>
              <p14:nvPr/>
            </p14:nvContentPartPr>
            <p14:xfrm>
              <a:off x="6865560" y="3358440"/>
              <a:ext cx="3882960" cy="307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E94691-ABE9-5E73-AC93-7D6CA9CCED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6200" y="3349080"/>
                <a:ext cx="3901680" cy="30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CFFAA-A0F9-ACE4-7AC5-53D79D81007E}"/>
              </a:ext>
            </a:extLst>
          </p:cNvPr>
          <p:cNvGrpSpPr/>
          <p:nvPr/>
        </p:nvGrpSpPr>
        <p:grpSpPr>
          <a:xfrm>
            <a:off x="339861" y="5452115"/>
            <a:ext cx="1249200" cy="1419713"/>
            <a:chOff x="339861" y="5452115"/>
            <a:chExt cx="1249200" cy="14197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407196-1634-8751-05B5-CA468484ECB4}"/>
                    </a:ext>
                  </a:extLst>
                </p14:cNvPr>
                <p14:cNvContentPartPr/>
                <p14:nvPr/>
              </p14:nvContentPartPr>
              <p14:xfrm>
                <a:off x="426261" y="5549908"/>
                <a:ext cx="623880" cy="432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407196-1634-8751-05B5-CA468484EC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261" y="5540908"/>
                  <a:ext cx="641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741BB1-867B-EB40-AD67-C4D45D0EBE75}"/>
                    </a:ext>
                  </a:extLst>
                </p14:cNvPr>
                <p14:cNvContentPartPr/>
                <p14:nvPr/>
              </p14:nvContentPartPr>
              <p14:xfrm>
                <a:off x="339861" y="6130588"/>
                <a:ext cx="939960" cy="63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741BB1-867B-EB40-AD67-C4D45D0EBE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861" y="6121948"/>
                  <a:ext cx="9576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050A0B-029D-974B-2A63-339541846194}"/>
                    </a:ext>
                  </a:extLst>
                </p14:cNvPr>
                <p14:cNvContentPartPr/>
                <p14:nvPr/>
              </p14:nvContentPartPr>
              <p14:xfrm>
                <a:off x="353541" y="5982628"/>
                <a:ext cx="1235520" cy="88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050A0B-029D-974B-2A63-3395418461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541" y="5973628"/>
                  <a:ext cx="125316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BFCE31-420F-A329-F46B-F0FCE5A09526}"/>
                    </a:ext>
                  </a:extLst>
                </p14:cNvPr>
                <p14:cNvContentPartPr/>
                <p14:nvPr/>
              </p14:nvContentPartPr>
              <p14:xfrm>
                <a:off x="393861" y="5452115"/>
                <a:ext cx="668880" cy="56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BFCE31-420F-A329-F46B-F0FCE5A09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221" y="5443115"/>
                  <a:ext cx="6865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2688F3-BE29-BB1B-364F-29E2B9F9CEAD}"/>
                    </a:ext>
                  </a:extLst>
                </p14:cNvPr>
                <p14:cNvContentPartPr/>
                <p14:nvPr/>
              </p14:nvContentPartPr>
              <p14:xfrm>
                <a:off x="1011261" y="6212795"/>
                <a:ext cx="54360" cy="47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2688F3-BE29-BB1B-364F-29E2B9F9CE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261" y="6203795"/>
                  <a:ext cx="720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17BEB3-705B-06E3-15B2-F2E12CFA8EB5}"/>
                    </a:ext>
                  </a:extLst>
                </p14:cNvPr>
                <p14:cNvContentPartPr/>
                <p14:nvPr/>
              </p14:nvContentPartPr>
              <p14:xfrm>
                <a:off x="791301" y="6407555"/>
                <a:ext cx="484920" cy="25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17BEB3-705B-06E3-15B2-F2E12CFA8E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2661" y="6398915"/>
                  <a:ext cx="5025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4A3224-D749-9419-843D-FDC808E1823F}"/>
              </a:ext>
            </a:extLst>
          </p:cNvPr>
          <p:cNvGrpSpPr/>
          <p:nvPr/>
        </p:nvGrpSpPr>
        <p:grpSpPr>
          <a:xfrm>
            <a:off x="9921621" y="5004995"/>
            <a:ext cx="1171440" cy="1259640"/>
            <a:chOff x="9921621" y="5004995"/>
            <a:chExt cx="1171440" cy="12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F992AD-4C9E-F0C0-AF56-E0C65449D17A}"/>
                    </a:ext>
                  </a:extLst>
                </p14:cNvPr>
                <p14:cNvContentPartPr/>
                <p14:nvPr/>
              </p14:nvContentPartPr>
              <p14:xfrm>
                <a:off x="10005861" y="5609795"/>
                <a:ext cx="474120" cy="65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F992AD-4C9E-F0C0-AF56-E0C65449D1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97221" y="5601155"/>
                  <a:ext cx="49176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6411D3-064D-7726-2AD1-6A1C7E671052}"/>
                    </a:ext>
                  </a:extLst>
                </p14:cNvPr>
                <p14:cNvContentPartPr/>
                <p14:nvPr/>
              </p14:nvContentPartPr>
              <p14:xfrm>
                <a:off x="9921621" y="5651195"/>
                <a:ext cx="633240" cy="52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6411D3-064D-7726-2AD1-6A1C7E6710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12621" y="5642195"/>
                  <a:ext cx="6508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8D0121-33E0-2A87-0DC5-678CA1925DA6}"/>
                    </a:ext>
                  </a:extLst>
                </p14:cNvPr>
                <p14:cNvContentPartPr/>
                <p14:nvPr/>
              </p14:nvContentPartPr>
              <p14:xfrm>
                <a:off x="10630461" y="5004995"/>
                <a:ext cx="462600" cy="46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8D0121-33E0-2A87-0DC5-678CA1925D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21461" y="4995995"/>
                  <a:ext cx="480240" cy="48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EE9323-31C4-B736-9C1A-E18488DB891D}"/>
                  </a:ext>
                </a:extLst>
              </p14:cNvPr>
              <p14:cNvContentPartPr/>
              <p14:nvPr/>
            </p14:nvContentPartPr>
            <p14:xfrm>
              <a:off x="8239341" y="4604675"/>
              <a:ext cx="802440" cy="771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EE9323-31C4-B736-9C1A-E18488DB89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0701" y="4595675"/>
                <a:ext cx="820080" cy="7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81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966E7A-BACE-3C60-9A95-61AE3126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29" y="0"/>
            <a:ext cx="5925671" cy="6850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03F61-F023-5A82-8C88-1ADF142A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85075" cy="3523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0E9C0-A581-CB77-8277-F4BA068E8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3130"/>
            <a:ext cx="3877216" cy="19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A0EC4-4B58-4122-C8F1-BDE91B6B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305" y="1362920"/>
            <a:ext cx="3000794" cy="5115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5722EB-8680-F36B-5397-50CE2A63F8FA}"/>
                  </a:ext>
                </a:extLst>
              </p14:cNvPr>
              <p14:cNvContentPartPr/>
              <p14:nvPr/>
            </p14:nvContentPartPr>
            <p14:xfrm>
              <a:off x="157320" y="8280"/>
              <a:ext cx="8762040" cy="672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5722EB-8680-F36B-5397-50CE2A63F8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960" y="-1080"/>
                <a:ext cx="8780760" cy="67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92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45C5C7-C1B1-6C69-1BB3-52DA8646D776}"/>
                  </a:ext>
                </a:extLst>
              </p14:cNvPr>
              <p14:cNvContentPartPr/>
              <p14:nvPr/>
            </p14:nvContentPartPr>
            <p14:xfrm>
              <a:off x="1493640" y="138240"/>
              <a:ext cx="9381960" cy="602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45C5C7-C1B1-6C69-1BB3-52DA8646D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128880"/>
                <a:ext cx="9400680" cy="60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31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2096F9-6ADE-B429-A113-65AD7473B613}"/>
                  </a:ext>
                </a:extLst>
              </p14:cNvPr>
              <p14:cNvContentPartPr/>
              <p14:nvPr/>
            </p14:nvContentPartPr>
            <p14:xfrm>
              <a:off x="75600" y="314280"/>
              <a:ext cx="10315080" cy="591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2096F9-6ADE-B429-A113-65AD7473B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0" y="304920"/>
                <a:ext cx="10333800" cy="59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1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80BD96-6EA8-FD48-F4A7-F6CCE2F21274}"/>
                  </a:ext>
                </a:extLst>
              </p14:cNvPr>
              <p14:cNvContentPartPr/>
              <p14:nvPr/>
            </p14:nvContentPartPr>
            <p14:xfrm>
              <a:off x="743040" y="346320"/>
              <a:ext cx="9771480" cy="54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80BD96-6EA8-FD48-F4A7-F6CCE2F21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336960"/>
                <a:ext cx="979020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1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054D2-66C3-026A-C3A9-903A0D6517BA}"/>
                  </a:ext>
                </a:extLst>
              </p14:cNvPr>
              <p14:cNvContentPartPr/>
              <p14:nvPr/>
            </p14:nvContentPartPr>
            <p14:xfrm>
              <a:off x="165240" y="177120"/>
              <a:ext cx="12008160" cy="622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A054D2-66C3-026A-C3A9-903A0D6517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67760"/>
                <a:ext cx="12026880" cy="62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8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F91DC0-0B09-F40A-39B0-8EBCF7151A01}"/>
                  </a:ext>
                </a:extLst>
              </p14:cNvPr>
              <p14:cNvContentPartPr/>
              <p14:nvPr/>
            </p14:nvContentPartPr>
            <p14:xfrm>
              <a:off x="579240" y="647640"/>
              <a:ext cx="9662760" cy="57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F91DC0-0B09-F40A-39B0-8EBCF7151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638280"/>
                <a:ext cx="968148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72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AF01C1-3FBA-3CEE-1E9D-0A204BE62F2C}"/>
                  </a:ext>
                </a:extLst>
              </p14:cNvPr>
              <p14:cNvContentPartPr/>
              <p14:nvPr/>
            </p14:nvContentPartPr>
            <p14:xfrm>
              <a:off x="2670840" y="1090800"/>
              <a:ext cx="6465960" cy="407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AF01C1-3FBA-3CEE-1E9D-0A204BE62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480" y="1081440"/>
                <a:ext cx="6484680" cy="40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0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579B00-9D40-49E8-AC1A-87D2668363BF}"/>
                  </a:ext>
                </a:extLst>
              </p14:cNvPr>
              <p14:cNvContentPartPr/>
              <p14:nvPr/>
            </p14:nvContentPartPr>
            <p14:xfrm>
              <a:off x="91080" y="439560"/>
              <a:ext cx="11436120" cy="634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579B00-9D40-49E8-AC1A-87D266836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" y="430200"/>
                <a:ext cx="11454840" cy="63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BC53F6-1FD1-214F-C1F5-5FB03D9513BB}"/>
                  </a:ext>
                </a:extLst>
              </p14:cNvPr>
              <p14:cNvContentPartPr/>
              <p14:nvPr/>
            </p14:nvContentPartPr>
            <p14:xfrm>
              <a:off x="3620160" y="2771280"/>
              <a:ext cx="6639840" cy="29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BC53F6-1FD1-214F-C1F5-5FB03D951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800" y="2761920"/>
                <a:ext cx="6658560" cy="29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67715-A5BD-F40A-C8F8-E3829029AF4F}"/>
                  </a:ext>
                </a:extLst>
              </p14:cNvPr>
              <p14:cNvContentPartPr/>
              <p14:nvPr/>
            </p14:nvContentPartPr>
            <p14:xfrm>
              <a:off x="1708560" y="193320"/>
              <a:ext cx="10112040" cy="549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67715-A5BD-F40A-C8F8-E3829029AF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9200" y="183960"/>
                <a:ext cx="10130760" cy="55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34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5EF018-C3FA-01D8-F3AA-B611A945661E}"/>
                  </a:ext>
                </a:extLst>
              </p14:cNvPr>
              <p14:cNvContentPartPr/>
              <p14:nvPr/>
            </p14:nvContentPartPr>
            <p14:xfrm>
              <a:off x="1096920" y="528480"/>
              <a:ext cx="6907320" cy="518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5EF018-C3FA-01D8-F3AA-B611A9456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560" y="519120"/>
                <a:ext cx="6926040" cy="52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5DBD86-48B9-52AE-1E15-308DE27B903B}"/>
                  </a:ext>
                </a:extLst>
              </p14:cNvPr>
              <p14:cNvContentPartPr/>
              <p14:nvPr/>
            </p14:nvContentPartPr>
            <p14:xfrm>
              <a:off x="1705680" y="754560"/>
              <a:ext cx="884880" cy="11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5DBD86-48B9-52AE-1E15-308DE27B9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320" y="745200"/>
                <a:ext cx="90360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31FDC-B97D-3275-DA5B-784FA9FF1483}"/>
                  </a:ext>
                </a:extLst>
              </p14:cNvPr>
              <p14:cNvContentPartPr/>
              <p14:nvPr/>
            </p14:nvContentPartPr>
            <p14:xfrm>
              <a:off x="192600" y="690480"/>
              <a:ext cx="11399760" cy="55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31FDC-B97D-3275-DA5B-784FA9FF1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240" y="681120"/>
                <a:ext cx="11418480" cy="55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A133A-9B53-2972-6B8E-E9B68F5C36B1}"/>
                  </a:ext>
                </a:extLst>
              </p14:cNvPr>
              <p14:cNvContentPartPr/>
              <p14:nvPr/>
            </p14:nvContentPartPr>
            <p14:xfrm>
              <a:off x="202680" y="3318480"/>
              <a:ext cx="4461120" cy="253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A133A-9B53-2972-6B8E-E9B68F5C36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320" y="3309120"/>
                <a:ext cx="4479840" cy="25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09869F-665C-4657-1DAC-2D7E2F0B92A5}"/>
                  </a:ext>
                </a:extLst>
              </p14:cNvPr>
              <p14:cNvContentPartPr/>
              <p14:nvPr/>
            </p14:nvContentPartPr>
            <p14:xfrm>
              <a:off x="1033560" y="860040"/>
              <a:ext cx="9028440" cy="44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09869F-665C-4657-1DAC-2D7E2F0B9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200" y="850680"/>
                <a:ext cx="9047160" cy="44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819D7F-41B1-7476-EFB9-434213EC9079}"/>
                  </a:ext>
                </a:extLst>
              </p14:cNvPr>
              <p14:cNvContentPartPr/>
              <p14:nvPr/>
            </p14:nvContentPartPr>
            <p14:xfrm>
              <a:off x="87480" y="1311120"/>
              <a:ext cx="7818120" cy="489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819D7F-41B1-7476-EFB9-434213EC90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20" y="1301760"/>
                <a:ext cx="7836840" cy="4915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58D94D-8FAA-C711-6EB9-188DFED51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45" y="4586891"/>
            <a:ext cx="5591955" cy="2314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EA9E8F-0FA5-19CC-334F-DC8DD0069B77}"/>
                  </a:ext>
                </a:extLst>
              </p14:cNvPr>
              <p14:cNvContentPartPr/>
              <p14:nvPr/>
            </p14:nvContentPartPr>
            <p14:xfrm>
              <a:off x="6169680" y="805320"/>
              <a:ext cx="3105720" cy="537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EA9E8F-0FA5-19CC-334F-DC8DD0069B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0320" y="795960"/>
                <a:ext cx="3124440" cy="53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9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2023-08-18T10:15:34Z</dcterms:created>
  <dcterms:modified xsi:type="dcterms:W3CDTF">2023-08-19T19:38:11Z</dcterms:modified>
</cp:coreProperties>
</file>