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19:39:18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4950 2170 817 0,'0'0'462'16,"84"-8"-285"-16,-47-2 51 0,-6-7-63 0,-20 8-64 16,-11-1-34-16,0 7-37 15,-6 2-30-15,-11 1 0 16,-11 0 0-16,-8 0 0 16,-7 0 0-16,-5 7 0 15,-4 3 0-15,0-1 0 16,0 1 0-16,5-3 0 15,4-2-8-15,9-1-7 16,16-1 10-16,5-1 1 0,10-1 2 16,3-1 2-16,0 1 6 15,0-1-5 1,0 1 1-16,0 1-1 0,0 0-1 16,0 3 1-16,0 1-2 15,-8 8 0-15,-1 6-1 16,-4 5 4-16,1 3-4 15,0 5 2-15,0 4-2 16,6 1-1-16,1 1-2 16,2 2 5-16,3-5-6 15,0-4-9-15,0-8 5 16,0-7 10-16,0-6-4 16,0-8 3-16,5-3 1 0,2 0 7 15,13 0 14 1,4-6-16-16,4-6-2 0,2-3 4 15,-3 0 8 1,3-2-12-16,-2-2 9 0,0 2-12 16,-1 2 0-16,-5 4 0 15,-8 4 0-15,-1 4 0 16,-2 3 0-16,-2 0 0 16,4 4 0-16,2 11 0 15,3 10 0-15,0 5 0 16,3 4 0-16,-4 8 0 0,-6 3 0 15,-5 6 0 1,-6-2 0-16,0-1 0 0,-12-3 0 16,-13-7 0-1,-11-5 0-15,-10-6 0 0,-5-5 0 16,-9-6 0 0,5-7-18-16,9-3 0 0,15-5-18 15,14 0-41-15,14 2-20 16,3-1-44-16,31-1-83 15,20-1-531-15</inkml:trace>
  <inkml:trace contextRef="#ctx0" brushRef="#br0" timeOffset="255.52">5592 2757 1239 0,'0'0'144'0,"0"0"-100"15,0 0 113-15,155-44-99 16,-64 43-30-16,8 1 3 15,-3 0-31-15,1 0-31 0,0 0-115 16,9 0-143 0,-8 0-207-16</inkml:trace>
  <inkml:trace contextRef="#ctx0" brushRef="#br0" timeOffset="469.77">6167 2452 495 0,'0'0'934'16,"0"0"-897"-16,-83-17 104 0,71 27-37 16,4 21-81-1,1 16 29-15,0 12-25 16,2 12-22-16,5 3-4 16,0 4-1-16,3-6-32 15,13-11-135-15,4-10-83 16,14-15-135-16,6-16-317 0</inkml:trace>
  <inkml:trace contextRef="#ctx0" brushRef="#br0" timeOffset="968.25">7395 2559 392 0,'0'0'1081'15,"51"-100"-998"-15,-51 52 31 16,-20 1 15-16,-23 5-47 0,-5 5-40 16,-4 12-17-16,1 9-17 15,0 13-1-15,-4 3-6 16,-3 11-2-16,0 18-5 16,6 7-21-16,10 7-33 15,12 3-34-15,11 1 16 16,10 1-17-16,9 2 15 15,0 0 56-15,15 0 23 16,16 1 1-16,8 2 3 16,1 1 13-16,5 0 12 0,-5-3 10 15,-7-1 1 1,-6-5-5-16,-15-6-1 0,-11-3-10 16,-1-4-16-16,-21-6 3 15,-16-8-7-15,-6-7-3 16,-2-11-9-16,5 0 6 15,4-25 3-15,8-12 5 16,10-16 13-16,15-5-2 16,10-2-3-16,41-1 15 15,21 3 20-15,14 3 10 16,4 5-20-16,-10 10-4 16,-8 6-34-16,-11 8-6 15,-16 4-97-15,-14 3-241 16,-19 2-654-16</inkml:trace>
  <inkml:trace contextRef="#ctx0" brushRef="#br0" timeOffset="3779.95">5014 5048 440 0,'0'0'680'0,"0"0"-538"16,0 0 62-16,0 0 0 16,0 0-79-16,0 0-49 15,0 0-10-15,5-65-47 0,-8 7 4 16,-2-3-11-16,2-8-4 16,-1-4-1-16,-2 2-5 15,-1 2-2-15,2 11 0 16,2 12 4-16,3 14 2 15,0 13-6 1,0 9 0-16,0 7-2 0,3 3-9 16,10 10 2-16,4 16 9 15,10 13 0-15,-2 7 0 16,9 6-3-16,1-2 2 16,-2-7-3-16,-2-8 2 15,-4-12 2-15,-10-12 3 16,-9-6 4-16,-2-5 0 15,-3-8 3-15,4-20-3 16,2-8-7-16,2-11 2 0,2-11 4 16,2-2 3-16,4 2 1 15,4 4-10-15,-1 10 0 16,4 15 0-16,-4 8 0 16,-4 12 0-16,0 9 0 15,1 3 0-15,2 30 0 16,3 17 0-16,1 13 0 15,-1 12 0-15,-6 3 0 16,0-3 0-16,-6-3 0 16,1-9-88-16,-4-12-95 0,2-17-123 15,2-20-191-15,8-14-420 16</inkml:trace>
  <inkml:trace contextRef="#ctx0" brushRef="#br0" timeOffset="4152.24">6172 4545 1240 0,'0'0'57'16,"88"-24"35"-16,-55 18 80 0,-5 2-28 15,-4 2-68-15,-8 2-47 16,-2 0-16-16,-2 16-13 15,-4 15-3-15,0 12 2 0,-8 10-3 16,0 8 2-16,0 6-5 16,-12-2-8-16,-7-1-12 15,-5-12-12-15,-6-15-26 16,-1-15-42-16,-7-16 42 16,-8-6 50-16,-2-23 15 15,-4-21 25-15,2-12-25 16,12-6 0-16,13 1-73 15,20 8 22-15,5 11 25 16,12 9-31-16,21 6-2 16,6 8-34-16,6 6 27 15,5 9-65-15,4 4-156 0</inkml:trace>
  <inkml:trace contextRef="#ctx0" brushRef="#br0" timeOffset="4691.33">6862 4640 555 0,'0'0'778'0,"0"0"-663"15,0 0 62-15,0 0 7 16,0 0-92-16,0 0-89 16,0-20-3-16,0 48-3 0,0 17 3 15,0 16 24 1,0 12-16-16,2 6 10 0,13-1-4 16,3-9-5-16,4-13-9 15,-3-19 0-15,-5-17 0 16,-2-15 35-16,1-5 3 15,4-25-38-15,8-19 0 16,5-15 0-16,3-14 0 16,1-6 0-16,3-1 0 15,-1 10 0-15,-6 14 0 16,-5 13 0-16,-4 14 0 16,0 16-28-16,9 13-125 15,16 16-358-15,18 23-555 16</inkml:trace>
  <inkml:trace contextRef="#ctx0" brushRef="#br0" timeOffset="5149.85">8508 5155 1332 0,'0'0'31'0,"0"0"-25"0,0 0 85 15,0 0 46-15,0 0-77 16,0 0-31-16,8 50 38 15,-8-78 43-15,-2-18-45 16,2-24-53-16,0-16-5 16,13-7-4-16,12 3-3 15,8 10 2-15,3 16-1 16,4 17 4-16,-3 13-3 16,-4 12 2-16,-5 13 1 15,0 9 7-15,4 12-12 16,1 26-5-16,1 18 0 15,-4 9-11-15,-10 11-13 0,-7 4-11 16,-13-4-91-16,0-10-42 16,-10-17-92-16,-16-16-192 15,-9-22-134-15</inkml:trace>
  <inkml:trace contextRef="#ctx0" brushRef="#br0" timeOffset="5304.33">8533 4858 708 0,'0'0'266'16,"0"0"-63"-16,91-8-12 16,-42 13-77-16,9 7-38 15,-2 5-59-15,0 2-14 16,-2-5-3-16,-2-1-36 0,3-9-76 16,6-4-280-1,2-4-413-15</inkml:trace>
  <inkml:trace contextRef="#ctx0" brushRef="#br0" timeOffset="5602.84">9265 4520 1112 0,'0'0'91'0,"0"0"24"0,0 0 15 16,0 0-44-16,0 0-76 15,75 76-2-15,-59-30 0 16,5 7 2-16,6 6-1 16,6 4-8-16,4 1-1 15,8-3-1-15,-2-5-15 16,-1-11-67-16,-2-13-72 15,0-17-71-15,-1-15-57 16,3-11-144-16</inkml:trace>
  <inkml:trace contextRef="#ctx0" brushRef="#br0" timeOffset="5783.42">9780 4696 663 0,'0'0'121'15,"0"0"58"-15,-86-61 42 0,56 58-90 16,-2 3-75-16,-2 11-30 15,-2 17 2-15,-4 6-12 16,-2 4-9-16,2 4-7 16,7-3-18-16,5-8-60 15,10-6-81-15,12-10-119 16,6-11-99-16</inkml:trace>
  <inkml:trace contextRef="#ctx0" brushRef="#br0" timeOffset="5979.16">10059 4882 1014 0,'0'0'28'0,"3"77"-16"16,-6-28 45-16,-11 3 28 15,-5 0-71-15,4-1-14 16,2-9-38-16,8-9-73 15,5-14-158-15,13-15-292 16</inkml:trace>
  <inkml:trace contextRef="#ctx0" brushRef="#br0" timeOffset="6564.07">10876 4772 1022 0,'0'0'203'0,"0"0"-177"16,0 0 63-16,0 0 58 15,57-77 9-15,-71 56-149 16,-19-2 3-16,-11 2 4 16,-6 2-4-16,1 7-9 15,2 2-1-15,5 1-4 0,3 5 0 16,6-2-11-1,3 1 0-15,7 0 2 0,3 4 9 16,8 1-5-16,6 0 4 16,1 0-5-16,3 0 2 15,-1 8-8-15,-3 9 1 16,3 3 15-16,-2 6 21 16,1 3-12-16,1 3-5 15,0 1-1-15,3 0-1 16,0-2 1-16,0-5 1 15,0-4 1-15,7-5 7 16,1-6 5-16,-2-5 1 16,3-2-5-16,6-3 9 15,0-1-2-15,12 0 6 0,4 0-1 16,6-1 7-16,0-8 5 16,-1 5-3-16,-1 0-2 15,-7 2-9-15,-7 2-13 16,-8 0-9-16,-5 9 3 15,-1 13-4-15,-7 9-10 16,0 8 8-16,-15 3-1 16,-16 2-6-16,-11-1 4 15,-10 0-24-15,-5-6-25 16,-8-8-11-16,-6-7-33 16,-4-15-100-16,-3-7-135 15,3-16-284-15</inkml:trace>
  <inkml:trace contextRef="#ctx0" brushRef="#br0" timeOffset="7541.31">5195 6039 1543 0,'0'0'97'0,"0"0"20"16,0 0-42-16,0 0-13 15,0 0-57-15,0 0-3 0,-11 120 5 16,-8-52-6-16,4 7 3 16,-3 5-4-16,6 2-8 15,5-5-46-15,4-11-49 16,3-11-68-16,0-15 25 15,10-18 47-15,-4-16 66 16,0-6 33-16,-3-17 37 16,0-19-21-16,3-12 5 15,3-10 10-15,3-4-15 16,7-5 0-16,5 2 11 16,10 2 17-16,5 6 33 15,3 4-4-15,4 6-9 16,-1 1 8-16,3 5-41 0,1 2-6 15,-4 6-1-15,-3 8-4 16,-4 8-8-16,-8 10 11 16,-9 5-13-16,-5 2-8 15,-5 4-2-15,2 20-2 16,-4 7-3-16,-4 8 4 16,-5 5 1-16,0 0 4 15,-8-1-4-15,-14-4-1 16,-2-8 1-16,0-8-8 15,2-5 4-15,-2-10 0 16,0-8-9-16,-4 0-2 16,-5-8-11-16,2-16-38 0,-1-2-57 15,7-3-87 1,16 2-111-16,9 0-198 0</inkml:trace>
  <inkml:trace contextRef="#ctx0" brushRef="#br0" timeOffset="7922.05">6155 6174 970 0,'0'0'67'0,"0"0"84"15,-56-95 58-15,41 71-52 16,4 7-42-16,2 7-58 0,3 8-24 15,-2 2-25-15,0 19-8 16,2 18-12-16,0 13 10 16,6 9 1-16,0 8 1 15,0-1 10-15,0-5-10 16,6-14-27-16,6-18-27 16,3-15-16-16,0-14 70 15,9 0 20-15,1-8 0 16,3-14-14-16,-1-4-3 15,0-7 0-15,0-3 1 16,0-5 5-16,3-2-5 16,-5-1 2-16,-4 5-6 15,-6 1-7-15,-5 6-13 0,-1 6-9 16,2 9-118-16,8 10-160 16,8 7-407-16</inkml:trace>
  <inkml:trace contextRef="#ctx0" brushRef="#br0" timeOffset="8330.45">7068 6151 1055 0,'0'0'209'0,"0"0"-194"15,0 0 21-15,-85-76 40 0,52 76-18 16,-1 0-25-16,4 17-31 15,3 9-2-15,8 5-7 16,7 3 5-16,9 1 2 16,3-4 4-16,0-3-4 15,12-8-2-15,12-7 2 16,7-6 22-16,10-3-7 16,5-4-2-16,-1 0-5 15,-4 0-7-15,-10 0 11 16,-11-4 3-16,-7 3 10 15,-8 1 0-15,-4 0-8 16,-1 0-17-16,0 8-2 16,0 11 2-16,0 5 3 0,-7 1-2 15,-2 2-1-15,-6-1-1 16,1-7-18-16,-6-5-15 16,-6-6-30-16,-2-8-9 15,3 0-69-15,5-7-109 16,17-15-195-16</inkml:trace>
  <inkml:trace contextRef="#ctx0" brushRef="#br0" timeOffset="8571.07">7429 6191 1024 0,'0'0'73'0,"0"0"-25"16,0 0 75-16,0 0-16 15,0 0-83-15,0 0 19 0,17 96 2 16,-23-47 5-16,1 4-26 16,4-2-21-16,1-3 2 15,0-8-5-15,0-12-5 16,1-11-39-16,8-11-23 16,4-6-57-16,1-9-76 15,8-22-190-15,-1-13-139 16</inkml:trace>
  <inkml:trace contextRef="#ctx0" brushRef="#br0" timeOffset="8741.83">7645 6202 870 0,'0'0'101'0,"0"0"-58"0,0 0 8 16,0 0 54-16,71 91-11 16,-60-40-55-16,-3 0-24 15,-5-1-8-15,-2-3-4 16,-1-7-3-16,0-7-32 15,0-8-57-15,0-11-96 16,-3-11-131-16,-10-3-146 16</inkml:trace>
  <inkml:trace contextRef="#ctx0" brushRef="#br0" timeOffset="8920.92">7514 6396 573 0,'0'0'129'0,"0"0"19"16,100 0 12-16,-58 0-54 16,-1 0-75-1,3 0-31-15,2 0-26 0,2 0-93 16,1 0-203-16</inkml:trace>
  <inkml:trace contextRef="#ctx0" brushRef="#br0" timeOffset="9526.14">8785 6695 456 0,'0'0'124'15,"0"0"34"-15,0 0 116 16,0 0-42-16,0 0-62 15,0 0-64-15,15-30-63 16,-3 3-14-16,9-10-13 16,4-6-9-16,8-6-4 15,3-3 0-15,3 3-2 16,-1 7-1-16,-2 9-4 0,-3 13 4 16,-2 11-11-16,-1 9 3 15,0 12 1-15,-2 20 7 16,-3 16 3-16,-5 10 1 15,-5 8-4-15,-8 2-3 16,-7-4-16-16,0-11-51 16,-10-11-43-16,-17-12-93 15,-4-17-88-15,-7-13-109 16</inkml:trace>
  <inkml:trace contextRef="#ctx0" brushRef="#br0" timeOffset="9689.1">8966 6493 900 0,'0'0'167'16,"116"7"-125"-16,-58 8-19 15,-4 2-5-15,-6 4-18 16,-2-1 0-16,-3-5-50 16,0-8-67-16,1-7-69 15,2-11-143-15</inkml:trace>
  <inkml:trace contextRef="#ctx0" brushRef="#br0" timeOffset="10038">9592 6261 842 0,'0'0'77'16,"0"0"-58"-16,0 0-11 15,12 94 158-15,10-38-58 16,5 7-54-16,1-5-10 15,1 0-20-15,-1-8-23 16,8-6-1-16,1-8-59 16,11-10-67-16,3-13-75 15,1-13 5-15,-3-10 59 16,-7-26 59-16,-14-20 20 16,-17-9 51-16,-11-5 0 15,-9 2 7-15,-24 9 54 0,-6 14 22 16,-4 14 51-1,9 14 12-15,4 17-57 0,6 11-4 16,3 31 12-16,-1 17 28 16,-4 13-79-16,-8 0-31 15,-11-2-8-15,-16-10-57 16,-15-15-185-16,-6-21-595 16</inkml:trace>
  <inkml:trace contextRef="#ctx0" brushRef="#br0" timeOffset="10749.06">5141 7761 1619 0,'0'0'9'0,"0"0"-9"0,0 0-1 15,0 0 1 1,-9 133 28-16,-6-58-23 0,-6 6-5 15,-4 5-8-15,3 4-85 16,-5-8-98-16,10-18-158 16</inkml:trace>
  <inkml:trace contextRef="#ctx0" brushRef="#br0" timeOffset="11080.02">5099 7765 1202 0,'75'-88'57'0,"7"10"45"16,1 8-21-16,-9 11 20 0,-12 16-12 16,-16 13-13-1,-16 14-29-15,-13 10-27 0,-7 6-16 16,-7 6-4 0,0 23-6-16,-3 14 6 0,0 12-5 15,0 2-1-15,0 6 6 16,-9-2-2-16,-6-1 2 15,-4-7-13-15,-8-8 1 16,-3-13 4-16,-1-12-9 16,-1-12-12-16,1-8-39 15,3-10 28-15,2-20 2 16,9-8-21-16,11-3-38 16,6 2 14-16,6 5-62 15,16 8-17-15,5 8-79 0,-2 12 1 16,-2 6-155-16</inkml:trace>
  <inkml:trace contextRef="#ctx0" brushRef="#br0" timeOffset="11795.28">5338 7939 665 0,'0'0'148'0,"0"0"-63"15,85-75 62-15,-64 52 11 16,6 6-23-16,-5 3-26 16,-4 4-39-16,-5 5-18 15,-5 5-5-15,1 0-33 16,-5 8-14-16,-1 18 0 16,-1 10 1-16,-2 6 4 15,0 7-8-15,0 1 3 16,-3 1-17-16,-12-1-22 15,-3-6-36-15,-9-10 3 16,-6-16 14-16,-8-18-18 0,-7-4 31 16,-4-32 3-1,1-16-130-15,9-10 40 0,14-5 13 16,10-4 111-16,15 7 8 16,3 7 42-16,21 8 43 15,13 14 30-15,9 14-28 16,5 15-3-16,3 6-30 15,2 27-26-15,-5 16-2 16,-9 15-9-16,-9 5-17 16,-9 9-4-16,-8-1-36 15,-7 0-29-15,3-4-43 16,2-10-109-16,6-12-207 16</inkml:trace>
  <inkml:trace contextRef="#ctx0" brushRef="#br0" timeOffset="12303.17">5918 8589 1162 0,'0'0'40'0,"0"0"-33"15,0 0 70-15,0 0 5 16,0 0-45-16,0 0-5 15,-16-78-17-15,13 15 2 16,0-14-7-16,3-18-9 16,0-7-1-16,16 6 0 0,5 9-6 15,6 21 5-15,-2 19 2 16,-2 16 7-16,-7 15-3 16,-4 16-5-16,3 5-7 15,1 27 7-15,5 17 3 16,5 16 2-16,5 11-4 15,6 5 3-15,-1-4 2 16,4-10 3-16,-8-20 1 16,-4-16 7-16,-7-19 6 15,-6-12 11-15,-2-8 31 16,1-27-26-16,-1-16-24 16,-4-12-7-16,-3-2 2 0,3 4 0 15,1 13-1-15,1 17 7 16,-2 15 3-16,7 16 7 15,-2 8-23-15,2 34-3 16,-1 24-1-16,0 17-5 16,-5 9-13-16,2 3-1 15,5-4-27-15,-1-9-73 16,2-14-38-16,1-24-80 16,2-25-272-16</inkml:trace>
  <inkml:trace contextRef="#ctx0" brushRef="#br0" timeOffset="12660.18">7134 7983 1163 0,'0'0'82'15,"92"-2"-34"-15,-62 2 39 16,-9 8-42-16,-9 12-6 15,-6 11-27-15,-6 13-2 16,0 11-4-16,0 12 12 16,0 4-12-16,-1 1-2 15,-7-1-4-15,0-9-8 16,-6-10-6-16,-3-14 13 0,-4-17-3 16,-1-11 4-1,-5-10 2-15,-4-17 31 0,1-21-11 16,0-13-17-1,8-10 4-15,7-7-9 0,13-6-14 16,2-2-16-16,21 6-28 16,12 10-11-16,7 18-45 15,3 19-59-15,-2 20-59 16,-2 3-84-16</inkml:trace>
  <inkml:trace contextRef="#ctx0" brushRef="#br0" timeOffset="13050.1">7659 8012 736 0,'0'0'183'0,"0"0"-150"15,0 0 99-15,0 0 42 16,0 0-102-16,0 0-61 15,12 16-11-15,-6 34 67 16,3 18-27-16,4 10-9 16,-1 5 6-16,4 3 8 15,-1-4-21-15,5-7 6 16,-2-10 0-16,4-17 16 16,-3-16 14-16,-2-14 8 15,-5-10-26-15,-3-8 45 16,1-2-31-16,5-22-18 0,6-14-33 15,3-12-5-15,3-12 0 16,1-8 0-16,6-8 0 16,1-5 0-16,1-5-50 15,2 6-17-15,1 19-67 16,3 22-137-16,4 26-139 16,6 15-504-16</inkml:trace>
  <inkml:trace contextRef="#ctx0" brushRef="#br0" timeOffset="13998.67">9244 8317 1114 0,'0'0'55'0,"0"0"3"16,0 0-14-16,0 0-10 16,59 93 8-16,-59-55-5 0,0 4-5 15,-15 1-26-15,-5-4 2 16,1-5-3-16,-2-10-10 16,7-8 4-16,3-11-4 15,8-5 5-15,3-8 21 16,1-22 21-16,20-13-37 15,12-10 27-15,9-6 2 16,10-1-3-16,9 3-2 16,11 1 7-16,-1 6 5 15,-2 6-18-15,-11 10-5 16,-12 12 4-16,-9 7-5 16,-11 9-7-16,-5 6-10 15,-5 14-12-15,-5 23 5 16,-2 12 6-16,-4 7 1 0,-5 4-1 15,0-1 0-15,-7-7-3 16,-8-4-15-16,-6-11 0 16,8-13 17-16,-2-9-3 15,9-9 5-15,3-3 4 16,3-3 9-16,0 0 17 16,12-17-2-16,16-3-22 15,8-1-5-15,7 4-1 16,2 1 6-16,0 5-6 15,-3 4 2-15,-10 3-2 16,-9 1 12-16,-13 3 4 16,-5 0-9-16,-5 3-7 15,0 21-18-15,0 12 17 16,0 8-2-16,-2 1-5 0,-14-1 8 16,-11-5-10-16,-17-6 5 15,-14-6 5-15,-8-9 0 16,-5-7-7-16,4-11-45 15,6 0-91-15,9 0-102 16,11-10-64-16,21-5-41 16,20-2-105-16</inkml:trace>
  <inkml:trace contextRef="#ctx0" brushRef="#br0" timeOffset="14269.08">10265 8229 1272 0,'0'0'127'15,"82"77"-126"-15,-51-25 14 16,-1 5-11-16,-8 3 0 15,-5-2-2-15,-4-2 0 16,-4-6-4-16,2-8-28 16,3-8-81-16,4-16-130 0,12-13-374 15</inkml:trace>
  <inkml:trace contextRef="#ctx0" brushRef="#br0" timeOffset="14470.21">10721 8246 964 0,'0'0'23'0,"-91"-6"46"16,45 18-6-16,3 22-38 15,2 12 42-15,-2 3-28 16,0 0-24-16,-2-1-7 16,0-3-7-16,6-6-1 15,8-8-15-15,10-9-93 0,15-10-97 16,6-9-95-16,11-3-44 15</inkml:trace>
  <inkml:trace contextRef="#ctx0" brushRef="#br0" timeOffset="14658.55">10773 8461 580 0,'0'0'131'15,"6"104"-105"-15,-6-40-9 16,0 0-3-16,0-1-14 0,-7-4-6 16,-1-8-3-16,7-9-33 15,1-13-90-15,1-10-180 16</inkml:trace>
  <inkml:trace contextRef="#ctx0" brushRef="#br0" timeOffset="15452.92">11798 8514 149 0,'0'0'513'0,"0"0"-399"0,0 0 27 16,0 0-16 0,0 0 30-16,0 0-64 0,15-55-64 15,-37 45 5-15,-11 0-19 16,-9 1 0-16,-10-1-10 16,-5-2 8-16,-1 2-6 15,6 1-5-15,1 2 0 16,11 1 6-16,4 2-6 15,12 0 0-15,11 2 3 16,8 2-2-16,5 0 1 16,0 0-2-16,0 0-2 15,0 10 1-15,0 7 1 16,0 7 9-16,0 6-7 16,-7 2-1-16,-1 3 0 0,-2-2 0 15,5-1-1-15,-1-4 2 16,5-5-2-16,1-6-3 15,0-7-3-15,0-6 6 16,12-4 49-16,12 0 6 16,6-1-5-16,4-13 5 15,2-2-13-15,4 1-22 16,-1 3-4-16,-3 2-6 16,-8 5 10-16,-7 2 0 15,-12 2 2-15,-8 1-8 16,-1 0-14-16,0 19-25 15,-12 14 25-15,-10 12 8 16,-8 4-6-16,-1-1-2 0,-7-5-14 16,-9-16 7-1,-8-11 7-15,-8-11 4 0,3-5-4 16,5-5-18-16,9-12-48 16,13 1-55-16,14 6-19 15,10 3-60-15,9 4-165 16,0 3-125-16</inkml:trace>
  <inkml:trace contextRef="#ctx0" brushRef="#br0" timeOffset="16340.12">5827 9724 1269 0,'0'0'36'0,"0"0"-15"16,0 0 25-16,21 98 51 15,-21-37-47-15,-15 9-29 16,-3 3-13-16,-1 0-4 16,4-6-4-16,8-12-9 15,5-13-94-15,2-15-10 0,0-20-186 16,13-7-166-1</inkml:trace>
  <inkml:trace contextRef="#ctx0" brushRef="#br0" timeOffset="16643.93">5788 9932 903 0,'0'0'162'0,"27"-85"-5"16,-3 42-11-16,9 4-38 15,6 0-56-15,4 2-19 16,8 2 4-16,5 3 21 15,2 5-17-15,-2 3-1 0,-1 6 6 16,-12 2-22 0,-10 5-14-16,-13 5-8 0,-10 1 1 15,-7 5-3 1,-3 5-7-16,0 21-45 0,0 13 50 16,-6 8-12-1,-12 1 4-15,-3-4 0 0,-3-8 1 16,-1-13 7-16,-5-9 2 15,-6-8 7-15,-4-6 4 16,1-3-6-16,3-14-5 16,8-1-80-16,10 0-59 15,18 2-48-15,18 3-195 16</inkml:trace>
  <inkml:trace contextRef="#ctx0" brushRef="#br0" timeOffset="17071.41">6849 9749 1024 0,'0'0'72'0,"0"0"-50"15,0 0 118-15,0 0 8 16,0 0-86-16,0 0-40 15,-39-60-10-15,36 64-10 16,-4 17-2-16,-4 8 1 0,-2 10-5 16,7 3-2-1,3 6 5-15,3 2-2 0,0-2-10 16,0-2-35-16,6-6 10 16,13-10 22-16,-1-6-8 15,5-8 24-15,-3-10 23 16,0-6 3-16,1 0 7 15,4-23-6-15,-1-9 20 16,-6-5-13-16,3-4-2 16,-11-5-16-16,0 1-6 15,-5 1-8-15,-5 4-2 16,6 7-46-16,0 8-41 16,6 9-13-16,12 12-54 15,14 4-275-15,15 9 49 0</inkml:trace>
  <inkml:trace contextRef="#ctx0" brushRef="#br0" timeOffset="17482.38">7702 9824 639 0,'0'0'310'0,"-64"-75"-287"15,22 44-17-15,3 9 9 16,7 6 18-16,3 10 9 15,1 6-17-15,9 0-19 16,2 23-2-16,4 8 0 16,5 10 6-16,7 7-2 0,1 3-8 15,0 0 4-15,1-3-4 16,11-8-45-16,0-10-49 16,0-10-12-16,3-12 79 15,-3-8 27-15,6 0 54 16,0-5-14-16,-2-8 42 15,2 3-2-15,-3 4-41 16,-6 1-16-16,0 5 21 16,-5 0-12-16,-4 17-30 15,0 9 3-15,-16 6 29 16,-11-1-19-16,-7 1-8 16,-5-3 6-16,3-9-13 0,-2-6-46 15,6-8-50-15,8-6-35 16,6-2 3-16,11-17 6 15,7-8 0-15,10-4-9 16,26-5-379-16</inkml:trace>
  <inkml:trace contextRef="#ctx0" brushRef="#br0" timeOffset="17733.39">7987 9817 747 0,'0'0'144'15,"0"0"-134"-15,0 0 9 16,0 0 128-16,0 0-6 0,0 0-90 16,33 8-42-1,-33 22 74-15,-6 8-47 0,0 5-16 16,1 6-10-16,5 3-4 16,0 1-3-16,0 0 0 15,8-3-3-15,4-10-22 16,3-5-27-16,-2-12-17 15,2-15-81-15,5-8-121 16,2-19-315-16</inkml:trace>
  <inkml:trace contextRef="#ctx0" brushRef="#br0" timeOffset="17918.27">8312 9927 915 0,'0'0'97'0,"0"0"-74"16,0 0 16-16,0 0-9 15,42 82 69-15,-39-24-33 16,-3 7-22-16,0 6-32 16,0 0-12-16,0-2-5 15,-3-9-52-15,-3-16-78 16,-2-19-101-16,-3-23-110 16</inkml:trace>
  <inkml:trace contextRef="#ctx0" brushRef="#br0" timeOffset="18076.91">8124 10089 449 0,'0'0'51'0,"91"-3"-20"16,-33 3 56-16,5 0-23 16,-2 13-34-16,2 3-30 15,-4 4-15-15,-3-3-86 16</inkml:trace>
  <inkml:trace contextRef="#ctx0" brushRef="#br0" timeOffset="18699.05">9452 10660 722 0,'0'0'215'0,"0"0"-202"16,0 0 131-16,0 0 25 15,82-61-68-15,-58 18-25 16,-2-8-22-16,-4-7-14 16,3-3-35-16,-3 3 1 0,4 8-3 15,2 16-3-15,0 14-6 16,4 15-4 0,5 5 2-16,3 16-5 0,3 19 12 15,-2 17 1 1,-2 12-1-16,-9 7 1 0,-7 3 0 15,-11-5-2-15,-5-5-1 16,-3-13-31-16,0-10-61 16,-17-18-61-16,-3-16-70 15,-6-7 28-15,-2-22 61 16,-3-12 38-16,-5-4 52 0,0-6 43 16,5-2-8-1,5 5 12-15,13 4 10 0,7 8 33 16,6 10 50-16,3 7 54 15,16 9-39-15,10 3-12 16,5 0-15-16,6 8-4 16,0 6-14-16,2 1-23 15,3 2-33-15,1 0-7 16,3 0-34-16,2-4-75 16,-5-7-94-16,-3-6-146 15,-5-7 25-15</inkml:trace>
  <inkml:trace contextRef="#ctx0" brushRef="#br0" timeOffset="18886.18">10285 10196 536 0,'0'0'196'16,"0"0"-163"-16,0 0-26 15,93 82 48-15,-62-30 31 16,-1 4-9-16,-6 5-35 15,-1-5-28-15,-1-6-14 16,2-6 0-16,2-9-32 16,7-7-131-16,9-14-185 15</inkml:trace>
  <inkml:trace contextRef="#ctx0" brushRef="#br0" timeOffset="19057.91">10894 10311 407 0,'0'0'346'0,"0"0"-208"15,0 0-37-15,0 0-22 16,-85-68-23-16,46 100-22 16,-8 15 21-16,-10 9-7 15,-9 6-32-15,-4 2-16 16,-10-3-1-16,-8-7-24 16,2-6-160-16,9-14-288 15</inkml:trace>
  <inkml:trace contextRef="#ctx0" brushRef="#br0" timeOffset="26267.94">22833 2769 73 0,'0'0'620'16,"0"0"-442"-16,0 0-3 0,0 0-52 16,0 0-55-16,0 0-35 15,0 0-9-15,-41-10 20 16,25 54 41-16,1 22-19 15,2 21-14-15,2 27-15 16,4 28-13-16,1 26-16 16,-1 29-5-16,0 17-2 15,-2 7 0-15,0 5-1 16,-4-10 0-16,3 6-1 16,3-4 0-16,5-3-1 0,2-4 1 15,0-18 1 1,5-13 0-16,0-17 0 0,-5-24-2 15,0-23 2-15,0-24 3 16,-12-27-3-16,-6-17-2 16,-1-18-86-16,-3-16-114 15,4-14-139-15,3 0-239 16</inkml:trace>
  <inkml:trace contextRef="#ctx0" brushRef="#br0" timeOffset="26916.31">22435 6259 1139 0,'0'0'50'0,"0"0"-40"15,0 0 11-15,0 0 27 16,103 0-28-16,-51 0-12 16,12 0 8-16,19-5 20 15,20-3 1-15,30 3-26 16,34 2-3-16,34 3 4 16,26 0 6-16,23 19 12 15,6 6-6-15,5 6 1 0,-12 3-7 16,-18 0-1-16,-20-4 2 15,-24-5 18-15,-23-5 32 16,-22-5-15-16,-28-3-6 16,-29-4 2-16,-30-3-11 15,-29-1-19-15,-15-4-6 16,-11 0-13-16,0 0-1 16,0 0-12-16,0 0 7 15,0 0 2-15,0 0-1 16,0 0 4-16,0 0 2 15,0 0 6-15,0 0-5 16,0 0-1-16,0 0-2 16,0 0 0-16,0 0 4 0,0 0-3 15,0-30 21 1,-1-27 28-16,-7-30-32 0,-1-41 13 16,-4-36 0-16,-1-40-31 15,2-48 0-15,8-50 0 16,4-46 0-16,16-44 0 15,17-14 0-15,4 28 0 16,1 51 0-16,-4 67-18 16,-3 62-2-16,3 40-13 15,-5 33-36-15,-10 29-26 16,-7 36-48-16,-12 35-41 16,0 25-281-16</inkml:trace>
  <inkml:trace contextRef="#ctx0" brushRef="#br0" timeOffset="28039.02">22664 2929 1353 0,'0'0'27'0,"0"0"11"15,0 0 48-15,0 0-12 16,-33-73-33-16,-20 64-36 15,-20 4-4-15,-10 5 4 16,-6 0-5-16,-12 5 0 16,-5 12-1-16,-8 7-1 15,7 2-20-15,12 6-11 16,26 2 9-16,32 3-8 16,27 5 26-16,12 12 6 0,35 9 3 15,19 9 12-15,2 4 7 16,-2 3 3-16,-11 5-4 15,-16 4 2-15,-19 8-11 16,-10 1-4-16,-18 2-5 16,-23-3-2-16,-14-2 0 15,-11-5-2-15,-9-3 1 16,-7-5-4-16,-1-3 1 16,12-8-13-16,23-6-4 15,28-7-5-15,20-1 20 16,29 4 5-16,27 5 9 15,9 5 18-15,2-1 1 16,-5-1 6-16,-9-1 3 16,-11 8-21-16,-7 9-8 0,-9 8-3 15,-6 6-2-15,-11 0-1 16,-9-6-2-16,-11-2-3 16,-26-10-4-16,-20-13 1 15,-7-11 0-15,-4-18-7 16,15-13-18-16,20-12 8 15,23-4-48-15,10 3 59 16,31 3 12-16,14 4 10 16,3 2 60-16,-5 0-54 15,-9 4-16-15,-10 4-23 16,-7 6-173-16,2 13-403 16</inkml:trace>
  <inkml:trace contextRef="#ctx0" brushRef="#br0" timeOffset="30341.97">20096 2864 461 0,'-118'-25'173'0,"9"2"52"0,9-4 46 15,14-2-64-15,15-2-42 16,15 3-14-16,18 7-38 16,21 8 10-16,12 6-24 15,5 7-40-15,15 0-59 16,43 14 0-16,39 13 0 15,46 7 0-15,35 2 0 16,20-5-7-16,6-6 7 16,0-2 0-16,-19-3 0 15,-22-2-1-15,-21-6-23 16,-28 2-2-16,-15-3-16 0,-21-5-45 16,-15 0-33-16,-22-6-89 15,-21-8-145-15,-17-21-275 16</inkml:trace>
  <inkml:trace contextRef="#ctx0" brushRef="#br0" timeOffset="30624.13">21220 2562 1160 0,'0'0'121'15,"0"0"-104"-15,0 0 44 16,0 0 20-16,0 0-60 0,0 0 0 16,0 67-1-16,8-39 4 15,5 0-1-15,-4 1-9 16,-3 6-4-16,-3 0-5 16,-3 1-1-16,0 6-1 15,0-2-3-15,0 6 0 16,-15 0 2-16,-12 2-2 15,-16-3-18-15,-22-2-89 16,-19-5-58-16,-25-13-221 16,-13-13-438-16</inkml:trace>
  <inkml:trace contextRef="#ctx0" brushRef="#br0" timeOffset="31392.94">17693 2527 1112 0,'0'0'204'16,"0"0"-112"-16,0 0 80 15,0 0-62-15,0 0-90 0,0 0-16 16,1 87 18-16,-1-41 5 16,0 1-17-16,-14-2-2 15,-3-3-4-15,-1-6 0 16,6-7-4-16,3-7 1 15,5-12 1-15,2-7-1 16,2-3 5-16,0-10 16 16,9-18 4-16,12-12-20 15,11-7-2-15,7-1 6 16,9 2-2-16,6 2-2 0,1 3-2 16,-1 7 0-1,-8 9 8-15,-8 9-6 0,0 13-6 16,-1 3 2-16,4 13-4 15,3 17 0-15,-3 8-2 16,-10 3 2-16,-10-2-6 16,-12-6 1-16,-8-4 3 15,-1-4-6-15,0-6 1 16,-6-9 1-16,-1-3-10 16,1-4 10-16,5-3 8 15,1 0 6-15,0 0 10 16,0 0-5-16,0 0-4 15,4 0-5-15,0 0-1 16,1 0-1-16,-2 0-3 0,-2 0-2 16,1 0 5-16,-2 0-1 15,1 0 1-15,6 3-3 16,3 11 3-16,2 6 0 16,0 6 7-16,-2 3-1 15,-8 6-4-15,-2 4 1 16,-29 5 6-16,-20 0 0 15,-17-3 4-15,-4-3-6 16,-4-7-7-16,4-6-9 16,10-11-47-16,9-3-99 15,19-11-153-15,24 0-147 16</inkml:trace>
  <inkml:trace contextRef="#ctx0" brushRef="#br0" timeOffset="31895.37">18820 2998 986 0,'0'0'172'16,"0"0"-143"-16,0 0-9 16,0 0 100-16,0 0-49 15,-13 100-43-15,-5-60-20 16,-1 2-7-16,1-1-1 15,-3-6-32-15,2-5-59 0,0-10-71 16,-1-12-83-16,5-8 33 16,1-12 129-16,7-22 83 15,4-15 50-15,3-8 91 16,0-14 28-16,3-11-11 16,18-10-23-16,4-5-21 15,8 3-22-15,3 5 51 16,4 8-64-16,5 11-15 15,0 10-36-15,-2 14-10 16,-2 17-3-16,-8 10-2 16,-6 9-11-16,-3 10-2 15,-4 0-5-15,2 12-10 16,2 14-4-16,-5 6 15 16,-3 9 3-16,-8 4-4 15,-8 3 5-15,0-1-2 0,-25-1-4 16,-19-8-3-16,-15-4-4 15,-13-7 8-15,-12-7 4 16,-2-9-13-16,-3-8-41 16,4-3-69-16,5 0-43 15,11 0-80-15,12 0-178 16</inkml:trace>
  <inkml:trace contextRef="#ctx0" brushRef="#br0" timeOffset="32967.68">17881 2518 392 0,'0'0'489'15,"0"0"-355"-15,0 0 0 16,0 0 7-16,61-71-64 15,-47 63-24-15,-1 3-4 16,0 1-4-16,3 2-25 16,5 2-4-16,0 0-16 15,8 3 2-15,-1 8-2 0,2 6 5 16,0 2-5-16,-4 1 0 16,0 8-3-16,-10 1 1 15,-2 4-6 1,-11 8-2-16,-3-2-4 0,-2 3 12 15,-19 0 0-15,-4-3 1 16,-3-7-3-16,-1-5-4 16,4-7 4-16,-1-9 4 15,7-4 1-15,7-7 4 16,6 0 2-16,3 0 21 16,3-8 13-16,0-4-6 15,11-4-3-15,12 0-19 16,9 2-3-16,7 0 3 15,3 4 1-15,5 1-11 16,-3 5 7-16,0 1-2 0,-5 3-1 16,-5 0 0-16,-4 0-6 15,-6 12 5-15,-6 4-6 16,-6 6-6-16,-8 8 3 16,-4 5-2-16,0 5 2 15,-15 1 3-15,-13 2 0 16,-11 0 1-16,-13 0 6 15,-18-4-6-15,-14-2 9 16,-7-7-5-16,-4-6-5 16,4-6 0-16,7-7-3 15,10-5 3-15,10-3-4 16,13-3 0-16,18 0-4 16,14 0 3-16,13 0-1 0,6 0-9 15,4 0-69-15,23-4-130 16,12-7-155-16,13-1-385 15</inkml:trace>
  <inkml:trace contextRef="#ctx0" brushRef="#br0" timeOffset="33740.3">19853 6328 1062 0,'0'0'159'0,"0"0"13"16,0 0 65-16,0 0-62 15,0 0-54-15,0 0-29 16,-56-33-63-16,56 31-29 15,20 0 0-15,19-4 0 16,25 1 0-16,31 3 0 16,35 2 0-16,13 0 0 15,11 10 0-15,13 6 0 16,-11 1 0-16,6-2 0 0,-2-1 0 16,-12-3 0-16,-12-5 0 15,-18 1 0-15,-26-4 0 16,-21-3-40-16,-21 0-43 15,-13 0-16-15,-11 0-78 16,-10-10-173-16,-8-7-291 16</inkml:trace>
  <inkml:trace contextRef="#ctx0" brushRef="#br0" timeOffset="34127.72">21426 6072 641 0,'0'0'664'15,"0"0"-575"-15,0 0 45 0,-83-48 42 16,80 44-74-16,3 2-56 16,0 1-5-16,0 1 2 15,0 0-11-15,0 0-19 16,3 0-7-16,7 0-6 15,9 0 0-15,10 12-2 16,5 2 2-16,5 6 4 16,1-1-4-16,-4 2-3 15,-5 0 0-15,-7-2 3 0,-9 3 0 16,-5-2 0 0,-7-1-2-16,-3 2 0 0,0 0 2 15,-17 4-1-15,-12 0 1 16,-10 5 0-16,-8 2 1 15,-11 4-1-15,-9 2-23 16,-8-3-63-16,-7-6-152 16,-2-13-259-16</inkml:trace>
  <inkml:trace contextRef="#ctx0" brushRef="#br0" timeOffset="34729.89">19180 6379 1457 0,'0'0'35'0,"0"0"28"0,0 0 62 16,0 0-38-16,-82-18-58 15,31 18-24-15,0 9 6 16,4 6-5-16,11 3-3 16,8 2-6-16,12-1-5 15,11 3-15-15,5-2-34 16,11-1 20-16,19-5 9 16,9-3 28-16,6-7 5 15,-2 0-5-15,-2-1 9 16,-3-1-5-16,-5 0 0 15,-6 2-1-15,-9 5 1 0,-3 3-3 16,-9 10 0 0,-6 9 0-16,0 8 9 0,-18 3-1 15,-16-2 9-15,-7-2-4 16,-3-6 0-16,-3-8-5 16,3-5-8-16,3-11-1 15,4-6-13-15,5-2-28 16,4-6-24-16,12-12-75 15,14-5-103-15,2-1-419 16</inkml:trace>
  <inkml:trace contextRef="#ctx0" brushRef="#br0" timeOffset="35282.75">19529 6720 1115 0,'0'0'290'16,"0"0"-259"-16,0 0 16 16,0 0 136-16,0 0-132 15,0 0-23-15,12 83-15 16,-12-45-8-16,1 4 4 16,1 2-7-16,1-1 1 15,0-4-3-15,-2-10-3 16,1-10-15-16,-1-8-13 15,-1-7-24-15,0-4-1 0,0-1 43 16,-4-19-1-16,-7-16-8 16,1-7 22-16,4-7 23 15,6-4-8-15,0 0 21 16,6-3 19-16,16 3-9 16,7 1-1-16,5 2 16 15,2 3-18-15,4 3 3 16,-1 5-14-16,-2 4 7 15,1 8-18-15,-6 5-9 16,-5 5-4-16,-8 7-8 16,-8 4 0-16,-5 5 0 15,-6 2 0-15,0 0 0 16,0 5-6-16,0 16-5 0,0 8 6 16,-3 8-1-16,-8 2 0 15,-2 2-1-15,-8 0-5 16,-6-3 1-16,-6-4-12 15,-7-4-17-15,-9-7-6 16,-3-3-10-16,-1-6-21 16,3-2-36-16,4-2-75 15,10-2-13-15,11-2-145 16,9-3-173-16</inkml:trace>
  <inkml:trace contextRef="#ctx0" brushRef="#br0" timeOffset="49176.87">22779 6350 14 0,'0'0'39'0,"0"0"-39"16,0 0-53-16</inkml:trace>
  <inkml:trace contextRef="#ctx0" brushRef="#br0" timeOffset="49499.97">22648 6135 328 0,'0'0'135'0,"0"0"29"0,0 0-47 16,0 0 47-16,0 0-55 15,0 0 12-15,0-56 0 16,0 54-30-16,0 2-18 0,0 0-27 16,0 9-31-16,0 23-10 15,0 19 45-15,0 18-24 16,0 14-18-16,-3 10 1 16,-3 6-5-16,-2-1-3 15,3-4 0-15,2-6-1 16,3-3 1-16,0-10-2 15,0-4-13-15,6-6-16 0,5-11-121 16,1-15-148 0,3-17-218-16</inkml:trace>
  <inkml:trace contextRef="#ctx0" brushRef="#br0" timeOffset="50180.52">22491 7120 800 0,'0'0'130'0,"0"0"-26"16,0 0 142-16,0 0-56 15,80-7-173-15,-6 3-6 16,23 2 18-16,21 2 4 15,20 0-13-15,23 8 9 0,20 6-4 16,19 0-2-16,22-1-15 16,18-4 0-16,26-1-1 15,11-3 3-15,-11-4 18 16,-16-1 44-16,-37 0-19 16,-28 0-34-16,-30 0 2 15,-34 0-9-15,-31-4 13 16,-35 2-13-16,-31 0-12 15,-15 1 0-15,-9 1 0 16,0-2-7-16,0 0-2 0,0 2-3 16,0-1 6-1,0 1 6-15,0 0 6 0,0 0-5 16,0 0 0-16,0 0-1 16,0 0-4-16,0 0-5 15,0 0-17-15,0 0-13 16,0 0 5-16,0 0 2 15,0 0 10-15,0 0-3 16,0 0 5-16,0 0-7 16,0 0-12-16,0 0-7 15,0 0 6-15,0 0 18 16,0 0 22-16,0 0 0 16,0 0 5-16,0 0 5 15,0 0 18-15,0-2 38 16,0-5 1-16,0-6-20 0,0-10-28 15,0-12-1-15,1-17-10 16,7-14-3-16,4-19 8 16,4-11-11-16,1-2 4 15,-3-2-6-15,-3 8-4 16,-2 10-52-16,0 14-170 16,7 17-390-16</inkml:trace>
  <inkml:trace contextRef="#ctx0" brushRef="#br0" timeOffset="51122.67">24506 6674 989 0,'0'0'92'0,"0"0"47"15,0 0-10-15,0 0-53 16,0 0-42-16,-79-67-12 15,58 58-4-15,1 1 8 16,1 2-17-16,0 1-6 16,-3 5-2-16,1 0-1 15,-6 0-3-15,-6 6-3 16,-5 8 0-16,-1 2 4 16,1-2 1-16,7 0-11 15,10-3 1-15,9-3-11 16,11-2-1-16,1 0 23 0,0-1 5 15,13 3 6-15,8-4-5 16,1-2 1-16,4-2 1 16,2 0-1-16,-1 0 15 15,0 0 5-15,-2 0 6 16,0 0-4-16,-2 0-21 16,-4 3-7-16,-1 8-1 15,-7 3-3-15,-7 3-2 16,-4 2 4-16,0-2-3 15,-9 2 4-15,-8-4 1 16,0-1 2-16,5-4-3 16,5-3 0-16,4-1 2 15,1-2-2-15,1-4 2 0,-1 0-2 16,-3 0 3-16,-1 0-1 16,-8 0 0-16,-4 0 16 15,-6 0-7-15,-1 0-11 16,-2 0 0-16,-3 3-13 15,-6 6-50-15,-4 8-44 16,-5 5-44-16,3 3-128 16,5 0-207-16</inkml:trace>
  <inkml:trace contextRef="#ctx0" brushRef="#br0" timeOffset="51975.83">22684 7127 430 0,'0'0'81'0,"0"0"73"16,0 0 69-16,0 0-65 15,0 0-13-15,0 0-15 16,0-10-17-16,0 10-48 15,0 27-33-15,0 14 43 16,0 17-47-16,0 14-9 16,0 13-7-16,-3 5-8 15,-6 6 0-15,-3-1-3 16,4-11-1-16,2-9 0 16,3-10 0-16,3-14-4 15,0-11-11-15,0-11-27 0,0-9-52 16,0-9-38-1,0-9-31-15,0-2-133 0,0 0-281 16</inkml:trace>
  <inkml:trace contextRef="#ctx0" brushRef="#br0" timeOffset="52651.75">22634 7957 773 0,'0'0'110'16,"106"-5"40"-16,-24 0 44 15,20 1-61-15,32 1-54 0,24 0 0 16,30 1-11 0,28-1-40-16,17 2-6 0,2 1-4 15,-3 0 15-15,-14 0-13 16,-19 0-12-16,-18 2-7 15,-27 4 6-15,-23-2 14 16,-21 0-8-16,-23 1 0 16,-17-3 4-16,-15 1-13 15,-12-3 0-15,-7 0 4 16,-2 0 0-16,-2-3 5 16,0-9 0-16,6-5 15 15,2 3-2-15,0 0 0 16,-4 4-7-16,-5 6-17 15,-7 2 8-15,-4 2-10 16,-4 0 0-16,-5 0-2 0,-5 0 0 16,-2 0-2-16,0 0 4 15,1 0 4-15,1 0-1 16,0 0 0-16,2 0-1 16,-1 0-4-16,-3 0 3 15,2 0-1-15,-3 0 0 16,-1 0 1-16,-2 0-2 15,0 0 1-15,0 0-1 0,0 0 0 16,0 0 2 0,0 0-1-16,0 0 3 0,0 0-3 15,0 0 0 1,0 0-1-16,0 0 0 0,0 0 1 16,0 0 4-16,0-3 0 15,6-8-1-15,4-10 26 16,2-11-7-16,6-14-8 15,3-18-14-15,4-25-1 16,2-20-14-16,-5 0-51 16,-2 14-63-16,-2 29-29 15,-1 30-169-15,3 26-683 16</inkml:trace>
  <inkml:trace contextRef="#ctx0" brushRef="#br0" timeOffset="53445.85">24306 7511 997 0,'0'0'150'15,"0"0"-26"-15,0 0 43 16,27-86 10-16,-27 64-66 0,0-1-37 15,0 3-26-15,-9 2-6 16,-4 4-4-16,-3 1-17 16,-6 3-14-16,-7 7-5 15,-14 3-4-15,-14 0-1 16,-9 9-9-16,-4 16 2 16,3 6-15-16,7 5 2 15,16-2-18-15,14 2-13 16,18-6 7-16,12-5-16 15,3-4 35-15,22-5 21 16,3-2 7-16,2-4 5 16,-3-3-1-16,-1 1 4 0,1 2 8 15,-2 1 7-15,-1 0 0 16,-2 5 2-16,-7 0-10 16,-3 1-5-16,-8-2-4 15,-4 0 3-15,0-6-4 16,0-1 2-16,0-5-4 15,-4-3 6-15,-2 0 0 16,0 0 10-16,-2-17 8 16,2-12-3-16,2-11-17 15,4-2-2-15,0-3-2 16,19 2-3-16,8 2-1 16,6 4-28-16,5 9-52 15,3 5-115-15,2 10-270 16</inkml:trace>
  <inkml:trace contextRef="#ctx0" brushRef="#br0" timeOffset="54624.86">5289 3588 1143 0,'0'0'77'0,"0"0"44"16,0 0 25-16,0 0-13 16,0 0-69-16,0 0-14 15,-5-13 6-15,7 13-1 16,35 0-20-16,30 3-23 15,41 7-7-15,27 4 6 16,26-1-5-16,20-3 1 16,8 0-5-16,4-2-2 15,-14 1 10-15,-18 3-6 16,-30 1 1-16,-25-2 3 16,-27 1-8-16,-22-5 0 15,-29-1-2-15,-11-3-2 0,-12-2-11 16,-5 0-24-16,0-1-57 15,0 0-35-15,0-5-62 16,-7-16-130-16,4-7-539 16</inkml:trace>
  <inkml:trace contextRef="#ctx0" brushRef="#br0" timeOffset="55055.76">6761 3413 1167 0,'0'0'84'0,"0"0"57"15,0 0 75-15,-73-72-60 16,67 59-61-16,3 6-35 16,1 3-9-16,2 4-15 15,0 0-4-15,0 0-23 16,0 0-9-16,0 0 0 15,0 0 0-15,0 0 0 16,0 0 0-16,0 0 0 16,2 0 0-16,17 4 0 15,4 8 0-15,7 3 0 16,-2-2 0-16,0-2 0 16,-2 1 0-16,-3 3 0 15,3 3 0-15,2 7 0 16,-1 3 0-16,-3 8 0 0,-8 8 0 15,-8 5 0-15,-8 4 0 16,-9 3 0-16,-29-2 0 16,-12-3 0-16,-10-4 0 15,2-1 0-15,3-7-47 16,5-3-82-16,9-4-115 16,11-8-187-16,12-7-651 15</inkml:trace>
  <inkml:trace contextRef="#ctx0" brushRef="#br0" timeOffset="57605.94">5760 3430 502 0,'0'0'143'16,"-149"1"66"-16,43 1 4 0,-13-2-87 16,-8 0-24-16,-9 0-20 15,-1 0-9-15,6-3-12 16,8-17-18-16,16-6-9 16,15-10-9-16,12-11-13 15,9-10 1-15,13-8-5 16,13-4 26-16,3 2-18 15,8 2-2-15,7 1-10 16,0 3 2-16,9-1-4 16,8 0-2-16,7-4 5 15,3 1-2-15,7-7-1 16,17-1-2-16,9 3 4 16,10 4 5-16,14 4-3 15,15 3-3-15,10 1-1 16,7 2-2-16,11 5-3 0,10 1 1 15,16 3-4-15,11 5 9 16,3 5-4 0,-1 3 2-16,-5 2 8 0,-7 6-3 15,-5 1 4-15,-4 4-9 16,0 0-1-16,6 4-5 16,8 3 5-16,16 5 0 15,4 4 2-15,5 5-3 16,-1 0 2-16,-8 17 7 15,-14 8-8-15,-10 6-7 16,-15 5 3-16,-12 1 3 0,-3 4 0 16,-6 5-4-16,-6 7 4 15,-6 11-2-15,-6 8 1 16,-13 10 0-16,-11 14 2 16,-15 8 0-16,-23 10-4 15,-8 5-3-15,-42 9 7 16,-38-2 2-16,-40 0-2 15,-42 0 1-15,-41-1 1 16,-45 0-1-16,-50 6 2 16,-38-1-3-16,-34-5 0 15,-16-14 0-15,4-26-3 0,23-23-17 16,35-27 2-16,53-26 11 16,54-9 5-16,46-39-18 15,47-24-59-15,32-24-51 16,29-22 13-16,36-16-134 15,27 3-108-15,19 6-205 16</inkml:trace>
  <inkml:trace contextRef="#ctx0" brushRef="#br0" timeOffset="62373.24">9883 12428 222 0,'0'0'49'0,"0"0"-20"15,0 0-22-15,0 0-7 16,0 0-19-16,0 0-32 16,0 0-61-16</inkml:trace>
  <inkml:trace contextRef="#ctx0" brushRef="#br0" timeOffset="64614.14">2996 2925 1129 0,'0'0'123'0,"0"0"-90"0,0 0 100 0,0 0-3 0,112-66-88 0,-52 53-22 16,3 2-3-16,2 1 4 16,-8 4-21-16,-2 0-4 15,-3 1-70-15,-7-5-136 16,-15-3-116-16,-20-3-2 15</inkml:trace>
  <inkml:trace contextRef="#ctx0" brushRef="#br0" timeOffset="64841.26">3041 2568 1255 0,'0'0'57'0,"110"-65"-10"0,-44 46 49 0,1 7-2 0,-9 11-94 15,-12 1-4-15,-13 5-96 16,-6 12-220-16,-3-4-109 16</inkml:trace>
  <inkml:trace contextRef="#ctx0" brushRef="#br0" timeOffset="65181.67">1648 2471 472 0,'0'0'877'16,"0"0"-833"-16,0 0 20 0,0 0 15 16,0 0-79-16,0 0-60 15,3-43-228-15,1 43-227 16</inkml:trace>
  <inkml:trace contextRef="#ctx0" brushRef="#br0" timeOffset="66235.88">1159 2571 1559 0,'0'0'92'0,"0"0"50"0,0 0 10 15,7-87-59-15,11 58-84 16,9 2-9-16,7 1 0 16,8-3 0-16,7 4 0 15,3 1 0-15,-10 7 0 16,-6 6 0-16,0 3 0 15,-8 5 0-15,-1 3 0 16,0 0 0-16,-2 0 0 16,8 13 0-16,1 15 0 15,4 9 0-15,-3 6 0 16,-4 10 0-16,-9 8 0 16,-8 4-22-16,-8 1 8 0,-6-3 13 15,0-5-9-15,-3-7 5 16,-11-5-4-16,-3-10 8 15,1-7-4-15,1-7-3 16,0-8-4-16,3-9 9 16,6-3 3-1,1-2 2-15,4 0 4 0,-1 0 3 16,0-15 3-16,2-10-6 16,0-12-6-16,0-4 0 0,0-3 2 15,16-5-2-15,6-4 0 16,5-2-1-1,6 0 0-15,4 1 0 0,-1 3 1 16,6 5 0-16,-2 5 5 16,-7 3-3-16,-5 4 6 15,-8 2 8-15,-4 2 2 16,0 2-11-16,-2 3-7 16,-5 2 0-16,1 7 0 15,-4 5 0-15,-3 6 0 16,-3 3 0-16,0 2 0 15,0 0 0-15,0 0 0 16,0 0 0-16,0 0 0 0,0 0 0 16,0 0 0-16,0 0 0 15,0 0 0-15,0 0 0 16,0 0 0-16,0 0 0 16,0 0 0-16,0 0 0 15,0 0 0-15,0 0 0 16,0 0 0-16,0 0 0 15,0 0 0-15,0 0 0 16,0 3 0-16,-6 18 0 16,-4 10 0-16,2 10 0 15,-1 7 0-15,2 7 0 16,-2 7 0-16,6 8 0 16,3 8 0-16,0 1 0 15,0-2 0-15,10-7 0 16,10-4 0-16,10-10-98 15,13-7-19-15,18-9-72 0,17-14-115 16,20-15-193-16</inkml:trace>
  <inkml:trace contextRef="#ctx0" brushRef="#br0" timeOffset="66817.98">8388 2680 660 0,'0'0'856'0,"0"0"-856"0,0 0-3 16,0 0 2-16,0 0-137 15,0 0-359-15</inkml:trace>
  <inkml:trace contextRef="#ctx0" brushRef="#br0" timeOffset="67014.13">8511 2970 1418 0,'0'0'64'15,"0"0"-29"-15,0 0 28 0,-29 97 37 16,-17-39-52-16,-17 9-32 15,-23 1-12-15,-21 3-4 16,-23-3-41-16,-16-11-148 16,-1-18-117-16,9-17-525 15</inkml:trace>
  <inkml:trace contextRef="#ctx0" brushRef="#br0" timeOffset="68442.61">1263 3304 588 0,'0'0'97'16,"0"0"89"-16,0 0-14 0,-85 0 4 16,80 0-28-16,5 0 13 15,0-3 7-15,2-4-27 16,32-5-77-16,24-2-64 16,25 1 0-16,19 2 1 15,6 1 2-15,-1 0-1 16,-5 2 0-16,-5 2 8 15,-11 3-6-15,-10 1-4 16,-19 2-1-16,-20 0-3 16,-12 0 4-16,-11 0 0 15,-4 0-2-15,-5 0-2 16,-2 0-8-16,1 0-54 16,-1 2-75-16,0 5-53 0,-3 0-51 15,0-2-68-15,0-4-92 16</inkml:trace>
  <inkml:trace contextRef="#ctx0" brushRef="#br0" timeOffset="69233.77">1162 2953 892 0,'0'0'120'0,"0"0"-35"16,0 0 97-16,0 0-45 16,-100-79-66-16,79 51-19 15,3-12 9-15,0-7 5 0,12-11-23 16,1-9-11-16,5-2-15 16,0 2-14-16,14 2 5 15,10-1-8-15,7 1-6 16,5 1 4-16,16-2-2 15,8 5-6-15,7 1 4 16,9 6-8-16,3-1 14 16,3 9 0-16,0 5 0 15,-1 9 0-15,-10 10-1 16,-7 6 1-16,-4 8 2 16,-6 8-2-16,-2 0-3 15,2 9-15 1,-5 18 6-16,0 12 10 0,5 10 0 15,1 6 0-15,3 9-3 16,-1 8 4-16,-6 8 0 16,-5 9 2-16,-9 10 0 15,-9 8-1-15,-11 4 1 0,-11-4-2 16,-6-3 0-16,-18-9-1 16,-18-7-1-16,-19-8 3 15,-11-8-1-15,-19-8 0 16,-16-10-3-16,-20-10-13 15,-10-13 15-15,-2-13-2 16,5-12-12-16,8-6 7 16,15-16 9-16,11-15 2 15,10-11 3-15,5-8 2 16,9-15-3-16,4-12-3 0,11-5 3 16,9 1-2-1,13 4-2-15,15 9-15 0,11 1-99 16,7 5-65-16,19 4-88 15,23 6-320-15</inkml:trace>
  <inkml:trace contextRef="#ctx0" brushRef="#br0" timeOffset="72106.64">11219 2994 576 0,'0'0'189'0,"0"0"5"16,0 0 22 0,0 0-48-16,0 0-51 0,0 0-8 15,0-11-15-15,-1 11-11 16,1 0-22-16,0 0-15 15,0 0-8-15,0 0-11 16,0 0-14-16,0 5-11 16,4 13-1-16,8 10 2 15,3 7-1-15,0 9-1 16,1 8 0-16,4 7 2 16,4 8-2-16,1 3-1 15,3-1 0-15,2-3 1 16,-2-11 2-16,-2-11-2 15,-8-15 0-15,-5-15 0 16,-8-9 3-16,-4-5 15 0,-1 0 15 16,0-1 4-16,0-20-38 15,8-15 0-15,8-15 0 16,2-10 0-16,3-4 0 16,1 0 0-16,-2 6 0 15,-3 9 0-15,-1 11 0 16,-2 6-7-16,0 8-82 15,4 9-67-15,4 12-176 16,5 4-172-16</inkml:trace>
  <inkml:trace contextRef="#ctx0" brushRef="#br0" timeOffset="72920.73">12326 3159 1298 0,'0'0'72'0,"0"0"33"15,0 0 31-15,-9-75-16 16,-3 65-69-16,3 6-48 16,-1 4 2-16,-4 0-5 0,-2 10-4 15,-5 16-1-15,-3 9-2 16,-1 7 1-16,-1 5-3 16,-1-2-23-16,2 1-4 15,1-6-23-15,5-5-11 16,7-11 0-16,6-8 3 15,6-7 15-15,0-9 21 16,3 0 31-16,18 0 6 16,0-3-6-16,6-8-59 15,0 3-8-15,-4 1-41 0,0 4 7 16,-4 3 10-16,-1 0 26 16,0 0-8-16,0 14-17 15,1 5-19-15,-1 1 32 16,0-1-39-16,-3-4-52 15,-5-2 81-15,-4-6 87 16,-3-7 2-16,0 0 1 16,-3-7 39-16,0-6 55 15,0-3-6-15,0 3-39 16,0-2 60-16,0 4-34 16,0 0 19-16,2 4-8 15,-1 2 53-15,1 2-32 16,1 3-19-16,-3 0-6 15,3 0-32-15,6 4-21 16,-2 12-4-16,4 9 8 0,3 2-8 16,-3 2-14-16,-3-3-9 15,-1-2-2 1,-4-7-1-16,-2-9 1 0,-1-4-3 16,0-4 7-16,0 0 5 15,0-15 33-15,0-12-14 16,0-7-24-16,0-4-6 15,-1-2-1-15,-1-2 0 16,2 3-15-16,0 6 11 16,14 8-14-16,11 7 4 0,5 10-14 15,9 8-26 1,10 0-93-16,11 9-209 0,10 9-254 16</inkml:trace>
  <inkml:trace contextRef="#ctx0" brushRef="#br0" timeOffset="73138.13">12974 3434 884 0,'0'0'172'15,"0"0"-156"-15,0 0 116 16,137-42-26-16,-51 39-75 15,8 3-14-15,5 0-17 0,-4 2 0 16,-8 2-16-16,-7-3-123 16,-1-1-135-16,-3-4-95 15</inkml:trace>
  <inkml:trace contextRef="#ctx0" brushRef="#br0" timeOffset="73444.74">13507 3130 325 0,'0'0'733'16,"0"0"-676"-16,0 0 42 15,0 0 70-15,0 0 5 0,0 0-92 16,-7-24-76-16,49 42-6 16,8 4 0-16,5 5 8 15,2 2-7-15,-1 4 2 16,-3 1-3-16,-1 1 0 15,-4-1 2-15,-3 3-2 16,-5 1 0 0,-4-1 0-16,-6-3 2 0,-11-4-2 15,-10 2 0-15,-9-1-3 16,-3 1-2-16,-25-3-5 16,-8-3-84-16,-8-8-48 15,0-12-102-15,13-6-281 0</inkml:trace>
  <inkml:trace contextRef="#ctx0" brushRef="#br0" timeOffset="73658.14">14607 3282 1233 0,'0'0'9'0,"0"0"-9"15,0 0 6-15,0 0 46 16,22 119-17-16,-22-64-27 16,-15 6-5-16,3 0-3 15,2 2-19-15,1-5-84 16,6-14-137-16,3-16-248 0</inkml:trace>
  <inkml:trace contextRef="#ctx0" brushRef="#br0" timeOffset="73964.64">15026 3333 1166 0,'0'0'92'0,"0"0"-81"16,0 0 19-16,0 0 67 0,0 0-73 15,0 0-20-15,-12 97 12 16,8-49-9-16,4 3-6 16,0 4-1-16,2-1-10 15,9-5-59-15,-1-9-38 16,2-13-115-16,-1-17-181 15</inkml:trace>
  <inkml:trace contextRef="#ctx0" brushRef="#br0" timeOffset="74295.45">15057 3358 494 0,'0'0'152'0,"0"0"27"0,107-84 25 16,-59 62-27-16,3 5-62 15,-2 4-42-15,-4 7-3 16,-9 3 3-16,-9 3-48 16,-4 0-20-16,-1 6-5 15,-2 14-2-15,1 4-4 16,-4 10 5-16,-4 7 0 16,-7 5 0-16,-6 9 1 15,0 1 0-15,-12 4-2 16,-18-3 1-16,-15-3 1 0,-10-10-11 15,-12-8-6 1,-15-14-39-16,-9-13-3 0,-9-9-11 16,-1-1-25-16,-2-20-90 15,12-7-64-15,13-7-292 16</inkml:trace>
  <inkml:trace contextRef="#ctx0" brushRef="#br0" timeOffset="78623.74">4729 2314 407 0,'0'0'65'0,"0"0"-12"0,0 0 75 0,0 0 53 16,0 0-44-16,0 0-35 15,-10-21 10-15,10 8-45 16,0-3-16-16,4-2 33 16,7-1-27-16,1-3-10 15,7-2-3-15,2-5-2 0,9 3-23 16,1-5-3-16,5 4-10 16,3 2 2-1,8 2-7-15,3 4 0 0,2 2 0 16,8 3 4-1,2 0-5-15,4 4 6 0,5-3-2 16,1 2-1-16,1-2 1 16,3 2-4-16,2-1 10 15,1 1-1-15,-2 0-5 16,-5 5-4 0,-2 0 0-16,3 2 1 0,0 1-1 15,6 3 0-15,2 0 0 16,4 0 2-16,3 0 2 15,0 0-4-15,-3 0 2 16,-7 5-1-16,-4 0 2 0,-2 2-3 16,-5 0 3-16,6 2 2 15,-9-1-1-15,-3 4-4 16,-6-1-1-16,-5 2 1 16,-3 1 0-16,-3 1 0 15,-4 0 0-15,-6-1-1 16,-1-1 0-16,-3 3 2 15,-2 1-1-15,0-1 0 16,-1 1 1-16,-1 0-2 16,-1 1 2-16,-1 4-2 15,-2 4 0-15,-4 2-1 16,0 6 2-16,-3 3 0 0,-3 3-1 16,-6 3 0-16,-6 2 1 15,0 5-1-15,0 4 1 16,-9 7-2-16,-12 2 2 15,-4-2-2-15,-5-1 2 16,-1-7 0-16,-7 1 1 16,-4-5-1-16,-4 1 0 15,-3-1 0-15,-3-2 3 16,-3 0-3-16,-8-4 0 16,-10 2-1-16,-11-1 3 15,-11-2-2-15,-11-3 0 16,-4 0-3-16,-2-6 0 0,-3-1 2 15,3-4 2-15,0-4-1 16,5-6 0 0,1-2 2-16,-9-6-1 0,-4-5 3 15,-11-5-1-15,-15 0 6 16,-10-5-4-16,0-13 3 16,-4-5 0-16,5-3-3 15,18-3 4-15,15-5-1 16,20 3-4-16,20-6 1 15,10-4 7-15,15-5 8 16,6-10 5-16,5-10-12 16,8-12 4-16,7-8-6 15,10-4-7-15,7 0 1 16,13-5-4-16,0 3 8 0,16 8-4 16,20 1-4-1,21 8-1-15,21 0-5 16,23-4-6-16,21 1-42 0,22 3-26 15,27 0-76-15,33 5-113 16,33 5-397-16</inkml:trace>
  <inkml:trace contextRef="#ctx0" brushRef="#br0" timeOffset="85204.57">8196 1976 1103 0,'0'0'71'0,"0"0"-5"16,0 0 70-16,0 0-72 15,0 0-60-15,-93-43-3 16,-2 20 22-16,-31-6 17 16,-26-8 5-16,-22-2-15 15,-17-3-4-15,-24 1-5 16,-19 1-6-16,-18-4-6 16,-21 0-9-16,-12 2 0 15,-10-1 4-15,-2 4 0 0,0 3-4 16,11 2 0-1,13 4 0-15,13 6 5 0,17 5-4 16,9 2-1-16,25 0 0 16,17-4 0-16,8 1 1 15,11-3 4-15,6-1 1 16,6-1-6-16,15 5-1 16,6 3 1-16,13 8 0 15,14 6 1-15,4 3 0 16,7 0 1-16,-2 0 1 15,-11 9-2-15,-12 2-1 16,-13-2-3-16,-3 5 3 0,4-4-1 16,18-2 1-1,21-6 0-15,26-2 0 0,25 0 3 16,20 0 5-16,17-3 12 16,9 0 33-16,3 2 0 15,0-1-18-15,0 2-23 16,0 0-5-16,0 0-6 15,0 0 0-15,-1 0-2 16,1 0 1-16,0 0 0 16,0 0 2-16,0 0-1 15,0 0 2-15,0 0-3 16,0 0-3-16,0 0 3 16,0 0 0-16,0 0 7 15,0 0-7-15,0 0 2 16,0 0 4-16,0 0 0 0,0 0-1 15,0 0-2 1,0 0 1-16,0 0-3 0,0 0-1 16,0 0-3-16,0 19-14 15,9 17-3-15,7 25 20 16,4 23 4-16,2 23-3 16,6 18-1-16,1 11 1 15,-4 7-4-15,0-2-6 16,-10-2 3-1,-10-7 5-15,-1-3-2 0,-4-4 1 16,0-7 1-16,-10-4 0 16,-2-13-2-16,-3-9 3 0,3-9 0 15,-1-14-1 1,5-15 1-16,5-15-2 0,2-13 1 16,1-9-1-16,0-1 2 15,-3-6 4-15,1-1 2 16,-1 0-5-16,-3-3 9 15,6 3-6-15,0 0-3 16,-3 3 1-16,3 0-2 16,-7 5 2-16,4 0-2 15,-3 5 3-15,0 0-3 16,1-3-2-16,2 2 0 16,1 1-5-16,-3 2-7 15,2 4-4-15,0-5 18 16,0-1 1-16,-3-8 1 15,6-6-2-15,0-3 1 0,0-4-1 16,0-1-2-16,0 0 2 16,0 0 9-16,0 0 6 15,0 0 10-15,0 0-10 16,9 0 3-16,9 0-16 16,3 0 7-16,7 0-7 15,5 0-1-15,10 0 1 16,5 0-1-16,12 0 3 15,5-4-1-15,11 0 1 16,9-2-2-16,6 0 1 16,9 0-3-16,12-1 2 15,12 3 0-15,6-2-2 0,8 4-2 16,-5 0-2-16,-9 2 1 16,-5 0 3-16,-7 0 0 15,-3 7 2-15,-2 0-2 16,1 3 0-16,8-3 6 15,2 2-5-15,10 0-2 16,6-2-1-16,-5 2-1 16,-7-2 3-16,-12 0 1 15,-11 0 1-15,-8-1-1 16,-3 1 3-16,1 0-3 16,1 1 5-16,1 0-1 15,1-5-1-15,-2 3-4 16,-2-4-2-16,-6 1-1 15,3 0 3-15,3-2 1 16,0-1-1-16,3 0 0 16,6 0 3-16,3-4-2 0,4-1 0 15,5-1-1-15,0 0 8 16,1 3-8-16,-7 2 3 16,-3 0-3-16,-7-2 0 15,-5-1-4-15,-5-3 4 16,-7 1 0-16,-6-2 1 15,-4 0-1-15,4 2 2 16,3 1-1-16,-1-1 0 16,-2 3 0-16,0 1 2 0,-9-4-2 15,0 6 0-15,-4-3 0 16,1 0-1-16,-4 2-3 16,7 1 1-16,-3 0 2 15,3 0-3-15,-1 0-2 16,-3 0 5-16,-5 0 2 15,-6 0-2-15,-6 0 0 16,-7 1 1-16,-3-1-1 16,-5 0 0-16,-4 0 2 15,2 0-1-15,-1 0 0 16,-1 0-1-16,6 0 0 16,1 0-1-16,2 0 2 15,0 0-2-15,-3 0 2 16,-1 0-1-16,0 0 0 15,2 0 1-15,0 0 2 0,1 0-2 16,-5 0-1-16,-2 0-1 16,-7 0 1-16,-5 0 1 15,-5 0-1-15,-5 0 0 16,0 0-1-16,0 0 1 16,0 0 0-16,0 0 2 15,0 0 0-15,0-1 0 16,0-2 5-16,0-1-5 15,0-5 11-15,0-7-7 16,0 0-4-16,0-4-1 0,0-3 0 16,0-1 0-1,0-1 0-15,0-4-2 0,-3 0 2 16,0-6-1-16,3-5 2 16,0-3-2-16,0-9 0 15,0-6 2-15,7-7-2 16,-2-13 0-16,2-9-1 15,-1-11 2-15,-1-10-4 16,-4-7 6-16,2 1-2 16,-3 8-1-16,0 11 0 15,0 14 0-15,0 7 0 16,0 2 0-16,0 6-2 16,0 3 2-16,-3-1 3 15,-3 3-3-15,0 2-1 16,-4 6 1-16,2 7 0 0,4 9 0 15,-1 14 0-15,2 9 0 16,3 8 1-16,-2 4-1 16,2 2 0-16,0 0-4 15,0 0 0-15,0 0-2 16,0 0-5-16,0 0-1 16,0 0-1-16,0 0-9 15,0 0-59-15,0 0-127 16,0 5-75-16,0-5-565 15</inkml:trace>
  <inkml:trace contextRef="#ctx0" brushRef="#br0" timeOffset="94676.83">2641 2509 91 0,'0'0'615'0,"57"-103"-559"0,-32 57 2 16,-2 0 76-16,-1 1-37 0,2 1-39 15,4 1-33-15,-1 1 6 16,9 0-8-16,3 1 5 16,2 3 74-16,4 6-74 15,1 6-15-15,7 4 3 16,3 3 32-16,4 5-41 15,-2 6 32-15,-4 8-34 16,-2 0-5-16,-1 0 2 0,1 7 0 16,0 11-1-1,-1 10-1-15,4 11-3 16,-3 11 0-16,-1 9-2 16,-6 9 3-16,-3 7-1 15,-1 4-3-15,-5 3 5 16,-5 5 1-16,-5 4 0 0,-13 1 1 15,-10 1-1 1,-3-2-4-16,-28 0 3 16,-17 0-9-16,-16-2-13 0,-15-7-17 15,-6-8 0 1,-11-14-16-16,-8-13 19 0,-2-15 22 16,-6-18 10-16,-3-14 5 15,11-12 10-15,10-21-7 16,13-14 14-16,14-12 14 15,7-13 4-15,7-17 6 0,9-16-6 16,7-24-4-16,10-24-20 16,8-12-11-16,16-2-48 15,3 12-84 1,40 30-147-16,24 22-332 16</inkml:trace>
  <inkml:trace contextRef="#ctx0" brushRef="#br0" timeOffset="99313">6296 1651 1155 0,'0'0'61'0,"0"0"-15"15,91-7-14-15,-63 23 25 16,-3 14-33-16,-2 9-15 16,-7 9 3-16,-1 10 3 0,-3 8 14 15,-2 3 6-15,1-3-19 16,1-6 0-16,4-5 5 15,-1-13-1-15,1-13 4 16,-5-12 14-16,-2-9 10 16,-6-6-12-16,0-2 82 15,-2 0-33-15,10-5-11 16,13-21-20-16,13-16-32 16,23-18-22-16,14-14 0 15,17-14 0-15,12-8 0 16,9-2 0-16,0 3 0 15,0 3 0-15,-7 11 0 16,-5 13 0-16,-15 14 0 16,-19 17 0-16,-18 12 0 0,-17 10 0 15,-13 6 0 1,-10 8-6-16,-7 1-95 0,-1 0-77 16,0 1-125-16,-21 16-20 15,-4 4-141-15</inkml:trace>
  <inkml:trace contextRef="#ctx0" brushRef="#br0" timeOffset="99763.67">6543 1685 1154 0,'0'0'141'0,"0"0"-59"16,0 0-55-16,0 0 104 0,0 0-36 15,0 0-91-15,39-19-4 16,-38 22-12-16,7 23-1 16,8 10 13-16,7 15 4 15,7 7-2-15,5 0 1 16,1 0 1-16,-2-8-1 15,2-8-1-15,-1-8 7 16,-7-10-1-16,5-11 33 16,-8-6 20-16,-1-7-8 15,-2 0 20-15,4-5-18 0,2-17-15 16,-1-5-23-16,7-11 8 16,3-12-6-16,4-7-13 15,4-8-6-15,5 2-1 16,1 2-1-16,0 6 1 15,-2 10-5-15,-2 5-23 16,-3 9-32-16,-1 16-48 16,-1 15-174-16,-2 5-227 15</inkml:trace>
  <inkml:trace contextRef="#ctx0" brushRef="#br0" timeOffset="101986.62">4549 3289 453 0,'0'0'100'0,"0"0"-86"0,0 0 49 15,0 0 67-15,0 0-81 16,0 0 33-16,-13 17 23 16,4 0-27-16,-5 7-1 15,-5 10-9-15,-8 10-26 16,0 14-11-16,-4 9-27 16,-2 12 3-16,2 2-5 15,-2 2-2-15,-5-6 2 16,1-5 1-16,-3-4 1 15,3-3-4-15,5-6 0 16,4-6 0-16,6-6 0 0,5-9 0 16,4-4 5-16,5-7-5 15,2-5 3-15,2-4-2 16,2-5 3-16,-1-4-1 16,3-1 1-16,0-6 0 15,0-2-2-15,0 0 0 16,0 0-2-16,0 0-12 15,12-11-115-15,2-9-170 16,1-5-32-16</inkml:trace>
  <inkml:trace contextRef="#ctx0" brushRef="#br0" timeOffset="102387.08">4137 3682 556 0,'0'0'136'16,"0"0"-12"-16,0 0 34 15,48-77-64-15,-36 56-18 16,4 1-52-16,-1 2 13 16,5 2 5-16,5 0 7 0,0 2-22 15,5 1 6-15,-3 2 0 16,0 6-9-16,-2 2-8 16,4 3-16-16,-1 0 0 15,5 12-3-15,0 8-3 16,-2 6 4-16,-1 7-6 15,-3 4-10-15,-5 5-23 16,-7-4-15-16,-2-4-11 16,-7-3-31-16,0-12-66 15,-3-5-149-15</inkml:trace>
  <inkml:trace contextRef="#ctx0" brushRef="#br0" timeOffset="103069.48">6109 3107 181 0,'0'0'32'0,"0"0"32"16,0 0-13-16,-70 95 29 16,46-68 7-16,-7 2 21 0,-11 7 3 15,-15 4 10-15,-13 7-17 16,-16 2-25-16,-8 2-1 15,-3 7-34-15,3 5-9 16,5 3-26-16,3 1-2 16,4-9-5-16,8-10 2 15,13-9-1-15,11-7-1 16,7-9 1-16,9-3-2 16,10-5-1-16,6-4 9 15,3-3-4-15,6-1 5 16,2-2-5-16,-1-2 5 15,4-1 6-15,4 0-12 0,0-2 2 16,0 0-3 0,0 0 3-16,0 0-4 0,0 0-2 15,0 0-13-15,4 0-45 16,11-7-25-16,6-3-19 16,3-8-30-16,3-5-145 15,7-3-120-15</inkml:trace>
  <inkml:trace contextRef="#ctx0" brushRef="#br0" timeOffset="103481.48">5641 3222 532 0,'0'0'135'16,"0"0"-55"-16,0 0 43 15,83-40-73-15,-56 38-32 16,2 2-16-16,-1 0 4 16,5 16-3-16,-2 7 4 15,-1 4-3-15,0 7-1 0,0-2 1 16,1 1-3 0,4 0 0-16,4-3-1 0,3-7-29 15,6-4-42-15,1-6-11 16,2-8-20-16,1-2 10 15,0-3-22-15,-4 0-90 16</inkml:trace>
  <inkml:trace contextRef="#ctx0" brushRef="#br0" timeOffset="103972.77">7344 2988 364 0,'0'0'235'0,"0"0"-189"16,0 0-25-16,0 0 135 0,0 0-32 15,0 0-78-15,115 13-7 16,-54-2-3-16,24 0-1 16,24-1 8-16,27-4 2 15,23 0 10-15,19-3 23 16,14-1-23-16,14-2-19 15,1 2-4-15,-8 1 3 16,-11 2 16-16,-20 2-6 16,-28 3-20-16,-24 2-18 15,-30-3-6-15,-25 2-1 16,-23-4 0-16,-21 0-4 16,-12-2-10-16,-5 4-60 0,0 3-32 15,-14 2 53 1,-11 1-10-16,-8-2-63 0,-1-6-47 15,-5-7-62-15,3 0 14 16</inkml:trace>
  <inkml:trace contextRef="#ctx0" brushRef="#br0" timeOffset="104562.2">8546 2740 256 0,'0'0'107'0,"0"0"-38"16,0 0 110-16,0 0-26 16,0 0-4-16,0 0-41 15,-104 37 9-15,59-21-36 16,-16 1-6-16,-18 5-19 15,-12 3-17-15,-3 3-7 0,-3 4-12 16,1-1-12 0,0 2-8-16,-1 1 3 0,0-1-2 15,0-4-1-15,6-3 2 16,13-6 0-16,26-8-2 16,18-6 2-16,23-3 4 15,11-3-1-15,0 0 62 16,0 0 14-16,0 0-44 15,0 0 7-15,0 0-16 16,0 1-23-16,0 8-5 16,15 13-10-16,16 15 10 0,16 13-1 15,17 11 2-15,16 6-2 16,13 8-1-16,7 10-38 16,1 10-86-16,-14 0-157 15,-19-12-342-15</inkml:trace>
  <inkml:trace contextRef="#ctx0" brushRef="#br0" timeOffset="107379.58">11019 5442 374 0,'0'0'135'0,"0"0"2"15,0 0-38-15,0 0-9 0,0 0-4 16,0 0 27-16,0 0-13 16,0-11-13-16,0 11-19 15,0-2-2-15,0 2-6 16,0 0-20-16,0-1-12 15,0 1-10-15,0 0 0 16,0 0-18-16,3 0-13 16,8 14 13-16,4 9 1 15,0 6 1-15,4 5-2 16,-1 8 0-16,-2 5 0 16,-2 10-4-16,-5 7-8 15,-5 0-18-15,-2-4-15 0,-1-7 4 16,-1-10 18-16,0-11-9 15,0-10-11-15,0-10 6 16,0-10-10-16,0-2 8 16,0-9-13-16,0-21-388 15</inkml:trace>
  <inkml:trace contextRef="#ctx0" brushRef="#br0" timeOffset="108080.74">10521 6629 706 0,'0'0'71'0,"0"0"52"16,0 0 10-16,0 0-20 0,0 0-74 16,0 0-33-16,87-11-2 15,-60 25 5-15,-2 2-3 16,-1 1-1-16,-2 0 4 16,-1 0-4-16,3 4-1 15,0-1-3-15,-2-3 9 16,6-5 0-16,2-7 24 15,9-5 35-15,15-8 21 16,22-25-9-16,24-14-9 16,26-13-23-16,18-10-6 15,11-2-6-15,12 1-14 16,-1 6-9-16,-4 12-11 16,-5 13-3-16,-13 19-13 15,-5 16-92-15,-3 5-167 0,-14 8-251 16</inkml:trace>
  <inkml:trace contextRef="#ctx0" brushRef="#br0" timeOffset="112765.94">9580 8432 919 0,'0'0'153'16,"0"0"-47"-16,79-32 26 0,-49 32-36 16,1 2-60-16,-1 20-16 15,-3 10-10-15,-5 9 5 16,-8 10-3-16,-8 5-6 16,-6 5 1-16,0 1-7 15,-17-4-1-15,-8-8-1 16,-2-11 1-16,-3-10-31 15,4-14-21-15,-3-14 11 16,1-1 24-16,-5-21 16 16,-3-14-5-16,-1-7-1 15,-2-7 2-15,2 1 5 16,11-2 1-16,16-1 3 16,10 3 4-16,25-1 6 15,24 8 7-15,8 9 8 0,7 11 21 16,-3 13-8-16,-8 8-16 15,-10 0-5-15,-12 18-3 16,-12 8-17-16,-11 3-4 16,-8 5 3-16,0-4 1 15,-13-2 1-15,-15-5 0 16,-7-9 3-16,-2-8-4 16,-1-6-8-16,7-6-30 15,4-19 2-15,10-9 15 16,9-5 15-16,8-2 6 15,0 2 0-15,15 5-3 0,9 8 3 16,3 6-3 0,6 8-16-16,1 11-71 0,-2 1-169 15,-9 3-292-15</inkml:trace>
  <inkml:trace contextRef="#ctx0" brushRef="#br0" timeOffset="113275.8">8596 8561 677 0,'0'0'220'15,"0"0"34"-15,0 0-65 16,0 0-79-16,0-100-58 15,0 56-8-15,0-5 0 16,0-1-5-16,4-3 3 0,14-1-7 16,3-1 3-1,3 3 0-15,3 6-5 0,1 10-16 16,-3 12-12-16,-4 12-4 16,-1 12-1-16,2 3-5 15,9 23-2-15,7 16 6 16,3 12 0-16,-5 6 0 15,0 4-2-15,-6 2-4 16,-8 2-15-16,-8 2-39 16,-13-6-43-16,-1-7-63 15,-15-13-37-15,-16-12-152 16,-5-19-154-16</inkml:trace>
  <inkml:trace contextRef="#ctx0" brushRef="#br0" timeOffset="113573.6">8734 8286 340 0,'0'0'196'0,"0"0"-36"16,0 0 22-16,0 0-1 15,0 0-80-15,0 0-22 16,44-9-11-16,-16 9-20 16,8 0-17-16,4 0-1 0,0 9-10 15,4 5-12-15,0 6-8 16,3 9-11-16,3 4-65 16,-1 2-116-16,-7-4-148 15,-4-9-173-15</inkml:trace>
  <inkml:trace contextRef="#ctx0" brushRef="#br0" timeOffset="113919.51">9247 7925 363 0,'0'0'398'16,"0"0"-150"-16,0 0-28 15,0 0 44-15,0 0-138 16,0-75-34-16,0 71-22 16,2 2-35-16,4 2-35 15,9 0-4-15,12 16-4 16,13 13 5-16,9 10 1 15,6 10-6-15,3 2-20 16,1-1-24-16,-3-4-21 16,-1-5-28-16,-5-10-37 15,-4-9-19-15,-6-8-11 0,-10-13-23 16,-8-1-17-16,-11-14 26 16,-10-19-2-16</inkml:trace>
  <inkml:trace contextRef="#ctx0" brushRef="#br0" timeOffset="114082.86">9823 7947 363 0,'0'0'266'0,"0"0"3"16,0 0-84-16,-67-75-31 16,46 75-60-16,-1 0-45 15,-10 3-21-15,-5 16 2 16,-12 6-3-16,-9 8-7 0,-8 6-10 16,-1 7-7-1,4 4-3-15,10 3-19 0,11-2-87 16,12-7-174-16,11-16-304 15</inkml:trace>
  <inkml:trace contextRef="#ctx0" brushRef="#br0" timeOffset="119844.62">3502 12643 1121 0,'0'0'150'0,"0"0"-103"16,0 0 15-16,0 0 3 15,0 0-2-15,0 0-2 0,-15-117-29 16,10 46 8-16,5-8 22 16,5 0-23-16,20 3-27 15,8 10-1-15,3 9 14 16,0 17-6-16,-3 13-10 15,-5 15 1-15,-1 12 4 16,1 23-14-16,6 29 1 16,2 24-2-16,4 16 2 15,1 15 0-15,-1 5-1 16,-4 0 0-16,-1-11-2 16,-10-15-23-16,-11-19-48 15,-6-21-27-15,-8-23-72 16,0-22-81-16,-22-4-104 15,-13-32 22-15</inkml:trace>
  <inkml:trace contextRef="#ctx0" brushRef="#br0" timeOffset="120037.03">3460 12265 768 0,'0'0'524'15,"0"0"-462"-15,88-1 40 16,-57 17 19-16,-4 6-101 16,-3 5-19-16,3 2-1 15,3 4-46-15,4 2-96 0,9 1-92 16,8-1-245-16</inkml:trace>
  <inkml:trace contextRef="#ctx0" brushRef="#br0" timeOffset="120596.97">4513 12556 753 0,'0'0'457'15,"0"0"-337"-15,0 0 25 16,0 0 21-16,0 0-97 0,0 0-56 15,11-26-2 1,-16 29-4-16,-8 11-5 0,-4 9 6 16,1 5-5-16,7 8 0 15,-2 4-3-15,1 2-2 16,6 1-29-16,2-8-20 16,2-10-5-16,0-9-22 15,0-10 38-15,0-6 32 16,-1 0 8-16,-1-14 18 15,1-16 10-15,1-12-2 16,0-6 24-16,0-2-13 16,10-3-13-16,8-1 11 15,9-1 4-15,4 1-7 16,3 4-4-16,8 5 0 0,3 9-1 16,1 4-9-16,5 11 6 15,-4 7-4-15,-2 8-9 16,-3 6-3-16,-5 4-5 15,-5 19-1-15,-4 10-2 16,-4 17 0-16,-3 15 3 16,-5 12 4-16,-10 10 5 15,-6 5-2-15,-6-8-5 16,-22-8-4-16,-17-13-1 16,-11-21 0-16,-10-16-4 15,-7-19-12-15,-3-7-20 16,-2-16-30-16,7-24-100 15,14-12-183-15,17-9-254 16</inkml:trace>
  <inkml:trace contextRef="#ctx0" brushRef="#br0" timeOffset="121129.62">5432 12521 1086 0,'0'0'211'0,"0"0"-137"15,0 0 21-15,0 0-20 0,-6 82-16 16,-21-36-20-16,-1 7-23 16,-2 5-11-16,5 0 5 15,1-9-6-15,7-6-4 16,6-11-5-16,3-10-21 15,5-13-12-15,3-7 5 16,0-2 33-16,12-16 33 16,12-18 4-16,7-12-29 15,4-11 21-15,3-7-7 16,1-7 1-16,6 2-5 16,4 4 3-16,3 7-4 15,6 10 9-15,2 10-2 16,-1 9-3-16,1 12-14 0,-6 8-4 15,1 9-3-15,0 0-5 16,-6 15 5-16,-7 11-4 16,-10 5 3-16,-13 3 0 15,-10 3 1-15,-9-1 2 16,0 2 1-16,-16 4-1 16,-14 4-2-16,-15-1 2 15,-9 0 2-15,-13-7-2 16,-13-7-2-16,-13-14-3 15,-5-7-24-15,1-10-60 16,7 0-97-16,20-8-112 16,18-11-191-16</inkml:trace>
  <inkml:trace contextRef="#ctx0" brushRef="#br0" timeOffset="121524.15">6701 12632 674 0,'0'0'346'0,"0"0"-234"15,0 0-15-15,78-66 35 16,-63 48-33-16,-5 5-25 15,-1 1-10-15,0 5-5 0,0 3-6 16,-3 3-4-16,3 1-22 16,-2 0-13-16,4 10-14 15,7 20-8-15,-2 15 3 16,-1 10 3-16,-9 9 0 16,-6-2-1-16,0-4-2 15,-18-12-4-15,-16-9-3 16,-8-11-1-16,-7-14 0 15,-2-10 11-15,-7-2-10 16,0-24-31-16,4-14-25 16,5-11-50-16,13-12-45 15,12-7-108-15,21 1-142 0</inkml:trace>
  <inkml:trace contextRef="#ctx0" brushRef="#br0" timeOffset="122010.39">7167 12482 589 0,'0'0'220'15,"0"0"-61"-15,0 0 22 16,0 0-53-16,0 0-70 16,0 0 6-16,7 114 30 15,-11-54-37-15,-4 13-29 16,-1 5-9-16,2 1-10 0,4-2-3 15,0-9-5 1,0-9-1-16,1-14-15 0,1-18-31 16,1-13-14-16,0-14-8 15,0-19 61-15,0-25 0 16,0-15-14-16,6-12 16 16,7-9 4-1,4-5 2-15,5-1 4 0,5 5-4 16,3 11 2-16,4 12-1 15,5 10 4-15,4 7-3 16,3 10 5-16,3 11 17 16,-4 9-6-16,-2 10-11 15,-7 1-2-15,-6 5-1 16,-3 19-4-16,-9 2-1 0,-3 3 2 16,-11-4 6-16,-4-4 4 15,-3-1-1-15,-25-4 6 16,-17-3 11-16,-10-9-13 15,-13-4 1-15,-4 0-16 16,-3-7-16-16,-1-7-105 16,1-1-84-16,4-5-224 15</inkml:trace>
  <inkml:trace contextRef="#ctx0" brushRef="#br0" timeOffset="123059.61">3151 11280 862 0,'0'0'176'0,"0"0"-99"16,0 0 80-16,0 0-46 15,0 0-94-15,115 0-11 16,-46 7-3-16,32 2-2 15,38-2-1-15,49-5 3 16,52-2 1-16,42 0 2 16,46 0 33-16,30 0 39 15,15 5 8-15,3 6-7 16,-5 6 12-16,-25 6-52 16,-27 5-4-16,-31 5 7 15,-35-1-19-15,-39 3-6 16,-29-4-7-16,-40-1 0 15,-29-5-4-15,-25-4-5 0,-18-2 6 16,-14-4-5-16,-12-3-2 16,-8-4-3-16,-9-3 0 15,-6 0 3-15,-4-1 3 16,0-3-2-16,2 3 1 16,5-1-2-16,0 1 3 15,6 2 5-15,-5-2 6 16,-3 0 3-16,-3 2-4 15,-5-4-9-15,-3 1-4 16,1 1 0-16,-3-1 0 16,2 3 0-16,0-1 0 15,4 2 0-15,-5 2 0 16,2-1 0-16,-6 3 0 0,-3 6 0 16,-1 4 0-16,-5 17 0 15,0 15 0-15,-5 14 0 16,-13 18 0-16,-4 15 0 15,-5 15 0-15,6 18 0 16,0 16 0-16,6 7 0 16,0 3 0-16,4-4 0 15,3-14 0-15,5-11 0 16,3-12 0-16,0-13 0 16,-3-16 0-16,-8-7 0 15,-14-11 0-15,-11-7 0 16,-17-5 0-16,-28-6 0 15,-25-9 0-15,-34-4 0 0,-37-10 0 16,-40-8 0-16,-41-13 0 16,-40-9 0-16,-41 0 0 15,-29-19 0-15,-27-10 0 16,-20-10 0-16,-13-6 0 16,-17-6 0-16,-2-6 0 15,17-7 0-15,16-4 0 16,47-10 0-16,52-2 0 15,54-6 0-15,58 1 0 16,57-5 0-16,52-6 0 16,54-14 0-16,40-25 0 15,43-23 0-15,48-23 0 0,36-19 0 16,22-12 0 0,21-12-56-16,6-10-234 0,15 6-682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19:42:41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11121 14543 1096 0,'0'0'114'0,"0"0"52"16,12-77 24-16,-11 62-70 16,-1 5 6-16,0 6-17 15,0 4-18-15,0 0-56 16,0 18-35-16,0 22 0 15,0 20 0-15,0 22 0 16,3 15 0-16,6 10 0 16,3 5 0-16,0-3 0 15,-3-10 0-15,-3-16 0 16,0-19 0-16,-5-21-28 0,-1-19-110 16,0-24-103-16,0-13-82 15,0-36 10-15,0-24-117 16,6-16-52-16</inkml:trace>
  <inkml:trace contextRef="#ctx0" brushRef="#br0" timeOffset="332.01">11231 14420 821 0,'0'0'218'0,"0"0"28"16,0 0-19-16,52-73-70 0,-11 71-71 15,14 2-26-15,7 0-19 16,3 2-1-16,-3 9 1 15,-7 0-7-15,-7 3-19 16,-6 1 4-16,-8 3-6 16,-5 3-2-16,-7 6-3 15,-7 4-7-15,-10 10-2 16,-5 5 1 0,-14 5 0-16,-31-2 3 0,-14 1-3 15,-15-8-1-15,-6-9 1 16,2-13-2-16,2-13-1 15,9-7-3-15,12-18-12 16,12-18-14-16,16-10-8 0,16-9-4 16,11-4-33-16,17-2-62 15,29 5-113-15,17 8-154 16,14 11-264-16</inkml:trace>
  <inkml:trace contextRef="#ctx0" brushRef="#br0" timeOffset="729.96">12271 14573 1238 0,'0'0'122'16,"0"0"-36"-16,0 0 36 15,0 0-65-15,91-56-19 0,-76 53-8 16,-3 3 31-16,1 0 2 15,-1 22-49-15,2 10-5 16,3 9-1-16,1 4-6 16,2 5 0-16,0-3-1 15,1-1 2-15,-7-2-2 16,-8-10-1-16,-6-5-1 16,-5-5-5-16,-23-7 2 15,-11-3 4-15,-11-8 0 16,-7-6 4-16,0 0-4 15,-1-13-3-15,-2-11-7 16,-1-5-9-16,7-6-7 16,10-5 12-16,16-4-7 0,17-2 0 15,11 3 4-15,16 4-13 16,25 7-53-16,14 7-67 16,3 8-69-16,1 6-150 15,0 3-304-15</inkml:trace>
  <inkml:trace contextRef="#ctx0" brushRef="#br0" timeOffset="1298.45">12751 14581 866 0,'0'0'570'0,"0"0"-440"0,0 0 35 15,0 0-106-15,0 0-59 16,79 64 1-16,-76-4 1 16,-3 11-2-16,0 7 1 15,0 9-1-15,-5-3-6 16,1-1-34-16,1-9-28 16,2-16-35-16,-2-19-17 15,1-16 18-15,1-17-23 16,-1-6 25-16,-2-34 100 15,-1-16 8-15,1-17 48 16,-5-14 32-16,3-7 13 0,6 0-19 16,0 2-17-1,5 5 6-15,20 6 6 0,11 10-20 16,11 9-18-16,10 9-5 16,2 14-3-16,4 10 10 15,-2 9-8-15,-1 12-10 16,-5 2-10-16,-7 0-1 15,-6 15-5-15,-8 6-7 16,-3 8-2-16,-8 10 2 16,2 6 1-16,-6 6 1 15,-8 2-2-15,-6 1 5 16,-5-2-5-16,-3-5-5 0,-20-9 5 16,-14-10-1-16,-8-10-5 15,-7-10 6-15,-6-8-12 16,0-8-15-16,7-20-27 15,6-8-51-15,15-6-69 16,18-3-45-16,12 0-61 16,28 0-188-16</inkml:trace>
  <inkml:trace contextRef="#ctx0" brushRef="#br0" timeOffset="2024.97">14641 14679 1323 0,'0'0'45'0,"0"0"-40"0,0 0 16 16,0 0-16-16,0 0 0 16,0 0 8-16,-48 84 6 15,33-50 33-15,0 8-11 16,2 2-9-16,1-1-13 15,3-2-6-15,2-4-6 16,2-7 4-16,4-10-8 16,-1-11 7-16,2-9 15 15,0 0 39-15,0-15 48 0,15-16-68 16,5-9-19 0,8-4-3-16,8-2-2 15,10-4 5-15,6 0-14 16,0 6 13-16,-9 8-13 0,2 4-10 15,-2 9 5-15,1 7-6 16,8 3 8-16,-10 10-7 16,-6 3-1-16,-6 8-1 15,-8 18-1-15,-8 8-1 16,-9 7 2-16,-5 1-2 16,0-1 1-16,-2-1 2 15,-11-5-1-15,0-6-2 16,0-6-2-16,3-9 5 15,7-5-1-15,3-9 1 16,0 0 2-16,5 0 10 0,17-1-3 16,8-10-7-16,6 0 0 15,3 0 1-15,1 1-2 16,-1 3 8-16,-3 3-6 16,-7 1 0-16,-8 3-3 15,-9 0 0-15,-10 12 0 16,-2 13 0-16,0 11 0 15,-15 7 0-15,-9 3 0 16,-4-3 0-16,-4-2 0 16,2-12 0-16,-1-7 0 0,-3-7 0 15,-6-8-15 1,-8-7-21-16,-10-10-10 0,-7-16-39 16,-2-7-54-1,6-9-40-15,10-1-5 0,17-1-27 16,25-2-88-16,9 9-130 15</inkml:trace>
  <inkml:trace contextRef="#ctx0" brushRef="#br0" timeOffset="2282.63">15591 14575 1244 0,'0'0'84'0,"0"0"10"16,0 0 83-16,0 0-78 0,0 0-27 15,0 0-46-15,15 3-16 16,3 45 15-16,7 13-3 16,8 6-20-16,4 4 2 15,7 1-4-15,5 2-30 16,-1-8-44-16,-1-3-12 15,-6-15-81-15,-1-20-157 16,2-17-244-16</inkml:trace>
  <inkml:trace contextRef="#ctx0" brushRef="#br0" timeOffset="2467.9">15949 14685 1422 0,'0'0'103'0,"0"0"-7"15,0 0 7-15,0 0-57 16,-92-17-19-16,41 45 9 16,-10 6-24-16,-2 2-10 15,-4-5-2-15,3-3-35 16,0-10-121-16,7-12-163 16,17-6-426-16</inkml:trace>
  <inkml:trace contextRef="#ctx0" brushRef="#br0" timeOffset="4891.05">11347 8826 344 0,'0'0'191'16,"0"0"-66"-16,0 0 72 16,0 0-9-16,94-41-47 0,-67 19-24 15,-7-3-20-15,-2-6-14 16,-11-2-28-16,-4-9-11 16,-3-4 2-16,0-7-1 15,-13-3-20-15,-5-4 29 16,-5-1-26-16,-5 2-1 15,-9 0-7-15,-8 3-11 16,-16 5-6-16,-18 8-2 16,-20 11 3-16,-15 11-3 15,-13 9-2-15,-5 12 2 16,7 0-2-16,21 19-9 16,26 12 3-16,34 11-14 0,33 11-38 15,26 5-7 1,56 9 36-16,39-2 30 0,27 5 6 15,13-1-4-15,7 1-2 16,-11-1 1-16,-15 2 5 16,-19-1 5-16,-27-1-3 15,-25 2 6-15,-29 1-13 16,-25 1 0-16,-7 0-1 16,-41 0 0-16,-21-5-5 15,-16-8 5-15,-15-16 1 16,-7-24 5-16,2-18-1 15,13-7-1-15,20-32 6 16,24-12-3-16,23-10 14 0,19-4 23 16,19-5-11-16,28-2-8 15,14 0-6-15,13-1-19 16,4 4 0 0,-1 4-2-16,-5 7-16 0,-8 11-39 15,-10 13-24-15,-9 14-69 16,-8 16-90-16,-9 2-133 15,-2 13-222-15</inkml:trace>
  <inkml:trace contextRef="#ctx0" brushRef="#br0" timeOffset="6159.73">12065 9333 450 0,'0'0'22'15,"0"0"-15"1,-21-81-4-16,8 64 0 0,-2 3-1 15,-6 1-1-15,-1 6 2 16,-1 0-3-16,1 3 5 16,1 3 1-16,1 0-2 15,3 1 10-15,0 0 33 16,4 0-3-16,2 0 3 16,-2 1 2-16,1 11-2 15,-3 5 9-15,3 9-5 16,-3 11-11-16,6 11 2 15,6 8-1-15,3 9-5 16,0 11-3-16,26 10 4 0,16 8-18 16,19 0-6-16,18-2-8 15,15-9-1-15,9-11-2 16,11-10 5-16,7-11-4 16,8-12-3-16,9-11 0 15,2-7 13-15,-2-9-2 16,0-2 43-16,-6 0 36 15,-7 1-9-15,2 12 5 16,-3 13-14-16,5 17-30 16,2 17-4-16,4 15-24 15,-3 14-13-15,-3 13 0 16,-1 12 5-16,-10 12-5 0,-9 7 1 16,-12 6 0-1,-9 13 0-15,-5 3-1 0,-1 5 2 16,3-7 0-16,-3-14-1 15,-6-13 4-15,-10-17 1 16,-12-15 5-16,-15-17 6 16,-13-7-4-16,-11-14-7 15,-9-9 0-15,-4-6-3 16,-2-5 2-16,0 3 1 16,0 1 0-16,-3 4 3 15,-2 10-2-15,2 2 2 16,2-3 1-16,1-5-6 15,0-12 0-15,0-3 6 0,0-3 1 16,10 1-2 0,1-5 13-16,5 0-5 0,-2 0-11 15,0-6 7-15,0 2-11 16,-4-6 0-16,-1 4 0 16,-1 4-3-16,-5 6 0 15,-3 8 0-15,0-7 0 16,0-2-7-16,-2-6 5 15,-1-11 3-15,0-2-2 16,-1-1 2-16,1 0-2 16,1 1 2-16,1 3-2 15,1 2 2-15,0-5-1 16,-2-1 3-16,1-7-4 16,-1-2 1-16,0-3-5 0,-3 0-6 15,0-7-30-15,-2 0-28 16,-6 0-20-16,-1-14-62 15,-4-5-38-15,2-1-44 16,1 3-59-16,4 4-91 16</inkml:trace>
  <inkml:trace contextRef="#ctx0" brushRef="#br0" timeOffset="6529.23">15024 13987 1043 0,'0'0'187'15,"0"0"-111"-15,0 0-4 0,0 0 7 16,0 0-27-16,0 0-11 16,26-73 6-16,-22 73-12 15,5 0-1-15,6 17-22 16,5 14-1-16,8 11-9 15,8 7 10-15,7-1 19 16,2-4 7-16,5-9 13 16,1-10 12-16,-3-8 3 15,-7-5-8-15,-8-8-21 16,-6-4-37-16,-10 0 0 16,3-13 0-16,-3-17 0 15,7-11 0-15,4-12 0 0,0-1 0 16,4 7 0-16,2 9-4 15,6 17-193 1,13 16-335-16</inkml:trace>
  <inkml:trace contextRef="#ctx0" brushRef="#br0" timeOffset="8191.36">11343 16150 1225 0,'0'0'227'0,"0"0"-69"16,0 0 9-16,0 0-76 15,0 0-66-15,30 99-24 16,-15-35 0-16,-6 3 0 15,0-2-2-15,-5 1-6 16,-1-6-33-16,-3-2-80 16,0-12-66-16,0-14-63 0,0-15-150 15,0-17-317-15</inkml:trace>
  <inkml:trace contextRef="#ctx0" brushRef="#br0" timeOffset="8542.25">11349 16383 501 0,'0'0'740'16,"0"0"-577"-16,34-80-57 16,-7 56 57-16,6-1-65 15,9 3-48-15,7 1-16 0,9 5-17 16,3 3-1 0,-1 8-4-16,-2 2 5 0,-8 3 11 15,-7 0-10-15,-9 5-3 16,-9 6-4-16,-8 0-3 15,-4 1-8-15,-7 8-1 16,-4 7-3-16,-2 6-3 16,-8 4 5-16,-11 3-4 15,-8-4 4-15,0-3-5 16,-1-7 6-16,-2-4-4 16,0-9-10-16,-4-10-5 15,-5-3 0-15,-6-16-12 16,-6-16 0-16,2-11-42 15,7-4-52-15,13-5-34 16,18 5-32-16,11 13-164 16,42 8-362-16</inkml:trace>
  <inkml:trace contextRef="#ctx0" brushRef="#br0" timeOffset="8939.95">12420 16337 1073 0,'0'0'159'0,"0"0"-101"0,0 0 60 16,0 0 14-1,0 0-63-15,106-54-16 0,-73 54 11 16,-1 0-22-16,3 0-17 15,-1 17 0-15,-1 2-15 16,-2 6-8-16,-4 3-1 16,-6 4-1-16,-12 6-1 15,-6 7-1-15,-3 2-3 16,-11 0 3-16,-17-1-3 16,-6-11-3-16,-6-7-25 15,-2-12-14-15,-2-16-7 16,0 0-24-16,0-24 10 15,1-14 29-15,8-8-11 16,6-4-11-16,7-3 2 16,17-1-4-16,5 1-64 0,17 10-101 15,28 6-154 1</inkml:trace>
  <inkml:trace contextRef="#ctx0" brushRef="#br0" timeOffset="9461.41">13084 16425 687 0,'0'0'272'16,"0"0"-91"-16,0 0 31 16,0 0-78-16,0 0-58 15,0 0-23-15,47 20-13 16,-60-12-15-16,-1 8-12 0,0 9-2 16,0 9-3-16,-2 9-4 15,2 9 2-15,0 0-6 16,0-1 0-16,1-8-2 15,5-6-6-15,2-10-36 16,5-8-14-16,1-13 13 16,0-6 25-16,0-4 20 15,0-26 4-15,3-13-3 16,4-12-1-16,2-8 12 16,0-2 8-16,5 4 7 15,3 1 12-15,9 5-7 16,3 3-7-16,9 4-9 15,7 6-6-15,7 5-1 0,6 12-7 16,-1 8 0-16,-2 11-2 16,-4 6 3-16,-5 7 3 15,-4 13 2-15,-2 5-6 16,-7 1-1-16,-7 1-1 16,-4 2 1-16,-5 0-1 15,-5 0-1-15,-3 0 1 16,-9-4 0-16,0-1-2 15,0-3 2-15,-19-4-1 16,-10-8-3-16,-8-7 1 16,-6-2 3-16,-5-6-3 15,1-20-19-15,5 0-77 16,10-2-84-16,18 5-115 16,14 8-237-16</inkml:trace>
  <inkml:trace contextRef="#ctx0" brushRef="#br0" timeOffset="9924.84">14635 16744 987 0,'0'0'338'0,"0"0"-239"16,0 0 47-16,0 0-22 16,16-88-77-16,2 38-16 15,3-8 16-15,0-4-3 16,-6-5-11-16,0 3-15 15,0-1-2-15,3 2-2 16,7 11-13-16,9 8 4 16,8 14-1-16,6 16 1 15,0 14-4-15,-1 5-1 16,0 36-3-16,-3 21-3 16,0 17 1-16,-3 10 0 0,-4 3-4 15,-4 0-5-15,-6-8-17 16,-6-8-20-16,-4-11-28 15,-8-15-15-15,-8-17-52 16,-1-11-31-16,-15-18-68 16,-13-4-28-16,-10-17-71 15</inkml:trace>
  <inkml:trace contextRef="#ctx0" brushRef="#br0" timeOffset="10114.26">14968 16595 715 0,'0'0'227'0,"0"0"-143"16,0 0 25-16,0 0-13 0,114-30-47 16,-75 30-29-16,-1 0-10 15,-1 1-9-15,-5 3-1 16,-2-1-21-16,-1-3-41 16,-2 0-39-16,8-16-111 15,9-4 84-15,6 0-405 16</inkml:trace>
  <inkml:trace contextRef="#ctx0" brushRef="#br0" timeOffset="10391.77">15566 16170 1225 0,'0'0'108'0,"0"0"-90"15,0 0 65-15,0 0 52 16,0 0-47-16,0 0-50 16,53 34-32-16,-17 28 0 15,12 9-5-15,12 6-1 16,11 0 0-16,5 2-7 16,2-8-39-16,-7-6-15 15,-3-19-41-15,-9-13-7 16,-4-19-75-16,-6-14-45 15,-5-25-95-15,-8-26-128 16</inkml:trace>
  <inkml:trace contextRef="#ctx0" brushRef="#br0" timeOffset="10589.67">16334 16204 917 0,'0'0'161'0,"0"0"-99"15,0 0 34-15,-103 11-19 16,64 21-30-16,-3 12-10 15,0 4-10-15,-2 3-2 16,-4 1-17-16,-3-3-2 16,-4-9-4-16,0-6-2 15,1-11-25-15,5-8-58 0,13-10-112 16,14-5-98 0,19 0-179-16</inkml:trace>
  <inkml:trace contextRef="#ctx0" brushRef="#br0" timeOffset="14038.5">11030 4959 804 0,'0'0'2'16,"88"-36"19"-16,-31 17 61 15,1 1 5-15,3 2-41 0,2-1-26 16,2 5 7-16,5-1 14 16,0 6-8-16,1 5-7 15,0 2-8-15,-4 0 1 16,2 0-7 0,3 9-4-16,5 11 0 0,3 6-6 15,0 3-1-15,-5 2-1 16,-1 4 5-16,-4 1-7 15,6 1 4-15,-3 2 1 16,1 1-3-16,1 6 6 16,3 3 5-16,-4-1-5 15,1 5 2-15,-8-1-2 16,-7 0 2-16,-5 2-7 0,-6 2 5 16,2 2-1-1,1 2-2-15,3 6 3 0,-1 4-4 16,6 6 2-16,-1 2 3 15,2 1 8-15,2-4-6 16,0-2 5-16,-1-2-2 16,-6-4-1-16,-4-1-6 15,-2-2 6-15,-3 2-2 16,5 2-7-16,3 5 6 16,6 4-1-16,5 1-1 15,-1 4 7-15,-3 1-6 16,-7 1 0-16,-6-5-4 15,-7-1-1-15,-3-5 1 0,-4-1-1 16,1 1-1 0,-2 4 0-16,1 1-1 0,0 1 0 15,7 2 3-15,3 1-3 16,1 0 0-16,3 0 5 16,0 4 1-16,-2 0 1 15,2 1 0-15,-6-5-1 16,-1-1-2-16,-6-1 0 15,0 2-3-15,-2 2 2 16,0 2 1-16,-1-6-2 16,-3-2 1-16,-2-5-2 15,1-3 1-15,-4 0 1 16,0-2-1-16,-1 1 0 16,-1 2 3-16,1 3-2 0,-1-1 2 15,0-2-1-15,-4-2-2 16,2 3-1-16,0 0 1 15,-5 1-2-15,-1-5-5 16,-6-3 5-16,-1-2 3 16,-5-5-3-16,-3 0 0 15,0-2-6-15,0 2 10 16,0 5-4-16,0 2 1 16,0 7 0-16,0 9 1 15,-6 0-2-15,-3-2 0 16,-8-2-8-16,-2 0 0 15,-5-6 3-15,-1-4 1 0,2-9 4 16,2-5 4-16,0-2-1 16,2 0-3-16,1 2 3 15,-3-3-3-15,-1 1 0 16,-2 2 2-16,0 1-2 16,-3-2-3-16,1 2 0 15,0-1 3-15,4-1 1 16,2-2 0-16,4-4 0 15,4 0 1-15,-1-1 0 16,1 0-1-16,1 3-1 16,-4 0 0-16,3 3 0 15,-2 1 2-15,0 3 0 16,-4 3-2-16,2 1 2 0,-7 2-1 16,-2 2-1-1,-2 1-1-15,-1-1 1 0,0 1 0 16,-1-4-1-16,1 5 1 15,2 2 1-15,0 0 1 16,0-1-1-16,-2-2-2 16,1-2 2-16,2-1-3 15,0-1 4-15,3-2 1 16,0 3-3-16,4-6 0 16,3-1 0-16,1-6 0 15,0-6 0-15,-1-1 0 16,3-3-1-16,3 5-3 15,-1-1 4-15,1-1 0 16,3-6 1-16,-2-5 6 0,3-6-6 16,3-2 1-16,1 2 2 15,1 3-4-15,0 2 7 16,0 5-1-16,0 9-6 16,0 1 4-16,0 14-3 15,3-2 0-15,5-3 0 16,-2 0 4-1,0-9 4-15,-1-1-9 0,-2 3 1 16,1-4 1-16,-1 1-1 16,0 1-1-16,-1 3 1 15,-1-2-1-15,2 7-3 16,-1-1 3-16,-1-4 4 0,2-1-4 16,-1-12 0-16,1-1 0 15,0-2 2 1,1 0-2-16,-3-1 9 0,2-1-7 15,2 1 0-15,1 3-1 16,0 4 1-16,2 2 11 16,2 3-5-16,-1-2-8 15,-2 1 11-15,2-7 3 16,-3-1-10-16,0-2-3 16,3 6 1-16,3 4 0 15,-3 0 0-15,2 2-1 0,0-3 0 16,1-2-1-1,0-4 2-15,2-2-2 16,-5-10 1-16,-2-6 2 0,0-3-1 16,-2-5 2-1,3 3-4-15,3 6 6 0,6 7 5 16,5 6-1-16,3 8-5 16,0 2 6-16,0-3-10 15,-6 0 0-15,-2-8 4 16,-7-8 4-16,-4-5-8 15,-3-3 2-15,2-7-2 16,-4 0-1-16,1 1 2 16,-2-3 0-16,0 0-1 15,0-2-1-15,0-2 4 16,0 4-4-16,0-4-13 0,0 0-25 16,0 0-61-1,0-16-33-15,-2-8 48 0,-4-2-12 16,3 1-34-16,3 6-3 15,0 7-7-15,0 4 42 16,0 5-10-16,0-1-57 16,3-3-141-16</inkml:trace>
  <inkml:trace contextRef="#ctx0" brushRef="#br0" timeOffset="14565.38">14968 15337 461 0,'0'0'296'0,"7"-72"-174"16,-7 27-73 0,0-2 27-16,0-1 14 0,0 3 9 15,0 7 17-15,0 10-21 16,0 9 9-16,0 10-19 16,0 6-28-16,0 2-1 15,0 1-14-15,0 0-14 16,0 0-11-16,0 0-6 15,0 0-5-15,0 0-4 16,0 12 2-16,0 9-3 16,0 9 0-16,0 8 5 15,0 12-1-15,0 4 9 16,0 7 0-16,9 2-11 16,-2 0 3-16,1-1-1 0,-5-4-1 15,-1-9-2-15,-2-8 1 16,0-7-3-16,0-6 1 15,-10-1 1-15,-7 0-2 16,-3 5 0-16,-4-2 2 16,2-4 10-16,-6-1-9 15,-2-7 6-15,-6-2 0 16,-9-5 6-16,-4-4 8 16,-2-2-4-16,6-3-2 15,8 1-8-15,9-1-5 16,4 1-1-16,8 0 0 15,2 1-2-15,4 0 0 0,1-1-1 16,1-1-12-16,1-1-25 16,-3 2-39-16,-5 8-97 15,-3 3-172-15,1 6-228 16</inkml:trace>
  <inkml:trace contextRef="#ctx0" brushRef="#br0" timeOffset="20308.84">11443 18101 1506 0,'0'0'395'0,"0"0"-281"16,0 0-82-16,0 0-32 0,0 0 0 16,86-39 0-16,-63-15 0 15,1-6 0-15,4 0 0 16,4 1 0-16,0-1 0 15,1 9 0-15,0 4 0 16,-6 7 0-16,-2 5 0 16,-1 1 0-16,-6 8 0 15,-5 5 0-15,-4 8 0 16,-3 9 0-16,-5 4 0 16,1 4 0-16,1 23-19 15,2 14-1-15,-1 13-5 0,1 6 9 16,-2-3 4-1,-3-3-9-15,0-8-24 0,0-9-81 16,0-13-93-16,0-7-7 16,-8-8-147-16,1-6-84 15</inkml:trace>
  <inkml:trace contextRef="#ctx0" brushRef="#br0" timeOffset="20501.77">11738 17674 1424 0,'0'0'226'0,"90"35"-100"16,-45-21-80-16,1-7-46 16,-3-4-11-16,-7-3-47 0,-2 0-65 15,-4-9-102-15,0-4-150 16,0 3-340-16</inkml:trace>
  <inkml:trace contextRef="#ctx0" brushRef="#br0" timeOffset="21015.05">12274 17706 394 0,'0'0'1061'16,"0"0"-844"-16,0 0-121 0,49 75-67 15,-49-46-11-15,0 1-8 16,0 4 1-16,-6 0-2 16,-7-3-2-16,2 0-7 15,1-6-1-15,-1-3-18 16,5-5-19-16,0-7-8 16,3-3-4-16,-1-7-35 15,-2 0-18-15,-1-17 17 16,-1-11 74-16,-1-6 12 15,2-2 19-15,5-8 24 16,2 1 21-16,0-1 8 16,12 0 6-16,9 3-18 0,9 5-9 15,5 6-10 1,4 7-8-16,3 6 3 0,1 7-8 16,-1 4-3-16,-3 4-7 15,-2 2-4-15,-6 0 0 16,-5 2 0-16,-7 12 11 15,-7 3-25-15,-4 8 0 16,-8 5 0-16,0 6 0 16,0 7 0-16,-5 5 0 15,-4 7 0-15,-1 4 0 16,-6 2 0-16,-6 0 0 16,-7-8 0-16,-10-12 0 15,-1-16 0-15,-1-18-8 16,1-7-75-16,6-24-95 15,13-10-129-15,9-7-160 0</inkml:trace>
  <inkml:trace contextRef="#ctx0" brushRef="#br0" timeOffset="21643.09">13006 17824 599 0,'0'0'537'0,"0"0"-369"16,0 0-70-16,0 0-22 16,0 0 15-16,0 0-15 15,45 63-13-15,-39-35-18 16,-3 5-11-16,2 8-5 15,-4 5 5-15,-1 5-11 16,0-5-11-16,0-2-8 16,0-8-2-16,-1-7 1 15,-10-8-3-15,-1-6-2 16,-1-11 1-16,-1-4-3 16,4 0 2-16,2-19-2 15,2-8 4-15,3-11 5 16,3-3-3-16,0-9 3 0,14-2 2 15,11 4 7 1,13 1-1-16,8 4-3 0,6 5-1 16,6 4-4-16,0 9-3 15,-6 5 8-15,-4 4-8 16,-12 2 0-16,-11 8 7 16,-5 3 2-16,-6 3 6 15,-3 0 1-15,-5 11-2 16,-2 12-7-16,-4 12-9 15,0 2 0-15,0 6 0 16,-4 4 0-16,-5 1 0 16,0 2 0-16,-3-4 0 15,2-9 0-15,-2-11 0 16,-6-6 0-16,-7-10 0 0,-5-6 0 16,-6-4 0-16,5 0-30 15,5-7-27-15,17-7-60 16,9-3-116-16,22-2-94 15,22 2-308-15</inkml:trace>
  <inkml:trace contextRef="#ctx0" brushRef="#br0" timeOffset="22103.72">14223 18132 1209 0,'0'0'144'0,"0"0"-101"15,0 0-2-15,0 0-27 16,24-81 6-16,-9 30 12 16,3-4 12-16,7-4-6 0,5 3-1 15,3 6-2-15,6 7 14 16,1 7-22-16,3 9-23 16,5 4-4-16,1 17-6 15,-1 6-3-15,-5 20-4 16,-4 21 7-1,-8 14 3-15,-7 11 2 0,-7 2 1 16,-7 2-8-16,-7-1-1 16,-3-9-6-16,0-9-31 15,-9-11-22-15,-9-15-54 16,-9-16-113-16,-3-9-151 16,-4-10-250-16</inkml:trace>
  <inkml:trace contextRef="#ctx0" brushRef="#br0" timeOffset="22290.96">14477 17962 1279 0,'0'0'132'16,"112"5"-70"-16,-63-2-51 16,-4 3-4-16,-10-2-2 15,-5 2-5-15,-3-3-1 16,-2-3-36-16,3 0-72 15,5 0-69-15,6-5-31 16,2-9 31-16,-4-1-20 16,-5-4-64-16</inkml:trace>
  <inkml:trace contextRef="#ctx0" brushRef="#br0" timeOffset="22570.94">15020 17615 1251 0,'0'0'173'16,"0"0"-68"-16,0 0-64 15,0 0-28-15,0 0 1 16,64 79-8-16,-37-30 8 16,4 7-4-16,6 0 4 15,8-3-6-15,0-5-8 16,4-4-1-16,-1-7-44 15,1-7-65-15,-1-4-39 0,-2-12-49 16,-6-11 34-16,-5-3-12 16,-8-17 5-16,-7-15-90 15,-8-12 252-15,-4-6-347 16</inkml:trace>
  <inkml:trace contextRef="#ctx0" brushRef="#br0" timeOffset="22727.62">15631 17733 371 0,'0'0'348'16,"0"0"-51"-16,0 0-137 15,-86-59-46-15,45 59-41 16,-6 14-13-16,-8 21-27 16,1 13-12-16,-3 10 16 15,5 1-15-15,7 1-13 0,7-2-9 16,8-10-16-16,9-12-65 16,7-14-122-16,13-11-238 15</inkml:trace>
  <inkml:trace contextRef="#ctx0" brushRef="#br0" timeOffset="22977.69">16103 17925 1088 0,'0'0'228'0,"0"0"-154"15,0 0-69 1,0 0-4-16,10 90 6 0,-23-49 21 16,1 6-12-16,-2 3-11 15,-2-4-5-15,0-2-11 16,1-13-39-16,-2-11-52 16,7-9-126-16,5-11-220 15</inkml:trace>
  <inkml:trace contextRef="#ctx0" brushRef="#br0" timeOffset="23693.74">16458 17743 1060 0,'0'0'73'16,"0"0"-28"-16,0 0-35 15,13 72-6-15,-13-41 20 16,-4 1 32-16,-5 1-11 16,-2-3-9-16,-2-4-12 15,-4-2-5-15,-2-4-3 16,-1-8-6-16,-2-4-8 16,1-5 0-16,5-3-2 15,3 0-4-15,8-11 4 16,5-8 5-16,3-9 10 15,22-3-4-15,8-8-11 16,9 2-2-16,6-3-2 0,2 4 4 16,1 3 0-16,-2 6 2 15,-4 3 2-15,-3 6 12 16,-8 1 7-16,-4 10-1 16,-6 5-9-16,-11 2 2 15,-4 0-9-15,-7 9-1 16,-2 11-5-16,-5 9 0 15,-16 7 2-15,-6 0 1 16,1 2 3-16,-1 1 4 16,2-5-5-16,4-2 1 15,6-8-2-15,6-9 4 16,6-6-2-16,3-5-3 0,1-4 20 16,20 0 18-16,11 0-12 15,9 0-10-15,0-3-1 16,-1-4 8-16,-5-1 0 15,-6 1 7-15,-7-3-5 16,-4 3 2-16,-7 4-10 16,-5-3-7-16,1 6 1 15,-4 0 0-15,-2 0-1 16,-1 6-13-16,0 14 0 16,0 2-4-16,-13 9 4 15,-6 5 0-15,-8 1 0 16,-6 1-2-16,-4-7 2 0,-2-6-2 15,-1-4-12-15,1-15-18 16,2-6-20-16,10 0-40 16,10-20-74-16,13-12-32 15,4-7-179-15,25-4-388 16</inkml:trace>
  <inkml:trace contextRef="#ctx0" brushRef="#br0" timeOffset="24028.79">17253 17607 1210 0,'0'0'116'0,"0"0"-88"15,0 0-2-15,0 0 78 16,0 0 11-16,0 0-62 15,76 80-18-15,-36-37-3 16,8 8-12-16,4 1 0 16,2-2-7-16,-2-7-5 15,-3-7-8-15,-6-8 0 16,-1-12-44-16,-5-11-53 16,-7-5-53-16,-7-17 28 15,-7-22-88-15,-8-17 23 16,-8-7 77-16,0-7-91 15,-10 5-79-15,-9 9-57 16</inkml:trace>
  <inkml:trace contextRef="#ctx0" brushRef="#br0" timeOffset="24159.45">17751 17556 275 0,'0'0'237'0,"0"0"-41"15,0 0-3-15,0 0-53 16,0 0-30-16,0 0 22 16,-113 28-38-16,64 11-24 15,-11 9-20-15,-6 8-19 16,-3 0-18-16,-1-4-11 15,-1-12-2-15,5-13-56 16,13-14-150-16,27-13-437 16</inkml:trace>
  <inkml:trace contextRef="#ctx0" brushRef="#br0" timeOffset="25023.19">18658 13822 28 0,'0'0'798'0,"0"0"-568"16,0 0-73-16,0 0-32 15,0 0-48-15,0 119 16 0,0-18 11 16,0 34-2-16,0 38-45 16,3 36 4-16,4 43-21 15,2 32-17-15,0 26-12 16,-2 17-5-16,-2 11-3 16,0 4-1-16,1-13-1 15,-3-14 3-15,1-35-2 16,-4-35 2-16,0-32-2 15,0-35-1-15,-4-29 3 16,-5-25 1-16,-2-17-5 16,-2-22-5-16,-1-15 3 15,0-10-6-15,1-18 1 16,4-14-3-16,6-13 8 0,2-10 0 16,1-5-3-16,0 0 1 15,0 0-19-15,0 0-41 16,3-14-33-16,9-11-31 15,3-11-34-15,-3-13-88 16,4 0-254-16</inkml:trace>
  <inkml:trace contextRef="#ctx0" brushRef="#br0" timeOffset="36526.68">14383 17403 279 0,'0'0'171'0,"86"-89"-163"16,-26 62-8-16,12 9-37 15,10 7-6-15,7 8-11 16,4 3-58-1,1 0 17-15</inkml:trace>
  <inkml:trace contextRef="#ctx0" brushRef="#br0" timeOffset="37845.62">19327 14393 617 0,'0'0'85'0,"0"0"56"16,0 0-5-16,0 0 6 15,48-75-18-15,-46 71-22 16,-2 4-3-16,0 0 1 0,0 0-4 16,7 0-11-16,7 16-18 15,11 20-25-15,8 18-36 16,1 11 0-16,-3 5-5 16,-10 0 3-16,-7-4-4 15,-11 4-1-15,-3-5-1 16,0-7-18-16,-11-9 3 15,-2-17-22-15,-4-13-32 16,1-12-24-16,1-7-41 16,-1-20 14-16,2-30 45 15,5-17 2-15,6-13-16 16,3-3 67-16,9 3 24 16,20 2 5-16,9 0 4 0,11 2 13 15,8 4-8-15,0 6-12 16,1 13 13-16,-4 10 0 15,-5 7 18-15,-7 10 35 16,-2 5-5-16,2 9 3 16,0 8-6-16,1 4 12 15,-3 0-15-15,-9 5-2 16,-7 6-1-16,-10-3-12 16,-10-2-18-16,-4 5-23 15,0 6 0-15,-15 8-2 16,-10 6 2-16,-5 6 3 15,-3-2-2-15,-3 1-2 16,-5-4-1-16,-7-7-3 16,-9-6-19-16,-11-13-5 0,-10-6-4 15,3-23-16-15,10-21-76 16,17-10-83-16,26-4-150 16,22 7-261-16</inkml:trace>
  <inkml:trace contextRef="#ctx0" brushRef="#br0" timeOffset="38361.1">20408 13930 608 0,'0'0'300'16,"0"0"-160"-16,0 0-27 16,0 0 5-16,0 0-28 15,0 0-20-15,-3 45-26 16,3 3-29-16,-5 13 3 15,0 9 8-15,-1 1-1 0,-1 1-17 16,6-2 0 0,1-6-3-16,0-9 0 0,14-8-1 15,10-10 4 1,6-8-8-16,4-10 6 0,2-8 0 16,5-8 3-16,0-3 1 15,1-9 8-15,-1-13 1 16,-2-9-14-16,-6-5-5 15,-7-9 0-15,-10-10-2 16,-7-10 0-16,-6-7-3 16,-3-9-48-16,0 2-38 15,3 4-23-15,14 8-16 16,15 15-5-16,14 14 68 16,11 16-174-16,4 14-168 0</inkml:trace>
  <inkml:trace contextRef="#ctx0" brushRef="#br0" timeOffset="38844.26">21619 14000 865 0,'0'0'75'15,"0"0"-40"-15,0 0 6 0,-97-73-28 16,70 72-8-16,2 1 16 16,-1 5 38-16,-4 19-9 15,-4 8-23-15,-2 9-11 0,-3 4-11 16,5 0-3-16,3-3 1 16,8-5-3-16,11-9-3 15,8-4 2-15,4-3 1 16,13 0 8-16,19 2-5 15,10 0 9-15,5-3 23 16,0-5 41-16,-4-5 18 16,-11-4-6-16,-6-5-25 15,-11 1-5-15,-9-2-24 16,-2 0-10-16,-4 0-11 0,0 3-13 16,-3 3-9-1,-15 5 9-15,-10 5 4 0,-6 3 4 16,-4-2-5-16,-2-1-1 15,1 0-2-15,-1-4 0 16,0-3 0-16,3-6-10 16,4-3-26-16,7-7-65 15,10-19-19-15,10-8-3 16,6-7-9-16,21-4-22 16,22 3-68-16,18 7-113 15</inkml:trace>
  <inkml:trace contextRef="#ctx0" brushRef="#br0" timeOffset="39166.06">22132 13926 852 0,'0'0'120'0,"0"0"-40"16,0 0-49-16,0 0-11 15,0 0 23-15,0 0 35 16,1-15 25-16,-5 26-25 16,-2 22-14-16,0 20-17 15,2 15-21-15,0 7-15 0,1 5-6 16,-3-3-5-16,-3-2-3 16,-2-7 0-1,-1-12-2-15,4-13-19 0,3-15-21 16,1-11-18-16,4-13-35 15,0-4-32-15,17-18-80 16,6-20-136-16,7-10-44 16</inkml:trace>
  <inkml:trace contextRef="#ctx0" brushRef="#br0" timeOffset="39422.33">22370 14125 602 0,'0'0'284'0,"0"0"-149"15,0 0-31-15,0 0-47 16,0 0-7-16,0 0 17 16,21-3-28-16,-21 10-34 0,-7 14 19 15,-4 12 27-15,4 6-4 16,-1 9 0-16,4 0-20 16,3-2-15-16,-1-6-10 15,2-7-2-15,-3-4-2 16,0-9-40-16,-2-4-49 15,-2-9-62-15,-6-4-47 16,-5-3-18-16,-8-9-68 16,-2-14-155-16</inkml:trace>
  <inkml:trace contextRef="#ctx0" brushRef="#br0" timeOffset="39589.87">21980 14322 73 0,'0'0'942'0,"0"0"-795"15,0 0-64-15,98 0-40 16,-50 0-30-16,2-4-7 16,4-1-1-16,0-1-5 15,1-1-24-15,-3-1-55 16,-4 0-63-16,3-4-109 16,-1 3-119-16</inkml:trace>
  <inkml:trace contextRef="#ctx0" brushRef="#br0" timeOffset="40097.56">23292 14416 567 0,'0'0'202'0,"0"0"-96"15,0 0 6-15,0 0-6 16,0 0-23-16,0 0 21 0,18 23 12 16,4-28-46-16,8-15-5 15,4-8-8-15,4-4 8 16,-2-6-7-16,0-6-34 15,-2-4-23-15,-2-6 2 16,1 1-1-16,-3 6-1 16,-2 7-1-16,-3 11 0 15,-3 15 9-15,-8 7-3 16,-3 7 10-16,-5 0-5 16,-3 14-11-16,0 22-9 15,-3 17-9-15,0 13 18 16,2 3 0-16,-2 3 2 15,0-1 0-15,0-4-2 16,1-5-2-16,-1-11-51 0,0-16-15 16,0-13-18-1,0-12-20-15,-1-10-34 0,-8 0-48 16,-3-7-27-16,0-15 44 16,3-9 8-16,6-8-85 15</inkml:trace>
  <inkml:trace contextRef="#ctx0" brushRef="#br0" timeOffset="40336.22">23447 14235 1074 0,'0'0'40'0,"117"16"-22"16,-62-14-11-16,-5 0-6 15,-2 1-1-15,0 1 3 16,-5 0 0-16,2 0-3 16,0 1-11-16,5 2-48 15,4-5-95-15,7 0 17 16,2-2 19-16,-5 0-461 16</inkml:trace>
  <inkml:trace contextRef="#ctx0" brushRef="#br0" timeOffset="40814.58">24193 13813 1149 0,'0'0'78'0,"0"0"-17"16,0 0-11-16,0 0-15 15,88 33-14-15,-46 12 10 16,9 19-5-16,7 11 2 16,7 7-7-16,4 3-3 15,7-3-7-15,5-2-8 16,2-5-3-16,-2-9-21 16,-10-9-25-16,-9-13-13 0,-9-13-29 15,-9-11-41-15,-9-14-27 16,-12-6 82-16,-12-20 43 15,-11-23-89-15,0-15 50 16,-16-11-11-16,-9-3-23 16,-5 6 65-16,-1 13 0 15,-1 12 39-15,4 14 38 16,5 13 65-16,3 4 66 16,-3 10 5-16,-3 0-34 15,-10 5-35-15,-8 17-32 16,-6 7-49-16,1 14-14 15,4 10-2-15,4 4-7 16,10 3 2-16,1-8-3 0,5-12-7 16,1-13-99-16,2-17-121 15,10-10-136-15</inkml:trace>
  <inkml:trace contextRef="#ctx0" brushRef="#br0" timeOffset="45086.52">23126 8867 468 0,'0'0'84'0,"0"0"66"16,57-96-32-1,-39 71 2-15,-2 5-26 0,-3 5 21 16,-3 6 3-16,-6 5-36 16,-2 1 0-16,-1 3-38 15,-1 0-16-15,2 1-22 16,2 35-4-16,2 26-2 15,2 28 5-15,-4 19 4 16,-4 8-6-16,0 8 0 16,-13 3-2-16,-9-5 1 15,-1 6-1-15,-4-6-1 16,2-9 0-16,3-10-1 0,0-17-8 16,3-17-9-16,3-15 4 15,4-13 12-15,3-12 1 16,6-10 1-16,1-8 1 15,2-4 1-15,0-3-1 16,0-3-1-16,0-1 4 16,0-1-3-16,0 0 0 15,3 0 1-15,11 0 6 16,7 0-7-16,7 0 1 16,11 0-2-16,17-3 1 15,24-5 0-15,22-4-1 16,18-2 0-16,14-4-1 15,8-3 1-15,2-1 4 0,8-2 13 16,4 1 2 0,9 3-6-16,10 4 0 0,2 7-7 15,2 4 7-15,-5 5 9 16,-6 0 12-16,-8 6 9 16,-17 7 8-16,-26-3 0 15,-30-3-3-15,-32-4-15 16,-21 0-15-16,-20-3-15 15,-8 0-2-15,-4 0-1 16,-1 0-22-16,-1 0-25 16,2 0-40-16,-2 2-58 15,0 4-16-15,0 3-38 16,-17 1-77-16,-8-7-102 16</inkml:trace>
  <inkml:trace contextRef="#ctx0" brushRef="#br0" timeOffset="46035.23">25779 10151 540 0,'0'0'66'0,"0"0"66"16,0 0 42-16,0 0-52 15,0 0-54-15,0 0-39 16,13 0 5-16,-6 0-1 16,0 0 25-16,-1-4 16 0,-2-13 7 15,0-12-21-15,-2-21-36 16,-2-15-1-16,0-15 3 15,0-11-2 1,9-6-12-16,7-6-1 0,7 3 5 16,0 10 4-16,1 11-3 15,-6 16-4-15,-1 15-3 16,-7 4-7-16,-4 7-4 16,0 4 1-16,-6 5-26 15,0 7-25-15,0 7-43 16,0 7-12-16,-13 5-14 15,-2 2-49-15,0 10-19 16,3 16-34-16,6 10-8 0,6 3-21 16</inkml:trace>
  <inkml:trace contextRef="#ctx0" brushRef="#br0" timeOffset="48735.61">22967 10417 257 0,'0'0'304'0,"0"0"-159"15,0 0-35-15,0 0 28 16,0 0-36-16,0 0-12 15,6 0 7-15,-6 0 3 16,0 0-12-16,0 0-25 16,3 0-18-16,3 0-13 15,3 16-25-15,4 15-7 16,-1 16-6-16,-2 10 3 16,-4 4-2-16,-6-1-4 15,0-5 9-15,0-9-2 16,0-9 2-16,0-9 1 15,0-6 0-15,0-7 2 16,4-2-1-16,2-1 1 0,3-1 1 16,7 1 1-1,6 3-2-15,8-1-2 0,9 1 3 16,9-2 13-16,16-2 11 16,16-4 6-16,16-4 2 15,16-3-13-15,12 0-14 16,11-13-3-16,16-6-4 15,16 5 2-15,7 6-3 16,5 8 0-16,-13 1 19 16,-21 19 22-16,-28-2-11 15,-30-3 12-15,-29-4-20 16,-21-7-4-16,-17-2 0 16,-10-2-4-16,-7 0-5 0,-1 0-9 15,-2 0-1-15,0 0 4 16,1 0-2-16,1 0-2 15,1 0 1-15,0 0 8 16,4 0-4-16,4 0-2 16,1 0 0-16,2-6-3 15,3-5 2-15,4-2-1 16,4-6 2-16,5-3-1 16,3-3 0-16,1-5 2 15,5-4-3-15,2-7 1 16,0-7-2-16,1-8 1 15,-2-2-4-15,-6-3 2 0,-6 1-7 16,-6 6-2 0,-8 6-17-16,-5 7-16 15,-4 5 11-15,-2 2-81 0,-3 1-34 16,0 0-93-16,0 5-54 16,0 10-124-16,0 13-179 15</inkml:trace>
  <inkml:trace contextRef="#ctx0" brushRef="#br0" timeOffset="49198.93">24114 10531 570 0,'0'0'0'0,"0"0"-23"15,0 0-134 1,0 0-86-16</inkml:trace>
  <inkml:trace contextRef="#ctx0" brushRef="#br0" timeOffset="49398.56">24114 10531 317 0,'16'-57'179'15,"-16"57"12"-15,0 0-8 0,0 0-21 16,0 0-29-16,0 0-38 16,0 0-59-16,0 9-16 15,0 20-18-15,0 17-2 16,0 7 3-16,0 5-2 16,0-3-1-16,0-8-25 15,0-8-24-15,3-13-38 16,3-9-33-16,2-9-33 15,4-8-84-15,1-8-114 16</inkml:trace>
  <inkml:trace contextRef="#ctx0" brushRef="#br0" timeOffset="50004.48">24463 10517 701 0,'0'0'136'16,"0"0"20"-16,106 7-76 16,-78-7-30-16,-2 0-21 15,-7 0-10-15,-4 0-7 0,0 0-8 16,-2-2 2 0,1-1-6-16,-2 3 1 0,0 0 2 15,2 0 0-15,0 3-1 16,-2 9 0-16,-5-1-2 15,-2 5 0-15,-4-2-5 16,-1 3 3-16,0 0-4 16,-7 0 2-16,-11 0 4 15,-3-3-3-15,-4-2 2 16,-4-5 1-16,2-6-1 16,5-1 0-16,6 0 1 15,5 0-3-15,8-5 3 16,3-7 6-16,0 0 47 15,17-5-30-15,2 3 22 16,8 4-4-16,-2 2-6 16,2 3-13-16,-2 4-13 15,-4 0-3-15,-3-1-4 0,-3 2 1 16,-7 0 5-16,-4 0 9 16,-2 0 14-16,-2 0-8 15,0 0-16-15,0 0 0 16,0 0-2-16,0 0 0 15,1 14-2-15,-1 8-2 16,0 3-1-16,0 0-3 16,-22-3-4-16,-17-5 0 15,-15-4 4-15,-10-4 1 16,-4-5 2-16,0 1-27 0,4 1-39 16,4 3-36-1,8 3-31-15,10 0-25 0,11 2-39 16,15-3-92-16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19:43:37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4595 2526 664 0,'0'0'484'0,"0"0"-338"0,0 0 28 16,0 0 10-16,0 0-71 0,0 0-53 16,0 0-22-16,9 0-15 15,-9 0-10-15,-12 0-13 16,-16 0 3-16,-20 0 7 16,-10 0-4-16,-11 1-4 15,-4 0-2-15,3 2 0 16,-4 0 0-16,2-2 1 15,11 1-1-15,12-2 0 16,16 0 1-16,21 0-1 16,7 0 3-16,5 0 10 0,0 0 10 15,0 0 26-15,0 0-15 16,0 0-31-16,0 0-3 16,0 2 0-16,0-2 0 15,0 8 0-15,0 12 0 16,-4 15 0-1,-8 14 0-15,0 10 0 0,-3 7 0 16,5 4 0-16,2 1-9 16,2-3-28-16,2-5 1 15,4-11 12-15,0-11 12 16,0-14 12-16,7-12 0 16,-2-10-1-16,-4-5 1 15,5 0 23-15,9-3 21 0,3-13-18 16,15-5-16-1,3-3 6-15,10 0-16 0,7-3 0 16,7 2 0-16,6 0 0 16,-5 3 0-16,-3 5 0 15,-3 6 0 1,-8 5 0-16,-1 6 0 0,-4 0 0 16,-2 8 0-1,0 14 0-15,-4 12 0 0,-6 11 0 16,-11 7 0-16,-10 5 0 15,-9 2 0-15,-10-4 0 16,-34-4 0-16,-23-7 0 0,-18-8 0 16,-12-10 0-16,-4-2 0 15,7-6 0-15,13-3 0 16,17-3 0-16,21-6 0 16,21 0 0-16,16-4 0 15,6-1 0-15,0 4 0 16,1 1 0-16,12 6-36 15,6 3-18-15,7 3-55 16,10 0-129-16,15-4-143 16,10-7-770-16</inkml:trace>
  <inkml:trace contextRef="#ctx0" brushRef="#br0" timeOffset="445.98">5082 3017 1039 0,'0'0'254'0,"0"0"-156"0,0 0 70 16,0 0-32-16,0 0-80 15,0 0-41-15,43-11 11 16,-14 11 9-16,18 0-26 16,26-2 1-16,15-4-2 15,10 0-4-15,7-2-1 16,2-1 5-16,1 1-8 16,-3 4-72-16,-6 1-84 15,-11 1-187-15,-15 0-355 0</inkml:trace>
  <inkml:trace contextRef="#ctx0" brushRef="#br0" timeOffset="700.96">5487 2786 1387 0,'0'0'307'0,"0"0"-275"0,0 0 26 0,0 0 29 0,0 0-61 15,0 84-22-15,-6-23 1 16,-4 6 2-16,-5 4-7 16,0-1-7-16,1-7-67 15,10-9-140-15,4-16-154 0,6-19-275 16</inkml:trace>
  <inkml:trace contextRef="#ctx0" brushRef="#br0" timeOffset="1220.97">7223 2806 889 0,'0'0'429'0,"6"-126"-329"15,-16 60 43-15,-23 0 17 0,-7 8-50 16,-5 13-77 0,-1 14-21-16,-5 11-5 0,-3 12-5 15,-5 8-2-15,-4 0-5 16,-4 17 5-16,-6 10-5 16,3 7-19-16,-2 8-1 15,8 3-17-15,12 5-41 16,16 3-21-16,17 3 17 15,19 3-4-15,3 2 6 16,34-3-3-16,18-4 55 16,11-2 33-16,8-3 55 0,-2 1 32 15,-5-4 12 1,-12-2-21-16,-13-6-13 0,-18-4-24 16,-8-4-17-16,-14-2-12 15,-2 0-12-15,-24-5-2 16,-12-3-4-16,-6-9 6 15,-4-10 5-15,-3-1-3 16,1-15 9-16,8-16-5 16,1-12-3-16,15-6-2 15,15-7 1-15,9 2 0 16,18 0 1-16,19 3 1 16,11 5-2-16,6 4-2 0,7 6-13 15,3 6-31-15,5 9-79 16,2 6-22-16,1 6-167 15,-1 9-147-15</inkml:trace>
  <inkml:trace contextRef="#ctx0" brushRef="#br0" timeOffset="1518.91">7611 2953 1394 0,'0'0'80'15,"0"0"-38"-15,94-28 84 16,-44 20-73-16,9 0-34 15,8 1-6-15,3-1-6 16,2 2-7-16,-1-2-5 16,1 2-20-16,-5 2-179 15,-6-2-57-15,-13-1-253 16</inkml:trace>
  <inkml:trace contextRef="#ctx0" brushRef="#br0" timeOffset="1694.4">7884 2635 1104 0,'0'0'306'0,"0"0"-244"16,0 0 16-16,0 0-18 15,0 0-43-15,-12 142 47 16,11-56-53-16,-1 7 0 16,2 6-11-16,-1 0-88 15,1-14-175-15,10-12-274 16</inkml:trace>
  <inkml:trace contextRef="#ctx0" brushRef="#br0" timeOffset="2298.15">9091 2719 1020 0,'0'0'13'0,"-81"-6"58"16,47 6 80-16,13 0-68 15,12 0-11-15,9 0 5 16,0 0 53-16,3 0 39 15,30-7-21-15,15-12-106 16,22-11-20-16,9-6 6 0,12-4-7 16,10-2-21-16,-2 6 0 15,-2 5 0 1,-14 9 0-16,-17 9 0 16,-17 10 0-16,-16 3 0 0,-5 22 0 15,-3 37 0-15,-2 28 0 16,-5 27 0-1,-14 16 0-15,-4 2 0 0,-12 3 0 16,-16-14 0-16,-2-17 0 16,2-20-4-16,2-18-46 15,3-20-42-15,0-17-72 16,1-17-56-16,-8-12-29 16,-7-19-76-16,-8-20-487 0</inkml:trace>
  <inkml:trace contextRef="#ctx0" brushRef="#br0" timeOffset="2490.29">9234 3142 1168 0,'0'0'69'16,"127"-4"13"-16,-45 4 127 16,9 13-97-16,4 7-68 15,2 5-32-15,-2 0-8 16,-6 2-4-16,-4-1-7 15,-3-3-68-15,0-1-104 16,3-11-148-16,3-11-400 16</inkml:trace>
  <inkml:trace contextRef="#ctx0" brushRef="#br0" timeOffset="2742.11">10375 2718 1303 0,'0'0'150'0,"0"0"-73"16,0 0 71-16,0 0-37 16,97 54-88-16,-73 4-11 0,1 7-10 15,5 8 0-15,4 4-4 16,4-2 0-16,8-3-7 15,8-5-55-15,5-5-84 16,7-12-105-16,2-18-233 16</inkml:trace>
  <inkml:trace contextRef="#ctx0" brushRef="#br0" timeOffset="2948.73">10759 2740 977 0,'0'0'228'16,"0"0"-192"-16,0 0 24 0,-86 6 2 16,61 42 10-1,-8 13-4-15,-7 8-43 0,-5 1-17 16,-10-2-6-16,1-7-2 16,3-9-28-16,8-11-106 15,18-13-186-15,25-17-189 16</inkml:trace>
  <inkml:trace contextRef="#ctx0" brushRef="#br0" timeOffset="3402.58">11805 2443 1194 0,'0'0'98'0,"0"0"-40"16,0 0 86-16,-17-80-37 15,-13 75-76-15,-11 5-26 16,-9 5-1-16,-1 21 0 16,0 18 2-16,8 18-3 15,4 14 10-15,11 8-6 16,8 7-3-16,7-5-2 15,7-6-2-15,5-11-5 16,1-16-21-16,0-16-6 16,9-14-35-16,13-10 38 0,9-7 22 15,8-6 7-15,4-3-12 16,-1-20 12-16,-7-9 6 16,-12-9 18-1,-11-5 6-15,-12 0 12 0,-1 4-12 16,-26 9-5-16,-10 13-23 15,-7 15-2-15,-3 5-13 16,0 20-7-16,4 19-36 16,9 8-16-16,9 3-5 15,11-3-25-15,11-5-58 16,3-15-133-16,11-12-146 16</inkml:trace>
  <inkml:trace contextRef="#ctx0" brushRef="#br0" timeOffset="3750.07">12447 2749 75 0,'0'0'272'15,"0"0"-140"-15,0 0 121 0,0 0 45 16,0 0 2-16,0 0-123 16,4-58-105-16,45 55-10 15,10 2-29-15,5 1-12 16,3 0-9-16,3 0-9 15,6-2-3-15,-4-1-30 16,-5-2-112-16,-13-4-95 16,-18-11-171-16,-20-14-180 15</inkml:trace>
  <inkml:trace contextRef="#ctx0" brushRef="#br0" timeOffset="3939.37">12642 2313 1113 0,'0'0'19'16,"0"0"-4"-16,0 76 53 16,8-9 65-16,-1 12-106 15,2 9-17-15,-3 2-5 16,-2-3-2-16,-2-4-3 16,-2-4-8-16,4-10-126 15,9-13-104-15,15-19-193 16</inkml:trace>
  <inkml:trace contextRef="#ctx0" brushRef="#br0" timeOffset="4356.04">13892 2403 1010 0,'0'0'151'16,"91"-40"-57"-16,-71 29 28 16,-16 3 25-16,-4 0-9 15,-30 6-138-15,-25 2-4 16,-21 9 4-16,-2 18 3 16,4 22-3-16,10 13 0 0,12 9 0 15,13 4 1-15,12-6-1 16,12-10-5-16,6-15 2 15,9-13 2 1,0-12 1-16,6-11 0 0,12-8 18 16,6 0 1-16,5 0-7 15,9-7-11-15,6-4-1 16,9 7 0-16,10 1-3 16,6 3-4-16,3 0-3 15,0 0-8-15,-1 10-6 16,-5 1-58-16,-6-1-24 15,-8-5-45-15,-9-5-134 16,-10-6-96-16</inkml:trace>
  <inkml:trace contextRef="#ctx0" brushRef="#br0" timeOffset="4514.07">13986 2414 814 0,'0'0'236'16,"-5"76"-210"-16,4 12-26 15,1 28 53-15,0 29-8 16,0 21-22-16,11 20-16 16,8 17-7-16,8 2-201 15,11-8-550-15</inkml:trace>
  <inkml:trace contextRef="#ctx0" brushRef="#br0" timeOffset="11213.04">3854 5838 947 0,'0'0'66'0,"0"0"38"0,0 0 62 16,0 0-47-16,0 0-115 15,0 0 9-15,-24 90 65 16,0 20 2-16,3 35-16 15,-1 32-23-15,3 34-3 16,2 39-23-16,2 27-5 16,2 16-10-16,-2-1-1 15,4-22-2-15,1-35-7 16,1-40 2-16,5-41 1 16,1-42 3-16,1-28 3 15,-1-28-2-15,-6-21-61 16,-4-17-178-16,-2-14-213 0,0-4-282 15</inkml:trace>
  <inkml:trace contextRef="#ctx0" brushRef="#br0" timeOffset="11640.69">3691 8815 1024 0,'0'0'48'0,"84"1"-1"15,-29 2 100 1,14 0-80-16,13 1-54 0,13 1-7 16,17 0-1-16,19 2 16 15,17 7 13-15,19 3 8 16,16 4-20-16,8 6-11 15,9 1-4-15,3 0 2 16,-6 0 7-16,-21-3 19 16,-30-3 39-16,-34-7-13 15,-33-7 4-15,-36-5 9 16,-22-3-25-16,-15-11 5 16,-6-23 8-16,0-16-47 15,-1-19 4-15,-10-18 1 0,1-25-20 16,4-29 0-16,6-41 0 15,0-41 0 1,0-30 0-16,0 2 0 16,6 38-66-16,10 51-58 0,9 50-81 15,16 36-253-15</inkml:trace>
  <inkml:trace contextRef="#ctx0" brushRef="#br0" timeOffset="12181.18">3800 7986 913 0,'81'0'327'16,"22"0"-260"-16,22 0 90 15,27 0-7-15,20 3-91 16,16 0-36-16,19 0-12 16,11-2 5-16,8 2-2 15,3-2-14-15,-22 2 6 16,-27 2-6-16,-37 0-31 16,-52 2-42-16,-41 2-82 0,-37 1-184 15,-16-3-358-15</inkml:trace>
  <inkml:trace contextRef="#ctx0" brushRef="#br0" timeOffset="12864.75">5022 8403 1142 0,'0'0'73'16,"0"0"78"-16,0 0-1 16,0 0-68-16,0 0-24 15,0 0-45-15,-18-45-10 16,-21 40 6-16,-6 4 1 15,0 1-10-15,4 0 0 16,8 0-7-16,6 4-19 0,11 6-24 16,1 0 8-16,10-1 10 15,1-2 14-15,2-4 11 16,2-3 7-16,0 0 2 16,0 2 4-16,0-2 12 15,0 1 13-15,0-1-7 16,3 2-8-16,5 1-15 15,7 2 1-15,-5 1-2 16,2 4 3-16,0 2-3 16,-6 0-2-16,2 4-1 15,-4-2 4-15,0 0-1 16,1-2 0-16,-2-5 0 16,0-4 2-16,-2-1-2 15,1-2 9-15,1 0 19 16,3 0 37-16,4-15-33 0,5-4-16 15,6-5-9-15,6-1-2 16,4 4 4-16,2 4 5 16,-2 3-2-16,-10 5 6 15,-9 5-1-15,-10 4-16 16,-2 0-1-16,0 15-17 16,0 13 10-16,-8 10 6 15,-5 0-8-15,-2-1-9 16,-6-4-27-16,-3-4-12 15,-10-9-51-15,-2-6-57 16,-3-11-97-16,3-3-258 16</inkml:trace>
  <inkml:trace contextRef="#ctx0" brushRef="#br0" timeOffset="13293.98">3845 7210 1009 0,'0'0'92'0,"95"-3"-8"16,-15 3 82-16,25 0-28 16,27 3-44-16,24 0-12 15,26 3-6-15,29-4-25 16,24 4-12-16,16-4-19 15,7 2 7-15,-15 3-1 16,-30 3-19-16,-37 2-7 16,-46 0-5-16,-44 3 3 15,-48 7-57-15,-38 3-193 0,-18-1-168 16,-30-3-353-16</inkml:trace>
  <inkml:trace contextRef="#ctx0" brushRef="#br0" timeOffset="13813.95">5481 7489 1366 0,'0'0'54'16,"9"-92"68"-16,-22 47 8 0,-20 4-58 16,-12 12-55-16,-4 4-16 15,-9 9 0-15,-2 11-2 16,-2 5-2-16,-1 7-2 16,6 18-24-16,3 12-28 15,8 8-11-15,10 8-19 16,11 1-1-16,19 1 32 15,6-2-1-15,6-5 26 16,18-4 19-16,1-2 12 16,-2-6 2-16,-4-3-2 15,-1-2 7-15,-6-3 15 16,-6-5 28-16,0 2 3 0,-6-3-11 16,0 0-3-16,-6-4 6 15,-12-3-14-15,-6-9-13 16,0-6 15-16,-1 0 2 15,4-11-6-15,3-16-10 16,15-7 8-16,3-6-1 16,11-6 9-16,20-2-10 15,12-2-16-15,0-3-3 16,3 6-6-16,-4 3-37 16,-4 10-105-16,-2 9-110 15,-1 7-310-15</inkml:trace>
  <inkml:trace contextRef="#ctx0" brushRef="#br0" timeOffset="14672.82">7002 8121 707 0,'0'0'289'16,"0"0"-230"-16,0 0 55 16,0 0 57-16,0 0-56 15,0 0-83-15,144-19 4 16,-41 18 16-16,17 0 3 15,16-4-12-15,9 0-27 0,-2 0 8 16,-1-2-14 0,-5 0-6-16,-9-3-4 0,-17-4-48 15,-28-1-68-15,-35-4-121 16,-26-3-132-16,-22-5-288 16</inkml:trace>
  <inkml:trace contextRef="#ctx0" brushRef="#br0" timeOffset="14996.93">7693 7548 1332 0,'0'0'51'0,"0"0"15"16,115-40 90-16,-75 38-64 15,-4 2-74-15,-2 0-8 16,-1 14-10-16,0 5 6 15,9 5-1-15,7 3 15 16,12 6 6-16,3 4 5 16,-4 2-15-16,-2 0-8 15,-17 4-8-15,-12 0 0 16,-14 3 1-16,-13 1-1 16,-2 6-1-16,-30 3 1 15,-16 2 5-15,-15 4-5 16,-7-2 1-16,1-9-4 15,6-7-34-15,12-10-11 16,16-11-68-16,18-9-63 0,15-13-49 16,25-1-243-16</inkml:trace>
  <inkml:trace contextRef="#ctx0" brushRef="#br0" timeOffset="15650.6">9228 6777 1138 0,'0'0'64'0,"0"0"39"15,0 0 45-15,0 0-34 0,0 0-107 16,42 98-1-16,-27 13 43 15,-6 18-17-15,-6 23-14 16,-2 12-5-16,1 11 4 16,-2 9-10-16,0 9 0 15,0 0 1-15,0-8-7 16,0-12 2-16,-3-31-2 16,-6-24 6-16,1-29-6 15,-2-28-2-15,5-21 3 16,2-18 1-16,2-13-2 15,1-7 3-15,0-2 30 0,4 0 13 16,19-9 15-16,11-5-53 16,12 1-6-16,20 4-2 15,12 3-1-15,13 4-2 16,14 2 0-16,10 0 0 16,16 3-4-16,17 8 6 15,15 3 2-15,11-2 1 16,5-1 8-16,-9-2 6 15,-10-5 13-15,-23-4-8 16,-22 0 1-16,-21 0 0 16,-24-2-4-16,-22-7-19 15,-17-2 0-15,-12-5 0 0,-4-5 0 16,-4-11 0-16,1-8 0 16,-3-15 0-16,-2-17 0 15,3-17 0-15,1-21 0 16,11-25 0-16,8-27 0 15,9-17 0-15,7-10 0 16,7 18 0-16,2 28 0 16,-6 40 0-16,-15 38-66 15,-19 35-145-15,-12 30-252 16</inkml:trace>
  <inkml:trace contextRef="#ctx0" brushRef="#br0" timeOffset="16203.24">9358 8199 1119 0,'0'0'31'16,"158"-17"59"-16,-43 17 49 15,25 0-44-15,20 0-24 0,23 6 1 16,20 2 11 0,15-3-2-16,1 1-20 0,-6 0-25 15,-16-1-21-15,-28-2-8 16,-26-3-1-16,-36 0-5 16,-35 0 0-16,-36 0-1 15,-36 0-26-15,-23-2-147 16,-42-2-151-16,-20 2 9 15</inkml:trace>
  <inkml:trace contextRef="#ctx0" brushRef="#br0" timeOffset="16525.27">10248 8492 516 0,'0'0'617'0,"0"0"-500"16,0 0 66-16,0 0-61 15,0 0-52-15,0 0-70 16,24 19 2-16,-20 10-2 0,-1 8 5 15,-1 6-1-15,-2 1-2 16,0-1-2-16,0-4-6 16,-9-5-53-16,-3-9-79 15,0-9-67-15,5-13-213 16</inkml:trace>
  <inkml:trace contextRef="#ctx0" brushRef="#br0" timeOffset="16992.52">10756 8557 1167 0,'0'0'42'15,"95"-21"41"1,-67 13 23-16,-11 3-17 0,-10 3-44 16,-7 1-19-16,0 1-26 15,0 0-6-15,0 0-3 16,0 0 9-16,0 1 0 15,0 12 6-15,-3 6-4 16,-6 0 0-16,0 5-2 16,-3 0 0-16,-1-4 0 15,-2-1 0-15,4-5 0 16,1-5-1-16,7-3 1 16,3-1-1-16,0-5 1 15,0 0 2-15,13 0 10 16,7 0 0-16,7 0 0 15,4 0 11-15,-1 0 12 0,0-3 4 16,-5 1 4 0,-7 2-13-16,-8 0 0 0,-8 0-20 15,-2 0-10-15,0 0-11 16,0 14-7-16,-14 8 18 16,-3 4 2-16,-6 4-2 15,-2-1-2-15,-9 1-4 16,-11-3-17-16,-12-7-10 15,-9-5-25-15,-5-10-32 16,-5-5-97-16,6-5-158 16,10-19-452-16</inkml:trace>
  <inkml:trace contextRef="#ctx0" brushRef="#br0" timeOffset="20612.09">13926 6686 970 0,'0'0'232'0,"0"0"-130"16,0 0 29-16,0 0-8 15,0 0-108-15,0 0-9 16,22 139 46-16,-17-25-16 15,-2 26-6-15,-3 29 7 16,0 12-12-16,0 11-14 16,2 6-7-16,5 1 1 15,9-6-4-15,9-7 0 16,5-15 0-16,2-17 2 0,-2-19-2 16,-6-23-1-1,-5-22 2-15,-7-20-2 0,-6-20 0 16,-3-19-59-16,-3-11-105 15,0-13-154-15,0-7-232 16</inkml:trace>
  <inkml:trace contextRef="#ctx0" brushRef="#br0" timeOffset="21156.79">14097 9174 1002 0,'0'0'82'0,"0"0"10"15,0 0 37 1,0 0-40-16,0 0-59 0,0 0-1 16,35-31 1-16,-12 28 4 15,11 3-17-15,11 0-14 16,13 0 2-16,15 7-1 15,17 6 3-15,10 1 15 16,8 3-2-16,4 3 16 16,-1 1 12-16,-3 1 2 15,-3-1-17-15,-7 0 0 0,-8-4 3 16,-8 1-3 0,-2 0-16-16,-5-3 9 0,-2-1-7 15,-3-6 1-15,-7-4 17 16,-8-4 2-16,-10 0-14 15,-10-4-25-15,-8-15 0 16,-6-12 0-16,-3-6 0 16,-6-11 0-16,-4-5 0 15,-4-11 0-15,-4-10 0 16,0-17 0-16,0-25 0 16,-4-30 0-16,-5-38 0 15,-3-31 0-15,-5-11 0 16,2 16 0-16,4 37 0 15,8 39 0-15,3 36 0 16,0 24 0-16,3 17 0 0,2 15 0 16,-5 13 0-16,0 7 0 15,-5 7-122-15,-9 5-116 16,5 7-130-16,9 3-416 16</inkml:trace>
  <inkml:trace contextRef="#ctx0" brushRef="#br0" timeOffset="21992.54">13998 8332 1090 0,'0'0'29'0,"0"0"-26"0,0 0 36 15,0 0 3-15,-91-9-33 16,76 9-6-16,6 0 7 15,9 0 10-15,6 0 72 0,31 0 63 16,26 0-83-16,28 7-30 16,28 1 19-16,27 3-8 15,13 1 1-15,11 5-29 16,6 0 1-16,-5-2-12 16,0-1 4-16,-9-2-8 15,-16-3-2-15,-19-3 4 16,-30-4-12-16,-30 1-1 15,-31-3-8-15,-23 0-41 16,-13 0-91-16,-22 0-169 16,-20-5-200-16</inkml:trace>
  <inkml:trace contextRef="#ctx0" brushRef="#br0" timeOffset="22312.47">14903 8757 1242 0,'0'0'80'0,"0"0"92"0,0 0 42 15,0 0-75-15,0 0-72 16,0 0-17-16,14 4 0 15,-14 0-20-15,0-1-27 0,0 11-3 16,0 8 0-16,-3 13 0 16,-9 9 0-16,-3 4 0 15,2-5-13-15,0-5-45 16,3-7-51-16,6-9-86 16,4-11-91-16,0-11-170 15</inkml:trace>
  <inkml:trace contextRef="#ctx0" brushRef="#br0" timeOffset="22832.12">15121 8797 803 0,'0'0'125'16,"0"0"-45"-16,88-41 117 0,-59 31-27 15,-6 2-70-15,-1 3-49 16,-6 1 6-16,-6 2-16 15,-1-1-18-15,-6 3-16 16,-3 0-3-16,1 0-4 16,-1 0-7-16,2 3 0 15,1 16 6-15,-3 3 0 16,0-1-1-16,0 5-4 16,0-1 2-16,-13 2-4 15,-2-3-5-15,-4-2 2 16,2-4-10-16,2-5 10 15,6-4 6-15,5-5-5 16,4 0 8-16,0-4 2 0,0 0 2 16,9 0 9-1,10 0-5-15,3 0 7 0,2-7 2 16,0 0 12-16,-2 0-16 16,-1 3-2-16,-1 0 8 15,-1 3-8-15,-5 1-5 16,-3 0-3-16,0 0-1 15,-4 9-4-15,4 5 2 16,-5 5-3-16,-5 2 4 16,-1 2-6-16,-3 0 0 15,-18 0 7-15,-10-1-2 16,-6-5-5-16,-11-2-8 0,-7-4-59 16,-2-7-43-16,-5-4-140 15,8 0-373-15</inkml:trace>
  <inkml:trace contextRef="#ctx0" brushRef="#br0" timeOffset="23900.36">9330 3914 449 0,'0'0'113'0,"0"0"93"15,0 0 81-15,0 0-125 16,0 0-38-16,0 0-12 0,7-17-65 15,30 12 11-15,21 2-15 16,23 3-16 0,29 0 1-16,33-3-15 0,38 0 11 15,32-5 3-15,32 2 2 16,4 0 11-16,-4 2-3 16,-20 4-18-16,-30 0-8 15,-38 0-5-15,-50 4-4 16,-47 2-2-16,-44-2-5 15,-23 1-52-15,-56 0-87 16,-38 1 104-16,-40-3-26 16,-25 0-50-16,-19-2-63 15,-14 0-143-15,-10-1-132 0</inkml:trace>
  <inkml:trace contextRef="#ctx0" brushRef="#br0" timeOffset="24120.45">9212 3917 417 0,'-102'0'62'0,"38"0"84"15,30 0 46-15,26 0 76 16,8-3-1-16,36-2-41 16,31 1-110-16,35-2-100 15,33 4 13-15,22 2-4 16,22 0-15-16,15-1 1 16,22 0-6-1,14-2 7-15,1 3-11 0,-12 0 5 16,-23 5-6-16,-29 10-12 15,-39 3-25-15,-37-2-84 16,-37 1-127-16,-36-1-52 0,-18-6-267 16</inkml:trace>
  <inkml:trace contextRef="#ctx0" brushRef="#br0" timeOffset="26282.59">13677 7599 556 0,'0'0'64'0,"0"0"48"15,0 0 75-15,0 0-15 16,0 0-47-16,0 0 2 16,50-10-26-16,-43 10 6 15,5 0 3-15,0 0-11 16,9-2-12-16,7 1-22 15,11 1-13-15,21 0-21 16,15 0-12-16,21 0 1 16,20 0-7-16,22-4-13 15,14-1 0-15,18-5 0 16,13-1 0-16,7-6 0 16,11-1 0-16,1-2 0 0,-12 2 0 15,-24 2 0-15,-26 6 0 16,-35 6 0-16,-32 3 0 15,-26 1 0-15,-24 0 0 16,-20 2 0-16,-3 19 0 16,-30 11-12-16,-18 9-98 15,-17 1-98-15,-15-3-72 16,-9-7-110-16</inkml:trace>
  <inkml:trace contextRef="#ctx0" brushRef="#br0" timeOffset="26736.66">14982 7853 725 0,'0'0'342'0,"0"0"-292"16,0 0 134-16,0 0-26 16,0 0-42-16,0 0-26 15,-11 0-19-15,11 0-36 16,0 0-24-16,7 0-4 0,6-3 6 16,6-3-12-1,9-2 6-15,9-1 25 0,6-4-1 16,9 2-4-16,2 1 2 15,-3 2-3 1,-5 1 12-16,-9 3-7 0,-8 2-8 16,-11 2-23-16,-7 3 0 15,-4 22 0-15,-6 14 0 16,-1 11 0-16,0 10 0 16,-15 6 0-16,-6 7 0 15,-3-4 0-15,-2-7-28 16,0-11-41-16,4-13-23 0,2-14-49 15,3-12-116-15,6-12-23 16,4 0-137-16</inkml:trace>
  <inkml:trace contextRef="#ctx0" brushRef="#br0" timeOffset="26920.41">15099 7986 836 0,'0'0'218'0,"0"0"5"15,82-29-38-15,-25 25-72 16,8 4-50-16,8 0-7 16,-4 0-32-16,-2 0-14 15,-10 5-10-15,-7-2-2 0,-11-2-46 16,-12-1-90 0,-9-2-177-16,-9-16-290 0</inkml:trace>
  <inkml:trace contextRef="#ctx0" brushRef="#br0" timeOffset="27679.11">16010 7457 583 0,'0'0'200'0,"0"0"60"15,0 0-57-15,0 0-106 16,0 0-17-16,0 0-13 16,9-32-29-16,-12 7 15 15,-3-6 4-15,0-7-41 16,2-7-4-16,1-8 3 15,0-12-6-15,0-15-6 16,0-13 10-16,0-5-6 16,-4 4-7-16,0 16 0 15,-3 18-7-15,-5 19-46 16,0 14-68-16,-4 11-129 16,1 13-184-16,0 3-376 0</inkml:trace>
  <inkml:trace contextRef="#ctx0" brushRef="#br0" timeOffset="29125.89">17284 3955 1001 0,'0'0'66'0,"0"0"51"16,21 73 25-16,-18-59-31 16,-2-5-9-16,1-6-67 15,0-3 43-15,1 0 61 16,1-29-21-16,2-24-33 0,0-30-78 16,0-18-2-16,-2-8-3 15,-1 1-2-15,-1 15 1 16,0 25 2-1,3 25-3-15,-2 23 0 0,0 14-8 16,6 6 1-16,12 34-51 16,12 22 7-16,12 26 36 15,8 14 1-15,2 0-2 16,-1-5 15-16,-9-20 1 16,-8-18 3-16,-10-23 2 15,-12-13-1-15,-8-17 7 16,-2-8 35-16,-2-30 8 0,-2-20-40 15,-1-25-11-15,0-12 1 16,0-2 2-16,0 5 8 16,6 18 6-16,0 19-4 15,5 16-11-15,2 18-5 16,1 16 0-16,11 8 0 16,9 35 0-16,8 22 0 15,7 25 0-15,-5 9 0 16,-3 8 0-16,-4-6-17 15,-4-10-25-15,-6-19-38 16,-6-16-78-16,-6-23-72 16,-2-24-36-16,-1-12-217 15</inkml:trace>
  <inkml:trace contextRef="#ctx0" brushRef="#br0" timeOffset="29506.39">18501 3263 1005 0,'0'0'61'0,"0"0"0"15,0 0 96-15,0 0-107 16,76 78-36-16,-74-39 1 16,-2 3-2-16,0 3 16 15,0 5-21-15,-3 4 1 16,-5 3-7-16,1-6 4 15,6-8-5-15,1-9 0 0,0-11-1 16,20-9-8-16,9-7 8 16,6-7 1-16,1 0 3 15,0 0-1 1,-3-16-2-16,-4-13-1 0,3-13 11 16,1-16-2-16,6-5 1 15,-1-3 4-15,-2 2 18 16,-9 2 10-16,-14 5-13 15,-11 3-29-15,-2 7-39 16,0 10-70-16,0 11-54 16,0 10-169-16,18 12-213 15</inkml:trace>
  <inkml:trace contextRef="#ctx0" brushRef="#br0" timeOffset="29881.43">19450 3314 1005 0,'0'0'36'0,"0"0"-7"15,0 0 137-15,0 0-41 16,0 0-69-16,0 0-24 16,-39-68 6-16,38 68-4 15,-5 2-24-15,-5 13-6 16,-4 10 32-16,-1 8-4 0,-2 6-9 15,4 11-8-15,7 10-2 16,7 7-1 0,0 2-11-16,0-4 6 0,13-12-6 15,-2-14 6-15,1-14-1 16,-5-13 4-16,1-4 9 16,-4-6 22-16,7-2 20 15,1 0-22-15,8-5-24 16,9-7-12-16,5-4-3 15,10 1 0-15,3 0-46 16,5 6-65-16,2 1-73 16,7 2-22-16,15 4-152 15,14 1-475-15</inkml:trace>
  <inkml:trace contextRef="#ctx0" brushRef="#br0" timeOffset="30244.25">20164 3334 1166 0,'0'0'71'0,"139"-17"67"15,-79 14 21-15,-11 3-63 0,-12 0-52 16,-14 7-33-1,-7 10-10-15,-7 12-1 0,-6 7-2 16,-3 8-4 0,0 9 5-16,-17 3-1 0,-6-3-13 15,-1-5-4-15,0-15-8 16,6-13-21-16,0-12 16 16,2-8 10-16,-5-2-7 15,-6-23 19-15,-4-9 10 16,-2-7-61-1,3-5-54-15,6-1-93 0,15 2-60 16,9 4-2-16,6 4 63 16,24 4-43-16</inkml:trace>
  <inkml:trace contextRef="#ctx0" brushRef="#br0" timeOffset="30686.54">20555 3244 797 0,'0'0'111'0,"0"0"-6"0,0 0 78 16,0 0-78-16,0 0-88 16,0 0-2-16,35 87 25 15,-28-43-1-15,-4 3-15 16,1-2-5-16,-1-3-19 16,-1-3 1-16,1-9 1 15,-3-10-2-15,1-9-14 16,-1-11-3-16,2 0 11 0,2-24 2 15,5-13-17-15,2-6 20 16,2-6 1 0,6-1 0-16,8-4 0 0,5-2 5 15,3 1 5-15,3 6 13 16,-1 5-3-16,-3 9-2 16,-3 13-2-16,1 10 5 15,-7 7-20-15,-2 5-2 16,-7 7-4-16,-4 19 3 15,-2 6-7-15,-5 5 6 16,-2 1-2-16,-3-3 2 16,0-2 2-16,-3-6-6 15,-19-5-3-15,-14-6-31 16,-18-8 1-16,-16-8-40 16,-17 0-55-16,-4-14-158 0,2-14-274 15</inkml:trace>
  <inkml:trace contextRef="#ctx0" brushRef="#br0" timeOffset="31625.97">13900 6897 463 0,'0'0'622'0,"0"0"-517"0,0 0 21 15,0 0-2-15,0 0-2 16,0 0-25-16,10-7-10 16,15 0 7-16,20-3-66 15,19-2-5-15,22-4-7 16,31-1 13-16,31-1 0 16,32-2-14-16,28 0-4 15,8 4-8-15,-4 5 3 0,-18 8 2 16,-24 3-3-16,-33 0-5 15,-34 0-1-15,-34 6-54 16,-32 5-95 0,-22-1-143-16,-15-3-283 0</inkml:trace>
  <inkml:trace contextRef="#ctx0" brushRef="#br0" timeOffset="32124.28">15346 6900 1319 0,'0'0'131'0,"0"0"0"15,0 0 25-15,0 0-34 16,0 0-76-16,0 0-19 15,-34 0 8-15,18 3-6 16,-2 5-10-16,-3 9-11 16,-5 12-7-16,0 11 2 15,-3 10-2-15,3 2 0 16,0 1-1-16,5-6 0 16,2 0-13-16,3-8-14 15,5-6-9-15,7-9-8 16,4-10-14-16,0-9-7 0,15-5 15 15,10-7 25-15,2-19 9 16,-2-13 12-16,-1-7 4 16,-6-5 3-1,-2-2 5-15,-5 0-2 0,-7 12 3 16,-4 9-7 0,0 14 4-16,0 14-6 0,-12 4-11 15,-2 9 7 1,-2 16-3-16,4 9-14 0,5 3-29 15,6-1-7-15,-1-2-7 16,2-2-12-16,-3-6-95 16,-4-10-84-16,-3-7-111 15</inkml:trace>
  <inkml:trace contextRef="#ctx0" brushRef="#br0" timeOffset="32654.37">16789 8006 400 0,'0'0'168'16,"0"0"65"-16,0 0 44 0,0 0-8 16,0 0-18-16,0 0-108 15,76-15-106-15,30 13 0 16,21-1 4-16,17-2-34 15,5-2 4-15,0-2-6 16,-2 0-2-16,-13-4-1 16,-13 2-2-16,-14-2-42 15,-20-6-110-15,-22-3-195 16,-23-7-153-16</inkml:trace>
  <inkml:trace contextRef="#ctx0" brushRef="#br0" timeOffset="32969.26">17627 7559 1503 0,'0'0'134'16,"0"0"-64"-16,0 0 8 16,0 0 0-16,0 0-46 15,0 0-25-15,73 43-3 16,-25-11-1-16,7 5-1 15,8 3 2-15,-1 1-2 16,1 0 0-16,-2 2 7 16,-3-4 13-16,-1 2 0 15,-5 1-13-15,-9-1-1 16,-14 2-6-16,-20 2-2 16,-15 3-1-16,-46 3-4 0,-38-2-8 15,-32-2-40-15,-26-8-97 16,-7-11-220-16,-2-9-1026 15</inkml:trace>
  <inkml:trace contextRef="#ctx0" brushRef="#br0" timeOffset="33578.06">12459 8277 1643 0,'0'0'81'0,"0"0"40"0,0 0 18 15,0 0-76-15,0 0-63 16,0 0 0-16,119 0 0 16,-43-3 0-16,17-2 0 15,10-4 0-15,16-1 0 16,8 0 0-16,-6-2 0 16,-11 3 0-16,-24 4-72 15,-23 1-135-15,-23 0-187 16,-22-3-280-16</inkml:trace>
  <inkml:trace contextRef="#ctx0" brushRef="#br0" timeOffset="33890.71">13236 7957 1387 0,'0'0'181'0,"0"0"0"15,0 0-10-15,0 0-71 0,0 0-73 16,0 0-27-16,9-35 0 15,-3 35 0-15,1 10 0 16,5 12 0-16,7 13 0 16,0 5 0-16,3 4 0 15,0 5 0-15,-4 0 0 16,-3-2 0-16,-3-2 0 16,-9-2 0-16,-3-5 0 15,-7-4 0-15,-19-5 0 16,-11-6 0-16,-8-9 0 15,-10-9 0-15,4-5-8 0,8 0-30 16,13 0-32-16,15-1-36 16,14-2-56-16,1 2-80 15,33 1-272-15</inkml:trace>
  <inkml:trace contextRef="#ctx0" brushRef="#br0" timeOffset="34854.62">18907 6892 1230 0,'0'0'143'16,"0"0"60"-16,0 0-37 15,0 0-63-15,0 0-81 16,46 122-14-16,-17-19 23 16,-1 29-19-16,-6 19-4 0,-4 21-4 15,-6 8-3 1,-7 8 1-16,-4-6-2 0,4-8 1 15,2-14 1-15,2-28-1 16,4-24-2-16,-2-26-5 16,-5-25-19-16,-5-23-4 15,-1-19-18-15,0-9 1 16,0-5-3-16,0-1 49 16,0 2 0-16,0-2 27 15,0 1 22-15,0 0-3 16,8 1-6-16,5-1-22 0,7 2-6 15,9 2-8-15,9 3-1 16,9 5 4-16,10 4-6 16,15 5 3-16,14 5-2 15,14 5 0-15,19 5-2 16,12 0-4-16,10 1 1 16,5-4 3-16,0-6 11 15,-8-6 18-15,-3-6-3 16,-10-10 13-16,-14-6-39 15,-19-8 0-15,-22-23 0 16,-15-11 0-16,-7-18 0 16,-2-14 0-16,3-19 0 15,0-17 0-15,-2-22 0 16,0-16 0-16,-1-15 0 0,-9-4 0 16,-3 9 0-16,-5 16 0 15,-6 26 0-15,-9 28 0 16,-12 31-43-16,-4 31-121 15,-31 25-260-15,-3 2-311 16</inkml:trace>
  <inkml:trace contextRef="#ctx0" brushRef="#br0" timeOffset="35295.23">19008 8347 1211 0,'0'0'86'16,"0"0"27"-16,0 0 31 15,0 0 20-15,0 0-81 16,0 0-45-16,121-37-16 16,-51 37 5-16,27 0-3 0,24 10 0 15,22 3-8-15,26 6-9 16,20 0-5-1,14 0 1-15,6 1 1 0,-12-2 6 16,-24-2-5-16,-36-1 1 16,-33-4-6-16,-33-3-9 15,-28-3 8-15,-25-5-34 16,-18 0-35-16,-12-10-196 16,-26-15-212-16</inkml:trace>
  <inkml:trace contextRef="#ctx0" brushRef="#br0" timeOffset="35914.33">19796 8632 1266 0,'0'0'224'0,"0"0"-91"0,0 0 39 16,0 0-78-16,0 0-54 16,0 0-9-16,55-2-13 15,-55 2 14-15,0 0-32 16,0 16-4-16,0 12 2 15,2 13 2-15,2 7 0 16,1 0 0-16,-1 2-3 16,0-3-22-16,-4-8-39 15,0-10-25-15,0-11-88 16,-8-14-49-16,0-4-64 16,8-17-173-16</inkml:trace>
  <inkml:trace contextRef="#ctx0" brushRef="#br0" timeOffset="36399.08">20132 8705 903 0,'0'0'181'15,"0"0"-35"-15,101-39 11 16,-70 30-43-16,-4 1 19 16,-3 3-69-16,-6 3-18 15,-8-1-1-15,-4 1-19 0,-3 2-10 16,0 0-3-1,-3 0-11-15,0 0 0 0,0 0-2 16,1 0-9-16,4 7 8 16,0 5-3-16,-1 0 3 15,-1 2-1-15,-1 0 2 16,-2 1-6-16,0-2 4 16,0-1 2-16,0-2 0 15,0-3 2-15,0-2-2 16,1 0 1-16,4-3-1 15,3 1 9-15,1-1-6 16,4-1 12-16,3 0 10 16,3-1 2-16,1 0 0 15,2 0-5-15,0 3-11 16,2 4-3-16,0 0-8 0,0 3 2 16,-5 2-4-1,-5 3 1-15,-5 2-1 0,-8 1-4 16,-1 5 1-1,0-1 0-15,-21 0-10 0,-9-3-22 16,-10-5 3-16,-8-8-40 16,-11-6-60-16,-7 0-66 15,-1-14-86-15,2-11-406 16</inkml:trace>
  <inkml:trace contextRef="#ctx0" brushRef="#br0" timeOffset="36811.73">19135 7636 1038 0,'0'0'320'0,"0"0"-241"15,0 0 48-15,0 0 61 16,0 0-107-16,0 0-65 0,120-21 6 16,-49 21 1-16,20 0 13 15,21 0-4-15,25 9-15 16,27 3-4-16,24 0-1 15,24-3-10-15,18 2 8 16,-1-5 0-16,-14 2 7 16,-35-2-13-16,-48-3-4 15,-50 1 0-15,-49-4 0 16,-32 0 0-16,-14 0-37 16,-45 0-144-16,-25 0 30 15,-16 0-207-15,-1 0-526 16</inkml:trace>
  <inkml:trace contextRef="#ctx0" brushRef="#br0" timeOffset="37248.57">20078 7864 967 0,'0'0'244'0,"0"0"-119"16,0 0 55-16,0 0-6 16,0 0-86-16,0 0-57 15,13 0-11-15,-26 0 6 0,-5 1-11 16,-1 12-13-1,-4 6 1-15,4 1-1 0,-1 6 1 16,5-2 0-16,2 1-1 16,2 1-2-16,5-2 1 15,5-2-1-15,1-2-5 16,0 0 2-16,9-4 0 16,12-3 2-16,9-2-12 15,12-7 10-15,11-4 2 16,8 0-28-16,5-16-26 15,-2-2 2-15,-3-3-69 0,-6-2-43 16,-11-1-65-16,-14-2-176 16</inkml:trace>
  <inkml:trace contextRef="#ctx0" brushRef="#br0" timeOffset="37425.93">20255 7887 590 0,'0'0'580'0,"0"0"-461"15,0 0 18-15,0 0-6 16,0 0-86-16,0 0-11 16,-48 99-21-16,34-45-7 15,0 8-6-15,4 4-7 0,5-6-99 16,5-6-71 0,0-16-77-16,23-14-157 0</inkml:trace>
  <inkml:trace contextRef="#ctx0" brushRef="#br0" timeOffset="37930.81">20615 7935 808 0,'0'0'100'16,"91"-27"121"-16,-51 22-46 15,-1 1-47-15,-13 2-18 16,-6 0-48-16,-7 2-13 15,-4-1 8-15,-3 1-12 0,-3-2-20 16,-1 2-14-16,1 0-3 16,3 0-8-16,0 0-1 15,1 0-3-15,-1 7 2 16,3 5-2-16,-3 8-5 16,-5 2 8-16,-1 4-11 15,0 7 5-15,-14 1-5 16,-9 4 1-16,-4-2-3 15,-4-5-2-15,3-3-14 16,-2-6 15-16,5-5 7 16,4-6-1-16,9-4 7 15,7-3 4-15,4-4-1 16,1 0 1-16,0 0 16 0,4-2 3 16,14-10-8-16,8 0-1 15,0 1-3-15,6 1 1 16,-2 4-1-16,2 4-8 15,4 2-2-15,0 0 1 16,-3 0 0-16,-1 9 0 16,1 3-2-16,0-2 0 15,0-2 1-15,-3-4-29 16,-3-4-62-16,-4 0-33 16,-3-20-32-16,1-15-100 15,-2-7-130-15</inkml:trace>
  <inkml:trace contextRef="#ctx0" brushRef="#br0" timeOffset="39202.46">9468 4177 514 0,'0'0'286'16,"0"0"-111"-16,0 0 4 15,0 0-48-15,0 0-57 16,0 0-17-16,0 0 20 16,-9-27 16-16,12 20 0 0,24 1-29 15,25-8-51 1,32-3-8-16,38-4 3 0,39-2 11 15,36-8 29 1,25 3-3-16,14 3-7 0,-7 6 4 16,-15 8-29-16,-25 8-9 15,-32 3 0-15,-39 0-2 16,-45 5-2-16,-39 8-2 16,-34 5-45-16,-18 9-98 15,-53 4-53-15,-38 0 10 16,-36-13-241-16,-18-14-346 15</inkml:trace>
  <inkml:trace contextRef="#ctx0" brushRef="#br0" timeOffset="39761.94">4567 4174 685 0,'0'0'134'0,"0"0"9"16,0 0 49-16,0 0-16 15,0 0-62-15,0 0-15 16,18-51 8-16,-12 45-18 15,7-2-12-15,20-2-32 16,31-1-36-16,48 2-7 16,46-2 0-16,49-5 1 15,50-5 0-15,49-9 2 16,31-8 17-16,3 0 2 0,-30 8 29 16,-56 10-3-16,-68 15-37 15,-57 5-13-15,-54 0 0 16,-42 0 0-16,-30 2 0 15,-3 4 0-15,-19 3 0 16,-7 6-14-16,-2-3-49 16,4 2-44-16,5 3-85 15,13-3-176-15,6-2-353 16</inkml:trace>
  <inkml:trace contextRef="#ctx0" brushRef="#br0" timeOffset="40659.49">21935 8208 238 0,'0'0'308'0,"0"0"-190"16,0 0 37-16,0 0 70 15,0 0-65-15,0 0-32 16,25 7 42-16,12-6 4 16,32 2-39-16,43 2-90 15,40-3-9-15,20-2-12 16,10 0 11-16,-11 0-25 15,-16 0 3-15,-23 0-9 16,-25 0 0-16,-29-7-4 0,-26 1-13 16,-25 0-19-16,-18-4-23 15,-9-2-80-15,-5-8-175 16,-20-7-31-16,-8-1-202 16</inkml:trace>
  <inkml:trace contextRef="#ctx0" brushRef="#br0" timeOffset="41041.29">23049 7887 440 0,'0'0'317'15,"0"0"-76"-15,0 0-11 0,-49-71-65 16,43 62-49-16,6 6-15 16,0 2-16-16,0 1-8 15,0 0-22-15,7 0-29 16,4 0-15-16,6 0-7 15,6 8-3-15,9 8 0 16,7 7 2-16,8 6-1 16,8 6 1-16,6 3 0 15,-1 2-3-15,-2 4-6 16,-7 1 6-16,-8-2 0 16,-7-4-1-16,-12-3 1 15,-12-6-3-15,-12 1 1 0,0-2 2 16,-11 0 4-16,-11 2 2 15,-5-2 8-15,-4 0-14 16,-5 3 2-16,-5-1-2 16,0-1-15-16,-9-2-50 15,5-3-31-15,6-6-167 16,13-9-79-16,19-10-370 16</inkml:trace>
  <inkml:trace contextRef="#ctx0" brushRef="#br0" timeOffset="42505.9">24032 6949 593 0,'0'0'193'0,"0"0"69"16,0 0-47-16,0 0-102 15,79-54-77-15,-66 90-35 16,2 27 9-16,5 27 2 16,2 25 13-16,-2 24 5 15,3 18-4-15,1 10 11 16,1 15-11-16,-3 3-11 0,-6-1-8 15,-9-9-3-15,-7-25-1 16,0-20-2-16,-3-28 1 16,-7-24 0-16,-2-18 0 15,5-19-1-15,0-12 3 16,4-14 0-16,0-6 18 16,3-7 25-16,0 1 0 15,0-3 9-15,0 1-22 16,0 1 2-16,0-1-14 15,0-1-13-15,6 1 0 16,13 1-6-16,7-1-1 16,13 3 0-16,7 5 0 15,19 2-1-15,13 3 1 0,13 5-2 16,16 2-9-16,10 1 8 16,10 1 1-16,10-4 0 15,-4-2 3-15,-9-6-1 16,-14-2 4-16,-17-4 11 15,-16-3 11-15,-8-2-2 16,-8 0-5-16,-9 0-12 16,-9 0-5-16,-10-3 2 15,-4-5 11-15,-7 2-17 16,-5-4 0-16,-1 1 0 16,-3-1 0-16,1 0 0 15,-1-4 0-15,0 1 0 0,-1-1 0 16,1 2 0-16,-5 2 0 15,-2 4 0-15,-4 3 0 16,-2 2 0-16,0 1 0 16,0-2 0-16,0 2 0 15,0 0 0-15,0 0 0 16,0 0 0-16,0 0 0 16,0 0 0-16,0 0 0 15,0 0 0-15,0 0 0 16,0 0 0-16,0 0 0 15,0 0 0-15,0 0 0 16,0 0 0-16,0 0 0 16,0 0 0-16,0 0 0 0,0 0 0 15,0 0-8-15,0 0 7 16,0 0-6-16,0 0 5 16,0 0-3-16,0 0 3 15,0 0-9-15,0 0 3 16,0 0-6-16,0 0-5 15,0 0-5-15,0 0 3 16,0 0 6-16,1 0 5 16,7 0 7-16,3 0 3 15,6 6 4-15,4 0-4 16,4 4 0-16,6-3-5 16,4 0 5-16,4-2-1 15,-3-3-12-15,-5-1 13 16,-6-1 1-16,-7 0-1 0,-7 0 4 15,-5 0 0-15,-3 0-1 16,2 0 0-16,1 0-3 16,2 0-1-1,3 0-1-15,2 0 2 0,-1 0-1 16,1 0 0-16,-4 0 2 16,-3 0-1-16,-3 0 6 15,-3 0-11-15,0 0 6 16,0 0-2-16,2 0 2 15,-2 0-2-15,1 1 5 16,-1-1-9-16,0 0 5 16,0 2 0-16,0-2 0 15,0 0 1-15,0 0 0 0,0 0 3 16,0 0-4-16,0 0 8 16,0 0 14-16,0 0 1 15,0-2 4-15,0-16 11 16,0-19-12-16,-7-21-22 15,-9-24-4-15,-6-27 0 16,-8-37 0-16,-3-29 0 16,-2-26 0-16,2 2 0 15,7 26 0-15,12 31 0 16,12 32 0-16,2 15 0 16,3 8 0-16,9 2 0 15,-3 9 0-15,-4 8 0 0,-4 14 0 16,-1 14-8-1,0 9-21-15,0 11-31 0,0 3-58 16,-1 7-108-16,-4 2-79 16,-3 6-330-16</inkml:trace>
  <inkml:trace contextRef="#ctx0" brushRef="#br0" timeOffset="43749.89">24199 8161 110 0,'0'0'498'0,"0"0"-277"0,0 0-53 15,0 0-27 1,0 0-32-16,0 0-31 0,55-3-9 15,0 5-14-15,30 8-35 16,23 2 5-16,20 2-7 16,21-3-7-16,18-2 0 15,17-1 15-15,7-4 6 16,4-3 23-16,-12 1-12 16,-17 2-7-16,-15 1-8 15,-24 2-18-15,-22 3-7 16,-28-2 0-16,-30-1-3 15,-26-2-2-15,-21 3-53 0,-13 1-139 16,-41 4 32 0,-21 0-61-16,-17-6-167 15</inkml:trace>
  <inkml:trace contextRef="#ctx0" brushRef="#br0" timeOffset="44643.04">25258 8671 585 0,'0'0'184'0,"0"0"-55"0,0 0 120 16,0 0-118-16,0 0-70 16,0 0-29-16,36-28-18 15,-36 28-3-15,0-1-6 16,0 1 1-16,0-3 17 16,0 0 7-16,0-1-8 15,0 2-6-15,0 1 7 16,0-1 13-16,0 1-2 15,1-1-1-15,1 1-28 16,0 0-1-16,-1 1-3 16,-1-2 1-16,3 0-1 0,-2-1 1 15,2 0 0-15,2-2 9 16,-2 2 11-16,-2 2 4 16,1-1 2-16,-2 2 4 15,0-2-8-15,0 2-11 16,0 0-13-16,-6-1-6 15,-15 1 6-15,-10-2 7 16,-8 0-7-16,-7 0 3 16,-1-1-2-16,0-1-1 15,5 1-1-15,4 0-1 16,8 0-2-16,11 2-1 16,7 1 3-16,7 0 1 0,3 0 1 15,2 0-1 1,0 0 1-16,0 0-13 0,0 2-15 15,-1 10 5-15,-2 5 21 16,-4 3-2-16,3 1 3 16,-1 1-6-16,1-1 1 15,0 1-8-15,1-4-2 16,1-2 4-16,1-4 1 16,1-2 3-16,0-4-8 15,1-3 12-15,14-2 4 16,3-1 8-16,6 0-4 15,1 0 9-15,-3 0-6 0,-3 0 0 16,-5-1-1 0,-2-2-2-16,-3 1-4 15,0 2 0-15,-3 0 0 0,0 0-1 16,-1 0-1-16,-1 0-5 16,3 15 2-16,-2 3 5 15,-1 3-2-15,-4 3 0 16,0 0-1-16,0-5-2 15,-16-2-6-15,-5-5-18 16,-9-6-19-16,-3-3 21 16,-5-3-28-16,4 0-102 15,8 0-145-15,14-11-168 16</inkml:trace>
  <inkml:trace contextRef="#ctx0" brushRef="#br0" timeOffset="45252.46">25713 8652 509 0,'0'0'79'0,"0"0"-51"15,0 0 65-15,0 0-8 16,-82-29-54-16,51 28-8 16,-1-1-7-16,4 2-9 0,4 0 1 15,3 0-3 1,5 0 10-16,4 0-11 0,0 0 2 16,-1 3-5-16,-1 10-1 15,1 2 0-15,1 2 2 16,4-2 1-16,-1 0-3 15,6-2-3-15,2-5-2 16,1 0 1-16,0-2 4 16,0-3 0-16,4 0 32 15,11-2 37-15,3-1-8 16,5 0-5-16,-3 0-5 16,0 0-13-16,-1 0-10 15,-1 0-9-15,0 3-10 16,1-2-2-16,-2 3 7 15,1-1 5-15,-2 0-10 0,-2 1-5 16,-5 1-1-16,-1-3 1 16,-3 1-4-16,-2 1-1 15,0 2-4-15,-3 3 3 16,0 3 0-16,0 0 2 16,0 5 2-16,0 3-2 15,-11 1 3-15,-3 0-6 16,-6-5-4-16,-2 1-1 15,-7-4-7-15,-7-5-15 16,-7 0-25-16,-6-6-66 16,-5-2-75-16,-1 0-136 15</inkml:trace>
  <inkml:trace contextRef="#ctx0" brushRef="#br0" timeOffset="45846.22">26679 8400 801 0,'0'0'227'0,"0"0"-11"15,0 0-22-15,0 0-24 16,0 0-69-16,142-24-80 16,-33 24-10-16,27 0 6 15,17 2-3-15,16 2-13 0,16-1 4 16,10-2-2 0,-1-1-1-16,-12 0-2 0,-28 0 0 15,-35 0-52 1,-38-10-116-16,-41-5-30 0,-31-8 5 15,-15-7-151 1</inkml:trace>
  <inkml:trace contextRef="#ctx0" brushRef="#br0" timeOffset="46158">27853 7947 830 0,'0'0'328'0,"0"0"-116"0,0 0-57 16,0 0-77 0,81-15-41-16,-53 15-19 0,5 13-7 15,5 9-4-15,3 6-2 16,6 9 2-16,5 6-3 16,1 6 2-16,-1 3-4 15,-7 0-2-15,-12-6-4 16,-12-6 3-16,-18-3-5 15,-8-7-3-15,-42-3-4 16,-31-2-8-16,-31-1 18 16,-25-4-15-16,-21-3-43 15,-11-3-59-15,-5-1-55 16,1-6-184-16,-2-7-217 16</inkml:trace>
  <inkml:trace contextRef="#ctx0" brushRef="#br0" timeOffset="47102.87">14584 5498 1160 0,'0'0'207'16,"0"0"-20"-16,0 0 21 15,0 0-74-15,0 0-59 0,-68-74-23 16,30 32-28-16,-4-11-24 15,-7-19 0-15,2-17 0 16,-1-16 0-16,0-25 0 16,5-15 0-16,0-10 0 15,4 8 0-15,5 24 0 16,5 26 0-16,10 30 0 16,11 24-6-16,8 16-76 15,0 15-71-15,20 8-39 16,8 4-59-16,2 8-134 15,-5 9-85-15</inkml:trace>
  <inkml:trace contextRef="#ctx0" brushRef="#br0" timeOffset="47356.01">13786 4293 1014 0,'0'0'192'0,"0"0"4"0,0 0 39 15,0 0-65-15,0 0-112 16,0 0-36-16,-13-86-11 16,20 68-11-16,4 2 0 15,2 0-5-15,1 2 1 16,5 5-6-16,6 5 0 16,11 4 2-16,11 0-7 0,11 19-23 15,6 7-24 1,-3 8-41-16,-4 7-63 0,-5 5-43 15,-9 0-178-15,-3 0-324 16</inkml:trace>
  <inkml:trace contextRef="#ctx0" brushRef="#br0" timeOffset="48259.83">28663 7230 567 0,'0'0'166'16,"0"0"82"-16,0 0 1 0,0 0-46 15,0 0-28-15,0 0-43 16,18-51-63-16,13 74-40 16,14 33-19-16,17 33 2 15,2 30-7-15,-6 23-3 16,-9 15-2-16,-15 13 1 16,-11-1-1-16,-13-4 0 15,-8-12-4-15,-2-24-16 16,0-15-11-16,4-19-21 15,8-17-59-15,2-15-37 16,-1-14-11-16,0-15-37 16,-1-15-60-16,-3-16-79 0,-1-3-151 15</inkml:trace>
  <inkml:trace contextRef="#ctx0" brushRef="#br0" timeOffset="49307.5">29142 8861 16 0,'0'0'483'16,"0"0"-390"-16,0 0 65 15,0 0 56-15,0 0-90 16,0 0-8-16,-9 13-18 16,9-13-20-16,0 1-34 15,0-1-24-15,0 3-11 0,6 3-8 16,9 0 7-16,12 4-7 15,10 0 11-15,9-1-7 16,11 2-1 0,9-1-1-16,13 3 10 0,7 1 3 15,7 3 10-15,7 1-7 16,3 2 2-16,7 1 23 16,6-1-3-16,-4-1 31 15,-4-2 2-15,-11-2-24 16,-14-1-17-16,-16-2 7 15,-18-4-11-15,-16-2-9 16,-15-3-3-16,-8-3 3 0,-6 0-5 16,-1 0-5-16,-3 0-10 15,0 0 0-15,0 0 0 16,0 0 0-16,0 0 0 16,0 0 0-16,0 0 0 15,0 0 0-15,0 0 0 16,0 0 0-16,0 0 0 15,0 0 0-15,0 0 0 16,0 0 0-16,0 0 0 16,0 0 0-16,0 0 0 15,0 0 0-15,0 0 0 16,0 0 0-16,0 0 0 16,0 0 0-16,0 0 0 0,0 0 0 15,0 0 0-15,0 0 0 16,0 0 0-16,0 0 0 15,0 0 0-15,0 0 0 16,3 0 0-16,7 0 0 16,11 0 0-16,16-6 0 15,14-2 0-15,18-4 0 16,13 2 0-16,7-1 0 16,0 0 0-16,-12 2 0 15,-16 1 0-15,-20 2 0 16,-15 2 0-16,-14 2 0 15,-8 0 0-15,-2-1 0 16,-1 3 0-16,2 0 0 16,4 0 0-16,3 0 0 0,2 0 0 15,1 0 0-15,-3 0 0 16,-2 0 0-16,1 0 0 16,-6 0 0-16,0 0 0 15,0 0 0-15,-2 0 0 16,-1 0 0-16,0 0 0 15,0 0 0-15,0 0 0 16,0 0 0-16,0 0 0 16,0 0 0-16,0 0 0 15,-7-23 0-15,-14-15 0 16,-10-22 0-16,-15-24 0 16,-5-25 0-16,-9-27 0 15,-1-43 0-15,1-33 0 0,4-20 0 16,2-8 0-16,4 21 0 15,1 29 0-15,7 30 0 16,10 42 0-16,11 30 0 16,9 30 0-16,8 27 0 15,4 15 0-15,0 10 0 16,0 6 0-16,0 0-115 16,13 23-177-16,3 17-255 15,5 10-430-15</inkml:trace>
  <inkml:trace contextRef="#ctx0" brushRef="#br0" timeOffset="51300.08">29114 8286 264 0,'0'0'138'0,"0"0"-55"16,0 0 73-16,0 0 22 15,0 0-31-15,0 0-23 16,0 0 52-16,19-57-44 16,28 52-69-16,24 4-17 15,27 1-9-15,25 0-12 16,14 10 0-16,17 3 10 15,7 3-12-15,0-2 4 0,0 0-22 16,-9-1-1 0,-16-5 4-16,-25-1-2 0,-34-4-5 15,-35-3-1-15,-28 0-2 16,-14 2-68-16,-29 0-165 16,-25 3-33-16,-10-3-55 15</inkml:trace>
  <inkml:trace contextRef="#ctx0" brushRef="#br0" timeOffset="51980.94">30198 8464 407 0,'0'0'698'0,"0"0"-683"16,0 0-2-16,0 0 90 16,0 0-37-16,0 0-38 15,-60 0 9-15,1 3-10 16,1 2-11-16,7 0-10 15,12 1-3-15,9 5-3 16,13-4-6-16,6 6 3 0,7-4-11 16,2 1 14-16,0 2 1 15,2-4 1-15,0-1 1 16,0 1-2-16,0-2-1 16,0 2-8-16,0 0 3 15,0 3-4-15,8 1 9 16,3 2 1-16,5 1-1 15,-1 0 2-15,4 4 6 16,2-2-8-16,-1 3-2 16,0-1 2-16,0-3 6 15,-4-4-4-15,-3-4-1 16,-5-2-1-16,-3-5 2 16,-2 1 8-16,-2-2 37 0,2 0 3 15,7 0 47 1,2-9-68-16,9-3-20 0,1 0-6 15,-2 4-3-15,-2 2 3 16,-6 5-3-16,-8 1 0 16,-1 0-3-16,-1 0-5 15,1 11-9-15,0 7 15 16,-2 6 2-16,-1 5-12 16,0 3-4-16,-1 3 10 15,-16 4-19-15,-2-6-37 16,-2-5-26-16,-4-9-64 15,1-14-177-15,6-5-213 16</inkml:trace>
  <inkml:trace contextRef="#ctx0" brushRef="#br0" timeOffset="52476.1">30584 8622 950 0,'0'0'67'16,"0"0"25"-16,0 0 51 15,0 0-33-15,0 0-72 16,0 0-30-16,-22-61-3 0,1 57-5 16,5 4 0-1,-2 0-6-15,7 0-2 0,-2 7-10 16,4 5-26-16,1 2 12 15,-3 3 5-15,3 0 6 16,1 2 16-16,1-2-6 16,-1 1 0-16,2-1 7 15,2 0 0 1,0-2-1-16,3-3-8 0,0-2 1 16,0-3 9-16,0-5-6 15,0 0 5-15,0-1 4 16,11-1 8-16,5 0 18 15,4 2-16-15,3 0 6 16,1 1 13-16,-3 0-9 0,-3 1-2 16,-3 3 0-16,-3 0-13 15,-2 3-5-15,-6 5-1 16,-1 2-3-16,-3 2-1 16,0 3 5-16,-4-1 1 15,-12 0-1-15,-7 1-5 16,-8-2-62-16,-9-4-40 15,-9-7-161-15,-7-9-217 16</inkml:trace>
  <inkml:trace contextRef="#ctx0" brushRef="#br0" timeOffset="52919.69">29190 7654 376 0,'0'0'67'0,"0"0"100"15,0 0 39-15,0 0 8 16,0 0-58-16,0 0-73 15,-4-48-37-15,1 45-12 16,3 2-12-16,0 1-2 0,0-3 9 16,0 0 41-16,13 2 21 15,17-5-16-15,16-1-34 16,27 0-36-16,22-3 5 16,20 4 14-16,15 3-14 15,19 3-9-15,9 0 1 16,8 0 0-16,-4 14 0 15,-17 5 1-15,-20-1-1 16,-28-1 3-16,-28-3-5 16,-26-3-5-16,-28-6-18 15,-15-2-52-15,-12-3-146 16,-31 0-91-16,-15-3 47 16,-9-8-231-16</inkml:trace>
  <inkml:trace contextRef="#ctx0" brushRef="#br0" timeOffset="53306.83">30274 7681 772 0,'0'0'23'15,"0"0"-20"-15,0 0 89 16,0 0 8-16,0 0-78 15,0 0 18-15,-1 27 35 16,-8-14-14-16,-3 3-17 0,-5 2-22 16,-3 4-3-16,-1 1-10 15,-5 4-5-15,-1-1-1 16,1-1-2-16,-1-1-1 16,3-3-5-16,7-5-5 15,6-5-7-15,5-5 13 16,6-4-3-16,0-2 7 15,0 0 16-15,0 0 33 16,16-4-10-16,4-7-33 16,8 3-2-16,9-2-4 15,3 4-14-15,4 2-12 16,2 0-6-16,-3 0-15 16,-3 2-40-16,-4-4-111 0,-8-7-118 15</inkml:trace>
  <inkml:trace contextRef="#ctx0" brushRef="#br0" timeOffset="53469.27">30300 7732 859 0,'0'0'51'0,"0"0"-12"16,0 0 39-16,0 0-23 15,0 97 8-15,0-39-43 16,-3 16-15-16,-6 14-5 15,-6 2-23-15,3-3-374 0</inkml:trace>
  <inkml:trace contextRef="#ctx0" brushRef="#br0" timeOffset="54100.64">30215 9336 1246 0,'0'0'63'16,"0"0"-13"-16,0 0-1 16,0 0-26-16,10 75 34 15,0-22-42-15,0 12-8 16,-3 16 2-16,-4 20-2 15,-3 20-4-15,0 17-2 16,0 22-1-16,0 14 5 16,0 8-3-16,0-3-2 15,0-18-3-15,0-32-13 16,0-31-1-16,0-32 14 16,0-28 3-16,-6-13 0 0,-3-14-7 15,-3-11-60 1,-4-11-32-16,-2-27 47 0,-2-13-263 15,7-5-643-15</inkml:trace>
  <inkml:trace contextRef="#ctx0" brushRef="#br0" timeOffset="54406.04">29894 10849 1176 0,'0'0'57'0,"0"0"20"16,0 0 37-16,0 0-61 16,0 0-50-16,0 0-3 0,3 18-9 15,7 3 9-15,10 9 2 16,9 4-2-16,9 3 1 16,8-1-1-16,3-4 5 15,-1-5 7-15,-6-7 32 16,-5-7 31-16,-5-9 17 15,1-4-14-15,2 0-21 16,2-17-23-16,2-7-21 16,0-5-5-16,-2-1-8 15,-9 3-14-15,-6 5-150 16,-3 10-207-16,-2 12-523 16</inkml:trace>
  <inkml:trace contextRef="#ctx0" brushRef="#br0" timeOffset="54909.38">29381 11210 613 0,'0'0'766'15,"0"0"-666"-15,0 0-41 16,0 0-16-16,0 0 3 15,0 0-35-15,-2 108 13 16,2-1 9-16,0 23-20 16,-1 17-11-16,-12 11 7 15,0-1-6-15,-7 10-2 16,-2 5-1-16,-7 9 0 16,-8 4 0-16,-5 1-2 15,-9-15 2-15,3-18-11 16,4-21-19-16,12-27-36 0,16-28 23 15,7-23-24-15,9-21-13 16,0-13-49-16,2-11-75 16,14-6-5-16,0-3-78 15,2 0 126-15,-2-7-132 16</inkml:trace>
  <inkml:trace contextRef="#ctx0" brushRef="#br0" timeOffset="55324.45">29072 13554 814 0,'0'0'64'15,"98"-6"-27"-15,-26 6 55 16,19 0 26-16,19 8-58 16,17 9-18-16,19 3-10 15,17 1 16-15,15 2 6 16,14-1 4-16,6 1-8 15,5-1 11-15,-4 1 3 16,-6-3-25-16,-19-5-9 16,-27-3 72-16,-32-7-36 15,-35-5-34-15,-32 0-5 16,-25 0 15-16,-19-18 11 16,-4-10-4-16,-4-11-36 15,-14-12-13-15,-5-8 0 0,-2-11 0 16,-2-9 0-1,0-13 0-15,-1-11 0 0,1-9 0 16,5-13 0-16,5-14 0 16,4-11 0-16,6-4-11 15,0 3-32-15,6 15-55 16,1 20-38-16,0 25-33 16,0 32-19-16,0 28-29 15,0 27-27-15,0 8-190 16</inkml:trace>
  <inkml:trace contextRef="#ctx0" brushRef="#br0" timeOffset="55893.44">29263 12505 585 0,'0'0'209'15,"0"0"38"-15,0 0 38 0,0 0-74 16,0 0-72 0,119-13-101-16,-23 16-17 0,25 16-5 15,20 3 2-15,19 4 0 16,11-2-2-16,11-2 8 16,2-3-17-16,-1 0 3 15,-8-6 3-15,-13-1-9 16,-23-7-4-16,-36-2 0 15,-34 1-2-15,-36-4 2 16,-26 2-20-16,-7 7-71 16,-18 6-243-16,-25 2 102 15,-11-4-145-15</inkml:trace>
  <inkml:trace contextRef="#ctx0" brushRef="#br0" timeOffset="56554.68">30301 13046 665 0,'0'0'241'0,"0"0"-225"15,0 0-1-15,0 0 22 16,0 0-37-16,0 0-2 16,13-7-6-16,-20 7 8 15,3 0 8-15,4 0 0 16,0 0 19-16,0 0 59 16,0-2 41-16,0 2-20 15,0 0-43-15,0-1-38 16,0 1-14-16,0 0-6 15,0 0-6-15,0 0 0 0,0 0-12 16,0 0-16-16,-2 0-10 16,1 0-29-16,-4-2-38 15,-1 1-15-15,-2-3-28 16,-3 4-65-16,3-3 25 16,1 0-96-16</inkml:trace>
  <inkml:trace contextRef="#ctx0" brushRef="#br0" timeOffset="57827.26">30097 13004 780 0,'0'0'198'0,"0"0"-8"16,0 0 16-16,0 0-57 16,0 0-35-16,0 0-48 15,21-26-26-15,-23 20-19 16,-14-3-5-16,-10-3-4 16,-5 0-5-16,-2-2-1 15,-4 3 2-15,6 2-12 0,3 4 8 16,5-1-6-16,4 3 3 15,5 0-1-15,4 1 0 16,4 0 0-16,4 2-8 16,2 0 7-16,0 0-4 15,0 0-5-15,0 0 4 16,-1 7-5-16,-4 7-4 16,-2 6 12-16,-5 0-1 15,3 4-8-15,0 0 1 16,0 2 6-16,3-2-2 15,2-2-1-15,4-3 3 16,0-2-9-16,0-5-2 0,4-2-3 16,11-3 19-1,4-5 2-15,8-2 3 0,6 0 6 16,0 0 20-16,3-6 8 16,-2 1-12-16,-3 2-8 15,-1 1 7-15,-2 2-26 16,-1 0 5-16,0 2-5 15,-3 13-4-15,-2 6-2 16,-4 7 2-16,-3 7-3 16,-7 2 2-16,-8 2 0 15,0-6 0-15,-12-4-11 16,-11-9-23-16,-3-8-10 16,-4-10-53-16,-2-2-10 0,1-9-85 15,12-16-217 1,16-5-432-16</inkml:trace>
  <inkml:trace contextRef="#ctx0" brushRef="#br0" timeOffset="58285.07">30637 13084 880 0,'0'0'42'0,"0"0"103"15,0 0 20-15,0 0-70 0,0 0-59 16,0 0 4 0,-121-26-19-16,57 21 0 0,3 0 2 15,9 0-2-15,17 1-10 16,16-1-1-16,11 0 14 16,8-1 49-16,0-3 41 15,0-5-29-15,8-3-58 16,5 0 7-16,2 1-1 15,2 0-21-15,8 0-7 16,3 3 1-16,6-1 0 16,1 6-6-16,-5 4 1 15,-5 0-1-15,-6 4 0 16,-5 0 0-16,-2 0-1 16,0 0-2-16,1 0-1 15,5 13 0-15,4 7 2 0,1 5 1 16,1 7 0-16,-5 7-1 15,-7 7 1-15,-9 0-3 16,-3 5 3-16,-17 1-7 16,-17 0 4-16,-14-3-22 15,-11-3-24-15,-15-3-59 16,-15-7-114-16,-7-11-334 16</inkml:trace>
  <inkml:trace contextRef="#ctx0" brushRef="#br0" timeOffset="61607.93">12019 11168 717 0,'0'0'189'15,"0"87"66"-15,0-4-90 0,15 30-22 16,13 28-26-16,9 31-19 15,5 26-27-15,6 20-29 16,4 23-22-16,8 9-6 16,2 13 3-16,4 7-8 15,-6-1-3-15,-8 5-1 16,-15-7-3-16,-16-13 3 16,-10-17-4-16,-11-27 1 15,-2-26-1-15,-18-29-1 16,-8-29 0-16,-2-27-18 15,0-28-38-15,2-27-88 16,9-25-66-16,8-19-224 16</inkml:trace>
  <inkml:trace contextRef="#ctx0" brushRef="#br0" timeOffset="61961.21">12162 12025 4 0,'0'0'156'15,"-2"-86"-85"-15,2 40-53 16,0 2-18-16,0 3-49 15</inkml:trace>
  <inkml:trace contextRef="#ctx0" brushRef="#br0" timeOffset="62192.39">12160 11682 150 0,'0'0'102'0,"0"0"-84"0,0 0-18 16</inkml:trace>
  <inkml:trace contextRef="#ctx0" brushRef="#br0" timeOffset="62305.8">12220 11514 665 0,'0'0'115'0,"154"-34"18"0,-60 17-20 16,7-1-49-16,15 0 16 15,11-2 13-15,19-2 4 0,17 1 10 16,7 1-7-16,10 4-14 15,-5 2-38-15,-11 0-23 16,-9 1-4-16,-18 1-14 16,-21 0-7-1,-24 1 0-15,-21 5-25 0,-17 0-16 16,-21 5-46-16,-17 1-68 16,-14 0-25-16,-2 0-198 15,-5 1-155-15</inkml:trace>
  <inkml:trace contextRef="#ctx0" brushRef="#br0" timeOffset="62790.18">14392 11159 627 0,'0'0'250'0,"0"0"-134"15,53 104 14-15,-29-29-40 16,3 34-8-16,-3 29-16 16,8 38-2-16,5 32-10 15,3 16-28-15,2 8-5 16,1-11-11-16,0-15-6 16,-1-19-1-16,-2-21 2 0,2-16-5 15,0-7 2-15,1-7-1 16,1-4 0-16,0-2-1 15,1-8-3-15,-2-3-25 16,-1-10-21-16,-2-8-4 16,-11-17-5-16,-9-15-60 15,-10-16 26-15,-10-13 70 16,0-1-32-16,0-4 53 16,-8 0-1-16,0 0 4 15,5-8 0-15,2-5 4 16,1-8-6-16,0-6-1 15,0-5 1-15,0-3 7 16,0 0 23-16,0-4 47 16,0-10-34-16,0-5-16 15,0-1-27-15,0-1-4 0,0-4-111 16,0 2-196-16,-6-4-255 16</inkml:trace>
  <inkml:trace contextRef="#ctx0" brushRef="#br0" timeOffset="63499.68">10827 11472 1352 0,'0'0'106'0,"0"0"35"0,0 0 10 15,0 0-63-15,0 0-43 16,0 0-30-16,10 61-9 15,-10 27 7-15,8 31 3 16,10 30-3-16,10 21-12 16,14 22 2-1,7 12 0-15,5 5-2 0,-5-7 1 16,0-9 0-16,-7-13-2 16,-6-19 4-16,-3-16-3 15,-9-18 0-15,-5-19-1 16,-7-16-2-16,-2-21-9 15,-4-17-16-15,-3-19-48 16,-1-17-69-16,-2-15-71 16,0-3-170-16,0-23-363 15</inkml:trace>
  <inkml:trace contextRef="#ctx0" brushRef="#br0" timeOffset="63887.57">11145 13776 1093 0,'0'0'149'0,"0"0"-139"16,0 0 28-16,0 0 11 15,0 0-33-15,0 0-10 0,-72-2-2 16,69 0 4-1,3 2 12-15,0 0 14 0,0 10 7 16,11 10 9-16,11 7 12 16,8 2 2-16,7 5-14 15,5 3 15-15,7 1 12 16,-4-1-2-16,1-5-34 16,-10-6 54-16,-8-4-95 15,-7-10 0-15,-7-3 0 16,-3-7 0-16,0-2 0 15,2-17 0-15,7-28 0 16,5-20 0-16,5-15 0 16,4-15 0-16,10 0-184 0,11-1-470 15</inkml:trace>
  <inkml:trace contextRef="#ctx0" brushRef="#br0" timeOffset="76289.72">1909 8456 84 0,'50'-126'0'0,"13"0"-84"0</inkml:trace>
  <inkml:trace contextRef="#ctx0" brushRef="#br0" timeOffset="76589.72">4655 4817 317 0,'0'0'22'0,"0"0"-2"15,0 0-8-15,-103 8-8 16,43 5-4-16,-7-3-17 15,-4 2-138-15</inkml:trace>
  <inkml:trace contextRef="#ctx0" brushRef="#br0" timeOffset="77647.67">4200 4891 109 0,'0'0'286'0,"0"0"-147"16,0 0-3-16,0 0 14 0,82 0-31 16,-79 0-14-16,-3 0-97 15,-18 0-8-15,-28-5 0 16,-29-4 18-16,-26-8 8 15,-15-5-16-15,-14-5 1 16,-3-2-10-16,-1-4 8 16,-4-1-9-1,1-10 7-15,6-3-3 16,12-7-4-16,14-7 4 0,17-7 2 16,9-9 7-16,12-7 36 15,12-7-15-15,13-5 22 16,15-2 28-16,14-8-9 15,13-3-36-15,7-4-12 16,26-1-22-16,12 3-5 0,13 4-10 16,11 1-2-16,8-3 6 15,5 1 3-15,-1-4 3 16,5 3 7-16,-1-2 1 16,5 7 4-16,1 3-12 15,4 8-5 1,8 11-8-16,12 4 9 0,12 2-16 15,16 3 5-15,14 1 9 16,11 1 6-16,8 1 9 16,0 6-4-16,2 3-5 15,1 8 0-15,1 3 7 0,4 4-4 16,8 3-3-16,0-3 0 16,1 2 5-16,13 2-5 15,7 5 0-15,11 9 0 16,13 5 0-16,-6 6 12 15,-4 0 5-15,-4 4-11 16,-2-2 7-16,11 6 5 16,6 1-5-16,5 4 12 15,11 4-22-15,4 0 7 16,12 0-3-16,-2 3-5 16,-1 6 5-16,-4-4-6 15,-5 1 2-15,2-2-2 16,-6-2 1-16,-4-2 10 0,0 0-12 15,2 0 0 1,6 0 12-16,2 5-12 0,-5 0 12 16,-4 0-11-16,-5-1 8 15,2 2-5-15,-13 1 1 16,-13 5-4-16,-13-2 1 16,-17 3 0-16,-5 0 2 15,-11 4 9-15,-11 4-13 16,-12 9 19-16,-16 4-19 15,-11 4 2-15,-12 4-2 16,-11 3 0-16,-9 3-1 16,-14 7 1-16,-13 12-1 0,-15 8-4 15,-16 10-1 1,-13 2 0-16,-16 1-1 0,-7 1 2 16,0 2 1-16,-21 4 2 15,-11 7-5-15,-15 2 0 16,-11 4-7-16,-15-1 9 15,-15-1 4-15,-13-6-4 16,-25-4 5-16,-21-7 2 16,-16-9-2-16,-16-5 6 15,0-4-6-15,2-6 0 16,-2-2 0-16,-12-5 1 16,-24-7 4-16,-34-10-2 15,-33-6-2-15,-30-5-2 0,-34-5 2 16,-25-2 4-1,-30 3-3-15,-34-5 0 0,-21 3 1 16,-35 6-3 0,-25 7 3-16,-3 11-8 0,-1 6 5 15,26-17-185-15,33-37-496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19:49:51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 2455 1030 0,'0'0'55'0,"-3"-79"76"0,-3 48 55 16,-6 3-45-16,-4 4-111 15,-8 2-7-15,0 5 20 0,-1 4-12 16,8 6-6-16,-8 3-9 15,1 4-6-15,-6 0-7 16,-7 19-3-16,-2 12 0 16,-2 13-1-16,2 8-1 15,7 6 1 1,7 4-5-16,13-4-11 0,9-2-9 16,3-6-6-1,6-5 7-15,15-10 18 0,0-11 7 16,1-8 11-16,-3-10-8 0,-5-6 9 15,-1 0 7 1,-2-14-5-16,-2-15-8 0,0-9-6 16,-2-4 0-1,-1-1 3-15,0 11 4 16,3 8-2-16,3 8-1 0,6 12-4 16,12 4-7-16,8 15-3 15,7 23 5 1,6 13-1-16,-6 10 5 0,-2-1-1 15,-9-4 0-15,-7-8-28 16,-6-12-50-16,-6-7-66 16,-3-11-27-1,6-14-43-15,0-4-265 0</inkml:trace>
  <inkml:trace contextRef="#ctx0" brushRef="#br0" timeOffset="788.66">3424 1463 846 0,'0'0'50'0,"0"0"85"15,0 0-30-15,0 0-22 0,0 0-45 16,0 0 2-16,-37-12 79 16,-2 9-27-16,-4 0-42 15,-3 2-27-15,-1-2-13 16,-2 1-6-16,-2-1 3 16,-2 3-6-16,1-2 4 15,3 2-2-15,13 0-3 16,12 0 4-16,15 0-3 15,7 0 4-15,2 0 46 16,0 0-1-16,0 0-13 16,0 0-8-16,0 0-4 15,0 0-14-15,0 10-11 16,2 28-5-16,4 33 5 0,4 25 0 16,4 24 5-1,0 21-4-15,0 12-1 0,-2 18 8 16,-2 21-8-1,-7 16 0-15,-3 17 2 16,0 12 1-16,-10-5-1 0,-11-7-2 16,8-23 4-16,2-31-2 15,5-23 3-15,3-33-3 16,-3-24 1-16,2-25 7 16,1-15-5-16,-3-14 8 15,3-10 5-15,-3-1-13 16,0-6 0-16,-1-2-4 15,2 0 0-15,-1-2 0 0,0-3 0 16,3-1 2-16,3-4-3 16,0 1 3-16,0 3-3 15,-3-1 0-15,3 3 0 16,0-1 2-16,0-1-2 16,0 0 1-16,0-4-3 15,0 0 4-15,6 1-2 16,12 1 6-16,12-2-4 15,22 3 50-15,19-3-34 16,26 1 4-16,27 4-10 16,14 2-2-16,9 4-10 15,-1 4 0-15,-14 2 0 16,-13 6 0-16,-18 3 0 16,-29 2-52-16,-17 1-116 0,-19-7-246 15,-6-10-605-15</inkml:trace>
  <inkml:trace contextRef="#ctx0" brushRef="#br0" timeOffset="2079.12">14721 1987 798 0,'0'0'148'0,"0"0"-9"15,0 0 23-15,0 0-31 0,0 0-60 16,0 0 1-16,-7-11 11 15,7 11 2-15,9 0-13 16,13 0-10-16,11 0-56 0,11 0 3 16,8 0-4-16,6 12 0 15,4 5-2 1,7 1-1-16,7 2 1 0,5 0 1 16,7-1 3-16,-2 1 14 15,-5 1 14-15,-14 2-12 16,-14 1-15-16,-12 2 12 15,-11 5-20-15,-10 8 0 16,-7 19-3-16,-9 17-1 16,-4 24 2-16,-4 24 2 15,-19 11 0-15,-4 13-3 16,-3 4 3-16,3-5-2 0,2-4 0 16,4-12 0-1,6-13-1-15,2-17-3 0,4-21 6 16,3-15 0-16,-1-17-1 15,1-13 1-15,-3-8-5 16,-3-5 3-16,-6-7 1 16,-1 0 1-16,-6-5-1 15,-4-2 3-15,-10 0-1 16,-3-1 3-16,-8-1 0 16,-7 2-1-16,-6 0-3 15,-10 6-2-15,-13 4 1 16,-11 6 0-16,-14 1-7 15,-8 1-47-15,-5-2-72 0,6-3-210 16,15-13-300 0</inkml:trace>
  <inkml:trace contextRef="#ctx0" brushRef="#br0" timeOffset="4106.17">4850 4680 336 0,'0'0'160'0,"0"0"4"0,0 0-29 16,0 0-62-16,0 0-4 16,0 0 35-16,0 0 17 15,0 0-5-15,0 0-10 16,3 0 33-16,33 0-20 16,36 0-52-16,46 0-59 15,50 0-4-15,42 0 6 16,27-4 7-16,32-7-3 0,29 5 4 15,14 6 27 1,0 0-7-16,-13 12-21 0,-24 10-10 16,-29 2-3-16,-12 1-1 15,-21-1 0-15,-17-8 0 16,-3-5-3-16,-3-5-3 16,10-3 1-16,9 0 2 15,4-2-3-15,-5 0 3 16,-6-1-7-16,-3 0-5 15,2 0 5-15,8-12 7 16,6-6 0-16,-2-7 6 16,3 3-6-16,4-3-3 15,6 0 1-15,12 5 2 0,-1 3 3 16,-5 2 2-16,-12 3-5 16,-19 2-4-16,-15 0 4 15,-24 3 3-15,-22 2 1 16,-30 5 1-16,-28 0-4 15,-28 0-1-15,-24 0-5 16,-21 0-62-16,-9 2-111 16,-17 5-282-16,-21-7 15 15</inkml:trace>
  <inkml:trace contextRef="#ctx0" brushRef="#br0" timeOffset="10064.7">4407 13169 1369 0,'0'0'67'0,"0"0"56"15,2-94 8-15,-22 77-15 16,-10 9-79-16,-13 8-34 16,-13 4-3-16,-13 26-2 15,-4 11-2-15,-5 13 4 16,5 3-2-16,10 2-9 15,14-1-17-15,15-7-17 16,22-8-7-16,12-7-7 16,42-7 31-16,22-4 28 15,21-3 17-15,4-3 30 16,-11-4 27-16,-15 1-2 0,-19-1-16 16,-21 4-18-16,-17 11-31 15,-6 11-4-15,-24 17-3 16,-18 11 8-16,-19 2-7 15,-12-6 2-15,3-10-2 16,1-13-1-16,9-12-4 16,8-7 4-16,15-8 0 15,16-6-20-15,5-1 20 16,13-8 6-16,3 0 1 0,-3 0-6 16,3 0-1-1,0-3-21-15,0-7-64 16,6-2-73-16,24-4-232 15,19-4-479-15</inkml:trace>
  <inkml:trace contextRef="#ctx0" brushRef="#br0" timeOffset="10413.02">5047 13189 1351 0,'0'0'49'0,"0"0"-15"15,0 0 0-15,0 0 83 16,0 75-57-16,0-5-8 15,0 12-18-15,0 3-13 16,-12-6 1-16,-4-6-8 16,7-13-10-16,0-9-3 15,4-13-1-15,5-8-11 16,0-11-36-16,0-11-30 16,0-4-80-16,0-4-47 0,0-21-51 15,0-16-448 1</inkml:trace>
  <inkml:trace contextRef="#ctx0" brushRef="#br0" timeOffset="10623.08">4919 13443 716 0,'0'0'62'0,"0"0"28"16,0 0 90-16,-11-81-61 16,14 62-80-16,21-3-18 15,12-2-2-15,12 2 24 16,7 1 0-16,8 1-31 15,1 5 6-15,4 3-12 16,-5 6-6-16,-9 6-2 16,-10 3-41-16,-11 19-107 0,-15 7-139 15,-9 3-149-15</inkml:trace>
  <inkml:trace contextRef="#ctx0" brushRef="#br0" timeOffset="10852.42">4686 13987 731 0,'0'0'328'16,"0"0"-215"-16,0 0 29 16,0 0 31-16,0 0-15 15,0 0-116-15,26 39 51 0,11-39-41 16,12 0-26-16,9-11-19 15,5 0-7-15,6-2-8 16,11 0-68-16,11 2-121 16,9-1-137-16,6-5-246 15</inkml:trace>
  <inkml:trace contextRef="#ctx0" brushRef="#br0" timeOffset="11448.59">5159 12805 266 0,'0'0'455'16,"0"0"-304"-16,0 0-21 16,0 0-5-16,0 0-49 15,97-14-16-15,-64 14 2 16,8-4-3-16,9-4 13 16,8-5-5-16,11 0 18 15,8-1-25-15,5-1-15 0,0 3 8 16,-1 0-19-16,-8 0-12 15,-5 6 4 1,-7 1-2-16,-11 4-7 0,-9 1-8 16,-9 7 0-16,-11 22-9 15,-2 18-5-15,-3 24 1 16,-5 24 3-16,-5 21 1 16,0 22 3-16,-3 16-2 15,3 10-1-15,0 10 0 16,0-3 0-16,1-7 2 15,2-16-2-15,0-30 2 16,0-23 2-16,-3-23 8 0,-4-21 26 16,-2-12 5-1,0-9-10-15,-17-5-21 16,-10 0-12-16,-9-5 0 0,-10-9 0 16,-9-4 0-16,-10-6 0 15,-12-1 0-15,-11 0-66 16,-13-1-61-16,-11-10-99 15,0-7-166-15,5-8-611 16</inkml:trace>
  <inkml:trace contextRef="#ctx0" brushRef="#br0" timeOffset="12386.11">4194 12598 991 0,'0'0'266'16,"0"0"-123"-16,0 0 10 0,-91-48-50 15,27 43-60-15,-18 5-13 16,3 0-1-16,-3 0-2 15,4 2-7-15,8 2-7 16,9 2 1-16,9-1-7 16,13-3 1-16,12-2 0 15,12 0 5-15,5 0 16 16,10 0 16-16,0 0 13 16,0 0-15-16,0 0-39 15,0 0-4-15,0 0 0 16,0 6 0-16,-3 20 0 15,-6 23 0-15,-2 25 0 16,-2 29 0-16,7 23 0 16,-2 21 0-16,2 18 0 15,-2 8 0-15,-1 3 0 0,-2-3 0 16,2-5 0-16,0-14 0 16,0-22 0-16,2-21 0 15,-2-31 0-15,6-21 0 16,0-16 0-16,-3-10 0 15,3-4 0-15,-3-11 0 16,0-6 0-16,2-3 0 16,2-6 0-16,2 0 0 15,0-2 0-15,0-1 0 16,0 1 0-16,0-1 0 16,0 0 0-16,0 2 0 15,0-2 0-15,0 0 0 0,0 0 0 16,0 0 0-1,8 0 0-15,14-6 0 0,24-5 0 16,23 0 0-16,29 0 0 16,29-1 0-16,16 1 0 15,-3 3-25-15,-19 5-117 16,-30 1-144-16,-33 0-482 16</inkml:trace>
  <inkml:trace contextRef="#ctx0" brushRef="#br0" timeOffset="12953.77">2911 15121 1163 0,'0'0'150'0,"0"0"-79"16,121 0 113-16,-33 0-41 15,24 0-65-15,34-4-44 16,36-6-8-16,40-7-1 15,54-5-6-15,39-9 9 16,44-5-4-16,26 1 9 0,0 5-15 16,-9 5-3-1,-36 10-11-15,-43 6 0 0,-50 8 2 16,-54 1 4-16,-44 0-10 16,-39 0-3-16,-44 0-4 15,-33 0-3-15,-33 0-21 16,-21 5-74-16,-39 1-114 15,-29-2-3-15,-25-4-168 16,-14-7-658-16</inkml:trace>
  <inkml:trace contextRef="#ctx0" brushRef="#br0" timeOffset="14295.76">2983 14998 3 0,'0'0'389'16,"0"0"-371"-16,0 0 53 0,0 0 68 15,0 0 22-15,0 0 6 16,-2 27-20-16,-8-27-6 15,-5-5-49-15,3-7-39 16,-2-3 11-16,4-7 34 16,4-7 6-16,5-9 1 15,1-8-12-15,0-12-29 16,0-15-24-16,3-17-4 16,0-21-24-16,-3-32-10 0,-11-24 0 15,-16-23-2 1,-1-11-4-16,3 5 4 0,11 17 0 15,11 22 0-15,3 12-1 16,3 14-5-16,15 5 0 16,0 1-4-16,0 10 0 15,-5 11-1-15,-2 15-5 16,-5 19 12-16,1 19-4 16,-2 11 7-16,-1 15-1 15,1 10-1-15,1 5-10 16,2 9-9-16,0-1 4 15,1 2 3-15,4 0 11 16,-1 0 4-16,2-1 0 16,4-4 1-16,-1 0 1 15,0-4 3-15,8-1-4 0,8 0 1 16,9-3-2-16,15 2 0 16,14 1-3-16,17 0 1 15,27 2 2-15,25-1-1 16,26-4-1-16,23-5-3 15,17 0 5-15,18-1-12 16,14-5 0-16,22 1 2 16,7-2 7-16,3-2 3 15,-21 6 12-15,-34 3-9 16,-33 6 0-16,-45 3 8 16,-37 2-2-16,-33 3 1 15,-28 2 0-15,-20 0-10 0,-11 1 0 16,-4 1-1-1,-4 0 1-15,3 0 2 0,8 0-1 16,5 0 2-16,8 0-2 16,13 0 0-16,6 0 7 15,8 0-1-15,0 0 4 16,9 0-1-16,-1 0-2 16,1 0-1-16,1 0-2 15,-7 0-5-15,-8 0-1 16,-10 0 1-16,-10 0 0 15,-12 0-2-15,-6 1-1 16,-5 3 1-16,-3 2-4 16,1 4 6-16,2 4 0 0,0 6 0 15,0 4 0-15,0 5 1 16,0 11 0-16,-2 9 4 16,-1 16 4-16,0 13 6 15,-12 14 2-15,-10 23-7 16,-3 19 4-16,-4 23-4 15,-2 21 2-15,1 7-3 16,0 8-5-16,5 4-4 16,4-4 2-16,2-14-1 15,1-12-2-15,3-22-1 16,-1-19 2-16,-1-14 1 16,2-16 2-16,2-14-2 0,-2-15 5 15,4-12 8 1,4-11-14-16,-3-11 0 0,2-8 0 15,2-7 0-15,0-7 0 16,6-6 0-16,-3-2 0 16,3-2 0-16,0-1 0 15,0 1 0-15,0-1 0 16,0 0 0-16,0 0 0 16,0 0 0-16,0 1-21 15,0-1-111-15,24 0-292 16,13-12-356-16</inkml:trace>
  <inkml:trace contextRef="#ctx0" brushRef="#br0" timeOffset="15010.64">7374 13043 973 0,'0'0'257'16,"0"0"-149"-16,0 0 5 15,0 0-23-15,0 0-46 16,0 0-32-16,0 11-3 16,0 3 26-16,0 7-1 0,0 0-11 15,0 4 9-15,0 7-1 16,0 2-10-16,0 2-1 16,9 4-2-16,4 0-4 15,2 1-3-15,0-8 1 16,-3-8-3-16,-1-8 4 15,-3-11 5-15,-2-3 11 16,-1-3 17-16,7 0 10 16,10-2-37-16,11-15-19 15,13-6 0-15,12-13 0 16,14-6 0-16,19-12 0 16,19-7 0-16,20-6 0 15,10-1 0-15,-2 3 0 0,-10 6 0 16,-18 5 0-16,-17 7 0 15,-16 3 0-15,-16 6 0 16,-14 8 0-16,-11 9 0 16,-11 9 0-16,-10 11-53 15,-11 1-103-15,-4 13-186 16,0 9-11-16,-13 0-182 16</inkml:trace>
  <inkml:trace contextRef="#ctx0" brushRef="#br0" timeOffset="15459.8">7697 12693 679 0,'0'0'494'15,"0"0"-405"-15,0 0 51 16,0 0 58-16,0 0-125 15,0 0-57-15,2-8-9 16,1 19 0-16,0 9 14 16,3 7-5-16,-1 5 1 15,-1 6-1-15,5 4 8 16,-2 8-5-16,1 4-6 0,3 6-7 16,-1 0 2-1,2-1 0-15,1-4-2 16,1-8 7-16,2-10-3 0,-1-9 0 15,0-9 15-15,-5-9-1 16,-1-3-5-16,-4-5 28 16,3-2-30-16,6 0 8 15,16-9-25-15,22-13 0 16,30-15 0-16,27-9 0 16,28-4 0-16,29 0 0 15,22 8 0-15,21 13 0 16,13 14 0-16,1 15 0 15,-14 3 0-15,-28 29 0 16,-32 11-139-16,-34-7-427 16</inkml:trace>
  <inkml:trace contextRef="#ctx0" brushRef="#br0" timeOffset="20913.05">3960 4216 805 0,'0'0'66'16,"0"0"38"-16,0 0 87 15,0 0-54-15,0 0-75 16,0 0-21-16,0 0 16 0,-60 51 3 15,60-51 7-15,0 0-9 16,15 3-23-16,10 1-6 16,8-1-12-16,11-1-10 15,6-2-2-15,7 0-4 16,4 0 2 0,11 0 7-16,5-9-5 0,8-1 7 15,0-1-1-15,-1 0-8 16,-7-3-3-16,-2 0 1 15,8 0 9-15,5-2 12 16,8 2-10-16,7-3-5 16,7 0 4-16,3-2 0 15,-2 1-8-15,5-2 7 16,-1 2-5-16,-3-2 6 16,0 3-10-16,4-2 5 0,2 2-2 15,6 4-4-15,1 1 3 16,-1 1 1-16,1 1 0 15,2 0-1-15,-5 0 1 16,-1 1-4-16,-3-1-2 16,-5 0 1-16,1 3 1 15,2 0-4-15,0-1 4 16,2 0 4-16,0 1-4 16,9 1 1-16,4-1 4 15,0 2-5-15,3 1 0 0,-1-1-1 16,-1 2-1-1,3-2-2-15,0 1 2 0,0 1 2 16,3 0 7-16,2 1-6 16,3-1 3-16,-1 1-4 15,2 0-1-15,1 1-2 16,2 0-3-16,6-2 6 16,-3 1 4-16,2 2-3 15,-1-3 4-15,-4-1-4 16,-3 0-1-16,-2-2-2 15,-6 0 0-15,4 1-1 16,-3-2 3-16,0 0 2 16,-1 3 2-16,0 0-3 0,-5 1 1 15,3 0-4 1,-7 2 2-16,-2 1-3 16,-1-2 0-16,3 2 3 15,0 0 0-15,-2 0 1 0,0 0 5 16,-3 0-4-16,-2 0-2 15,-5 0 0-15,0 0-2 16,-5-2-1-16,0 2-2 16,1 0 4-16,0 0 2 15,-3 0 1-15,1 0-1 16,-3 5 1-16,-2 1-2 16,-4-2 3-16,-7 0-2 15,-9 2-1-15,-6-4-5 16,-2 4 4-16,3-2-1 0,-3 0 2 15,-3-1-2-15,-12-1 1 16,-13-1 1-16,-12 1 0 16,-14-1 0-16,-11-1 0 15,-7 0 0-15,-4 0-9 16,0 0-16-16,0 0-7 16,-15 1 16-16,-10 3 15 15,-12 4 0-15,-12 4 2 16,-17 0 6-16,-15 2-5 15,-18 3 0-15,-21 1-1 16,-16-2 3-16,-14-1-1 16,-17-3-3-16,-11 0-3 15,-13-5 2-15,-13-2 2 0,-20-3 1 16,-17-2-1 0,-16 2 13-16,-12-2-10 0,4 2 4 15,-2 1 4 1,6 0 3-16,3 2 11 0,4 4-24 15,10 2 1-15,-1 3 8 16,5 5-3-16,7-2 0 16,8-3-8-16,19-3 0 15,15-4 0-15,6-2 5 16,9 0-2-16,3-2 0 16,-1 2-3-16,11-4-2 15,-5 6 0-15,1-1 2 0,-3 2 1 16,-1-1 2-1,8 0-2-15,1-1-1 0,9-4-1 16,7 4-2-16,7-2 3 16,9 1 1-16,15 0 0 15,6-1-1-15,9 1 2 16,2-2 2-16,3 2-4 16,-1 1-1-16,-1 0 0 15,-3 4-6-15,0-3 5 16,2 4 1-16,4-5 1 15,7-1 0-15,11-5 1 16,8 0 4-16,14 0-3 16,9-3-1-16,11-7 0 15,4 1 1-15,6-1 1 16,-1 3-3-16,-1-2 0 0,-2 4-1 16,-9-1 1-1,-3 3 0-15,-11 0 3 0,-3 0-3 16,0-1-6-16,7-2 5 15,8-1 1-15,3-5 5 16,5-1 3-16,-1-1 8 16,1 0-12-16,0-2-2 15,-4 0 1-15,-3 1-3 16,-1-1 0-16,-6-1 0 16,-7 4-2-16,-2-3 2 15,-5 2-2-15,1 3-4 16,1-1 1-16,12 0-5 0,6 1 6 15,9-4 4-15,2 2 2 16,6-1-1-16,-5 0-1 16,0 0 0-16,-3 2 0 15,-4-1 0-15,-2 6 0 16,5-2-2-16,-4 2-14 16,1 1 3-16,6 2-1 15,2 0-6-15,6 1 12 16,3 0 2-16,2 0-2 15,3-1 7-15,-1 0-9 16,1 0 8-16,-3-1 1 16,-3 0-6-16,-1 0-12 15,-5 3-31-15,0 2-38 0,0 0 25 16,11 0-9 0,5 0-14-16,7 0 27 0,1 0 12 15,0 0-9-15,0 0 37 16,0 0-65-16,0 0 75 15,-2 0 5-15,-4 0-31 16,0 0 28-16,-1 0 7 16,1 0 1-16,0 0-1 15,0 0 0-15,3 0-54 16,-9 0-74-16,-3 2 6 16,-10 3 5-16,-11 5 66 15,-10 2-201-15,-5-2 22 0</inkml:trace>
  <inkml:trace contextRef="#ctx0" brushRef="#br0" timeOffset="23990.5">8257 9581 105 0,'-45'-103'222'0,"-9"-7"-222"16,-10-9-8-16,-12-7-16 0,-13-14-70 15</inkml:trace>
  <inkml:trace contextRef="#ctx0" brushRef="#br0" timeOffset="24934.69">7537 4316 878 0,'0'0'163'0,"0"0"-4"0,0 0 54 15,0 0-43 1,0 0-78-16,0 0-22 0,-41-39-34 16,55 50 1-16,20 26-24 15,15 27 7-15,22 22-4 16,12 21-7-16,8 14-5 15,3 6-1-15,4 5 1 16,-2 1-3-16,-2-15 6 16,-8-7-7-16,-16-18-2 15,-16-21-1-15,-18-16 3 16,-14-17 0-16,-10-16-8 16,-9-9 6-16,-3-6-10 15,0-8-67-15,-7-2-44 0,-7-27-113 16,2-15-425-1</inkml:trace>
  <inkml:trace contextRef="#ctx0" brushRef="#br0" timeOffset="25354.79">8479 4635 461 0,'0'0'517'15,"0"0"-462"-15,-92-12 142 0,39 10-26 16,-15 1-75-16,-14-1-6 16,-18 0-3-16,-9-4-15 15,-3-1-32-15,4 0-8 16,6 3-15-16,24-2-2 15,17 2-10-15,26 1 7 16,18 1 13-16,11 1 8 16,6 1 8-16,0 0 3 15,0 0-7-15,0 0-37 16,0 0 0-16,0 0 0 16,0 6 0-16,0 25 0 15,6 24 0-15,6 31 0 16,7 13 0-16,2 4 0 0,6 0 0 15,0-7 0 1,-6-6 0-16,-9-11 0 0,-8-8-30 16,-4-16-132-16,-4-13-316 15</inkml:trace>
  <inkml:trace contextRef="#ctx0" brushRef="#br0" timeOffset="27914.78">29072 13886 785 0,'0'0'384'0,"0"0"-355"0,0 0-20 15,-46 103 83-15,-2-39-34 16,-19 6-44-16,-12 2-1 16,-8-9 1-16,2-5-7 15,9-13-5-15,15-10-2 16,15-11-2-16,18-7-22 0,16-8-94 16,12-8-84-16,0-1-66 15,18-3-216-15</inkml:trace>
  <inkml:trace contextRef="#ctx0" brushRef="#br0" timeOffset="28234.5">28483 14108 991 0,'0'0'132'0,"0"0"-7"0,0 0 44 16,19-83-50-16,3 55-83 16,7-2-6-16,2 4 21 15,5 9-16-15,1 5-6 16,-1 8-18-16,4 4 3 16,-1 6-10-16,6 24-4 15,6 13-2-15,1 12 1 16,-3 7 0-16,-3 2 0 15,-7 3 1-15,-12-3-4 16,-13-5 0-16,-12-7-30 16,-2-7-102-16,-25-7-52 0,-14-15-74 15,-2-14-191 1</inkml:trace>
  <inkml:trace contextRef="#ctx0" brushRef="#br0" timeOffset="30712.69">18510 13096 1336 0,'0'0'63'0,"0"0"14"16,0 0 56-16,50 93-46 16,-36-22-47-16,-6 12-18 0,-4 4-2 15,-4-2-7-15,0-4-12 16,0-9 2-16,0-13-3 15,0-14-17-15,-4-18-64 16,-2-21-199-16,-2-12-215 16</inkml:trace>
  <inkml:trace contextRef="#ctx0" brushRef="#br0" timeOffset="31001.78">18553 13157 1065 0,'65'-75'227'16,"14"2"-82"-16,13 9 18 15,8 8-19-15,6 11-70 16,-5 10-20-16,-8 15-14 16,-14 10-6-16,-15 10-20 15,-19 0-3-15,-11 21-8 0,-12 16-3 16,-10 12-5-16,-12 15 5 16,-1 5-6-16,-28 1 6 15,-8-2 0-15,-3-8 0 16,1-13-4-16,2-14 4 15,1-11-3-15,2-12 1 16,-2-9-19-16,0-1-15 16,2-13-19-16,5-14-8 15,10-12-39-15,13-4-78 16,6-3-43-16,21 0-250 16</inkml:trace>
  <inkml:trace contextRef="#ctx0" brushRef="#br0" timeOffset="31296.98">19651 13016 672 0,'91'3'332'0,"-1"4"-47"0,-5 4-77 15,-8 0-38-15,-16 2-45 16,-16-2-39-16,-18-4-23 16,-11 1-35-16,-7 6-6 15,-1 14-22-15,1 14-1 16,1 14 1-16,-2 10 0 15,-4 1-5-15,-4-1 4 16,0-4-14 0,0-16-14-16,-13-12-1 0,-5-14-6 0,-4-13-8 15,-3-7 10-15,-6-12 15 16,-7-20 12-16,-7-11-4 16,-4-12-51-16,1-6-58 15,2-2-75-15,11 0-147 16,22 1-197-16</inkml:trace>
  <inkml:trace contextRef="#ctx0" brushRef="#br0" timeOffset="31834.54">20607 13104 921 0,'0'0'176'0,"0"0"26"0,0 0-36 15,0 0-43-15,0 0-84 16,0 0-14-16,3 103 11 16,-22-49-17-16,5 10-10 15,1 3-6-15,7 3-3 16,3-4 0-16,3-9-46 16,0-11-30-16,0-17-49 15,12-14-26-15,1-15-47 16,5-5-92-16,-1-27-57 15,-1-11 223-15,-4-8 124 16,-1-5 25-16,-1-7 1 16,-4 1-17-16,1-1 24 15,1 3 107-15,5 4 18 0,4 5-25 16,8 7 43 0,6 1-14-16,11 6-53 15,3 6-47-15,2 7 20 16,1 4-19-16,1 6-34 0,2 4-14 15,-3 5-7-15,3 5-5 16,-3 0-3-16,-4 17 0 16,-5 11-3-16,-8 2 3 15,-8 4-1-15,-13-2 0 16,-8 3-1-16,-2-1 0 16,-9-3 1-16,-23-5-5 15,-11-5 0-15,-15-12-2 16,-11-6-1-16,-2-3-32 15,2-7-69-15,8-15-64 0,15-4-178 16,26-6-342-16</inkml:trace>
  <inkml:trace contextRef="#ctx0" brushRef="#br0" timeOffset="32282.89">22466 13404 384 0,'0'0'64'0,"0"0"50"15,0 0 77-15,0 0-41 16,0 0-29-16,-91 71 2 16,70-71-25-16,9 0-2 15,10-11 41-15,2-11 35 16,0-14-83-16,8-7-39 15,7-9-12-15,-2-8-6 16,-1-4-21-16,-1-5-4 16,5 1-7-16,5 1 4 15,9 4 1-15,6 5-5 16,0 12 0-16,2 12-4 16,-2 14 4-16,-2 18 3 15,-2 2-3-15,-1 32-1 0,-4 18-5 16,-3 16 3-16,-9 15 3 15,-9 11 0-15,-6 6-3 16,-2-6 2-16,-14-8-14 16,-7-14-31-16,3-16-35 15,-3-18-100-15,-1-14-7 16,-1-17 22-16,-7-5-81 16,0-20 33-16,-3-18-26 15,1-7 2-15</inkml:trace>
  <inkml:trace contextRef="#ctx0" brushRef="#br0" timeOffset="32432.43">22439 13283 75 0,'-12'-49'239'0,"4"6"-92"16,4 7 30-16,4 14-7 16,0 7-7-16,7 9-40 15,18 6-48-15,15 1-28 16,8 19-22-16,8 6-3 0,1 3 2 16,-2-2-19-16,-5-1-5 15,-2-3-14-15,3-12-196 16,1-11-298-16</inkml:trace>
  <inkml:trace contextRef="#ctx0" brushRef="#br0" timeOffset="32649.5">23153 12857 1088 0,'0'0'77'0,"133"112"28"0,-73-35 28 16,-11 6-42-16,-12 0-64 16,-4-1-22-16,-3-6-3 15,4-7-2-15,2-8-38 16,3-15-41-16,3-14-125 16,4-23-199-16,3-9-314 15</inkml:trace>
  <inkml:trace contextRef="#ctx0" brushRef="#br0" timeOffset="32809.83">23805 13054 641 0,'0'0'101'0,"0"0"-3"15,-83-64 95-15,46 69-72 16,-5 33-62-16,-6 21 21 0,-5 14-30 16,-5 3-32-16,-11-1-15 15,-11-5-3-15,-6-13-14 16,1-14-284-16,10-21-376 15</inkml:trace>
  <inkml:trace contextRef="#ctx0" brushRef="#br0" timeOffset="40389.11">18888 15100 1240 0,'0'0'106'0,"0"0"80"0,0 0 32 15,0 0-78 1,0 0-63-16,0 0-21 0,0 0-32 16,40-22-24-16,-39 24 0 15,-1 16 0-15,0 16 0 16,0 13 0-16,-15 19 0 16,-4 14 0-16,-2 12 0 15,-3 7 0-15,-1-3 0 16,-2-8 0-16,2-13 0 15,4-13 0-15,1-20 0 16,8-15 0-16,5-14 0 16,4-9 0-16,3-4 0 15,0 0 0-15,0 0 0 16,0 0 0-16,0-6 0 0,3-11 0 16,22-9 0-1,11-8 0-15,9-2 0 0,7 0 0 16,5 2 0-16,-2 2 0 15,2 8 0-15,-4 2 0 16,-5 8 0-16,-6 4 0 16,-5 7 0-16,-4 3 0 15,1 13 0-15,-1 24 0 16,0 13 0-16,-12 12 0 16,-11 6 0-16,-10-2 0 15,-4-5 0-15,-22-6 0 16,-9-9 0-16,-7-10 0 0,-12-9 0 15,-5-12 0-15,-6-6 0 16,1-9 0-16,8 0 0 16,9-7-57-16,10-12-57 15,17-1-35-15,13-6-108 16,7 0-29-16,20 1-371 16</inkml:trace>
  <inkml:trace contextRef="#ctx0" brushRef="#br0" timeOffset="41105.21">20138 15844 839 0,'0'0'295'16,"0"0"-161"-16,0 0 105 16,-42-88-54-16,28 67-94 15,-1 2-32-15,5 4-7 16,-2 4-6-16,2 2-10 15,-1 6-20-15,-4 1-9 16,-1 2-6-16,-5 0-1 16,-3 14 1-16,-3 8-1 0,-1 7 1 15,-2 10-1 1,-3 4-3-16,2 0 3 0,1-1-12 16,3-3-17-16,8-8-13 15,4-7-10-15,6-10-11 16,7-7-6-16,2-5 6 15,0-2 56-15,5 0 7 16,11-15 6-16,2-5-6 16,6-4 4-16,1-5-3 15,4 0 6-15,3 0 6 16,-2 5 17-16,-3 7 10 16,-6 9-15-16,-5 8-12 15,-2 0-13-15,2 15-2 16,4 15-11-16,2 6-4 0,5 2-26 15,7-1-59-15,9-3-98 16,8-9-3-16,15-12-205 16</inkml:trace>
  <inkml:trace contextRef="#ctx0" brushRef="#br0" timeOffset="41523.1">20455 15529 896 0,'0'0'73'15,"0"0"63"-15,0 0-8 0,0 0-64 16,-89 58-23 0,75-27-10-16,5 5-11 0,0-2-10 15,3 5 1-15,2-3-6 16,1 3-3-16,3-4-2 15,3-6 0-15,18-7-2 16,10-7-5-16,11-7 7 16,6-2 4-16,8-4 3 15,5-2-3-15,8 0 18 16,5 0 9-16,-5 0 20 16,-8 0 3-16,-10 0-7 15,-14 0-7-15,-10 0-11 0,-10 6-10 16,-4 14-18-1,-5 10-1-15,-8 11 0 0,0 8 0 16,0 4 0-16,-17-3-2 16,-5-7-4-16,-8-8-19 15,-6-10-15-15,-6-8-66 16,-1-8-24-16,0-6-53 16,9-3-209-16</inkml:trace>
  <inkml:trace contextRef="#ctx0" brushRef="#br0" timeOffset="41985.85">21302 15969 561 0,'0'0'378'0,"0"0"-203"15,70-81 22-15,-46 46 5 16,-7-5-49-16,-4-5-56 16,-7-4-34-16,-6-1-26 15,0-3-7-15,-9 7-10 16,-7 5-6-16,2 9-10 0,0 12-4 15,1 10-5-15,0 10-4 16,-2 6 2-16,-7 25 2 16,-5 17 2-16,-1 11-2 15,4 6-3-15,4 4-1 16,11-4 7-16,9-8-6 16,0-7 8-16,15-13-10 15,12-8-4-15,5-10 3 16,0-6 5-16,7-5-7 15,4-4-3-15,2-2-28 16,7 0-35-16,5-2-67 16,4 1-20-16,5-1-78 15,4 0-290-15</inkml:trace>
  <inkml:trace contextRef="#ctx0" brushRef="#br0" timeOffset="42246.3">22099 15884 1087 0,'0'0'105'0,"86"-4"-78"16,-44 3 103-1,3 1-33-15,-2-2-69 0,2 2-22 16,0-2-6-16,4-4-20 16,5-2-58-16,9-3-47 15,3-3-331-15</inkml:trace>
  <inkml:trace contextRef="#ctx0" brushRef="#br0" timeOffset="42440.43">22442 15623 555 0,'0'0'213'15,"0"0"-23"-15,0 0-27 16,0 0-36-16,0 0-20 16,-52 115-46-16,50-51-41 0,-1 9-15 15,-1 8-5-15,2 9-79 16,2-2-273-16,3-7-533 15</inkml:trace>
  <inkml:trace contextRef="#ctx0" brushRef="#br0" timeOffset="45000.01">23156 15526 343 0,'0'0'70'0,"0"0"156"16,0 0 78-16,0 0-22 16,0 0-56-16,0 0-29 15,-39-18-39-15,34 4-37 16,3-3-39-16,2 1-44 16,0-7-38-16,2 0 0 15,12-3 0-15,5 3 0 16,4-2 0-16,4 6 0 15,3 0 0-15,3 4 0 16,3 2 0-16,4 4 0 16,2 6 0-16,4 3 0 15,-1 7 0-15,2 21 0 0,-2 10 0 16,-4 13 0-16,-3 7 0 16,-11 10-12-1,-14 7-3-15,-11 6-3 0,-2 1 4 16,-24 3 1-16,-10-4-4 15,-5-3 16-15,-2-5-2 16,-1-10 3-16,0-9 0 16,-3-12 0-16,5-13 0 15,1-9 0-15,4-13 6 16,7-4-6-16,6-3 1 16,4 0 5-16,8-16-1 15,2-7 2-15,5-6-5 16,3-4 1-16,0 0 0 0,4 4-2 15,15 2 3 1,4 6-4-16,7 10-2 0,11 6-4 16,3 5 6-16,10 14 0 15,5 17 0-15,9 6 0 16,5 4 1-16,4 4 6 16,1-1 5-16,-4-2 1 15,-2 0-6-15,-5-6 1 16,0-5 2-16,-10-8-5 15,-6-7-5-15,-11-12 0 16,-7-4 0-16,-11 0 0 16,-1-15-16-16,-6-13-46 15,1-12-97-15,4-12-156 16,5-7-289-16</inkml:trace>
  <inkml:trace contextRef="#ctx0" brushRef="#br0" timeOffset="45326.59">24136 15438 136 0,'0'0'1255'15,"0"0"-1097"-15,0 0 5 0,0 0-19 16,0 0-94-16,0 0-41 16,11 12-5-16,-1 19 5 15,4 11 19-15,8 9-19 16,8 7 4-16,6 3-4 16,8 0-7-16,3 1 0 15,3-4-2-15,1-4-42 16,-2-6-57-16,2-12-122 15,-3-19-150-15,-1-17-319 16</inkml:trace>
  <inkml:trace contextRef="#ctx0" brushRef="#br0" timeOffset="45518.66">24524 15584 1174 0,'0'0'91'0,"0"0"44"15,0 0 16-15,-110 70-87 16,74-26-35-16,-3 2-19 16,-2-2-8-16,-3-1-4 15,4-8-8-15,5-7-115 16,7-11-90-16,16-12-186 16,12-5-361-16</inkml:trace>
  <inkml:trace contextRef="#ctx0" brushRef="#br0" timeOffset="45912.53">24900 16010 592 0,'0'0'180'15,"0"0"-82"-15,0 0 136 16,0 0 12-16,0 0-100 16,0 0-13-16,13-55-95 15,-13 6-18-15,0-9-13 0,3-4-3 16,17-3 1-16,8 3 1 16,5 8-3-16,0 11-3 15,-2 14-3-15,0 11 3 16,-5 12 11-16,-1 6-10 15,1 11-2-15,-3 25-7 16,3 15 8-16,-5 12 0 16,-2 8 0-16,-7 4 0 15,-3 3 1-15,-6-3-1 16,-2-6-1-16,-1-9-17 16,0-17-93-16,0-14-53 15,-9-20-85-15,-8-9-153 16</inkml:trace>
  <inkml:trace contextRef="#ctx0" brushRef="#br0" timeOffset="46120.99">25046 15837 554 0,'0'0'378'0,"100"3"-337"15,-43 4 140-15,0-1-63 16,-4-1-68-16,-2-2-26 15,-6-3-14-15,-2 0-7 16,0 0-3-16,1-9-57 16,8-7-224-16,6-4-212 15</inkml:trace>
  <inkml:trace contextRef="#ctx0" brushRef="#br0" timeOffset="46347.69">25676 15500 1138 0,'0'0'144'15,"0"0"-49"-15,0 0 108 16,0 0-106-16,0 0-65 16,58 108-15-16,-31-42-1 15,2 5-7-15,0 5-8 16,-2 2 1-16,1-2-2 0,2-3-9 15,0-6-59-15,-2-14-98 16,2-16-60-16,0-20-171 16</inkml:trace>
  <inkml:trace contextRef="#ctx0" brushRef="#br0" timeOffset="46536.29">26005 15634 1191 0,'0'0'127'16,"0"0"-123"-16,0 0 109 15,-73 95-11-15,15-44-67 0,-21 2-10 16,-18-5-15-16,-15-6-10 16,-6-11-79-16,7-15-175 15,14-16-404-15</inkml:trace>
  <inkml:trace contextRef="#ctx0" brushRef="#br0" timeOffset="48296.02">18735 14693 518 0,'0'0'166'15,"0"0"46"-15,0 0 17 16,0 0-54-16,0 0-34 16,0 0 6-16,11-43-21 15,26 31-50-15,26 2-62 16,29 0 0-16,23 5-1 16,24 4-1-16,22 1-8 0,10 0 2 15,23 0-6-15,19 0 2 16,16 3-4-16,20 2 3 15,9 0-1-15,7-1 2 16,13-1-2-16,1-1-3 16,9 1 3-16,9 0 7 15,7-1-7-15,10 1 1 16,3-1-1-16,6 3 1 16,-2 1-1-16,1 1 0 15,-5 3 0-15,-9 2 21 16,-14 2 0-16,-16 3-9 15,-14 2 4-15,-30-2 7 0,-28-1-4 16,-30 0-15-16,-33-5 5 16,-24 0 11-16,-26-2-20 15,-22-1 2-15,-14 0-1 16,-14 0 0-16,-9-5-1 16,-8 2 0-16,-2-4 7 15,3-1-7-15,2 0 0 16,4 0-1-16,3 0-2 15,6-6 2-15,-2-1-2 16,3 2 3-16,-1 3 0 16,0 2-2-16,-1 0-1 15,-5 0 0-15,-9 3-8 16,-9 5 7-16,-9-6-7 16,-8 1 3-16,-1-3-11 0,0 3-5 15,0 6-6-15,-4 2 27 16,-9 4-2-16,1 5 5 15,-3 2 1-15,4 4 1 16,1 1-2-16,1 3 1 16,1 6-1-16,1 7 1 15,-5 10-1-15,2 10 0 16,-7 9 0-16,1 13 0 16,-5 8 0-16,3 12-3 15,0 7 3-15,5 12-2 16,2 11-1-16,4-3-4 0,-2-6-2 15,-4-11 1-15,-7-16-2 16,-11-12 5-16,-19-15-3 16,-21-12-7-16,-27-13 4 15,-25-9 8-15,-22-13-1 16,-26-8 4-16,-32-8-1 16,-38-9 10-16,-41 0-16 15,-40-5 11-15,-34-6-4 16,-31 1 2-16,-18 5 10 15,-22 5-12-15,0 0 0 16,10 0 4-16,10 10 0 16,24-3-3-16,23 1-1 15,29-2 3-15,26-5-3 0,30-1 4 16,29 0 1 0,21-6-2-16,25-5 3 0,19 1 1 15,11 2 6-15,14 1-1 16,7 0 5-16,4 2-7 15,5 0 2-15,-2 3 5 16,-1 2-7-16,10 0-7 16,5 0 6-16,5-1-6 15,7-5 0-15,3-5 2 16,8 0-5-16,10-1 0 16,13 1 2-16,13 2 5 15,15-4 3-15,13-4 20 0,10-8-6 16,6-9-24-1,5-18 0-15,2-14 0 16,9-16 0-16,7-11 0 0,2-16 0 16,17-7 0-16,17 1 0 15,9 8 0-15,9 12 0 16,10 11 0-16,5 8-29 16,10 8-94-16,9 11-44 15,5 9-198-15,5 6-290 16</inkml:trace>
  <inkml:trace contextRef="#ctx0" brushRef="#br0" timeOffset="48948.75">19978 16361 862 0,'0'0'32'15,"22"89"55"-15,-22-24 41 16,0 11-7-16,-24 13-58 16,-18 10-35-16,-16 1-1 15,-14 8-1-15,-18-2 1 16,-13-6-7-16,-10-11 8 16,-7-10-7-16,-2-7-8 0,3-10 1 15,7-9 9-15,7-14-2 16,19-14 11-16,20-11 12 15,23-9-1-15,16-2-14 16,15-3 44-16,9 0-20 16,3 0-20-16,0 0-13 15,0 0 3-15,0 0-12 16,6 0-8-16,3 0 0 16,3 0-6-16,4 0-3 15,0 0-27-15,3-3-18 16,1-8-16-16,6-3-39 15,4-5-69-15,4-7-106 16,6-4-332-16</inkml:trace>
  <inkml:trace contextRef="#ctx0" brushRef="#br0" timeOffset="49459.31">19465 16845 600 0,'0'0'148'0,"0"0"-35"0,0 0 132 16,0 0-40-16,0 0-82 16,0 0-16-16,14 2 14 15,-7-4-2-15,3-15-31 16,8-9-62-16,4-7-1 16,4-3 4-16,4-1-18 0,1 2 5 15,3 3-7-15,-1 6-2 16,3 6-7-16,1 5 0 15,5 8-1 1,3 7-2-16,4 0 1 0,-4 5-2 16,1 16 1-16,-3 4 0 15,-7 4 0-15,-5 0 2 16,-6 0-1-16,-8 1-4 16,-8-4 4-16,-6-2-2 15,-3-9-9-15,0-1-9 16,0 0-10-16,-2-3-30 15,-7 3-33-15,-4 0-87 16,2-4-168-16,4-6-481 16</inkml:trace>
  <inkml:trace contextRef="#ctx0" brushRef="#br0" timeOffset="53079.52">25027 14573 1475 0,'0'0'172'0,"0"0"-96"15,0 0 54-15,0 0-44 16,0 0-56-16,0 0-23 15,76 103 8-15,-49-50 0 16,1 5 0-16,0 1-4 16,2 3-3-16,3 1-1 15,3-3-7-15,0-8 0 16,1-6 0-16,-1-13 0 16,-9-8 0-16,-6-12 0 0,-11-6 0 15,-4-7 0-15,-5 0 0 16,2 0 0-1,0 0 0-15,11-27 0 16,14-20 0-16,17-28 0 0,17-21 0 16,15-8 0-16,11-7 0 15,4 1 0-15,4-1 0 16,-1 7 0-16,-1 7 0 16,0 4 0-16,3 1 0 15,-2 2 0-15,-5 4 0 16,-17 16 0-16,-21 18 0 15,-22 26-80-15,-15 26-222 0,-6 6-210 16</inkml:trace>
  <inkml:trace contextRef="#ctx0" brushRef="#br0" timeOffset="53520.52">25674 14428 1101 0,'0'0'273'0,"0"0"-172"16,0 0-9-16,0 0 40 15,0 0-73-15,0 0-59 16,0 0 1-16,51 64 28 16,-23-27 5-16,8 7-8 15,4 8-6-15,2-1 12 16,1 3-15-16,-5-4-13 16,-7-8 15-16,-4-11-2 15,-5-9-16-15,-7-7 36 16,0-11 15-16,-2-4-52 0,7 0 0 15,2-15 0 1,14-15 0-16,7-15 0 16,11-9 0-16,5-7 0 0,6-2 0 15,0 4 0-15,6 1 0 16,4 8 0-16,0 8-56 16,4 4-324-16,-1 4-731 15</inkml:trace>
  <inkml:trace contextRef="#ctx0" brushRef="#br0" timeOffset="55834.72">15136 15729 877 0,'0'0'275'0,"0"0"-93"15,0 0 39-15,0 0-50 16,12-92-70-16,-46 73-42 16,-9 2-18-16,-7 6-11 15,0 5-12-15,0 6-10 0,3 0-7 16,5 11 0-16,3 14-2 15,11 5-6-15,8 4-23 16,7 3-1-16,12 0-8 16,1 2-8-16,11 0 12 15,21-1 8-15,11 1 3 16,11 0 24-16,5 4 1 16,2 0 2-16,-4-2-2 15,-10-4 1-15,-13-5-2 16,-13-3 2-16,-11-2-2 15,-8-4 2-15,-2 2 1 16,-5-4 1-16,-13-4 2 0,-1-2-1 16,-2-4 2-16,3-3-3 15,2-5 8-15,2-3-4 16,-1 0 5-16,3 0 0 16,0 0-1-16,0-3-6 15,5-5-5-15,1 3-1 16,3-1-11-16,3 1-21 15,0-2-42-15,13 0-127 16,22 0-168-16,9-6-442 16</inkml:trace>
  <inkml:trace contextRef="#ctx0" brushRef="#br0" timeOffset="56111.68">16022 15852 307 0,'0'0'1052'0,"0"0"-954"16,0 0-68-16,0 0 106 16,-24 131-46-16,9-53-61 15,2 6-21-15,8 0-5 16,5-8 3-16,0-9-4 15,8-10-2-15,8-9-15 16,1-10-56-16,-1-13-76 16,-5-11-53-16,-5-14-177 0,-6 0-195 15</inkml:trace>
  <inkml:trace contextRef="#ctx0" brushRef="#br0" timeOffset="56298.53">15854 15925 753 0,'0'0'325'0,"97"-42"-196"15,-45 31-61-15,-3 2 1 16,-4 5-48-16,-9 4-20 16,-11 0-1-16,-7 8-25 15,-9 13-81-15,-2 7-92 0,-5 1-193 16</inkml:trace>
  <inkml:trace contextRef="#ctx0" brushRef="#br0" timeOffset="56534.73">15692 16638 1037 0,'0'0'198'0,"0"0"-35"16,0 0-31-16,0 0 38 15,79 78-139-15,-57-75 44 16,6-3-37-16,6 0-19 0,8 0-10 16,9-10-7-16,7 0-2 15,5-2-20-15,5 2-44 16,1 3-78-16,-2-2-95 16,2-3-136-16,-3-5-435 15</inkml:trace>
  <inkml:trace contextRef="#ctx0" brushRef="#br0" timeOffset="56883.22">16434 16198 638 0,'0'0'123'15,"0"0"-21"-15,0 0 9 16,0 0-67-16,86-24-44 16,-60 22 0-16,1 1-15 0,-1-2-102 15,-2-3-52-15,-4-2-9 16,-3-5-35-16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20:02:07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2841 1867 1387 0,'0'0'121'0,"0"0"81"16,51-81-1-16,-48 75-65 0,0 6-136 15,-3 3 0 1,0 41 0-16,-3 30 0 0,-14 37 0 16,-5 22 0-16,1 13 0 15,3 10 0-15,2-2 0 16,8-11 0 0,5-13 0-16,3-24 0 15,5-22 0-15,19-21 0 0,7-19-4 16,8-16-3-16,7-10 7 15,5-8-16-15,4-10-42 16,3 0 57-16,-4-13-47 16,-12-13-12-16,-14-7-75 0,-19-12-192 15,-9-6-182-15</inkml:trace>
  <inkml:trace contextRef="#ctx0" brushRef="#br0" timeOffset="246.4">2674 2782 1182 0,'0'0'382'15,"103"-47"-361"-15,-36 28 47 0,2 4-1 0,-5 2-52 16,-6 5-15-16,-6 3-9 16,6 5-60-16,3 0-158 15,5 0-158-15,4 2-571 16</inkml:trace>
  <inkml:trace contextRef="#ctx0" brushRef="#br0" timeOffset="494.51">3609 2832 1366 0,'0'0'52'0,"9"-75"118"0,-9 24 0 0,0-4-80 0,-12 6-36 0,-7 8-24 0,2 15-2 16,3 14-10-16,6 12-18 16,-1 0-8-16,5 32-25 15,-1 18 11-15,5 10 6 0,0 5-13 16,5-10-3 0,14-13 16-16,3-10 5 15,5-13-4-15,3-12 15 0,3-7 9 16,1 0 2-16,2-8-10 15,0-10-1-15,0-6-71 16,5-5-116 0,4-1-94-16,6-3-333 15</inkml:trace>
  <inkml:trace contextRef="#ctx0" brushRef="#br0" timeOffset="1028.39">4055 2760 1228 0,'0'0'163'0,"0"0"-146"16,0 0 100-16,0 0 19 0,0 0-121 15,0 0-9-15,0 65-3 16,0-34 2 0,0 4-5-16,0 0 0 0,3 2-3 15,11-5-45-15,5-4-66 16,2-11-12-16,3-7 48 15,-3-10 78-15,-2 0 4 16,-4-19 19-16,3-9-9 16,-6-7 9-16,-3-2 3 0,1-5-11 31,-1 5 39-31,0 0-21 0,1 7 20 16,-2 9 33-16,1 7-55 15,3 10-2-15,3 4-28 0,7 11-1 16,9 13-5-1,2 8 0-15,0 1 0 0,-3 1 5 16,0-3-17-16,-5-4-21 16,0-10-6-16,-8-9-1 15,-1-8 25 1,-1-1 20-16,0-20 3 16,3-8 5-16,0-2 3 15,-3 2 15-15,0 2 4 16,-3 4 8-16,-2 9-12 0,-1 10-18 15,2 4-8-15,0 19-11 0,6 17-11 16,4 13 14 0,-3 4-5-16,1 1 0 0,-1 1-33 15,-3-9-18-15,-2-4-80 16,-4-15-147-16,-1-13-230 16</inkml:trace>
  <inkml:trace contextRef="#ctx0" brushRef="#br0" timeOffset="1693.36">5177 2825 1378 0,'0'0'29'0,"0"0"77"16,0 0 55-16,0 0-68 16,0 0-92-16,0 0 1 0,-21 104 2 15,12-39-1-15,-3 8-1 16,6-2-2-16,6-2 0 16,0-7-2-16,8-10-41 15,9-13-16-15,2-12-14 16,-3-15 25-16,-4-12 23 15,6-1 25-15,-3-27 37 16,4-14 10-16,-1-11-30 16,1-9 7-16,10-10-12 15,5-2-5-15,9-1 31 16,2 8 1-16,-2 10 19 0,-1 8-31 16,1 9-19-16,2 5 13 15,-2 7-14 1,0 9-7-16,-8 13-3 0,-7 6-3 15,-6 10-4-15,-5 10 4 16,-11 6 2-16,-6-2 1 16,0-6-3-16,-17-2 6 15,-11-2-6-15,-6-3 2 16,-9-2 2-16,-4-6-14 16,1-3-22-16,9 0-37 15,7-3-40-15,15-14-57 16,12-9-53-16,7-8-193 15</inkml:trace>
  <inkml:trace contextRef="#ctx0" brushRef="#br0" timeOffset="2031.35">6282 2210 73 0,'0'0'1090'0,"0"0"-978"16,0 0 57-16,0 0-11 15,0 0-81-15,0 0-63 16,36 47-11-16,-36 22 129 16,0 14-114-16,-8 14 4 0,1 6-1 15,0 0-8-15,2-7-5 16,2-16-3-16,2-20-2 16,-1-14 0-16,1-17-2 15,1-14 4-15,-2-6-2 16,2-8-2-16,0-1 4 15,0 0-2-15,0 0 3 16,15 0 8-16,22 0-1 16,14 0-1-16,12-6-12 15,8 2-1-15,4 3-4 16,8 1-55-16,5 1-78 16,5 14-170-16,-1-1-191 15</inkml:trace>
  <inkml:trace contextRef="#ctx0" brushRef="#br0" timeOffset="2563.38">7656 2484 821 0,'0'0'731'16,"0"0"-661"-16,-15-92-5 16,-18 76 48-16,-13 12-43 15,-5 4-61-15,-7 20-9 0,-4 19-1 16,3 16-1-1,10 11-16-15,10 8-4 0,17 1-10 16,13-7-6 0,9-5 14-16,18-11 2 0,23-10-10 15,12-12-19 1,5-14 30-16,6-13 16 0,0-3 4 16,2-3-14-16,1-16-83 15,0-3-107-15,0 2-181 16,-1-2-506-16</inkml:trace>
  <inkml:trace contextRef="#ctx0" brushRef="#br0" timeOffset="2816.42">8357 2842 1227 0,'0'0'15'15,"118"-15"-7"-15,-49 11 21 16,0 0 52-16,-9 0-58 16,-15-2-20-16,-14-3-3 15,-19-3-19-15,-12-7-88 16,-13-3-282-16,-28-4-144 0</inkml:trace>
  <inkml:trace contextRef="#ctx0" brushRef="#br0" timeOffset="2960.71">8376 2571 1166 0,'0'0'244'0,"91"-34"-184"0,-30 20 71 16,5 0-51-16,-2 0-59 15,-7 3-21-15,-5 0-10 16,-10 2-83-16,1 1-144 15,3 0-107-15,2 1-328 16</inkml:trace>
  <inkml:trace contextRef="#ctx0" brushRef="#br0" timeOffset="3294.04">9540 2402 1079 0,'88'-13'323'0,"-3"4"-260"0,0-4-3 16,1 1 52-16,-2 1 42 15,-1 1-100-15,-11 10-8 16,-7 0-15-16,-15 2-22 16,-7 22-5-16,-16 13-4 15,-17 17 1-15,-10 15-3 16,-19 8 2-16,-30-1-5 16,-26-6 4-16,-22-14-10 15,-25-17 11-15,-18-24-23 0,-17-15-15 16,2-31-16-16,19-27-47 15,33-22-65-15,54-14 55 16,49-3 111-16,45 4 6 16,58 17 14-16,29 20 9 15,19 18-5-15,0 18-24 16,-15 20-12-16,-19 5-21 16,-26 26-185-16,-34 8-594 15</inkml:trace>
  <inkml:trace contextRef="#ctx0" brushRef="#br0" timeOffset="6024.15">3733 5409 836 0,'0'0'414'16,"0"0"-299"-16,0 0 124 15,0 0-27-15,0 0-99 16,0 0-51-16,0 0-18 0,-3 19-32 15,27 8-12 1,4 7 0-16,5 2 0 0,1 3 0 16,1-1-33-16,-1-3-93 15,5-9-153-15,-2-10-158 16,-7-16-257-16</inkml:trace>
  <inkml:trace contextRef="#ctx0" brushRef="#br0" timeOffset="6179.7">3903 5334 1090 0,'0'0'288'0,"0"0"-79"16,0 0 6-16,0 0-120 15,0 0-91-15,87-10 1 16,-38 47-10-16,9 6-42 0,6 3-139 16,2-1-146-16,5-6-394 15</inkml:trace>
  <inkml:trace contextRef="#ctx0" brushRef="#br0" timeOffset="6679.42">4813 5941 1423 0,'0'0'69'16,"0"0"-43"-16,0 0 78 15,0 0-5-15,0 0-62 0,0 0-24 16,-12 29 4-16,0-54 9 16,-7-17 7-16,-2-19-26 15,4-9-4-15,1-7-3 16,4-1-1-16,6 3 0 16,6 9 1-16,0 16 2 15,0 14 0-15,3 15 2 16,6 10-2-16,0 11 4 15,7 0-6-15,5 25-8 16,9 18 7-16,7 15 0 16,7 6 1-16,5 5-1 15,1-11 0-15,0-9 1 0,-4-15-1 16,-7-15 1 0,-11-14 2-16,-7-5 4 0,-9-24 5 15,-4-15-3-15,-1-14-6 16,-3-7 0-16,-1-4 3 15,5 3 1-15,1 6 5 16,7 12 9-16,-2 13 26 16,-1 12-12-16,-1 14-34 15,6 4-2-15,7 27-14 16,8 17-18-16,9 13-13 16,0 7-38-16,4 1-73 15,0-7-47-15,2-14-150 16,7-18-338-16</inkml:trace>
  <inkml:trace contextRef="#ctx0" brushRef="#br0" timeOffset="6958.74">5960 5458 1073 0,'0'0'191'16,"94"-68"-43"-16,-46 44 45 16,-1 4-32-16,-5 8-72 15,-9 9-39-15,-3 3-25 16,-8 8 7-16,3 23-23 15,-8 19-9-15,-1 14 1 16,-10 9-1-16,-6-1 1 16,0-5-2-16,-16-13 0 0,-4-19-15 15,-2-15-18 1,-3-17-3-16,-5-3 21 0,-3-29 11 16,-6-17-9-1,-2-14-81-15,5-10-65 0,16-2-44 16,12 2-48-16,8 6-121 15,22 11-142-15</inkml:trace>
  <inkml:trace contextRef="#ctx0" brushRef="#br0" timeOffset="7279.46">6728 5361 1233 0,'0'0'78'0,"0"0"-13"16,0 0 19-16,0 0 18 16,0 0-65-16,0 0-31 0,6 51-4 15,-3-7 9-15,12 6-3 16,6 1 6-16,6-5-6 16,-2-6 3-16,2-12 14 15,-6-12 17-15,3-10 24 16,-2-6 8-16,6-1-18 15,1-20-27-15,-1-10-13 16,2-13-6-16,-2-12-7 16,2-6-3-16,0-4-2 15,-6 9-13-15,6 9-30 0,0 15-44 16,8 18-69 0,12 15-101-16,12 8-176 0</inkml:trace>
  <inkml:trace contextRef="#ctx0" brushRef="#br0" timeOffset="7693.28">8290 5789 1042 0,'0'0'12'0,"0"0"8"16,0 0 97-16,0 0 54 16,0 0-59-16,0 0 23 15,1-44-43-15,-1-1-81 16,2-9-3-16,8-6-8 15,8-5-10-15,6 0-9 16,7 8-11-16,2 11 13 16,3 13 14-16,7 18-8 0,-1 14 5 15,3 1-5 1,-1 27 11-16,-5 12-9 16,-7 12-16-16,-10 9-10 0,-13 1-9 15,-9 0 0-15,0-4-62 16,-17-15-119-16,-14-15-257 15</inkml:trace>
  <inkml:trace contextRef="#ctx0" brushRef="#br0" timeOffset="7864.41">8329 5506 983 0,'0'0'295'0,"113"-6"-267"16,-55 6 14-16,-3 8 36 15,-1 9-59-15,-8 6-19 16,-5 0-49-16,0-3-74 0,3-9-164 16,3-11-393-16</inkml:trace>
  <inkml:trace contextRef="#ctx0" brushRef="#br0" timeOffset="8082.97">8986 5307 1047 0,'0'0'41'0,"62"78"-17"0,-28-25 106 16,-3 3 13-16,-2-5-75 16,-9-1-48-16,-3-8-20 15,2-8 0-15,8-9-41 16,13-11-127-16,17-14-189 15,17-11-339-15</inkml:trace>
  <inkml:trace contextRef="#ctx0" brushRef="#br0" timeOffset="8230.15">9659 5378 28 0,'0'0'878'16,"0"0"-725"-16,-39-73-81 16,-1 72 12-16,-14 1 12 15,-10 30-54-15,-4 14-20 16,-4 9-14-16,0 8-7 0,-2-2-1 15,4-4-14 1,4-8-51-16,20-18-172 0,19-16-452 16</inkml:trace>
  <inkml:trace contextRef="#ctx0" brushRef="#br0" timeOffset="9152.87">9840 5588 1698 0,'0'0'18'0,"98"0"32"15,-59 10 9-15,-17 13-35 16,-13 17 10-16,-9 14-34 16,-19 15-2-16,-25 9-8 15,-11 9-66-15,-1-5-130 0,11-14-155 16,19-21-819-16</inkml:trace>
  <inkml:trace contextRef="#ctx0" brushRef="#br0" timeOffset="9940.02">10582 5352 938 0,'0'0'86'0,"0"0"-21"15,0 0 65-15,100-47-9 16,-12 33-64-16,24 0-16 16,18 0 19-16,7 0 42 15,3 2-4-15,-7 0-12 16,-12 0-33-16,-21 4-19 15,-24 2-13-15,-22 1-10 0,-28 4-3 16,-15 1-8-16,-11 0-3 16,0 17-19-16,-8 19-10 15,-12 15 17-15,-4 8-34 16,-3 6-2-16,3-2 6 16,3-2-5-16,6-10 0 15,12-10 28-15,3-10 14 16,0-9 8-16,2-8 6 15,-1-5-4-15,-1-1 4 16,-15-2-6-16,-32 2 10 16,-22-2 19-16,-20-4-17 0,-10-2-8 15,-1 0 0 1,6 0-4-16,12-7-66 0,13-5-61 16,14-2-75-16,18-3-62 15,21-2-13-15,16-2-26 16,26-3 30-16</inkml:trace>
  <inkml:trace contextRef="#ctx0" brushRef="#br0" timeOffset="10226.32">12496 5559 1313 0,'0'0'0'0,"9"100"1"16,-39-27-2-16,-26 6 1 15,-29 2-47-15,-32-3-104 16,-22-15-195-16</inkml:trace>
  <inkml:trace contextRef="#ctx0" brushRef="#br0" timeOffset="11043.44">13072 5116 1166 0,'0'0'58'0,"0"0"-15"15,0 0-43-15,0 0-12 0,0 0 8 16,9 94-21 0,-18-62-80-16,-3-8-99 0,7-14-218 15</inkml:trace>
  <inkml:trace contextRef="#ctx0" brushRef="#br0" timeOffset="11175.25">13248 5078 1147 0,'0'0'18'0,"91"60"-15"16,-61 1 1-16,-14 17 14 16,-13 11-18-16,-3 7-1 15,-31-4-118-15,-14-5-358 16</inkml:trace>
  <inkml:trace contextRef="#ctx0" brushRef="#br0" timeOffset="13001.96">2966 3304 447 0,'0'0'18'0,"93"46"-8"16,-47-21-6-16,2-6 3 15,4-7 2-15,12-4 3 16,30 0 39-16,36-5 34 16,55-3 30-16,58 0-10 15,57 0-5-15,46 0-4 16,46-11-26-16,29 6 7 0,26 2-18 16,-1 3 22-16,-31 0-19 15,-44 13-5-15,-62 2-3 16,-78 4-26-16,-70-4-20 15,-77 4-8-15,-63 1-2 16,-48 7-141-16,-67 6 31 16,-45-1-68-16,-34-10-180 15,-30-5-242-15</inkml:trace>
  <inkml:trace contextRef="#ctx0" brushRef="#br0" timeOffset="13465.28">4431 3841 980 0,'-97'0'17'0,"-19"11"-5"15,-16 15 32-15,-9 14 66 16,-7 21-31-16,4 24-39 16,2 25-21-16,0 32-6 15,9 39-4-15,17 39 0 16,28 34-9-16,39 25-4 16,44 19-2-16,20 4 5 0,51-9 0 15,25-19 1-15,18-33 0 16,20-30-8-16,18-33-3 15,18-26 5-15,16-26 6 16,8-24 6-16,4-22 47 16,-14-20 23-16,-17-14 21 15,-26-14-22-15,-27-11-32 16,-36-5-21-16,-24-10-4 16,-28-4-18-16,-15-2 0 15,-6 0-51-15,-12-2-87 16,-13-12 20-16,-5-3-47 15,6 0-185-15,9-2-272 16</inkml:trace>
  <inkml:trace contextRef="#ctx0" brushRef="#br0" timeOffset="14346.16">7231 7933 531 0,'0'0'169'0,"0"0"132"15,0 0-121-15,134-47-4 16,-45 33-12-16,13 3-57 16,11 3-53-16,6 2-31 15,2 3-16-15,0 2-3 16,-7-1-4-16,-12 0-13 15,-12-6-81-15,-20-9-161 16,-16-11-240-16</inkml:trace>
  <inkml:trace contextRef="#ctx0" brushRef="#br0" timeOffset="14521.2">7941 7556 1136 0,'0'0'106'0,"15"84"-87"15,7-17 30-15,0 4 16 16,-5 4-26-16,-4-3-33 16,-4-8-6-16,0-7-2 15,3-15-38-15,-3-6-23 16,9-16-245-16,9-20-243 16</inkml:trace>
  <inkml:trace contextRef="#ctx0" brushRef="#br0" timeOffset="14713.26">9064 7691 1097 0,'107'0'79'0,"-8"0"19"16,-13 0-3-16,-8 0 5 16,-14 5-59-16,-16-1-41 15,-2-4-1-15,-10 0-34 16,-8-22-74-16,-3-22-94 15,-8-18-272-15</inkml:trace>
  <inkml:trace contextRef="#ctx0" brushRef="#br0" timeOffset="14857.13">9328 7302 692 0,'0'0'176'0,"-73"95"-38"15,43-18-69-15,5 14-8 16,7 1-12-16,12-4-28 15,6-13-15-15,3-12-6 16,27-15-22-16,7-21-144 16,8-23-184-16</inkml:trace>
  <inkml:trace contextRef="#ctx0" brushRef="#br0" timeOffset="15010.18">10204 7324 1170 0,'0'0'0'16,"0"0"-10"-16,0 0-31 15,70 83-14-15,-66-58-306 16</inkml:trace>
  <inkml:trace contextRef="#ctx0" brushRef="#br0" timeOffset="15195.77">10433 7933 1473 0,'0'0'4'16,"57"131"-2"-16,-63-44-2 0,-48 14 0 16,-41 8-2-16,-30 5-15 15,-26-7-179-15,-7-13-225 16</inkml:trace>
  <inkml:trace contextRef="#ctx0" brushRef="#br0" timeOffset="25085.14">19663 4617 1019 0,'0'0'327'0,"0"0"-287"16,0-75 330-16,0 62-256 15,0 8 0-15,0 4-51 16,0 1-63-16,6 2 0 15,6 30 0-15,12 27 0 16,6 27 0-16,0 17 0 16,-4 5 0-16,-6 1 0 0,-7-2 0 15,-4-8 0 1,-3-7 0-16,-5-12 0 0,-1-13 0 16,0-14 0-16,0-9 0 15,-5-12-71-15,2-8-37 16,3-8-77-16,0-8-107 15,10-6-95-15,17-2-381 16</inkml:trace>
  <inkml:trace contextRef="#ctx0" brushRef="#br0" timeOffset="25409.97">20433 5216 1434 0,'0'0'181'15,"0"0"-105"1,0 0 42-16,0 0-48 0,0 0-68 16,0 0-1-16,3 47 6 15,-3-24-5-15,-3-5 2 16,0-6-3-16,1-8 1 15,1-2-1-15,-1-2 3 16,2 0 12-16,0-5 33 0,0-12-11 16,0-3-37-16,0-1-1 15,0 3-11-15,0 0-64 16,3 2-68-16,5 2-222 16,11 3-497-16</inkml:trace>
  <inkml:trace contextRef="#ctx0" brushRef="#br0" timeOffset="25958.89">21447 5444 1178 0,'0'0'94'15,"0"0"-48"-15,0 0 113 16,0 0-65-16,-85-112-77 16,63 59-3-16,-1-13 4 15,5-6 7-15,2-11-12 16,2-6-9-16,4 0 1 16,6 11-5-16,2 19 4 15,2 26-3 1,0 18-1-16,2 15-6 0,18 1-21 15,10 33-16-15,9 16 33 0,10 17 10 16,2 6 9 0,6-2-9-16,4-4 1 15,2-11-1-15,-4-10 26 16,-10-16 11-16,-11-13 0 0,-11-17 16 16,-5-8 10-16,-4-29-15 15,-2-21-35-15,-4-14-10 16,0-13 1-16,-1 2 1 15,1 11-3-15,-1 19 1 16,-2 26-1-16,-2 15 1 16,1 12 3-16,7 15-6 15,14 31-18-15,13 24 18 16,11 16 1-16,1 6-1 16,-5-6 0-16,-7-10-5 15,-8-10-27-15,-9-19-44 0,-7-17-73 16,-7-22-82-1,-5-10-26-15,1-32-208 0</inkml:trace>
  <inkml:trace contextRef="#ctx0" brushRef="#br0" timeOffset="26297.49">22755 4772 802 0,'81'0'349'15,"-4"0"-239"-15,-14 0 53 16,-18 0 16-16,-17 0-98 16,-15 8-57-16,-11 16-23 15,-2 13-1-15,-2 17-4 0,-18 17 4 16,-9 2-1-16,-4 4 1 16,-6-3 0-16,-2-7-4 15,-2-11 0-15,-5-16-34 16,-1-15 23-16,-5-18-25 15,-1-7-21-15,-2-35 15 16,8-21 43-16,9-13 3 16,15-8-21-16,18-3 9 15,7 8-3-15,14 10-11 16,14 14-1-16,2 19-28 16,0 19-86-16,-4 10-178 15,-3 17-357-15</inkml:trace>
  <inkml:trace contextRef="#ctx0" brushRef="#br0" timeOffset="27770.72">4313 3410 496 0,'0'0'121'0,"0"0"2"16,0 0 17-16,0 0 42 15,0 0-46-15,0 0-51 16,-20-26-9-16,27 20-19 15,21-1 23-15,23-3-66 16,26-1-7-16,19 5 7 16,20 3-8-16,22 0-4 15,21 3-1-15,23 0 0 16,15 0 4-16,12 0-3 16,4 0 3-16,8 0-5 15,1 0 4-15,-4 0-1 16,-8 0 9-16,-11 0 5 15,-22 0 0-15,-13 0-3 0,-22 0-10 16,-18 0 4-16,-16 0 4 16,-14 0-2-16,-7 0 3 15,-8 0-8-15,-6 0-1 16,-6 0 0-16,-3 0 2 16,-4 0-1-16,1 0 4 15,-10 0 2-15,-9 0 0 16,-14 0 9-16,-7 0 0 15,-8 0-5-15,-5 0-11 16,-1 0-4-16,1 0 0 0,-1 0 0 16,-1 0 0-1,1 0 1-15,-1 0 4 0,-4 0-5 16,-1 0-3-16,-1 0 3 16,0 0 2-16,0 0 2 15,0 0-4-15,0 0 7 16,0 0-7-16,0 0-1 15,0 0-5-15,0 0-1 16,0 0-18-16,0 0-25 16,0 3-46-16,-13 3-72 15,-8 2 49-15,-10-2-92 16,-2-5-221-16</inkml:trace>
  <inkml:trace contextRef="#ctx0" brushRef="#br0" timeOffset="30356.34">5404 8422 800 0,'0'0'63'0,"0"0"58"16,-105-64 71-1,80 36-20-15,4-6-47 0,10-12-13 16,8-8-11-16,3-14-21 15,5-9-22-15,22-4-22 16,12-4-25-16,14-4-7 16,19-3-2-16,19 1-4 15,24-2 2-15,13 4-7 16,14 3-5-16,7 6 6 16,7 7 5-16,13 4 1 15,12 5 0-15,15 9 0 16,6 12-7-16,5 10-4 0,2 11 5 15,-3 6-7 1,-12 8 5-16,-12 4 8 0,-15 4 10 16,-14 0-8-16,-5 4-2 15,-9 11 0-15,-8 7-3 16,-7 6 4-16,-9 11-2 16,-8 10 1-16,-10 9-2 15,-9 6-1-15,-12 3-7 16,-10 1-8-16,-13 10 14 15,-14 8 3-15,-14 11-1 16,-17 4-1-16,-8 6 2 16,-25 4-1-16,-22 0 2 15,-15 3 0-15,-8-10-2 16,-15-8 1-16,-15-10 0 16,-20-12 1-16,-24-8 0 0,-25-7 2 15,-32-9-1-15,-31-9 5 16,-30-9-1-16,-22-10-5 15,-15-8 0-15,-10-7 0 16,-1-7 1-16,19-4-1 16,30-27-5-16,52-18 5 15,48-22 6-15,43-15 1 16,35-14 4-16,29-14 13 16,20-8 2-16,19-6-15 15,15-1-11-15,19 3-9 0,38 2-29 16,20 5-20-1,17 11-82-15,15 11-64 0,5 17-56 16,7 18-166-16</inkml:trace>
  <inkml:trace contextRef="#ctx0" brushRef="#br0" timeOffset="36749.4">4540 6411 433 0,'0'0'115'0,"0"0"2"16,0 0 48-16,0 0 21 16,0 0-63-16,0 0-56 15,-3-16-19-15,3 13 16 16,0 0-4-16,6 0-2 0,-2 1-13 15,1-3-3 1,4 3 4-16,7-1-8 0,4-1-4 16,7 1-7-16,7 0-2 15,12 0-4-15,8 0-12 16,8 0 0-16,7 1 3 16,13-1-9-16,9 1-2 15,12 0 0-15,12-3 4 16,9 0-3-16,13 2 2 15,-3 0-2-15,2 1-2 16,-2 2-3-16,-7 0 1 16,-2 0 1-16,-1 3 1 15,0 2 0-15,-5 0 1 16,2-3 0-16,6-1 5 16,-1-1-6-16,1 0 0 0,0 0 0 15,1 3-2-15,-1-2 0 16,3 1 2-16,-5-2 0 15,3 0 3-15,-2 0 0 16,-1 0-3-16,-3 0 5 16,-4 0-5-16,0 0-3 15,-5 0 1-15,1 0 2 16,7 0-2-16,4 3 1 16,3-3 1-16,11 0 0 15,7 0 6-15,3 0-3 16,3-7 0-16,-1-5-2 15,3-1 10-15,-1 1 0 0,-1-2 16 16,-7-1-6-16,0 1 0 16,-8 0-11-16,-6 3-2 15,-6 2-4-15,-5-3 1 16,-4 0 0-16,4-1-4 16,-1-3 9-16,-3 0 2 15,-6 1 4-15,-11 0 0 16,-5 6-2-16,-8-2-5 15,-5 5 0-15,-11 2-5 16,-10 0-3-16,-17 4-1 16,-6 0-2-16,-11 0 0 15,-4 0 1-15,-4 0-1 16,-6 0 2-16,-6 0 0 16,3 0 4-16,-5 0-3 15,2 0-1-15,-1 0 0 0,-2 0 1 16,-2 0-1-16,-1 0-5 15,0 0 4-15,0 2-3 16,0 3-7-16,-22 5-1 16,-20 5 9-16,-27 2 3 15,-32 0-1-15,-36-1 2 16,-36-2-2-16,-27-1 1 16,-21 3-5-16,-19 4 2 15,-20 2 3-15,-16-1-1 16,-13-4-10-16,-6 0-2 15,-7-7-3-15,9-5 13 16,11-5-4-16,18 0-5 0,24-2 10 16,19-8 2-16,18-3 6 15,15 1-6-15,12-4 0 16,16 1-3-16,11-1 3 16,15 5 0-16,10 2 2 15,9 1 4-15,7 4-6 16,1 0 2-16,2 4-2 15,2 0 0-15,6 0 0 16,9 0-16-16,6 2-43 16,13 2 25-16,6 1 29 15,7-3-45-15,-1-2-14 16,-7 0 29-16,-6 0 32 16,-14 3-14-16,-2 0-37 0,1 2 43 15,3-1-31-15,16-2 42 16,7 1-2-16,8-1 2 15,6-2-25-15,3 0 6 16,-1 0 19-16,-2 0 4 16,5-5 3-16,3 1-4 15,10 2 10-15,9-1 14 16,9 1 22-16,0 1-11 16,0 1-14-16,0 0-10 15,-4 0-14-15,-1 0 7 0,-5 0-7 16,1 0-3-1,-4 7 3-15,-2 1 2 16,2 1-2-16,2-1-4 16,2 0 3-16,6 0 0 0,2-1-9 15,4 1-21-15,0-1-29 16,1-2-7-16,1 0 14 16,-3 0-10-16,-1-3 2 15,-4 1 17-15,0-1 37 16,-1-1 7-16,-8-1 3 15,1 0 4-15,-5 0 4 16,-2 0 2-16,-6 0 3 16,-7 0 9-16,0 0 0 15,-5 0-5-15,5 0-16 16,7 0 17-16,3 0-14 0,5-3-4 16,10-4 22-1,3 0 39-15,2 1-8 0,4-1-35 16,-2 1 2-16,2-3-4 15,2 1-1-15,-1-3-5 16,-1 0-8-16,0 0-2 16,-1-1-3-16,-5-1-1 15,3-1-35-15,-2-2-40 16,-3 1-13-16,0-2 22 16,2-4 20-16,2 1 40 15,-1-3 7-15,1-2 8 16,4-2 37-16,3-4-26 15,-2-1 10-15,-1-9 18 16,-1-2-24-16,3-6-6 16,1 3-8-16,3-3 7 0,0 2 4 15,10 3-5-15,11-2-9 16,7 1-4-16,1 0-2 16,-1 3 1-16,6-2-1 15,-1-1 1-15,0-2-1 16,7-1 2-16,-1-1 1 15,1-2-6-15,3-2 2 16,-2 2 1-16,-1 0 3 16,-4 5-1-16,-1 6-1 15,-9 3-1-15,-5 7 1 16,0 5 63-16,1 5-40 16,8 3-24-16,7 2-1 0,8-1-9 15,7 0 8 1,5-2 2-16,4 1 3 0,3-1-1 15,3 2 1-15,6 3 1 16,2 0-3-16,7 2-2 16,4 0 0-16,1 0-1 15,7 2-19-15,-2-1-11 16,7 0 30-16,1 1-43 16,-3 1 40-16,4 4-1 15,-4-2 6-15,-3 2 1 16,-3-1 5-16,0 1 0 15,5-2-5-15,1-1-1 0,2-1 1 16,3-1 0 0,-4 0 1-16,5 2-2 15,2-2-1-15,-2 1 1 0,-2 0 1 16,-6 2 0 0,-4 1 0-16,0 2 0 15,2-3 5-15,4 3-5 0,3 0 2 16,-2 1-3-16,1 2-1 15,-4 0-2-15,-4 0 1 16,0 3 2-16,-3 2 0 16,-3 2 0-16,4-5 0 15,4-2 3-15,4 0-3 16,5 0 8-16,5 0-7 0,-1 0 0 16,-5 0 3-16,-2-1-4 15,-10 1 11-15,-4 0-7 16,-1 0 1-16,-4 0 2 15,-5 0 5-15,-1 0-3 16,0 0-7-16,-3 0 0 16,-4-2 0-16,2-1 0 15,1-3 0-15,6 0 5 16,6-1 0-16,-3 0 15 16,-3 0-6-16,-6 2 0 15,-4 2 1-15,-5 2-8 16,-4 1-1-16,-10 0-7 15,-8 0 2-15,-9 0-2 16,-5 0-1-16,2 6 0 0,3-1 0 16,4 4 0-16,11-1 1 15,9 1-1-15,7-1 2 16,3-3-2-16,3 1 2 16,-5-3 0-16,-3 2 5 15,-5-1-6-15,-7-1 0 16,-3-1 0-16,-4 0 1 15,0 1 1-15,1 0-3 16,5 0 0-16,-1-1-1 16,4 1-1-16,-1 3 2 15,-1-1 0-15,0 1-2 16,6 1 2-16,7 0-1 16,4-3 1-16,6 2 3 0,-4 1-1 15,-5-1-2-15,-5 0 1 16,-3-2 3-16,-1 0-2 15,2 2 2-15,-11 1 4 16,-9 0-8-16,-10-1 3 16,-8 3 1-16,-2-2-4 15,7 3 2-15,1-1-2 16,4 5 0-16,2-3 0 16,3 1 2-16,1 0-1 15,3 0 7-15,4 0 3 16,1 1 0-16,2-1-11 15,-3 2 13-15,-5-3-13 0,-4-2 0 16,-3 2 3-16,-3-1-1 16,-8-1-2-16,0-1 2 15,-3 1-4-15,1 2 5 16,-2 5-6-16,2 2 2 16,5 4 1-16,-3 4 3 15,0 3-3-15,-2 2-1 16,-3 3 0-16,-1 0-2 15,-1 2 3-15,0-2 0 16,-3 3 0-16,0-1 0 16,-1 0 2-16,-5 1-4 15,0 3 4-15,0-1-2 16,0-2 1-16,-6 1 7 16,-3-2-5-16,-6-1 1 15,-2 1 5-15,0-3-3 0,-3 4-3 16,-4-1 5-16,-1 0 3 15,-5 1-10-15,-3-3 2 16,-4 2-1-16,-11 2-1 16,-8 1-1-16,-12 0 10 15,-18 5-7-15,-2-1-3 16,-6-2 0-16,-6 0-7 16,-2-9 7-16,-12 0-2 15,-22-1 2-15,-22-1 0 16,-36 4 4-16,-31-1-4 15,-20-5-5-15,-12-6-49 16,19-2 32-16,20-8-28 0,26 2-108 16,40-9-182-16,31-5-442 15</inkml:trace>
  <inkml:trace contextRef="#ctx0" brushRef="#br0" timeOffset="37618.57">12993 4392 1211 0,'0'0'58'0,"0"0"-20"16,110 30 26-16,-83-10-18 15,-1 6-33-15,3 10-2 16,3 6 19-16,3 8 10 16,2 8 5-16,2 9-5 15,0 4-5-15,0 2-3 16,0-2 1-16,-5-9 0 16,0-6-5-16,-1-6-9 15,-6-6 9-15,-3-13-3 0,-5-7 13 16,-8-11-7-16,-5-6-7 15,-5-5 2-15,1-2-2 16,-2 0 11-16,4 0 5 16,9-4-40-16,7-18 0 15,14-10 0-15,14-10 0 16,15-10 0-16,11-12 0 16,10-3 0-16,7-14 0 15,7-9 0-15,8-2 0 16,19-8 0-16,11 4 0 15,1 8 0-15,9 1 0 16,-4 3 0-16,10 1 0 0,6 4 0 16,-4 5 0-16,-14 10 0 15,-21 15 0-15,-32 12 0 16,-22 9 0-16,-26 9 0 16,-20 8 0-16,-12 5 0 15,-7 3 0-15,0 3 0 16,0 0 0-16,-18 0-52 15,-9 14-62-15,-10 8 3 16,-12 2-87-16,-7 4-40 16,-3 0-28-16,2-2-184 15</inkml:trace>
  <inkml:trace contextRef="#ctx0" brushRef="#br0" timeOffset="38459.19">14362 4084 1096 0,'0'0'44'0,"0"0"45"16,0 0 19-16,0 0-7 15,0 0-71-15,0 0-30 16,49 8-1-16,-43 5 1 16,6 9 0-16,8 11 6 15,9 12 8-15,6 8-10 16,5 7 4-16,6 8-1 15,5 7-7-15,-2 3 9 16,3 7-7-16,0 6-2 16,-1 0 0-16,3-2 2 15,-5-6 0-15,-4-7 7 16,-8-4 2-16,-5-7 3 0,-7-7-5 16,-6-10-2-16,-8-10 4 15,-3-10-3-15,-3-13-1 16,-2-3 2-16,-3-10 16 15,2 1 20-15,-2-3 6 16,0 0-1-16,1 0 22 16,7-8-5-16,5-10-27 15,6-13-27-15,10-11-1 16,12-13 2-16,13-15 1 16,16-9-5-16,11-13 9 15,11-10-11-15,8-1-8 16,-1 10 0-16,-8 11 0 0,-15 15 0 15,-15 12 0-15,-15 7 0 16,-10 7 0-16,-6 6 0 16,-2 3 0-16,-1 3 0 15,1 1 0-15,0 1 0 16,4 1 0-16,-2 1 0 16,-1 1 0-16,-2 7 0 15,-7 2 0-15,-2 5 0 16,-9 6 0-16,-2 1 0 15,2-2 0-15,-3 2 0 16,-1-2 0-16,1 1 0 16,-2 0 0-16,0 3 0 15,-2-1 0-15,-1 1-5 16,-1 1-1-16,0 0 3 16,0 0-6-16,0 0-15 0,0 0-11 15,0 0-37-15,0 0-40 16,-11 0-111-16,-13 5-21 15,-10 2 15-15,-8-7-193 16</inkml:trace>
  <inkml:trace contextRef="#ctx0" brushRef="#br0" timeOffset="41361.14">20558 5300 821 0,'0'0'219'0,"0"0"-66"16,0 0-14-16,0 0-32 15,0 0-30-15,0 0-24 16,0 0-16-16,-25-26-11 16,19 31-21-16,1 21-2 15,2 11-3-15,2 8 4 16,1 2 0-16,0-5-4 16,0-7-2-16,0-12 2 15,0-9-1-15,0-8 1 16,0-6 6-16,0 0-1 15,0-2 13-15,12-15-5 0,6-5-13 16,2-5-70-16,0-4-171 16,-1-7-219-16</inkml:trace>
  <inkml:trace contextRef="#ctx0" brushRef="#br0" timeOffset="44948.14">15995 9102 1402 0,'0'0'237'0,"0"0"-53"15,0 0-2-15,0 0-140 16,0 0-42-16,0 0 0 0,0 0 0 16,-10 21 0-16,8 13 0 15,-2 19 0-15,0 22 0 16,-1 17 0-16,-1 15 0 16,-2 11 0-16,0 3 0 15,0-5 0-15,-2-2 0 16,-7-7 0-16,-6-13 0 15,-7-15 0-15,-8-22 0 16,-7-22 0-16,-8-18 0 16,-7-15 0-16,1-2 0 15,0-16 0-15,3-15 0 0,6-6 0 16,10-2 0-16,12-3 0 16,13 6 0-16,12 2 0 15,3 1 0-15,4 4-155 16,20-1-246-16,7-2-475 15</inkml:trace>
  <inkml:trace contextRef="#ctx0" brushRef="#br0" timeOffset="45375.51">15224 9149 1332 0,'0'0'74'0,"0"0"30"15,0 0 92-15,0 0-110 16,0 0-44-16,0 0 37 15,-24-14-3-15,39 14-24 16,28 0-46-16,23 0-6 16,31 0 0-16,33 9 0 15,22 4 0-15,22 1 0 0,8-3 0 16,-6-3 0-16,-11-2 0 16,-25-4 0-16,-34-2 0 15,-33 0 0-15,-36 0 0 16,-25 0 0-16,-12 0 0 15,0 0 0-15,-17 3 0 16,-2 9-97-16,1-2-147 16,6-1-187-16,11-4-104 15</inkml:trace>
  <inkml:trace contextRef="#ctx0" brushRef="#br0" timeOffset="46270.27">16835 9279 1414 0,'0'0'194'0,"0"0"51"15,0 0-88-15,0 0-120 0,0 0-37 16,0 0 0-16,-9-44 0 16,9 44 0-16,0 0 0 15,0 2 0-15,0 30 0 16,0 25 0-16,0 23 0 16,-3 20 0-16,-4 11 0 15,-2 7 0-15,-8-1 0 16,-2-5 0-16,-2-11 0 15,-4-15 0-15,2-13 0 16,4-16 0-16,3-17 0 16,5-13 0-16,4-8 0 15,4-9 0-15,1-4 0 16,1-6 0-16,1 0 0 0,-2 0 0 16,2 0 0-16,0 0 0 15,0 0 0-15,2 0 0 16,15-11 0-16,12-1 0 15,13-1 0-15,14 4 0 16,22 1 0-16,14 3 0 16,7 2 0-16,4 0 0 15,-1 3 0-15,-3 0 0 16,-2 0 0-16,-7 0 0 16,-16 0 0-16,-17 0 0 15,-20 0 0-15,-17 3 0 16,-14-3 0-16,-6 0 0 15,0 2 0-15,0-2 0 16,0 1 0-16,0-1 0 0,0 0 0 16,0 0 0-16,0 0 0 15,0 0-5-15,-3 0-162 16,-6-9-160-16,4-8-263 16</inkml:trace>
  <inkml:trace contextRef="#ctx0" brushRef="#br0" timeOffset="47707.18">14326 8886 1294 0,'0'0'175'0,"0"0"38"16,0 0-23-16,0 0-87 15,0 0-82-15,25 78-1 16,11-23-7-16,2-4-13 16,3-2-58-16,0-3-64 15,-5-10-61-15,-4-16-101 16,-5-13-148-16,-6-7 23 15,-7-24-35-15</inkml:trace>
  <inkml:trace contextRef="#ctx0" brushRef="#br0" timeOffset="47838.1">14611 8984 126 0,'0'0'307'15,"-51"-112"-70"-15,29 68 20 0,10 17-14 16,6 13-29-16,6 12 0 16,12 2-64-16,22 26-122 15,13 20-6-15,6 11-19 16,1 7-3-16,3 4-28 15,1-1-171-15,4-6-284 16</inkml:trace>
  <inkml:trace contextRef="#ctx0" brushRef="#br0" timeOffset="48469.34">19375 9268 604 0,'0'0'646'16,"0"0"-430"-16,0 0 48 15,0 0-103-15,0 0-82 16,0 0-52-16,-34-47-25 16,25 87-2-16,-6 15 9 15,-3 10-9-15,-1 2-2 16,4 0-57-16,5-4-85 15,10-7-178-15,3-14-75 16,33-17-348-16</inkml:trace>
  <inkml:trace contextRef="#ctx0" brushRef="#br0" timeOffset="48637.2">19639 9206 1104 0,'0'0'133'0,"11"147"38"16,5-45-23-16,-1 8-109 16,-6 5-39-16,-9-9-70 15,0-11-216-15,-9-25-778 16</inkml:trace>
  <inkml:trace contextRef="#ctx0" brushRef="#br0" timeOffset="49270.99">20519 8612 1348 0,'0'0'63'16,"0"0"84"-16,0 0-39 16,94 95-64-16,-16-8 2 15,13 33 24-15,-4 22-7 16,-16 26-5-16,-28 24-29 15,-31 16-7-15,-15 7-12 16,-48-6-10-16,-26-6-2 0,-19-12 1 16,-14-18-21-16,-10-19-44 15,-2-29-9-15,-3-27-59 16,0-31-123-16,6-38-118 16</inkml:trace>
  <inkml:trace contextRef="#ctx0" brushRef="#br0" timeOffset="50080.69">14923 8015 977 0,'0'0'314'0,"0"0"-236"16,0 0 107-16,0 0-44 15,0 0-67-15,-98-20-7 16,59 17-6-16,-3 3 2 16,-9 7-18-16,-13 37-13 15,-18 30-22-15,-13 30-10 16,-10 33 0-16,-4 25 0 15,11 13 0-15,10 11 0 16,19 15 0-16,29 5 0 0,23 5 0 16,17-3-7-16,30-17-10 15,30-14 12-15,16-17 5 16,11-21 0-16,4-21 3 16,-3-25 3-16,-11-23-6 15,-8-22-35-15,-18-16-61 16,-10-13-130-16,-7-17-224 15</inkml:trace>
  <inkml:trace contextRef="#ctx0" brushRef="#br0" timeOffset="50633.95">21865 9399 1769 0,'0'0'80'0,"0"0"-7"15,0 0-35-15,0 0-38 16,0 0-134-16,0 0-287 16,14-39-274-16</inkml:trace>
  <inkml:trace contextRef="#ctx0" brushRef="#br0" timeOffset="50800.31">22103 10120 1432 0,'0'0'146'16,"6"141"-7"-16,-34-56-56 15,-17 9-51-15,-14 5-27 0,-19-7-5 16,-13-12-11-16,-9-11-32 16,-3-15 30-1,9-13-117-15,15-15-30 0,24-24-221 16</inkml:trace>
  <inkml:trace contextRef="#ctx0" brushRef="#br0" timeOffset="69033.86">12422 7627 1241 0,'0'0'204'0,"0"0"-70"0,-26-74-52 15,-22 49-20-15,-23 7-10 16,-23 12-41-16,-6 6-2 15,-10 18-9-15,8 13-6 16,17 2-29-16,18-4-40 16,28-4-26-16,24-3-10 15,17-1 0-15,45-1 111 16,30 1 20-16,25 1 2 16,9 3 36-16,-5 1 4 15,-18 4-3-15,-29-1-10 0,-27 5-9 16,-28 7-24-16,-8 5-9 15,-41 3-5-15,-21 6 5 16,-23 2 1-16,-13-1-1 16,-8-1-7-16,1-8-1 15,9-15-17-15,15-11-71 16,21-17-85-16,25-4-79 16,26-12-73-16,13-18-117 15</inkml:trace>
  <inkml:trace contextRef="#ctx0" brushRef="#br0" timeOffset="69482.47">13000 7625 1034 0,'0'0'152'0,"0"0"-26"16,-64-72-36-16,-2 58-17 16,-7 11-41-16,-4 3-32 0,10 20 0 15,10 16-30 1,21 6-47-16,21 6-2 0,15 2 40 15,26 1 37-15,21-3 2 16,13-4 19-16,1-8 0 16,-1-4 27-16,-14-10 30 15,-13-8-5-15,-17-2-7 16,-11 3-42-16,-5 2-22 16,-12 9 0-16,-18 7-4 15,-12 7-1-15,-6 3 5 16,-7-2-1-16,-4-4 1 15,-4-4-32-15,0-10-39 16,4-9-29-16,5-13-53 16,8-1-87-16,13-29-207 15</inkml:trace>
  <inkml:trace contextRef="#ctx0" brushRef="#br0" timeOffset="69734.16">12062 7352 1197 0,'0'0'185'15,"0"0"-138"-15,0 0 40 16,-18 131 29-16,3-32-51 16,5 15-22-16,1 6-29 15,3 1 2-15,6-2-15 16,0-5-1-16,0-12 0 15,12-16-22-15,0-14-81 0,4-20-59 16,9-20-48-16,10-23-97 16,8-9-246-16</inkml:trace>
  <inkml:trace contextRef="#ctx0" brushRef="#br0" timeOffset="70074.87">12888 7391 937 0,'0'0'244'0,"0"0"-108"16,0 0 6-16,0 0-122 0,53 149-3 15,-53-41 11-15,-14 5-12 16,-11-6-16-16,-4-10 0 16,1-13-43-16,3-19-76 15,8-19-34-15,6-24-41 16,6-22-10-16,5-14-85 15,0-34 89-15,15-18 62 16,7-10 138-16,5 0 62 16,6 7 84-16,-2 18 143 15,-1 18 9-15,-6 16-81 16,-5 17-67-16,-5 20-76 16,-4 38-74-16,-7 24-3 0,-3 29-50 15,0 22-46-15,0 13-200 16,0 11-370-16</inkml:trace>
  <inkml:trace contextRef="#ctx0" brushRef="#br0" timeOffset="71151.91">15263 11998 1528 0,'0'0'44'15,"0"0"84"-15,45-82-96 16,-68 70 108-16,-26 2-114 0,-23 5-5 16,-13 5-21-16,-4 0 0 15,2 19-15-15,16 12-28 16,17 6-21-16,24-1-39 15,26-2-55-15,13 0 36 16,38 0 122-16,21 0 27 16,8 2 4-1,-2-2 7-15,-13-1 18 0,-19-1 0 16,-19 5-12-16,-22 6-25 16,-4 8-13-16,-40 7-1 15,-17 3-5-15,-8-4 5 0,-6-8-11 16,10-14-40-16,8-9-7 15,7-11 0-15,11-6-15 16,7-9 0-16,6 0 16 16,5-23 52-16,10-5-11 15,5-6 11-15,5-2-156 16,0-3-49-16,6-2 16 16,12-2-97-16</inkml:trace>
  <inkml:trace contextRef="#ctx0" brushRef="#br0" timeOffset="71460.17">15151 11916 987 0,'0'0'160'0,"0"0"-46"15,0 0-5-15,0 0-43 16,0 0-54-16,-94-44-7 16,72 73 18-16,5 14 31 15,4 20 16-15,5 15 1 16,4 9-28-16,-2 10-28 16,3 2-4-16,-4-5-11 15,4-6 0-15,0-8-27 16,3-13-134-16,0-13-133 0,0-16 14 15,11-22-196-15</inkml:trace>
  <inkml:trace contextRef="#ctx0" brushRef="#br0" timeOffset="71863.7">16028 12093 957 0,'0'0'173'0,"87"-45"-11"0,-77 22-28 15,-10-2 16 1,-17-3-63-16,-22 3-57 0,-11 11-8 16,-5 11-22-16,1 6-1 15,4 26-25-15,5 10-36 16,6 6-33-16,5 1 0 15,8-7 7-15,15-5 5 16,11-5 34-16,26 3 49 16,33 3 45-16,15 6 29 15,4 4 6-15,-8 0 7 16,-15-1 9-16,-21-3-39 16,-19-6-33-16,-15-2-20 0,-25-4-4 15,-27-7-4 1,-17-5 1-16,-11-8-1 0,-4-9-15 15,3 0-80-15,14-10-81 16,18-12-33-16,21-11-146 16,20-9-194-16</inkml:trace>
  <inkml:trace contextRef="#ctx0" brushRef="#br0" timeOffset="72095.11">15931 11778 535 0,'0'0'434'0,"0"0"-315"16,0 0-98-16,-4 82 62 15,-11 5 50-15,0 22-75 0,-3 14 16 16,3 0-10-16,-1-8-10 16,4-9-24-16,1-8-15 15,8-10-14-15,3-13-1 16,0-12-17-16,0-16-60 15,10-10-58-15,4-14-243 16,8-11-405-16</inkml:trace>
  <inkml:trace contextRef="#ctx0" brushRef="#br0" timeOffset="72465.92">16383 12535 1182 0,'0'0'109'0,"106"-24"-96"15,-22 19 17 1,13 5 37-16,13 0-5 0,0 0-33 16,-8 2 8-16,-15 2 13 15,-19-4-31 1,-20 0-19-16,-17 0-4 0,-15-17-64 15,-11-17-105-15,-5-10-189 16,-8-7-605-16</inkml:trace>
  <inkml:trace contextRef="#ctx0" brushRef="#br0" timeOffset="72764.94">16817 12080 699 0,'0'0'318'15,"0"0"-158"-15,0 0-23 16,0 0-33-16,0 0-56 0,0 0-32 16,54 52 5-16,-14-21-11 15,9 0-4-15,9-1 0 16,8 0 4-16,4-4 16 16,2-1 20-16,-2 2 6 15,-3-1-5-15,-3 4-14 16,-9-1-17-16,-13 2-12 15,-13 1 2-15,-18-1 3 16,-11 1-9-16,-16 1-1 16,-33 1-11-16,-27 2-2 15,-23 0-49-15,-16-4-95 0,-5-5-79 16,14-8-224-16</inkml:trace>
  <inkml:trace contextRef="#ctx0" brushRef="#br0" timeOffset="73141.37">17879 11714 1222 0,'0'0'205'16,"0"0"-105"-16,0 0-8 16,0 0-40-16,57 71-19 15,-57-1 6-15,-9 22-6 16,-12 12 4-16,-3 10-16 15,5-3-15-15,4-9-4 16,7-13-2-16,8-14-17 16,0-16-19-16,0-14-33 15,8-14-46-15,-2-11-99 0,-5-15-96 16,-1-5-278-16</inkml:trace>
  <inkml:trace contextRef="#ctx0" brushRef="#br0" timeOffset="73746.27">17739 12273 843 0,'0'0'134'0,"0"0"-118"0,0 0-5 15,0 0 16-15,-82-40-23 16,60 37 1-16,7 3 0 16,10 0 33-16,5 0 45 15,9 0 106-15,24 0-43 0,12 0-79 16,13 3-33-16,5 2-4 15,1 4-22-15,0 1-8 16,-3-1-40 0,-1 4-83-16,-5 4-148 0,1-1-206 15</inkml:trace>
  <inkml:trace contextRef="#ctx0" brushRef="#br0" timeOffset="74234.07">18234 12610 714 0,'0'0'196'0,"82"-70"-23"16,-45 17 8-16,-5-15-20 16,-3-15-52-16,-6-23-45 0,-2-12-21 15,-5-4-28 1,-7 11-1-16,-1 23 30 15,-5 32-5-15,-2 23-32 16,-1 19-6-16,0 14-1 0,0 5-12 16,0 28-56-16,0 21 42 15,-3 19 26-15,-7 18 8 16,-3 13 6-16,2 0-6 16,3-6-2-16,8-18-6 15,0-17-1-15,0-18 1 16,12-19 0-16,6-12 2 15,2-10 11-15,7-4-13 16,7 0-7-16,6-1-123 16,5-13-108-16,6-5-263 15</inkml:trace>
  <inkml:trace contextRef="#ctx0" brushRef="#br0" timeOffset="74386.13">18968 12243 506 0,'0'0'652'16,"0"0"-614"-16,0 0-38 16,0 0-2-16,0 0-8 15,0 0-113-15,-27 79-338 16</inkml:trace>
  <inkml:trace contextRef="#ctx0" brushRef="#br0" timeOffset="74995.07">19560 12386 1356 0,'0'0'105'0,"0"0"-94"0,0 0 13 16,10 82 67-16,-36-38 0 15,-4 8-40-15,-1 6-34 16,4 4-5-16,6 5-10 15,6 0 0-15,5-7-2 16,5-11-10-16,4-11-37 16,1-16-19-16,0-12-20 15,1-10-28-15,11-17 61 16,3-24-33-16,7-17 5 16,11-12 81-16,9-10 8 15,10-9-2-15,9-3 5 16,3 4 4-16,2 11-6 0,1 12 30 15,-4 17-23-15,-8 13-1 16,-6 14 11-16,-10 11 17 16,-9 8-13-16,-6 2-19 15,-7 7-11-15,-3 17-8 16,-6 8 3-16,-7 6 5 16,-1 3 3-16,-9-2 0 15,-16-2 32-15,-8-6 25 16,-8-4-15-16,-6-10-26 15,-1-9-19-15,-4-8-15 16,3 0-80-16,5-18-84 0,15-9-119 16,19-7-288-1</inkml:trace>
  <inkml:trace contextRef="#ctx0" brushRef="#br0" timeOffset="75480.77">20310 12316 541 0,'0'0'105'0,"0"0"-93"15,0 0 40-15,0 0 77 16,0 0-59-16,0 0-18 16,0 59 17-16,0-46-11 15,0-4-21-15,0-1-22 0,0-5-9 16,0-2-6-16,0-1-1 15,0 2 1-15,0 1 5 16,4 4-5-16,9 2-2 16,3 2-4-16,5 1-25 15,3-4-2-15,3-4 29 16,-2-4 4-16,4 0 2 16,-1 0 1-16,0-3 0 15,-1-6 0-15,1-3 0 16,-2 0 5-16,-4 2-7 15,-10 5 20-15,-6 3-21 16,-6 2-11-16,0 0-122 16,0 14-53-16,0 6 161 0,0 1-32 15,3 1 36-15,22 3 21 16,8-4 10-16,9-6-8 16,0-5 19-16,0-10 36 15,-6 0 29-15,-4-7-32 16,-9-13-31-16,-7-7-23 15,-6-4-7-15,-8 0-65 16,-2 1-34-16,0 1-50 16,-14 7-128-16</inkml:trace>
  <inkml:trace contextRef="#ctx0" brushRef="#br0" timeOffset="75915.34">21153 12260 516 0,'0'0'91'0,"0"0"33"0,0 0 13 16,0 0-15-16,-86-56-47 15,51 56-52-15,5 9-23 16,4 15-5-16,6 5-11 15,11 7 15-15,9 1 1 16,0 2 6-16,20-3-3 16,9-4 9-16,7-10-12 15,5-6 3-15,2-9-6 0,-1-7 6 16,-5 0 2 0,-4-4 3-16,-3-11 9 0,-8 3 1 15,-4 0 10-15,-8 5 21 16,-4 5 13-16,-4 2-8 15,-2 2-47-15,0 19-5 16,-8 12-2-16,-12 7 2 16,-6-2-2-16,2-1-1 15,-3-4-9-15,2-5-42 16,1-12-51-16,6-15-84 16,6-2-73-16,12-32-208 15</inkml:trace>
  <inkml:trace contextRef="#ctx0" brushRef="#br0" timeOffset="76291.82">21473 12044 628 0,'0'0'190'15,"0"0"-95"-15,0 0 29 16,0 0 21-16,0 0-106 16,0 0-28-16,20 41-11 15,-20 24 30-15,0 9-8 16,0 5 5-16,0 1 18 15,3-5-25-15,10-10-6 16,6-9 7-16,1-12-6 16,1-11 8-16,-3-12-4 0,-3-13 6 15,-3-8 3 1,-1-5 11-16,0-24-20 0,1-5-19 16,6-4 0-1,2-3 1-15,5 8 6 0,2 6-4 16,-2 7 1-16,2 13 10 15,-2 7-10-15,2 7-4 16,-1 22-10-16,1 10 7 16,-2 6 1-16,-4 4 2 15,-5-1-2-15,-3-1-6 16,-5-7-27-16,-5-6-71 16,-3-14-74-16,0-13-175 15,0-7-130-15</inkml:trace>
  <inkml:trace contextRef="#ctx0" brushRef="#br0" timeOffset="76673.96">22000 12189 678 0,'0'0'235'0,"0"0"-152"15,0 0-34-15,0 0-47 16,0 0-2-16,0 0-33 16,-10-49-121-16,1 49-26 15,6 0-47-15,3 0-59 0</inkml:trace>
  <inkml:trace contextRef="#ctx0" brushRef="#br0" timeOffset="77185.28">22109 11990 631 0,'0'0'94'0,"33"83"-9"15,-21-21 51-15,-7 10-29 16,-5 7-49-16,0 8-11 16,0 4-8-16,-5 2 0 0,-3 1-28 15,1-9 5 1,4-14-4-16,3-21 9 0,0-26-17 16,0-14 6-16,0-10 24 15,15-11 84-15,6-24-60 16,6-16-54-16,1-8 4 15,2-3-6-15,1 6 5 16,-1 6-6-16,2 8 0 16,-1 4 6-16,-1 6-7 15,0 2 0-15,-2 6 2 16,-7 8 0-16,-6 6-1 16,-5 8-1-16,-3 2-7 15,3 7-7-15,1 18 9 16,3 9 3-16,-2 7 2 0,-3 5 0 15,-5 7 3-15,-4-2 11 16,0 2 2-16,-21-7-7 16,-11-6-9-16,-10-5-2 15,-12-9-10-15,-4-4 5 16,-5-3-31-16,-3-6-37 16,7-6 20-16,7-5-122 15,14-2-146-15,24-22-35 16</inkml:trace>
  <inkml:trace contextRef="#ctx0" brushRef="#br0" timeOffset="77705.67">22922 12371 588 0,'0'0'177'0,"0"0"-51"16,0 0 54-16,0 0-57 15,0 0-80-15,0 0-23 16,-39-58-12-16,5 50-8 16,1 3-8-16,3 5-23 15,5 0-10-15,3 8-59 16,10 9 7-16,3 2 60 16,6 3 33-16,3 1 15 15,0 2-4-15,0-3-10 0,5 0 3 16,8-3-2-1,0-2-1-15,5-3 0 0,1-1-2 16,4-2 2-16,4-5-1 16,4-1 0-16,2-5 3 15,0 0 8-15,-5 0 10 16,-6-6 16-16,-9-2-6 16,-8 0-31-16,-5 5 0 15,0 1-33-15,0 2-118 16,-1 0 134-16,-6 0-10 15,3 5 0-15,4 6-10 16,0 4 5-16,5 2 13 16,17-1-4-16,8 0 13 0,12-2 10 15,12-1 15 1,8-2 21-16,8 0 28 16,-1-7 11-16,-7-4-27 15,-8 0-30-15,-9-9-14 0,-6-11-4 16,-5-7-43-16,-4 0-33 15,-6-2-272-15</inkml:trace>
  <inkml:trace contextRef="#ctx0" brushRef="#br0" timeOffset="77971.38">23547 12310 357 0,'0'0'336'16,"0"0"-209"-16,0 0-64 0,0 0-17 15,-85 10-7-15,58 31 18 16,-1 10-9-16,6 2-32 16,7 0-12-16,6-1 2 15,9-4-6-15,0-6-10 16,12-6 6-16,14-10 4 16,9-9-1-16,5-7-2 15,8-8-12-15,2-2-36 16,3 0-8-16,0 0-44 15,-5-3-66-15,-12-9-68 16,-16-6-81-16</inkml:trace>
  <inkml:trace contextRef="#ctx0" brushRef="#br0" timeOffset="79275.88">24071 11991 1071 0,'0'0'96'0,"0"0"30"16,0 0 3-1,0 0 4-15,0 0-75 0,0 0-54 16,15 77 25-16,-15-10 10 15,0 12-20-15,-5 10-11 16,-5 5-3-16,1 3-5 16,2 0-2-16,4-5-12 15,3-10-103-15,0-13 8 16,0-19-30-16,20-18-147 16,12-23-116-16</inkml:trace>
  <inkml:trace contextRef="#ctx0" brushRef="#br0" timeOffset="79609">24954 12353 1157 0,'0'0'28'0,"0"0"-8"16,0 0 14-16,0 0-26 15,0 0 27-15,-161-12-7 16,59 30-5-16,-1 6-17 15,2 4 4-15,7 0-1 16,10-5-6-16,17-7-3 16,15-7-3-16,21-7 3 15,16-2 5-15,15 0 2 0,24 2 97 16,23 2-19 0,17 7-72-16,10 6 7 0,2 8-11 15,-5 6-1-15,-5 2-8 16,-8 6-2-16,-12 4-20 15,-10 4-59-15,-11-2-85 16,-5-3-79-16,2-11-283 16</inkml:trace>
  <inkml:trace contextRef="#ctx0" brushRef="#br0" timeOffset="79958.09">25335 11819 687 0,'0'0'526'15,"0"0"-371"-15,0 0-83 16,0 0-20-16,0 0-14 15,-66 81-6-15,28 30 0 16,1 32 14-16,4 16-29 16,6 17-4-16,7 3-9 15,10-12-4-15,10-15-6 16,6-26 0-16,30-24-1 0,15-22 5 16,15-20-5-1,16-18-15-15,5-18-3 0,6-12-29 16,-4-12-59-16,-5 0-65 15,-11-19-144-15,-13-11-252 16</inkml:trace>
  <inkml:trace contextRef="#ctx0" brushRef="#br0" timeOffset="80558.37">25870 11957 509 0,'0'0'269'16,"0"0"-76"-16,0 0 78 15,0 0-74-15,7-73-42 16,-4 69-69-16,-2 4-24 16,1 0-34-16,-2 7-28 15,0 29-11-15,0 28 11 0,0 27 3 16,-10 18-2-16,-1 9 1 15,1 8 0-15,1 0-1 16,1-12-1-16,8-17-4 16,0-20-11-16,0-19-10 15,8-16-23-15,7-7 9 16,3-6-49-16,3-9-31 16,2-3-32-16,4-10-99 15,4-7-212-15</inkml:trace>
  <inkml:trace contextRef="#ctx0" brushRef="#br0" timeOffset="80814.47">25634 12523 1190 0,'0'0'53'0,"0"0"-40"16,122-5 44-16,-77 5 16 15,0 7-62-15,-2 5-9 16,-3 1-2-16,5 1-18 16,0 1-31-16,7-1-89 15,1 1-177-15,7-3-177 16</inkml:trace>
  <inkml:trace contextRef="#ctx0" brushRef="#br0" timeOffset="81373.61">26584 11989 863 0,'0'0'119'0,"0"0"35"16,0 0 51-16,0 0-38 15,0 0-56-15,0 0-44 0,-15-59-22 16,14 59-25-16,-2 0-20 15,-2 20 2-15,-2 13-2 16,-3 15 6-16,3 14-6 16,1 15 1-16,5 14-1 15,1 7-4-15,0 7-3 16,0-1-17-16,0-1 10 16,0-12 7-16,0-8 7 15,0-10-6-15,-12-8 5 16,-7-11 1-16,-7-4 0 15,-5-8-5-15,-7-12 3 16,-3-10-65-16,-1-11 25 16,0-9-73-16,5-3-131 0,16-20-360 15,11-7 1 1</inkml:trace>
  <inkml:trace contextRef="#ctx0" brushRef="#br0" timeOffset="81572.36">26400 12789 515 0,'0'0'123'15,"0"0"3"-15,80-2-51 16,-46 4-51-16,3 6-15 16,2 0 1-16,1-4-10 0,6-4-20 15,4 0-26 1,4-18-45-16,5-13-379 0</inkml:trace>
  <inkml:trace contextRef="#ctx0" brushRef="#br0" timeOffset="81867.28">27154 12201 746 0,'0'0'306'16,"0"0"-142"-16,0 0 33 15,0 0-37-15,0 0-88 0,0 0-72 16,22 8-18-16,-22 45 18 16,0 22 5-16,0 9-5 15,0 7 5-15,0 7-5 16,5 1-3-16,13-5-16 15,-1-11-51-15,3-15-22 16,2-10-11-16,0-16-38 16,7-15-135-16,4-18-170 15</inkml:trace>
  <inkml:trace contextRef="#ctx0" brushRef="#br0" timeOffset="82237.97">27770 12775 680 0,'0'0'248'0,"0"0"-69"16,0 0-32-16,4-95-21 15,-14 66-18-15,-5 1-45 16,3 6-17-16,0 8 6 16,8 6-16-16,1 5-21 15,1 3-13-15,-1 3-2 16,-4 22-16-16,-7 13 16 0,-1 8-2 16,-1 5 0-16,-1-4 0 31,3-6-2-31,3-10-25 0,7-8-51 0,4-4-32 15,10-8-27-15,22-6 35 16,10-5-38-16,8-3-28 16,4-19 8-16,-2-10-120 15</inkml:trace>
  <inkml:trace contextRef="#ctx0" brushRef="#br0" timeOffset="82567.08">28065 11829 602 0,'0'0'254'0,"0"0"-63"15,0 0-33-15,84-49-21 16,-53 49-78-16,2 0 11 16,2 14-38-16,1 21-21 15,-1 19-2-15,-4 22 3 16,-6 21 6-16,-9 18-11 15,-8 14 2-15,-8 12 19 16,-7 6-19-16,-24-6-5 16,-14-8-2-16,-9-12-2 15,-6-20 2-15,1-13-5 0,2-20-6 16,1-18-8 0,3-19-15-16,1-14-42 0,3-14-30 15,9-3-81-15,13-11-144 16,21-14-371-16</inkml:trace>
  <inkml:trace contextRef="#ctx0" brushRef="#br0" timeOffset="82823.56">29106 12414 1097 0,'0'0'225'0,"0"0"-137"16,0 0-49-16,0 0-39 15,0 0-69-15,0 0-140 16,0 15 16-16,-4 0-177 15</inkml:trace>
  <inkml:trace contextRef="#ctx0" brushRef="#br0" timeOffset="82984.36">29086 12901 754 0,'0'0'256'0,"-74"145"-63"0,13-59-75 16,-18 0-70-16,-12-2-33 15,-10-5-15-15,-8-13-119 16,-6-16-306-16,1-25-415 16</inkml:trace>
  <inkml:trace contextRef="#ctx0" brushRef="#br0" timeOffset="86265.68">17390 12963 764 0,'0'0'120'16,"0"0"47"-16,0 0-22 16,0 0-30-16,0 0-24 15,0 0 7-15,0 0-6 16,-58 74 37-16,58-71-48 15,0 0 13-15,0 0-19 16,13 4-33-16,13-1-8 0,10 2-34 16,11-3 0-16,16 2 0 15,16 1 0 1,16 3 0-16,20 0 0 0,13 1 0 16,18 1 0-16,8-1 0 15,-2-3 0-15,-3 1 0 16,-13-1 0-16,-20 2 0 15,-17 2 0-15,-26 1 0 16,-27 0 0-16,-19 3 0 16,-19 6-14-16,-8 2-116 15,-8 3-96-15,-23-4-128 16,-8-12-287-16</inkml:trace>
  <inkml:trace contextRef="#ctx0" brushRef="#br0" timeOffset="91502.77">3587 12834 699 0,'0'0'722'0,"0"0"-552"16,0 0-8-16,0 0-56 16,0 0-62-16,80-16-34 15,-60 56-2-15,5 19-7 0,-1 21 0 16,6 27 3-16,0 21-3 16,1 15-1-16,2 11 2 15,-5 1-2 1,-4 2-2-16,-9-7 0 0,-3-7-2 15,-8-12-1-15,-4-22-4 16,0-25 2-16,-4-26-6 16,-8-26 8-16,6-18 2 15,6-14-13-15,0-7 10 16,0-29-30-16,21-20 33 16,4-16 6-16,14-6 0 15,13-4 2-15,14 1 17 16,4 5-3-16,12 6 0 15,7 12-3-15,7 14-7 16,1 16-7-16,-3 17-2 0,-9 11-2 16,-24 0-1-16,-15 20-2 15,-22 11 5-15,-12 10 0 16,-12 13 0-16,-13 8 3 16,-28 7 1-16,-20 3 1 15,-27-1 7-15,-15-7-6 16,-10-11-3-16,-3-16-3 15,11-16-2-15,11-15-31 16,17-6-40-16,17-9-38 16,24-15-86-16,20-6-42 15,16-5-133-15,31-4-216 16</inkml:trace>
  <inkml:trace contextRef="#ctx0" brushRef="#br0" timeOffset="92109.83">5262 14258 528 0,'0'0'115'16,"0"0"-101"-16,-100 5 71 16,70 0 13-16,8 2 21 15,5 4 4-15,3 7-2 16,3 8 15-16,5 10-24 0,3 11-10 15,3 8-39-15,0 6-26 16,0 6-19-16,0 5-13 16,0 4-5-16,-2 2-4 15,-2-6 0-15,1-7-3 16,-1-12 1-16,-5-14 0 16,-6-15-27-16,-2-17-83 15,-5-7-24-15,0-24-8 16,1-19 39-16,3-10-7 15,9-9 116-15,9-9 43 16,0-12 48-16,15-9 22 16,18-12-11-16,11-5-22 15,10 1-2-15,4 7-21 16,3 9-3-16,-1 11-12 16,-3 16 7-16,3 14-6 0,-8 17-8 15,-5 14-1-15,-14 11-2 16,-6 9-3-16,-12 0-8 15,-6 0-8 1,0 12-13-16,-6 20 0 0,0 15 0 16,-3 16 2-16,0 10 1 15,-6 7 1-15,-20 1-2 16,-11-2 0-16,-15-6 1 16,-3-10-3-16,-3-17 0 15,1-16-9-15,3-16-14 16,5-14-22-16,0-12-66 15,7-27-58-15,3-20-32 0,15-16-106 16,17-14-136 0,7-15-168-16</inkml:trace>
  <inkml:trace contextRef="#ctx0" brushRef="#br0" timeOffset="92431.02">6461 13082 1262 0,'0'0'109'0,"0"0"-41"16,0 0 32-16,0 0 49 16,-122 70-25-16,62-26-61 0,-1 14-24 15,9 18-21-15,11 27-13 16,16 29 8-1,13 24-10-15,12 23 1 0,3 10 2 16,21 1-1-16,9-5 6 16,7-15-7-16,8-14 0 15,3-21-4-15,4-15-1 16,0-22-20-16,0-22-21 16,-4-23-51-16,-2-25-43 15,-7-20-9-15,-11-16-82 16,-4-42-240-16</inkml:trace>
  <inkml:trace contextRef="#ctx0" brushRef="#br0" timeOffset="92924.71">7123 14030 1207 0,'0'0'70'0,"0"0"14"15,-95-63-20-15,50 46-54 16,5 8-4-16,1 6-5 0,5 3-1 16,7 3 0-16,3 17 0 15,5 3 0-15,5 7 7 16,4-1 1-16,7 2-4 15,3 0 2-15,6 1 3 16,22-3-3-16,8 2 5 16,7-3 4-16,1-4 5 15,-1-1 1-15,-9-3 1 16,-3-2 3-16,-10 0-10 16,-10 1-8-16,-10 1-2 15,-1 4-5-15,-22-2 0 16,-17 2 7-16,-7-3 12 15,-5-3 3-15,-4-4-14 0,-3-2 4 16,1-5-9-16,2-4 0 16,7-3-2-16,5 0-1 15,15-20-6-15,8-11-26 16,11-12-44-16,9-9-50 16,6-3-62-16,27-1-93 15,10 5-115-15</inkml:trace>
  <inkml:trace contextRef="#ctx0" brushRef="#br0" timeOffset="93239.19">6782 13531 561 0,'0'0'242'0,"0"0"-32"15,0 0-55-15,0 0-14 0,0 0-38 16,0 0 1-16,51-47-3 15,-29 63-39-15,2 21-19 16,-2 18 1-16,2 20-15 16,0 19-12-16,-5 20-6 15,4 12-9-15,-1 10 2 16,3 4-2-16,2-7 0 16,-3-9-2-16,-9-13 0 15,-4-16 0-15,-11-16-2 16,0-19-34-16,-2-21-18 0,-10-18-75 15,0-18-53 1,3-3-5-16,8-20 5 0,1-15-90 16,7-6-103-16</inkml:trace>
  <inkml:trace contextRef="#ctx0" brushRef="#br0" timeOffset="93689.1">7644 13975 688 0,'0'0'139'0,"0"0"5"16,0 0-19-16,-21-83 18 15,17 74-19-15,-1 6 13 0,5 1 8 16,0 2-40-1,0 0-41-15,0 28-27 0,0 27-25 16,5 26-9-16,2 14 3 16,1 6-6-16,0-6-8 15,-3-3-14 1,-2-10-54-16,0-10-1 0,-3-9-76 16,3-14 87-16,3-10-68 15,3-12-70-15,1-18-178 16,6-9-282-16</inkml:trace>
  <inkml:trace contextRef="#ctx0" brushRef="#br0" timeOffset="93944.59">8041 14347 927 0,'0'0'186'0,"0"0"-57"16,0 0-68-16,0 0-27 15,0 0-18-15,-36 84-5 16,15-29-5-16,3 2-5 16,-3-1-1-16,-1-4-11 15,0-7-47-15,2-8-74 16,4-12-142-16,10-12-305 15</inkml:trace>
  <inkml:trace contextRef="#ctx0" brushRef="#br0" timeOffset="95210.57">7799 14561 575 0,'0'0'115'0,"0"0"-32"0,0 0 19 15,0 0-11-15,0 0 19 16,0 0 28-16,70-44-17 16,-70 41-1-16,0 1-14 15,0 2-38-15,0 0-39 16,0 0-19-16,0 0-8 15,0 0-2-15,0 0-18 16,0 17-15-16,0 0 11 16,0 2 21-16,3-3 1 15,0-2 2-15,3-5 0 16,0-1 1-16,2-4 0 0,-2-2 1 16,0-2 2-16,-1 0 1 15,-2-17-4-15,-1-6 0 16,-2-5 2-16,0-2 11 15,0 0-10-15,-6 4 7 16,-3 8-12-16,5 6 1 16,1 8-2-16,3 4 0 15,0 0-3-15,0 11-21 16,0 11 0-16,0 5 24 16,0 0 4-16,0-1-3 15,0-4 0-15,-2-4 0 16,-1-5-2-16,0-5 0 15,3-5-4-15,0-3-11 0,0 0-4 16,0 0 10 0,0-3 1-16,3-6-10 0,3-4 17 15,-3 1 1-15,-1-1 0 16,-1 1-7-16,1 1 2 16,-1 2-55-16,6 3-28 15,-1 1-21-15,5 5 6 16,2 0-21-16,1 0-62 15,0 5-42-15,-3-2-188 16</inkml:trace>
  <inkml:trace contextRef="#ctx0" brushRef="#br0" timeOffset="95426.12">7901 14442 945 0,'0'0'211'0,"137"8"-31"0,-51 0-45 16,5 0-65-16,-3-2-23 16,-10-3-34-16,-14-3-6 15,-18 0-7-15,-13 0-7 16,-16 0-36-16,-9 0-41 16,-6 0-39-16,-2 0-169 15,0 0-107-15,0-9-245 16</inkml:trace>
  <inkml:trace contextRef="#ctx0" brushRef="#br0" timeOffset="95808.21">8402 14175 381 0,'0'0'284'0,"0"0"-173"0,0 0 18 16,0 0-36-16,0 0-4 16,0 0-5-16,-51-70 16 15,51 70 19-15,13 0-35 16,13 13-63-16,11 11-12 16,3 9 10-16,2 4 3 15,-3 4-10-15,-2 5 10 16,-7 0-1-16,-2 2 0 15,-7-2 2-15,-9 1 9 16,-7-7-9-16,-5 1 1 16,-11-4-13-16,-13-1 3 0,-9-2-11 15,-1-7-1-15,-6-6-2 16,1-4 0-16,0-9-30 16,3-5-22-16,8-3-70 15,15-1-48-15,13-15-109 16,21-4-115-16</inkml:trace>
  <inkml:trace contextRef="#ctx0" brushRef="#br0" timeOffset="96201.13">9258 14014 307 0,'0'0'88'0,"0"0"43"16,-84-66-13-16,71 56-15 16,5 3 24-16,3 6 5 15,2-2-21-15,3 3 7 16,-2-1-4-16,2 1-5 16,0 0 12-16,0 0-24 15,0 5-22-15,0 19-36 0,8 5-19 16,0 8-6-16,-3 4-9 15,-5 2 0 1,0 2-1-16,0 0-4 0,0 1 1 16,-9 0 4-16,-4-3-6 15,0-6 2-15,0-6-2 16,4-4-7-16,-1-11 1 16,-2-2-22-16,4-3-23 15,-5-8-62-15,-5-3-102 16,-4 0-85-16,4 0-201 15</inkml:trace>
  <inkml:trace contextRef="#ctx0" brushRef="#br0" timeOffset="96591.48">9065 14693 678 0,'0'0'237'0,"0"0"-90"16,0 0-45-16,0 0-27 15,36-86-60-15,-33 18 32 16,0-17 25-16,0-11 17 16,2-14 19-16,-2-18-21 15,-3-5-41-15,0 1-34 16,0 12 1-16,-8 22-7 16,-11 22 2-16,1 20 0 0,0 24-8 15,3 14 0 1,2 15-2-16,1 3-12 0,-6 21 4 15,1 21 8-15,-5 22 2 16,0 15 4-16,5 13 0 16,4 16-4-16,7 9 2 15,6 1-3-15,6-2 5 16,22-12 0-16,7-17-4 16,5-15-2-16,0-15 1 15,-4-16-2-15,0-10-46 16,-4-12-36-16,-9-10-45 15,-1-9-7-15,-6-6-102 0,-8-22-255 16</inkml:trace>
  <inkml:trace contextRef="#ctx0" brushRef="#br0" timeOffset="96813.76">8812 14269 1197 0,'0'0'144'0,"94"3"-27"16,-36-3-54-16,5 0-42 15,-2 0-16-15,4 0-5 16,-9 0-3-16,-3 0-9 0,-4 7-43 16,-4 3-37-16,0 3-45 15,-3 5-7-15,4 3-172 16,0 4-172-16</inkml:trace>
  <inkml:trace contextRef="#ctx0" brushRef="#br0" timeOffset="97199.15">9681 14516 727 0,'0'0'332'0,"0"0"-178"0,41-86-56 16,-28 25-10-16,-2-12-28 16,-4-19 9-16,-2-12 5 15,0-7-17-15,0 5-6 16,-4 11 9 0,-1 17-30-16,0 11-19 0,0 16-6 15,-4 15-4-15,-3 14-1 16,1 13 1-16,0 9-1 15,-5 0-17-15,-2 26-3 16,-7 20 20-16,-2 17 5 16,0 12-3-16,5 10-1 15,10 9 1-15,5 1 3 16,2 0-5-16,12-9 0 16,11-11 0-16,7-12 0 15,3-14-62-15,5-10-73 16,1-14-50-16,7-15-47 0,5-10-198 15</inkml:trace>
  <inkml:trace contextRef="#ctx0" brushRef="#br0" timeOffset="97410.77">10536 14160 1204 0,'0'0'175'0,"0"0"-102"16,0 85-9-16,0-38-35 15,0 18-28-15,0 6-1 16,0 6-32-16,-3-4-80 16,-9-6-154-16,-6-14-268 15</inkml:trace>
  <inkml:trace contextRef="#ctx0" brushRef="#br0" timeOffset="97929.96">10555 13694 905 0,'0'0'224'0,"0"0"-37"15,0 0-34-15,0 0-34 16,0 0-81-16,0 0-30 15,99-10-8-15,-56 50 0 16,3 8-13-16,1 5-22 16,-3-2-50-16,-5 0-16 15,-4-3-16-15,-4-11-33 16,-7-7-20-16,-10-18-74 16,-12-12-10-16,-2-18 75 0,-19-26-32 15</inkml:trace>
  <inkml:trace contextRef="#ctx0" brushRef="#br0" timeOffset="98076.51">10808 13733 186 0,'0'0'147'16,"-52"-107"-26"-16,39 74 59 0,10 8-18 16,3 8 21-16,5 11-22 15,20 6-59-15,14 11-91 16,16 26-11-16,9 13-15 16,8 8 8-16,4 2-29 15,0 1-20-15,-1 0-27 16,-4-1-31-16,-6-8-74 15,-9-11-125-15</inkml:trace>
  <inkml:trace contextRef="#ctx0" brushRef="#br0" timeOffset="98536.4">11774 13587 1094 0,'0'0'123'15,"0"0"-75"-15,0 0-30 16,0 0-17-16,0 0 5 16,11 76 6-16,-7-30 13 15,2 10 15-15,-3 11 9 0,-3 13 5 16,0 12-8-16,-15 13-21 15,-7 11-16-15,-1 3-5 16,2-4-2-16,5-4 0 16,7-9-3-16,5-13 3 15,4-16-2-15,0-16 4 16,0-19 0-16,0-17 2 16,6-12 7-16,8-9 4 15,13 0-3-15,17-6-9 16,12-9-5-16,13-2-8 15,11 1-14-15,5 3 15 16,5 4-17-16,-3 1-7 0,-2 2-9 16,-4 3-15-16,-7 3 7 15,-10 0 5-15,-7 0-3 16,-19 0-66-16,-14 0-49 16,-14 1-47-16,-10-1-101 15</inkml:trace>
  <inkml:trace contextRef="#ctx0" brushRef="#br0" timeOffset="98942.57">12542 13603 826 0,'0'0'119'15,"0"0"10"-15,30-74-11 16,-27 62-26-16,-3 3-39 16,0 6-1-16,2 3 10 15,1 10-10-15,8 33-34 0,3 20-11 16,7 13-4-1,-2 3 6-15,-2-6-9 0,-7-11-8 16,-3-6-53-16,-7-9-24 16,0-11-6-1,0-7-18-15,0-15-2 0,0-9-10 16,0-5 17-16,5-22 23 16,7-21-113-16,4-13 15 15,2-5-76-15,0 3 209 16,-3 3 20-16,-2 2-42 15</inkml:trace>
  <inkml:trace contextRef="#ctx0" brushRef="#br0" timeOffset="99342.33">12808 13609 131 0,'0'0'68'0,"0"0"-17"0,-24 78 3 16,7-47 1-1,-5-3 15-15,-2-8 1 0,2-3-22 16,4-4-32-16,2-7-11 15,5-3-6-15,2-3-18 16,3 0-18-16,3 0 33 16,0-2 3-16,0-10 95 15,2 0 53-15,1-2 30 16,0-1-50-16,0-2-30 16,0 5-2-16,0 0-18 15,3 4-33-15,-3 8-26 16,1-2-10-16,-1 2-6 15,0 17 0-15,0 36-3 0,0 37 15 16,0 33-7 0,2 22 1-16,8 15-1 0,2-1-2 15,9-7-6-15,0-13 1 16,1-21 4-16,-4-18-10 16,-1-18 3-16,-4-21-13 15,-4-14-4-15,-3-19-11 16,-6-14-40-16,3-14-59 15,-1-7-64-15,-2-28-81 16,3-19-123-16</inkml:trace>
  <inkml:trace contextRef="#ctx0" brushRef="#br0" timeOffset="99674.64">12792 13490 463 0,'0'0'316'15,"0"0"-154"-15,0 0-30 16,83-50-29-16,-64 50-2 0,-1 0-48 15,2 22-37-15,-1 24-16 16,-1 14 0-16,3 10-4 16,-9 1-18-16,-2-8-12 15,-10-8-25-15,0-11-33 16,0-9-18-16,-15-11-36 16,-1-13-30-16,-2-11-21 15,4-12-1-15</inkml:trace>
  <inkml:trace contextRef="#ctx0" brushRef="#br0" timeOffset="99870.35">12984 13491 546 0,'0'0'240'16,"0"0"-89"-16,0 0-36 0,85 3-39 16,-67 25-19-1,-4 15 15-15,-3 12-39 16,-5 12-20-16,-6 5-6 0,0 8-7 15,0 2-10-15,-7-2-40 16,-7 0-44-16,5-7-65 16,2-15-104-16,2-15-70 15</inkml:trace>
  <inkml:trace contextRef="#ctx0" brushRef="#br0" timeOffset="100386.11">13430 13239 863 0,'0'0'215'0,"0"0"-168"15,0 0-5-15,0 0 4 16,0 0-6-16,0 0-5 16,70 51 15-16,-43-20 6 15,5 18-5-15,9 24-11 16,2 35-14-16,6 31-12 15,2 40-9-15,-5 33-1 16,-4 23 2-16,-11 10-1 0,-14 3 1 16,-17-9 0-16,-11-11 3 15,-38-17-7-15,-15-25 4 16,-15-26-1-16,-12-37-4 16,-9-28-1-16,0-27-11 15,9-22-14-15,19-20-14 16,23-15 11-16,22-11-5 15,23-3-34-15,4-24 23 0,28-8-14 16,17-4-62-16,13 2-113 16,11 5 42-16,1 3 69 15,-3-2 5-15,-1 3-66 16</inkml:trace>
  <inkml:trace contextRef="#ctx0" brushRef="#br0" timeOffset="100983.05">14483 14280 1044 0,'0'0'188'15,"0"0"-76"-15,0 0-54 16,0 0-18-16,0 0-9 16,0 0-21-16,4 74-4 0,-5-53-6 15,-8-3-10-15,0 0-45 16,-3 1-29-16,1-5-53 15,2 1-29-15,1 1-67 16,6-1-43-16,2 1-127 16</inkml:trace>
  <inkml:trace contextRef="#ctx0" brushRef="#br0" timeOffset="101272.26">14553 15229 1119 0,'0'0'92'0,"0"0"6"15,0 0-66-15,10 82-26 16,-24-34-5-16,-2 15-1 16,-4 2-28-16,-6 5-60 15,-9 2-35-15,-18 0 51 16,-12-1-50-16,-13-6-199 16</inkml:trace>
  <inkml:trace contextRef="#ctx0" brushRef="#br0" timeOffset="107145.24">11594 15659 427 0,'-306'7'0'15,"36"6"-29"-15,39 6-22 16,32 1 51-16,34 3 6 16,38-3 3-16,33-6-7 15,37-3-2-15,34-9-12 16,23-2-39-16,22 0-63 16</inkml:trace>
  <inkml:trace contextRef="#ctx0" brushRef="#br0" timeOffset="108133.94">11037 15312 400 0,'0'0'107'0,"0"0"6"0,0 0-12 16,0 0-6-16,0 74-22 15,0-63-22-15,0-1 13 16,0 0-11-16,0 3 41 15,0 1 10-15,0-5-8 16,0-1-23-16,0-1 28 0,0-5-53 16,0 1-29-1,6-3 23-15,18 0 20 0,16 0-29 16,23 0 9 0,23-3-1-16,29-9 9 0,26-2-8 15,24-4-19-15,25 3-6 16,7-1-5-16,4 4-12 15,-7 4-4-15,-5 4-12 16,-20 4 2-16,-29 0-10 16,-37 6 8-16,-43 3-6 15,-37-7-20-15,-23-2-41 16,-32-1-117-16,-47-20 101 0,-35-1-73 16,-31 3-38-1,-20 7-24-15,-2 10-50 16,-9 2 50-16,0 0 167 0,6 1 67 15,0 5 85-15,18-1 45 16,19 2 12-16,24-1 30 16,36-2 2-16,28-3-36 15,32-1-1-15,13 0-6 16,45 0 29-16,33 0-118 16,42-4-14-16,30-6-6 15,29-1-5-15,9 0 12 16,-4 1 38-16,-17 1-12 15,-28 5-37-15,-39 1-18 16,-36 0-5-16,-33 2-29 16,-24-2-64-16,-7-1-194 15,-14-2-208-15,-15 1-30 16</inkml:trace>
  <inkml:trace contextRef="#ctx0" brushRef="#br0" timeOffset="109063.12">18045 14685 1020 0,'0'0'177'0,"0"0"-17"16,0 0-24-16,0 0-10 15,0 0-28-15,0 0-17 16,0 0-26-16,6 35-17 15,1 11-17-15,1 13 6 16,-1 7-5-16,-1 9-9 16,-3 10-8-16,-2 2-5 15,1 1 0-15,2-3-5 16,4-8-18-16,0-4-22 16,2-11-45-16,-4-11-51 15,-6-17-61-15,0-16-82 16,-5-11-174-16,-8-7-81 0</inkml:trace>
  <inkml:trace contextRef="#ctx0" brushRef="#br0" timeOffset="110120.1">18697 15374 733 0,'0'0'150'15,"0"0"60"-15,0 0-48 0,-88-49-42 16,64 43-17-16,6 2 5 16,3 4-41-16,6 0-31 15,3 7-29-15,4 20 0 16,2 11-7-16,0 7-7 16,8 1-7-16,4-5 2 15,-2-8-7-15,-4-11-11 16,-4-12-51-16,-2-6-36 15,0-4 21-15,0-4-4 16,0-11 25-16,6-4 75 16,1-7 12-16,2 3 32 15,0-8 3-15,-1 2-14 16,-4-3-16-16,2 6-7 0,0 9-8 16,-2 5-2-16,1 9-2 15,1 3 0-15,6 0-28 16,3 21 0-1,7 7 11-15,6 5 7 16,4 2-41-16,3-2-50 0,3-6-39 16,-1-5-70-16,-4-10-173 15</inkml:trace>
  <inkml:trace contextRef="#ctx0" brushRef="#br0" timeOffset="110626.93">18904 15012 1117 0,'0'0'102'0,"0"0"-11"15,0 0-48-15,0 0 15 16,0 0-18-16,0 0-13 16,49 112-21-16,-36-49 2 15,-3 2 0-15,0-2-6 16,-1-9 0-16,-3-7 1 15,-2-12 0-15,-1-11-6 16,-1-15 3-16,-2-6-9 16,1-3-1-16,2 0-1 15,6-14-1-15,5-11 12 0,3-3 6 16,9-4-2-16,2-2 5 16,12 0 5-1,7 2-10-15,5 6 2 0,-1 7-2 16,-6 5 3-16,-7 5 0 15,-8 5-6-15,-6 4 6 16,-5 0 0-16,-2 4-6 16,-1 13 4-16,-4 4-3 15,-3 7 0-15,-8 6 3 16,-1 4-3-16,-13 4 1 16,-21-1-3-16,-11-1 1 15,-10-8 1-15,-6-9-2 16,-1-14-15-16,4-9-35 0,8 0-30 15,11-11-57 1,10-7-40-16,17-1-42 0,12-1-30 16,19 1-46-16</inkml:trace>
  <inkml:trace contextRef="#ctx0" brushRef="#br0" timeOffset="110922.7">19741 15294 513 0,'82'-15'167'16,"-12"-1"39"-16,-12 3-35 15,-9-4-58-15,-11 0-23 16,-15-3-14-16,-11-4-19 16,-12-4-19-16,0-4-23 15,-19 0-12-15,-10 6 5 0,-2 9-1 16,1 7-7 0,5 8 1-16,6 2-4 0,8 2 3 15,4 19-2-15,5 14 2 16,2 14 0-16,3 6 0 15,21 8 0-15,10-2-10 16,7-3-19-16,5-10-12 16,2-7-7-16,-1-15-63 15,-5-10-24-15,-3-14 40 16,-5-2-18-16,-2-15 56 16,-2-14-91-16,-4-12-77 15,-3-1 63-15</inkml:trace>
  <inkml:trace contextRef="#ctx0" brushRef="#br0" timeOffset="111990.92">20494 14832 563 0,'0'0'451'15,"0"0"-398"-15,0 0-3 16,0 0 18-16,0 0 19 15,0 0-21-15,-6-56-8 16,6 56 11-16,0 0-3 16,0 12 2-16,0 34-22 0,0 32-15 15,0 28-9 1,1 8-11-16,7-6-3 0,2-15-1 16,-5-19-1-16,-2-14-6 15,-3-14-2-15,0-9-20 16,0-16-2-16,0-9-9 15,0-7-58-15,-3-5-41 16,-2 0-31-16,0-1-69 16,3-15-45-16,2-1-108 15</inkml:trace>
  <inkml:trace contextRef="#ctx0" brushRef="#br0" timeOffset="112373.44">21019 15288 719 0,'0'0'242'0,"0"0"-40"15,87 0-126-15,-49 0-32 16,4 0-23-16,1 0-18 15,-1 0-3-15,-6 0-19 16,-5 0-19-16,-4-8-99 16,-7-7-134-16,-9-7-10 15,-11-9-275-15</inkml:trace>
  <inkml:trace contextRef="#ctx0" brushRef="#br0" timeOffset="112548.07">20958 15025 942 0,'0'0'186'16,"0"0"-79"-16,113 0-95 16,-53 0-5-16,12 0-7 15,8 2-27-15,5 8-1 16,-3 1-22-16,-3 2-28 16,-9-6-56-16,-9-6-109 15,-8-1-171-15</inkml:trace>
  <inkml:trace contextRef="#ctx0" brushRef="#br0" timeOffset="117742.44">3132 15511 721 0,'0'0'15'0,"-97"0"122"16,63 0 24-16,4 0-29 15,12-4-18-15,9 1 3 16,6 0-24-16,3 0 92 15,0 0-106-15,24 2 35 16,22 1-44-16,27 0-56 16,30 0 24-16,21 4-18 15,16 7-18-15,11 2-2 16,7 2 7-16,9 0 0 16,6-1-1-16,6-1 2 15,1 1-1-15,-4-3-7 16,-2 1 0-16,-6 1 0 15,8 1 0-15,1 2 0 16,11 3-8-16,5 1 7 16,-2 4-3-16,-2 2-3 0,-4-1 4 15,-6 1 0-15,-3-5 3 16,2 0 1-16,-4-3-1 16,1 0 0-16,2-4-1 15,5-2-2-15,6-2 1 16,5-3 2-16,2 0 5 15,-7-1-2-15,-6-3-1 16,-8-1-2-16,-10-2-4 16,4 0 2-16,-3 0 2 15,4-2 2-15,5-9 0 0,1 2-2 16,2-1 0-16,2 0-12 16,3 1 12-16,1 1-2 15,4 3 4-15,-1-3-1 16,-2 3 4-16,-1 1-5 15,-4-3-7-15,0 5 6 16,-3-1 2-16,2 2-1 16,-8-3 3-16,-3 0-2 15,-9-5-1-15,-10-2-5 16,-9 0-1-16,-2 0 3 16,-9 0 3-16,-7 1 0 15,-8 3 0-15,-7 3 7 16,-3 4-6-16,-9 0-1 0,-13 0-4 15,-12 0 2 1,-12 4-5-16,-1 3-2 0,-1 3-4 16,4 1 6-16,4 3 2 15,0 3 4-15,-4-1 0 16,-4 0-1-16,-4-3 4 16,0 1-2-16,-2-1 0 15,-5-2 3-15,-6 0-3 16,-5-5-2-16,1-1-7 15,2-2 6-15,10-3-1 16,8 0-9-16,13 0 10 16,5 0-7-16,-2 0 10 15,-4 0-4-15,-8 0-2 16,-8 0 4-16,-8 0-1 0,-6-8-1 16,-12 0-2-16,-5-1 3 15,-5 2 1-15,-4 2-3 16,-4-3 4-16,-3 1-6 15,-3-7-8-15,0-5 6 16,0-6 9-16,0-11 0 16,0-6 0-16,-6-10 0 15,-3-11 2-15,-3-11 0 16,2-12-2-16,-1-10 0 16,-1-12 1-16,2-1 0 15,0-1 1-15,4 2 3 16,1 6-4-16,0 2 0 15,1 0-1-15,-1-1 0 0,-3-2 0 16,-3-5 1-16,1-2-1 16,-5-1 0-16,3 7 0 15,-1 9 0-15,0 17 1 16,3 22-1-16,0 11 7 16,2 8-5-16,-1 6-1 15,0 2 1-15,-4-3 1 16,-5-3-3-16,-6-7 1 15,-9-6-1-15,-5-5 0 16,-7 3-1-16,-3-3-3 16,-3 5 1-16,-3 5 2 15,-1 3-3-15,-6 6-1 0,-8 1 2 16,-8-1 1 0,-11-2 2-16,-7-8-1 0,-12-7 1 15,-6-8 2-15,-8-2 2 16,-10 0-3-16,-4-2 3 15,-1 1-4-15,-1 1-1 16,8 0 0-16,5 6 0 16,2 7 1-16,3 6-2 15,1 3 1-15,-4 3 0 16,-11 0 1-16,-12-3 8 16,-12-2-8-16,-12-2-3 15,-4-3 3-15,-5 0-2 16,2 0 1-16,-5 2 2 0,1-2 3 15,3 0-2 1,-4 2-2-16,11 1-4 0,6 2 2 16,10 7 1-16,4 5 1 15,-10 3 0-15,-10 1 7 16,-15-1-7-16,-16 0-5 16,1 1 1-16,-4 1 2 15,1 4 1-15,4 3 1 16,8-2 2-16,4 4-2 15,12-1-6-15,8-4 2 16,6 3 4-16,4 0 0 16,-4 1 0-16,-3 2 1 15,-7 6-1-15,-7 2-1 16,2 6-4-16,-5 0 1 0,4 8 2 16,-2 9-1-16,-3 3 2 15,2-1-1-15,-2-2-1 16,6 0-1-16,16-1 4 15,12 6-3-15,17 1 3 16,15 5 1-16,1 5 0 16,-1 1-1-16,-7 1 1 15,-5 3-1-15,-8 1-3 16,2 5 2-16,6-1 1 16,13 1-1-16,24 9 1 15,22 3-2-15,11 16 2 16,9 11 3-16,4 10-2 15,-4 9 0-15,1 1 3 0,-1 6-4 16,7 16-1 0,11 18-4-16,16 25 1 0,15 24 4 15,0 12-1-15,0 3-1 16,-3-12 2-16,-36-22 0 16,-19-22-13-16,-5-14 11 15,5-20 0-15,14-19-59 16,24-13 38-16,20-19-11 15,17-11-69-15,38-9 27 16,19-9 34-16,26-11-36 16,15-13-286-16,12-13-44 15</inkml:trace>
  <inkml:trace contextRef="#ctx0" brushRef="#br0" timeOffset="119565.61">17465 13067 569 0,'0'0'28'0,"0"0"112"16,0 0-2-16,0 0 1 15,0 0-34-15,0 0-15 16,0 0-53-16,59-38-1 16,-20 23-22-16,4 3 3 0,8-1-4 15,7 4 9-15,5 0 3 16,7 2-6-16,5 2-15 16,3 0-2-1,1 4 3-15,1-4-5 0,2 2 0 16,-1-1 4-16,-3-3-3 15,-3 0-1 1,-4-2-1-16,3 2-4 0,6 1 5 16,8-2 0-16,6 4 3 15,0 0-7-15,-1-1 5 16,-4 1-1-16,-4 2 5 16,-6-1-5-16,-4 2-6 15,-2-1 6-15,3-1 4 16,6 1-2-16,2 2-1 15,11 0-1-15,3 0 0 0,8 0 1 16,9 0 3-16,6 4-2 16,1 1 3-16,-4-1 35 15,-6 2 5-15,-8-1-3 16,-4-2-20-16,0 1-1 16,-2-1-3-16,0 1-7 15,-1 1 6-15,4 1-3 16,0 0 12-16,-1 5-11 15,1-2 14-15,-3 2 8 16,-6-3-21-16,-9 2-5 16,-8 2-6-16,-11 0 1 15,-4-1-4-15,-5 0 3 16,-6 1-2-16,-4 0-6 16,-1 2 0-16,-1 3 1 0,-1 0 2 15,5 0 4-15,5 2-4 16,2-1 1-16,9 1 1 15,5 3-2-15,8-1 2 16,12 1 0-16,11 5 6 16,10-1-8-16,4 8 10 15,1-4-8-15,-3 1 4 16,-3-4 6-16,-11-4 0 16,-9-5-11-16,-6-2-1 15,4-5 0-15,7-2-3 16,8-2 3-16,8-3 3 15,9-1-1-15,7-3 1 16,9 0-2-16,10 0 0 0,-1 0 2 16,4 0-3-16,-1 0-5 15,-10 5 4-15,-2 5 0 16,-7 0-10-16,-7 3-23 16,-10-2-3-16,-1 3-26 15,-3-2-12-15,0 0-51 16,-5-4-112-16,2-8-249 15</inkml:trace>
  <inkml:trace contextRef="#ctx0" brushRef="#br0" timeOffset="122949.17">11204 9634 1079 0,'0'0'54'0,"0"0"141"16,93 0-63-16,-35 0-7 16,18-7-54-16,12 1-34 0,18-1-28 15,12-3 18-15,12-1 11 16,10 1-15 0,7 0 10-16,5 2-22 0,4 4-11 15,3-1 0-15,4 2 1 16,-9 0 2-16,-14 2-1 15,-21 1 0-15,-25 0 1 16,-30 0-3-16,-26 0-20 16,-22 0-26-16,-16 0-48 15,0-5-108-15,-30-4 55 16,-12-8 15-16,-13-2-41 16,-3-8-40-16,0-7-31 15,3-4-30-15,7 1 69 16,5-2 205-16,8 3 79 0,2 2 98 15,7 1-7-15,0 1-5 16,4 3-25-16,2 4 2 16,4 4-41-16,-2 4-13 15,3 2-18-15,2 5-16 16,-2 1 1-16,7 5-20 16,4 3-15-16,4 1-12 15,0 0 17-15,6 5 26 16,18 14 1-16,7 8 6 15,8 2-10-15,4 1 10 16,2 1-9-16,2 2-11 16,-2 9-10-16,-4 6-17 15,-6 7 3-15,-12 4-9 16,-8 3-3-16,-14-1-2 0,-1 1 0 16,-13 2 0-16,-13 4-1 15,-11 1-4-15,-6-1-11 16,-12-5-88-16,-9-10-104 15,-1-21-305-15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20:04:19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2985 1038 0,'0'0'618'0,"0"0"-557"0,0 0 62 0,0 0 12 16,0 0-63-16,0 0-72 16,25 85 0-16,-14 5 0 15,2 22 0-15,-1 25 0 0,2 32 0 16,-1 27 0-1,-6 31 0-15,1 25 0 0,-5 16 0 16,0 15 0 0,-3 1 0-16,0-2 0 0,0-8 0 15,0-11 0-15,-11-16 0 16,-1-19 0-16,-4-25 0 16,1-24 0-16,-3-23 0 15,2-22 0-15,2-25 0 16,5-20 0-16,8-26 0 15,1-22 0-15,0-16 0 16,18-11 0-16,18-9 0 0,14-5 0 16,16 0 0-1,19-7 0-15,21-11 0 16,22 0 0 0,33 4 0-16,33 7 0 0,42 7 0 0,43 4 0 15,40 27 0-15,18 18 0 16,2 12 0-16,-19 7 0 15,-39-1 0-15,-49-5 0 16,-61-16 0-16,-57-15 0 16,-57-14 0-16,-32-12 0 15,-20-5 0-15,-5-28 0 16,-11-31 0-16,-13-32 0 16,-7-27 0-16,-5-35 0 0,1-36 0 15,5-41 0-15,19-48 0 16,11-43 0-16,5-35 0 15,28-19 0-15,13 0 0 16,12 31 0-16,12 37 0 16,9 40 0-16,6 46 0 15,2 36-135-15,-5 42-174 16,-15 49-282-16</inkml:trace>
  <inkml:trace contextRef="#ctx0" brushRef="#br0" timeOffset="563.67">4844 4593 1762 0,'0'0'124'0,"0"0"-81"16,0 0 75-16,0 0-118 15,0 0 0-15,0 0 0 0,-55 0 0 16,34 39 0-16,-1 14 0 16,8 11 0-16,4 3 0 15,4 1 0-15,6-7 0 16,0-10-28-16,13-8-36 16,11-11 0-16,9-8 0 15,9-8-20-15,13-3-45 16,12-9-132-16,9-4-171 15,5 0-471-15</inkml:trace>
  <inkml:trace contextRef="#ctx0" brushRef="#br0" timeOffset="889.86">5502 4768 1352 0,'0'0'162'0,"0"0"-57"16,-31-80 77-16,7 63-69 15,0 5-63-15,-3 2-31 16,5 7 0-16,-2 3-6 16,4 0-13-16,-2 11-1 15,0 14-2-15,1 11-1 16,3 12-2-16,5 2-18 16,7-1-18-16,6-6-12 15,0-11-4-15,10-8-13 16,11-12 21-16,7-9 39 0,1-3 11 15,-4-4 4 1,2-17-2-16,-2-8-2 0,6-4-41 16,2-9-65-16,5-8-46 15,2-4-32-15,6-1-117 16,2 4 99-16,3 4-209 16</inkml:trace>
  <inkml:trace contextRef="#ctx0" brushRef="#br0" timeOffset="1466.32">5948 4367 793 0,'0'0'336'0,"0"0"-174"15,0 0-29-15,0 0-57 16,0 0-38-16,0 0 51 0,-25 111-26 16,16-58-5-1,1 8-14-15,4 6-32 0,1 4-8 16,3 1-4-16,0-7 0 15,0-15-19-15,0-17-26 16,0-17 12-16,3-13 26 16,-3-3 7-16,0-15 21 15,0-14-21-15,-9-10-1 16,-9-6 1-16,-6 1 9 16,-1 4 26-16,-1 7 20 15,4 12-16-15,7 9-11 16,7 9-13-16,-2 3-15 15,3 17-1-15,-4 20-8 0,-5 12 9 16,7 7 0 0,0-3-9-16,6-4-35 0,3-12-34 15,10-11-8-15,19-15 15 16,5-11 51-16,8-6 20 16,7-25-1-16,3-10 0 15,2-12-3-15,6-6 4 16,1-3 1-16,7 3 6 15,-4 7 1-15,-4 5 17 16,-12 8 20-16,-12 11 0 16,-17 11 33-16,-14 12-10 15,-5 5-67-15,-11 19-1 0,-14 20-8 16,-5 12 8 0,3 11-27-16,9 1-12 15,9-4 14-15,9-6-26 0,0-10 18 16,24-11 18-16,12-3 12 15,18-3-14-15,17 3-119 16,23-4-129-16,33 3-519 16</inkml:trace>
  <inkml:trace contextRef="#ctx0" brushRef="#br0" timeOffset="2317.06">13227 4158 1235 0,'0'0'405'0,"0"0"-317"0,0 0-10 15,0 0 3-15,0 0-55 16,43 133 36-16,-43-36-34 15,0 24-12-15,-18 32 5 16,-6 28-14-16,-4 25-7 16,3 19 0-16,4 10 0 15,9 14 0-15,9 5 0 16,3 0 0-16,0-12 0 16,3-17 0-16,0-14 0 15,-3-23 0-15,0-18 0 16,0-28 0-16,-8-30 0 15,1-23 0-15,0-30 0 0,-1-18 0 16,4-18 0-16,2-13 0 16,2-6 0-16,0-4 0 15,0 0 0-15,0 0 0 16,21 0 0-16,24 0 0 16,25-8 0-16,27 0 0 15,18 3 0-15,26 5 0 16,32 0 0-16,39 20 0 15,39 13 0-15,32 16 0 16,26 10 0-16,12 8 0 0,-7 1 0 16,-20-1 0-1,-42-9 0-15,-50-8 0 0,-61-16 0 16,-50-17 0 0,-46-14 0-16,-29-3 0 0,-16-16 0 15,0-26 0 1,-10-21 0-16,-10-24 0 0,-6-21 0 15,-4-22 0-15,2-32 0 16,7-38 0-16,10-40 0 16,11-36 0-16,8-40 0 15,29-31 0-15,17-18 0 16,14-18 0-16,17 7 0 16,6 25 0-16,0 30 0 15,-9 42 0-15,-22 44 0 16,-27 42 0-16,-32 49-194 15,-11 58-288-15,-38 51-334 0</inkml:trace>
  <inkml:trace contextRef="#ctx0" brushRef="#br0" timeOffset="2829.34">14380 4742 1502 0,'0'0'200'0,"0"0"-118"16,0 0 63-16,0 0-73 16,0 0-72-16,27 113-1 15,-24-23 1-15,-3 5 3 16,0 3-3-16,0 5-6 15,0-5-38-15,0-9-104 16,-2-16-185-16,-8-17-191 0</inkml:trace>
  <inkml:trace contextRef="#ctx0" brushRef="#br0" timeOffset="3061.43">14246 5341 900 0,'0'0'493'15,"107"-53"-380"-15,-46 34 87 16,0 4-77-16,-1 2-86 16,-3 2-33-16,-6 4-4 15,-4 0-2-15,-3 2-7 16,2 2-45-16,-1 3-115 16,-1 0-135-16,-2 0-239 15</inkml:trace>
  <inkml:trace contextRef="#ctx0" brushRef="#br0" timeOffset="3328.78">14861 5208 1476 0,'0'0'161'0,"0"0"-14"15,13-97-18-15,-13 68-50 16,-5 7-56-16,-4 7-21 15,2 4 9-15,4 9-9 16,1 2-2-16,1 2-12 16,-4 24-4-16,-2 12 12 0,-3 12 3 15,0 5-7 1,4-1-27-16,2-7-6 0,4-10-33 16,0-10-15-16,0-12 15 15,15-6 22-15,10-9 21 16,10 0-89-16,6 0-140 15,4-17-117-15,3 1-249 16</inkml:trace>
  <inkml:trace contextRef="#ctx0" brushRef="#br0" timeOffset="3769.36">15150 5314 710 0,'0'0'323'0,"0"0"-266"16,0 0 56-16,0 0 97 15,0 0-76-15,3 89-57 16,-9-50-6-16,-4 5-11 15,0 0-27-15,0 0-17 0,-1-1-10 16,-2-1-3-16,1-8-3 16,2-6-2-16,2-8-18 15,2-12-38-15,5-8-28 16,1-6-5-16,0-25 43 16,1-15-103-16,15-14 83 15,4-6-31-15,5-4 53 16,5 4 46-16,4 4 26 15,4 6 34-15,6 2 36 16,4 1-16-16,6 3 11 16,-2 5-18-1,0 6-33-15,-5 6 1 0,-6 9 10 16,-8 9-24-16,-5 9-19 0,-4 6-8 16,-3 9-8-16,-2 20 1 15,-2 8 5 1,-7 6-7-16,-7 7 5 0,-3-1-1 15,0-1-7 1,-7-6-17-16,-13-8-7 0,-6-10-15 16,-7-10-4-16,-5-11 23 15,-2-3 3-15,5-3-23 16,0-16-64-16,8-5-148 16,10-5-162-16</inkml:trace>
  <inkml:trace contextRef="#ctx0" brushRef="#br0" timeOffset="4309.84">15703 5134 1001 0,'0'0'144'16,"0"0"5"-16,0 0 42 15,0 0-80-15,0 0-101 16,0 0-10-16,0 20 0 15,-18-1 0-15,-1 4 0 16,-1 5-8-16,5 2-26 16,5-3-24-16,3 0-29 0,5-6 10 15,2-9 12-15,0-7 36 16,12-5 29-16,6 0 0 16,4-4 10-16,2-14 4 15,0-3 42-15,0-5 10 16,-3-1-12-1,1 2 0-15,-4 4-11 0,-2 5 1 16,-2 7-9-16,-1 4-7 16,-1 5-6-16,1 0-21 15,1 19-1-15,1 8-10 16,-3 5 8-16,0 4 1 16,3-2-1-16,0-3 4 15,2-6 1-15,-3-11-1 16,2-4 0-16,-4-10 6 15,3 0 21-15,0-7 19 0,6-13-9 16,4-2-11-16,5 0-10 16,3 4 13-16,-2 5 3 15,-1 6-10-15,-6 7-6 16,-6 0-17-16,-5 12-1 16,-7 18-12-16,-6 8-24 15,0 8-56-15,-10 0-109 16,-10-5-177-16,-2-9-411 15</inkml:trace>
  <inkml:trace contextRef="#ctx0" brushRef="#br0" timeOffset="5882.09">14916 6838 780 0,'0'0'166'16,"0"0"56"-16,0 0-30 15,0 0-67-15,0 0-38 16,0 0-32-16,74 7-12 15,-74-6-12-15,0 2-9 16,-3 3-8-16,-13 4 19 0,-8 0 23 16,-7 7-19-1,-8 0-18-15,-12 3 6 16,-12 4-6-16,-11 4-11 16,-16 0 2-16,-7 0-7 0,-7-3-2 15,-8-3 0-15,-6-7-1 16,-11-4 0-16,-7-6 1 15,-7-5 3-15,-1 0 10 16,-7 0 0-16,-9 0 1 16,-12 0 2-16,-20 0-3 15,-7-3-9-15,-4-6 9 16,2-1-14-16,1 3 0 16,3 3 0-16,0 1 0 15,5 1 0-15,3-3 0 16,8-3 0-16,6-2 0 0,2-4 0 15,12-3 0 1,3-4 0-16,12-6 0 0,10-3 0 16,8-1 0-16,4 0 0 15,5 0 0-15,4-4 0 16,3-3 0-16,6-3 0 16,6-2 0-16,9 2 0 15,11 4 0-15,8 1 0 16,4 2 0-16,1 2 0 15,-8 3 0-15,-7-3 0 16,-3 3 0-16,-6 4 0 16,0 3 0-16,0 4 0 0,-3 2 0 15,-3 2 0 1,-2 0 0-16,-2-2 0 16,9 1 0-16,12-2 0 0,8-5 0 15,-16-2 0-15,-20-2 0 16,-13-2 0-16,-6 2 0 15,16 4 0-15,12 1 0 16,5 4 0-16,9 0 0 16,8 0 0-16,8 2 0 15,11 0 0-15,16 1 0 16,8 2 0-16,8 0 0 16,7 0 0-16,2 3 0 15,1-4 0-15,-3 1 0 16,-4-5 0-16,-5-2 0 15,-3-1 0-15,-2 1 0 0,0 1 0 16,6 2 0-16,-11 0 0 16,-6 3 0-16,-3 1 0 15,-1-1 0-15,9 4 0 16,9 0 0-16,5 1 0 16,1 1 0-16,3 2 0 15,3-1 0-15,3 3 0 16,8 0 0-16,4 3 0 15,3 0 0-15,0-2 0 16,0 2 0-16,0 0 0 16,6 0 0-16,21 0 0 15,7 0-80-15,5 2-196 0,4 1-183 16,-7-3-462 0</inkml:trace>
  <inkml:trace contextRef="#ctx0" brushRef="#br0" timeOffset="6482.67">7150 5395 609 0,'0'0'347'16,"0"0"-191"-16,0 0 58 15,0 0 5-15,0 0-49 16,0 0-56-16,66-46-22 16,-66 46-15-16,0 0-28 15,0 0-49-15,0 0 0 16,0 0 0-16,0 0 0 15,0 0 0-15,0 0 0 16,0 0 0-16,-2 0 0 16,-17 7 0-16,-14 15 0 0,-17 7 0 15,-16 8 0-15,-16 8 0 16,-9 1 0 0,-3 3 0-16,3-4 0 0,7-3 0 15,8-3 0-15,11-8 0 16,8-5 0-16,12-8 0 15,2-4 0-15,9-4 0 16,5-3 0-16,9-4 0 16,6-1 0-16,11 0 0 15,1 0 0-15,2-2 0 16,0 3 0-16,0 4 0 16,0 8 0-16,5 9 0 15,14 12 0-15,11 7 0 16,12 11 0-16,13 4 0 15,3 6 0-15,3 7 0 0,-4 1 0 16,-9 4 0-16,-2 4-6 16,-7 1-235-16,-9-5-343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20:05:03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4674 2707 242 0,'2'-72'1403'0,"-2"15"-1327"16,-3 14 1-16,-21 16 61 16,-6 11-42-16,-18 16-81 15,-17 14-15-15,-7 47 0 0,-3 37 0 16,10 39 0-16,17 36 0 16,17 25 0-16,13 20 0 15,12 15 0 1,6 1 0-16,0-4 0 0,15-13 0 15,-5-26 0-15,-7-27 0 16,-3-27 0-16,-25-15 0 16,-17-36-25-16,-16-38-88 15,-11-38-253-15,-4-34-27 16,-6-40 57-16,2-16-126 0</inkml:trace>
  <inkml:trace contextRef="#ctx0" brushRef="#br0" timeOffset="148.49">3545 4377 556 0,'0'0'114'0,"9"-120"81"0,18 72 43 16,7 10-23-16,14 5-66 16,13 9 6-16,20 5-67 15,20 5-77-15,11 4-11 16,6 3 0-16,-2 5-13 16,-1 2-73-16,-3 0-130 15,-5 5-88-15,-7 13-258 16</inkml:trace>
  <inkml:trace contextRef="#ctx0" brushRef="#br0" timeOffset="425.99">4983 4360 1521 0,'0'0'223'16,"0"0"-179"-16,110 0 100 0,-80 0-29 15,-9 0-115-15,-9 0 0 16,-9 0 0-16,-3 0 0 15,0 0 0-15,0 10 0 16,0 11 0-16,-12 16 0 16,-6 13 0-16,-4 10 0 15,1-2 0-15,-3-5 0 16,5-11-53-16,-2-13-57 16,3-14-60-16,0-15-44 15,1-1 53-15,-5-26 100 16,-3-12-80-16,3-6-145 0,2-5-124 15</inkml:trace>
  <inkml:trace contextRef="#ctx0" brushRef="#br0" timeOffset="739.2">5162 4459 813 0,'0'0'232'15,"0"0"-44"-15,0 0 45 16,91 47-46-16,-85-41-86 15,0 2-29-15,-3-4-10 16,-2 5-12-16,1 4-7 0,1 8-34 16,1 8 5-16,2 5-1 15,2 1-8-15,8-1 0 16,-2-6 0-16,2-6-1 16,-7-10-1-16,0-7-1 15,-5-5 4-15,-2 0-6 16,1-17 0-16,1-15 0 15,4-14-10-15,-1-12-3 16,5-9-8-16,6-4-24 16,12 3-35-16,16 2-47 15,21 5-44-15,23 10-47 16,20 9-125-16,20 5-324 0</inkml:trace>
  <inkml:trace contextRef="#ctx0" brushRef="#br0" timeOffset="1046.31">6622 3275 1475 0,'0'0'157'15,"-89"-33"-108"-15,62 33 63 16,10 43 2-16,7 32-39 15,3 35-10-15,4 29-65 16,1 19 0-16,2 9 0 0,0 4 0 16,0-9 0-16,18-9 0 15,12-14 0-15,15-12 0 16,14-14 0-16,19-20 0 16,16-19-80-16,16-28-49 15,13-30-93-15,6-16-113 16,-4-36-98-16,-7-22-378 15</inkml:trace>
  <inkml:trace contextRef="#ctx0" brushRef="#br0" timeOffset="1479.22">7778 3906 1528 0,'0'0'57'0,"0"0"-57"0,-109-58 0 0,72 51 6 15,10 7 20-15,-1 0-26 16,2 19 1-16,1 13 12 16,3 6-6-16,7 5 6 15,5 4-13-15,10 1-3 16,0 1 2-16,3-6-2 15,17-3-16-15,7-6 4 16,6-5 15-16,6-7 1 16,1-5 13-16,-6-6-13 15,-7-3 14-15,-13-4 14 0,-10-4 5 16,-4 0-14-16,0 0-11 16,0 5 7-16,-1 3-9 15,-10 7 7-15,-8 6 7 16,-4 3-16-16,-4 0-1 15,-1-1 0-15,4-4-4 16,5-3-4-16,8-8-51 16,10-4-74-16,1-4-102 15,28-6-127-15,19-21-432 16</inkml:trace>
  <inkml:trace contextRef="#ctx0" brushRef="#br0" timeOffset="1615.13">8117 4308 32 0,'0'0'1581'0,"0"0"-1581"16,28 128 0-16,-28-57 0 16,0 6 6-16,-7 5-6 15,-2 3-128-15,6-6-124 16,3-9-338-16</inkml:trace>
  <inkml:trace contextRef="#ctx0" brushRef="#br0" timeOffset="2519.86">8673 3878 1846 0,'0'0'38'0,"0"0"-17"15,0 0 14-15,0 0 18 16,0 0-53-16,0 0-20 16,18 46-113-16,-25-6-139 15,7 4-402-15</inkml:trace>
  <inkml:trace contextRef="#ctx0" brushRef="#br0" timeOffset="2685.54">8921 4306 1603 0,'0'0'63'0,"0"0"-63"16,0 0 0-16,-33 91 52 0,-3-46-18 15,-10 5-34 1,-3-1-1-16,-2-6-103 0,3-9-136 15,9-12-157-15</inkml:trace>
  <inkml:trace contextRef="#ctx0" brushRef="#br0" timeOffset="3288.28">9629 3979 1476 0,'0'0'265'0,"0"0"-265"0,0 0 0 16,0 0 66-16,0 0 41 15,0 0-87-15,55 117 6 16,-65-50-22-16,-14 0 2 16,-3-1-5-16,-4-5-1 15,3-6-8-15,1-14-6 16,10-13-20-16,7-12-5 15,7-13-10-15,3-3 46 16,19-16 3-16,14-18 7 16,11-11-5-16,2-8 5 15,0-7 10-15,5-3-8 16,7-3-1-16,1 2 12 0,1 10 3 16,-6 10-8-16,-14 16 3 15,-15 13-7-15,-13 7 6 16,-10 8-14-16,-2 0-3 15,0 25-16-15,0 16 7 16,-6 13 8-16,-6 2-1 16,-1-2 0-16,2-10-2 15,3-6-6-15,3-16 5 16,3-10 5-16,2-9-3 16,0-3 3-16,9 0 8 15,19 0 1-15,14-10-3 16,7-2-4-16,4 2 0 15,-4 3 19-15,-13 2-12 16,-14 3 5-16,-14 2-8 16,-4 0-6-16,-2 11-9 0,2 21 6 15,2 11 3-15,-3 6 2 16,-3 4-2-16,0-5 0 16,-19-3-6-16,-14-12-19 15,-6-11-49-15,1-15-94 16,12-7-176-16,20-22-396 15</inkml:trace>
  <inkml:trace contextRef="#ctx0" brushRef="#br0" timeOffset="3447.06">10964 4185 1798 0,'0'0'72'16,"0"0"-72"-16,0 0-148 0,0 0 148 15,0 0-16-15,0 0-117 16,63 22-381-16</inkml:trace>
  <inkml:trace contextRef="#ctx0" brushRef="#br0" timeOffset="3622.19">11486 4443 1065 0,'0'0'668'0,"0"0"-668"15,29 110-117-15,-38-62 117 16,-21 6 20-16,-18 7-20 0,-13 3-15 16,-11-3-41-16,1-7-55 15,5-16-129-15,14-15-318 16</inkml:trace>
  <inkml:trace contextRef="#ctx0" brushRef="#br0" timeOffset="4111.27">12748 3866 1384 0,'0'0'0'0,"-103"-32"-56"15,32 20 56-15,-3 10 42 16,6 2-26-16,4 10-10 16,16 18-5-16,20 10-2 15,19 5-7-15,9 9-8 16,31-1 15-16,20 2 1 15,20-2 6-15,10-1 14 16,9 0 3-16,-1 0 28 16,-9-4 26-16,-12 0-8 0,-22-6-12 15,-27-1-3-15,-19 1-12 16,-12-2-18-16,-35 3-1 16,-19-2-16-16,-12-1 1 15,-8-1-6-15,1-5-2 16,9-5 0-16,15-8-8 15,19-12-21-15,18-7-24 16,15 0-16-16,9-19 29 16,11-9-57-16,20-3-142 15,18 4-172 1,11 6-6-16</inkml:trace>
  <inkml:trace contextRef="#ctx0" brushRef="#br0" timeOffset="4479.79">13194 4536 1688 0,'0'0'4'0,"84"-16"-4"16,-59 7 0-16,-4 4 61 16,-11 2 42-16,-5 1-77 15,-2 2-18-15,-3 0-8 16,0 10-11-16,0 17-2 15,0 12 13-15,0 11 1 16,0 6-1-16,-9 2-5 0,-3 5 5 16,-7-4 2-1,0-6-1-15,3-5 2 0,1-9-2 16,5-10 0-16,7-11 0 16,3-8 2-16,0-7 1 15,21-3 7-15,16 0 6 16,14-7-16-16,16-13-1 15,16-6-6-15,17-8-25 16,20-5-48-16,13-7-55 16,8-11-124-16,-5-9-5 15,-11-11-76-15,-20-7-163 16</inkml:trace>
  <inkml:trace contextRef="#ctx0" brushRef="#br0" timeOffset="4743.08">13855 3525 1577 0,'0'0'91'16,"90"-75"-85"-16,-9 61-2 15,20 14 46-15,15 6 41 16,9 32-48-16,-3 28 9 16,-11 26-13-16,-16 25-15 31,-19 24-9-31,-20 22-3 0,-18 16 3 15,-24 19-2-15,-17 8-13 0,-51-15 0 16,-40-16-3-16,-34-29-12 16,-24-37-14-16,-4-31-25 15,16-37-71-15,36-31-120 0,43-16-90 16,53-42-436-16</inkml:trace>
  <inkml:trace contextRef="#ctx0" brushRef="#br0" timeOffset="5178.51">16845 3548 1726 0,'0'0'0'15,"0"0"-142"-15,-113-78 142 16,28 62 18-16,-7 15 12 16,-4 1-28-16,4 27 1 15,14 10-3-15,17 13-1 16,24 9-6-16,26 8-17 16,14 6 7-16,43-1 17 15,25-4 1-15,21-10 4 16,15-5 5-16,4-8 18 15,-1-7 14-15,-10-4-10 16,-16-8-4-16,-22 1 30 0,-26-2-16 16,-30 1-22-16,-16 8-20 15,-45 7-3-15,-32 5 3 16,-22 2 0-16,-16-2 0 16,-9-1 0-16,1-5-8 15,7-8-42-15,21-12-53 16,28-14-35-16,36-6-120 15,41-12-193-15</inkml:trace>
  <inkml:trace contextRef="#ctx0" brushRef="#br0" timeOffset="5628.22">17239 4357 822 0,'0'0'348'16,"0"0"-329"-16,0 0-18 15,0 0 63-15,0 0 87 16,0 0-20-16,47 0-21 16,-39 0 2-16,1 0-74 15,4 0-22-15,1 0 27 16,1 2-34-16,2 7-9 16,-1 6-1-16,-1 7-6 15,-3 5 3-15,-5 5 0 16,-7 5-5-16,0 4 8 15,-8 3 1-15,-12-2 0 16,-9-2-4-16,-9-8-3 16,-10-5 0-16,-16-11 5 0,-15-10-16 15,-7-6-5 1,8-8-27-16,23-8-39 0,37 4 10 16,28 6 79-16,59 6 82 15,28 11-33-15,12 32 56 16,-9 13-24-16,-22 11-25 15,-28 6-29-15,-31 4-10 16,-19 4-17-16,-47 5-8 16,-33 1 6-16,-33-9-3 15,-27-8-11-15,-23-11-21 16,-16-12-31-16,-6-11-76 16,11-19-171-16,20-17-484 15</inkml:trace>
  <inkml:trace contextRef="#ctx0" brushRef="#br1" timeOffset="11503.72">7294 6667 1467 0,'0'0'33'16,"0"0"1"-16,0 0 38 0,0 0 41 16,-96-50-25-1,26 50-49-15,-15 15-21 0,3 11-12 16,12 9-3 0,19 2-3-16,23 3-11 0,22-2-23 15,6-1-2-15,30-4 35 16,23-5 1-16,19-5 13 15,10-5 4-15,3-8 7 16,-4-6-3-16,-10-4 8 16,-16 0 11-16,-13 0 10 15,-15 0-36-15,-15 0 0 16,-9 0 1-16,-3 14-15 16,0 20-3-16,0 14 3 15,0 5 0-15,-11 2-3 16,-8-8 2-16,-4-7 1 15,0-10-1-15,-1-10 1 16,2-9-8-16,3-5-15 0,5-6-5 16,6 0-4-16,4-4-19 15,4-15-41-15,1 1-80 16,26-3-153-16,18 2-302 16</inkml:trace>
  <inkml:trace contextRef="#ctx0" brushRef="#br1" timeOffset="11689.97">7780 7213 466 0,'0'0'1096'16,"0"0"-1074"-16,0 0 37 16,30 89 115-16,-29-31-75 15,-1 14-67-15,-1 8-22 0,-13 4-10 16,-5-1 0-16,-1-5-14 15,2-4-65-15,4-8-188 16,8-16-379-16</inkml:trace>
  <inkml:trace contextRef="#ctx0" brushRef="#br1" timeOffset="12741.1">6807 8724 1449 0,'0'0'152'0,"0"0"-63"16,0 0 40-16,0 0-41 15,0 0-60-15,0 0-9 16,9 101-4-16,-43-51-7 0,0 2-4 15,-7-3-4-15,2-6 0 16,5-6-4-16,12-15-5 16,7-11-13-16,15-11 20 15,0 0 2-15,18-20 24 16,15-13-12-16,10-11 5 16,6-4 21-16,5-2-26 15,2-4-12-15,5 1 0 16,1-1 0-16,-1 4 0 15,-9 10 0-15,-4 7 0 16,-11 12 0-16,-7 7 0 16,-9 10 0-16,-11 4 0 15,2 0 0-15,0 18 0 16,3 16 0-16,-3 11 0 0,-1 5 0 16,-10 2 0-16,-1 2 0 15,0-4 0-15,-9-1 0 16,-3-5 0-16,-1-5 0 15,4-9 0-15,1-10 0 16,5-11 0-16,3-4 0 16,0-5 0-16,0 0 0 15,0 0 0-15,8 0 0 16,8-8 0-16,5-5 0 16,6-2 0-16,-2-4 0 15,0 2 0-15,-5 0 0 0,4 2 0 16,-8 6 0-1,-2 5 0-15,2 4 0 16,2 8 0-16,4 23 0 16,2 8 0-16,0 9 0 0,-9 2 0 15,-9 5 0-15,-6 2 0 16,0 2 0-16,-22-1 0 16,-13-7 0-16,-7-12 0 15,-8-8 0-15,-8-7 0 16,-2-9 0-16,-3-7 0 15,2-5 0-15,0-3 0 16,-2 0 0-16,5-1-36 16,12-9-13-16,10 4-20 15,15 0-32-15,12 1-33 0,5 2-35 16,4 0-74 0,7 3-329-16</inkml:trace>
  <inkml:trace contextRef="#ctx0" brushRef="#br1" timeOffset="14171.45">7093 10832 1041 0,'0'0'146'16,"0"0"-8"-16,0 0 43 0,0 0-44 16,-23-72-84-1,-15 69-36-15,-9 3-7 0,-4 3-2 16,2 19-6-16,6 8-2 15,10 7-4-15,10 5-3 16,10 0-4-16,10 0-12 16,3-5 0-16,6-6 20 15,24-4 3-15,7-7 9 16,12-3 10-16,3-3 16 16,3-4 8-16,-2-4-5 15,-9 0-6-15,-11-3 1 16,-12-1-12-16,-9 6-11 15,-9 4-10-15,-3 9-7 0,0 11 6 16,-12 9-3 0,-13 5 4-16,-7 1 5 15,0-2-3-15,-1-9 0 16,6-4-4-16,8-13-10 0,8-9-17 16,5-7-4-1,2-3 1-15,1-6 19 0,0-12-98 16,3-3-94-16,0-1-82 15,25 0-312-15</inkml:trace>
  <inkml:trace contextRef="#ctx0" brushRef="#br1" timeOffset="14703.5">7514 11434 1162 0,'0'0'186'0,"0"0"-88"0,0 0 125 15,0 0-70-15,0 0-84 16,0 0-28-16,75-55-5 16,-71 51 29-16,1 0-51 15,-2 2-14-15,4 2 0 16,2 0 0-16,6 6 0 16,9 15-8-16,3 8 4 15,-5 4 1-15,-2 6 3 16,-12 1-12-16,-8 2-3 0,0 1-5 15,-8-3-4 1,-12-1 1-16,1-1 9 0,-8 0-2 16,2-3 16-1,-1-6 1-15,4-7 2 0,7-9-2 16,6-6-1-16,9-6 0 16,0-1 10-16,0 0 12 15,19-8-10-15,5-8-11 16,7-1 2-16,2 0 2 15,-3 2-3-15,-9 4 15 16,-5 5-8-16,-5 6-9 16,-1 0-7-16,-1 20 6 15,2 12-6-15,-1 8 6 16,-7 0 0-16,-3 0 0 16,0-8 1-16,-18-5-2 15,-12-7-2-15,-7-3-1 0,-6-6 5 16,0 1-1-16,-3-3-4 15,-1 2-24 1,-5 2-40-16,-3 6-100 0,-6 4-140 16,-11 10-334-16</inkml:trace>
  <inkml:trace contextRef="#ctx0" brushRef="#br1" timeOffset="15532.87">6928 13654 830 0,'0'0'209'0,"0"0"-150"16,90-78 51-16,-74 56 15 15,-7 7-12-15,-6 4-11 16,-3 5-51-16,-2 4-28 16,-23 2-13-16,-14 5-1 15,-13 19-3-15,-6 7 0 16,-2 6-6-16,8 3-6 15,7-3-2-15,14-1-6 16,16-5-15-16,15-4-11 16,15-10 15-16,34-5 25 15,20-7 11-15,11-5 0 16,1-3 11-16,-5-8 17 0,-12 2-2 16,-12 6-25-16,-13 3 9 15,-11 0 16-15,-14 21-15 16,-14 12-20-16,0 8-2 15,-21 7 9-15,-22 4 8 16,-14 2-4-16,-10 1-7 16,-8-1 1-16,-4-7-2 15,6-7-4-15,13-13-1 16,19-12-25-16,14-11-46 16,21-4-19-16,6-8 45 15,16-16-47-15,28-2-119 16,18-2-210-16,17-3-376 15</inkml:trace>
  <inkml:trace contextRef="#ctx0" brushRef="#br1" timeOffset="16302.93">7486 14046 1123 0,'0'0'101'0,"0"0"-100"16,0 0 47-16,0 0 125 15,0 0-77-15,0 0-62 16,73-75 14-16,-43 62-21 16,3 1-12-16,1 4 2 15,2 1-17-15,-1 5 3 0,-2 2-3 16,-3 0 0-16,-7 4-3 16,-4 14-2-16,-7 6-8 15,-3 5-5-15,-6 4 13 16,-2 3-3-16,-1 0 5 15,0 2 2-15,-19 0-3 16,-5-1 1-16,-10-4 3 16,-5 1 0-16,-6-5 3 15,-3 0 0-15,1-4 1 16,2 0 2-16,3-2 4 16,5-6-4-16,9-2 13 15,8-4-8-15,8-6 24 16,6-3 2-16,5-2-2 0,1 0-2 15,0 0-11 1,0 0-8-16,0 0 0 0,0 0-1 16,0 0 1-16,0 0-1 15,0 0 3-15,0 0-9 16,0 0-3-16,0 0-2 16,0 0 2-16,0 0-1 15,0 0 5-15,9 0 8 16,22 0 1-16,23 0-11 15,23 0-5-15,22 0 14 16,11-1 18-16,12 0-33 16,5-1 0-16,0 2 0 15,-6 0 0-15,-14 0 0 16,-20 0 0-16,-20 0 0 16,-24 3 0-16,-21 1 0 15,-16-1 0-15,-6 0 0 16,0 1 0-16,-7 2 0 15,-6 2 0-15,-4 0 0 0,4-1 0 16,1 0 0-16,4-1 0 16,1-2 0-16,4-4 0 15,3 3 0-15,0-2 0 16,0-1 0-16,0 0 0 16,0 0-9-16,0 1-43 15,12-1-25-15,9 0-24 0,9 0-95 16,5 0-104-1,-2-17-324-15</inkml:trace>
  <inkml:trace contextRef="#ctx0" brushRef="#br1" timeOffset="19626.79">6986 14805 1128 0,'0'0'132'16,"0"0"-96"-16,0 0 168 16,0 0-112-16,0 0-2 0,0 0-68 15,0 0-6-15,33-22-14 16,-33 22-2-16,0 17 0 16,0 2 1-16,0 5-1 15,-12-3 0-15,-4-1 1 16,-4-4-1-16,-4-4 1 15,-7-1 0-15,-6 2 1 16,-14-8-1-16,-13-4 2 16,-21-1 0-16,-18-6-3 15,-18-14 0-15,-8-8 1 16,-9-6 3-16,-5-4-1 16,-9-5 5-16,-11-7-5 15,-10-3 14-15,-6-5-4 16,2-4-5-16,8-5 7 15,14-3 3-15,13-8 4 0,17-4-5 16,21-3 17-16,17-4 2 16,13-3 5-16,11-10-10 15,6-4 0-15,8-13-21 16,0-9-10-16,1-13 0 16,6-20 0-16,3-12 0 15,5-9 0-15,9 5 0 16,1 12 0-16,9 10 0 15,3 7 0-15,2-2 0 16,-2-5 0-16,3-16 0 16,3-7 0-16,6-5 0 15,0-1 0-15,12 7 0 16,22 5 0-16,11 5 0 0,10 3 0 16,3 11 0-16,2 9 0 15,-3 10 0-15,-4 9 0 16,-2 3 0-16,1 2 0 15,2 6 0-15,1 3 0 16,0 8 0-16,2 10 0 16,1 6 0-16,5 9 0 15,1 11 0-15,5 4 0 16,-1 4 0-16,2 0 0 16,-3 4 0-16,-1 2 0 15,3 5 0-15,2 3 0 0,7 5 0 16,13-1 0-16,10 3 0 15,10 1 0-15,5 4 0 16,5 1 0-16,-2 2 0 16,-1 5 0-16,0 3 0 15,-1 6 0-15,-6 0 0 16,-2 2 0-16,-6 1 0 16,-5 6 0-16,-4 0 0 15,-6 7 0-15,-12 0 0 16,-13 0 0-16,-17 0 0 15,-13 7 0-15,-8 2 0 16,-8-1 0-16,-1-4 0 16,-4 1 0-16,-3 1 0 15,-4-4 0-15,-1 0 0 16,-4-1 0-16,0 1 0 16,0-1 0-16,0-1 0 0,0 1 0 15,0 1 0-15,0-2 0 16,0 0 0-16,-10 0 0 15,-6-2 0-15,-4-13 0 16,-7-1 0-16,-3-1 0 16,-4-5 0-16,-4 4 0 15,-6-4-6-15,-4-1 2 16,-3-3 0-16,-1-3 4 16,6-5-7-16,1-2 7 15,9-1 0-15,8 6-1 16,11 6 1-16,4 3 4 0,3 4-4 15,-1 1 5-15,4 2-1 16,-1 2 5-16,2 4-9 16,2 3 0-16,1 3 0 15,0-1 0-15,1 3 0 16,1-2 0-16,-2 0 0 16,0 3 0-16,3 0 0 15,0 0 0-15,0 0 0 16,0 0 0-16,0 0 0 15,0 0 0-15,0 0 0 16,0 3 0-16,12 14 0 16,6 4 0-16,12 4 0 15,8 7 0-15,10 5 0 0,15 4 0 16,8 3 0-16,2-2 0 16,-4-4 0-16,-9-1 0 15,-13-3 0-15,-12-6 0 16,-19 1 0-16,-16 1 0 15,-4 2 0-15,-41 6 0 16,-28 1 0-16,-18 3 0 16,-14 2 0-16,4 5 0 15,10 12 0-15,18 16-6 16,25 21-94 0,27 9-151-16,21 2-548 0</inkml:trace>
  <inkml:trace contextRef="#ctx0" brushRef="#br1" timeOffset="22808.12">7638 3687 229 0,'0'0'392'0,"0"0"-336"16,0 0 47-16,0 0 62 15,0 0-62-15,0 0-21 16,0 0 16-16,-30-82-13 15,30 66-8-15,0 0-14 16,0-1 4-16,0-2 7 16,0-1-17-16,15-4-15 15,3 1-12-15,5-8-4 16,5 1-2-16,2-1 9 16,1 1 5-16,3 5-8 15,0-1-26-15,2 3-1 16,6-3-1-16,6-1 1 15,8-2-3-15,10-1 1 0,6 3 8 16,5 2-1-16,-7 5 5 16,-7 4 5-16,-5 5-14 15,-1 1 6-15,2 5-1 16,3 2-9-16,0 3 1 16,-4 0-1-16,-4 0 0 15,-6 3 0-15,-2 5 0 16,-3 3 2-16,0-2 0 15,1 2 2-15,5 5-1 16,5 1-3-16,3 4 1 16,1 3 3-16,-3 3 4 15,-5 3 2-15,-3 2-6 16,-6 2 0-16,-3-1-2 0,-5 1-1 16,-5-1-1-16,-1 1 3 15,-5-3-3-15,1-3 9 16,-4-3-4-16,-2-2-3 15,-6-6 2-15,-3-7-1 16,-4-4-1-16,-4-6 4 16,0 0-3-16,0 0-2 15,0 0 4-15,0 0-5 16,0 0 0-16,2 0 0 16,4 0 0-16,1-6-6 15,5-5-63-15,6-11-18 16,-3-3-69-16,4-5-48 15,-4-1-81-15,0 3-66 0,-3 3-296 16</inkml:trace>
  <inkml:trace contextRef="#ctx0" brushRef="#br1" timeOffset="23225.32">9707 3117 1025 0,'0'0'64'0,"0"0"32"15,0 0 105-15,0 0-9 16,-21-72-96-16,18 65-23 16,0 3 16-16,1 0-15 15,1 2-12-15,1 2-17 0,0 0-15 16,0 0-30-16,0 0 0 16,0 0 0-16,0 0 0 15,0 7 0-15,0 11 0 16,0 13 0-16,0 6 0 15,0 7 0-15,9 5 0 16,7 3 0-16,-2 3 0 16,5-1 0-16,2-2 0 15,0-1 0-15,1-3 0 16,-8-7 0-16,-10-3 0 16,-4-2 0-16,-3 0 0 15,-28 3 0-15,-9-3 0 16,-17 0 0-16,-7-8 0 0,-8-3 0 15,1-6 0 1,8-1 0-16,11-7-43 0,18-1-62 16,14 3-64-16,11-2-162 15,9-1-252-15</inkml:trace>
  <inkml:trace contextRef="#ctx0" brushRef="#br1" timeOffset="25186.7">7823 2527 1244 0,'0'0'96'0,"0"0"-9"16,0 0 100-16,98-77-37 15,-74 62-72-15,-9 6-42 0,-3 6 34 16,-9 1-58-1,0 2-8-15,0 0-4 0,0 0 0 16,3 5-13-16,2 17-5 16,5 9 18-16,-1 7-1 15,1 4-4-15,-5 0 2 16,-5-8-6-16,-3-4-13 16,0-4 2-16,-8-8-6 15,-11-6-2-15,-3-3-8 16,2-9 12-16,1 0 15 15,2-9 9-15,2-13 9 16,3-3-9-16,2-5-20 16,4 0-73-16,3 0-88 15,3 2 27-15,0 9-36 16,15 5-87-16,6 8 12 0,6 3 68 16,1 3 22-1,-1 0 140-15,-2 0 35 16,-7-1 83-16,-3-4 33 15,0-2 105-15,-6-5 34 0,-2 2-52 16,-1 0-22-16,-3 2-26 16,-1-1 5-16,1 2-49 15,1 1-16-15,-4 5-45 16,0 1-20-16,0 0-27 16,5 0-3-16,-1 7-19 15,5 15-43-15,4 9 44 16,4 8-15-16,-1 0-11 15,2-5 16-15,3-6-11 16,-2-6-26-16,-2-9 22 0,4-9 42 16,-8-4 1-16,-1 0 13 15,-1-14 0-15,-4-8-4 16,-1-2-9-16,0-3 5 16,-2-1-4-16,1 5 4 15,1 1 1-15,2 6-6 16,0 10 0-16,0 3-5 15,5 3-12-15,8 6-11 16,4 11-3-16,5 3 9 16,0 1-16-16,4-4 1 0,2-5 10 15,0-5 15 1,-6-7 12-16,-5 0 5 0,-7-7 2 16,-4-14 4-16,0-4 5 15,0-5-2-15,-3 2-2 16,2 3-12-16,-4 3 2 15,-2 7 4-15,-1 2-1 16,-3 7-3-16,0 5-2 16,0-1 2-16,-3 2-2 15,0 0-9-15,0 0-6 16,0 6-5-16,0 8 19 16,-6 2 1-16,1-4 1 15,0-2-1-15,0-3 0 16,-1-2-17-16,2-3 14 15,-4 1 3-15,1 1 6 0,1 1 18 16,1 6-21-16,5 2-3 16,0 4-3-16,2 3 3 15,19-1 2-15,4-1 5 16,6-4-2-16,1-5 1 16,-4-5-2-16,0-3-3 15,-5-1 2-15,1 0-3 16,-2-6-32-16,5-8-87 15,-6-5-74-15,4-7-188 16</inkml:trace>
  <inkml:trace contextRef="#ctx0" brushRef="#br1" timeOffset="25523.11">9070 2308 891 0,'0'0'60'16,"0"0"51"-16,0 0 117 15,0 0-81-15,0 0-82 16,0 0-27-16,-12-52 0 16,11 51-1-16,-4 1-30 15,-4 0-7-15,-2 0-3 16,0 14-4-16,0 5-3 0,1 7 6 15,7 4-1-15,3 2 3 16,0 1-5-16,3 0-12 16,18-4-8-16,6-8-4 15,7-8 14-15,3-9 4 16,5-4-7-16,0 0-18 16,-3-11-47-16,-1-1-114 15,-7-5-153-15</inkml:trace>
  <inkml:trace contextRef="#ctx0" brushRef="#br1" timeOffset="28163.85">10360 3849 281 0,'0'0'300'15,"0"0"-211"-15,0 0 65 16,0 0 31-16,0 0-91 0,0 0-7 16,3-39-4-16,7 20-26 15,1-5-24-15,4-2 11 16,0-5-4-16,1-5 4 16,7-3-1-16,2-1-1 15,5 1-9-15,4 0-15 16,5 2 6-16,6 2 1 15,7-1 8-15,7-1-17 16,7-1-7-16,3 0 1 16,7-3-2-16,0 0-7 15,4 2 5-15,-2 1 3 0,-5 4 5 16,-6 1 0-16,3 2-10 16,5 1 4-16,4 4-8 15,3-1 5-15,1 2 1 16,1 3 12-16,3 1-17 15,1-1 3-15,0 3-2 16,-11 2 2-16,-5 6-4 16,-8 5-2-16,-4-2 2 15,-1 3 1-15,-2 1 1 16,1-1-2-16,5 0 4 16,1 0-4-16,5-2 5 15,2 2 6-15,1 2-11 0,3 0 3 16,2 0 1-1,3 0-2-15,-2-2 3 16,-1 2 2-16,-3-2-7 0,-2-1 0 16,2 1 0-16,6 1 3 15,5-1-2-15,2 2-1 16,2 0 2-16,-2-1 4 16,1 0-2-16,-3 1-1 15,-3 0 1-15,-3 1-2 16,0 1 1-16,4-1 3 15,1 2 1-15,4 0-5 16,0 0-2-16,-2 0 0 0,2 3-3 16,-3 7 3-1,-2-1 2-15,-4 3-2 0,-6-1 2 16,3 2-1 0,-1 1-1-16,0 1 2 0,-1 1 0 15,-3 1 1-15,-7 0 3 16,-4-1-4-16,-4 1 3 15,-2-2 1-15,0 1-6 16,0 5-2-16,-4 0 1 16,-2 1 0-16,-2-1 1 15,-1 0 0-15,-4-2 2 16,0-2 3-16,-5 0 1 16,-2 0 1-16,-4-2-6 15,-2 3-1-15,-2-3 1 16,-4 0-2-16,-5 1 1 15,-3-5 0-15,-2 1 0 0,-4-5 0 16,1 1 1-16,-2-1 0 16,1-2 0-16,-2 2 0 15,0-5 1-15,-1 1-1 16,-2-1 2-16,-1-2-2 16,-2 0 0-16,0 0 0 15,0 0 0-15,0 0 4 16,0-7-1-16,-6-10-4 15,-4-9-1-15,-1-2 1 16,-2-3 0-16,2 0 3 16,1 2-5-16,-3-3 2 0,1 1 0 15,-5-1-2 1,-1-4 2-16,-3 2 0 0,-1 1 2 16,1 4-1-16,2 6 3 15,4 7-4-15,3 4 1 16,4 6 6-16,4 3-6 15,4 3 2-15,0 0-3 16,0 0 0-16,0 0 0 16,0 0-8-16,0 0 6 15,0 0-6-15,0 11 4 16,0 6 4-16,6 10-3 16,6 5 6-16,3 6-5 15,3-1 6-15,0 0-7 16,1-4 3-16,-1 0 0 15,-2-2 0-15,-4-1 0 0,-6-2 0 16,-6-3 0-16,0-2-1 16,-9 0 1-16,-19-2 2 15,-11-3-1-15,-11 1 4 16,-6 1-5-16,-3 2-6 16,-2 3-28-16,1 3-36 15,4 3-34-15,9 2-95 16,19-5-120-16,26-5-306 15</inkml:trace>
  <inkml:trace contextRef="#ctx0" brushRef="#br1" timeOffset="30083.21">17813 4550 666 0,'0'0'366'0,"0"0"-337"15,0 0 24-15,0 0 142 16,0 0-84-16,0 0-81 15,17-16-27-15,-17 16 5 16,0 0 6-16,0 0 8 16,0 0 13-16,0 0 19 15,2 0-13-15,-1 0-14 16,2 5-24-16,0 13 3 16,1 7 4-16,-1 2 1 15,0-1-11-15,-1 4 8 16,-2 1-7-16,0 3 7 15,0 5 3-15,0 2-5 0,0 4 2 16,0 2 0-16,-6 1 1 16,-2 5-8-16,-2 2 6 15,-1 3-2-15,-2 5 6 16,-2 1-6-16,-3-2 7 16,0-1 0-16,-5-3 0 15,-3-1 0-15,-4-3-11 16,-1 4 8-16,-3-2 1 15,-2 2-6-15,0 0 0 16,-4 2-4-16,4 3 1 0,-1 0-1 16,-2 2 0-1,-3-8 4-15,-1-1-2 0,-6-2 2 16,-8 0-3-16,-5-2 3 16,-7 0-3-16,0-6 2 15,0 1-6-15,3-3 3 16,1-2 0-16,3-6 1 15,4-5-1-15,8-4-3 16,4-5 3-16,7-4 2 16,0-2-2-16,-4-4-2 15,-5 1 2-15,-7 2-1 16,-5 0 1-16,-4 0 4 16,-4 4-1-1,4-1 0-15,1-5-2 0,4 0 2 16,2-3 2-16,3-5-5 0,-3-1 0 15,1-2 0-15,-3 1 0 16,-5-1 0-16,-10 1 0 16,-17 6 5-16,-14-1 2 15,-5-1 10-15,-1 3-13 16,7-1-2-16,7 2 1 16,8-5 1-16,8-3-3 15,10-3 2-15,3 0 0 16,0-3 5-16,-5-11 0 15,0-3 7-15,-3-2-1 16,1 2 1-16,2 2-7 16,1 2-1-16,4 0 6 0,-1 3-10 15,4 0 2 1,2 0 4-16,2-2 0 0,3-3-6 16,2-1-3-16,0-2 0 15,-1-2 0-15,2-1 0 16,1 0 0-16,3-3 0 15,-2 2 0-15,-2-2 0 16,-2-1 0-16,0 1 0 16,5 0 0-16,3 0 0 15,4-1 0-15,2-3 0 16,-1-1 0-16,0-3 0 16,-3-4 0-16,0 0 0 15,3 4 0-15,1 1 0 16,7 1 0-16,5 2 0 15,4 3 0-15,2-3 0 0,4 1 0 16,-3-4 0-16,2-1 0 16,-2-4 0-16,0 0 0 15,2-3 0-15,-4 3 0 16,-2-3 0-16,0-1 0 16,-1 1 0-16,3-1 0 15,6 2 0-15,2-1 0 16,2 3 0-16,1-1 0 15,-1-1 0-15,-1 1 0 16,2-2 0-16,-1 1 0 16,-4 0 0-16,4 0 0 15,0 3 0-15,3-1 0 16,2 1 0-16,2 0 0 0,-2 0 0 16,1 4 0-16,1-1 0 15,-2 4 0-15,1 1 0 16,1 2 0-16,0 1 0 15,6 5 0-15,0 0 0 16,-1 5 0-16,2 3 0 16,1 5 0-16,1 0 0 15,0 2 0-15,0 3 0 16,0-4 0-16,0-2 0 16,-2-2 0-16,-1-3 0 15,2-6 0-15,-2-1 0 16,1-8 0-16,-1 1 0 0,2 0 0 15,-1-1 0 1,-1-2 0-16,2 1 0 0,-2-7 0 16,-1 1 0-16,-1 2 0 15,0 6 0-15,2 7 0 16,0 7 0-16,0 4 0 16,3 0 0-16,0 7 0 15,0-1 0-15,0 2 0 16,0 0 0-16,0 0 0 15,0 0 0-15,0 8 0 16,0 14-199-16,-3 5-298 16,-11 2-128-16</inkml:trace>
  <inkml:trace contextRef="#ctx0" brushRef="#br1" timeOffset="30502.39">11813 4763 891 0,'0'0'27'0,"0"0"182"15,0 0-9-15,0 0-55 16,0 0-41-16,0 0-37 16,-36 8-12-16,27-5-27 15,3 0-17-15,3 0-1 16,2-3-7-16,1 2 1 16,-2-2-2-16,2 0 0 15,0 0 0-15,0 0 24 16,0 0 33-16,0-4 3 15,0-8-3-15,0-5-28 0,6-5-15 16,9-3 10-16,6-3-18 16,2-3-8-16,5 4 0 15,0 1 0-15,2 3 0 16,4 4 0-16,-1 5 0 16,4 5 0-16,1 8 0 15,2 1 0-15,4 11 0 16,1 13 0-16,3 7 0 15,-6 2 0-15,-3 3 0 16,-5-4 0-16,-10-2 0 16,-5-5-35-16,-5-8-35 15,-4-6-20-15,-1-11-53 0,0 0-23 16,3-11-3-16,3-13-167 16,7-3-241-16</inkml:trace>
  <inkml:trace contextRef="#ctx0" brushRef="#br1" timeOffset="32022.45">14047 4389 975 0,'0'0'33'0,"0"0"-32"0,0 0 109 15,0 0 94-15,0 0-100 16,0 0-53-16,-11 6 2 15,6-3 9-15,3-1 0 16,-2 3-11-16,1-3-14 16,0 2 2-16,0-1-4 15,1 3 0-15,2 2-7 16,-1 3-9-16,1 3-3 16,0 6 2-16,0 3 0 15,0 2-9-15,0 2-4 16,3 5-2-16,-3 4 3 15,0 7-4-15,0 6 3 0,0 9-2 16,0 4 0-16,-3 1 1 16,-4 0 0-16,1 0 8 15,0-2-12 1,-5 2 3-16,-4-1 3 16,-3 2-2-16,-6 0-3 15,-5-3 3 1,-6 2-1-16,-5-5-1 0,-2 0 1 15,-1-5-1-15,-3-2-1 0,-2 0 0 16,0-2 0-16,-2 1-1 0,-4 5 0 16,2-3 1-1,-2-3 0-15,-3-6 6 16,1-5-7-16,-1-4 0 16,3-3 0-16,-1-4-3 0,1 2 3 15,-4-4 0-15,-7-1 3 16,-7 1-3-16,-9-2 0 15,0-3 0-15,1-3 0 16,1-4 0-16,2-2 0 16,-2-5 0-16,-6 0 0 15,-6 2 0-15,-8 1 0 16,-2 0 0-16,1 1 0 16,1 1 0-16,1 0 0 15,-2 3 0-15,-1-3 0 16,1-2 0-16,0 0 0 0,3-2 0 15,0-2 0 1,9-4 0-16,15-1 0 16,10 0 0-16,14-5 0 0,4-8 0 15,5-4 0-15,4-4 0 16,0-3 0-16,5 0 0 16,1-6 0-16,-1-1 0 15,-5-3 0-15,-6 0 0 16,2 2 0-16,-6 1 0 15,4 0 0-15,2-5 0 16,-6-3 0-16,2-5 0 16,-2-2 0-16,3-4 0 0,-2 2 0 15,5 1 0-15,1 3 0 16,4 7 0-16,3 1 0 16,-1 1 0-16,6 3 0 15,0 1 0-15,0-2 0 16,4 3 0-16,-3-1 0 15,3 2 0-15,-3-2 0 16,-10-4 0-16,-4 1 0 16,-2 1 0-16,1-1 0 15,6 6 0-15,5 0 0 16,4 1 0-16,-1 1 0 16,1-2 0-16,-1-3 0 15,-1-1 0-15,-2-3 0 16,3-2 0-16,2-1 0 15,6-2 0-15,-2-1 0 0,-5-2 0 16,4 2 0-16,-2 1 0 16,8 4 0-16,1 1 0 15,7 4 0-15,1 3 0 16,1 3 0-16,1 0 0 16,-2 2 0-16,3 2 0 15,-1 2 0-15,2 5 0 16,0 3 0-16,3 5 0 15,0 3 0-15,0 1 0 16,0 0 0-16,0 1 0 16,0 1 0-16,0 0 0 15,3 0 0-15,6 0 0 0,4 11 0 16,-1 9-150-16,2 5-66 16,-1 2-113-16,-5-3-83 15</inkml:trace>
  <inkml:trace contextRef="#ctx0" brushRef="#br1" timeOffset="32419.81">9028 5032 675 0,'0'0'161'16,"0"0"46"-16,0 0-16 0,0 0-30 15,0 0-31-15,0 0-70 16,-21 46-9-16,21-46 28 16,0 0 21-16,0 0-25 15,0-10-10-15,0-7 7 16,0-9-52-16,11-11-20 16,5-9 0-16,2-1 0 15,7-7 0-15,4 0 0 16,-1 1 0-16,3 7 0 15,-2 13 0-15,-4 11 0 16,-4 14 0-16,3 8 0 16,6 7 0-16,9 26 0 0,8 7 0 15,10 6 0 1,-1-2 0-16,-3-6 0 0,2-6 0 16,-4-8-18-16,-2-9-45 15,-6-6-29-15,-7-8-62 16,-5-1-113-16,-10-8-177 15</inkml:trace>
  <inkml:trace contextRef="#ctx0" brushRef="#br1" timeOffset="34500.67">8764 5078 1043 0,'0'0'21'0,"0"0"-18"16,0 0 86-16,0 0 28 16,-21 82-59-16,17-52-16 15,-1 4-11-15,4 1-2 16,1 3 3-16,0 7 1 16,0 8-11-16,9 10-8 15,10 7-5-15,11 5 1 16,4 5-3-16,7 5-5 31,3 4 3-31,1 1 4 0,3 4-8 0,0 0 2 16,1 3-2-16,-1 4-1 15,1 2 0-15,4 3 2 0,5-5-1 16,-2-1 0-16,6-4 3 16,-6-7-4-16,-1 0 2 15,-3-7-1-15,-4-6 0 16,1-5 58-1,-3-9-55-15,2-1-2 0,10 1 3 16,0-3-3-16,0-3-2 0,-1 0 2 16,0-7-2-1,4 4 5-15,3 0-6 0,5 0 2 16,1-2 0-16,4 4 0 16,1 3 3-16,10 13-4 15,4-2 3-15,1-7 4 16,1-7-7-16,-3-16 1 15,1-6 9-15,4-6-3 16,1-4 2-16,-2-1-7 16,5-2 2-16,6 0-2 15,0-3 0-15,9-1 0 16,9-3 0-16,4-1 1 16,6-2-3-16,1 1-8 0,-7-4 8 15,-1 3 0 1,-5 5-6-16,-4 2-13 0,-3 2-22 15,-4 3 6 1,2-2 9-16,-2 0 8 0,-5-5 2 16,-10-3 16-16,-14-3 0 15,-18-3-3-15,-9 2-128 16,-10-8-120-16,-3 0-556 16</inkml:trace>
  <inkml:trace contextRef="#ctx0" brushRef="#br1" timeOffset="34773.07">13658 8615 286 0,'0'0'927'16,"0"0"-927"-16,0 0-18 16,0 0-163-16,0 0 55 15,0 0-73-15,-2 17-169 16</inkml:trace>
  <inkml:trace contextRef="#ctx0" brushRef="#br1" timeOffset="34937.94">13773 8661 485 0,'25'-1'316'0,"-2"-3"-188"0,-3-1-26 15,4 3 21-15,3 2-72 16,3 0-51-16,3 0-2 15,-2 0-66-15,3 0-116 16,1 0-212-16</inkml:trace>
  <inkml:trace contextRef="#ctx0" brushRef="#br1" timeOffset="35107.21">14640 8571 1355 0,'0'0'19'15,"0"0"-19"-15,0 0-194 16,88-14 194-16,-59 13 5 16,4-1-5-16,3 1-116 15,1-4-133-15,0 2-155 16</inkml:trace>
  <inkml:trace contextRef="#ctx0" brushRef="#br1" timeOffset="35430.92">15597 8448 1391 0,'0'0'176'0,"94"-28"-176"0,-66 16-21 15,-2-1 6-15,0-1-27 16,6-6-62-16,5-3-31 16,7 0-36-16,8 1 30 15,10-1-86-15,12 0 172 16,9 0 55-16,5-2 6 15,4-3-5-15,-1 6 0 0,2-3 0 16,-7 5 44 0,-5-3 152-16,-13-1 73 15,-8-1-51-15,-3-4-58 16,-1-5-76-16,0-7-66 0,-1-6-19 16,0-5-1-16,-3-3-19 15,-2-1-9-15,2 6-116 16,3 6 81-16,8 2-35 15,4 8-65-15,7-2-249 16</inkml:trace>
  <inkml:trace contextRef="#ctx0" brushRef="#br1" timeOffset="35602.76">18297 7053 1293 0,'0'0'12'16,"81"-86"-11"-16,-50 43 10 15,-1-3 9-15,0 0-20 0,1-2-69 16,6-4-71-16,3-4 22 16,8-13-94-16,4-7-140 15</inkml:trace>
  <inkml:trace contextRef="#ctx0" brushRef="#br1" timeOffset="35798.96">19265 5486 1306 0,'0'0'19'0,"62"-111"14"15,-39 61 91-15,-4 1 2 16,-4 1-108-16,-6-1-12 0,-1 4-6 16,-2-2 0-16,2-3-59 15,4-4-67-15,8-10-80 16,8-8-107-16,8 0-93 15,1 4-9-15</inkml:trace>
  <inkml:trace contextRef="#ctx0" brushRef="#br1" timeOffset="36159.85">18859 4857 1415 0,'0'0'85'16,"0"0"-28"-16,0 0 34 15,-3-111-17-15,6 56-39 16,24-1-29-16,10-3 2 15,14-2 13-15,12 4 8 16,4 8-6-16,3 17 12 16,0 19-14-16,2 13-12 15,1 31-9-15,3 28-4 0,3 21 2 16,-8 19 0-16,-5 14-15 16,-12-2-24-16,-8 1-42 15,-9-11-120-15,-9-14-38 16,-2-19-341-16</inkml:trace>
  <inkml:trace contextRef="#ctx0" brushRef="#br1" timeOffset="37518.48">20108 4057 1040 0,'101'-15'22'0,"33"5"-22"16,35 6 82-16,23 4 67 0,14 0-16 15,7 0-73 1,4 14-11-16,-3 1-15 0,-3 3 17 16,-20-1-23-16,-29 1-17 15,-32-1-11-15,-33-3-9 16,-31-4-30-16,-22-5-77 16,-26-5-40-16,-18-10-27 15,-10-23-367-15</inkml:trace>
  <inkml:trace contextRef="#ctx0" brushRef="#br1" timeOffset="37842.26">21892 3690 901 0,'0'0'200'16,"0"0"-109"-16,0 0-20 15,0 0 42-15,0 0-68 16,0 0-34-16,80 0-9 16,-30 26-1-16,9 8 1 15,11 16 2-15,3 10 10 16,2 15 30-16,-7 13-23 16,-11 10 4-16,-17 8-9 15,-19 3-4-15,-21-6-8 0,-24-8-2 16,-38-8 1-1,-31-8-3-15,-29-4-21 0,-21-2-77 16,-11 19-112-16,6 2-343 16,14-19 154-16</inkml:trace>
  <inkml:trace contextRef="#ctx0" brushRef="#br1" timeOffset="41307.75">13725 3705 499 0,'0'0'117'0,"116"-84"-29"15,-50 51-12-15,7 11 42 16,8 12-48-16,8 10-42 0,8 6-26 16,12 24 2-16,-1 20 0 15,-4 16 0 1,-12 14 7-16,-18 18 16 0,-21 15-2 16,-20 11-7-16,-25 6-18 15,-13-5 0-15,-46-14 0 16,-35-16 0-16,-32-20 0 15,-25-27-2-15,-14-25 0 16,3-23 2-16,16-20 0 16,20-30 2-16,24-11 8 15,27-7 19-15,25-5 15 16,21-4 8-16,20-5 7 16,1-13-35-16,28-10-24 0,18-2-7 15,14 4-16 1,8 14-46-16,7 27-36 0,7 29-144 15,3 28-240-15</inkml:trace>
  <inkml:trace contextRef="#ctx0" brushRef="#br1" timeOffset="42491.91">21699 6779 1262 0,'0'0'290'0,"0"0"-199"0,0 0 56 15,0 0 9-15,0 0-55 16,0 0-101-16,33 12 0 15,-18 25 0-15,3 17 0 16,-5 20 0-16,-2 17 0 16,-4 11 0-16,-1 11 0 15,2 0 0-15,2-2 0 16,-3-5 0-16,-1-10 0 16,-6-23 0-16,0-17 0 15,-15-20 0-15,-11-19 0 0,-7-13 0 16,-7-4 0-16,-7-25 0 15,-5-14 0-15,1-10 0 16,4-5-11-16,6 1-39 16,11 3-54-16,13 8-70 15,12 5-103-15,5 7-113 16,9 8-224-16</inkml:trace>
  <inkml:trace contextRef="#ctx0" brushRef="#br1" timeOffset="42760.9">21368 7084 1019 0,'0'0'513'0,"0"0"-460"15,0 0 77-15,0 0 25 16,42-73-88-16,-2 61-49 15,12 4-14-15,15 3-2 16,6 5 0-16,6 0 2 16,2 0-4-16,3 1-6 15,0 7-17-15,-3-1-23 16,-6-1-49-16,-11 1-101 16,-8 1-126-16,-8 2-257 0</inkml:trace>
  <inkml:trace contextRef="#ctx0" brushRef="#br1" timeOffset="43329.13">22430 7263 1357 0,'0'0'66'0,"0"0"-45"16,0 0 128-16,0 0 19 16,0 0-93-16,0 0-50 15,0-11-6-15,0 11-5 16,0 5-13-16,-8 15 1 0,-6 9-1 16,-1 10 2-1,0 5 0-15,4 3-2 0,4 3 3 16,1-3-4-16,3-3-7 15,3-8-14-15,0-6-16 16,15-8 6-16,10-5-2 16,9-10 13-16,8-7 20 15,6-1 2-15,0-22 4 16,2-10 16-16,-6-4 7 16,-3-9-3-16,-9-2-1 15,-9-3-14-15,-10-1-11 16,-9 1-1-16,-4 6-23 15,0 0-67-15,-14 9-110 16,0 10-151-16,9 12-316 0</inkml:trace>
  <inkml:trace contextRef="#ctx0" brushRef="#br1" timeOffset="43959.15">23070 7718 618 0,'0'0'460'0,"0"0"-432"16,0 0 35-16,0 0 119 15,0 0-61-15,0 0-58 16,0 14-2-16,0-14 20 15,0 0-17-15,0-3-11 0,0-15 4 16,1-11-33 0,5-8-15-16,6-9-4 15,0 0 0-15,4-1 11 0,0-2-9 16,-2 5 4-16,-2 1-5 16,-3 6 4-16,-1 8-6 15,-4 7-3-15,-1 7-1 16,-1 10 0-16,-2 5 0 15,0 0-1-15,0 0-8 16,1 6 1-16,-1 17-3 16,0 5 9-16,0 3 1 15,-1-3-2-15,-8-6 0 16,1-5-6-16,2-5-2 16,2-6 1-16,2-5-1 15,1-1 1-15,1 0 9 0,0 0 0 16,-2 0-7-1,2 0-12-15,0 0-6 0,0-3-24 16,0-5-78-16,0 3-92 16,0 0-96-16,-1 3-161 15</inkml:trace>
  <inkml:trace contextRef="#ctx0" brushRef="#br1" timeOffset="45216.42">22578 7781 1365 0,'0'0'19'0,"0"0"-7"0,0 0-7 16,0 0 173-1,0 0-45-15,0 0-64 0,-24-46-10 16,21 2-16-16,3-7-6 16,0-12-12-16,12-7 3 15,9-4-10-15,1 1-10 16,-1 7-1-16,-2 13 13 15,-3 14-9-15,-6 16-1 16,-7 14-10-16,0 5 0 16,-3 4 0-16,3 16 0 15,6 22-13-15,7 16 6 16,6 11 2-16,5-4-12 16,1-3 10-16,0-9 5 15,-2-14-6-15,0-12 8 0,0-12 1 16,0-10-1-16,5-1 4 15,2-14-1-15,3-16 5 16,3-8-6-16,2-7-1 16,0 1 1-16,-1 1 2 15,1 5 2-15,-6 7 17 16,-8 9-18-16,-11 10-5 16,-7 9 0-16,-5 3 0 15,1 17 0-15,3 22 0 16,3 17 0-16,1 7 0 15,-1 0 0-15,1-2-3 16,-2-6-36-16,-2-9-53 0,0-13-60 16,1-15-174-1,4-16-159-15</inkml:trace>
  <inkml:trace contextRef="#ctx0" brushRef="#br1" timeOffset="45698.22">23646 7425 1350 0,'0'0'74'16,"0"0"-27"-16,0 0 124 16,88-1 3-16,-84 24-127 15,-4 16-40-15,0 11 1 16,-3 10 1-16,-16 5-3 0,-5-2-2 16,0-1-2-1,-1-7 0-15,2-7 4 0,7-12-6 16,3-14-2-16,6-12-10 15,6-10-22-15,1 0 21 16,4-25 13-16,23-17 2 16,9-15 1-16,6-5-2 15,10-13-1-15,11-7 7 16,8-4 0-16,4 2 12 16,1 6 5-16,-9 14 4 15,-7 10-19-15,-8 9 2 16,-7 12-3-16,-9 9 0 15,-11 10 3-15,-4 6-11 16,0 8 0-16,0 0-5 0,5 17 2 16,6 20-4-16,-3 12 3 15,-5 1 1-15,-13 1-1 16,-11-5-3-16,-12-9-5 16,-25-4-1-16,-10-8-1 15,-12-8-2-15,-7-4-14 16,-7-8-11-16,-3-2-26 15,-1-3-38-15,0 0-71 16,-5 0-53-16,-3 0-214 16</inkml:trace>
  <inkml:trace contextRef="#ctx0" brushRef="#br1" timeOffset="48093.21">10478 3953 175 0,'0'0'131'0,"0"0"-124"16,0 0-7-16,0 0 12 15,0 0-12-15,0 0 2 16,-79-10-2-16,76 10 6 16,3 0 8-16,0 0 94 0,0 0-10 15,0 0-54-15,0 0-12 16,4 0-11-16,-2 0-14 15,-2 0-7-15,0 0-20 16,0 0-28-16,0 0-3 16,0 0-83-16,0 0-58 15</inkml:trace>
  <inkml:trace contextRef="#ctx0" brushRef="#br1" timeOffset="48504.08">10423 3595 162 0,'0'0'442'0,"0"0"-428"16,52-72-8-16,-24 54 11 15,5-2 19-15,3 2-27 16,0 0-9-16,5-6 1 16,0 0 1-16,-2 0 1 15,2-5-2-15,1 2 2 16,3 2-3-16,4-2 0 0,12-1 0 16,12-3-12-1,8-1-90-15,7-4 102 0,3 1 5 16,0-1-4-16,3 0 3 15,0 2-4-15,4 0-6 16,7 4-19-16,6 2 0 16,7 2-2-16,9 2-39 15,7 0-12-15,6-1-19 16,2 1 34-16,2 1 24 16,-7 0 29-16,-8 1-146 15</inkml:trace>
  <inkml:trace contextRef="#ctx0" brushRef="#br1" timeOffset="48986.04">15017 2696 1 0,'109'25'13'0,"4"-3"-13"15,-1-1 0-15,-3 1 30 16,-2 0 100-16,-7 0-69 15,-7 0-15-15,-8-1-19 16,-14-2-7-16,-11 0-2 16,-6-2 12-16,-5 0 37 15,-4 0-21-15,-5 1-21 16,-5 0-5-16,-3-1-3 16,-5 1-16-16,-2-3 6 15,1-4-4-15,-7-3 1 16,-4-4 6-16,-5-2 74 0,-2-1-21 15,-1 2-49-15,5 1-9 16,2 5-3-16,8-1-2 16,5 4 0-16,4-1 2 15,3 0 1-15,4 1 4 16,2-2 9-16,3-1 17 16,-2-1 0-16,-7 1 17 15,-10-4-14-15,-12-2-22 16,-7-3-4-16,-5 0-10 15,0 0-13-15,-13 0 13 16,-9 0-2-16,-2 0-6 0,3 0-57 16,2-3-6-16,7-3-52 15,3-2-60-15,1-4-92 16</inkml:trace>
  <inkml:trace contextRef="#ctx0" brushRef="#br1" timeOffset="49534.94">16021 2490 258 0,'0'0'472'0,"0"0"-464"0,0 0-5 15,0 0 48-15,0 0 140 16,0 0-58-16,-48-45-66 16,48 45-7-16,0 0-17 15,0 0-6-15,0 0-22 16,0 8-9-16,10 18 1 15,11 15 13-15,9 10-10 16,6 12 6-16,6 2-9 0,1 2 7 16,0-1-2-16,-7-4-1 15,-6-1-4-15,-11-4 11 16,-9-9-7-16,-10-1-9 16,0-5 0-16,-13-3 2 15,-12-5 2-15,-8-1-5 16,-4-4 6-16,-5-4-7 15,-6-3 9-15,-1-5-4 16,0-4-4-16,0-2 0 16,5-3 5-16,8-4-6 15,11 1 0-15,10-2-4 16,8 0-1-16,7 2-20 16,0 3 3-16,0 3-3 0,7 3-85 15,11 2-75-15,3-2-87 16,2-7-169-16</inkml:trace>
  <inkml:trace contextRef="#ctx0" brushRef="#br1" timeOffset="53112.4">15692 4025 975 0,'0'0'29'0,"0"0"-18"0,0 0 14 16,-26 74 81-16,17-10 11 16,1 22-43-16,1 17-13 15,4 15-2-15,-2 18-34 16,2 7-17-16,-1 0 0 16,-1 1-1-16,0-13-5 15,-1-15-1-15,-2-13-1 16,0-19 1-16,0-22-1 15,3-15-2-15,2-17-2 16,0-15 0-16,3-7-7 0,0-8-3 16,0 0-54-1,0-11-37-15,2-17-121 0,7-11-307 16</inkml:trace>
  <inkml:trace contextRef="#ctx0" brushRef="#br1" timeOffset="53632.03">15423 4671 264 0,'0'0'29'0,"0"0"-14"0,0 0 37 16,0 0 33-16,0 0-18 16,0 0-11-16,-47 0 20 15,45 0 21-15,2 0 27 16,0 0 23-16,0-3-7 15,0-11-20-15,0-8-90 0,0-3 11 16,8-8-17 0,7-5 0-16,8-6-17 0,3-5 6 15,6 3 6-15,-1 4 12 16,-3 6 5-16,-2 10-6 16,-5 12-3-16,-2 6-12 15,2 8-14-15,6 15-1 16,5 24-13-16,6 17 2 15,-2 8 2-15,-3 3-4 16,-4-2-8-16,-3-4 0 16,-4-8-7-16,-5-12-15 15,-6-10-3-15,-3-14-6 16,-4-8-18-16,1-6-26 16,-2-3-27-16,-3-3-54 15,1-9-188-15</inkml:trace>
  <inkml:trace contextRef="#ctx0" brushRef="#br1" timeOffset="54635.37">14926 3606 410 0,'0'0'7'16,"0"0"30"-16,0 0 57 0,-18-75 30 16,18 64 9-16,0 0-22 15,8 0-37-15,11 0-23 16,11-1-19-16,9-1-10 16,14-4-17-16,14-5-3 15,11-2 9-15,7-1-9 16,0 1 0-16,-2 5 18 15,-4 7 34-15,-7 6 2 16,-2 6-20-16,-3 0-18 16,-4 3-16-16,-9 19 2 0,-7 7-4 15,-9 10-5-15,-8 9 5 16,-10 7-6-16,-9 11 2 16,-8 7 2-16,-3 4-1 15,-9 0 3-15,-20-4-1 16,-11-2 1-16,-20-7-4 15,-14-4-12-15,-13-13 15 16,-8-7-8-16,0-12-8 16,2-9 0-16,10-16 5 15,5-3 9-15,12-15 3 16,10-17 12-16,5-11-2 16,9-7 11-16,9-5 1 15,8-1 11-15,14 5 16 0,11 1-4 16,0 0 13-16,18 4-14 15,14-3-36-15,11 3-5 16,6 3-1-16,12 2-3 16,14 3 3-16,3 5-2 15,5 7 2-15,0 7-2 16,-2 9-2-16,0 7 1 16,-10 3-3-16,-9 3-2 15,-15 18-2-15,-14 9 2 16,-12 11-8-16,-15 12-6 15,-6 8 0-15,-11 6-19 16,-26 2-6-16,-18-5-13 16,-20-4-25-16,-13-7 5 15,-10-8-3-15,-5-11-58 0,3-15-71 16,11-15-67-16</inkml:trace>
  <inkml:trace contextRef="#ctx0" brushRef="#br1" timeOffset="58254.78">15617 3846 577 0,'0'0'685'16,"0"0"-643"-16,0 0-25 0,0 0 102 16,93-108 2-16,-58 66-60 15,5-2-24-15,3-2-7 16,6 2 3-16,5 2-1 16,9-2-10-16,9 5-7 15,8 1-3-15,12 1-9 16,7 3 1-16,10 3-2 15,3 5 1-15,4 4-1 16,8 8 1-16,5 9 0 16,6 5 1-16,8 0-4 15,-1 1-6-15,-2 12 3 16,-2 2 3-16,-8 0 2 16,-7-4-1-16,-12 0 1 15,-11-3-1-15,-10-6 6 0,-14 1-5 16,-9-3-2-16,-13 0-1 15,-5 0 1-15,-7-3-2 16,-1-6 2-16,-5 0-5 16,-3-5 4-16,-4-1-13 15,-9-2-46-15,-5 1-68 16,-4-1-74-16,-4 0-148 16,5 4-402-16</inkml:trace>
  <inkml:trace contextRef="#ctx0" brushRef="#br1" timeOffset="58842.13">19151 3260 794 0,'0'0'288'15,"0"0"-288"-15,0 0 0 16,0 0 11-16,0 0 90 16,0 0-28-16,-62-16 6 15,53-9 0-15,0-6 5 16,5-3-31-16,2-4 18 16,2-4-43-16,0 2 2 0,0-2-8 15,0 6-2-15,0 5 1 16,0 8 0-16,2 10-7 15,1 8-7-15,0 4-4 16,-2 1-3-16,5 0-11 16,3 17-7-16,3 14-23 15,4 11 5-15,1-1 16 16,-1-8 12-16,-1-11-7 16,1-10 14-16,2-9 1 15,5-3 14-15,3-7 2 16,4-15-7-16,2-7 1 15,-4-3 14-15,2-4-1 16,-3-1-4-16,-2 1-12 16,0 8 8-16,-8 9 13 0,-7 6-14 15,-1 10-9-15,-4 3-2 16,4 13-3-16,7 23-15 16,4 18 9-16,3 9 4 15,0 1-4-15,-7-3 5 16,-1-11-5-16,-4-11-9 15,-3-11-15-15,-5-12-14 16,-1-11-13-16,-2-5-51 16,0 0-5-16,-5-19-24 15,-17-8-387-15</inkml:trace>
  <inkml:trace contextRef="#ctx0" brushRef="#br1" timeOffset="59271.77">18922 2719 873 0,'0'0'373'15,"-15"-120"-350"-15,15 65 0 16,0 4 154-16,24 10 26 16,18 9-98-16,16 6-63 15,16 5-16-15,14 8-11 16,13 6-1-16,12 7-2 15,1 0-4-15,3 23-8 16,-6 12-3 0,-6 18 2-16,-9 11-3 0,-10 15-2 15,-17 8 5 1,-19 5 0-16,-24 10-4 0,-26 5 0 0,-15 7 0 16,-42-2 2-16,-22-5-5 15,-24-12-4-15,-16-15-4 16,-25-15 2-16,-11-19 3 15,-10-19 4-15,2-22-4 16,19-5 7-16,15-22 3 16,25-15-1-16,25-13 4 15,15-14 11-15,15-17-11 16,13-10-2-16,10-11-23 16,14-13-80-16,12-9-83 0,2-16-120 15,31-10 3 1,20-2-315-16</inkml:trace>
  <inkml:trace contextRef="#ctx0" brushRef="#br1" timeOffset="61768.14">17573 4716 358 0,'0'0'46'0,"0"0"39"0,0 0 57 16,0 0-28-16,0 0-56 16,0 0 4-16,0 0-16 15,0-71 14-15,0 71-17 16,0 0 2-16,0 0 5 15,0 0-1-15,0-2-18 16,0 2-13-16,0 0-17 16,0 0-1-16,0 0-8 0,5 0-12 15,6 0 18 1,5 6-38-16,4 2-88 0,2 0-64 16,3-5-64-16,0-3 1 15</inkml:trace>
  <inkml:trace contextRef="#ctx0" brushRef="#br1" timeOffset="62140.2">17730 4625 509 0,'0'0'38'0,"0"0"71"15,0 0 81-15,0 0-56 16,0 0-62-16,0 0-6 15,0-33-15-15,0 33-23 0,0 0-23 16,0 0-5-16,0 0-9 16,0 0-2-16,0 0 1 15,0 0-2-15,0 7 12 16,0 5 4-16,0 4 1 16,0 3-5-16,0 9 3 15,0 3-3-15,0 13 1 16,0 3-1-16,0 7-26 15,0 9-19-15,0-1-1 16,0 5-14-16,-9 0 3 16,-7 1-17-16,-4 0 13 15,-2-3-12-15,-2-3 6 0,2-5 2 16,1-2-18-16,1-4-75 16,1-4-16-16</inkml:trace>
  <inkml:trace contextRef="#ctx0" brushRef="#br1" timeOffset="64308.89">11731 4221 414 0,'0'0'18'0,"0"0"75"0,0 0 136 16,0 0-65-1,0 0-40-15,0 0 19 0,0 0-12 16,6 5-43-16,-6-10-38 16,0-7 5-16,0-1-16 15,-2-5-10-15,-5-4-14 16,-2-5-7-16,1-7-7 15,-2-2 9-15,1-2-6 16,-1 1 0-16,2 3 3 16,4 2 1-16,1 6-5 15,1 6-1-15,1 6-1 16,1 6-1-16,0 4-3 0,0 4 3 16,0 0-23-16,0 0-48 15,13 17-9-15,11 5 80 16,10 2 5-16,4 5-5 15,-1 0-8-15,6 0-6 16,-3 0 4-16,-2-3 3 16,-5-6-4-16,-10-4 4 15,-7-8-1-15,-6-5 4 16,-4-3 4-16,-2 0 31 16,1-16 21-16,-1-7-29 15,3-5-2-15,1-2 2 16,-3 0-13-16,-1 2 7 15,-1 8 1-15,-1 3-12 0,1 8 4 16,-2 4 2-16,2 5-12 16,4 0-3-16,7 0-19 15,8 20 8-15,5 5 11 16,3 8-20-16,-3 3-32 16,-5 3-18-16,-1-2 2 15,-5-2-62-15,-8-1-66 16,-4-5 38-16,-4-9-89 15,-3-7-79-15</inkml:trace>
  <inkml:trace contextRef="#ctx0" brushRef="#br1" timeOffset="64774.43">11479 4035 449 0,'0'0'18'0,"0"0"92"16,-42-82 76-16,42 52 19 16,0-1-73-16,12 2-26 15,12-3-16-15,6 3-44 16,4 6-6-16,6 0-12 16,3 5-28-16,1 5-15 15,2 5 15-15,5 7 7 16,7 1-5-16,6 1-2 15,1 16 0-15,-3 6-3 16,-10 8-7-16,-4 6-11 16,-5 10 5-16,0 7 11 15,-4 12-12-15,-2 6 10 16,-5 7 4-16,-10 5-6 16,-13 0-15-16,-9-7 3 0,-7-6 19 15,-25-16 2-15,-8-13 6 16,-9-12-5-16,-6-16 12 15,-8-13 7-15,-3-1 3 16,-7-17 12-16,-3-11-21 16,0-4-5-16,3-5-9 15,6-4 0-15,4-2-5 16,8-4-8-16,7 0-7 16,11 4-113-16,9 3-57 0,13 5 3 15,15 2-127-15</inkml:trace>
  <inkml:trace contextRef="#ctx0" brushRef="#br1" timeOffset="65707.34">10759 2612 384 0,'0'0'78'0,"0"0"88"16,0 0-45-16,0 0-32 0,0 0-3 16,0 0-83-16,47-7 16 15,-3 26 20-15,14 10-14 16,13 6-9-16,8 7 1 15,5 8-6-15,1 3 1 16,0 6-4-16,4 4 8 16,2 3-3-16,5 0-7 15,-10-4 3-15,-8-9-6 16,-17-7 1-16,-12-10-3 16,-12-6 8-16,-8-3-8 15,-7-4 1-15,-7 1-4 16,-2-2 6-16,-2 2-8 0,-2 1 4 15,-4-4-15-15,-1-3-28 16,-3-6-46-16,-1-2-60 16,0-10-10-16,0 0-81 15</inkml:trace>
  <inkml:trace contextRef="#ctx0" brushRef="#br1" timeOffset="66143.78">11808 3648 710 0,'0'0'37'0,"0"0"-1"15,0 0 145-15,0 0-80 16,0 0-82-16,0 0 14 15,-43-39 24-15,43 32-16 16,0 0-6-16,0 1-12 16,0 2-12-16,6 0-11 15,9-2 0-15,12-1 4 16,9 1 14-16,8-1-5 16,3-2 0-16,-3-3-2 15,-8 0 20-15,-6-3 19 16,-9-1 12-16,-6-5 8 15,-3-4-5-15,-5-6-10 16,-2-2-29-16,-2-1-17 0,-3 0-2 16,0 1-7-1,0 7-3-15,-8 4-19 16,-5 4-33-16,4 4-64 16,-2 2-6-16,1-3-72 0,4 1-126 15,6-6-176-15</inkml:trace>
  <inkml:trace contextRef="#ctx0" brushRef="#br1" timeOffset="73351.28">12034 3638 225 0,'0'0'10'15,"0"0"50"-15,0 0 64 16,89-72-56-16,-65 54-19 16,1 4-5-16,1-3-2 0,0 2-22 15,4-4 1-15,3-2-15 16,-2 1 49-16,1 0-35 15,-4 3-6-15,-1 1 48 16,1 4-39-16,-2 2-23 16,4 3-3-16,-2 2-3 15,2 5 0-15,1-3 0 16,2 1-3-16,1 2-3 16,3 0 7-16,2 0-6 15,2 0-16-15,5 0-4 16,-1 0 15-16,1 0-23 15,0 0 26-15,-1 0 13 16,-3 0 3-16,-1 0-2 0,-3 0-1 16,-1 5 0-1,-1 1 1-15,1 0 2 0,-3 4-3 16,-1 0-2-16,-2 1 0 16,-2 1 1-16,-3 1-2 15,0 3 2-15,-1 1 1 16,-1 0 0-16,0 3 2 15,-2 0-2-15,-1 1-1 16,2 1 1-16,-1-1 0 16,5 0 0-16,1-1 4 15,2 0-3-15,1-1 0 16,2 1 3-16,0 2-3 0,-5-3 0 16,-5 0 0-1,-4-4 1-15,-4 0-1 0,-5-1-2 16,-2 3 2-16,4 2 1 15,0 3-1-15,4 5-1 16,2-1 0-16,3 2 0 16,-3-5 0-16,1-4 1 15,-5-5-1-15,-2-6 1 16,-6-4 6-16,-2-4 8 16,-2 0 12-16,-1 0-11 15,2 0-7-15,3 1-9 16,1 2-2-16,2 1-12 15,1 0-18-15,-2 0 1 16,-3 0 6-16,-2-2-9 16,-3 1-57-16,0-2-8 15,0-1-50-15,0 0 35 0,-6 0 45 16</inkml:trace>
  <inkml:trace contextRef="#ctx0" brushRef="#br1" timeOffset="75224">14043 4688 175 0,'0'0'25'0,"0"0"-18"16,0 0-2-16,0 0-5 16,0 0-19-16,0 0-58 0,4-20 60 15,-1 20 15 1,0 3 4-16,0 17 42 0,0 14 13 15,0 12-9-15,2 13-22 16,0 9-18-16,-3 9-5 16,-2 7-3-16,0 0-5 15,-10 1 0-15,-11-5 3 16,-6-6-7-16,-6-6 5 16,-7-2-5-16,-2-6 6 15,-4-4-21-15,-2-9-21 16,-7-2 9-16,-2-4 28 15,-7-2 8-15,-6-2 24 16,-3-3 17-16,0 1 0 0,-3-4-9 16,-2-4-17-1,-1-3 14-15,0-5 24 0,-1-4-9 16,-4-3-9-16,-5 0 71 16,-4 0-59-16,-5 3-11 15,-1 4 8-15,2 8-44 16,2 1 7-16,8 4-4 15,4 5-3-15,-1-2 1 16,2-1 2-16,3-4 0 16,6-6 1-16,3-6 10 15,6-9 44 1,3-5 3-16,2-4 40 16,3 0-49-16,-2-4 30 15,-5 1-9-15,-6 2-24 0,-8 1-13 16,1 0-30-16,-2 0-4 0,2 0 5 15,3 0-6 1,6-5 0-16,6-6 0 0,3-5 4 16,-5-1 1-16,-3-3 28 15,1 1 21-15,5-2-43 16,11-4 0-16,7-2 16 16,3 0-3-16,-4 0-14 15,0 0-9-15,-5 2-2 16,3 1 1-16,1-3 1 15,2-4 0-15,4-5 1 16,3-1 7-16,-1-7 14 16,3 1 6-16,-3 2-10 0,2-1-9 15,-2 6-5 1,8 2 9-16,-2 1 1 0,-3-1-2 16,2 0-14-16,-2 2 20 15,-1-2-17-15,3 3 1 16,1 0 12-16,4 0 31 15,-1 3-38-15,3-1 5 16,1 1 9-16,-3-2-7 16,0 0 13-16,-2 0-19 15,-4-1 5-15,3 0-5 16,-1-1 2-16,-2 3 3 16,6 1 0-16,1 2-3 0,3 1 9 15,1 3 1 1,7 0-3-16,-3 2-1 0,0 0-9 15,5 1-8-15,0 4 4 16,2 0 5-16,-2 4-9 16,4 1 1-16,-2-3-1 15,-3 2-1-15,-1 0 4 16,4 0 3-16,1-1 8 16,1 4-7-16,2 4 0 15,5-1-4-15,-1 5-4 16,2 0 0-16,0 0-3 15,0 0-12-15,0 0-10 16,0 0-73-16,6 0-54 0,11 3-102 16,7 17 68-1,7 3-128-15,5 1-129 0</inkml:trace>
  <inkml:trace contextRef="#ctx0" brushRef="#br1" timeOffset="75695.27">9422 5465 741 0,'0'0'107'0,"0"0"29"16,0 0 10-16,0 0-24 16,0 0-60-16,0 0 7 15,-49-62 34-15,40 39-8 16,1-2-38-16,4-3-11 15,-2-8-21-15,1-3 11 16,2-6-9-16,2-9-9 16,1-4 5-16,0-1-8 0,7 4-1 15,10 8 7 1,5 9-5-16,2 5-16 0,10 6-2 16,7 2-4-16,11 10 0 15,12 8-1-15,15 7 0 16,15 6 4-16,12 23-8 15,15 10-43-15,7 9-37 16,3 3-149-16,2-4-56 16</inkml:trace>
  <inkml:trace contextRef="#ctx0" brushRef="#br1" timeOffset="81814.37">14205 4708 141 0,'0'0'113'16,"0"0"-53"-16,0 0 9 0,0 0-24 15,0 0-33 1,0 0-12-16,0 0-12 0,-3-13-15 16,3 13 20-16,0 0 7 15,0 0 9-15,0 0 5 16,0 0 98-16,0 0-12 15,0 0-13-15,0 0 1 16,0 0-3-16,0 0-75 16,0 0 31-16,0 0-31 15,0 0-10-15,0 0-12 0,0 0-16 16,0 0 8 0,0 0 13-16,0 0 7 0,0 0 0 15,0 0 1 1,0 0-1-16,0-4-55 0,0 4-5 15,0 0-100-15,0 0-64 16,0 0-106-16</inkml:trace>
  <inkml:trace contextRef="#ctx0" brushRef="#br1" timeOffset="82066.85">14075 4623 25 0,'0'0'0'16,"0"0"-25"-16</inkml:trace>
  <inkml:trace contextRef="#ctx0" brushRef="#br1" timeOffset="83546.61">8837 3483 441 0,'0'0'492'16,"0"0"-388"-16,0 0 57 16,0 0-22-16,0 0-56 0,0 0-26 15,13-27-9 1,-13 27 3-16,0 0-16 0,0 0-20 15,0 10-9-15,0 11-1 16,0 14 12-16,0 13-3 16,0 8-8-16,0 8-3 15,0 2 0-15,0-5-2 16,0-3 1-16,0-5-1 16,0-6 3-16,0-6-4 15,0-7-1-15,0-9 1 16,0-8 4-16,0-9-4 15,0-3 1-15,0-4 2 16,0-1 7-16,0 0 42 16,0 1-16-16,0-1-15 0,0 0 42 15,0 0-40-15,5 0-15 16,1 0 4-16,3 0-12 16,6 0 0-16,6 0-19 15,9 0-60-15,5 0-86 16,4 0-73-16,-1 0-129 15,-7-4-532-15</inkml:trace>
  <inkml:trace contextRef="#ctx0" brushRef="#br1" timeOffset="83948.4">9101 3580 532 0,'0'0'528'16,"0"0"-459"-16,0 0-34 15,0 0 40-15,0 0-66 16,0 0-9-16,-3 7-10 15,3 12-11-15,0 9-62 16,0 0-239-16,0-2-273 16</inkml:trace>
  <inkml:trace contextRef="#ctx0" brushRef="#br1" timeOffset="84332.11">9080 3670 793 0,'0'0'99'16,"0"0"61"-16,0 0-32 0,0 0 3 16,0 0-72-1,0 0-3-15,0-27 11 0,0 27-24 16,0 17-43-16,3 14 8 16,9 13-8-16,2 6 4 15,-2 0 3-15,-2 0-7 16,2-1 0-16,-6-4-41 15,0-4-58-15,-5-6-31 16,1-11-91-16,1-8-52 16,3-12-205-16</inkml:trace>
  <inkml:trace contextRef="#ctx0" brushRef="#br1" timeOffset="85061.67">8806 3625 736 0,'0'0'255'0,"0"0"-155"15,0 0 19-15,40-79-17 16,-22 55-55-16,6 0-30 15,4 1-4-15,5 2-6 16,9 1 20-16,7 6-8 16,9 3-6-16,6 7-10 15,-1 4 26-15,3 8 0 16,-8 26-28-16,-5 19-1 16,-6 18-3-16,-7 18 0 15,-19 10 0-15,-16 2-5 16,-5 0-7-16,-33-8-2 15,-18-10-6-15,-19-15-28 16,-8-13-24-16,-10-19 56 16,-6-14 6-16,0-15 13 15,5-7 4-15,10-14 33 0,15-17 33 16,7-14 9-16,12-7-25 16,-1-8-14-16,10-6-24 15,5-2-16-15,10 0-11 16,12-1-58-16,9 0-55 15,12-1-120-15,25 9-124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15T20:07:03.9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3090 2042 440 0,'0'0'197'0,"0"0"-15"16,0 0-43-16,0 0-57 15,0 0-25-15,0 0-1 16,0 0 11-16,0 0 22 15,0-28 12-15,3 28 0 16,-1 0-20-16,-1 0-26 0,1 0-12 16,-2 0-19-16,1 0-11 15,-1 0-13 1,0 22 4-16,0 10 19 0,0 15 1 16,0 12-4-1,0 16-4-15,-3 14-2 16,-9 24-11-16,-3 21 1 0,-10 19-3 15,0 14 0-15,-8-2 0 16,5-1-2-16,2-14 2 16,8 0-1-16,9-7 0 15,9-3 0-15,0 1 2 0,15-8-2 16,3-6 2 0,0-3 3-16,0-5-3 0,-6-3 1 15,-2 0-1-15,-7 1 1 16,-3-2-1-16,0 3 2 15,-10-4-1-15,-5-7-1 16,-4-3 9-16,2-7 0 16,-1-1-8-16,0 0 7 15,2-6-3-15,-2 4-7 16,3-4 5-16,4-5-5 16,4-2 0-16,3-8 3 15,1-12-2-15,1-1-1 16,1-8 0-16,1 2 0 15,0-3 0-15,0-2 2 16,0 0-2-16,0 0-1 0,-2-3 1 16,2-3 0-1,-1-6 1-15,-1-3 1 0,-1-6-2 16,-3-5 0-16,-1-2 0 16,1-1 1-16,3-2 0 15,-2-4-1-15,1-1 0 16,-1-2 0-16,1-3 0 15,0-2 0-15,1-3 0 16,-2-1 1-16,2-1 0 16,3-2-1-16,0-1 1 15,0 0 0-15,0 0 1 16,0 0-1-16,0 0 2 0,0 0 0 16,0 0-2-1,3 0-1-15,13 0 0 16,1 0 1-16,13 0-2 0,7-1 3 15,9-6-1-15,12 1 1 16,14-1-1-16,19 0-1 16,22 6 3-16,20 1-3 15,22 0-6 1,21 0 4-16,24 7-1 0,21 2 3 16,11 0 3-16,0-2 1 15,-12-1-3-15,-18 1 1 16,-20-5 5-16,-18 2 12 15,-15 2 8-15,-15 3-8 16,-19 1-7-16,-21 3 1 0,-18-1-10 16,-24-1-3-16,-16-2 0 15,-15-5 0-15,-9-1 0 16,-6-3 0-16,-5 0 0 16,1 0 0-16,2-18 0 15,5-10 0-15,-1-17 0 16,2-16 0-16,-4-19 0 15,-6-28 0-15,0-34 0 16,0-37 0-16,-6-41 0 16,-9-34 0-16,-1-25 0 15,-5-9 0-15,-1 1 0 0,-2 16 0 16,0 28 0 0,0 35 0-16,0 34 0 0,5 30 0 15,5 30 0-15,7 30 0 16,5 25 0-16,2 23 0 15,0 11 0-15,0 5 0 16,2 11 0-16,1 4 0 16,-3 5-153-16,0 0-276 15,-16 0-638-15</inkml:trace>
  <inkml:trace contextRef="#ctx0" brushRef="#br0" timeOffset="1564.77">2786 3830 926 0,'0'0'46'16,"0"0"2"-16,0 0 128 15,0 0-8-15,0 0 29 0,0 0-93 16,-24 13-8 0,84-6-54-16,29 1-9 0,35 1 11 15,30-1-18-15,38-3-4 16,42 0-10-16,32-5-1 15,26 0 3-15,2 0 14 16,-18 0 10-16,-30-2-22 16,-43-1-16-16,-40 3 0 15,-46 0 0-15,-41 0 0 16,-35 0 0-16,-27 0 0 16,-14 2 0-16,-25 13-58 15,-35 5-137-15,-31 1-166 16,-19-11-192-16</inkml:trace>
  <inkml:trace contextRef="#ctx0" brushRef="#br0" timeOffset="2063.21">2382 4889 255 0,'0'0'507'16,"0"0"-490"-16,0 0 59 15,0 0 126-15,0 0-14 16,0 0-32-16,0 0-19 16,-36-56-60-16,64 53-26 15,18 1-12-15,23 2-8 16,34 0-10-16,36 3-2 16,43 10-5-16,34 1-8 15,42 0 18-15,28 0 8 16,28 0 7-16,20 2 18 15,12-2-5-15,-3 1-22 16,-12-1-13-16,-30 5-17 16,-37 1 0-16,-48-1 0 0,-56-4 0 15,-54-7 0-15,-48-2 0 16,-35-4 0-16,-23-2 0 16,-14 1 0-16,-32-1-87 15,-24 2-46-15,-21 1-109 16,-6-3-238-16</inkml:trace>
  <inkml:trace contextRef="#ctx0" brushRef="#br0" timeOffset="2680.59">2892 5713 901 0,'0'0'103'0,"0"0"-50"0,0 0 85 16,0 0-11-16,0 0-73 15,0 0 53-15,-21-9-45 16,21 9-21-16,0 0-17 15,0 0 9-15,6 0 3 16,9 0-26-16,9 0-5 16,4 0-5-16,11 3 3 0,16 2 7 15,25-1-1 1,25 1-1-16,38-2-5 16,42 3 15-16,46 2 23 0,54 3 7 15,30 3-14-15,21 0 5 16,-8 5 18-16,-27 6 17 15,-31-1-65-15,-49 2-9 16,-42-9 0-16,-52-5 0 16,-44-4 0-16,-40-6 0 15,-26-2 0-15,-17 0 0 16,-8 0 0-16,-29 0-88 16,-23-12-78-16,-17-8-173 15,-7-5-487-15</inkml:trace>
  <inkml:trace contextRef="#ctx0" brushRef="#br0" timeOffset="16057.64">12733 4599 1608 0,'0'0'151'0,"0"0"-75"15,0 119 35-15,0-54-35 0,0 7-51 16,0 3-25-16,0-5 0 15,0-4 0-15,0-13 0 16,0-12 0-16,0-11 0 16,0-12 0-16,0-10 0 15,0-8 0-15,0 0-38 16,-1 0-30-16,-1-20-49 16,2-9-66-16,0-6-178 15,2-2-540-15</inkml:trace>
  <inkml:trace contextRef="#ctx0" brushRef="#br0" timeOffset="16528.74">13085 4107 1275 0,'0'0'122'0,"-42"-99"1"16,11 49 84-16,-9 4-31 0,-2 7-87 15,-1 9-34-15,4 12-55 16,6 14 0-16,5 4 0 15,0 45 0-15,-1 24 0 16,4 34 0-16,7 29 0 16,13 14 0-16,5 18 0 15,8 8 0-15,17 9 0 16,-1 1 0-16,-3-7 0 16,-9-10 0-16,-12 1 0 15,-13-21 0-15,-17-27 0 16,-3-27 0-16,3-44 0 15,-4-15 0-15,-13-6 0 0,-5-14-10 16,-1-12-53-16,2-25-12 16,15-25-23-16,8-6-27 15,14-6-43-15,7-7-55 16,4-4-100-16,3-6-107 16</inkml:trace>
  <inkml:trace contextRef="#ctx0" brushRef="#br0" timeOffset="16716.86">12320 5059 1244 0,'0'0'257'15,"0"0"-53"-15,115-9-37 16,-54 9-63-16,9 1-41 16,9 11-55-16,3 0-8 15,3 0 0-15,-3-1 0 0,-4 2 0 16,1-8-63-16,4-5-108 15,7 0-314-15,2-7-256 16</inkml:trace>
  <inkml:trace contextRef="#ctx0" brushRef="#br0" timeOffset="17019.13">14189 4171 1484 0,'0'0'138'15,"0"0"-52"-15,0 0 61 0,0 0-45 16,0 0-66-16,-49 89-30 16,23 26 14-16,0 31-4 15,2 24-10-15,9 6 0 16,9 5-6-16,6-9 0 15,12-22 0-15,21-16-14 16,11-25 14-16,4-22-32 16,6-20 29-16,4-23-74 15,3-20-78-15,11-20-37 0,5-4-86 16,4-28-382 0</inkml:trace>
  <inkml:trace contextRef="#ctx0" brushRef="#br0" timeOffset="17228.09">15036 5191 1294 0,'0'0'308'0,"0"0"-245"0,0 0-19 15,0 0 33-15,0 112-39 16,0-66-35-16,0-3-3 15,0-2-66-15,0-10-110 0,9-16-159 16,5-15-500-16</inkml:trace>
  <inkml:trace contextRef="#ctx0" brushRef="#br0" timeOffset="17376.63">14932 4727 1336 0,'0'0'246'0,"0"0"-228"15,0 0-17-15,0 0-2 16,0 0-26-16,100 94-170 16,-61-33-98-16,7 4-359 15</inkml:trace>
  <inkml:trace contextRef="#ctx0" brushRef="#br0" timeOffset="17748.21">15338 5107 764 0,'0'0'162'16,"0"0"-61"-16,0 0 69 16,0 0-74-16,0 0-49 15,62 101-20-15,-59-60-15 16,3-2-8-16,3-7-1 16,3-6 1-16,7-9 3 15,5-10 7-15,-1-7 8 16,-2 0 40-16,-4-14 1 15,-3-17-38-15,-2-13-25 16,-3-7-19-16,3-4-10 0,2 4 22 16,3 8 7-1,4 12 7-15,-2 15 20 0,-5 11 20 16,0 5-16-16,3 16-31 16,7 18-3-16,9 18 0 15,7 5 3-15,8 4 3 16,0-5-3-16,-1-8 0 15,-8-11 2-15,-5-13-2 16,-5-9-29-16,-2-11-90 16,4-4-70-16,7-16-291 15</inkml:trace>
  <inkml:trace contextRef="#ctx0" brushRef="#br0" timeOffset="18097.18">16416 4696 1259 0,'0'0'198'0,"0"0"-119"16,0 0 50-16,43 111-17 15,-30-31-61-15,-5 16-32 16,-5 8-8-16,-3 3-7 16,0-5 0-16,-3-9-4 15,-8-17-3-15,-3-23-51 16,-4-19-43-16,1-24-119 15,-8-10-42-15,-3-20-87 16,-5-21-203-16</inkml:trace>
  <inkml:trace contextRef="#ctx0" brushRef="#br0" timeOffset="18220.06">16215 5254 433 0,'0'0'730'0,"100"0"-601"15,-35 3 2-15,2 9-10 0,2-1-92 16,-2-3-29-16,-1-2-49 15,-2-4-147-15,-2-2-327 16</inkml:trace>
  <inkml:trace contextRef="#ctx0" brushRef="#br0" timeOffset="18598.52">17799 5071 710 0,'0'0'694'0,"0"0"-660"15,0 0-26-15,0 0 30 0,0 0-20 16,0 0-18-16,-63-32-4 16,27 60-12-16,2 7-22 15,1 4-14-15,5 2-2 16,7-2-11-16,9-3-38 15,7-10-5-15,5-6 62 16,0-10 46-16,6-5 8 16,10-3 43-16,4-2-4 15,6 0-15-15,2 0-15 0,2-2 8 16,2 1 40 0,1 1-23-16,0 0 2 0,-1 10-10 15,-3 9-30-15,-2 7-4 16,0 6-15-16,0 3-11 15,4 0-86-15,6-5-158 16,13-9-139-16</inkml:trace>
  <inkml:trace contextRef="#ctx0" brushRef="#br0" timeOffset="18771.03">18638 5385 1005 0,'0'0'85'0,"23"85"-78"16,-22-24-7-16,-1 3 7 16,0 1-7-16,-21-8-13 15,5-7-236-15,10-15-399 16</inkml:trace>
  <inkml:trace contextRef="#ctx0" brushRef="#br0" timeOffset="18977.72">19401 5134 1333 0,'0'0'11'0,"43"98"-11"0,-43-47 0 16,0-2-1-1,-17-6-38-15,-6-11-203 0,4-16-280 16</inkml:trace>
  <inkml:trace contextRef="#ctx0" brushRef="#br0" timeOffset="19124.2">19313 4655 1116 0,'0'0'0'0,"0"0"-60"16,0 0 49-16,0 0-17 0,89 77-119 16,-62-21-108-16,3 1-129 15</inkml:trace>
  <inkml:trace contextRef="#ctx0" brushRef="#br0" timeOffset="19482.63">19687 4988 961 0,'0'0'46'0,"0"0"-24"15,0 0 5-15,0 0 13 16,24 91-19-16,-22-49-19 16,2-1 0-16,3-2 2 0,5-7-2 15,3-8-2-15,0-10 0 16,1-14 7-16,2 0-2 15,0-28-5-15,0-7-25 16,5-6-9 0,3 0 20-16,6 5 14 15,2 5 12-15,0 8 40 0,2 9 32 16,-5 9 15-16,-1 5-37 16,-4 17 0-16,-4 20-46 15,-3 11-15-15,-4 7-1 16,-1 1 0-16,-5-2-1 15,-3-9-3-15,0-8-46 0,1-18-70 16,5-19-120-16,7-16-177 16</inkml:trace>
  <inkml:trace contextRef="#ctx0" brushRef="#br0" timeOffset="19671.68">20586 4468 842 0,'0'0'15'16,"11"121"20"-16,-11-47 76 16,0 9 4-16,-3 2-53 15,-11 3-51-15,-5-4-8 16,-2-8-3-16,-6-10-105 0,-3-18-180 16,1-21-206-1</inkml:trace>
  <inkml:trace contextRef="#ctx0" brushRef="#br0" timeOffset="19821.77">20314 4991 1010 0,'0'0'60'15,"97"-21"59"-15,-44 18-3 16,2 3-27-16,2 0-68 16,3 3-18-16,7 11-3 15,10-2-46-15,7-2-44 16,5-7-105-16,11-3-99 0</inkml:trace>
  <inkml:trace contextRef="#ctx0" brushRef="#br0" timeOffset="20246.47">21889 4616 362 0,'0'0'540'0,"0"0"-480"16,0 0 6-16,0 0 108 15,0 0-36-15,0 0-116 16,85 80-22-16,-81-17 15 16,-4 9 3-16,0 0-11 15,0-2-1-15,0-9 0 16,0-16-5-16,0-9 1 16,0-13 1-16,16-8 3 0,12-13 2 15,14-2 4-15,15-5 4 16,10-16-13-1,4-4 1-15,1 2 3 0,-1-4 2 16,-3 5 30-16,2-1-1 16,-6 7 0-16,-6 9-11 15,-8 7 2-15,-9 0 2 16,-9 20-12-16,-9 14-19 16,-13 18-3-16,-10 19-1 15,-2 13 2-15,-29 4 0 16,-14-12 0-16,-10-17 2 15,-9-23-9-15,-6-21 1 16,-5-15-16-16,7-20-69 0,4-28-72 16,7-19-66-16,18-19-183 15</inkml:trace>
  <inkml:trace contextRef="#ctx0" brushRef="#br0" timeOffset="20530.93">22704 4282 970 0,'87'-15'63'0,"-6"5"-12"16,-4 10 58-16,-2 5 13 15,4 32-89-15,3 25-25 16,-3 27-5-16,-2 23 8 0,-9 26 19 16,-15 19-3-1,-15 11-5-15,-24 6 4 0,-14-5-1 16,-52-7-5-1,-33-14-9-15,-25-13-7 0,-17-16-4 16,2-25-23-16,4-24-47 16,12-31-49-16,18-28-69 15,23-11-77-15,26-28 13 16,25-17-150-16</inkml:trace>
  <inkml:trace contextRef="#ctx0" brushRef="#br0" timeOffset="21228.95">24745 4350 585 0,'80'-14'90'15,"-20"1"-57"-15,-15 3 11 16,-11-4 34-16,-10 4 18 16,-8 3-26-16,-8 4-5 0,-4 3-1 15,-2 0-13-15,0 0-10 16,-2 0-14-16,0 0-18 15,-2 5-9-15,-16 16 0 16,-12 16 14-16,-7 18 1 16,-8 12-4-1,-10 11-8-15,-6 4 2 0,-3 1-5 16,4-2 0-16,11-4 0 16,16-8 0-16,13-7 1 15,12-13 0-15,8-13 2 16,0-6 2-16,7-9 4 15,10-1-7-15,2-2 4 16,4 2-6-16,5 1-1 16,2-3 1-16,-2-2-7 15,-6-4 4-15,-7-6 2 0,-14-2 1 16,-1 3-43-16,-17 5-130 16,-16 6 173-16,-12 9-2 15,-4 10 2-15,-5 9-19 16,-1 14 18-16,-2 11-1 15,-1 5 2-15,7 3 2 16,7 0-1-16,12 1 4 16,19-2 1-16,13 5 4 15,4-4 28-15,23-7 26 16,3-11 6-16,-5-13-15 16,-8-7-4-16,-12-1-29 15,-5 2-20-15,-14 5-2 0,-17 6-9 16,-10 3-4-1,-5 2-32-15,-7 4-17 0,-6 1-59 16,0-5-98-16,3-14-233 16</inkml:trace>
  <inkml:trace contextRef="#ctx0" brushRef="#br0" timeOffset="22555.6">14923 6853 263 0,'0'0'58'0,"0"0"25"15,-95-1 66-15,59-6-7 16,0 1-9-16,6 1 34 16,8 3-36-16,10 2-25 15,9 0-37-15,3 0-22 16,10 0 11-16,28 14 12 0,30 9-51 16,32 7-13-16,37 4-2 15,45 3-1 1,42 6 2-16,33 1-2 0,30 3 9 15,24-2-12-15,12 1 3 16,4 0 12-16,-8 1 6 16,-16 0-10-16,-29-4 9 15,-24-1 2-15,-42-6 2 16,-48-5-17-16,-47-6-7 16,-49-8-1-16,-31-10 0 15,-21-3-6-15,-12-1-56 16,-2 7-63-16,-14 2 93 15,-3 8 14-15,4 10-28 16,6 17 26-16,9 16 21 0,0 22 0 16,10 11 2-16,16 13 1 15,2 15 0-15,0 2-2 16,-1 2 3-16,-7-7-2 16,-7-11-1-16,-12-8 1 15,-1-12 0-15,-17-8 0 16,-21-10 1-16,-15-13-3 15,-18-13 2-15,-26-20 2 16,-29-18 6-16,-31-8 3 16,-29-27-3-16,-21-16-8 15,-19-18-1-15,-28-6 6 16,-29-9 18-16,-21-1 20 16,-15 4-11-16,-5 3 6 15,17 9 3-15,23 4 4 0,34 1-28 16,50 1 4-16,49-1 9 15,44-2 4-15,38 1-6 16,33-1-13-16,22 1 12 16,14-6-4-16,22-9-25 15,27-11-2-15,18-21-33 16,11-23-35-16,5-20-51 16,-7-21-116-16,-15-14-159 15,-17 3-296-15</inkml:trace>
  <inkml:trace contextRef="#ctx0" brushRef="#br0" timeOffset="23362.86">16679 10064 1074 0,'-17'-79'279'15,"-8"-16"-193"-15,-7-12-39 16,1-13 51-16,7-21-30 16,14-18-18-16,10-30-18 15,6-28 12-15,25-29 0 16,9-37-3-16,11-16-22 0,1 3 12 16,-4 19-16-1,4 32 8-15,2 41 2 0,7 33 11 16,8 31-10-16,1 21-17 15,-2 17-9-15,-7 16 0 16,-13 16 0-16,-12 18 0 16,-14 23 0-16,-10 17 0 15,-7 7 0-15,-2 5 0 16,-2 0 0-16,4 3-8 16,2 14-37-16,3 9-22 15,-3-4-15-15,-3-8-35 16,-2-6-20-16,-2-8-15 15,6 0 14-15,1-9-88 16,5-4-37-16,-3 5-10 0,-1 5-60 16</inkml:trace>
  <inkml:trace contextRef="#ctx0" brushRef="#br0" timeOffset="23626">17065 6408 98 0,'0'0'397'0,"0"0"-215"15,0 0 12-15,-85 25 11 16,85-24-42-16,0-1-25 16,3 0 24-16,25-6-10 15,18-18-107-15,11-5-26 16,10-5 2-16,6 3 0 16,9 6-6-16,3 12-10 0,3 13-2 15,3 23-3 1,-1 35-1-16,-1 23-4 0,-8 17 1 15,-10 15-13-15,-14 6-39 16,-17 14-18-16,-11 10-44 16,-7 4-64-16,2-1-166 15,10-13-468-15</inkml:trace>
  <inkml:trace contextRef="#ctx0" brushRef="#br0" timeOffset="24206.39">18874 10671 1134 0,'0'0'93'0,"66"-96"-5"16,-26 19 20-16,14-20-11 15,11-26-40-15,20-35 14 0,20-43-14 31,23-48-10-31,17-44-30 0,13-35 8 0,3-16-20 16,-4 11-5-16,-4 29-3 16,2 39 3-16,5 41 6 15,5 19 10-15,0 16 5 16,-16 15-10-16,-18 12-9 16,-31 23-4-16,-28 21 1 15,-25 29-1-15,-22 28 2 16,-13 25 0-16,-7 17 1 0,-2 13-1 15,-1 4-3 1,1 2-6-16,1 0-12 0,-3 0-17 16,2 0 4-1,2 0-7-15,-4 0 32 0,4 0-9 16,-1 0-65-16,1 0-15 16,0 0 15-16,0 0-6 15,0 0-37-15,1 0-66 16,0 3-68-16,2 4-74 15</inkml:trace>
  <inkml:trace contextRef="#ctx0" brushRef="#br0" timeOffset="24509.76">21125 6474 100 0,'0'0'205'0,"0"0"-16"16,0 0-12-16,0 0-38 15,0 0 3-15,0 0 23 16,-38 19 9-16,38-37-23 16,13-7-128-16,7-6-14 15,6-2 4-15,2 2-4 16,1 6-9-16,0 6 10 16,-5 12-7-16,-3 7-3 15,-6 5-8-15,3 32-7 16,1 23 8-16,1 20-6 15,3 22 0-15,1 15-23 0,-2 14 17 16,-3 20-30 0,-5 8-25-16,-8 6-80 0,-4-12-123 15,-2-31-211-15</inkml:trace>
  <inkml:trace contextRef="#ctx0" brushRef="#br0" timeOffset="28615.88">14997 4177 1570 0,'0'0'53'0,"159"-67"21"16,-49 31-42-16,21-4 22 16,23 1-24-16,20 3-27 15,8 10 6-15,16 9-6 0,7 14-3 16,13 3-2-1,18 8-5-15,4 21 7 0,0 13 1 16,-9 17 0 0,-21 19-1-16,-20 14 1 0,-25 12 4 15,-22 7 3-15,-26 10 1 16,-32 5-9-16,-40 7-2 16,-45 1-3-16,-57-3 1 15,-58 4 0-15,-47-1 2 16,-43 2-14-16,-35-5 11 15,-39-16 0-15,-27-29-14 16,-15-33-17-16,-5-41-41 16,7-23-29-16,18-45-45 15,22-30-15-15,29-24-95 16,39-19 20-16,41-3 206 0,41 1 35 16,44 4 171-16,44 12 146 15,33 10-21-15,14 9-57 16,37 4-111-16,17 0-96 15,19 0 4-15,13 3-36 16,12 4-83-16,9 14-204 16,6 17-244-16</inkml:trace>
  <inkml:trace contextRef="#ctx0" brushRef="#br0" timeOffset="29649.47">11067 11371 1233 0,'0'0'450'0,"91"90"-393"15,-57-31-3-15,-14 14 31 16,-14 10-56-16,-6 6-18 16,-23 1-3-16,-8-10-8 15,-3-10-8-15,4-16-16 16,6-13-9-16,9-15-26 16,6-17 10-16,6-9 23 0,3-20 26 15,0-27 4-15,0-21 1 16,9-19 5-16,14-15 21 15,9-11 4-15,13-6-12 16,12 7-19-16,14 14-2 16,14 18-2-16,18 21-5 15,9 23-30-15,6 21 35 16,0 15 7-16,-12 6 5 16,-14 23 1-16,-20 12 4 15,-26 8-7-15,-22 6 0 16,-24 4-6-16,-9-2-2 0,-37-6 1 15,-26-6-3-15,-15-10 1 16,-17-13 3-16,-9-18-4 16,4-4-7-16,12-22 5 15,15-9-1-15,27 5-16 16,25 4-4-16,19 8 20 16,11 8 3-16,19 6 21 15,21 10-17-15,12 23 12 16,8 18-1-16,5 11-12 15,1 8 3-15,-1 4-6 16,3-4-1-16,-3-4-14 16,1-3-33-16,1-8-82 15,-6-8-173-15,-3-16-157 16,-7-11-245-16</inkml:trace>
  <inkml:trace contextRef="#ctx0" brushRef="#br0" timeOffset="30059.52">12490 11433 1293 0,'0'0'157'0,"0"0"-25"15,0 0 51-15,0 0-80 16,49 140-52-16,-46-48 3 15,-3 8-6-15,0 2-29 0,-9-7-12 16,0-9-7-16,1-8-5 16,3-14-29-16,2-17-54 15,0-19-74-15,3-17-101 16,0-11-19-16,0-30 4 16,0-23 52-16,0-18 205 15,5-12 21-15,4-9 42 16,5 0 1-16,12 8 47 15,11 9 67-15,18 14 3 16,17 15-22-16,11 10-6 16,7 12-13-16,-5 9-16 15,-9 7-54-15,-9 3-27 16,-10 5-19-16,-16 0-3 0,-15 0-57 16,-22 16-136-16,-5 7-163 15,-39 5-316-15</inkml:trace>
  <inkml:trace contextRef="#ctx0" brushRef="#br0" timeOffset="30220.58">12790 11743 1362 0,'90'0'65'16,"-1"0"-35"-16,-1 0 90 15,-14 0-41-15,-14 0-69 16,-20 11-10-16,-19 8-52 0,-21 9-130 15,-18 9-159-15,-31 5-174 16</inkml:trace>
  <inkml:trace contextRef="#ctx0" brushRef="#br0" timeOffset="30382.5">12645 12185 1624 0,'0'0'132'0,"87"0"-125"15,-22 0 1-15,5 0-8 16,11 4-3-16,4 5-97 16,6 4-77-16,3-1-13 15,6-5-219-15,3-7-374 16</inkml:trace>
  <inkml:trace contextRef="#ctx0" brushRef="#br0" timeOffset="30738.59">14257 11805 945 0,'0'0'246'0,"0"0"-34"15,0 0 1-15,0 0-59 0,0 0-75 16,0 0-51-16,23 123-7 16,-23-29 8-16,0 5 4 15,-3 1-27-15,-7-8-4 16,-1-12-2-16,-2-15-6 16,-1-17-26-16,-1-17-41 15,0-21-74-15,-7-10-80 16,-3-29 9-16,-7-24-87 15,-5-12-25-15,-5-13 100 16,-5-4-111-16</inkml:trace>
  <inkml:trace contextRef="#ctx0" brushRef="#br0" timeOffset="30953.01">13783 11880 408 0,'0'0'401'0,"0"0"-57"0,-6-76-86 16,48 66-55-16,22 7-62 15,20 3-56-15,11 1-26 16,11 15-17-16,3 1-8 15,4-1-17-15,-1 1-8 16,-6-6-9 0,-10 1-7-16,-14-4-10 0,-15-4-11 15,-17-1-19-15,-17-2-63 16,-15-1-155-16,-18 0-222 16</inkml:trace>
  <inkml:trace contextRef="#ctx0" brushRef="#br0" timeOffset="32381.06">16103 11981 1102 0,'0'0'242'0,"0"0"-98"16,0 0 45-16,0 0-50 15,0 0-88-15,13-92-37 16,12 58-10-16,8 2 5 16,5 3-6-16,4 3-1 15,4 1-1-15,4 8 1 0,6 6-2 16,7 11-2-16,5 0 1 16,-1 20-1-1,-3 13 1-15,-6 15 1 0,-7 13 2 16,-12 14-1-16,-13 12-1 15,-12 9 2-15,-14 6-2 16,-11 3 1-16,-29-3-4 16,-15-8 4-16,-15-10-1 15,-6-16 0-15,-5-15 0 16,4-21-1-16,5-13 4 16,8-19 0-16,12-5 1 15,9-22 5-15,10-9 17 16,11 0-3-16,9-3 6 15,12 5-10-15,1 4 2 0,6 3-10 16,15 5-11-16,4 10 0 16,8 4 0-16,7 8 0 15,15 17 0-15,14 21 0 16,19 19 0-16,15 17 0 16,18 9 0-16,19 6 0 15,6-1 0-15,5-9 0 16,-2-7 0-16,-15-16 0 15,-11-15 0-15,-18-19 0 16,-28-12 0-16,-22-7 0 16,-19-3 0-16,-16 0 0 15,-11-1 0-15,-4-5 0 16,-5 3 0-16,0 0 0 0,0 1 0 16,0 0 0-16,0 2 0 15,0 0 0-15,0 0 0 16,0 0 0-16,0 0 0 15,0 0 0-15,0 0-67 16,-2 0-31-16,-2 0-76 16,-8 0-93-16,-3 0-78 15,0 0-284-15</inkml:trace>
  <inkml:trace contextRef="#ctx0" brushRef="#br0" timeOffset="33303.9">16116 11681 1080 0,'0'0'42'0,"82"-80"58"0,-40 41 32 16,1 3 104-1,9 0-154-15,7 11-18 0,3 13-25 16,14 12-26-16,6 5-12 16,11 29-1-16,7 20 3 15,-2 13-3 1,-2 13-1-16,-5 10 1 0,-9 6-3 15,-11 11 3-15,-11 9-1 16,-13 15 0-16,-17 5 0 16,-22 11 0-16,-10 5 1 15,-41-7 0-15,-22-13-2 16,-23-16 0-16,-17-29 0 16,-13-22 0-16,-7-24-8 15,-2-32 10-15,2-12-4 16,7-36 4-16,9-23 5 15,17-13 2-15,15-7 10 16,21-12 3-16,16-1-9 0,20-6 1 16,17-6-8-16,3-1-4 15,24-4-9-15,18-4-27 16,6-2-53-16,10 4-80 16,5 7-10-16,6 11-164 15,8 16-122-15</inkml:trace>
  <inkml:trace contextRef="#ctx0" brushRef="#br0" timeOffset="33691.51">17123 10814 293 0,'0'0'663'15,"0"0"-593"-15,0 0 52 16,0 0 98-16,0 0-70 16,0 0-82-16,-6-54-22 15,6 58-11-15,0 21-16 0,7 16-13 16,7 18 7-1,2 17 5-15,5 10 2 0,4 6-11 16,5 4-4-16,0-8-3 16,-3-10-1-16,-3-12-2 15,-5-18 1-15,-8-17-11 16,-5-14-2-16,-2-13-28 16,-4-4-65-16,0-4-21 15,0-23-51-15,-13-4-269 16</inkml:trace>
  <inkml:trace contextRef="#ctx0" brushRef="#br0" timeOffset="34047.41">16869 11230 542 0,'0'0'444'16,"0"0"-281"-16,0 0-66 15,0 0 14-15,0 0-54 16,0 0-48-16,2 0-9 16,11 16 0-16,8 7 0 15,9 6 3-15,7 3 1 16,9 2 11-16,5-2 11 16,4-6 13-16,1-5 26 15,-4-8 18-15,-9-5 4 16,-4-7-16-16,-8-1-18 15,-5 0-11-15,-3-14-9 0,-2-4-13 16,-3-1-14-16,2-1-6 16,-1 1-4-16,-4-1-27 15,0 2-34-15,-5 2-64 16,-2 2-72-16,-5 3-45 16,-2-2-124-16,2-2-201 15</inkml:trace>
  <inkml:trace contextRef="#ctx0" brushRef="#br0" timeOffset="38789.12">6655 10038 909 0,'0'0'76'0,"0"0"-65"16,-18 113 66-16,15 11-11 15,-1 41 82-15,4 38-93 16,0 26-23-16,0 9-15 16,-5 11-12-16,2-7-1 15,2-13-4-15,1-15 0 16,10-28 2-16,16-16-4 16,2-23 1-16,8-18 1 15,-1-19 0-15,0-17 0 16,-1-11 1-16,-1-17 3 15,-9-7-4-15,-6-13 1 0,-10-15 2 16,-3-10-2-16,-2-3 13 16,3-8 53-16,10-1 17 15,4 0-13-15,16-2-10 16,11 3-38-16,16 1-11 16,16-2-10-16,18 2-1 15,22-1-1-15,27 1 2 16,23 4-2-16,26 1 1 15,17 5 5-15,9 3 5 16,1 1 6-16,-11-4 11 16,-17-6 21-16,-26-6 5 15,-19-8 3-15,-31 0-10 16,-29-3-16-16,-26-19-31 16,-29-19 0-16,-20-21 0 0,-14-33 0 15,-17-35 0-15,-32-40 0 16,-15-31 0-16,-8-31 0 15,0-17 0-15,12 0 0 16,12 16 0-16,15 25 0 16,11 33 0-16,8 25 0 15,4 27 0-15,4 24-67 16,3 23-53-16,0 23-115 16,3 20-117-16,0 19-338 15</inkml:trace>
  <inkml:trace contextRef="#ctx0" brushRef="#br0" timeOffset="39927.28">7168 13184 110 0,'0'0'296'16,"0"0"-281"-16,0 0-8 15,0 0 1-15,0 0-5 16,0 0 1-16,-92 35-4 15,75-20 0-15,4-6 0 16,4-1 7-16,4-4 30 16,1 1 30-16,-3-1-24 15,-1 3-37-15,2 0-6 16,0-2-48-16,6 5-40 16,0-6 31-16,0 1 57 0,0-2 7 15,0-1 112 1,0-2 83-16,0 0 17 0,0 0-37 15,0 0-51-15,0 0-34 16,0 0 0-16,0 0-31 16,0 0-38-16,0 0-13 15,0 5-14-15,0 7-1 16,0 7-2-16,0 13 2 16,0 15 2-16,-2 12-2 15,1 14 0-15,1 14 0 0,0 15 1 16,0 6-1-1,12 1 0-15,3-7 0 0,1-13 1 16,2-14-1-16,-1-14 0 16,-4-18 2-16,-4-11-2 15,-3-14 6-15,-6-7 13 16,3-8-1-16,-3-1 14 16,3-2-15-16,10 0 39 15,14 0-31-15,24 0-9 16,26 0-15-16,25-2-1 15,28 2 0-15,19 0 0 16,19 0 1-16,13 0 2 16,-1 4 0-16,-8-2 10 15,-8-2 15-15,-18 0 9 16,-18 0-6-16,-23-9 0 0,-28 1 9 16,-29-1-4-1,-22-1 3-15,-16-4-22 0,-10-11-17 16,0-11 0-16,-9-15 0 15,-6-14 0-15,3-12 0 16,8-13 0-16,4-10 0 16,0-1 0-16,3-3 0 15,10 7 0-15,-2 13 0 16,-2 14-82-16,-4 22-74 16,-5 29-136-16,0 19-116 15,0 1-482-15</inkml:trace>
  <inkml:trace contextRef="#ctx0" brushRef="#br0" timeOffset="40863.89">7146 13268 376 0,'0'0'89'15,"0"0"14"-15,0 0 15 0,0 0 1 16,0 0-16-16,0 0-31 15,-37-50 0-15,37 49 16 16,17-4-15-16,16 1-27 16,17 1 4-16,21 0-18 15,23 3-13-15,25 0-7 16,27 0 2-16,25 0 3 16,24 0 10-16,8-4 26 15,3-5 13-15,-5-1 16 16,-16 3 2-16,-18 3-25 15,-25 4-16-15,-29 0-25 16,-35 0-3-16,-29 0-2 16,-27 3-11-16,-19 5-2 15,-3 4-17-15,-13 4-6 16,-7 0-6-16,-7 0-9 0,5-1 12 16,7-1 22-16,5-4-2 15,7 2 6-15,3-2 0 16,0 4 2-16,1 4-2 15,13 5 3-15,-2 3-2 16,2 9 3-16,0 8-4 16,0 12 1-16,0 13-1 15,0 13 0-15,-1 13-2 16,-1 5 2-16,-7 0 0 16,-5-4 2-16,0-8-5 15,-9-15 3-15,-12-6-1 16,-2-11-1-16,-2-10-1 0,3-6-5 15,4-6 7-15,6-8 1 16,1-7 0-16,1-5 0 16,3-4-4-16,-9-5 2 15,-10-3-13-15,-22-1 15 16,-24 0 7-16,-23-14-2 16,-23-9-5-16,-19-5 3 15,-15-4-3-15,-20 1-14 16,-10 0-26-16,-3 3-58 15,6 3-21-15,17 4-29 16,21-1-91-16,25-4-212 16</inkml:trace>
  <inkml:trace contextRef="#ctx0" brushRef="#br0" timeOffset="42002.89">7258 12933 257 0,'0'0'43'0,"0"0"-23"15,0 0-9-15,0 0-5 16,0 0-6-16,0 0 0 16,-27 11-3-16,7-11 3 15,-2-8 4-15,0-3 11 16,-5-1 19-16,0-1 12 15,0-1 4-15,0-1-21 16,5-1-29-16,1-2-50 16,4-1-54-16,1-2-70 15,4-5 13-15</inkml:trace>
  <inkml:trace contextRef="#ctx0" brushRef="#br0" timeOffset="42789.94">6810 13121 109 0,'0'0'52'0,"0"0"60"16,0 0-27-16,0 0 27 16,0 0-13-16,0 0-26 15,-89 9-34-15,68-9-26 0,3 2-11 16,4 3-2-16,6 1-14 16,3-2-27-16,4-3 8 15,1 1 33-15,0-2 9 16,0 0 17-16,0 0 13 15,0 0-4-15,0 0-6 16,0 0 2-16,0 0 19 16,10 0 7-16,-3-2 36 15,-1 1-5-15,-1-1 7 16,-5 2-5-16,0-2-30 16,0 1-14-16,-6-4-23 15,-27-2 12-15,-16-5-13 0,-17-8-1 16,-10-6-4-1,-9-6 5-15,3-8 13 0,2-10 4 16,5-9-6-16,15-8-7 16,8-14 10-16,16-8-12 15,13 1-1-15,9 3 12 16,11 9-14-16,3 7-8 16,9 5 2-16,19 6-4 15,7 6-9-15,5 7 2 16,3 8-3-16,-1 8-1 15,-6 10 0-15,-5 9-1 16,-13 2-1-16,-6 4-3 16,-8 1-13-16,-4 1-13 0,0 0-21 15,0 0-47 1,0 2-43-16,6 0 20 0,5 14-86 16,2 0-215-16</inkml:trace>
  <inkml:trace contextRef="#ctx0" brushRef="#br0" timeOffset="43531.3">6494 12243 355 0,'0'0'263'0,"0"0"-165"16,39-72-43-16,10 44 37 15,17-1 25-15,23 2-59 0,27 4-20 16,26 7-15-16,30 7 12 16,23 9-7-16,21 0-8 15,14 16-10-15,3 9 63 16,-14 7-46-16,-19 2 1 15,-27-1 16-15,-30-1-11 16,-27-2-7-16,-29 0-9 16,-26 2-8-16,-21 9-9 15,-17 12-3-15,-14 12 1 16,-9 20 0-16,-3 10 0 16,-23 6-1-16,-8 1-13 15,-8-8 10-15,-16-9-6 0,-18-8 0 16,-24-16 3-1,-28-13-8-15,-35-15 15 0,-28-19-20 16,-28-14-5-16,-18-3-14 16,-2-22 7-16,2-11 12 15,9-5 1-15,13-10 21 16,18-9 1-16,33-6 4 16,43-9 2-16,44-9 13 15,54-10 20-15,25-7 12 16,56-9-7-16,40 0-9 15,41 5-28-15,42 5-8 16,38 18 3-16,36 19-3 16,32 29-17-16,15 28-38 15,-11 13-55-15,-29 40-39 16,-45 17-147-16,-53 8-81 0</inkml:trace>
  <inkml:trace contextRef="#ctx0" brushRef="#br0" timeOffset="47219.04">17473 12257 1251 0,'0'0'37'0,"0"0"-24"16,97-60 34-16,-70 59 80 15,3 1-48-15,1 22-75 16,4 21 0-16,-1 13-3 15,-4 12 1-15,-3 11-2 16,-2 10 3-16,2 4 2 16,0 0-5-16,1-8 1 15,-2-16-1-15,-4-17 4 16,-9-21-4-16,-4-14 0 16,-4-17 2-16,-2-1 9 0,0-28 65 15,6-17-42-15,11-16 6 16,16-11 14-16,26-12-22 15,25-4-13-15,21 2 12 16,20 7-8-16,17 7-11 16,13 10-8-16,18 8 7 15,3 11-4-15,3 15-5 16,-14 14 9-16,-11 13-11 16,-9 2-3-16,-21 17-19 15,-25 7-16-15,-31-1-4 16,-40 4-112-16,-31 4-126 15,-19-1-106-15,-44-10-171 16</inkml:trace>
  <inkml:trace contextRef="#ctx0" brushRef="#br0" timeOffset="47517.01">18913 12240 838 0,'0'0'102'0,"0"0"-36"0,0 0 95 16,0 0-8-1,0 0-84-15,0 0-38 0,-6 0-3 16,6 0-23-16,0 0-5 15,0 4-32-15,0 9-49 16,3 3-18-16,1 0-7 16,-1-3-3-16,0-5 9 15,5-5-15-15,7-3-110 16</inkml:trace>
  <inkml:trace contextRef="#ctx0" brushRef="#br0" timeOffset="48138.33">18555 12204 237 0,'0'0'125'0,"0"0"-14"15,0 0-16-15,0 0 19 16,0 0 13-16,0 0 67 16,-61 0-13-16,61 0-36 15,0 0-36-15,0 0-39 0,0 0-16 16,0 0-22 0,0 2-19-16,0-2-5 0,4 3-8 15,13 4 0-15,8 7-1 16,9 8 1-16,8 9 3 15,6 12 2 1,0 7 4-16,2 13-6 0,-2 10 15 16,-3 8-13-16,-5 2 5 15,-3 3-6-15,-9-9-3 16,-9-8 1-16,-6-9 0 16,-9-14-1-16,-2-12 0 15,-2-14 0-15,0-12 1 16,0-6 6-16,0-2 27 15,4 0 98-15,4-17-72 16,14-18 6-16,17-11-38 0,21-12-9 16,23 0-16-16,22-1 1 15,17 5-1-15,15 10-4 16,12 11 0-16,3 13-4 16,-1 11 0-16,-2 7 3 15,-16 2 1-15,-17 0 1 16,-23 2 0-16,-31 4-1 15,-24-3-2-15,-22-3-7 16,-14 0-23-16,-2 0-21 16,-8 0-42-16,-17 0-153 15,-13-17-100-15,-5-17-398 16</inkml:trace>
  <inkml:trace contextRef="#ctx0" brushRef="#br0" timeOffset="51647.1">16243 14766 1462 0,'0'0'163'0,"0"0"-79"0,0 0-14 16,0 0-9-16,0 0-9 15,0 0-50-15,0 0 1 16,-30 70-3-16,-16-10 0 15,-9 3 2-15,-1-2-1 16,6-2-1-16,8-9-5 0,9-16 5 16,9-5 0-1,7-12 0-15,8-7 0 0,5-5 2 16,4-3-1-16,0-2 11 16,0 0 8-16,17 0 1 15,16 0 0-15,23 1-11 16,22 5-10-16,24 4-1 15,17 2-2-15,10-1-10 16,-2-1-12-16,-8-3-13 16,-11-4-32-16,-12-3-63 15,-18 0-104-15,-18-21-135 16,-21-11-103-16</inkml:trace>
  <inkml:trace contextRef="#ctx0" brushRef="#br0" timeOffset="51851.5">16403 14761 1040 0,'0'0'226'15,"-9"91"-72"-15,9-7 15 0,6 22-54 16,17 14-73-16,1 6-36 16,-2-2-6-16,-6-6 0 15,-7-6-37-15,-9-16-35 16,0-18-94-16,-12-22-124 15,-20-25 104-15,-10-26-79 16,-11-9-133-16</inkml:trace>
  <inkml:trace contextRef="#ctx0" brushRef="#br0" timeOffset="52227.51">15546 14717 1084 0,'0'-80'108'15,"36"5"28"-15,24 8-73 0,22 2 13 16,12 6-37-16,16 6-28 16,9 12-2-16,10 19-5 15,14 22-4-15,7 17 0 16,4 51 0-16,-2 36 0 16,-17 39 10-16,-28 44 9 15,-34 22 4-15,-37 15-15 16,-36-5 3-16,-15-20 2 15,-42-24-8-15,-23-26-2 0,-11-30-3 16,-11-33-6-16,-6-31 6 16,-2-37 0-16,-3-18 10 15,-2-43-7-15,4-29 29 16,3-20-10-16,2-20-6 16,5-13 1-16,5-10-7 15,10-11-10-15,11-4-32 16,18 2-63-16,20 7-95 15,21 21-177-15,16 24-33 16</inkml:trace>
  <inkml:trace contextRef="#ctx0" brushRef="#br0" timeOffset="69123.78">21110 8601 1367 0,'0'0'12'16,"0"0"19"-16,0 0-20 16,0 0-2-16,0 0 12 15,0 0-4-15,0 0-16 16,-55 65 3-16,25 7 7 16,0 26 3-16,3 27-8 15,11 18-5-15,7 22 0 0,9 14-1 16,1 9-2-16,25 6-16 15,13-3 15 1,10-5 2-16,3-4 2 0,12-15 2 16,-1-17-3-16,2-17 1 15,-1-22 4-15,-1-19 1 16,0-13 6-16,-2-15-2 16,0-10 8-16,0-10-14 15,-4-9-1-15,-5-9-3 0,-9-6 0 16,-5-5 0-1,-7-4 0-15,-6-5-40 0,-4-5-83 16,3-1-88-16,-3 0-151 16,4-8-221-16</inkml:trace>
  <inkml:trace contextRef="#ctx0" brushRef="#br0" timeOffset="69515.97">22075 10246 1243 0,'0'0'20'0,"0"0"-3"15,0 0-3-15,0 0-10 16,0 0 3-16,0 0 20 15,-55 15-10-15,46 42-13 16,3 14 1-16,6 16 2 16,0 19-5-16,0 15 4 15,7 12-4-15,5 9 8 16,-3-3 3 0,-4-8 15-16,-5-15 7 0,0-15 9 15,-18-18-4-15,-12-16-14 16,-6-9-19-16,-10-19-3 0,-11-11-4 15,-7-10-6 1,-7-8-13-16,3-10-21 0,4 0-32 16,5-8-34-16,7-6-128 15,8-2-119-15,14 5-365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3406-4EC6-9862-C780-C0F68C72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32A01-A600-823A-11FF-80505367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2F36-BD65-ED9B-C3E0-8717BD3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426F-B94D-9EA1-F794-CCC3DCB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BD95-478C-38B1-9747-3349D55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D688-F6CE-EE5F-6AF8-34052590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5E72-C1C8-EDBB-9707-3C0DF8A96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9033-E478-4082-8B22-5EE09248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8275-134E-20C0-920B-9E799647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49E6-B190-C7AA-F790-770CEF46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344B7-855C-A5FA-4735-788CCFC3C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F3E04-BCDD-B2F1-3744-ECBE75CF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DD91-A09B-9163-2126-420BA39C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3FC3-06BA-2B48-DC18-9AD57922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AF54-0CC9-94AA-6042-B5866B9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57A0-003C-F0B5-0D2B-BB19697E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5165-BB9E-AC8C-E831-29430441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6F954-E485-33F0-257E-91C26C04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EF54-C239-DCA1-B294-E46F986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6A68-EA07-7EEC-10B4-BAA12479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4288-5744-DF14-58BF-D07104BC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9235-DDEB-A9F9-ED22-FF59A201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20C5-0A52-6A0C-8C65-EAB0D654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C15-E009-83AD-0EBC-419E9AB5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1349-527E-E22E-1803-57F7C4EC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98C-A35C-D415-2E87-81F9EFE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2243-34B1-CCA4-5A9B-E4E9E1AA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6CBD3-914B-FEF1-E14D-30C79CF51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1241-A98A-7773-E5AE-2D389178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7949-7751-D014-D8F4-3D3E82F4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8944E-F576-C98B-8E77-A1983F7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D887-83F9-1A03-9609-18617FFA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B1A4-0ED2-624D-5379-BBCA867F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4309-84C6-812D-FBF0-B0C0FCD7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81BE1-5761-3D09-A2BC-6C1081300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3C87F-60C3-1982-92A1-252A2850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9A95E-9DD2-FDF2-47D7-E83E5BB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E8893-279F-D121-4BE7-5E5F413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FAED-1E6E-C2D3-C093-E274D326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C6F4-4210-064E-A22E-E9290050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88340-957F-6E77-087F-B8FD22B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ED10-B518-327A-413A-D9D98F55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57D3-A5CC-AF61-C8A5-F69E5968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04D20-F72D-97C9-1050-92106B1E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E7C16-384F-6F12-ED38-A5538236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6599F-6DF8-5719-C292-FEDACABE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AAC5-117F-AE6B-CA63-8B594BDC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93E0-9509-7CE5-DCCB-E7E1322C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B5E9-D6C6-828A-58AB-8ED663C4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09509-B1E8-6528-8EB9-02EC6BE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179B-2CAF-466F-A8F0-33518534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8CD9-AAE9-20AB-31B5-E62B8420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8E04-6F58-759E-7AE3-B5B175BC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97004-D2FA-42E0-2E4C-BB6372AB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422E-AF6F-2DB3-5C4F-D5CE72B0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87C63-2D9A-22DC-0596-D8B8AE65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037A-C75E-2728-4E08-88836D81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2570-2B9A-41AF-EFB8-1053AD9F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8969-BF84-DBB6-87B9-2A073590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1E6B-02C3-9DAA-E8C3-1745C9F46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97E7-194F-EA6D-CDCE-87DEDF4C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E7F8-F9DF-461F-8B66-D3E8CD31495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BE1D-7F35-FC7D-2DB3-57B8171E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A3E3-2679-837A-2A80-0BB1F774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64CE-159A-4CC5-BDE3-BF870B72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DFB2-8841-81FC-9DAE-C6B44CED0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ICG Part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1DCE-DA8E-2A9D-55B4-0FA32E85D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Tahmid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7081B-4D93-D1CE-2FA7-8438B1DB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11" y="1746082"/>
            <a:ext cx="10041577" cy="26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10B013-607A-1A86-CAE1-3B87C5D8E76C}"/>
                  </a:ext>
                </a:extLst>
              </p14:cNvPr>
              <p14:cNvContentPartPr/>
              <p14:nvPr/>
            </p14:nvContentPartPr>
            <p14:xfrm>
              <a:off x="320040" y="407160"/>
              <a:ext cx="9124920" cy="465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10B013-607A-1A86-CAE1-3B87C5D8E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97800"/>
                <a:ext cx="9143640" cy="46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69B3BD-462C-2B32-F4B6-2691B0FB6A61}"/>
                  </a:ext>
                </a:extLst>
              </p14:cNvPr>
              <p14:cNvContentPartPr/>
              <p14:nvPr/>
            </p14:nvContentPartPr>
            <p14:xfrm>
              <a:off x="3736080" y="1734840"/>
              <a:ext cx="5614920" cy="498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69B3BD-462C-2B32-F4B6-2691B0FB6A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720" y="1725480"/>
                <a:ext cx="5633640" cy="50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6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B15020-CC9B-4A6A-88BE-6861E94013CF}"/>
                  </a:ext>
                </a:extLst>
              </p14:cNvPr>
              <p14:cNvContentPartPr/>
              <p14:nvPr/>
            </p14:nvContentPartPr>
            <p14:xfrm>
              <a:off x="687240" y="446400"/>
              <a:ext cx="10701000" cy="510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B15020-CC9B-4A6A-88BE-6861E9401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80" y="437040"/>
                <a:ext cx="10719720" cy="51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343167-2E01-7509-259C-CEA789749E8A}"/>
                  </a:ext>
                </a:extLst>
              </p14:cNvPr>
              <p14:cNvContentPartPr/>
              <p14:nvPr/>
            </p14:nvContentPartPr>
            <p14:xfrm>
              <a:off x="641520" y="516240"/>
              <a:ext cx="9833760" cy="583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343167-2E01-7509-259C-CEA789749E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160" y="506880"/>
                <a:ext cx="9852480" cy="58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53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DA4AEF-3D5B-056D-E8D8-609E9873CF2D}"/>
                  </a:ext>
                </a:extLst>
              </p14:cNvPr>
              <p14:cNvContentPartPr/>
              <p14:nvPr/>
            </p14:nvContentPartPr>
            <p14:xfrm>
              <a:off x="962640" y="640800"/>
              <a:ext cx="9515880" cy="519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DA4AEF-3D5B-056D-E8D8-609E9873C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280" y="631440"/>
                <a:ext cx="9534600" cy="52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9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6A4576-D6CB-612D-1E05-F7CF7B43BEE8}"/>
                  </a:ext>
                </a:extLst>
              </p14:cNvPr>
              <p14:cNvContentPartPr/>
              <p14:nvPr/>
            </p14:nvContentPartPr>
            <p14:xfrm>
              <a:off x="1351440" y="1074600"/>
              <a:ext cx="4756680" cy="190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6A4576-D6CB-612D-1E05-F7CF7B43B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080" y="1065240"/>
                <a:ext cx="4775400" cy="19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89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19E822-2BB8-3080-21AD-7E9B386C06D8}"/>
                  </a:ext>
                </a:extLst>
              </p14:cNvPr>
              <p14:cNvContentPartPr/>
              <p14:nvPr/>
            </p14:nvContentPartPr>
            <p14:xfrm>
              <a:off x="1276200" y="811800"/>
              <a:ext cx="7543800" cy="45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19E822-2BB8-3080-21AD-7E9B386C06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840" y="802440"/>
                <a:ext cx="7562520" cy="45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7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8D1581-C183-3576-A70E-CF49123A027E}"/>
                  </a:ext>
                </a:extLst>
              </p14:cNvPr>
              <p14:cNvContentPartPr/>
              <p14:nvPr/>
            </p14:nvContentPartPr>
            <p14:xfrm>
              <a:off x="844560" y="725040"/>
              <a:ext cx="8163000" cy="511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8D1581-C183-3576-A70E-CF49123A0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715680"/>
                <a:ext cx="8181720" cy="51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74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ICG Part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Part - 2</dc:title>
  <dc:creator>User</dc:creator>
  <cp:lastModifiedBy>User</cp:lastModifiedBy>
  <cp:revision>1</cp:revision>
  <dcterms:created xsi:type="dcterms:W3CDTF">2023-02-15T20:09:50Z</dcterms:created>
  <dcterms:modified xsi:type="dcterms:W3CDTF">2023-02-15T20:10:49Z</dcterms:modified>
</cp:coreProperties>
</file>