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21:15.5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5836 2363 1009 0,'0'0'124'0,"0"0"104"0,0 0-96 15,0 0-19-15,0 0-30 0,0 0-47 16,0-36 5-16,0 54 14 16,0 4-17-16,0 5-1 15,0 5 3-15,0 4-31 16,0 8 6-16,2 4-9 15,-1 8-4-15,5 8 2 0,-5 4-3 16,1 3 2-16,1 7-1 16,0 4-2-16,0 7 3 15,-3 4-3-15,0 6 2 16,0 5-2-16,0 6 0 16,0 10 4-16,0 8 0 15,0 2-7-15,-3 3 7 16,3 1 0-16,-6-1-1 15,3-1-1-15,-4 1-1 16,-2-1 6-16,1 7-5 16,-2 1-2-16,1 1 4 15,1 0-4-15,-1-6-1 16,-5 0 1-16,3-3 0 0,-1-3 1 16,2 2-2-1,2 0 2-15,2-3-1 0,-1 4 2 16,4-4-1-16,0-2-1 15,0 1-2-15,3-1 2 16,0 0 0-16,0 5 2 16,0 1 0-16,0 0-1 15,3 3-2-15,3-5 1 16,3 5 0-16,-3-1 0 16,1 1-1-16,4 6 3 15,-1-1-2-15,5 6 0 16,0 1-2-16,-3 1 2 0,1-2 0 15,-4-1 1 1,-3-3-2-16,-3 0 1 16,-3 1 0-16,0-5 0 0,0 3 1 15,0-4-1-15,0-2 2 16,0-1-1-16,0-6-1 16,5 0 0-16,2-2 4 15,-1-5-2-15,0-2 0 16,-3-6-2-16,-3-8 3 15,0-6-5-15,0-3 3 16,0-8-1-16,0-3 0 16,0-4 4-16,0-5-5 15,8 0 4-15,-1-1-5 16,-1 1 6-16,-3-4-7 16,0-4 3-16,-3-10-1 0,0-5-1 15,-3-5 2-15,-10-3 0 16,2-4-6-16,-1-4-7 15,6-4-6-15,3-7-26 16,3-3-36-16,-1-8-85 16,1-11-139-16,0-4-391 15</inkml:trace>
  <inkml:trace contextRef="#ctx0" brushRef="#br0" timeOffset="1369.29">5972 2439 590 0,'0'0'294'15,"0"0"-125"-15,0 0 15 0,0 0-58 16,0 0-35-16,0 0-34 16,0 0-17-16,86-18-21 15,-60 16 12-15,12-1 27 16,3 0-3-16,5 1-5 15,5 0 4-15,7 2-7 16,6 0-21-16,9 0 3 16,6 0-19-16,8 0 2 15,7 0-3-15,10 5 10 16,11 4-4-16,6 2 0 16,8 0-6-16,3 0-4 15,-1 0-3-15,9 3-2 0,8-5 3 16,4 4-2-16,9-2 0 15,6 2 0-15,-4-1 6 16,3 1-7-16,-3-1-8 16,2 0 8-16,0 0 0 15,2-1 4-15,-3 2-1 16,-10-1-3-16,-7 4-1 16,-11-3-2-16,-9-1-6 15,-3 0 9-15,-5 3 0 16,2-2 1-16,-5 3 0 15,-2-4 1-15,-7 1 0 16,-3-2-2-16,-5-1 0 0,-11 0-3 16,-9-5-1-1,-3 2-7-15,-7-2-15 0,-2-3-3 16,-2 0-4-16,-5-1-4 16,3 0 5-16,-2 2-15 15,4 0 8-15,4 1 3 16,-2 2-5-16,-2-3 23 15,-6-3 4-15,-7 0-22 16,-6 0-68-16,-8 0-91 16,-7-3-168-16,-9-5-244 15</inkml:trace>
  <inkml:trace contextRef="#ctx0" brushRef="#br0" timeOffset="3387.19">11694 2810 454 0,'0'0'863'15,"0"0"-852"-15,0 0 39 16,0 0 90-16,0 0-70 15,0 0-45-15,0 90-15 0,0-56 4 16,0 9 22-16,0 3-12 16,6 8 18-16,2 6-15 15,3 3 8-15,0 6-15 16,2 7-1-16,-3 6 7 16,2 5-11-16,0 11-5 15,0 3 9-15,-3 8-11 16,-2 2-4-16,-4 1 9 15,-3-3-8-15,0 3-3 16,0 1 2-16,0 0-2 16,0 4 5-16,0 4-4 15,0 2-1-15,0 2 0 16,0 4-2-16,0-3 2 0,2 2-1 16,1 2 1-16,3-1 3 15,3 3-2-15,-2 7-1 16,4 1 3-16,-4 5 2 15,2 0 9-15,-4-2-12 16,-2 0-2-16,-2-3 1 16,-1 5 0-16,0 1 0 15,0 3-2-15,0 2 1 16,0-2-1-16,0-4-1 16,0 0 2-16,0-6-2 15,-4 3 4-15,-1 4-3 16,2 1 3-16,-3 3 2 15,5-2-4-15,-2-3 2 0,0 3-4 16,0-8 0-16,-3 5 0 16,0 0 0-16,0 1 0 15,-1 1 0-15,2-6 0 16,2 3 0-16,-2-2 0 16,4-1 0-16,-1 6 0 15,1 1 0-15,-1 0 0 16,-1 0 0-16,-2-5 0 15,0-3 0-15,1-4 0 16,-1-3 0-16,-1 2 0 16,0 0 0-16,2-4 0 15,1-2 0-15,0-9 0 16,1-3 0-16,2-6 0 16,0-4 0-16,0-3 0 0,0-1 0 15,8 2 0 1,4-3 0-16,1-1 0 0,3-4 0 15,-2-5 0-15,1-6 0 16,-2-3 0-16,0-6 0 16,-2-8 0-16,0-9 0 15,0-2 0-15,-3-5 0 16,1-3 0-16,3-5 0 16,-5-4 0-16,-1-7 0 15,0-5 0-15,-1-5 0 16,-1-7 0-16,-3 0 0 15,-1-6 0-15,0-1 0 0,0-3 0 16,0-2 0-16,0 0 0 16,0-1 0-16,0-2 0 15,0 1 0-15,0 1 0 16,-13 0 0-16,-15-3 0 16,-11-1 0-16,-19 0 0 15,-12 0 0-15,-21-9 0 16,-16-4 0-16,-19 1 0 15,-18-1 0-15,-19 1 0 16,-25 3 0-16,-22-4 0 16,-18 6 0-16,-7-4 0 15,1 1 0-15,-8-1 0 16,-5 0 0-16,-8 2 0 0,-6-1 0 16,4 3 0-16,2 1 0 15,3-1 0-15,3 4 0 16,6 1 0-16,16 0 0 15,14 2 0-15,9-3 0 16,11 3 0-16,8 0 0 16,11 0 0-16,14-2 0 15,9 0 0-15,17-2 0 16,12-1 0-16,17 1 0 16,14-1 0-16,11 0 0 15,17 2 0-15,15-1 0 16,10 0 0-16,8-2 0 15,3 1 0-15,3-1 0 0,5 3 0 16,-2 0 0-16,4-2 0 16,0 2 0-16,-7 0 0 15,3 0 0-15,-5 1 0 16,3 0 0-16,2 1 0 16,7 1 0-16,4-1 0 15,3 1 0-15,-1-2 0 16,2 1 0-16,0 1 0 15,-4-2 0-15,1 2 0 16,3-1 0-16,1 0 0 16,2 1 0-16,3-1 0 15,0-4 0-15,0-3 0 16,8-3 0-16,7-2 0 16,4 0 0-16,0 2 0 0,-2 2 0 15,-1 2 0-15,-2 0 0 16,3 1 0-16,3-2 0 15,4 1 0-15,6 0 0 16,4 3 0-16,3 1-64 16,-3 3-16-16,-8 0 14 15,-10 0 13-15,-7 0 18 16,-3 0 26-16,-3 0 9 16,-3 0 2-16,0-1-1 15,0-2 18-15,0-2 13 0,0-3-18 16,0 2 9-1,0-2 15-15,-3-4 10 0,0-2-1 16,3-3 4-16,-1-5-19 16,-1-3-32-16,1-8 0 15,-2-6 0-15,-2-7 0 16,1-6 0-16,-1-5 0 16,-1-8 0-16,-1-1 0 15,-2-3 0-15,4-7 0 16,-1-5 0-16,-1-8 0 15,3-3 0-15,-1 2 0 16,-4 2 0-16,3 3 0 16,-3 5 0-16,2 4 0 15,-1 3 0-15,2 4 0 16,3 4 0-16,3 2 0 0,0 5 0 16,0 3 0-16,0 1 0 15,3-4 0-15,2 4 0 16,-1-1 0-16,2 7 0 15,0 9 0-15,0 7 0 16,-3 11 0-16,3 4 0 16,-3 0 0-16,0 3-129 15,2-1-219-15,1 1-101 16</inkml:trace>
  <inkml:trace contextRef="#ctx0" brushRef="#br0" timeOffset="6557.76">12172 3001 1043 0,'0'0'82'0,"0"0"-56"16,0 0 151-16,0 0-55 16,0 0-42-16,0 0 15 15,0 0-1-15,-52 0-17 16,76 0 18-16,30 3-12 16,37 2-41-16,34-1-11 15,35-4-31-15,25 0 0 16,22 0 0-16,12-4 0 0,9-7 0 15,-1 1 0 1,-9 0 0-16,-20 4 0 0,-25 2 0 16,-34 4 0-1,-38 0 0-15,-35 0 0 0,-33 0 0 16,-23 0 0-16,-10 0 0 16,-18 0-5-16,-28 0-135 15,-21-8-211-15,-6-11-596 16</inkml:trace>
  <inkml:trace contextRef="#ctx0" brushRef="#br0" timeOffset="7082.48">12924 2688 1552 0,'0'0'27'0,"0"0"-17"16,0 0 91-16,0 0 13 15,0 0-83-15,-88-28-27 16,28 52 3-16,-7 6-1 16,-6 8-6-16,2 6 0 15,-1-1 0-15,-1 2 7 16,3-3-7-16,7-1 1 15,14-5 0-15,18-11 0 16,16-6 6-16,12-7 0 16,3-2 45-16,0 1 20 15,10 0-25-15,14 5-47 16,9 4 0-16,16 4 0 0,18 7 0 16,12 6 0-16,9 7 0 15,-4 7 0-15,-17 16-57 16,-25 1-157-16,-23-10-99 15</inkml:trace>
  <inkml:trace contextRef="#ctx0" brushRef="#br0" timeOffset="9274.95">15771 2624 1381 0,'0'0'45'15,"0"0"70"-15,-25-82-2 16,-5 62-14-16,-4 8-59 16,-5 7-22-16,-3 5-12 15,-1 4-4-15,-3 21-4 16,4 10-5-16,4 8 3 16,11 2-3-16,15-1-24 15,12-5-45-15,0-5-23 16,23-8 45-16,10-3 39 15,6-8 15-15,6-9 26 16,-2-3 42-16,-2-3 37 0,-4 0-28 16,-9 2-16-16,-10 2-19 15,-2 7-16-15,-7 8-26 16,-3 7-7-16,-6 7 6 16,-1 2 0-16,-26 0 1 15,-10-7 2-15,-8-5-1 16,-6-5 1-16,-2-8-2 15,1-5-21-15,3-5-13 16,9 0-6-16,10-17-23 16,8-6-27-16,14-5 0 15,8-2-1-15,6-3-98 16,27 2-194-16</inkml:trace>
  <inkml:trace contextRef="#ctx0" brushRef="#br0" timeOffset="9806.82">16006 2897 1477 0,'0'0'268'0,"0"0"-251"15,0 0 79-15,0 0 37 16,0 0-121-16,0 0-8 0,0 109 0 15,0-55-4-15,-5-1-6 16,1-3-38-16,-1-3-51 16,5-11-82-16,0-8-20 15,0-14-34-15,0-14-52 16,0-4 14-16,0-29-46 16,5-13 315-16,1-11 67 15,0-4 165-15,2-6 36 16,3-2-25-16,5 2-23 15,2 1-60-15,9 0 5 16,2 2-54-16,3 2-53 16,1 5-18-16,-1 10-17 15,-4 11 1-15,-6 14 7 16,-5 10-20-16,-6 7-11 16,-3 5 0-16,1 0 0 0,1 4-8 15,1 16-12-15,-2 7 13 16,-3 3-3-16,-3 6-4 15,-3 1 14-15,0-3 1 16,0 1-1-16,0-4-4 16,0-5 4-16,-14-3-4 15,-2-4-23-15,-11-4 5 16,-7-6-15-16,-8-4-25 16,-1-5-61-16,1 0-45 15,9-2-163-15,12-10-491 16</inkml:trace>
  <inkml:trace contextRef="#ctx0" brushRef="#br0" timeOffset="10572.05">20405 2472 1646 0,'0'0'84'0,"0"0"3"0,0 0 36 16,0 0-37-16,0 0-70 16,11 80-11-16,-5-13-5 15,0 10 0-15,-3 6 0 16,-3 0 0-16,0-3 0 16,0-4 0-16,0-5-67 15,0-15-64-15,0-13-102 16,0-21-126-16,-3-22-330 15</inkml:trace>
  <inkml:trace contextRef="#ctx0" brushRef="#br0" timeOffset="10877.46">20443 2732 344 0,'34'-98'840'0,"2"3"-740"16,2 7 98-16,2 10-9 16,6 10-60-16,6 7-60 15,9 5-10-15,5 10-7 16,-2 8-39-16,-4 8 41 15,-11 7-54-15,-9 11 0 16,-8 4 0-16,-10 8 0 16,-4 0 0-16,1 13-14 15,-1 19 0-15,3 10 6 16,-5 9 0-16,-5 5 1 16,-10 4-3-16,-1-1 7 0,-9-1-1 15,-16-4 2-15,-5-7-22 16,-4-8-16-16,-2-13-2 15,-4-9 1-15,-2-10-32 16,-7-7-34-16,3-4-3 16,-2-17-66-16,14-4-109 15,15-3-185-15</inkml:trace>
  <inkml:trace contextRef="#ctx0" brushRef="#br0" timeOffset="11371.57">21535 2126 1549 0,'0'0'51'0,"0"0"31"15,0 0 121-15,0 0-99 16,0 0-104-16,0 0-2 16,0 12-7-16,0 26 8 0,-3 5 1 15,-3 4-6-15,0 1-11 16,3-2-13-16,2 3-17 15,1 0 10-15,0 5-12 16,16 3-5-16,17 0 2 16,15-6 33-16,11-7 4 15,8-10 14-15,2-10 2 16,-4-17 26-16,-9-7 36 16,-8-9 17-16,-7-22 6 15,-5-13-36-15,-10-7-41 16,-9-12-4-16,-11 2-5 15,-6 1-27-15,0 2-59 0,-4 7-58 16,1 4-97-16,3 7-299 16</inkml:trace>
  <inkml:trace contextRef="#ctx0" brushRef="#br0" timeOffset="11811.6">22506 2146 1120 0,'0'0'304'16,"0"0"-301"-16,0 0 1 0,0 0 55 16,0 0-42-1,-79 16-5-15,69 16 1 0,4 4-11 16,4 2 1-16,2-4 5 15,0-2-2-15,0-3-4 16,3-8 1-16,10-6 16 16,1-5 20-16,4-10 30 15,1 0 3-15,2 0-7 16,3-3-24-16,-5-4 7 16,-2 0-18-16,-7 1-6 15,-1 4-11-15,-6 1-3 16,-3 1-10-16,0 0-4 0,2 14-18 15,2 12-4 1,1 9 24-16,-2 8-13 0,0 8 6 16,-3 0-6-1,0-3-22-15,0-12-11 0,-12-10-17 16,-5-13-53-16,1-12-9 16,0-1-32-16,6-25-37 15,10-14-378-15</inkml:trace>
  <inkml:trace contextRef="#ctx0" brushRef="#br0" timeOffset="12025.84">22948 2138 1335 0,'0'0'118'15,"0"0"-105"-15,0 0 113 16,0 0-29-16,0 0-30 15,29 118-36-15,-24-61-8 16,-2 5-7-16,-3 4-14 16,0 6-2-16,1 0-34 15,6-6-28-15,6-8-71 16,3-18-102-16,7-20-230 16</inkml:trace>
  <inkml:trace contextRef="#ctx0" brushRef="#br0" timeOffset="12223.13">23413 2215 1332 0,'0'0'150'16,"0"0"-137"-16,0 0 50 16,0 0-8-16,68 102-37 15,-59-35-17-15,-4 7 6 16,-5 3-7-16,0 0-23 15,0-7-59-15,-11-12-91 16,-2-21-210-16</inkml:trace>
  <inkml:trace contextRef="#ctx0" brushRef="#br0" timeOffset="12396.04">23113 2489 1382 0,'0'0'19'15,"0"0"10"-15,0 0 100 16,90-54-110-16,-41 54-19 16,10 0-71-16,10 0-21 15,9 7-70-15,13 1-142 16,15-6-437-16</inkml:trace>
  <inkml:trace contextRef="#ctx0" brushRef="#br0" timeOffset="12663.94">24784 2351 1072 0,'0'0'490'16,"0"0"-490"-16,0 0-14 15,0 0 14-15,0 0 40 16,15 91-30-16,-15-49-10 16,-2 5-1-16,-13 0-31 15,0-2-25-15,1-8-52 16,1-8-44-16,4-11-86 16,8-12-54-16,1-6-74 0</inkml:trace>
  <inkml:trace contextRef="#ctx0" brushRef="#br0" timeOffset="13093.83">24797 2552 603 0,'0'0'414'15,"63"-105"-214"-15,-27 55-54 16,7 2 4-16,2 6-11 16,5 4-37-16,3 6-37 15,-1 8-24-15,1 9-9 16,-1 10-14-16,-7 5-12 16,-4 0-6-16,-6 15-5 15,-9 12-6-15,-4 9 0 16,-7 6-4-16,-11 0-15 15,-4-1-17-15,0-3-21 0,-13-5-1 16,1-11 14-16,5-6 14 16,5-9 26-16,2-7 15 15,14 0 35-15,17-11 25 16,12-6-26-16,5 0 43 16,0 3-8-16,-5 2-32 15,-10 2-1-15,-11 5-9 16,-10 2 1-16,-5 3-13 15,-5 0-15-15,-2 12-35 16,0 20 18-16,-7 14 8 16,-17 9 3-16,-13 3 2 15,-11 0-2-15,-14-10-8 16,-6-6-9-16,-8-8-37 0,3-9 0 16,7-8-1-16,14-8-41 15,13-9-72-15,20 0-61 16,13-3 61-16,6-11 17 15,15-3-126-15</inkml:trace>
  <inkml:trace contextRef="#ctx0" brushRef="#br0" timeOffset="13632.08">25925 2263 1545 0,'0'0'5'0,"0"0"4"16,0 0-9-16,0 0 56 15,0 0-35-15,0 0-15 16,80 123 9-16,-75-62-2 15,-2 6-7-15,-2 3-5 16,-1-3-2-16,0-11-13 16,0-11-27-16,0-16-35 15,0-14-27-15,0-13-3 16,0-4 106-16,0-30-36 16,6-14 14-16,12-15 22 0,2-8 43 15,7-5-1 1,4 1 1-16,7 1 16 0,6 1 29 15,6 3-27-15,0 5 3 16,0 5-8-16,-6 12-1 16,-3 9-28-16,-9 13-16 15,-9 10-6-15,-10 9-5 16,-9 5-3-16,-4 7-22 16,2 25-5-16,-1 14 28 15,-1 15 2-15,0 6 0 16,0 6 1-16,-4-3-1 15,-20-7-5-15,-12-10-6 0,-15-15-37 16,-13-18-39 0,-15-20-20-16,-11-5-76 0,-2-31-103 15,7-6-274-15</inkml:trace>
  <inkml:trace contextRef="#ctx0" brushRef="#br0" timeOffset="14315.5">24427 3064 749 0,'0'0'0'0,"0"0"0"16,0 0 126-16,114-21 38 0,-70 21-71 15,10 0 11-15,15 0 0 16,17 0-14-16,22 0-3 15,23 0-15-15,22-3-8 16,19-2-7-16,16 1-3 16,1-1-21-16,-7 2-12 15,-10 0-17-15,-21-2-2 16,-25 3-2-16,-27-2 0 16,-32 4-5-16,-30 0-51 15,-28 0-108-15,-9 0-193 16,-39 3-341-16</inkml:trace>
  <inkml:trace contextRef="#ctx0" brushRef="#br0" timeOffset="14597.76">24427 3168 1254 0,'0'0'31'0,"103"-2"36"16,-22-5 150-16,16-1-51 16,16-1-90-16,11-1-16 15,6 1-1-15,7-1-28 0,-6 1-11 16,-3 5-6-16,-4 0-8 16,-4 4-1-16,-6 0-3 15,-2 0-2-15,-6 0-14 16,-9 0-26-16,-12-5-29 15,-18 3-67-15,-18-3-89 16,-13-5-185-16</inkml:trace>
  <inkml:trace contextRef="#ctx0" brushRef="#br1" timeOffset="29699.74">20025 5860 855 0,'0'0'6'0,"0"0"122"15,0 0-11-15,0 0-28 16,0 0 4-16,0 0-27 16,-29 15 18-16,32-12 24 15,20 2 0-15,18-2-8 16,17 2-24-16,15-5-18 15,18 1-21-15,10-1-15 16,13 0-12-16,18 2-1 16,14-1 3-16,22 1 0 0,21 1-4 15,29 2-4-15,28 1 7 16,17 3 0-16,11 0-4 16,4-1-2-16,-2 1 2 15,-5 1-7-15,-15 0 4 16,-17 2-4-16,-20-4 0 15,-14 1 0-15,-11-6 0 16,-11 0 0-16,-4 2 0 16,-11-4 0-16,-6 6 0 15,-12-1 0-15,-14-1 0 16,-15 4 0-16,-18-2 0 16,-18 0 0-16,-14-2 0 15,-9-3 0-15,-10-1 0 16,-6-1 0-16,3 0 0 0,4 0 0 15,9 0 0-15,8 0-17 16,7 0-24-16,4 0 16 16,3 0-2-16,-3 9 15 15,-7-2 9-15,-13-2 3 16,-13 0 0-16,-8-5-3 16,-12 0 3-16,-5 0-45 15,-4 0-126-15,-4 0-103 16,0-3-171-16,3 3-416 15</inkml:trace>
  <inkml:trace contextRef="#ctx0" brushRef="#br1" timeOffset="30964.69">26371 6095 1287 0,'0'0'1'0,"0"0"18"15,0 0 156-15,0 0-74 16,0 0-64-16,0 91 12 16,0-42-20-16,-3 11-4 15,-9 9-7-15,3 7-7 0,-2 1-7 16,1 8-1-16,0 3-2 15,-1 2-1-15,-2 5 1 16,-1 0 2-16,1-3-2 16,4-5 0-16,3-9-1 15,3-11 0-15,3-5 2 16,0-7 2-16,0-8-4 16,0-5 1-16,-6-10-1 15,0-5 0-15,-3-7 0 16,0-4 0-16,-7-5 3 15,-6-2 6-15,-10 0 5 16,-10-5 2-16,-14-3 4 16,-22-1-1-16,-29 0-4 15,-32-4 7-15,-28-7 5 0,-26 1-9 16,-14 2 1-16,-8 4-1 16,-7 2-7-16,0 2 7 15,1-1-8-15,2-2-7 16,3-1-3-16,1-1 10 15,-3 1-3-15,-1 3 8 16,4 1-15-16,12 0 0 16,18 0 0-16,21 0 0 15,15 0 0-15,12 0 0 16,11-2 0-16,10-5 0 16,7 0 0-16,9-1 0 15,6-1 0-15,3-1 0 0,6 2 0 16,3 1 0-16,5 0 0 15,3 3 0-15,9 0 0 16,5 0 0-16,11 1 0 16,12 1 0-16,5-1 0 15,6 0 0-15,0 0 0 16,4 0 0-16,4 0 0 16,0 1 0-16,6-1 0 15,0 0 0-15,5 0 0 16,1 0 0-16,-3 0 0 15,-3 2 0-15,-3-2 0 16,-6 1 0-16,-1-1 0 16,-1 1 0-16,1 1 0 0,3 0 0 15,-3 1 0 1,-1 0 0-16,-3-1 0 0,-2-1 0 16,1-1 0-16,2-3 0 15,-2 2 0-15,1-1 0 16,-5-2 0-16,-4 1 0 15,-1-2 0-15,-2 0 0 16,1-1 0-16,1 1 0 16,-1 1 0-16,3-1 0 15,0 1 0-15,-2 0 0 16,3 0 0-16,3 1 0 16,3 1 0-16,5-1 0 15,4 5 0-15,0-2 0 16,3 1 0-16,2 1 0 0,4-1 0 15,-3 2 0-15,4 0 0 16,-1 0 0-16,0-1 0 16,2 1 0-16,1-2 0 15,0 2 0-15,1 0 0 16,-1-2 0-16,-1 2 0 16,3-3 0-16,1 3 0 15,1-2 0-15,-1-2 0 16,2-9 0-16,-1-8 0 15,2-9 0-15,0-12 0 16,2-14 0-16,8-16 0 0,2-12 0 16,-6-17 0-16,-6-13 0 15,0-5 0-15,0-2 0 16,0 5 0-16,0 12 0 16,0 10 0-16,0 3 0 15,0 8 0-15,0 3 0 16,0 10 0-16,2 15 0 15,5 21-63-15,11 21-374 16</inkml:trace>
  <inkml:trace contextRef="#ctx0" brushRef="#br1" timeOffset="31663.39">20503 4949 1531 0,'0'0'123'0,"0"0"52"15,0 0-22-15,0 0-102 16,0 0-51-16,0 0 2 0,48 115-4 16,-36-54 3-16,-4 1-2 15,-2-3-19-15,-4-5-63 16,-2-5-110-16,0-18-127 16,0-14-304-16</inkml:trace>
  <inkml:trace contextRef="#ctx0" brushRef="#br1" timeOffset="32171.94">20704 4969 1246 0,'0'0'127'0,"72"-83"14"16,-31 47-22-16,0 2-8 0,-4 9-37 15,-8 5-28 1,-6 8-15-16,-6 7-12 0,-8 3-10 15,-5 2-9-15,-1 0-3 16,0 16-10-16,-1 9 1 16,-2 7 12-16,0 6-7 15,0 1 7-15,0 1 0 16,-12 1 4-16,-3-1-4 16,-2 0-1-16,1-2 1 15,1-5-1-15,2-7 1 16,4-9-1-16,6-9 2 15,3-6-1-15,0-2 13 0,17-3 18 16,13-11-17 0,8-6-4-16,4-1 18 0,4 1-14 15,-1 1-8-15,-2 2 4 16,-6 4-3-16,-9 6 4 16,-8 5-8-16,-5 2-3 15,-3 9-6-15,-1 15 0 16,-2 8 4-16,-7 6-5 15,-2 4 4-15,-11 0 0 16,-20-3-2-16,-13-2 4 16,-10-5-3-16,-3-9-9 15,-1-6-23-15,7-8-38 16,9-7-29-16,5-2-60 16,11-5-61-16,13-19-202 15</inkml:trace>
  <inkml:trace contextRef="#ctx0" brushRef="#br1" timeOffset="32669.75">21639 4865 1203 0,'0'0'39'0,"0"0"-33"15,13 85 80-15,-13-43 59 16,0 5-94-16,-16 1-30 0,-3-3-17 16,1-6 0-16,0-5-4 15,1-11-1-15,3-10-30 16,5-13-58-16,2-3-5 16,7-25 89-16,0-14-27 15,4-10 32-15,14-5 43 16,7-4 14-16,7 0 29 15,2 1 7-15,2 2-7 16,-2 2-5-16,0 5-17 16,-3 5-15-16,-1 10-16 15,-2 7-12-15,-3 10-2 16,-3 7-10-16,-3 5-7 16,-1 7-2-16,3 2-8 15,3 22-1-15,1 7-3 16,-1 11 4-16,-4 1 5 0,-7 4-8 15,-4-2 2-15,-8-4-7 16,-1-4 4-16,-3-8-10 16,-23-3-8-16,-14-11-3 15,-11-7 5-15,-11-8-4 16,-3 0-53-16,-8 0-54 16,3-13-170-16,6 1-343 15</inkml:trace>
  <inkml:trace contextRef="#ctx0" brushRef="#br1" timeOffset="33719.85">19768 8656 919 0,'0'0'59'0,"0"0"219"16,0 0-23-16,0 0-89 16,0 0-50-16,0 0-76 0,97 5-26 15,-29-7-6 1,23-1-3-16,24-1-2 0,27 3-2 15,26 1 2-15,20 0 2 16,12 0-1-16,21 0-4 16,15 1-4-16,20 6 4 15,15-1 4-15,17 3 0 16,12-1-4-16,5 3-1 16,0-1 1-16,-6 2 5 15,-9-3 8-15,-6-1-13 16,-4-1 8-16,-11-2 1 15,-16 1 0-15,-14-3-8 16,-20-2-1-16,-22 1 3 16,-27-2 0-16,-28 0 1 0,-29 0 4 15,-19 0-8-15,-16 0-5 16,-14 0 0-16,-15 0 3 16,-7 0-3-16,-16 0 5 15,-9 0-4-15,-2 0-5 16,0 0-15-1,7 0-40-15,8 1 4 0,7 7-25 16,5-5 23-16,-2 1 51 16,-2-1 11-16,-5-1 2 15,-7-1 0-15,-6-1-2 16,-11 0 1-16,-8 0-1 16,-1 2-2-16,0 3-15 15,0 1-8-15,0 4 22 16,0 0-79-16,0 5-102 0,0-1-36 15,5-4-112-15,-1-3-311 16</inkml:trace>
  <inkml:trace contextRef="#ctx0" brushRef="#br1" timeOffset="34504.72">26392 8765 1294 0,'0'0'44'0,"0"0"-41"15,0 0-3-15,0 0 45 16,37 101 3-16,-37-47-24 16,-9 13 22-16,-4 11-14 15,-4 17 1-15,2 8-5 16,-1 7-6-16,5 9 7 15,1-1-16-15,1 4 2 16,2-3-15-16,-1-8 5 16,-1-13-1-16,-4-16-4 15,-5-17 1-15,-9-14-3 16,-13-15 5-16,-13-12-3 16,-23-16 7-16,-28-8 16 0,-42-10 24 15,-49-16-18 1,-55-8-19-16,-42-1-6 0,-49 4 25 15,-31 6 24-15,-16 9-10 16,-13 2-34-16,1 5 15 16,12-2-14-16,12 2-7 15,15-7-3-15,29 0 4 16,22-1-4-16,28 3 0 16,25 4 4-16,25-2 9 15,18 5-2-15,20-1-11 16,26 2-1-16,27 0 1 15,31 1 6-15,27-2-4 16,17-3 2-16,13 0 9 16,6-1 0-16,10 2-13 0,8-1 0 15,10 0 0-15,5 2 0 16,6 2 0-16,3 1 0 16,2 0 0-16,0 2 0 15,3 2 0-15,0-3 0 16,0 0 0-16,0-1 0 15,-1-2 0-15,1-1 0 16,0 0 0-16,-2-3 0 16,2 0 0-16,0-4 0 15,0-6 0-15,0-7 0 16,0-12 0-16,8-13 0 16,9-19 0-16,2-20 0 15,6-21 0-15,0-14 0 0,-4 3 0 16,-4 7 0-16,-10 19 0 15,-3 19 0-15,-2 10 0 16,-2 16 0-16,0 11-62 16,0 8-326-16,1 7-552 15</inkml:trace>
  <inkml:trace contextRef="#ctx0" brushRef="#br1" timeOffset="35105.94">19599 7725 1095 0,'0'0'138'16,"0"0"-8"-16,0 0 3 0,-81-21-41 15,47 21-54-15,-3 7-18 16,1 10-13-16,3 4-7 16,9 1 0-16,6 2-4 15,8 2-1-15,7 3 0 16,3 2 4-16,0-1 1 16,0-1 3-16,10 0-1 15,4-9-2-15,5-6-2 16,5-6 2-16,6-8 10 15,3 0 0-15,-3-5 1 0,-1-7 11 16,-6-1 20 0,-2 4-5-16,-3 1-22 0,-3 6-8 15,-2 2-7-15,-6 3-2 16,-1 15-5-16,-6 8-4 16,0 2 5-16,-23 3 2 15,-12 1 1-15,-7-1-1 16,-5-5-50-16,-1-1-13 15,-3-8-43-15,5-3-38 16,1-11-91-16,12-3-100 16</inkml:trace>
  <inkml:trace contextRef="#ctx0" brushRef="#br1" timeOffset="35621.65">19817 7936 659 0,'0'0'244'15,"0"0"-241"-15,0 0 28 16,0 0 75-16,0 0-1 16,0 0-47-16,-9 86-7 15,-2-52-17-15,4 3-20 16,1-2-9-16,1-3-2 15,4-5-2-15,1-7 1 16,0-9-2-16,0-8 0 16,0-3 1-16,0-18 37 15,3-20-32-15,10-10 65 0,5-16 31 16,3-7-22-16,6-4 7 16,3 4-14-16,3 7-36 15,0 7-2-15,-4 10-1 16,-5 7-18-16,-5 11-16 15,-6 12 3-15,-7 11-3 16,-1 6-2-16,3 6-17 16,5 20-17-16,7 12 34 15,0 5-21-15,-4 3-11 16,-12-3 20-16,-4-5 7 0,-4-7 0 16,-20-6 2-1,-5-10-15-15,-6-5-10 0,-7-8 22 16,-7-2-14-16,-1 0-52 15,3 0-19-15,9 0-51 16,10 6-127-16,16 9-172 16</inkml:trace>
  <inkml:trace contextRef="#ctx0" brushRef="#br1" timeOffset="37049.01">18868 8898 312 0,'0'0'223'0,"0"0"-207"16,0 0-11-16,-110-5 1 16,59 5 8-16,-5 0 21 15,-3 0 28-15,-2-3 30 16,-4-10-6-16,-7-4-10 15,-10-5-4-15,-9-5-6 16,-6-7-34-16,-12-8-26 16,-6-10-5-16,-9-8-2 15,-5-9-1-15,-1-8 1 16,4-8 1-16,4-10 0 16,1-11-2-16,2-4 1 0,3-9-2 15,1-3-6 1,4-5 0-16,4-13 2 0,4-11-40 15,4-9 5-15,4-13 3 16,11 1 28-16,6 4 10 16,7 3 2-16,6 6 4 15,1-3-2-15,0-5-4 16,-3-1-9-16,-4 3-15 16,-3 2-43-16,4 8 17 15,-4 1 32-15,0-1 18 16,-2 2 5-16,-6 1 28 15,0 12 39-15,1 9-41 16,2 17-14-16,6 18-14 16,-1 12 1-16,5 10 2 15,0 5 3-15,-5 5 2 0,-2 0 9 16,-8 4 0-16,-5 5-7 16,-2 7-12-16,-3 7-1 15,0 9-5-15,-3 7-1 16,0 8 4-16,2 10-4 15,2 7 4-15,4 0 2 16,1 0 0-16,5 0 0 16,6 0 0-16,7 0 2 15,4 0-2-15,3-9 0 16,-2-2-42-16,2 1-90 16,5-3-119-16</inkml:trace>
  <inkml:trace contextRef="#ctx0" brushRef="#br1" timeOffset="37496.5">13354 3484 175 0,'0'0'433'16,"-142"-14"-346"-16,81 3 56 16,16 2-23-16,15 4 3 15,12-1-24-15,9 6-38 16,5 0-35-16,2 0-19 16,-1 12-3-16,3 21 0 0,0 12 10 15,0 13-6-15,0 12-6 16,12 10-2-16,11 8 7 15,8 8-7-15,9 6-19 16,9-7-120-16,1-13-341 16</inkml:trace>
  <inkml:trace contextRef="#ctx0" brushRef="#br1" timeOffset="44332.94">2930 3777 389 0,'0'0'323'15,"0"0"-241"-15,0 0 69 16,0 0 93-16,0 0-124 16,0 0-39-16,0 0-2 15,0 0-41-15,0 6-38 16,0-5-5-16,-7-1-180 15,3 0-320-15</inkml:trace>
  <inkml:trace contextRef="#ctx0" brushRef="#br1" timeOffset="44542.9">2930 3777 1127 0,'78'37'53'0,"-67"-37"-34"15,2 0 103-15,4 3-85 16,5 2-32-16,3 1-1 16,2-2-3-16,1 1 0 15,2-3-1-15,0 1-2 16,4 1-39-16,4-2-165 16,-1-1-224-16</inkml:trace>
  <inkml:trace contextRef="#ctx0" brushRef="#br1" timeOffset="44680.9">3669 3875 574 0,'0'0'39'15,"0"0"4"-15,88 0 68 16,-63 0-111-16,1 0-19 16,-1 0-111-16</inkml:trace>
  <inkml:trace contextRef="#ctx0" brushRef="#br1" timeOffset="44790.56">4246 3897 1068 0,'0'0'0'0,"0"0"-29"16,105-14-61-16,-74 6-438 0</inkml:trace>
  <inkml:trace contextRef="#ctx0" brushRef="#br1" timeOffset="44938.73">4773 3872 984 0,'0'0'22'16,"0"0"-9"-16,0 0 68 15,85 0-81-15,-72 0-138 16,2 0-299-16</inkml:trace>
  <inkml:trace contextRef="#ctx0" brushRef="#br1" timeOffset="45087.66">5087 3873 977 0,'0'0'102'0,"0"0"107"0,90-14-89 16,-75 10-69-16,-8 1-38 15,-7 1-13-15,0 2-25 16,0-1-136-16,0 0-176 15,12-1-246-15</inkml:trace>
  <inkml:trace contextRef="#ctx0" brushRef="#br1" timeOffset="45257.73">5432 3805 975 0,'0'0'182'0,"0"0"-35"15,0 0 15-15,0 0-109 16,0 0-53-16,0 0-5 16,36-21-137-16,-36 21-222 15,-5 0-91-15</inkml:trace>
  <inkml:trace contextRef="#ctx0" brushRef="#br1" timeOffset="45711.77">5071 3520 1226 0,'0'0'227'15,"0"0"-219"-15,0 0 56 16,0 0 135-16,0 0-73 16,0 0-69-16,-6-3-19 15,9 3-12-15,3 0 0 16,13 0-16-16,5 0-2 0,12 0-6 16,4 12-2-16,9 2 1 15,4 5-3-15,7 3 3 16,1 3-1-16,0 1 1 15,-6-4 6-15,-6-2-6 16,-10-4-1-16,-12-4 0 16,-14 1-1-16,-7-1-2 15,-6 5 0-15,-12 7 1 16,-16-1-2-16,-3 3 4 16,-5 0-1-16,-3-2-1 15,-4 3-5-15,1 2-37 16,0 3-62-16,9-2-189 0,9-8-276 15</inkml:trace>
  <inkml:trace contextRef="#ctx0" brushRef="#br1" timeOffset="46688.72">1934 3091 1446 0,'0'0'34'16,"0"0"123"-16,0 0-7 16,0 0-36-16,0 0-88 15,0 0-24-15,-104-34-2 16,59 40 0-16,-1 15-1 0,7 1-2 15,8 2-1 1,10 5 1-16,12-3-8 0,9 1-13 16,1-1 4-16,23-4-4 15,9-2 10-15,3-3 14 16,8-4 2-16,0-4 4 16,-1-4 0-16,3-1 5 15,-7 1-11-15,-3 0 12 16,-11 0-11-16,-7 2 2 15,-7 7-3-15,-11 3 2 16,0 5-2-16,-21 5 2 16,-10 2-2-16,-14 1 0 0,-1 1 0 15,-4 0-7 1,-2-4 6-16,7-6-25 0,4-5-62 16,6-10-95-16,10-6-46 15,13-3-228-15</inkml:trace>
  <inkml:trace contextRef="#ctx0" brushRef="#br1" timeOffset="47229.66">2174 3328 1413 0,'0'0'41'15,"0"0"24"-15,0 0 82 0,0 0-62 16,0 0-83-16,0 0 27 16,26 99-19-16,-26-58-7 15,0-2-1-15,-3 0-2 16,-5-7-4-16,4-8-25 16,-1-11-38-16,4-12-1 15,-1-1 59-15,2-18 9 16,0-14 10-16,0-9 8 15,0-9 33-15,3-6 21 16,5-3 6-16,1-4-12 16,4 3-8-16,1 3-9 15,2 7-30-15,-1 4-13 0,4 9-6 16,-5 7 0-16,-1 8 0 16,-1 8 0-16,-4 6 0 15,-1 5 0-15,-1 3 0 16,9 0 0-16,10 17-13 15,8 10-6-15,3 4-10 16,4 3 9-16,-6-3 2 16,-5 0 3-16,-11-6 7 15,-11-3 6-15,-7-5-5 16,0-3-1-16,-13-3 3 16,-14-6-10-16,-10-2 12 15,-10-3 0-15,-5 0-4 16,-6 0-68-16,6 0-109 0,4 0-45 15,8 0-169 1,20-6-407-16</inkml:trace>
  <inkml:trace contextRef="#ctx0" brushRef="#br1" timeOffset="48935.3">5899 3754 476 0,'0'0'131'0,"0"0"-59"15,0 0 89-15,0 0-43 0,0 0-28 16,0 0 4-16,-12 5-26 16,12-4-4-16,6 2-20 15,16 1-6-15,8 0 11 16,12 1 5-16,10-1 6 16,6-1-21-16,5 2-17 15,7-2-15-15,6 2-3 16,3-3-3-16,8 0 0 15,1 3-1-15,3-2 3 16,4 3-1-16,5 0-1 16,1-1 6-16,-1 1-7 15,-1 1 0-15,-1-2-2 0,1 1 2 16,4-2 1-16,5-1 0 16,6 0 1-16,-1-2-1 15,4 2 1-15,2 1-2 16,0-1 8-16,-4 2 2 15,0 0 7-15,-9-2-9 16,-3 1-3-16,3 1 2 16,-3-2-6-16,2-2 3 15,0 0 0-15,-1 2-1 16,-2-1 0-16,-2 1 13 16,-1 1 1-16,0 0 4 15,-7 0-15-15,-2 2-4 16,-10 1-2-16,-3 0 0 15,-2-2 4-15,-1 1-3 16,2-1 3-16,4-5-2 0,5 2 2 16,2-1 1-16,-1-1 4 15,1 0 1-15,1 0 3 16,0 0-11-16,-3 0 6 16,0 0-8-16,-3 2 0 15,2-1 0-15,7 2-2 16,11-1 2-16,6 4 1 15,7-3 1-15,-4 2 3 16,-9-2 0-16,-16 3 4 16,-17-2-2-16,-17 0-2 0,-11 1-4 15,-13-1-1 1,-7 2-3-16,-8-2-14 0,-4 0-36 16,-6 1-71-16,-3-3-8 15,0-2-122-15,-6-4-336 16</inkml:trace>
  <inkml:trace contextRef="#ctx0" brushRef="#br2" timeOffset="54143.37">21471 6899 1101 0,'0'0'232'0,"0"0"-228"16,0 0-4-16,0 0 2 16,-137-46 0-16,56 32 0 15,-17-4 4-15,-19-7 1 0,-13-7-6 16,-7-7 5-16,-3-10-3 16,-2-6 5-16,2-6 12 15,0-4 4-15,-3-5-5 16,-11 0-9-16,-17-5 19 15,-19-2 0-15,-15-3 4 16,-6-4-20-16,10 4 5 16,10 4-8-16,9 2 1 15,7 3-1-15,2-1 8 16,-1-1-5-16,5 1-1 16,2 1 5-16,6 4 3 15,4 0-5-15,2 1-2 16,3 4-5-16,1 3-2 15,2 3-4-15,2-2 6 0,1 0 1 16,-1-4-2-16,5 3-2 16,-4 1 5-16,-4 2-8 15,1 8 6-15,-2 1-7 16,9 2-1-16,14 4 0 16,3 1 10-16,4 3 7 15,-1 1 3-15,-1 0-7 16,-8 3 4-16,-2-1-6 15,0 5-5-15,-2 1-5 16,7 3 0-16,2 0-1 16,5 3-1-16,7 3 1 15,3-2 1-15,4 2 0 0,-6-4 6 16,-4 0 3-16,1-3-7 16,-2-4 4-16,6 3-7 15,9-3-4-15,6 2 3 16,9 3 1-16,9-1-2 15,7-3 2-15,7 0 4 16,4-4-3-16,4-4 2 16,0 0 3-16,-4-1-1 15,-2-3-3-15,-6 4 1 16,-5 0-1-16,-6 2-1 16,5 3 2-16,2 5-3 15,8-1-7-15,-1 5 7 16,2 1 1-16,0 2-1 15,-1-2-1-15,4 5 0 0,5 0 2 16,4 3-2-16,7 4 0 16,8 3 1-16,7 4-1 15,6 0 0-15,1-1 0 16,0 1 1-16,-3 3 0 16,4-2 6-16,-4 2-6 15,1 0-1-15,7 0 0 16,3 0 1-16,8 0 0 15,1 0-2-15,3 0-1 16,3 0-9-16,0 0 2 16,0 0-6-16,19 0-51 15,5 0-82-15,4-3-82 16,8-12-219-16</inkml:trace>
  <inkml:trace contextRef="#ctx0" brushRef="#br2" timeOffset="54505.71">11336 3048 1243 0,'0'0'127'0,"0"0"-119"15,0 0 139-15,-103-3-68 16,70 17-46-16,-3 6-9 15,2 1-7-15,-3 3-6 0,4 1-2 16,3 1 2-16,6-1-5 16,5-1-3-16,4-2-2 15,6-5 2-15,3-5-3 16,6 1 1-16,0-4 2 16,6 3 58-16,16 0 13 15,5 0-34-15,4 2-9 16,2 0-22-16,-2 5-9 15,-4 4-3-15,-6 4-7 16,-9 7-51-16,-3 2-87 16,-9 1-83-16,2-4-228 15</inkml:trace>
  <inkml:trace contextRef="#ctx0" brushRef="#br2" timeOffset="55340.65">5750 2881 808 0,'0'0'406'0,"0"0"-391"15,0 0 93 1,0 0-48-16,0 0-60 0,0 0-90 16,-30-12-49-16,27 21 65 15,3 1 9-15,0-3 50 16,0-2 15-16,0 0 11 15,0-5 28-15,0 2 84 16,7 5 22-16,13 4-4 16,16 9-30-16,14 10-34 15,11 13-10-15,17 12-13 16,7 10-15-16,13 11-16 0,5 11-9 16,6 1-13-16,5 7 0 15,-4 5-1-15,-10-3 0 16,-6-4-60-16,-14-14-99 15,-11-20-53-15,-14-26-276 16</inkml:trace>
  <inkml:trace contextRef="#ctx0" brushRef="#br2" timeOffset="55638.86">6006 2738 1342 0,'0'0'165'0,"0"0"-163"15,0 0 103-15,0 0 67 0,0 0-158 16,139 11-11-16,-51 46-4 16,19 15 3-16,16 9 4 15,8 7-4-15,15 3-1 16,8 3 5-16,-2 2-4 15,3 1-2-15,-7 4-5 16,-20-6-14-16,-22-17-151 16,-36-22 15-16,-34-30-39 0,-29-26-110 15,-11-22-100 1</inkml:trace>
  <inkml:trace contextRef="#ctx0" brushRef="#br2" timeOffset="55875.14">6579 2355 1251 0,'0'0'30'15,"149"8"-29"-15,-44 43 43 16,14 31 63-16,11 25-60 16,7 22-25-16,-1 10-8 15,2 4-3-15,-2-2-9 16,-3-5 0-16,-13-15-2 15,-10-10-6-15,-13-9-39 0,-14-22-55 16,-14-22-106-16,-17-33-114 16,-19-25-441-16</inkml:trace>
  <inkml:trace contextRef="#ctx0" brushRef="#br2" timeOffset="56089.33">7766 2836 1264 0,'0'0'68'0,"85"23"-66"16,-13 32-2-16,14 26 38 15,16 15-8-15,7 11-9 0,3 1-6 16,6 2-3-16,-2-1-12 16,0-5 0-16,-4-11 1 15,-15-17-1-15,-17-22-31 16,-23-26-132-16,-23-28-168 15,-22-21-230-15</inkml:trace>
  <inkml:trace contextRef="#ctx0" brushRef="#br2" timeOffset="56272.51">8566 2987 1166 0,'0'0'97'15,"0"0"-68"-15,0 0 87 0,140 10-63 16,-55 43-41-1,10 10-10-15,7 6 7 16,-5-2 6-16,-6 0-1 0,-3-5-12 16,-12-6 3-1,-11-9-5-15,-15-15-30 0,-9-16-205 16,-22-16-189-16</inkml:trace>
  <inkml:trace contextRef="#ctx0" brushRef="#br2" timeOffset="56474.73">9035 2850 1338 0,'0'0'20'0,"151"55"-19"15,-45 15 88-15,15 18-27 16,10 11-43-16,3 2-1 0,-1 3-17 16,-6-3 4-16,-9-5-5 15,-12-10 3-15,-27-18-3 16,-24-19-6-16,-27-23-108 15,-22-26-196-15,-7-33-94 16</inkml:trace>
  <inkml:trace contextRef="#ctx0" brushRef="#br2" timeOffset="56658.91">9774 2948 1231 0,'0'0'40'0,"151"61"-40"0,-44 3 34 16,18 11 56-1,8 6-47-15,3 0-20 0,-2 0-8 16,-4-6-3 0,-14-11-6-16,-16-7-6 0,-21-13-1 15,-25-15-9-15,-25-19-116 16,-26-13-120-16,-4-39-35 16,-36-24-354-16</inkml:trace>
  <inkml:trace contextRef="#ctx0" brushRef="#br2" timeOffset="56819.09">10678 3178 797 0,'81'49'111'0,"11"10"-70"15,3 3 38-15,-5-2 71 0,-8-5-48 16,-8-6-65-16,-11-5-25 16,-18-11-10-16,-17-10-2 15,-16-17-68-15,-12-6-211 16,-9-31-184-16</inkml:trace>
  <inkml:trace contextRef="#ctx0" brushRef="#br2" timeOffset="56979.04">10930 2934 1204 0,'0'0'103'0,"88"43"-54"16,4 30 71-16,20 26-78 15,15 12-29-15,3 1-1 16,-6-3-4-16,-13-2-4 15,-17-3-4-15,-13-5-49 0,-11-17-306 16,5-21-796-16</inkml:trace>
  <inkml:trace contextRef="#ctx0" brushRef="#br2" timeOffset="60577.18">20042 11823 1244 0,'0'0'63'0,"45"107"81"16,-27-50 4-16,-5-7 7 15,-4-7-73-15,-4-11-23 16,-2-9-9-16,-2-10-16 0,-1-7-6 15,0-6-10-15,0-11 4 16,0-31-22 0,0-28 0-16,-7-25 0 0,-7-13 0 15,4-5 0 1,5 6 0-16,5 16 0 0,2 19 0 16,17 24 0-16,2 20 0 15,0 17 0-15,3 11 0 16,5 18 0-16,9 31 0 15,6 23 0-15,3 13 0 16,0 6 0-16,-2 4 0 16,-5-10 0-16,-4-12 0 15,-8-16 0-15,-8-21 0 16,-2-20 0-16,-3-16 0 16,0-28 0-16,4-29 0 0,1-21 0 15,0-14 0-15,4-6 0 16,3 5 0-16,3 8 0 15,1 23 0-15,-1 20 0 16,0 20 0-16,-4 17 0 16,3 5 0-16,7 35 0 15,-2 25 0-15,0 20 0 16,-4 14 0-16,-6 3 0 16,-4 0 0-16,-6-7 0 15,-4-11-194-15,-6-16-166 16,2-24-348-16</inkml:trace>
  <inkml:trace contextRef="#ctx0" brushRef="#br2" timeOffset="60912.12">21508 11489 1441 0,'0'0'56'16,"131"-47"43"-16,-84 36 97 15,-16 10-75-15,-10 1-65 16,-10 5-29-16,-6 23-25 16,-3 10 0-16,-2 14-4 15,0 4 1-15,-15 4 1 16,1 6 0-16,0-1 0 0,-1-1-4 16,-3-6 1-16,0-10-19 15,-3-15-32-15,0-14-5 16,3-19-11-16,0 0 46 15,3-29 24-15,0-17 12 16,3-10-12-16,2-10-6 16,4-5-20-16,6-4-70 15,0 2-2-15,0 7-5 16,16 9-93-16,11 13-115 16,9 15-159-16</inkml:trace>
  <inkml:trace contextRef="#ctx0" brushRef="#br2" timeOffset="61234.79">21956 11509 1323 0,'0'0'160'16,"0"0"-55"-16,0 0 91 16,0 0-48-16,0 0-87 15,0 0-54-15,50 14-7 16,-34 34 0-16,9 14 0 15,5 9 4-15,8 5-4 16,6 4 0-16,3-4-6 16,-2-7 6-16,-3-18 4 15,-5-17-4-15,-7-19 2 16,-5-15 6-16,1-15 27 16,-1-31-35-16,0-22 0 0,-4-15 0 15,-4-13 0-15,-3-5 0 16,2 1 0-16,4 8 0 15,10 13-40-15,12 18-175 16,16 15-101-16,18 17-325 16</inkml:trace>
  <inkml:trace contextRef="#ctx0" brushRef="#br2" timeOffset="61882.89">23619 11579 1497 0,'0'0'97'16,"0"0"-96"-16,0 0-1 16,47 78 38-16,-41-34 7 15,-6 6-39-15,0 0 2 16,-13-4-8-16,-3-4 0 15,-1-8-3-15,7-13-23 16,4-12-47-16,6-9 2 16,0-14 52-16,15-20 19 15,16-11 1-15,11-11 1 16,7-4 16-16,9-3 31 0,5-6-6 16,7 0 13-1,-3 6-9-15,-1 10 9 0,-7 12-9 16,-8 11-21-16,-14 11-4 15,-13 9-4-15,-13 10-6 16,-8 0-12-16,-3 25-15 16,0 15 15-16,-5 7-1 15,-11 11-3-15,-2 2 2 16,-1-2 0-16,5-8 2 16,4-10-2-16,8-10 2 15,2-14 0-15,0-10 1 16,21-6 9-16,12-3 0 0,14-16-4 15,8-6-3 1,3-3 8-16,0 1-2 0,-5 7 34 16,-14 3-4-16,-10 9-24 15,-13 8-5-15,-7 5-10 16,-3 27-19-16,-2 14 15 16,0 15 4-16,-4 3-1 15,0 4 0-15,-22-7-7 16,-15-7 3-16,-15-13-2 15,-12-12 2-15,-11-18-15 16,-1-11-22-16,-4-3-12 16,6-22-53-16,9-7-55 15,16-10-49-15,22-5-281 16</inkml:trace>
  <inkml:trace contextRef="#ctx0" brushRef="#br2" timeOffset="62178.64">24842 11373 1449 0,'0'0'60'15,"0"0"-60"-15,0 0 0 0,0 0 8 16,13 99 69-16,-1-31-40 16,1 4-3-16,-2 4-10 15,0-1-17-15,-1-2-7 16,-3-4-1-16,-1-7-5 16,-2-14-113-16,-3-15-124 15,-1-23-219-15</inkml:trace>
  <inkml:trace contextRef="#ctx0" brushRef="#br2" timeOffset="62464.78">24975 11543 1299 0,'0'0'94'0,"104"-133"-68"16,-43 81 44-16,7 5 82 0,1 11-85 16,-5 4-35-1,-7 11-7-15,-13 9-18 0,-13 6 1 16,-10 6-8-16,-6 5 0 15,-2 21-13-15,1 8 6 16,-1 15 6-16,-7 6 0 16,-6 7-1-16,0 4-2 15,-18 1 2-15,-15-3-6 16,-12-8 5-16,-10-9 0 16,-6-11-7-16,-5-13 8 15,2-10-27-15,0-10-42 16,10-3-21-16,7-2-54 15,14-14-114-15,21-2-144 16</inkml:trace>
  <inkml:trace contextRef="#ctx0" brushRef="#br2" timeOffset="62694.69">26102 11858 907 0,'0'0'317'16,"0"0"-314"-16,0 0 13 15,0 0 34-15,-83 38-3 16,48-9-34-16,0 10-9 16,-3 9-3-16,-2 8-1 0,3 7-2 15,-1 0-52-15,7-6-209 16,10-11-421-16</inkml:trace>
  <inkml:trace contextRef="#ctx0" brushRef="#br2" timeOffset="63180.35">27105 11229 1355 0,'0'0'69'15,"0"0"-69"-15,0 0 0 16,-121-42-1-16,69 42-1 15,-2 22-5-15,-1 12 3 16,-2 8 3-16,6 10 0 16,14 7-1-16,15 8-4 15,19-1 5-15,6-5-1 16,33-7 1-16,17-13 1 0,19-10 3 16,14-8 2-1,14-8 9-15,3-5 13 0,-9-1 27 16,-12-2 20-16,-22-2-9 15,-24 1-18-15,-17 5-26 16,-19 9-21-16,0 9-11 16,-30 11 8-16,-12 2 3 15,-11 1-2-15,-11-2 0 16,-11-7 0-16,-9-6-25 16,0-10-131-16,4-14-62 15,16-4-361-15</inkml:trace>
  <inkml:trace contextRef="#ctx0" brushRef="#br2" timeOffset="63646.71">27677 11539 916 0,'0'0'370'16,"111"59"-370"-16,-77-10-5 15,-13 6 5-15,-6 6 7 16,-8 5 7-16,-2 3-10 16,-5-1-3-16,0-5 1 15,0-5-2-15,-11-13-2 16,-5-14-3-16,-1-17-35 16,-3-14-123-16,0-22-43 0,8-28 102 15,12-18 104-15,0-17 11 16,26-9 104-16,11-13 43 15,3-4 22-15,2 1-52 16,-5 10 25-16,-1 9-83 16,0 18-45-16,4 13-13 15,2 11-11-15,1 19 0 16,3 17-2-16,3 13-1 16,-1 11-1-16,-2 26-14 15,-5 12 8-15,-14 9-1 0,-21 1 9 16,-6 1-4-1,-32-4-4-15,-24-11 0 0,-19-15 7 16,-16-26-8-16,-15-8-31 16,-8-32-24-16,0-13-39 15,8-2-69-15,24-5-346 16</inkml:trace>
  <inkml:trace contextRef="#ctx0" brushRef="#br2" timeOffset="64287.2">19608 9520 449 0,'0'0'5'0,"0"0"-3"0,92 73 2 15,-66-44 36-15,-4 3-8 16,-4 1-18-16,-2 3-2 16,-5 1-4-16,-4 2-1 15,-2 0 3-15,1 1 8 16,1-3 1-16,4-1-19 16,5-6-58-16</inkml:trace>
  <inkml:trace contextRef="#ctx0" brushRef="#br2" timeOffset="64899.61">19547 10024 798 0,'0'0'39'0,"0"0"-10"16,0 0 140-16,0 0 69 15,0 0-184-15,119-15-43 16,-36 9 74-16,16 0 24 15,19-2-25-15,22 2-13 16,24 4-28-16,26 2-21 16,18 0-2-16,19 11-10 15,15 11-9-15,6 2-1 16,3 6-1-16,-3 3 1 0,-8 1 8 16,0 0-8-16,3-1-3 15,4-4 0-15,-1-3 3 16,-12-1 5-16,-18 0-5 15,-19-1-4-15,-15 3 4 16,-15 1 0-16,-12-3 7 16,-10-4-6-16,-14-6 0 15,-15-5-2-15,-12-3 0 16,-12-4 1-16,-4 0 0 16,-3 3-3-16,0 5 3 15,-3 0 0-15,-1 5 0 16,-4 1-4-16,-7-2 1 15,-1 4 3-15,-3-4 0 0,2 2-2 16,7-2-4-16,5-1 4 16,2-3 0-16,2 0-4 15,-4-2-3-15,-5 1 9 16,-2-1-6-16,-6-3 4 16,-7-3 2-16,-5-3 1 15,-7 0-1-15,-4 0-1 16,-3-3-13-16,-4-7-32 15,-1-2 12-15,-8-1 13 16,-2-2 8-16,-7 0-17 16,-4-1-61-16,-2 0-55 15,-4-1-54-15,-3-2-61 16,0-2-47-16</inkml:trace>
  <inkml:trace contextRef="#ctx0" brushRef="#br2" timeOffset="65484.44">26665 10067 981 0,'0'0'59'0,"0"0"-59"15,0-90 0-15,0 49 3 0,0-9 42 16,0-6-27-16,0-8 42 16,-2-6 7-16,-8-2-22 15,-2-2-22-15,-3-1-23 16,1 0 2-16,3 4-2 16,5 6 0-16,6 11-10 15,0 15 10-15,0 13-1 16,0 12 2-16,6 6 1 15,-2 4-1-15,-1 3 0 16,-3 1-1-16,0 0-9 16,0 0-5-16,-16 0 9 15,-17-1 5-15,-18-10 3 16,-21-10 2-16,-25-8-4 0,-22-15 1 16,-33-7 0-16,-40-12-1 15,-41-7 2-15,-37-1-3 16,-16 0-1-16,-11 9 1 15,-6 8 1-15,-2 7-1 16,3 7-3-16,2 5-15 16,6 4-77-16,-4 2-13 15,-5 5 49-15,-1 4 23 16,-5 4 14-16,2 6 19 16,4 3 2-16,16 3 1 15,22 0 0-15,22-3 9 16,16 0-9-16,17-5-1 0,18 1-9 15,23-3-135 1,17-2-76-16,19-1-84 0</inkml:trace>
  <inkml:trace contextRef="#ctx0" brushRef="#br2" timeOffset="65851.5">19363 8218 970 0,'0'0'0'0,"0"0"0"15,0 0 14-15,0 0-5 16,0 0-9-16,0 0 11 16,-89 56-8-16,67-29-1 15,2 8 6-15,-2 11 4 16,2 11 0-16,1 15-6 16,-4 23-5-16,-6 34-1 15,-1 44 2-15,1 45-2 16,6 36 0-16,9 14-20 15,1-14-167-15,2-21-80 0,2-38-208 16</inkml:trace>
  <inkml:trace contextRef="#ctx0" brushRef="#br3" timeOffset="73874.75">21938 9556 963 0,'0'0'26'0,"0"0"127"15,84-55-22-15,-49 26-56 16,4-7-17-16,1-10 9 15,6-8-20-15,4-18-22 16,2-13 7-16,-2-12-3 16,-3-9-7-16,-4-1-3 15,-4 3-10-15,-2 3 7 16,1-1 1-16,2-4 2 16,-3-5 0-16,-1-6 6 15,0-10-13-15,-6-2 1 0,-10-2 3 16,-9 1-4-1,-10 8 11-15,-1 8 10 0,0 8-9 16,-3 2-11-16,-4 12-4 16,1 5-3-16,1 12 2 15,1 11 4-15,-2 7 6 16,2 9-10-16,-3 6 10 16,1 5 6-16,-3 6-17 15,-1 2 2-15,-2 0-8 16,-3 4-1-16,5 0 5 15,-1 5-4-15,4 6 13 0,4 5-5 16,2 2-9-16,-1 1 0 16,1 2 0-16,-3-2 0 15,0-3 0-15,-4-4 0 16,-3-1 0-16,-1-2 0 16,2 5 0-16,2 4 0 15,6 5 0-15,2 2 0 16,0 0 0-16,0 0 0 15,0 0 0-15,0 0-5 16,10 0-165-16,7 0-77 16,5 0-25-16,8 0-276 15</inkml:trace>
  <inkml:trace contextRef="#ctx0" brushRef="#br3" timeOffset="74728.66">23061 6513 974 0,'0'0'8'0,"0"0"67"16,0 0 105-16,0 0-152 15,0 0-27-15,0 0 7 16,-46-4 12-16,8-2 11 15,-6-1 7-15,-6 0 7 0,-3-3-26 16,-5 0-7-16,1-2-1 16,2 0-7-16,5 0 0 15,9 4-1-15,10 2-2 16,9 1-2-16,11 4 2 16,6 1-2-16,5 0-1 15,-1 9 2-15,1 14 15 16,0 8 12-16,0 8-9 15,0 5 4-15,0 1 1 16,7 7-5-16,8-3-4 16,-1 3 12-16,2 3-9 15,-4-4-3-15,0 5-2 16,-5-1-7-16,-2 2 4 0,-4-4-8 16,-1-8 5-1,0-6-2-15,0-15-2 0,-4-9 1 16,-1-9-1-16,4-3 7 15,1-1 16-15,0-2 26 16,0 0 6-16,0 0 4 16,0 0-20-16,0 0-5 15,0 0-19-15,0 0-7 16,0 0-3-16,0 0-4 16,0 0 1-16,0 0-2 15,0 0 2-15,0 0 3 16,0 0 5-16,0 0-8 0,0 0-4 15,0 0 0-15,0 1 0 16,0 0 0-16,0 0 0 16,0-1 0-16,0 0 0 15,0 3 0-15,0-3 0 16,0 0 0-16,0 0 0 16,0 0 0-16,0 0 0 15,0 0 0-15,0 0 0 16,0 0 0-16,0 0 0 15,0 0 0-15,0 0 0 16,0 0 0-16,0 0 0 16,0 0 0-16,0 0 0 15,0 0 0-15,0 0 0 0,0 0 0 16,0 0 0 0,0 0 0-16,0 0-49 15,0 0-21-15,-3 0-21 16,-6 0-101-16,-3 0 53 0,-2-14 8 15,-1 0-109-15,5-1-49 16,8 4-120-16</inkml:trace>
  <inkml:trace contextRef="#ctx0" brushRef="#br3" timeOffset="76553.39">12052 4313 397 0,'0'0'16'15,"0"0"-16"-15,0 0 0 16,0 0 4-16,0 0 3 16,0 0 24-16,-8-14 30 15,8 11-3-15,0-4-58 16,5 0-38-16,5 2-19 0,2-2-33 16,-3 1 8-16,-3 2-30 15,-3-1-40-15</inkml:trace>
  <inkml:trace contextRef="#ctx0" brushRef="#br3" timeOffset="77668.85">11859 4177 727 0,'0'0'41'0,"0"0"53"0,0 0-10 16,0 0-43-1,0 0-18-15,0 0 11 0,-9-4 5 16,9 4 0-16,0 0-14 16,0 0-7-16,0 0-9 15,0-2-9-15,0 2-10 16,3-1-120-16,8-1-36 16,-2 2-92-16,-2 0-8 15,0 0 136-15,-2 0 124 16,-2 0 6-16,-2 0 79 15,-1 0-2-15,0 0 15 16,0 0 18-16,0 0 16 16,0 0 18-16,2 0-7 15,1 0 21-15,-2 0-30 16,4 0-47-16,5 0-1 16,4 3-20-16,8 6-11 0,11 3-3 15,1 0 6-15,7 0 6 16,2-1-9-16,0 3 0 15,6-2-11-15,2 1-1 16,6 0-11-16,4-1 11 16,7-1-7-16,4 0-5 15,11-5 0-15,5 0-4 16,8-3-11-16,-2-1 5 16,-2-2-15-16,-7 2 0 15,-11-1 0-15,-9 2 0 16,-10-1 0-16,-4-2 0 0,-8 1 0 15,-1-1 0-15,0 3 0 16,1 1 0-16,2 0 0 16,-3 3 0-16,-6-3 0 15,-8 2 0-15,-6-3 0 16,-7 0 0-16,-5-1 0 16,0 0 0-16,-3-1 0 15,5 0 0-15,-5 1 0 16,2 0 0-16,-3-1 0 15,-1-1 0-15,-4 0 0 16,-1 0 0-16,0 0 0 16,0 0 0-16,0 0 0 15,0 0 0-15,0 0 0 16,-9-10 0-16,-7-9-273 16,-8-13-262-16</inkml:trace>
  <inkml:trace contextRef="#ctx0" brushRef="#br3" timeOffset="78194.31">12732 4289 1143 0,'0'0'4'0,"0"0"-4"16,0 0 26-16,0 0-3 16,0 0-20-16,80 29 0 15,-74-24-3-15,0-3 1 16,0 3 6-16,6-2 29 15,6 0 57-15,3 2 12 16,10-1 5-16,9 0-33 16,8-1-18-16,10 1 8 15,11-1-16-15,13-1 5 16,5 0-17-16,5 1 4 16,2-1-23-16,0 3 9 0,-4-1-5 15,-4 0 1-15,-9 3-22 16,-5-3-3-16,-6 1 0 15,-11-2 0-15,-10 0 0 16,-14-1 0-16,-12-2 0 16,-11 0 0-16,-6 0 0 15,-2 0 0-15,0 0 0 16,0 0 0-16,-7 0-85 16,-8 0-113-16,-13 3-74 15,-6-3-115-15,-3 0-277 16</inkml:trace>
  <inkml:trace contextRef="#ctx0" brushRef="#br3" timeOffset="80629.56">3223 4950 1300 0,'0'0'226'0,"0"0"-63"16,0 0 12-16,0 0-5 15,0 0-157-15,0 0-13 16,0 0 0-16,77-73 0 16,-48 39 0-16,-1-3 0 15,8-3 0-15,1 1 0 0,7 0 0 16,11-1 0-16,9-2 0 16,13-4 0-1,8 0 0-15,6 0 0 0,0 5 0 16,-3 6 0-16,-10 6 0 15,-8 4 0-15,-6 0 0 16,-4 3 0-16,2-1 0 16,1 4 0-16,7-1 0 15,-1 1 0-15,1 4 0 16,-6 0 0-16,0 5 0 16,-3 0 0-16,-4 3 0 15,-3 0 0-15,-2 2 0 16,-6 1 0-16,2 1 0 0,6-1 0 15,4 1 0 1,3-1 0-16,6 1 0 0,-9 0 0 16,-9 3 0-1,-10 0 0-15,-12 0 0 0,-6 0 0 16,-6 0 0-16,0 0 0 16,-2 0 0-16,2 0 0 15,-3 0 0-15,2 0 0 16,-3 0 0-16,-3 0 0 15,-2 0 0-15,-3-12 0 16,-3-5 0-16,0 0-22 16,-8-6-345-16,-14-2-241 0</inkml:trace>
  <inkml:trace contextRef="#ctx0" brushRef="#br3" timeOffset="81033.14">5165 3875 1458 0,'0'0'55'16,"0"0"-28"-16,0 0 155 16,0 0-45-16,0 0-99 15,0 0-7-15,0 8 9 0,0-6-5 16,0-1-12-1,0 0-2-15,0 1-21 0,5 1 0 16,6 7 0-16,4 2 0 16,8 4 0-16,5-1 0 15,3 1 0-15,4-2 0 16,2 0 0-16,6-2 0 16,-4 3 0-16,-3-3 0 15,-8 2 0-15,-9-1 0 16,-8 2 0-16,-8 2 0 15,-3 5 0-15,-9 6 0 16,-27 2 0-16,-16 3 0 16,-24 2 0-16,-18 0 0 15,-12 0 0-15,-1-2-92 0,1-8-257 16,7-9-508-16</inkml:trace>
  <inkml:trace contextRef="#ctx0" brushRef="#br3" timeOffset="81722.03">1217 5082 1448 0,'0'0'106'0,"0"0"19"16,0 0 43-16,0 0-75 15,0 0-63-15,0 0-22 16,39 59-5-16,-29-18 0 16,-4 4-2-16,3-3 4 15,-6-1-10-15,0-5-1 16,1-7-66-16,-4-9-124 15,0-9-89-15,0-11-93 16,0 0-87-16</inkml:trace>
  <inkml:trace contextRef="#ctx0" brushRef="#br3" timeOffset="82188.78">1315 5205 909 0,'0'0'281'0,"30"-94"-86"16,-9 44-9-1,7 4-2-15,5 0-57 0,0 2-53 16,1 6-19-16,-2 9-19 15,-7 9-36-15,-1 9 0 16,-8 9 0-16,-1 2 0 16,-3 9 0-16,1 18 0 15,-5 11 0-15,-5 8 0 16,-3 1 0-16,0 4-16 16,-6-2-7-16,-5-5-5 15,-2-5-1-15,4-9 13 16,6-11 7-16,0-11 5 0,3-5 4 15,0-3 2 1,0 0 16-16,15-19 18 0,9-7-23 16,3-6 13-16,-2 2-10 15,1 0-2-15,-4 7-14 16,0 4 0-16,-5 5 0 16,-1 6 0-16,2 8 0 15,0 0 0-15,9 5 0 16,4 19 0-16,0 8 0 15,-2 9 0-15,-7 7 0 16,-13 1 0-16,-9 1 0 16,-3-4 0-16,-30-2 0 0,-11-8 0 15,-9-6 0-15,-2-10 0 16,0-7-11-16,1-9-54 16,6-4-46-16,4 0-106 15,11-14-92-15,18-9-314 16</inkml:trace>
  <inkml:trace contextRef="#ctx0" brushRef="#br3" timeOffset="82743.72">2164 5216 1321 0,'0'0'158'15,"0"0"-136"-15,0 0 52 0,0 0 81 16,0 0-114-16,0 0-28 16,15 64 1-16,-15-28 0 15,0 1-10-15,0 2-3 16,0-3 0-16,0-5-1 16,-3-8-3-16,0-10-30 15,3-8-19-15,-6-5 27 16,6 0 25-16,-3-21 12 15,-3-8-8-15,0-7 5 16,3-9 4-16,0-6 18 16,3-6 9-16,0-3 16 15,6-3-7-15,9 3 4 0,7-1 2 16,2 1-35-16,3 3-20 16,0 4 0-16,-3 3 0 15,1 5 0-15,-1 8 0 16,0 5 0-16,-6 8 0 15,1 8 0-15,-4 8 0 16,-3 3 0-16,0 5 0 16,9 0 0-16,7 2 0 15,5 20 0-15,4 6 0 16,-2 8 0-16,-10 7 0 16,-12 3 0-16,-13 0 0 15,-7-4 0-15,-26-4 0 16,-15-7 0-16,-13-7 0 15,-5-7 0-15,-5-7-41 16,5-8-85-16,4-2-255 0,11-7-510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34:19.12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5790 3221 1650 0,'0'0'357'0,"0"0"-317"16,0 0-40-16,0 0 0 15,0 0 0-15,0 0 0 0,51 83 0 16,-65-20 0-16,4 7 0 16,10-2 0-16,7-6-229 15,29-17-326-15</inkml:trace>
  <inkml:trace contextRef="#ctx0" brushRef="#br0" timeOffset="156.44">5545 2733 1733 0,'0'0'0'0,"0"0"-13"15,0 0-7-15,0 0 20 16,81 11-188-16,-47 31-104 0,12 7-383 15</inkml:trace>
  <inkml:trace contextRef="#ctx0" brushRef="#br0" timeOffset="515.58">6021 3182 1152 0,'0'0'95'15,"0"0"-90"-15,0 0 52 16,0 0 69-16,0 0-73 15,0 0-20-15,0 89 8 16,7-64-11-16,4 2-3 16,8-3-5-16,1-1-5 0,8-4-4 15,2-7-6-15,-2-5 1 16,1-7-1-16,-6 0 11 16,-3-17 37-16,-2-10 2 15,-2-4-27-15,-4-8-12 16,2 0 8-16,-1 3-6 15,-4 9 3-15,3 8-3 16,-6 12 5-16,-3 6-2 16,0 1-20-16,6 18-3 15,7 18-14-15,14 17 14 16,6 6 0-16,6 1-17 16,2-5-23-16,0-10-24 15,-1-13-41-15,-1-18-108 0,1-14-146 16,9-30-517-1</inkml:trace>
  <inkml:trace contextRef="#ctx0" brushRef="#br0" timeOffset="692.56">7137 2844 1361 0,'0'0'207'16,"0"0"-152"-16,83-48 103 15,-69 48-40-15,2 34-72 16,-4 24-46-16,1 19 4 15,-5 15-3-15,-2 7-1 16,2 3-28-16,0-2-61 0,-2-9-120 16,2-20-182-1,-1-23-741-15</inkml:trace>
  <inkml:trace contextRef="#ctx0" brushRef="#br0" timeOffset="839.99">7037 3345 1683 0,'0'0'25'16,"0"0"-8"-16,113-26 75 16,-62 26-92-16,7 14-50 15,9 13-104-15,17 0-85 16,16-2-375-16</inkml:trace>
  <inkml:trace contextRef="#ctx0" brushRef="#br0" timeOffset="1392.67">9040 3205 1722 0,'0'0'37'0,"0"0"53"15,0 0-2-15,0 0-63 16,0 79-20-16,11-19-1 16,-4 2-4-16,0 0-9 15,-1-4-75-15,-3-9-86 16,2-18-197-16,4-19-491 15</inkml:trace>
  <inkml:trace contextRef="#ctx0" brushRef="#br0" timeOffset="1531.57">8895 2895 1563 0,'0'0'24'15,"0"0"-21"-15,0 0-6 16,90-48-40-16,-63 70-237 15,4 9-276-15</inkml:trace>
  <inkml:trace contextRef="#ctx0" brushRef="#br0" timeOffset="7276.32">4410 6012 1267 0,'0'0'191'15,"0"0"-91"-15,0 0 86 16,0 0-7-16,0 0-76 16,12-78-82-16,-12 64-21 15,0 1 0-15,0 3 0 16,0 4 0-16,0 1 0 16,0 5 0-16,0 0 0 0,0 0 0 15,3 25 0-15,9 15 0 16,10 25 0-16,11 12 0 15,15 11 0-15,9 5 0 16,4 0 0-16,4-4 0 16,-11-13 0-16,-9-13 0 15,-14-26 0-15,-16-20 0 16,-9-17 0-16,-6-8 0 16,0-32 0-16,0-24 0 15,1-14 0-15,1-11 0 16,10 1 0-16,7 4 0 15,13 9 0-15,8 19 0 16,15 25-186-16,8 26-105 16,7 10-52-16,7 29-91 0,3 9 70 15,0 3 208-15,-8-7 156 16,-8-13 331-16,-24-10-8 16,-16-12-23-16,-20-4-23 15,-4-12-89-15,-23-18-91 16,-21-9-19-16,-11 4-22 15,-5 6-30-15,4 12-19 16,8 11-4-16,12 6-3 16,13 3 0-16,9 25-12 15,9 10 7-15,5 5-7 16,0 4-22-16,14-5-12 16,7-8 0-16,-2-7-19 15,2-8 1-15,-2-9 52 0,2-10 12 16,-3 0 8-16,0-1-1 15,3-15-4-15,0-1-3 16,3-2 1-16,-5 5 0 16,1 3 4-16,-6 5 28 15,-3 6 7-15,-2 2-26 16,3 20-14-16,0 14-17 16,1 6-28-16,7 3-14 15,0-3-68-15,4-8-31 16,-1-11 73-16,-2-11 30 0,-4-12 55 15,-6 0 16 1,-5-26 19-16,-6-10-5 0,0-6-26 16,0-1-1-1,-3-3 0-15,-5 2-1 0,1 6 23 16,0 4 59-16,4 9-13 16,3 9-5-16,0 11-17 15,0 5 11-15,11 0 25 16,18 22-60-16,8 8-18 15,17 7 4-15,0 1 1 16,-4-3 15-16,-11-4 18 16,-12-8-25-16,-12-11-16 15,-11-7-4-15,-4-5-9 16,0 0-58-16,0-8-1 16,-6-17 36-16,-1-8-23 0,4-4-56 15,3-5-19 1,10 0 5-16,14-2-144 0,15 7-9 15,10 7-17-15</inkml:trace>
  <inkml:trace contextRef="#ctx0" brushRef="#br0" timeOffset="7877.54">6497 6302 1236 0,'0'0'264'15,"0"0"-184"-15,100-11 86 16,-21 9-20-16,27 1-41 0,31-2-55 15,15-2-50 1,18 0 0-16,8 2 0 16,4 3 0-16,0 0 0 15,-11 0 0-15,-14 3 0 0,-29 0 0 16,-33-1 0-16,-39-2-18 16,-34 0-90-16,-22-17-136 15,-28-11-134-15,-22-7-183 16</inkml:trace>
  <inkml:trace contextRef="#ctx0" brushRef="#br0" timeOffset="8132.78">7884 5917 1211 0,'0'0'221'0,"0"0"-132"16,0 0 38-16,-34-75 46 16,34 69-83-16,1 3-42 0,16 3-12 15,8 3-17 1,8 20-17-16,6 12-1 0,7 15 0 15,6 9 0-15,6 8 1 16,8 6 3-16,-2 0-4 16,-1-6-1-16,-17-6 0 15,-21-10-3-15,-20-7-1 16,-5-11-23-16,-14-7-48 16,-14-9-47-16,-2-6-17 15,3-5-37-15,11-6-140 16,16 0-231-16</inkml:trace>
  <inkml:trace contextRef="#ctx0" brushRef="#br0" timeOffset="8328.5">9194 6018 398 0,'0'0'887'15,"103"-15"-815"-15,-81 15-35 16,-11 11 75-16,-11 31-33 15,0 20-61-15,-8 18-12 16,-4 9-6-16,0 1-12 16,8-3-50-16,4-5-111 15,4-14-193-15,23-17-216 16</inkml:trace>
  <inkml:trace contextRef="#ctx0" brushRef="#br0" timeOffset="8562.4">9783 6043 1471 0,'0'0'0'0,"0"0"10"15,0 122-10-15,-6-62 38 16,1 11-27-16,4 0-7 15,1-6-4-15,0-8-19 16,0-14-27-16,12-10-89 0,4-14-183 16,6-19-264-16</inkml:trace>
  <inkml:trace contextRef="#ctx0" brushRef="#br0" timeOffset="8892.52">9834 6152 315 0,'0'0'872'0,"86"-99"-798"16,-31 52 37-16,-2 7 63 16,-3 6-49-16,-1 5-22 15,-8 6-61-15,-7 3-6 16,-9 5-9-16,-11 9-2 16,-2 3 1-16,-8 3-15 0,2 0-11 15,9 30-3-15,6 33-14 16,9 30 14-1,4 22 3-15,-1 14 0 0,-6-6 0 16,-8-9-1-16,-19-13 1 16,-6-23-1-16,-40-18 1 15,-20-19-17-15,-8-21-10 16,-5-11-20-16,4-9-49 16,7-16-56-16,11-14 4 15,20-4-57-15,20 1-74 16,17-1-45-16,9 7-106 15</inkml:trace>
  <inkml:trace contextRef="#ctx0" brushRef="#br0" timeOffset="9588.27">11983 5484 1812 0,'0'0'8'15,"0"0"-5"-15,0 0 0 16,0 0 27-16,-18-75-20 0,-22 68-10 15,-8 7-8 1,2 1-8-16,3 29-30 0,11 16-16 16,16 13-3-16,16 15 19 15,7 6 4-15,32 7 37 16,10 3 5-16,6 2 11 16,-5 0 9-16,-10-3 18 15,-12-9-17-15,-13-9 12 16,-10-4-13-16,-5-8-12 15,0-7-8-15,-20-6 0 16,-14-3-11-16,-11-6-48 16,-16-3 11-16,-15-5 13 15,-2-1 4-15,4-1 5 16,17-2-11-16,30-1-10 16,26 8 45-16,8 6 2 0,34 11 47 15,14 9 25 1,6 9 6-16,2 2-7 0,-1-2-23 15,-5 1-10-15,-8-9-17 16,-6-5-9-16,-8-5-12 16,-11-6-6-16,-12 4-52 15,-11 1-94-15,-1-4-65 16,-12-11-322-16</inkml:trace>
  <inkml:trace contextRef="#ctx0" brushRef="#br0" timeOffset="10203.33">9048 7339 1531 0,'0'0'141'16,"128"-14"-30"-16,-15-5 37 15,32-1-79-15,19 1-22 16,18-2-47-16,0 3 0 16,-9 2 0-16,-21 6 0 15,-34 4 0-15,-45 5 0 16,-39 1 0-16,-34 0 0 0,-32 0-29 15,-53 15-59 1,-47 4 30-16,-35 2-9 0,-24 1-38 16,-9 5 10-1,7-5 0-15,27 0 50 0,45-4 45 16,58-4 21-16,60 0 21 16,35-3 129-16,56 3-7 15,34-3-63-15,15-1-54 16,9-3-11-16,-4-3-36 15,-18-1 0-15,-15-2 0 16,-18-1 0-16,-28 0 0 16,-28 0 0-16,-24 0-66 15,-11 0-193-15,-5 0-314 16</inkml:trace>
  <inkml:trace contextRef="#ctx0" brushRef="#br0" timeOffset="10998.09">9313 8462 1358 0,'0'0'80'15,"0"0"32"-15,42-72 86 16,-33 60-31-16,0 5-78 15,-5 5-46-15,-1 2-43 16,3 0 0-16,4 14 0 0,4 15 0 16,5 18 0-16,-2 10 0 15,-4 9 0-15,-1 6 0 16,-3 4 0-16,1 1 0 16,-1-3 0-16,2-6 0 15,-2-7 0-15,-3-9 0 16,-2-13 0-16,-1-6 0 15,-3-10 0-15,0-4 0 16,0-4 0-16,-6 0 0 16,-1-6 0-16,1-1-10 15,6-4-20-15,0-3 7 16,6 1-5-16,21 0-29 16,11-2-88-16,6 0-78 0,-1-8-23 15,-7-15-195-15</inkml:trace>
  <inkml:trace contextRef="#ctx0" brushRef="#br0" timeOffset="11412.7">9495 8257 1429 0,'0'0'42'0,"0"0"58"0,0 0-2 16,0 0-62-16,0 0-34 15,0 0 0-15,6-34-2 16,-6 34 3-16,0 0 21 16,0 0 15-16,0 0-4 15,0 0 17-15,0 5 27 16,0 17-15-16,0 13-22 15,0 12-42-15,6 21 0 16,10 15 0-16,2 15 0 16,2 11 0-16,-5 3 0 15,-1 3 0-15,-3-1 0 16,1-2 0-16,-2-6 0 16,2-9 0-16,2-15 0 15,-4-19 0-15,-2-21-17 0,-3-21-76 16,-3-16-48-16,-1-7-37 15,7-30-17-15,10-17-487 16</inkml:trace>
  <inkml:trace contextRef="#ctx0" brushRef="#br0" timeOffset="11876.45">9948 8886 1406 0,'0'0'62'16,"0"0"38"-16,6-85 84 0,-1 69-74 16,-4 8-53-16,1 3-35 15,-2 5-8-15,0 0-13 16,3 0-1-16,-3 8-12 16,0 13-16-16,0 11 11 15,0 10-4-15,-3 3-3 16,3-1-14-16,0-11 18 15,13-8 5-15,1-11 4 16,0-11 11-16,2-3 6 16,3-20 8-16,-1-15-5 15,7-5-6-15,-1-4 4 16,-2-1 5-16,-2 1 6 16,4 10-12-16,-5 10 12 15,-4 11-2-15,0 13-8 16,-2 14-8-16,4 26-20 0,-1 16 12 15,2 8-1-15,-1 0 1 16,-1-6-10-16,2-12-3 16,3-11 8-16,-4-14 9 15,-1-11 4-15,-5-10 0 16,-3 0 6-16,-2-8-6 16,0-14-76-16,-3-2-78 15,-3-1-79-15,7-1-187 16</inkml:trace>
  <inkml:trace contextRef="#ctx0" brushRef="#br0" timeOffset="12447.69">10706 9003 1215 0,'0'0'133'0,"0"0"17"16,0 0 44-16,0 0-54 0,0 0-78 16,0 0-32-16,76-11-8 15,-30 11 2-15,12 0 6 16,11 0-2-16,18 2-9 16,14 1-19-16,12-3 0 15,8 0 0-15,2 0 0 16,-9 0 0-16,-14-3 0 15,-18-7 0-15,-25 4 0 16,-20-2 0-16,-20 4 0 16,-17-1-10-16,0-7-267 15,-11-5-476-15</inkml:trace>
  <inkml:trace contextRef="#ctx0" brushRef="#br0" timeOffset="12813.67">11297 8575 1610 0,'0'0'107'15,"0"0"-24"-15,0 0 47 16,0 0-46-16,0 0-55 16,0 0-25-16,-11-41-4 15,14 43 0-15,23 16 0 16,19 10 0-16,27 12 0 15,19 3 0-15,11 7 0 0,3 0 0 16,3 6 0-16,-5 0 0 16,-5 2 0-16,-8-1 0 15,-18-3 0-15,-20-1 0 16,-18-5 0-16,-23-4 0 16,-11 0 0-16,-30-5 0 15,-22-2 0-15,-20-4 0 16,-17-5 0-16,-7-6 0 15,5-5 0-15,18-3-58 16,24-4-118-16,30-5-114 16,19-3-91-16,49-2-513 15</inkml:trace>
  <inkml:trace contextRef="#ctx0" brushRef="#br0" timeOffset="13026.37">13078 8880 1665 0,'0'0'76'0,"0"0"-76"16,0 0 26-16,0 0 7 16,39 89-11-16,-38-36-20 15,-1 5-2-15,0-3-40 16,0-4-67-16,12-14-72 15,3-28-241-15</inkml:trace>
  <inkml:trace contextRef="#ctx0" brushRef="#br0" timeOffset="13160.61">12939 8545 1233 0,'0'0'29'0,"-1"-75"-21"15,1 58 6-15,16 17 44 16,9 0-58-16,11 28-89 15,9 5-148-15,15-2-237 16</inkml:trace>
  <inkml:trace contextRef="#ctx0" brushRef="#br0" timeOffset="13494.25">13567 8606 1407 0,'0'0'26'16,"0"0"1"-16,0 0 89 0,0 0 5 15,0 0-110-15,0 0-7 16,-22 36-4-16,4 4 3 16,0 7-3-16,6-1-1 15,6-2-2-15,6-8-22 16,0-10-17-16,18-9 19 16,12-9 23-16,9-8 7 15,4 0 1-15,-3-9 9 16,-1-7 22-16,-9 2-6 15,-10 4 7-15,-7 3-3 16,-8 7-18-16,-5 0-19 16,0 25-25-16,0 19 25 0,-16 11 1 15,-6 10 2-15,-10 3-6 16,0-1-30-16,-1-6-55 16,4-15-60-16,14-20-187 15,14-23-247-15</inkml:trace>
  <inkml:trace contextRef="#ctx0" brushRef="#br0" timeOffset="13963.69">14140 8173 1387 0,'0'0'20'0,"0"0"-17"0,0 0 5 15,0 0 15-15,0 0-9 16,0 0-2-16,-52 92 4 16,23-27-8-16,1 5-4 15,10 5-3-15,6-2-1 16,11-1-9-16,1-13-12 16,19-6-1-16,15-14 17 15,7-13 5-15,2-14 8 16,-4-12 1-16,-2 0 16 15,-4-22 20-15,-2-7 2 16,-4-5-21-16,0-2-6 0,-5 0 23 16,-1 4 6-16,-5 4-4 15,-3 7-5-15,-3 7-6 16,-6 11 0-16,1 3-27 16,1 7-7-16,8 24-26 15,5 14 24-15,3 11 1 16,2 4-1-16,-4 1-1 15,-6-3 1-15,-2-8-8 16,-5-8-24-16,-5-9-39 16,-2-13-29-16,0-13-36 15,0-7-39-15,7-5-19 16,11-22-280-16</inkml:trace>
  <inkml:trace contextRef="#ctx0" brushRef="#br0" timeOffset="14230.94">14781 8061 1330 0,'0'0'73'0,"0"0"-37"16,0 0-4-16,88 65 9 15,-66-5-2-15,-7 11-19 0,-7 11-7 16,-5 7-9-16,-3 7-3 16,6 0-1-16,3-9-25 15,10-6-60 1,5-12-80-16,9-15-52 0,4-16-51 16,3-20-165-16</inkml:trace>
  <inkml:trace contextRef="#ctx0" brushRef="#br0" timeOffset="14538.32">15370 8787 1059 0,'0'0'151'16,"0"0"-78"-16,112-77 64 15,-77 60-22-15,-3 6-42 0,-3 5-28 16,-12 6-22-16,-4 0-9 16,-7 5-14-1,-1 21-19-15,-2 7 11 0,-1 12-3 16,-2 1 4-16,0 6-14 15,0-4-4-15,-12-6-17 16,-9-8-9-16,-9-15 8 16,-7-11-16-16,-2-8 11 15,-6-15 48-15,1-14 0 16,6-7-4-16,13-1 4 16,16-2-6-16,9 3-70 15,27 1-3-15,16 3-22 16,9 6-12-16,6 1 55 0,1 6 11 15,2 2-49 1,3 2-340-16</inkml:trace>
  <inkml:trace contextRef="#ctx0" brushRef="#br0" timeOffset="15102.21">16133 8221 814 0,'0'0'129'0,"0"0"-41"0,0 0 59 15,0 0 16-15,0-73-49 16,7 73-34-16,0 0-42 16,4 20-36-16,2 16-1 15,-4 14 11-15,-4 16 6 16,-5 9-4-16,0 8-2 16,-6-1-10-16,-9-7-2 15,3-12 0-15,1-13-14 16,7-16 3-16,2-17-2 15,2-11 4-15,12-6 9 0,18-16 14 16,11-15-6-16,6-5-3 16,1-1 26-16,-2 1 0 15,-2 7-11-15,-4 1 0 16,-6 8 15-16,-7 8 1 16,-9 9-11-16,-3 3-25 15,-3 22-14-15,-3 17 3 16,-2 9 8-16,-7 10-1 15,-5 0 3-15,-28-4-13 16,-16-6-6-16,-12-9 4 16,-4-13-20-16,-2-11-34 15,6-15-27-15,14-3-30 16,14-26-60-16,22-8-183 16,11-8-404-16</inkml:trace>
  <inkml:trace contextRef="#ctx0" brushRef="#br0" timeOffset="15726.23">16842 8537 946 0,'0'0'26'0,"91"-47"-23"15,-65 22 30-15,-14-4 98 16,-9 1-43-16,-3 1-27 16,-8 2-5-16,-14 8-28 15,-5 6-25-15,-1 10-3 16,0 1-5-16,0 11-10 15,6 16-11-15,3 5-6 16,7 4 3-16,3 6 14 0,3-3 9 16,2-2-4-16,-3-3-22 15,1-6-19-15,3-9-30 16,0-8-9-16,3-11 34 16,0 0 39-16,17-11 17 15,10-12 3-15,6-4 26 16,1 2 73-16,3 1 3 15,-3 7-11-15,-6 5-45 16,-5 9-26-16,-2 3-22 16,-4 16-1-16,0 14-17 15,3 8-8-15,-1 0-32 16,7-1 15-16,7-7 16 16,4-9-6-16,3-14 17 15,-1-7 15-15,-2-32 15 16,-1-24 18-16,-1-24-13 0,-5-21 8 15,-7-13 21-15,-8-10 8 16,-8 6-2-16,-4 14-3 16,-1 20-3-16,-2 29-29 15,0 29-10-15,0 26 0 16,0 16-10-16,0 50-25 16,0 36 25-16,0 21 2 15,13 13-1-15,15 0 2 16,8-18-2-16,2-16 0 15,0-24 3-15,-2-25-4 0,0-22 0 16,-2-17-4 0,-1-14-1-16,-2 0 5 0,1-17-32 15,-3-2-32-15,0-1-33 16,-5 3-77-16,-5 1-145 16</inkml:trace>
  <inkml:trace contextRef="#ctx0" brushRef="#br0" timeOffset="16430.55">10403 10967 166 0,'0'0'0'0</inkml:trace>
  <inkml:trace contextRef="#ctx0" brushRef="#br0" timeOffset="16887.32">10415 10785 1390 0,'0'0'160'15,"0"0"18"-15,0 0-9 0,0 0-62 16,0 0-64-16,0 0-43 15,0-16 0-15,0 23 0 16,0 20 0-16,0 16 0 16,11 12 0-16,7 12 0 15,5 8 0-15,7 5 0 16,8 1 0-16,5-3 0 16,6-6 0-16,-1-12 0 15,-6-14 0-15,-11-17 0 16,-7-18 0-16,-9-11 0 0,-2-20 0 15,2-24 0 1,0-9 0-16,-6-8 0 0,-6 2 0 16,0 2 0-1,-3 4 0-15,12 10 0 0,6 6 0 16,16 11 0-16,18 9-31 16,17 14-155-16,19 3-86 15,6 3-13-15,-3 11-63 16,-6-1-75-16</inkml:trace>
  <inkml:trace contextRef="#ctx0" brushRef="#br0" timeOffset="17584.68">11674 10903 1134 0,'0'0'81'0,"-58"-81"-29"16,21 48 72-16,7 11-28 15,7 9-39-15,6 11-32 16,3 2-25-16,-1 19 0 15,2 17 0-15,1 10-1 16,3 7 1-16,9 5 0 16,0-1 0-16,0-5-4 15,6-7-15-15,9-12-10 16,-2-13 10-16,2-12 11 16,3-8 8-16,3-6 9 15,6-14 0-15,1-4 0 16,0 0-6-16,-2 2 3 15,-4 4-4-15,-4 6 17 16,-6 7-5-16,1 5 5 16,1 0-19-16,8 22-3 0,5 6 3 15,6 8-2-15,0 1-21 16,1-2-29-16,-1-3-42 16,3-10-43-16,-6-10 21 15,-5-12-16-15,-4 0 87 16,-11-17 38-16,-4-9-24 15,-6-6-42-15,0-1-19 16,0 1 58-16,-3 3-34 16,-1 2 35-16,4 8 33 15,0 6 151-15,0 8 41 16,4 5-54-16,8 0-71 16,2 11-49-16,2 9-4 0,0 3 11 15,2 2 4-15,0-1 7 16,2-1 32-16,-3 1-4 15,0-3-12-15,-4-2-22 16,-4-5-19-16,-4-7-5 16,-4-4-1-16,-1-3-5 15,0 0 11-15,0-7 27 16,0-13 22-16,-4-6-42 16,-4-3-2-16,4-7-5 15,-2-1 1-15,6 3-9 16,0-2 6-16,0 5-8 15,9 6 1-15,6 5-2 16,4 6-3-16,6 7-13 0,7 7-17 16,5 5-54-16,8 20-64 15,9 6-165-15,2 2-203 16</inkml:trace>
  <inkml:trace contextRef="#ctx0" brushRef="#br0" timeOffset="18072.54">12891 11410 1175 0,'0'0'217'16,"0"0"-217"-16,0 0 0 0,0 0 45 16,0 0 13-16,0 0-28 15,15 43 18-15,-15-74 81 16,0-15-57-16,0-22-62 15,0-14 8-15,0-18-8 16,-3-11-8-16,-1-7 0 16,2 1-1-16,2 11-1 15,0 10-2-15,5 18 2 16,8 15-1-16,1 20 0 16,-4 18 1-16,5 25-5 15,5 12-36-15,11 37-76 16,15 19 81-16,17 19 6 15,14 13 13-15,8 5 16 0,8 7 1 16,2-8-2 0,-10-7 2-16,-9-18 9 0,-18-22 16 15,-23-20-2-15,-16-19 9 16,-13-16 3-16,-6-2 29 16,0-31 7-16,-18-17-46 15,-7-16-22-15,2-9-2 16,5-8 0-16,11-4-2 15,7 3-7-15,0 8-13 16,17 19-13-16,11 21-45 16,9 25-51-16,11 9-157 15,13 25-233-15</inkml:trace>
  <inkml:trace contextRef="#ctx0" brushRef="#br0" timeOffset="18861.65">14307 10952 1173 0,'0'0'36'0,"-47"-77"-34"15,21 41 8-15,2 10 70 16,7 7-38-16,6 11-9 16,3 8-1-16,2 0-31 15,0 16-1-15,-3 15-1 16,3 7 1-16,-1 5 0 0,-3-2-2 15,0-4-10 1,1-8-50-16,3-10 1 0,3-9 25 16,3-10-2-16,0 0 27 15,14-11 11-15,10-10 3 16,4-3 3-16,3-1 19 16,-2 4 23-16,-1 3 24 15,-5 6-12 1,-3 5-28-16,0 7-3 0,-5 6-24 15,4 17-5-15,-2 6-2 16,2 5-2-16,-1-1-6 16,-2-5-3-16,-1-8 0 15,-1-7 3-15,2-10 3 16,-1-3 7-16,3-7 7 0,1-15-7 16,2-5 1-16,1-3-1 15,-4-2 1-15,-1 5-3 16,-2 0 4-16,-4 9-2 15,-3 9 0-15,3 9 0 16,2 0-4-16,3 22-13 16,10 10 12-16,5 5-23 15,6 0-9-15,5-2 18 16,-2-11 13-16,3-7 6 16,-5-12 3-16,-2-5-2 15,1-17 18-15,0-17-4 16,5-11-4-16,0-8 3 15,-1-5-3-15,-3-2 5 16,-7 0 14-16,-9 7 11 16,-7 8-21-16,-5 14 3 0,-5 12 3 15,-3 16 3-15,-2 3-25 16,-9 32-4-16,-18 18-5 16,-12 14 5-16,-7 8-2 15,0-4-3-15,10-7-56 16,15-8-43-16,21-15-10 15,16-15 53-15,31-13 59 16,17-10 2-16,15 0 45 16,6-19 36-16,4-4-32 15,2-1-35-15,0 2-14 0,0 1-14 16,-1 2-73 0,-8 4-101-16,-8-1-266 15</inkml:trace>
  <inkml:trace contextRef="#ctx0" brushRef="#br0" timeOffset="19144.43">16185 10853 1512 0,'0'0'16'0,"0"0"-10"16,105 0-6-16,-57-4 11 15,6 2-4-15,3-3-7 16,-1-1-9-16,4 0-74 16,-2-2-38-16,-8 2-2 15,-15-5-84-15,-20-1 34 16,-15-5-93-16,-33-5-163 15</inkml:trace>
  <inkml:trace contextRef="#ctx0" brushRef="#br0" timeOffset="19263.45">16437 10674 370 0,'0'0'261'0,"0"0"-13"15,0 0-40-15,0 0-45 16,0 0-56-16,0 0-79 0,55-57-28 16,46 54-23-16,29-2-99 15,25-2-109-15,14-1-63 16,10-4-267-1</inkml:trace>
  <inkml:trace contextRef="#ctx0" brushRef="#br0" timeOffset="19577.33">18222 10301 1211 0,'0'0'88'0,"0"0"-57"15,0 0 9-15,46 77 14 16,-29-3 32-16,-1 13-40 15,-4 3-12-15,-2 5-23 16,0 0-4-16,-3-6-7 16,-2-11-10-16,-1-14-71 15,-1-21-125-15,1-26-266 16</inkml:trace>
  <inkml:trace contextRef="#ctx0" brushRef="#br0" timeOffset="20056.43">18194 9951 1346 0,'0'0'0'16,"0"0"-27"-16,0 0 15 15,0 0 3-15,0 0 9 16,0 0 5-16,-36 17 6 15,23-10-2-15,5-1-7 16,7-2 1-16,1-2 3 0,0 1 12 16,0-1 27-16,0 0-9 15,0-2-5-15,0 0-3 16,0 0 7-16,0 0-13 16,0 0 0-16,0 0-19 15,0 0 2-15,0 0-1 16,0 0 6-16,0 0-1 15,0 0 3-15,0 0-12 16,0 0 6-16,0 0-6 16,0 0-2-16,0 0 1 15,0 0-5-15,0 0 5 16,0 0-7-16,0 0 5 0,0 0-17 16,0 0-19-16,0 0-29 15,-3 0-18-15,-3 3-64 16,1 1-14-16,1 2-43 15,1-2-19-15,3 2 35 16,0 0 24-16</inkml:trace>
  <inkml:trace contextRef="#ctx0" brushRef="#br0" timeOffset="20697.68">18549 10744 268 0,'0'0'0'0,"0"0"-30"16,0 0 5-16,0 0 25 16,-91-62 1-16,82 40 27 0,7 1 105 15,2 1 36-15,0 1-49 16,8 4 34-16,6 0-50 15,6 7 53-15,4 5-79 16,4 3-10-16,4 6-29 16,2 23-6-16,-3 12-16 15,-2 9-8-15,-10 5-6 16,-10 1-2-16,-9-2-2 16,0-7-4-16,-22-13-27 15,-10-10-9-15,-3-18 5 16,-7-6 12-16,-6-26 1 0,-4-23-19 15,-5-13-1 1,2-10-18-16,3-8 24 0,10-7 13 16,20-5 5-1,13 2 19-15,9 12 28 0,16 18 87 16,14 24 10-16,4 17-29 16,2 19-43-16,-3 9-46 15,-2 32-7-15,-1 23-3 16,-6 10-6-16,-6 6-29 15,-9-7-34-15,-9-14-18 16,0-12 17-16,-11-11-25 16,-10-14 18-16,-5-13-186 0,-6-9-98 15</inkml:trace>
  <inkml:trace contextRef="#ctx0" brushRef="#br0" timeOffset="22053.27">9146 5917 586 0,'90'-64'294'0,"30"-3"-267"16,23 2 103-16,19 10-24 15,9 12-15-15,5 16-6 16,-4 17-35-16,-5 10-29 16,-8 35-6-16,-11 44 4 0,-15 40-8 15,-14 42-9-15,-29 30-2 16,-35 16 0-16,-42 16 0 15,-29 1-2-15,-66-9 4 16,-50-19 1-16,-47-34 1 16,-41-38 18-16,-28-39 5 15,-7-40-7-15,-2-40-6 16,11-24-5-16,20-54 3 16,27-28-11-16,45-24 10 15,53-24-3-15,64-18-4 16,46-3-4-16,76 8-12 15,58 29-21-15,42 37-24 16,40 42-59-16,41 33-197 0,47 21-553 16</inkml:trace>
  <inkml:trace contextRef="#ctx0" brushRef="#br0" timeOffset="22808.6">19629 10275 1062 0,'0'0'111'0,"0"0"-60"15,73-110 12-15,-61 63 56 16,-5 0 19-16,-7 2-48 16,0 13 6-16,-4 8-32 15,-17 15-38-15,-11 9-26 0,-10 9-10 16,-13 25 3-16,-10 16-2 16,0 9-3-16,3 6-12 15,14 8-19-15,19 0 3 16,20-6-5-16,9-6-15 15,30-15 34-15,20-15 17 16,19-11 9-16,10-10 0 16,7-4 10-16,-1-1-6 15,-8 4 18-15,-13 4 6 16,-17 6 24-16,-20 9-20 16,-24 14-25-16,-9 9-6 15,-38 11-1-15,-22 4 7 16,-21-6-7-16,-14-8 0 15,-8-13-40-15,0-17-58 16,9-15-47-16,15-7-71 0,24-37-115 16,25-22-233-16</inkml:trace>
  <inkml:trace contextRef="#ctx0" brushRef="#br0" timeOffset="23079.44">19360 9627 1196 0,'0'0'11'0,"81"-94"6"16,-27 75 94-16,2 19 38 0,2 21-71 15,2 42-32 1,-9 26 2-16,-8 23-2 0,-9 11-22 16,-7 9-10-16,-5 13-11 15,-2 3-2-15,-1-2-2 16,-1-7-1-16,-1-17-21 15,-1-18-13-15,-2-19-9 16,-1-23-33-16,-3-20-25 16,7-19-60-16,2-15 18 15,11-8-63-15,9-10-119 16</inkml:trace>
  <inkml:trace contextRef="#ctx0" brushRef="#br0" timeOffset="23454.63">20272 9936 1119 0,'0'0'19'16,"0"0"17"-16,0 0 89 16,0 0-54-16,0 0-66 15,38 95 18-15,-18-19 17 0,1 16-7 16,4 11-6-16,4 5-6 16,0-4-12-16,3-7-7 15,-4-14 2 1,-4-10-2-16,-12-13 0 0,-8-15-2 15,-4-11-1-15,-3-12-7 16,-16-6-11-16,-5-7-4 16,-1-9-61-16,-2 0-78 15,3-3-92-15,10-14-103 16</inkml:trace>
  <inkml:trace contextRef="#ctx0" brushRef="#br0" timeOffset="24414.94">19611 10333 436 0,'0'0'234'15,"125"-72"9"-15,-25 44-45 16,20 8-67-16,11 13 21 16,0 7-40-16,-10 10-37 15,-23 25-41-15,-25 19-21 0,-29 19-9 16,-30 16-2 0,-14 12-4-16,-43 2 2 0,-30-1-19 15,-24-7-10-15,-19-16-6 16,-14-20-14-16,0-25 11 15,4-27-11-15,3-7-1 16,22-39-26-16,22-14 14 16,31-13 49-16,39-9 13 15,17-4 1-15,45-2 17 16,23 0 50-16,11 6 9 16,8 13-21-16,4 22 0 15,-2 27-4-15,-2 16-11 16,-10 41-27-16,-18 19-14 15,-19 14-4-15,-26 8 2 16,-22-2-11-16,-21-9-19 0,-34-14-8 16,-13-22 5-16,-11-20-5 15,-1-18 17-15,-2-14 17 16,4-27-3-16,1-13-3 16,-5-11-19-16,6-3-8 15,5 0 5-15,13 5-6 16,22 1-59-16,19 5-96 15,17 5-10-15,3 6 30 16,24 5-244-16</inkml:trace>
  <inkml:trace contextRef="#ctx0" brushRef="#br0" timeOffset="25204.57">9116 9489 520 0,'0'0'5'0,"0"0"79"15,0 0 110-15,-84 2-66 16,74-1 26-16,4 1-37 15,5-2 13-15,1 0-18 16,10 4-7-16,42 4-23 0,39 1 35 16,42 8-66-1,30-5-34-15,17 0 6 0,19-7-20 16,2-2 11-16,-4-3 5 16,-15 0-1-16,-28 0 2 15,-40 0 3-15,-35 0 1 16,-35 0-24-16,-25 0 0 15,-16 0 0-15,-3 0-39 16,-21 14-62-16,-28 5 14 16,-32-1-52-16,-26-6-100 15,-18-10-165-15,-7-2-425 16</inkml:trace>
  <inkml:trace contextRef="#ctx0" brushRef="#br0" timeOffset="25616.95">8554 9079 1076 0,'-29'-92'9'15,"28"5"26"-15,10-5 57 16,49-5 26-16,32-2-29 16,29 1-27-16,24 3-15 15,14 9-14-15,7 13 9 16,-4 20 0-16,-10 14-9 15,-7 22-16-15,-6 17-10 16,4 9-4-16,3 37-3 16,-4 24 1-16,-13 25-2 0,-19 21 2 15,-23 21-2-15,-24 14 2 16,-24 18-1-16,-28 4 0 16,-12 0-3-16,-45-13 2 15,-23-27-2-15,-29-31-2 16,-24-37 5-16,-19-32-5 15,-18-33 1-15,-6-14 4 16,-5-37 9-16,-2-18-3 16,8-12-2-16,17-9-2 15,33-8-2-15,44-8-7 16,51 0-51-16,39 7-55 0,74 20-77 16,56 22-158-16,49 19-338 15</inkml:trace>
  <inkml:trace contextRef="#ctx0" brushRef="#br0" timeOffset="26244.8">21046 9714 1261 0,'0'0'162'15,"0"0"-34"-15,0 0-22 16,0 0-29-16,0 0-61 15,31 113 13-15,-8-43 4 0,-3 8-17 16,-3 4-9 0,-1 8-4-16,-1 12-1 0,0 6-2 15,-1 2-5-15,-1-9-30 16,-7-12-39-16,-3-18-78 16,-3-20-64-16,0-25-89 15,0-26-195-15</inkml:trace>
  <inkml:trace contextRef="#ctx0" brushRef="#br0" timeOffset="26717.61">21435 10265 714 0,'0'0'111'0,"0"0"49"15,0 0 25-15,0 0-83 16,0 0-7-16,0 0-52 15,3-53-7-15,-1 53-7 16,1 0-22-16,1 7-7 16,-3 15-6-16,1 9 0 15,-2 7-13-15,0 0-24 16,0 0-24-16,0-5-5 16,0-8 13-16,0-9 10 15,13-9 20-15,10-7 20 16,8-12 9-16,11-16 2 15,10-13 2-15,5-3 3 16,-4-6 20-16,-6 1 27 0,-10 4 32 16,-9 6-5-16,-7 10-29 15,-9 11-18-15,-3 15-6 16,-5 3-28-16,3 31-8 16,2 17 8-16,1 15-1 15,0 4-4-15,-1-1-16 16,6-8 3-16,3-13 10 15,11-13 5-15,7-12 3 16,8-8 1-16,3-7 1 16,2-5 2-16,-5 0-4 15,-5-7-46-15,-8-11-90 16,-7-6-103-16,-4-7-180 0</inkml:trace>
  <inkml:trace contextRef="#ctx0" brushRef="#br0" timeOffset="26991.36">22444 10212 1126 0,'0'0'229'0,"117"0"-195"16,-47 1 41-16,-4 2 38 0,-3 0-48 16,-8-1-45-16,-10-1-19 15,-3 3-1-15,-4-1-32 16,-4-1-70-16,-4-2-48 16,-6 0-82-16,-3-5-175 15</inkml:trace>
  <inkml:trace contextRef="#ctx0" brushRef="#br0" timeOffset="27287.42">22709 9962 214 0,'0'0'674'16,"0"0"-657"-16,0 0 67 0,0 0 201 16,0 0-200-16,0 0-34 15,131 35 12-15,-74-11-18 16,-6-2-3-16,-6 2-10 15,-4-2-12-15,-4 1-1 16,1 2-7-16,0 3-11 16,-2 2 1-16,-2 1-2 15,-7 3-1-15,-9 3-1 16,-9 6 2-16,-9 6-1 16,0 9 1-16,-22 3-3 15,-6 4-13-15,-7 2-11 16,1-1-24-16,-1-10-42 15,10-13-95-15,10-19-103 16,15-21-262-16</inkml:trace>
  <inkml:trace contextRef="#ctx0" brushRef="#br0" timeOffset="28089.32">24230 10033 924 0,'0'0'15'0,"0"0"-14"15,-119-77 2-15,61 53 74 16,10 4 2-16,8 6-24 0,14 6-26 16,10 6 3-16,6 2-5 15,1 0-6-15,1 7-12 16,-4 13 0-16,-4 7 0 15,-4 4-8-15,-3 2-1 16,-3-2 0-16,1-3-11 16,1-6-25-16,5-8-6 15,7-12-23-15,7-2 19 16,5-16 46-16,6-14 3 16,18-8 6-16,8-1 10 15,2-2 54-15,3 0-13 16,3 9 5-16,5 4-28 15,4 11-5-15,6 14 3 0,2 3-13 16,-6 26-10 0,-5 24-11-16,-9 23 4 0,-8 17 0 15,-10 21-2-15,-10 22 2 16,-7 8-5-16,-2 2-1 16,-11-13-1-16,-20-23-12 15,-14-27-29-15,-8-30 19 16,-2-27 4-16,2-23 10 15,10-8 7-15,12-28 3 16,15-15 0-16,16-10 3 16,0-11-1-16,30-4 2 15,11-8 2-15,9-5-6 0,11-6 6 16,5 3-5 0,6 14 1-16,5 18 1 0,4 19-1 15,1 12 0-15,-3 10-1 16,-9 6 0-16,-15 2 0 15,-19 2 1-15,-14 1 2 16,-13 1-1-16,-7-5 2 16,-2 2-5-16,0-5-1 15,0 5-5-15,-2 6 6 16,2 4 3-16,-1 0-3 16,-1 9-17-16,-4 14 12 15,-3 11 5-15,-2 8 0 16,-2 5 1-16,10 1-1 15,3 0 0-15,8-3-3 16,25-7-14-16,11-9-7 0,7-11 3 16,6-15-11-16,1-3-33 15,-1-25-100-15,1-14-135 16,0-13-332-16</inkml:trace>
  <inkml:trace contextRef="#ctx0" brushRef="#br0" timeOffset="28368.25">25319 9503 1195 0,'0'0'44'0,"0"0"-44"15,0 0 1-15,71 90 1 16,-66-34 18-16,-5 9 7 15,0 7-19-15,0 6-6 16,0 2 1-16,0 0-3 16,6-5-4-16,-3-10-25 15,-3-11-20-15,0-16-19 16,-18-12-39-16,-10-14-23 16,-3-12-53-16,-2-9 12 15,6-20-110-15</inkml:trace>
  <inkml:trace contextRef="#ctx0" brushRef="#br0" timeOffset="28507.73">25283 10054 750 0,'0'0'167'0,"81"-18"-46"0,-38 15-2 15,2 3-23-15,-2 0-57 16,-2 1-30-16,-4 8-9 16,-3 2-5-16,-3-1-37 15,2-6-110-15,1-4-344 16</inkml:trace>
  <inkml:trace contextRef="#ctx0" brushRef="#br0" timeOffset="29013.35">26086 10534 793 0,'0'0'82'16,"0"0"-7"-16,0 0 119 15,0 0 14-15,-8-99-159 16,5 19-26-16,2-14-2 16,1-11-11-16,1-8-7 15,19-6-2-15,-1 3 0 16,2 15 1-16,0 21 0 15,-5 23 21-15,1 22 1 16,-5 18-12-16,-3 10-1 0,-4 7-11 16,2 29-15-16,2 24-6 15,4 22 20-15,6 12 0 16,7 9 1-16,8-2 0 16,9-1 4-16,5-11-2 15,3-12 11-15,-5-17 13 16,-7-19 7-16,-15-19-6 15,-8-15 23-15,-8-2 36 16,-2-30-19-16,-1-14-51 16,-2-14-12-16,0-5-2 15,5-1 1-15,7 1-3 16,3 6-8-16,2 13-30 0,0 13-38 16,1 19-16-16,7 14-22 15,10 24-161-15,14 17-62 16,13 7 11-16</inkml:trace>
  <inkml:trace contextRef="#ctx0" brushRef="#br0" timeOffset="29890.03">27193 9914 762 0,'0'0'67'16,"-57"-99"-60"-16,30 61 26 15,6 11 70-15,11 9 7 16,4 10-34-16,4 5-1 15,2 3-28-15,-3 0-47 0,-4 19-18 16,-4 10 17-16,-11 8-1 16,-6 1 2-16,-6-4 0 15,-1 0-18-15,4-7-55 16,7-8-27-16,10-7-26 16,10-9 74-16,4-3 39 15,3 0 13-15,19-17 3 16,10 0 11-16,0-5 28 15,6 3 44-15,-4 2-20 16,-3 4-11-16,-2 6-25 16,-5 4 0-16,1 3-7 15,-4 8-23-15,3 14-5 0,0 2 1 16,-2 5 3 0,-1-1-1-16,1 0 1 0,-3-5 1 15,0-7 0-15,-2-9 1 16,0-3 4-16,2-4-5 15,4 0 1-15,-1-13-1 16,-1-4-4-16,0-3 3 16,-2 1-3-16,-4 1 4 15,0 2 0-15,-3 8 3 16,-3 4 17-16,1 4-20 16,-1 10-3-16,6 18-7 15,5 11 9-15,3 3 1 16,4-3 0-16,0-2 0 0,3-8 1 15,-5-9-3 1,2-11 5-16,0-9 0 0,-2 0 4 16,5-7-1-16,3-14-1 15,4-4-5-15,6 0 0 16,1 2 2-16,2 3 0 16,-9 3 2-16,-5 7-1 15,-12 4 6-15,-8 3 3 16,-2 3-12-16,3 0-7 15,2 3-5-15,9 6 8 16,4-2 4-16,5-6 2 16,3-1 4-16,1-14 7 15,8-16 1-15,-5-10-1 16,0-9-2-16,-9-2 10 0,-6 2 2 16,-8 8 9-16,-3 10-10 15,-4 12-13-15,-10 13 2 16,0 6-11-16,-21 14-16 15,-15 20 11-15,-8 13-2 16,-1 8 1-16,7 1 1 16,10 1-21-16,15-4-18 15,13-8 4-15,10-9-28 16,29-9-38-16,10-17-54 16,4-10 131-16,0-3 29 15,-5-17 8-15,-5-8-8 16,-2-5-87-16,-1-4-260 15</inkml:trace>
  <inkml:trace contextRef="#ctx0" brushRef="#br0" timeOffset="30170.37">28792 9271 889 0,'0'0'98'0,"0"0"-34"16,0 0-64-16,0 0 13 16,0 0-2-16,-76 104 82 15,38-23-23-15,-2 16-37 0,4 9-2 16,8 7-12-16,16 3-8 16,12-7-11-16,17-5 0 15,30-15-30-15,16-11-10 16,11-15-29-16,4-18-25 15,-1-23-75-15,-2-22-141 16</inkml:trace>
  <inkml:trace contextRef="#ctx0" brushRef="#br0" timeOffset="30395.37">29403 9316 1194 0,'0'0'68'0,"0"0"-62"0,0 0-6 15,106 84-9-15,-68 19 9 16,3 26 2-16,-5 25 12 16,-11 18 6-16,-22 16 13 15,-13 9-22-15,-51 2-11 16,-36-20-48-16,-25-49-303 15</inkml:trace>
  <inkml:trace contextRef="#ctx0" brushRef="#br0" timeOffset="32462.01">10191 13218 1702 0,'0'0'91'0,"0"0"-25"15,0 0 48-15,0 0-40 16,0 0-74-16,0 0 0 16,0 0 0-16,0-17 0 15,0 39 0-15,5 10 0 0,3 13 0 16,6 5 0-16,3 8 0 15,5 7 0-15,6 6 0 16,4 0 0 0,-1 3 0-16,-1 1 0 0,-2-2 0 15,-4-8 0-15,-4-14 0 16,-6-20 0-16,-6-14 0 16,0-17 0-16,-2 0 0 15,2-29 0-15,4-21 0 16,6-17 0-16,-1-6 0 15,0-3 0-15,3 8 0 16,4 9 0-16,10 14 0 16,12 16 0-16,17 22-108 15,9 7-262-15,8 24-120 0,0 8-516 16</inkml:trace>
  <inkml:trace contextRef="#ctx0" brushRef="#br0" timeOffset="33038.44">11189 13614 1243 0,'0'0'239'16,"0"0"-225"-16,-62-96 26 15,44 76 60-15,3 11-60 16,6 8-33-16,0 1-7 16,0 13-6-16,2 17 2 15,4 10 4-15,3 6 0 16,0 0-14-16,3-3-26 0,10-8-7 15,1-7-2 1,0-8-4-16,1-10 21 0,0-10 12 16,-1 0 20-16,0-23 9 15,-1-6 2-15,-1-4-1 16,1 1 2-16,-1 4 12 16,1 3 6-16,-1 10-7 15,-1 8-7-15,2 7-3 16,2 2-13-16,6 23-9 15,4 9 7-15,5 5-11 16,6 6-1-16,0 2 6 16,4 1-31-16,-1-4-35 0,-5-10-79 15,0-9-11-15,-8-11 84 16,-11-10-220-16,-8-4 85 16,-7-4 188-16,-2-16 26 15,-17-5 2-15,-2-3 46 16,3 0 53-16,2 1 35 15,7 3 20-15,3-2-39 16,6-1 24-16,0-2-22 16,1 3 45-16,13-3-30 15,4 0-6-15,0 1 0 16,0 6-46-16,-3 5-33 16,-4 4-18-16,2 11-26 15,3 2-4-15,3 4-21 0,10 20-54 16,4 10-12-1,2 5-96-15,2 3-77 0,4-3-210 16</inkml:trace>
  <inkml:trace contextRef="#ctx0" brushRef="#br0" timeOffset="33547.6">12348 14037 1007 0,'0'0'337'0,"0"0"-261"16,0 0 59-16,0 0 43 15,-41 75-115-15,38-75-45 16,1-8 54-16,-1-30 11 15,-3-24-62-15,2-26-18 16,-1-12-3-16,5-12-1 16,0 1-9-16,8 8 5 15,11 14-5-15,2 21 6 16,1 23 2-16,-1 25-1 16,0 18 1-16,5 11-33 15,6 35-38-15,11 23 28 16,10 14 10-16,14 8 17 0,4 6 16 15,3-2 2 1,-1-8 4-16,-12-14 5 0,-12-16 23 16,-13-23 11-16,-17-18-5 15,-7-14 11-15,-9-24 19 16,0-29-35-16,-3-25-29 16,0-16-2-16,-6-5-2 15,-9 0-5-15,5 9-24 16,8 18-40-16,2 26-9 15,20 26-57-15,21 20-127 16,19 26-244-16,13 21-273 16</inkml:trace>
  <inkml:trace contextRef="#ctx0" brushRef="#br0" timeOffset="34433.66">13634 13684 649 0,'0'0'689'0,"-53"-86"-689"16,27 56 8-16,2 10 114 15,8 9-69-15,2 11-49 16,0 0-4-16,1 17-10 16,0 13-4-16,4 12 1 15,3 3-16-15,6 0-14 0,0-2-24 16,0-4-19-16,12-10-8 15,3-10 27-15,-1-15 67 16,2-4 3-16,2-17 23 16,4-14 46-16,5-5 6 15,0 0-4-15,0 2-5 16,-5 5 15-16,-4 5-12 16,-5 7-31-16,-5 11-18 15,-2 6-9-15,3 13-14 16,7 17-28-16,9 14-1 15,10 6-52-15,7 1 7 16,8-3 31-16,5-8 9 16,3-14-19-16,-3-18 27 15,-5-8 16-15,-6-9 8 0,-8-23-9 16,-7-6 11-16,-10-3 5 16,-5 0 10-16,-7 5 31 15,-2 7-1-15,-1 9-8 16,-1 8 11-16,-1 11-15 15,-1 1-33-15,3 16-13 16,2 18-5-16,7 4-23 16,4 6-39-16,0-3 9 15,10-5 17-15,4-8-1 16,7-11 20-16,9-13 23 16,7-4-4-16,2-13 16 15,-3-18 11-15,-7-10 75 0,-9-4-12 16,-10 3 5-16,-3 3-26 15,-9 11-31-15,-2 10-14 16,5 11-8-16,6 7-4 16,9 0-5-16,4 14 6 15,2 6 3-15,-2-3 4 16,-3 0 1-16,1-9-1 16,-1-8 0-16,5-3 0 15,-2-22-2-15,0-11 5 16,-8-4 4-16,-12-5 31 15,-12 1 10-15,-5 5-28 16,-6 9-4-16,-10 13-14 16,0 13-3-16,3 4-3 0,0 26-13 15,-5 21 13-15,6 10 1 16,0 9 1-16,11-4-2 16,1 1-12-16,16-12-21 15,20-10-36-15,14-12-36 16,15-15-2-16,6-14 20 15,3 0 29-15,-2-22 2 16,-4-7-23-16,-4-4-33 16,-1-1-193-16</inkml:trace>
  <inkml:trace contextRef="#ctx0" brushRef="#br0" timeOffset="34643.46">16077 13771 1372 0,'0'0'23'0,"0"0"-20"16,96-21 39-16,-63 15-3 16,-4-1-39-16,1 0-11 15,-2-2-61-15,-1-3-116 16,-7-3-158-16,-8 1-406 15</inkml:trace>
  <inkml:trace contextRef="#ctx0" brushRef="#br0" timeOffset="34793.4">16007 13532 1250 0,'0'0'0'15,"128"-34"2"-15,-59 15 2 16,-2-1-4-16,-7 3-6 15,-3 5-90-15,-2 3-69 16,9 4-456-16</inkml:trace>
  <inkml:trace contextRef="#ctx0" brushRef="#br0" timeOffset="35506.51">17374 13295 1551 0,'0'0'70'0,"0"0"-63"15,0 0 74-15,0 0 24 16,0 0-68-16,92 52-17 15,-77-10-5-15,-3 7-8 16,-3 7-3-16,-9 4-3 16,0-2-1-16,-4-3-11 15,-13-8-17-15,-4-6-25 16,3-13-20-16,3-11 9 0,5-17 31 16,5-4 29-16,5-31 4 15,0-16 7-15,18-9 17 16,14-7 59-16,9-4-20 15,7 1-7-15,6 0-10 16,4 3-2-16,3 5-9 16,3 6 9-16,2 7-31 15,0 12-13-15,-4 8 0 16,-7 12 0-16,-9 10 0 16,-13 7 0-16,-13 11 0 15,-8 26 0-15,-12 14 0 16,0 14-3-16,-23 3-38 0,-8 4-14 15,-6-8-9-15,1-4 2 16,4-14-6-16,10-12 7 16,9-14 20-16,13-16 11 15,0-4 30-15,19-9 21 16,17-14-4-16,10-3 29 16,8-2 18-16,1 4-20 15,3 4-16-15,-3 8-8 16,-4 7 13-16,-6 5-16 15,-8 9-11-15,-7 24-6 16,-12 14-8-16,-15 15 2 16,-3 12 3-16,-33 8 1 15,-25 0-1-15,-21-4-21 0,-15-17-4 16,-7-21-31-16,-1-20-51 16,6-20-9-16,10-6-119 15,19-28-150-15,27-14-487 16</inkml:trace>
  <inkml:trace contextRef="#ctx0" brushRef="#br0" timeOffset="35976.39">18673 13401 1480 0,'0'0'0'0,"0"0"-15"0,31 104 15 16,-29-55 41-16,-2 6 0 15,0 8-1-15,0 6-22 16,-11-2-8-16,-10-7-10 16,-7-14 0-16,-3-17-18 15,-4-21-19-15,4-11-17 16,7-39 12-16,14-25 32 15,10-22 8-15,7-11 2 16,32-8 3-16,12-1 10 16,10-5 16-16,6 7 35 0,1 5-8 15,-1 11 7 1,-1 11-1-16,-5 21-9 0,-6 20-16 16,-5 16-25-16,-4 16-12 15,-4 7-2-15,1 30-8 16,0 15 5-16,-7 13 4 15,-10 5 1-15,-19 0-4 16,-11-4 3-16,-38-6-5 16,-24-10 3-16,-16-14-13 15,-1-15-72-15,5-11-85 16,15-3-121-16,20-16-45 16,25-9-128-16</inkml:trace>
  <inkml:trace contextRef="#ctx0" brushRef="#br0" timeOffset="36273.44">19732 13455 1274 0,'0'0'128'0,"0"0"-123"16,0 0 82-16,0 0 15 0,98-10-56 16,-37 7 33-1,9-3 10-15,11 0-19 0,13 1-36 16,10 1-26-16,2-1-5 16,-3 2-3-16,-15-1 0 15,-18 0-54-15,-19 0-87 16,-25-3-143-16,-22-4-269 15</inkml:trace>
  <inkml:trace contextRef="#ctx0" brushRef="#br0" timeOffset="36772.58">21152 12931 1139 0,'0'0'336'16,"0"0"-296"-16,0 0 56 15,0 0 95-15,0 0-100 16,0 0-49-16,80-35-19 16,-74 70-16-16,-1 17-1 15,-4 19 1-15,4 10-1 0,1 11-5 16,8 2 0 0,6-2-1-16,2-7-29 15,1-10-40-15,-8-14-59 0,-5-18-69 16,-4-19-83-1,1-21-288-15</inkml:trace>
  <inkml:trace contextRef="#ctx0" brushRef="#br0" timeOffset="37221.97">21553 13350 487 0,'0'0'904'15,"0"0"-881"-15,3-73-3 16,-3 56 132-16,-2 8-92 0,-4 2-53 16,3 4-5-16,2 3-2 15,1 0-1-15,0 3-7 16,0 16 2-16,0 6 0 16,0 8 2-16,0 1-7 15,0-2-31-15,0-1-15 16,1-7 1-16,4-7-32 15,4-4-16-15,6-9 49 16,4-4 3-16,10-1 7 16,5-19 28-16,3-5 17 15,0-8 18-15,-2-4 55 16,-7 1 20-16,-3 0 14 0,-5 8-36 16,-4 8-30-1,-4 10-7-15,-2 10 3 16,3 6-37-16,-1 22 0 0,5 13 0 15,4 6-2-15,4 2-11 16,3 0-10-16,4-6-28 16,-1-7 11-16,-1-6-37 15,-7-11-34-15,-1-12-22 16,0-7-93-16,0-1-92 16</inkml:trace>
  <inkml:trace contextRef="#ctx0" brushRef="#br0" timeOffset="38226.37">17178 12637 1317 0,'0'0'141'0,"0"0"-38"16,0 0 86-16,58-73-53 15,-56 69-81-15,-2 3-33 16,0 1-22-16,-12 0-1 0,-12 9 1 16,-13 10 1-1,-4 2-1-15,4-2 0 16,4 1 1-16,8-5-4 0,7-6 3 15,8-3 0-15,4-4 0 16,3-2-1-16,0 0 1 16,-1 0 5-16,-1-3 0 15,0-2-3-15,2-2 1 16,2 6-1-16,1 1 8 16,0 0-9-16,0 14-1 15,0 24-3-15,0 19 3 16,0 23 4-16,0 15-3 15,0 9-1-15,0 7 0 16,12 0 0-16,4 2-3 16,-5-1 4-16,-3 5-1 0,-3 5 1 15,-5-8 0-15,0-7-1 16,0-15 0-16,-3-16-2 16,-15-10 2-16,-6-13 0 15,-2-11 2-15,3-9-4 16,5-9 3-16,9-11-2 15,6-8-1-15,3-1 2 16,0-3-1-16,5 3 1 16,21-3-1-16,12-1-12 15,15 0-20-15,15 3-29 0,18 1-104 16,29 1-191 0,31-3-614-16</inkml:trace>
  <inkml:trace contextRef="#ctx0" brushRef="#br0" timeOffset="38760.62">22163 13022 1217 0,'0'0'53'0,"0"0"85"16,0 0 36-16,97 21-110 16,-54-10-27-16,4 0-8 15,5-4-11-15,1 0-13 16,2-2-3-16,-1-2-2 16,2-1-12-16,-3-2-52 15,-4 0-87-15,-5 0-107 16,-4 0-249-16</inkml:trace>
  <inkml:trace contextRef="#ctx0" brushRef="#br0" timeOffset="39120.96">22594 12834 1207 0,'0'0'135'0,"0"0"-77"16,0 0 56-16,0 0 31 15,0 0-96-15,0 0-32 16,0 0 1-16,0-31 2 16,9 31 2-16,6 0-6 15,6 0-9-15,4 1-1 16,1 11-3-16,4 6 0 16,1 7-2-16,3 7 0 0,0 2-2 15,-1 5 1 1,-5-3-1-16,-2-2 1 0,-8-3 2 15,-4-4-2-15,-6-3-2 16,-6 0 2-16,-2 1 0 16,-3 6-3-16,-23-1-2 15,-11 2-18-15,-12 1-14 16,-9 0-41-16,-2-4-33 16,9-3-90-16,18-5-87 15,22-8-168-15</inkml:trace>
  <inkml:trace contextRef="#ctx0" brushRef="#br0" timeOffset="39523.46">23708 12800 1430 0,'0'0'41'0,"0"0"-36"16,0 0-4-16,0 0 2 16,-88-62-3-16,54 86-1 15,1 17-1-15,5 10-3 16,6 11 3-16,11 5 1 0,9 3-6 16,2-2-4-1,10-7-19-15,15-11-8 0,5-11 1 16,4-13 30-16,-3-11 7 15,2-11 1-15,-3-4 14 16,0 0 13-16,-3-5 10 16,-5-2 10-16,-8 3-5 15,-7 1 21-15,-7 3-14 16,0 10-50-16,-14 15 1 16,-15 12-4-16,-12 8 5 15,-6 3-4-15,-1 4-42 16,-1-8-143-16,4-15-99 15,11-15-231-15</inkml:trace>
  <inkml:trace contextRef="#ctx0" brushRef="#br0" timeOffset="39922.31">24223 12837 1401 0,'0'0'10'15,"0"0"-10"-15,86-23 0 16,-53 23 8-16,3 2 6 16,6 17-5-16,6 10 23 0,-2 5 4 15,-5 10 9-15,-8 9-24 16,-10 6-11-16,-17 2-9 15,-6 0-1-15,-24-3 0 16,-21-7 5-16,-10-8-5 16,-8-13-15-1,0-19-36-15,1-11-3 0,5-14 36 16,10-17 15-16,15-13 2 16,22-2-3-16,10-9-31 15,18 1-41-15,20-3-45 16,9 3 8-16,3 4 43 15,-2 2-18-15,-5 1-17 16,-5-1-115-16,-8-1-270 0</inkml:trace>
  <inkml:trace contextRef="#ctx0" brushRef="#br0" timeOffset="40379.6">24185 12184 1313 0,'0'0'69'15,"94"0"-39"-15,-49 0 36 16,3 0 16-16,7 0-15 0,11 3-3 16,6 4-40-1,9 3 4-15,9-5 3 0,5 0 5 16,13-3-7-1,10-2 13-15,13 0-26 0,8 0-12 16,1 0 11-16,-6-3-4 16,-11 3 8-16,-24 0-1 15,-22 8-18-15,-27 21 0 16,-25 26-8-16,-22 35-8 16,-3 41 15-16,-34 37 1 15,-15 29 1-15,-6 13 7 16,-2-3-8-16,8 0 0 15,7-8-3-15,9-13 0 16,12-16 3-16,5-33-2 16,2-34 0-16,0-34 1 0,-3-30 1 15,-14-23-7-15,-26-16 7 16,-26-14 15-16,-28-18 6 16,-15-9-21-16,-12 4-70 15,1-1-205-15,-4-5-377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35:09.73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3909 2445 1992 0,'0'0'55'16,"0"0"-55"-16,0 0 0 15,0 0 0-15,0 0 0 16,0 0 0-16,0 0 0 16,0 109 0-16,0-61 0 15,0 3 0-15,-3 2 0 0,3-4 0 16,0-8-471-16,0-15-1036 16</inkml:trace>
  <inkml:trace contextRef="#ctx0" brushRef="#br0" timeOffset="139.99">3897 2119 1096 0,'0'0'440'16,"0"0"-440"-16,0 0-156 16,0 0-70-16,0 0-467 15</inkml:trace>
  <inkml:trace contextRef="#ctx0" brushRef="#br0" timeOffset="536.05">4276 2588 1652 0,'0'0'20'0,"0"0"39"15,0 0 49-15,0 0-63 16,0 0-45-16,0 0-31 15,3 7 2-15,-8 8 9 16,4 10-6-16,1 8 4 16,0 6 16-16,15 3 2 0,4-7-3 15,2-9 0 1,-4-11 4-16,2-10 3 0,-4-5 3 16,6-10 16-16,-2-19-1 15,4-10 5-15,2-4-2 16,-1-3-3-16,1 3 7 15,2 8 3-15,-6 9 6 16,-2 6-13-16,-7 12-2 16,-3 7 5-16,3 1-23 15,4 21-1-15,7 15-3 16,5 14-5-16,2 7-1 16,-3 1-29-16,3-1-37 15,-2-7-54-15,2-14-96 16,0-17-197-16,1-16-538 0</inkml:trace>
  <inkml:trace contextRef="#ctx0" brushRef="#br0" timeOffset="731.74">5035 2266 1633 0,'0'0'79'16,"0"0"-70"-16,85 78 45 0,-58-13 60 15,-6 14-69-15,-11 6-28 16,-7 5-16-16,-3-3-1 16,0-5-66-16,-13-12-85 15,-2-14-191-15,-3-22-356 0</inkml:trace>
  <inkml:trace contextRef="#ctx0" brushRef="#br0" timeOffset="877">5019 2757 1487 0,'0'0'12'16,"0"0"1"-16,128-51 96 16,-67 51-109-16,12 0-11 15,15 7-118-15,9 9-95 16,15 1-299-16</inkml:trace>
  <inkml:trace contextRef="#ctx0" brushRef="#br0" timeOffset="1405.09">6903 2738 1701 0,'0'0'53'16,"0"0"-52"-16,0 0 82 15,-30-78 35-15,21 64-62 0,-2 2-34 16,-5-2-9-16,-2 3-13 16,-1 4 0-16,-2 3 0 15,-2 4 0-15,1 0 0 16,-3 1 0-16,1 14 0 15,0 9 0-15,0 9 0 16,-1 5 0-16,-1 5 0 16,3-2-43-16,0-4-39 15,7-5-22-15,4-10-45 16,6-9 17-16,6-10 36 16,0-3 82-16,18-9 14 15,10-14 22-15,8-6 40 16,6-4 59-16,-1 4-27 0,-3 1-13 15,-5 3 10-15,-10 10-25 16,-9 7-23-16,-2 6-24 16,-5 2-13-16,2 28-6 15,3 14-36-15,5 11-16 16,5 3-20-16,5 3-25 16,7-8-28-16,8-5-35 15,10-11-70-15,8-13-50 16,-2-13-115-16</inkml:trace>
  <inkml:trace contextRef="#ctx0" brushRef="#br0" timeOffset="1652.86">7462 2898 1550 0,'0'0'128'15,"0"0"-128"-15,0 0 0 16,0 0 28-16,3 83-22 16,-25-43-6-16,-7 2-62 15,-2 1-37-15,4-5-160 0,12-7-255 16</inkml:trace>
  <inkml:trace contextRef="#ctx0" brushRef="#br0" timeOffset="2735.27">8038 2308 1367 0,'0'0'170'0,"0"0"-125"16,0 0 49-16,0 0 74 15,0 0-102-15,0 0-57 16,28 43-7-16,-28 0-1 16,0 8-1-16,-3 5-5 15,-16 5 3-15,-5 3 1 16,2 1-4-16,2-4-8 16,7-7-5-16,7-14 3 15,6-13 6-15,0-11 9 16,11-8 4-16,14-8 42 15,10 0 23-15,7-13 0 16,10-12-64-16,-4-4-5 16,1-3 0-16,-4 3 0 0,3 3 0 15,-2 6 0 1,2 10 0-16,-5 10 0 0,-3 0 0 16,-4 20 0-16,-9 10 0 15,-8 10 0-15,-5 10 0 16,-11 5 0-16,-3 4 0 15,-11-3 0-15,-16-10 0 16,-9-12 0-16,-10-16-68 16,-3-16-67-16,0-4-27 15,3-32 8-15,10-13-82 16,15-9-194-16</inkml:trace>
  <inkml:trace contextRef="#ctx0" brushRef="#br0" timeOffset="3233.59">9559 2484 1689 0,'0'0'0'0,"0"0"-40"15,0 0 40-15,0 0 57 16,0 0-54-16,-95-58-6 15,35 58 0-15,3 0-4 16,8 4 6-16,9 4-1 16,7-3 1-16,12 0 1 15,9-3 0-15,6-2 2 0,2 0 7 16,4 0 33-16,0 0 43 16,0 0-7-16,0 0-27 15,0 0-33-15,-3 5-18 16,-2 12-5-16,-5 12-3 15,-5 18 8-15,3 19 1 16,1 16-1-16,4 13 1 16,6 9 3-16,1 4-1 15,0-2-2-15,0-6 1 16,7-10 1-16,-1-15-3 16,-3-18 1-16,-3-17-2 15,3-19 2-15,-3-13-1 0,9-8 0 16,16 0 0-1,21-16-2-15,20-9-14 0,22-4-29 16,14-2-3-16,8 4-59 16,1 5-31-16,-4 7-13 15,-7 10-70-15,-8 5-166 16,-7 0-204-16</inkml:trace>
  <inkml:trace contextRef="#ctx0" brushRef="#br0" timeOffset="3460.87">10169 2900 1827 0,'0'0'0'0,"0"0"-6"15,0 0 6-15,0 0 82 16,55 75-74-16,-55-19-8 15,-10 6-5-15,-2 0-50 16,3-3-63-16,9-7-119 16,3-12-161-16,28-13-363 15</inkml:trace>
  <inkml:trace contextRef="#ctx0" brushRef="#br0" timeOffset="3766.76">10782 2885 1254 0,'0'0'57'0,"127"-33"-49"16,-67 23-8-16,-10 1 219 15,-12 3-86-15,-14 4-71 16,-12 0-4-16,-7 2-2 16,-5 2-54-16,0 22-2 15,-4 12-3-15,-11 18-1 16,-4 7-6-16,-1 2-4 15,-2 1-13-15,-2-8-6 16,3-10 11-16,3-15-5 16,2-11-2-16,5-14-17 15,-1-6 4-15,-2-11 37 0,-6-23 5 16,-2-15 0 0,-4-15-32-16,6-7-126 0,9-1-134 15,11 4-102-15</inkml:trace>
  <inkml:trace contextRef="#ctx0" brushRef="#br0" timeOffset="4267.35">11328 2492 1016 0,'0'0'234'0,"0"0"-229"15,0 0 77-15,0 0 92 16,0 0-95-16,0 0-47 16,87-11 0-16,-47 16 20 15,12 1 6-15,9-5-15 16,8 1 11-16,4-2-4 15,2 1-15-15,-3-1-12 16,-4 0-10-16,-7 2-4 16,-8-2 3-16,-15 3 5 0,-10 9-17 15,-11 10-1 1,-10 22-3-16,-6 23-2 0,-1 19 5 16,-8 12 1-16,-12 9-5 15,-5 3-3-15,0-2-3 16,2-5 6-16,4-13 1 15,2-13 1-15,7-18 3 16,4-18 0-16,-1-18 1 16,-1-11-1-16,-7-9-8 15,-15-3-13-15,-19-4 19 16,-17-13 0-16,-17-8 2 16,4-1-73-16,6-1-122 15,19-1-55-15,39 0-134 16</inkml:trace>
  <inkml:trace contextRef="#ctx0" brushRef="#br0" timeOffset="4428.66">12784 3380 1614 0,'0'0'32'0,"0"0"-32"15,18 87-165-15,-60-47 126 16,-9-1 37-16,-7-1-41 15,3-7-172-15,18-8-223 16</inkml:trace>
  <inkml:trace contextRef="#ctx0" brushRef="#br0" timeOffset="4832.03">13543 2972 1146 0,'0'0'0'0,"0"0"0"15,0 0 125-15,84-17 48 0,-77 8-80 16,-4 1 8-1,-3-2-13-15,0-1-26 0,0 3-56 16,0 4-3-16,-9 4-3 16,-10 0-2-16,-8 20-3 15,-7 17 5-15,-8 14 0 16,0 7 1-16,2 6-4 16,13-1-8-16,20-9-41 15,7-9-11-15,37-9 14 16,21-12 45-16,12-10 4 15,0-7 13-15,-4-4 15 16,-5-3-28-16,2 3-1 16,4 4-145-16,13 1-646 0</inkml:trace>
  <inkml:trace contextRef="#ctx0" brushRef="#br0" timeOffset="6406.98">19357 3720 1387 0,'0'-86'21'0,"-1"20"-12"0,-2 27 54 16,-1 17 127-16,4 15-45 15,-2 7-61-15,2 9-47 16,-1 45-29-16,-1 49 24 15,2 52 29-15,0 47-51 16,0 41-10-16,9 41 0 16,0 44 0-16,1 43 0 15,-4 46 0-15,-6 28 0 16,-3 34 0-16,-23 16 0 16,-12 9 0-16,-8-3 0 15,-11-9 0-15,-1-9 0 16,0-15 0-16,3-11 0 15,4-17 0-15,6-23 0 0,8-28 0 16,4-36 0 0,6-36 0-16,9-43 0 0,5-46 0 15,7-40 0-15,2-35 0 16,2-33 0-16,1-30 0 16,-2-27 0-16,0-28-22 15,0-22-79-15,-4-15-195 16,-3-42-212-16</inkml:trace>
  <inkml:trace contextRef="#ctx0" brushRef="#br0" timeOffset="7350.48">19274 3506 292 0,'0'0'243'0,"0"0"-243"16,0 0 51-16,0 0 102 15,0 0-32-15,0 0-22 16,-85-31 33-16,85 31 42 16,0 0-28-16,28 1-27 15,20 15-67-15,20 4 3 16,20-1 22-16,15 1-9 15,9-5 7-15,6-4-7 16,10-4-16-16,15-4-14 16,28-2-6-16,30 0-32 15,31 5 0-15,24 1 0 16,12 5 0-16,10 0 0 0,-2 3 0 16,-9-1 0-1,-17-1 0-15,-23-1 0 0,-32-4 0 16,-20 0 0-16,-28-3 0 15,-20 4 0-15,-19 2 0 16,-17 2 0-16,-17 5-30 16,-17 6-113-16,-23 5-146 15,-17 0-111-15,-12 0-309 16</inkml:trace>
  <inkml:trace contextRef="#ctx0" brushRef="#br0" timeOffset="8850.61">23346 3674 839 0,'0'0'201'0,"0"0"-197"15,0 0 81-15,0 0 117 16,0 0-149-16,0 0-46 16,25-3 0-16,-25 20 58 0,0 8-4 15,-9 5-10 1,-9 12-5-16,-2 8 8 16,-5 11-19-16,-1 13-8 0,2 11-2 15,2 17 13 1,5 12 0-16,4 13-6 0,4 9-9 15,0 15-2-15,1 11-2 16,1 13 1-16,-1 13 4 16,-1 6 0-16,1 9-13 15,0 13 8-15,3 9-6 16,1 9-10-16,-1 6-3 16,1 0 0-16,3 6 0 15,-1-1 0-15,1 2 0 16,-2 2 0-16,0 1 0 15,-2 8 0-15,-1 6 0 0,3 9 0 16,3 9 0-16,0 6 0 16,0 2 0-16,15 1 0 15,7 0 0-15,5-2 0 16,3-2 0-16,1-3 0 16,1-1 0-16,-2 0 0 15,-2 2 0-15,-1-4 0 16,-6-3 0-16,-3-7 0 15,-5-5 0-15,-1-7 0 16,-1-10 0-16,-4 0 0 16,2-7 0-16,0-5 0 15,-2-7 0-15,2-10 0 16,2-4 0-16,-5-6 0 0,-2-8 0 16,-1-9 0-1,-1-9 0-15,-2-14 0 0,0-4 0 16,0-16 0-16,0-17 0 15,0-10 0-15,0-16 0 16,0-8 0-16,0-12 0 16,0-9 0-16,0-10 0 15,0-10 0-15,0-11 0 16,0-8 0-16,0-12 0 16,0-9 0-16,0-7 0 15,0-6 0-15,0-2 0 16,0-3 0-16,0 0 0 15,0 0 0-15,0 0 0 16,0 0 0-16,0 0 0 0,0 0 0 16,0 0 0-16,0 0 0 15,0 0 0-15,0 0 0 16,-11 0 0-16,-20-5 0 16,-23-10 0-16,-24-7 0 15,-27-6 0-15,-31-3 0 16,-31-4 0-16,-34-2 0 15,-34-4 0-15,-27 1 0 16,-25 3 0-16,-9 1 0 16,-1 2 0-16,3-1 0 15,15-2 0-15,15 0 0 16,17-4 0-16,33 0 0 16,32 7 0-16,29 3 0 0,30 6 0 15,32 5 0-15,27 2 0 16,21 3 0-16,13 1 0 15,3 0 0-15,2 0 0 16,1 1 0-16,4 3 0 16,3 3 0-16,5 4 0 15,4 2 0-15,4 1 0 16,1 0 0-16,-2-2 0 16,-4 1 0-16,-7-3 0 15,-8-2 0-15,-4 0 0 16,-3 0 0-16,-1-4 0 15,8 5 0-15,2-2 0 0,6 2 0 16,7-1 0-16,1 0 0 16,3-1 0-16,1-1 0 15,3-4 0-15,-1-2 0 16,-1-3 0-16,0-5 0 16,-1-7 0-16,-2-7 0 15,-2-8 0-15,-1-9 0 16,2-5 0-16,1-10 0 15,0-4 0-15,3-7 0 16,0-3 0-16,3-4 0 16,0-7 0-16,0-6 0 15,0-14 0-15,13-15 0 0,-1-12 0 16,3-16 0 0,-4-8 0-16,-4-8 0 15,-4-3 0-15,-3 1 0 0,0 6 0 16,0 13 0-16,0 4 0 15,-3 6 0-15,-1 5 0 16,2-11 0-16,2-8 0 16,0-15-9-16,0-1-147 15,16 10-176-15,19 16-272 16</inkml:trace>
  <inkml:trace contextRef="#ctx0" brushRef="#br0" timeOffset="9983.36">19056 4652 1103 0,'0'0'59'0,"0"0"8"16,0 0 120-16,0 0-68 16,0 0-40-16,0 0 28 15,0 0 21-15,0 0-29 16,158 8-57-16,-23 3-7 15,42 6-13-15,39 2-22 16,47 6 0-16,26 6 0 16,20 3 0-16,-2 7 0 0,-23 1 0 15,-35-3 0 1,-45-8 0-16,-46-6 0 0,-45-5 0 16,-34-3 0-16,-25-4 0 15,-14-1 0-15,-4 2 0 16,-1 3 0-16,2 2 0 15,-4-2 0-15,-6-3 0 16,-11-6 0-16,-9-5 0 16,-5-3 0-16,-2 0 0 15,-14 0-81-15,-27 0-143 16,-22-17-284-16</inkml:trace>
  <inkml:trace contextRef="#ctx0" brushRef="#br0" timeOffset="10589.08">16716 4421 1441 0,'0'0'137'16,"0"0"2"-16,0 0 50 0,0 0-72 16,122 24-93-16,-25-11-24 15,22-1 0-15,22 1 0 16,18 0 0-16,10 0 0 16,19 1 0-16,7 1 0 15,4 2 0-15,-10 2 0 16,-28 0 0-16,-33-1 0 15,-44-6 0-15,-39-8 0 16,-29-4 0-16,-16 0-7 16,-2-10-224-16,-21-14-173 15,-3-4-789-15</inkml:trace>
  <inkml:trace contextRef="#ctx0" brushRef="#br0" timeOffset="10972.23">18287 4232 1537 0,'0'0'110'0,"0"0"-79"16,0 0 141-16,0 0-30 16,0 0-87-16,0 0-55 15,-48-69 0-15,49 69 0 16,10 0 0-16,6 5 0 15,2 7 0-15,4 3 0 0,3 7 0 16,0 7 0-16,3 5 0 16,-1 2 0-16,5 4 0 15,0-1 0-15,0 0 0 16,2 5 0-16,3 1 0 16,2-1 0-16,-1 2 0 15,-8-2 0-15,-12-5 0 16,-14-3 0-16,-5-5 0 15,-25-2 0-15,-24-8 0 16,-17-9 0-16,-14-7 0 16,-8-5-61-16,-1 0-161 15,16-14-202-15,28-5-402 0</inkml:trace>
  <inkml:trace contextRef="#ctx0" brushRef="#br0" timeOffset="11542.79">20698 4150 1132 0,'0'0'169'16,"0"0"-136"-16,0 0 147 15,-49-79 31-15,34 60-120 16,-3-1-20-16,0 0-18 16,-3 0-15-16,1 1-8 15,1 5-6-15,0 5-12 16,3 4-9-16,-2 5-3 15,-7 0 0-15,-5 8 0 16,-8 18 0-16,-3 8-7 16,0 5-1-16,1 5-30 15,4 0-18-15,5-4-26 16,7-7-48-16,9-8-10 16,9-13 44-16,6-9 74 0,0-3 22 15,24-10 69-15,10-16-17 16,8-4 17-16,6-1 32 15,1-1-37-15,-4 7-10 16,-3 7-11-16,-5 7-2 16,-9 9-32-16,-7 2-9 15,2 25-4-15,-3 19-7 16,6 14 5-16,1 7-12 16,7 0-19-16,3 1-47 15,10-7-43-15,3-11-35 16,1-8-26-16,-5-16-113 15,-8-13-190-15</inkml:trace>
  <inkml:trace contextRef="#ctx0" brushRef="#br0" timeOffset="12231.77">17460 4405 1503 0,'118'-21'0'16,"1"5"4"-16,-4 5 44 16,-13 6 126-16,-13 5-112 15,-13 0-22-15,-15 7-12 16,-10 15-14-16,-6 8-8 16,-11 9-5-16,-10 8-1 15,-15 2-1-15,-9 1-4 16,-12-1-3-16,-28-3 1 15,-14-5-5-15,-10-7-10 16,-11-11 10-16,-5-15-32 0,0-8-13 16,6-19-17-16,13-17 5 15,20-10-20-15,21-5 13 16,20-5 63-16,10 0 13 16,38 1 13-16,15 5 22 15,11 10 58-15,1 9-12 16,-7 13 6-16,-9 11-9 15,-9 7-31-15,-11 17-22 16,-6 23-21-16,-12 17-4 16,-18 12 0-16,-9 3-5 15,-45 0-4-15,-28-9-6 16,-29-11-13-16,-14-20-33 0,-5-22 8 16,8-10 23-16,23-23 13 15,31-13 3-15,29-5 14 16,29 1 5-16,7 1 30 15,33 2 38-15,16 7-19 16,18 3-39-16,13 12-15 16,16 7-9-16,8 8-42 15,11 0-134-15,9 15-155 16,10 9-350-16</inkml:trace>
  <inkml:trace contextRef="#ctx0" brushRef="#br0" timeOffset="13311.24">19213 4788 226 0,'0'0'79'0,"0"0"-77"16,0 0 44-16,0 0-46 0,0 0-20 15,0 0-21-15,4 12 11 16,-4-7 19-16,0-1-9 15,-3 0 12-15,2-1 8 16,-2-2-3-16</inkml:trace>
  <inkml:trace contextRef="#ctx0" brushRef="#br0" timeOffset="14498.27">19213 4788 501 0,'-91'1'109'0,"91"-5"-42"15,0 1 89-15,0 1-30 16,0-1-29-16,0 0 25 16,0 1-48-16,0-1-22 15,0 3 9-15,0-1 5 16,0 1-1-16,0-2-1 15,0 2 12-15,0-3-6 16,0 3-24-16,0-2-22 16,0 2-15-16,-3-2-4 0,-8 2-5 15,-2 0 1 1,-8 0 1-16,-6 0 1 0,-6 0 0 16,-5 0 4-16,-1 0-4 15,-3 0 0-15,6 0-1 16,5 4-2-16,6 5 0 15,5 2 0-15,5 5-1 16,3 1 1-16,3 5 1 16,-1 1-1-16,2 0 0 15,2 4 2-15,2 1-2 16,1 2 2-16,3 1 9 16,0 5 10-16,0 3-6 15,0 1-1-15,0 0-8 16,0 6 1-16,-9-1-6 15,0 2 1-15,-6-1 0 0,-4 0 1 16,-7-2-2 0,-3 2 6-16,-6 0-4 0,-4 0-1 15,-8-3 3-15,-8 0 0 16,-11-4-2-16,-9-2 2 16,-4-4-5-16,-1-7-3 15,-2-1 3-15,1-2 0 16,4-2 0-16,11-3-3 15,15-2 3-15,14-4 0 16,13-4-1-16,11-2 1 16,7-3 5-16,4-3-5 15,2 2 3-15,0 1 7 0,3-1 13 16,12-1 29-16,8 3-42 16,6 5 6-16,4 4-12 15,3 8-4-15,3 5 0 16,3 7 0-16,5 6 0 15,3 8 0-15,2 7 0 16,0 12 0-16,-4 7 0 16,-7 8 0-16,-8 8 0 15,-9 3 0-15,-15 12 0 16,-9 1 0-16,-2 8 0 16,-26 8 0-16,-11 2 0 15,-11 3 0-15,-9-4 0 16,-6-8 0-16,-8-3 0 0,-2-7 0 15,-4-3 0 1,3-9 0-16,0 0 0 0,6 0 0 16,4-2 0-16,4-1 0 15,5 1 0-15,6-1 0 16,9 3 0-16,10 5 0 16,6 4 0-16,7 4 0 15,10 11 0-15,3 12 0 16,6 18 0-16,0 18 0 15,6 18 0-15,12 19 0 16,0 8 0-16,1 15 0 16,-5 5 0-16,-4 11 0 15,-3 6 0-15,-4-3 0 16,-3 3 0-16,0-8 0 0,-7-7 0 16,-8-10 0-1,6-13 0-15,6-7 0 0,3-10 0 16,14-5 0-16,16-5 0 15,12-11 0-15,10-10 0 16,3-11 0-16,0-18 0 16,-6-12 0-16,-12-25 0 15,-16-21 0-15,-15-20-26 16,-6-25-97-16,-19-25-145 16,-10-3-180-16</inkml:trace>
  <inkml:trace contextRef="#ctx0" brushRef="#br1" timeOffset="21485.98">16625 3367 1474 0,'0'0'143'0,"0"0"-63"16,0 0 89-16,0 0-41 16,122 20-75-16,-44-13-53 15,24-2 0-15,25-3 0 16,27-2 0-16,23 0 0 16,20 0 0-16,11 0 0 15,-3 0 0-15,-21 0 0 16,-36 7 0-16,-39 1 0 15,-37-2 0-15,-27-1 0 16,-18-2 0-16,-12-2 0 16,-11-1 0-16,-1 0 0 15,-3 0 0-15,0 2-79 16,0-2-241-16,0 0-301 16</inkml:trace>
  <inkml:trace contextRef="#ctx0" brushRef="#br1" timeOffset="21841.21">18359 3109 1166 0,'0'0'88'15,"0"0"-73"-15,0 0 153 16,0 0 9-16,0 0-58 0,0 0-10 15,-25-18-16 1,33 23-23-16,15 9-41 0,12 8-16 16,5 5-13-16,6-1 0 15,2 5 0-15,-3-3 0 16,-2-1 0-16,-3-1 0 16,-7 1 0-16,-6-1 0 15,-3 5 0-15,-9 1 0 16,-5 1 0-16,-7-3 0 15,-3 0 0-15,-4-2 0 16,-23 0-5-16,-10-3-63 16,-11-6-81-16,-8-9-151 0,4-10-263 15</inkml:trace>
  <inkml:trace contextRef="#ctx0" brushRef="#br1" timeOffset="22619.89">18097 2413 1019 0,'0'0'191'16,"0"0"-80"-16,0 0 82 15,0 0-51-15,0 0-87 0,0 0-8 16,-14-9 2-16,10 11 6 16,0 5-5-16,1 0-13 15,1-1-14-15,-1 7-7 16,2 6-6-16,-1 4-9 16,2 9 2-16,0 2-1 15,0 3-2-15,-1-2-3 16,-4-3-5-16,1-6-8 15,-5-7-9-15,3-8 6 16,3-5 6-16,3-6 9 16,0 0 4-16,0-6 17 15,3-14 15-15,16-10-19 16,8-6 16-16,6-1-4 16,3 0-10-16,0 4-15 0,-2 7 0 15,-1 5 0-15,-6 5 0 16,-5 4 0-16,-6 7 0 15,-7 4 0-15,-3 1 0 16,-4 0 0-16,-1 0 0 16,2 14 0-16,-3 11 0 15,0 6 0-15,0 1 0 16,0 2 0-16,0-2-9 16,-3-6-6-16,2-7 2 15,1-7 3-15,0-5-5 16,0-7 6-16,7 0 9 15,11 0 13-15,6 0-4 16,-2 0 6-16,1-5 6 0,-6 2-8 16,-3-3-13-16,-1 3 0 15,-4 1 0-15,2-3 0 16,-3 5 0-16,-1 0 0 16,-4 0 0-16,-2 0 0 15,1 2 0-15,-1 15 0 16,1 5 0-16,-2 6 0 15,0 0 0-15,0 1 0 16,-8-2-3-16,-11-5-16 16,-2 0-4-16,-9-7-16 15,-6-2-24-15,-1-6-83 16,-2-7-101-16,5 0-148 0,13-3-504 16</inkml:trace>
  <inkml:trace contextRef="#ctx0" brushRef="#br1" timeOffset="23155.15">18692 2486 961 0,'0'0'338'0,"0"0"-235"16,0 0 61-16,0 0 0 15,0 0-103-15,0 0-43 0,11 23-16 16,-7 12 14 0,-1 9-6-16,-1 8-7 0,-2 0-1 15,0-2-2-15,0-8-11 16,-9-7-22-16,-2-12-24 16,1-8-17-16,5-8-13 15,4-7 36-15,1-2 51 16,0-21 19-16,0-7 14 15,14-8 51-15,6-6-13 16,5-3-16-16,4-2 17 16,4-1-36-16,-1 0-9 15,0 3-11-15,-2 5 5 16,-5 6 6-16,-6 10-10 16,-7 6-1-16,-4 9-3 0,-3 7-6 15,-3 3-3-15,-1 1-4 16,1 0-7-16,1 2-20 15,5 15-24-15,2 7 40 16,3 5 10-16,-2-3 1 16,-4-1 0-16,-4 0 3 15,-3-3-6-15,0 1 5 16,-22-1-4-16,-14-3-7 16,-16 0-4-16,-17-7-51 15,-14-4-86-15,-7-4-96 16,7-2-179-16</inkml:trace>
  <inkml:trace contextRef="#ctx0" brushRef="#br1" timeOffset="24374.18">26526 3062 1975 0,'0'0'28'0,"0"0"-24"0,0 0 15 16,0 0 2-16,0 0-21 16,53 90 0-1,-45-37 0-15,-5 5 0 16,-3-5 0-16,0-2-78 16,0-6-155-16,0-11-266 0</inkml:trace>
  <inkml:trace contextRef="#ctx0" brushRef="#br1" timeOffset="24846.81">26612 3104 554 0,'0'0'1019'16,"78"-109"-1003"-16,-32 58 103 0,1 2 81 16,0 10-91-16,-6 8-79 15,-9 11-30-15,-6 11 0 16,-9 2 0-16,-8 6 0 15,-4 1 0-15,-3 0 0 16,-2 25 0-16,0 11-27 16,0 13-18-16,0 6-32 15,-11-3-18-15,-8-5 10 16,1-6-25-16,-2-9 67 16,7-9 40-16,1-9 0 15,9-8 3-15,3-6 6 16,5 0 81-16,18-12 12 0,9-7-77 15,8-1 18 1,3-1 13-16,-3 2-27 0,-2 2-8 16,-7 7 0-16,-4 2-8 15,-2 6-2-15,-2 2-8 16,-4 7-2-16,2 16-6 16,-3 11 5-16,-5 11-2 15,-1 8 1-15,-11 8-4 16,-1 4 2-16,-4-1-4 15,-23-7-13-15,-10-11-14 16,-8-14-23-16,-7-14-25 16,-6-17-35-16,1-1-39 15,8-26-139-15,13-13-353 16</inkml:trace>
  <inkml:trace contextRef="#ctx0" brushRef="#br1" timeOffset="25438.14">27595 3026 1372 0,'0'0'3'0,"0"0"23"15,0 0-1-15,0 0 79 16,0 0-76-16,0 0 27 0,3 48 12 15,-3-13-17-15,0 2-21 16,0 5-19-16,0 0-6 16,-3 0-2-16,-6-2-2 15,-1-7-5-15,0-7-13 16,0-9-23-16,4-9 3 16,1-8 1-16,3 0 37 15,2-16 30-15,0-14-24 16,0-6 5-16,10-3 28 15,9-2-1-15,4-2 5 16,6-2-1-16,2 2 9 16,3 3-2-16,2 2 2 15,1 5-21-15,-1 3-9 16,-3 5-21-16,-5 5 0 0,-4 5 0 16,-9 5 0-16,0 6 0 15,-5 0 0-15,1 4 0 16,4 0 0-16,-2 0 0 15,4 11 0-15,-4 5-8 16,0 4 1-16,-4-1 1 16,-1 3-1-16,-3 0 4 15,-5 2 1-15,0 0-3 16,0 3 1-16,-14-2 0 16,-11-1-5-16,-8-4-2 15,-9-7-12-15,-6-5-23 16,-1-8-18-16,3 0-28 0,4-3-65 15,13-7-36-15,15-1-61 16,14 0-211-16</inkml:trace>
  <inkml:trace contextRef="#ctx0" brushRef="#br1" timeOffset="25709.73">28444 3175 1595 0,'0'0'42'0,"0"0"-22"16,0 0 76-16,0 0-24 15,103-24-57-15,-54 12-15 16,3 3-5-16,-5-3-19 15,-3 3-29-15,-6 1-58 16,-7-3-97-16,-6-2-218 16</inkml:trace>
  <inkml:trace contextRef="#ctx0" brushRef="#br1" timeOffset="26108.06">28835 2914 979 0,'0'0'684'0,"0"0"-684"16,85-55 0-16,-46 38 99 0,3 0 1 16,-1 5-57-16,-7 1-34 15,-2 7 5-15,-4 4-3 16,-1 0-11-16,1 4 0 16,0 16-2-16,0 7-4 15,-3 4 3-15,-4 3-7 16,-6 0-3-16,-3 5 6 15,-6 0 0-15,-5 2-3 16,-1 1 3-16,0-2 5 16,-13-1 1-16,-7-1-2 15,-2-5 2-15,-1-1-1 0,1-4 1 16,1-6 1-16,5-8-5 16,4-5 4-16,6-6 2 15,6-3 1 1,0 0 17-16,3 0 24 0,22-9 15 15,14-8-48-15,19-3-10 16,17 0-4-16,12 3-23 16,9 2-31-16,0 6-79 15,-5 7-101-15,-10 2-64 16,-4 0-357-16</inkml:trace>
  <inkml:trace contextRef="#ctx0" brushRef="#br1" timeOffset="26594.78">29922 2917 1278 0,'0'0'122'15,"0"0"-73"-15,0 0 111 16,0 0 10-16,0 0-93 15,121-17-36-15,-60 11-20 16,6-3 6-16,7-2 7 16,4 1-8-16,3 1-7 15,0 0-9-15,4 2-7 16,1 3 0-16,-1-1 0 16,-7-2-3-16,-16 2-2 15,-16 0 2-15,-19 1 1 16,-15 1 4-16,-9 2-5 15,-3-1 0-15,0 2 0 0,0-1-7 16,0 1-58-16,0-2-44 16,0 0-108-16,-3-3-51 15,0-6-238-15</inkml:trace>
  <inkml:trace contextRef="#ctx0" brushRef="#br1" timeOffset="26918.12">30704 2527 1191 0,'0'0'73'15,"0"0"-44"-15,0 0 17 0,0 0 120 16,0 0-100 0,87 28 2-16,-55-12 3 0,4 6-8 15,1 2-25-15,1 3-14 16,5 3-7-16,3 2-3 15,3 2-2-15,-4 2-3 16,-3-3 0-16,-8-3-3 16,-13-6-3-16,-6-3-1 15,-11 0 1-15,-4-1 1 16,0 3-3-16,0-1 0 16,-17 0-1-16,-5 1-15 15,-7-4-41-15,-1-3-63 0,3-7-82 16,12-6-30-1,15-3-188-15</inkml:trace>
  <inkml:trace contextRef="#ctx0" brushRef="#br1" timeOffset="27464.67">32133 2631 1121 0,'0'0'0'16,"0"0"0"-16,-8-94 126 16,-7 66 86-16,2 3-73 0,-2 3-26 15,-1 3-51 1,-1 4-10-16,-2 3-6 0,-2 0-21 16,5 4-2-16,1 1-8 15,4 5-3-15,-1 1-7 16,-1 1-5-16,-2 0-1 15,-6 3-2-15,-1 12-5 16,-1 4 3-16,-1 9-2 16,-1 0-20-16,0 5-21 15,-2-3-13-15,6-4-20 16,2-4-10-16,5-6-16 16,11-8 27-16,3-5 23 15,9-3 57-15,21 0 58 16,12-11-26-16,8-3 27 15,1-2 44-15,1 1-7 0,-7 3-11 16,-9 2-17 0,-8 6-35-16,-8 4-22 0,-1 7-11 15,2 22-10-15,-2 17 0 16,4 7-8-16,-1 7-27 16,3 3 15-16,1-3 6 15,8-4-6-15,5-5-17 16,3-11 9-16,4-10 32 15,-1-10-29-15,1-14-10 16,0-6-20-16,2 0-23 16,-3-16-66-16,-5-6-137 15,-4-1-456-15</inkml:trace>
  <inkml:trace contextRef="#ctx0" brushRef="#br1" timeOffset="28207.13">26764 4793 1755 0,'0'0'59'0,"0"0"-35"16,0 0 117-16,0 0-73 15,0 0-68-15,0 0 0 16,51 110 0-16,-49-54 0 15,-2 2 0-15,0 3-41 16,0-4-56-16,4-4-188 16,5-12-131-16,2-16-491 15</inkml:trace>
  <inkml:trace contextRef="#ctx0" brushRef="#br1" timeOffset="28678.81">26839 4934 1475 0,'0'0'77'15,"82"-101"3"-15,-30 53 138 16,2 4-91-16,-2 11-66 16,-6 8-52-16,-7 7-9 15,-6 7 0-15,-9 3 0 16,-6 5 0-16,-5 3 0 16,-2 0 0-16,-2 14 0 15,3 15-43-15,-3 10 3 16,-5 14 9-16,-4 2-9 15,0 1-2-15,-7-5 0 16,-7-7-8-16,1-11 2 0,5-5 0 16,4-9 8-16,2-8 29 15,2-4 3-15,0-5 8 16,0-2 11-16,11 0 62 16,14-5-31-16,6-6-4 15,7-1 8-15,-2 1-5 16,0 2-11-16,-7 2-6 15,-5 6-4-15,-6 1-2 16,-8 0-2-16,-3 0-11 16,0 4-5-16,-4 15-4 0,-3 9 1 15,0 9-1 1,-3 2 1-16,-20 2-5 0,-3-7-3 16,-7-7-4-16,-5-7-21 15,-5-11-42-15,-5-9-23 16,-2-3-35-16,-2-19-57 15,5-2-146-15,14-5-67 16</inkml:trace>
  <inkml:trace contextRef="#ctx0" brushRef="#br1" timeOffset="29415.73">27892 4752 758 0,'0'0'236'0,"0"0"-202"16,0 0 95-16,0 0 57 15,0 0-95-15,0 0-31 16,6-1 15-16,-3 2 14 15,2 18 16-15,2 6-46 16,0 6-21-16,1 3-24 16,-2 1-11-16,-4-1-3 15,-1-3 2-15,-1 1-1 16,3 1-1-16,3-3 0 16,1-1 0-16,4 1 0 0,2-4-9 15,-4 0-7-15,-3-3 1 16,-1-6 13-16,-5-3-6 15,0-6-4-15,0-5-2 16,0-2 7-16,0-1 4 16,0 0 0-16,-2 0 3 15,-7 0 2-15,0-8 5 16,-3-6 0-16,2-4-1 16,2-4 2-16,0-6-1 15,3-6 8-15,4-8 1 0,1-8-1 16,0-6-1-1,1-2-4-15,14 3 2 0,3 6 12 16,6 7 8-16,-1 5 9 16,7 5-20-16,0 4-2 15,3 3-19-15,3 3 0 16,0 5 0-16,0 5 0 16,-1 1 0-16,-7 5 0 15,-6 6 0-15,-6 0 0 16,-4 0 0-16,-1 17 0 15,-1 10-13-15,-1 8 2 16,-5 10 7-16,-4 5 1 16,0 1-3-16,-4-5-1 15,-13-6 4-15,-5-7-18 16,-5-8 6-16,-3-5-3 0,-3-6-11 16,-3-8-3-16,-1-3-42 15,-3-3-98-15,1 0-38 16,11-9-114-16,12-8-211 15</inkml:trace>
  <inkml:trace contextRef="#ctx0" brushRef="#br1" timeOffset="29701.9">28605 5032 1115 0,'0'0'154'0,"0"0"-149"0,0 0 60 15,0 0 184-15,0 0-105 16,0 0-109-16,79-12-12 16,-35 7 20-16,3-1-6 15,0 0-27-15,0 3-6 16,1-4-4-16,-3 5-8 15,-9-1-19-15,-5 1-67 16,-4-1-111-16,-4-2-32 16,1-6-164-16</inkml:trace>
  <inkml:trace contextRef="#ctx0" brushRef="#br1" timeOffset="30143.25">29499 4617 1180 0,'0'0'122'16,"0"0"6"-16,0 0 79 15,0 0-99-15,0 0-79 16,0 0-11-16,9-16-18 0,-14 18-3 15,-10 12 3-15,-3 7 5 16,-3 6-2-16,-2 3-1 16,1 0 0-16,2 0-1 15,2 0-1-15,4-4 2 16,5-1-2-16,2-6 2 16,4-4-2-16,3-4 1 15,0-1 0-15,2-1 8 16,12-1 4-16,5-2 13 15,6-1 9-15,5-2-7 16,3-2-13-16,5-1-5 16,4 0-8-16,1 0-2 15,2-7-11-15,-2-3-28 16,-4-4-52-16,-5-7-49 0,-7-6-46 16,-6-7-16-16,-6-2-195 15,-11-1-147-15</inkml:trace>
  <inkml:trace contextRef="#ctx0" brushRef="#br1" timeOffset="30672.89">29746 4574 693 0,'0'0'229'15,"0"0"-101"-15,0 0 93 16,0 0-46-16,0 0-38 16,0 0 1-16,-3-11-19 15,3 11-46-15,0 0-10 16,0 0-16-16,0-1-23 0,0 1-24 15,0 0 0-15,0 0 0 16,0 0 0-16,0-2 0 16,0 2 0-16,0 0 0 15,0 0 0-15,0 0 0 16,0 0 0-16,0 0 0 16,0 0 0-16,0 0 0 15,0 13 0-15,3 7 0 16,5 5 0-16,-2 2 0 15,2 7 0-15,-1 9 0 16,-3 15 0-16,2 17 0 16,2 12 0-16,-3 11 0 15,0 0 0-15,-2-3 0 16,-3-11 0-16,0-18 0 16,0-20 0-16,0-17 0 0,0-13 0 15,0-11 0-15,0-5 0 16,0 0 0-16,0 0 0 15,0 0 0-15,0 0 0 16,0 0 0-16,0 0 0 16,0 0 0-16,0 0 0 15,0 0 0-15,0 0 0 16,0 0 0-16,0 0 0 16,0 0 0-16,0 0 0 15,0 0 0-15,0-1 0 16,3-10 0-16,7-8-11 0,5-6-293 15,0-6-296-15</inkml:trace>
  <inkml:trace contextRef="#ctx0" brushRef="#br1" timeOffset="31477.3">30317 5000 544 0,'0'0'282'16,"0"0"-191"-16,0 0 156 15,0 0-45-15,0 0-78 16,0 0-18-16,-8 0 19 16,8 0 5-16,17 3-40 15,21 0-16-15,22 4-52 16,18 2-12-16,16-2-10 15,11 0 0-15,-1-3 0 0,-7-2 0 16,-12-2 0-16,-19 0 0 16,-16 0 0-16,-14-3 0 15,-12-4 0-15,-9-2 0 16,-7 1 0-16,-5-7 0 16,-3-4 0-16,-2-8-26 15,-20-8-4-15,-8-6 12 16,-7-3 11-16,2 2 7 15,6 5 2-15,2 6-2 16,7 7 1-16,4 6 2 16,4 2-1-16,4 4 9 15,0 0 8-15,5 5 4 0,0 3-3 16,3 1-20-16,0 3 0 16,0 0 0-16,0 0 0 15,0 0 0-15,3 7 0 16,13 10 0-16,4 10 0 15,5 10 0-15,3 8 0 16,0 8 0-16,4 8 0 16,4 1 0-16,-2-4 0 15,-3-5 0-15,-7-13 0 16,-11-4 0-16,-8-8 0 16,-5-1 0-16,-6-2 0 15,-20 1 0-15,-11 3 0 0,-9 3 0 16,-3-3 0-1,1 0 0-15,5-3-16 0,7-4-69 16,11-5-86-16,17-5-95 16,8-2 29-16,27-10-94 15,21 0-136-15</inkml:trace>
  <inkml:trace contextRef="#ctx0" brushRef="#br1" timeOffset="32093.56">31906 4498 948 0,'0'0'256'0,"0"0"-181"15,0 0 123-15,0 0 29 16,0 0-88-16,0 0-60 15,-6-53-25-15,6 53-21 16,0 0-21-16,0 0-12 16,0 13-15-16,0 15 5 15,-3 12 10-15,-2 8 0 16,-2 6 4-16,0 6-4 16,-1 4 0-16,-1 5 0 0,2-6-2 15,1-8-14 1,4-13 2-16,2-14-1 0,0-12 2 15,0-9 5-15,0-7 8 16,0 0 10-16,0 0 11 16,11-3 16-16,8-9-19 15,8-7-12-15,7-3 2 16,5 0 1-16,6 0-3 16,0 3-6-16,1 1 0 15,-10 4 0-15,-6 3 0 16,-10 4 0-16,-8 2 0 15,-4 4 0-15,-2 1 0 16,-5 0 0-16,-1 0 0 16,0 0 0-16,2 1 0 15,-1 21 0-15,1 11 0 0,-2 7 0 16,0 7 0-16,0-1 0 16,-9 0 0-16,-5-4 0 15,-5-5 0-15,-2-4-5 16,-1-12-22-16,-5-9-16 15,-4-12-2-15,-7-2-42 16,-5-28-33-16,-2-12-72 16,5-10 6-16,7-6-121 15,21 1-227-15</inkml:trace>
  <inkml:trace contextRef="#ctx0" brushRef="#br1" timeOffset="32683.47">32959 4557 534 0,'0'0'583'0,"0"0"-546"16,0 0-1-16,0 0 147 15,0 0-101-15,0 0-60 16,0-7-12-16,-9 3-6 16,-18 1 1-16,-11 1 27 0,-6-1-1 15,0 1-16 1,5 1-13-16,6 0-1 0,8 1 1 16,5 0-1-16,5 0 4 15,6 0-5-15,3-1 1 16,2-1 0-16,4 2 1 15,0 0 67-15,0 0 16 16,0 0-37-16,0 0-20 16,0 0-28-16,-4 14-6 15,-9 18 1-15,-3 18 5 16,-3 11 7-16,-2 14 1 16,-1 6-4-16,2 8 1 15,2 1-1-15,3-1-1 16,0-2 3-16,5-10-6 0,1-11 0 15,5-16 0-15,1-16 1 16,3-15-1-16,0-11 0 16,0-5 4-16,0-3 26 15,0 0 15-15,4 2-4 16,24-1-13-16,15 2-28 16,11-1-22-16,9-1-3 15,1-1-4-15,-5 0-29 16,0 0-44-16,-10 0-50 15,-3-12-50-15,-7-5-238 16,-9-12-524-16</inkml:trace>
  <inkml:trace contextRef="#ctx0" brushRef="#br1" timeOffset="33045.6">32998 4913 1096 0,'0'0'207'0,"0"0"-158"0,85-46 39 16,-64 34 55-16,-6 5-29 16,-8 3-72-16,-4 3-22 15,-1 1-7-15,-2 0-13 16,0 4-23-16,0 16-35 16,0 12 57-16,0 5 0 15,-3 1-1-15,-6 1-4 0,1-3-2 16,-3-4-3-16,1-6-10 15,3-7-2-15,-1-7 3 16,0-2 0-16,0-9-9 16,-1-1-6-16,-4 0 27 15,-2-11-8-15,-3-9-47 16,4-6-44-16,10 0-17 16,4-6 2-16,13 1 32 15,19 3-35-15,7 0-3 16,5 0 67-16,-2 1 28 15,0-4-151-15</inkml:trace>
  <inkml:trace contextRef="#ctx0" brushRef="#br1" timeOffset="33505.12">33217 4509 930 0,'0'0'244'15,"84"-9"-107"-15,-35 4 5 16,0-2-12-16,-3 2-30 16,-4-3-28-16,-7 3-9 15,-9 2-14-15,-9 0-12 16,-10 3-17-16,-5 0-18 16,-2 0-2-16,1 0-3 0,5 7-7 15,4 17 3 1,6 9 6-16,0 9 1 0,2 6 0 15,0 10 0-15,-5 9 0 16,2 11 0-16,-8 12-1 16,-2 5 1-16,-3 11-1 15,-2 3 1-15,0-1 2 16,-8-6-2-16,-14-10-4 16,-8-11 1-16,-3-11 0 15,-1-11-2-15,2-13 5 16,6-12-6-16,9-11 6 15,7-10 0-15,2-9 1 16,5-3-1-16,-3-1-3 16,-7 0 1-16,-12-1 2 15,-17-10 0-15,-13-3 0 0,-13-1-90 16,-3-2-111 0,-2 3-68-16,4-5-380 0</inkml:trace>
  <inkml:trace contextRef="#ctx0" brushRef="#br1" timeOffset="35893.97">8364 3471 1665 0,'0'0'146'15,"0"0"-108"-15,0 0 55 16,0 0 1-16,-4 138-83 16,1-54-11-16,-6 14 0 15,-2 0 0-15,-5 9 0 16,-6-1 0-16,2-1 0 15,-2-3 0-15,4-6 0 16,5-6 0-16,5-12 0 16,5-9 0-16,3-15 0 15,0-15 0-15,0-13 0 16,6-12 0-16,-4-9 0 0,-2-5 0 16,0-14-141-16,-8-15-147 15,-2-10-275-15</inkml:trace>
  <inkml:trace contextRef="#ctx0" brushRef="#br1" timeOffset="36263.94">7959 4030 1630 0,'0'0'113'0,"0"0"-110"0,0 0 45 16,-44-74 52-16,44 46-64 15,0 2-22-15,5-3 32 16,16-1 11-16,4 1-57 16,7-5 0-16,6-1 0 15,6 3 0-15,6 0 0 16,7 3 0-16,-1 5 0 15,-2 5 0-15,-11 5 0 16,-11 11 0-16,-10 3 0 16,-2 6 0-16,-1 28 0 15,6 18 0-15,2 11 0 0,7 4-13 16,-1-3-117 0,-3-11-74-16,1-5-31 0,-7-9-67 15,-3-7-166-15</inkml:trace>
  <inkml:trace contextRef="#ctx0" brushRef="#br1" timeOffset="38004.54">7978 2706 1138 0,'0'0'238'0,"111"-96"-233"16,-45 42-1-16,2 3 50 15,-7 2 82-15,-15 12-90 0,-12 7-11 16,-11 11 37-16,-5 5-19 16,-2 3-16-16,5 2-7 15,9 3-20-15,10 4-10 16,8 2 3-16,2 2-1 15,0 17-2-15,-6 12-1 16,-3 15-3-16,-4 18-1 16,-7 22 2-16,-6 15 1 15,-14 20 0-15,-10 3 0 16,-12-1-6-16,-28-9-7 16,-18-18-11-16,-14-17-13 15,-10-19-33-15,-9-23 5 0,-18-23 7 16,-7-14 39-16,-5-37 15 15,6-23 6-15,12-13 9 16,17-10 0-16,20-5-8 16,16-4 3-16,17 2-4 15,18 7-15-15,15 13-41 16,0 20-31-16,28 18-36 16,14 22-111-16,13 10-208 15</inkml:trace>
  <inkml:trace contextRef="#ctx0" brushRef="#br1" timeOffset="38420">7571 3567 1572 0,'0'0'45'16,"-34"97"-37"-16,-2-7-8 16,-18 23 32-16,-19 19 14 15,-18 9-33-15,-16 7-11 16,-17-7 4-16,-3-8-5 0,2-9-1 15,7-17-20-15,21-19 1 16,12-22 5-16,24-21 10 16,19-20 4-16,17-13 5 15,14-7 36-15,7-5 27 16,4 0-3-16,0 0-20 16,0-6-31-16,0-14-14 15,7-10-27-15,13-6-123 16,5-4-74-16,3-5-85 15,2-7-112-15</inkml:trace>
  <inkml:trace contextRef="#ctx0" brushRef="#br1" timeOffset="38801.62">6652 3821 1278 0,'0'0'96'0,"0"0"-73"16,0 0 60-16,48-80 65 15,-3 46-36-15,16-5-62 0,12 2 9 16,6-2-8-16,0 6 9 15,-6 4-14-15,-6 5-16 16,-3 5-19-16,-11 7-11 16,-4 10 0-16,-4 2 0 15,-1 27 0-15,1 26 0 16,4 25 0-16,-4 13 0 16,-5 8 0-16,-10 0 0 15,-5-6-29-15,-5-6-59 16,-4-10-69-16,5-16-111 15,0-17-66-15,4-23-293 16</inkml:trace>
  <inkml:trace contextRef="#ctx0" brushRef="#br1" timeOffset="40051.91">13734 4110 1069 0,'29'73'58'16,"-7"18"50"-16,-8 8 9 16,-14 6-63-16,0 3-7 15,-20 9-21-15,-12-1-18 16,0-5-4-16,0-7-1 16,7-19-1-16,4-14 5 15,11-19-1-15,5-18-3 16,5-16-3-16,0-13-55 15,6-5-92-15,13-8-382 16</inkml:trace>
  <inkml:trace contextRef="#ctx0" brushRef="#br1" timeOffset="40319.92">13430 4541 1309 0,'0'0'108'16,"0"0"-31"-16,0 0 54 16,80-83 22-16,-48 47-71 15,-1 2-24-15,2 1-10 16,-2 6 0-16,-4 8-21 16,-3 9-21-16,-5 10-6 0,7 6 0 15,8 31 0-15,11 21-25 16,11 22-19-16,10 12-18 15,0 10-25-15,-7 4-73 16,-8-11-96-16,-11-17-258 16</inkml:trace>
  <inkml:trace contextRef="#ctx0" brushRef="#br1" timeOffset="41686.14">18731 14485 1001 0,'0'0'374'0,"0"0"-264"15,0 0-66-15,115-19 110 16,-26 19-56-16,33 3-33 15,37 11 3-15,30 3-2 0,39 0-16 16,41-2-33-16,42-4-17 16,43 1 0-16,32-2 0 15,14 1 0-15,-12 0 0 16,-38 0 0-16,-60-1 0 16,-61-5 0-16,-60 0 0 15,-48-5 0-15,-44 2 0 16,-36-2 0-16,-33 9 0 15,-12 7-117-15,-44 10-253 16,-29 7-69-16</inkml:trace>
  <inkml:trace contextRef="#ctx0" brushRef="#br1" timeOffset="42225.15">18868 15504 1018 0,'0'0'117'0,"0"0"-81"16,0 0 134-16,111 5-13 15,-31 1-58-15,29 2 6 16,39 2 14-16,32 2-27 16,38-1-33-16,38 3-21 0,17 2-5 15,18 3-29-15,2 5-4 16,-16 1 0-16,-22 1 0 15,-42-5 0-15,-46-6 0 16,-49-6 0-16,-42-7 0 16,-34-2-39-16,-23-2-92 15,-17-11-151-15,-2-6-317 16</inkml:trace>
  <inkml:trace contextRef="#ctx0" brushRef="#br1" timeOffset="42710.47">20685 15233 1242 0,'0'0'217'0,"0"0"-190"16,0 0 38-16,-12-82 56 16,-10 65 0-16,-7 3-54 15,-3 3-25-15,-3 10-15 16,7 1-6-16,4 10-1 16,10 18-16-16,7 16 0 15,7 7-3-15,0 8-1 16,6-1-10-16,12-7-24 15,4-12-21-15,10-12-25 16,11-15 20-16,9-12-3 0,12-3-27 16,2-23-89-16,-1-16-183 15</inkml:trace>
  <inkml:trace contextRef="#ctx0" brushRef="#br1" timeOffset="45215.64">7186 3459 794 0,'0'0'278'0,"0"0"-207"16,0 0 44-16,0 0 43 15,0 0-44-15,0 0-30 16,0 0 6-16,21-5-14 15,21 7-29-15,17 8 8 16,26-3-15-16,27 1-13 16,33-1-9-16,35-3 3 15,32 0 3-15,21 2 11 16,13 1-35-16,12-2 0 16,9 1 0-16,9-1 0 15,13 0 0-15,5 5 0 16,3 6 0-16,-3 1 0 0,-20 2 0 15,-28-2 0-15,-35-5 0 16,-44-2 0-16,-33-7 0 16,-37-3 0-16,-31 0 0 15,-26 0 0-15,-18 0 0 16,-10 0 0-16,-3 0 0 16,0 0 0-16,7 0 0 15,3 0 0-15,4 4 0 16,4 1 0-16,0 1 0 15,-2 0 0-15,-2-1 0 16,-1-1 0-16,-3 0 0 0,-5-2 0 16,-5-1 0-1,-6-1 0-15,-3 0 0 0,0 0 0 16,0 0 0-16,0 0 0 16,-12 0 0-16,-13 0 0 15,-14 0 0-15,-8 0 0 16,-9-1 0-16,-10-5-13 15,-8-3-23-15,-11-4-44 16,-15-3-45-16,-14-5-20 16,-11 0-43-16,-8 0-81 15,-13 3-137-15</inkml:trace>
  <inkml:trace contextRef="#ctx0" brushRef="#br1" timeOffset="46375.55">7790 3045 1004 0,'0'0'145'15,"0"0"-130"-15,0 0 24 16,0 0-2-16,0 0-29 16,0 0-8-16,0 0-2 15,-16 17-5-15,1-17 7 0,0 0 3 16,6-9 10-16,1-6 76 15,4-8 50-15,1-7-6 16,3-7-12-16,0-11-31 16,0-13-24-16,10-11-9 15,7-22-22-15,10-17-21 16,6-13-3-16,4-4 2 16,6 5-12-16,-1 13 2 15,-8 14 4-15,-10 16-1 16,-6 14 1-16,-9 14-7 15,-3 15 0-15,-3 13 0 16,0 12 0-16,-3 9 0 16,4 3 0-16,4 0-19 15,5 0-19-15,19 0 17 0,21 15-9 16,23 4 17-16,24 3 10 16,18 3 1-16,18-7 2 15,19-3-2-15,24-6 4 16,18-4 0-16,11-2 5 15,0-3 10-15,-1 0-1 16,-2 0-15-16,-10-11 6 16,-4 2-2-16,-9-3 6 15,-12-2-2-15,-21 2 10 16,-19 1-5-16,-15 2-12 0,-14 1 2 16,-6 7-4-1,1 1 0-15,-2 0-2 16,6 0 2-16,3 9 1 0,3 8 4 15,1 5-4 1,-5 2-1-16,-11 1 3 0,-17-1-3 16,-17-4-1-16,-17-4 0 15,-17-6-3-15,-10-5 4 16,-9-1 0-16,-2-4-1 16,-2 0 1-16,0 0-1 15,0 0 1-15,0 0-2 16,0 1-1-16,0 10 2 15,0 3-6-15,0 9 7 0,-8 6 0 16,1 8 2 0,-2 10-1-16,3 9-2 0,0 14 0 15,3 15 1 1,-2 17-1-16,0 18 1 0,-4 9 0 16,-3 9 2-16,-9-2-1 15,-7-13-1-15,-10-11 0 16,-6-16 2-16,-1-14-2 15,0-8 0-15,8-8-5 16,7-5 4-16,16-5 0 16,4-6 0-16,9-8 1 15,1-7 0-15,0-11 0 16,0-4-40-16,-5-5-127 16,-5-5-114-16,2-10-225 15</inkml:trace>
  <inkml:trace contextRef="#ctx0" brushRef="#br1" timeOffset="48272.3">10354 3394 1593 0,'0'0'237'16,"0"0"-159"-16,2 102-68 16,-2-14 49-16,-3 27 1 15,-8 16-50-15,-1 6-10 16,2 8 0-16,-5-11 0 0,0-9 0 15,-6-12 0 1,-4-13 0-16,2-10 0 0,-2-13 0 16,1-7 0-16,2-10-14 15,10-8-33-15,3-11-45 16,3-15-5-16,5-13-6 16,1-11 5-16,0-2-57 15,0-19-126-15,0-13-155 16</inkml:trace>
  <inkml:trace contextRef="#ctx0" brushRef="#br1" timeOffset="48653.1">9984 4082 1701 0,'0'0'7'0,"0"0"-7"15,19-119 0-15,-8 51 24 16,11-14-1-16,1 4-19 16,2 9 24-16,4 17 17 15,-1 16 17-15,3 13-16 16,2 5-21-16,-2 11-4 0,1 7-8 15,1 0 1-15,1 27-7 16,4 17-4 0,6 14-2-16,5 10 0 0,2 10-1 15,4 3-20-15,0-6-18 16,-3-8-17-16,-7-17 2 16,-3-14-17-16,-11-12-37 15,-8-16-46-15,-6-8-46 16,-6-6-250-16</inkml:trace>
  <inkml:trace contextRef="#ctx0" brushRef="#br1" timeOffset="55660.17">4257 6503 1850 0,'0'0'85'15,"0"0"-43"-15,0 0 28 16,0 0-70-16,6-81 0 16,-54 55 0-16,-18 7 0 15,-7 12 0-15,0 7 0 16,10 19 0-16,8 20 0 15,15 9 0-15,10 8 0 16,20 4-26-16,10-3-9 16,19-7 24-16,26-4 11 15,20-5 15-15,13-9 42 0,13-5-57 16,0-7 0 0,-12-5 0-16,-28-5 0 0,-21-1 0 15,-23 4 0-15,-7 11 0 16,-24 12 0-16,-20 10 0 15,-16 7 0-15,-4-1 0 16,1-4 0-16,8-4 0 16,13-11 0-16,12-13 0 15,3-13 0-15,2-7-66 16,2-10-55-16,1-17 67 16,0-11-41-16,10-1-44 15,9 0-36-15,3 1-64 0,18 4-130 16,28 5-339-16</inkml:trace>
  <inkml:trace contextRef="#ctx0" brushRef="#br1" timeOffset="56057.42">4947 6657 1574 0,'0'0'153'16,"82"-56"-92"-16,-40 28 27 15,-3 2 61-15,4 4-127 16,-6 5-22-16,-2 4 0 16,-7 6 0-16,-4 7 0 0,-6 0 0 15,4 8 0 1,-1 21 0-16,1 11 0 0,-2 16 0 16,-4 16 0-16,-4 9 0 15,-10 4 0-15,-2 1 0 16,-17-3 0-16,-21-12 0 15,-15-10 0-15,-14-19 0 16,-9-20 0-16,-4-22 0 16,-4-11 0-16,3-25 0 15,14-9 0-15,15-3 0 16,19 2 0-16,14 4 0 16,19-1 0-16,0 1 0 15,16 0 0-15,17 0 0 16,9 3-36-16,10 10-119 0,9 10-106 15,11 9-118-15,10 10-285 16</inkml:trace>
  <inkml:trace contextRef="#ctx0" brushRef="#br1" timeOffset="56430.54">5890 6975 1357 0,'0'0'51'15,"0"0"-48"-15,0 0 95 16,0 0 60-16,0 0-23 16,0 0-36-16,-39-16-28 15,72 13-34-15,6-3-7 16,8 3-22-16,6-3-8 16,5-1 0-16,12 2 0 15,0 1 0-15,5 1 0 0,-7 3-12 16,-10-3-50-16,-22-4-85 15,-19-8-136-15,-17-4-222 16</inkml:trace>
  <inkml:trace contextRef="#ctx0" brushRef="#br1" timeOffset="56597.37">5948 6730 1647 0,'0'0'150'0,"0"0"-63"16,0 0 39-16,88-27-89 15,-22 26-37-15,4 1 0 16,3 0 0-16,-6 1-23 16,-6 4-133-16,0 0-128 0,-1-5-94 15,12 0-727 1</inkml:trace>
  <inkml:trace contextRef="#ctx0" brushRef="#br1" timeOffset="57474.27">7675 6370 964 0,'0'0'913'0,"0"0"-865"0,0 0 10 16,0 0 6-16,-7-73-64 15,-29 73 0-15,-12 0 0 16,-8 16 0-16,-4 12 0 16,5 8 0-16,11 0 0 15,13 0 0-15,18-6 0 16,13-4-15-16,0-6 14 15,21-6 1-15,10-4 8 16,5-1 0-16,5-7-8 16,-2-2 0-16,-3 0 0 15,-6 0 0-15,-8 1 0 16,-5 5 0-16,-4 5 0 0,1 8 0 16,-3 8 0-16,-5 7 0 15,-6 7 0-15,0 2 0 16,-22 1 0-16,-9-5 0 15,-8-5 0-15,-7-11 0 16,-2-10-28-16,-1-9-93 16,1-4-114-16,12-11 21 15,10-12-37-15,15-6-135 16</inkml:trace>
  <inkml:trace contextRef="#ctx0" brushRef="#br1" timeOffset="57834.94">8063 6506 908 0,'0'0'373'15,"149"-37"-193"-15,-80 20 2 16,-13 4 14-16,-12 4-107 16,-11 4 3-16,-8 5-65 15,-7 0-27-15,-6 0 0 16,-2 0 0-16,-1 17 0 15,-1 15 0-15,-2 11 0 16,-5 11 0-16,-1 4 0 16,0-5 0-16,-9-3 0 15,-12-8 0-15,-4-13 0 0,-6-7 0 16,-8-13-8 0,-12-9-13-16,-7-2 5 0,-6-22-4 15,6-7-2-15,11-6-5 16,16-4-7-16,15 5-9 15,16 1-40-15,4 6 6 16,35 5-53-16,19 8-28 16,17 4-78-16,11 7-153 15</inkml:trace>
  <inkml:trace contextRef="#ctx0" brushRef="#br1" timeOffset="58083.85">8873 6631 810 0,'0'0'598'16,"0"0"-446"-16,0 0 21 16,94-7-18-16,-31 4-76 15,7-1-26-15,0-1-30 16,0 4-19-16,1-1-4 15,4 2 0-15,6 0-26 16,-2 0-66-16,1 0-169 16,-14 0-141-16,-12 0-302 15</inkml:trace>
  <inkml:trace contextRef="#ctx0" brushRef="#br1" timeOffset="58270.4">9371 6311 1380 0,'0'0'133'0,"0"0"-94"16,0 0 156-16,0 0-66 16,-58 85-69-16,58-9 6 15,0 15-51-15,3 6-7 16,8 3-8-16,3-1-13 16,1 0-92-16,6-6-134 15,9-12-114-15,12-11-476 16</inkml:trace>
  <inkml:trace contextRef="#ctx0" brushRef="#br1" timeOffset="59581.76">10086 6182 1735 0,'0'0'72'0,"0"0"3"16,0 0 43-16,0 0-71 15,0 0-47-15,0 0 0 16,11 89 0-16,-9-7 0 16,-1 12 0-16,-1 4 0 15,0-8 0-15,0-10 0 16,2-11 0-16,1-15 0 15,3-14 0-15,-1-16 0 16,-2-15-100-16,5-9-128 16,3-12-12-16,4-21-262 0</inkml:trace>
  <inkml:trace contextRef="#ctx0" brushRef="#br1" timeOffset="59960.93">10536 6454 1355 0,'0'0'104'15,"0"0"-17"-15,85-38 92 16,-55 26 1-16,1 2-77 16,1-2-64-16,-3 0-39 15,-2 2 0-15,-5 3 0 16,-3 1 0-16,-5 5 0 16,-3 1 0-16,-5 0 0 0,2 0 0 15,0 7 0-15,3 21 0 16,-2 13 0-16,1 12 0 15,-4 6 0-15,-6 2 0 16,0-2 0-16,0-3 0 16,-16-9 0-16,-5-5 0 15,-9-12 0-15,-5-10 0 16,-6-13 0-16,-7-7-21 16,2-14-17-16,1-21 29 15,7-12 8-15,9-6-10 16,11-6-1-16,8-1-3 15,10 3 6-15,0 0-27 16,7 5-70-16,14 7-68 16,9 9-16-16,7 14-113 15,8 12-10-15</inkml:trace>
  <inkml:trace contextRef="#ctx0" brushRef="#br1" timeOffset="60502.39">11194 6254 1501 0,'0'0'159'16,"0"0"-108"-16,0 0 105 16,0 0-27-16,0 0-78 15,0 0-51-15,-10-10 0 16,10 8 0-16,0 2 0 15,0-1 0-15,0 1 0 16,0 0 0-16,0 0 0 16,0 0 0-16,0 0 0 0,0 0 0 15,0 0 0 1,0 3 0-16,4 8 0 0,8 5 0 16,7 10 0-16,7 11 0 15,9 8 0 1,9 10 0-16,6 7 0 0,7 3 0 15,0 3 0-15,3-3 0 16,-8-5 0-16,-8-11 0 16,-14-11 0-16,-7-14 0 15,-12-11-35-15,-5-13-91 16,-3 0-53-16,-3-25-49 16,2-14-274-16,-2-9-300 0</inkml:trace>
  <inkml:trace contextRef="#ctx0" brushRef="#br1" timeOffset="60908.75">11556 6159 1322 0,'0'0'164'0,"0"0"-93"0,0 0 79 15,0 0 25-15,0 0-78 16,0 0-62-16,-34 20-27 15,4 26 14-15,-10 18-19 16,-5 13-3-16,-2 2 0 16,0 1 0-16,6-8 0 15,5-6 0-15,9-9 0 16,9-13-14-16,6-9-33 16,8-13-15-16,4-11-34 15,0-9-26-15,3-2-11 0,11-19-97 16,6-14-277-16</inkml:trace>
  <inkml:trace contextRef="#ctx0" brushRef="#br1" timeOffset="61264.08">11370 6014 1356 0,'0'0'110'0,"0"0"-106"15,0 0 20-15,0 0 136 16,0 0-39-16,0 0-53 0,-18 85 8 16,15-27-27-16,1 14-7 15,2 10-26-15,0 6-8 16,0 2-8-16,8-6 1 15,3-11-3-15,2-9 2 16,-3-12-3-16,2-11-6 16,-3-9-3-16,-3-14-13 15,-3-8-11-15,-3-10-33 16,0 0-66-16,0 0-63 16,-13-17 7-16,-7-4-117 0,5-4-227 15</inkml:trace>
  <inkml:trace contextRef="#ctx0" brushRef="#br1" timeOffset="61995.68">12071 6498 1330 0,'0'0'123'15,"0"0"-59"-15,0 0 119 16,-3-87 23-16,13 65-89 16,11 0-93-16,3 5-24 15,9 1 0-15,7 3 0 16,4 5 0-16,-1 4 0 16,0 4 0-16,-1 0 0 15,2 0 0-15,-3 2 0 0,-4 8 0 16,-8-3 0-16,-9 1 0 15,-9 2 0-15,-4 5 0 16,-7 11 0-16,0 12 0 16,0 12 0-16,-16 7 0 15,-12 1 0-15,-11 2 0 16,-6 0 0-16,0-7 0 16,3-4-12-16,2-11 2 15,9-6-4-15,3-10 0 16,6-7-9-16,8-9 19 15,5-3-2-15,4-3 5 16,4 0 2-16,1-1 1 16,0-15 6-16,1-3 3 0,20-4 14 15,9 3-6 1,10-1-1-16,8 6-18 0,12 4 0 16,7 3 0-16,9 7 0 15,4 1 0-15,3 0 0 16,-2 4 0-16,-6 2 0 15,-8-4 0-15,-9-2 0 16,-7-3 0-16,-3-22 0 16,-3-6 0-16,-4-7 0 15,-8-5 0-15,-15-10 0 16,-12-6-59-16,-6-8-247 16,-15 4-277-16</inkml:trace>
  <inkml:trace contextRef="#ctx0" brushRef="#br1" timeOffset="63857.33">3797 5412 875 0,'0'0'386'16,"0"0"-304"-16,0 0-3 15,0 0 54-15,0 0-25 16,129 21-34-16,-49-18-32 0,20-1-13 15,21-2-1-15,22 0-2 16,21 0-9-16,24 0-4 16,12 0-1-16,18-2 2 15,20 2 1-15,13 0 16 16,19 0-13-16,18 0-9 16,10 0-7-16,11 5 11 15,9-4 5-15,7-1 1 16,4 0-15-16,-1-6-4 15,-7-5 0-15,-10-2 0 16,-18 1 0-16,-9 4 0 16,-14 1 0-16,-14 4 0 15,-10 1 0-15,-12 2 0 16,-10 0 0-16,-14 0 0 0,-11 12 0 16,-11 0 0-16,-15-2 0 15,-5-3 0-15,-6-3 0 16,-7 0 0-16,-8-2 0 15,-14 0 0-15,-15 1 0 16,-12-1 0-16,-14 1 0 16,-10 1 0-16,-9 1 0 15,-8 0 0-15,-4-1 0 16,1-1 0-16,3 0 0 16,0-1 0-16,-4 5 0 15,-10 0 0-15,-5-1 0 16,-10 3 0-16,-12-4 0 15,-11 0 0-15,-8-3 0 0,-4-2 0 16,-1 1 0-16,0 3 0 16,0 3 0-16,0 4 0 15,0 3 0-15,-1 2 0 16,-1 1 0-16,2 1 0 16,-1 3 0-16,1 1 0 15,-3 2 0-15,0 1 0 16,1 2 0-16,2 3 0 15,0 4 0-15,0 5 0 16,19 10 0-16,6 13 0 16,5 7 0-16,1 8 0 15,-4 5 0-15,-7 7 0 16,-6 9 0-16,-8 10 0 16,-6 4 0-16,0 1 0 0,-9 1 0 15,-3 1 0-15,1 2 0 16,1 0 0-16,6-5 0 15,4-7 0-15,0-10 0 16,0-15 0-16,-3-9 0 16,-15-17 0-16,-9-8 0 15,-16-8 0-15,-14-8 0 16,-18-5 0-16,-20-5 0 16,-25-3 0-16,-23 0 0 15,-19 0 0-15,-29-1 0 16,-21-2 0-16,-31-5 0 15,-31-8 0-15,-32-1 0 16,-33 0 0-16,-26-8 0 0,-29-1 0 16,-25 2 0-16,-15 5 0 15,-11 2 0-15,2 9 0 16,18 20 0-16,25 5 0 16,20 2 0-16,25-5 0 15,15-9 0-15,12-7 0 16,10-8 0-16,6-3 0 15,12 1 0-15,20 0 0 16,22 4 0-16,33 1 0 16,22-3 0-16,24 1 0 15,25-2 0-15,14-2 0 16,15-4 0-16,17 0 0 0,10 0 0 16,16-1 0-16,6-5 0 15,13 1 0-15,5-1 0 16,3 3 0-16,7 2 0 15,2-2 0-15,12 1 0 16,1 0 0-16,3-1 0 16,6-3 0-16,-1 0 0 15,-1-7 0-15,-2-6 0 16,1-9 0-16,-1-13 0 16,-2-17 0-16,0-18 0 15,-1-27 0-15,4-30 0 16,6-32 0-16,11-24 0 15,10-13 0-15,0 9 0 0,19 17 0 16,17 19 0-16,12 21 0 16,10 16 0-16,12 10-57 15,0 16-117-15,-3 16-178 16,-10 15-269-16</inkml:trace>
  <inkml:trace contextRef="#ctx0" brushRef="#br1" timeOffset="68405.66">6042 2501 1184 0,'0'0'362'15,"9"-88"-337"-15,24 42 111 0,19-2 31 16,14 2-110-16,11 3-22 16,5 9 1-16,3 9-2 15,2 9-23-15,-1 9-11 16,1 5 0-16,4 2 0 16,9 11 0-16,2 16 0 15,-3 10 0-15,-5 10 0 16,-12 4 0-16,-15 10 0 15,-15 11 0-15,-16 13 0 16,-16 15 0-16,-19 15 0 16,-2 10 0-16,-35-1 0 15,-22-2 0-15,-20-14 0 16,-28-18 0-16,-19-19 0 0,-13-24 0 16,-5-20-16-1,8-27-3-15,14-13-4 0,13-34 17 16,14-18 6-16,11-16 2 15,11-6 0-15,11-10 4 16,12-4-3-16,16-4 13 16,11 2-10-16,10 7-5 15,7 12 2-15,5 17-2 16,0 19-1-16,15 18-7 16,9 16-25-16,3 14-70 15,7 2-125-15,4 27-100 16,5 10-291-16</inkml:trace>
  <inkml:trace contextRef="#ctx0" brushRef="#br1" timeOffset="68940.49">5720 3039 1545 0,'0'0'66'0,"0"0"-62"0,0 0 1 16,0 0 31-16,-94 126 66 16,10-45-62-16,-26 11-33 15,-20 4 3-15,-10 0-10 16,0-8 0-16,10-10 1 16,8-14 2-16,7-16-6 15,21-15-7-15,16-15-27 16,23-11-26-16,25-7-3 15,17-7-32-15,13-17 6 16,7-9-132-16,16-7-173 16</inkml:trace>
  <inkml:trace contextRef="#ctx0" brushRef="#br1" timeOffset="69585.22">2771 3705 1962 0,'0'0'14'16,"40"-80"-8"-16,-10 39 4 15,1 0 45-15,-1 4-55 16,0 7 0-16,-9 10 0 0,-6 9 0 15,-6 3 0 1,-6 7 0-16,-3 1 0 0,3 0 0 16,3 11 0-16,7 18 0 15,1 15 0-15,2 7 0 16,-4 12 0-16,-3 4 0 16,-8 6 0-16,-1-5 0 15,-10-4 0-15,-13-3 0 16,-9-10 0-16,-7-5 0 15,-3-11 0-15,-4-11 0 16,3-10-11-16,7-11 4 16,6-3 5-16,11-2 2 15,5-15 0-15,4-6 3 0,4-4-1 16,6 3 7 0,0-3-3-16,3 5-6 0,10 0 0 15,4 7 0-15,2 4 0 16,-2 6 0-16,5 5 0 15,6 0 0-15,5 22 0 16,6 11 0-16,10 14 0 16,6 9 0-16,0 8 0 15,-1-2 0-15,1-2 0 16,-4-7 0-16,-3-6 0 16,-5-8 0-16,-9-14 0 15,-10-11 0-15,-6-8 0 16,0-6 0-16,3 0 0 15,0-5 0-15,1-7 0 0,0-1 0 16,-5 2 0 0,-2 1 0-16,-5 0-222 0,2 1-492 15</inkml:trace>
  <inkml:trace contextRef="#ctx0" brushRef="#br1" timeOffset="70661.59">7727 7294 546 0,'0'0'42'0,"0"0"73"0,0 0 70 16,0 0 10-16,0 0-5 15,0 0-60-15,15-37-7 16,-13 36-3-16,1 1-12 15,0 0-18-15,7 0-31 16,7 9-25-16,14 21-12 16,14 25-3-16,7 27 10 15,5 22 1-15,-4 14-20 0,-7 11-10 16,-8 3 0 0,-10 3 0-16,-7 1 0 15,-6-5 0-15,-1-4 0 0,-1-15 0 16,-1-19 0-16,1-20 0 15,-5-24 0-15,-4-19 0 16,-2-16 0-16,-2-8 0 16,0-5 0-16,0-1 0 15,0-3 0-15,-2-14 0 16,-4-8 0-16,3-2-14 16,0 1-47-16,0 4-21 15,-1 2-80-15,-1 3-70 16,-1 3-115-16,-1 0-202 15</inkml:trace>
  <inkml:trace contextRef="#ctx0" brushRef="#br1" timeOffset="73650.58">7363 9612 1708 0,'0'0'181'16,"0"0"-117"-16,77-109 11 15,-31 61-56-15,5-5-19 16,-1 4 0-16,-5 1 0 15,-2 6 0-15,-7 4 0 0,-6 12 0 16,-8 8 0-16,-7 8 0 16,-6 4 0-16,-6 6 0 15,-3 3 0-15,3 27 0 16,0 21 0-16,-3 16 0 16,0 11 0-16,0 10 0 15,-15 1 0-15,-4 0 0 16,-5-6 0-16,-3-9 0 15,-1-13 0-15,-2-11 0 16,3-13 0-16,2-13 0 16,4-12 0-16,3-6 0 15,6-6 0-15,2 0 0 16,4-17 0-16,3-5 0 16,3-2 0-16,0-1 0 0,6 3 0 15,13 6 0-15,6 3 0 16,5 6 0-16,12 7 0 15,7 0 0-15,4 14 0 16,3 6 0-16,1 4 0 16,-2-2 0-16,-5-1 0 15,-3-3 0-15,2-9 0 16,-4-4-38-16,7-5-51 16,-3 0-73-16,-1-11-37 15,1-10-45-15,-4-5-119 16,3-8-313-16</inkml:trace>
  <inkml:trace contextRef="#ctx0" brushRef="#br1" timeOffset="73862">8503 9659 1429 0,'0'0'145'15,"0"0"-123"-15,110-41 90 16,-53 27-30-16,7 3-70 16,-3 2-12-16,-4 1-1 0,-9 2-40 15,-5 3-76 1,-7 0-126-16,-6 3-208 0</inkml:trace>
  <inkml:trace contextRef="#ctx0" brushRef="#br1" timeOffset="74035.11">8830 9460 938 0,'0'0'390'0,"0"0"-308"15,0 0 24-15,0 0 1 16,0 0-56-16,-30 84-23 16,27-26-24-16,3 5-4 15,0 7-6-15,0-4-146 0,12-12-236 16,13-14-661-1</inkml:trace>
  <inkml:trace contextRef="#ctx0" brushRef="#br1" timeOffset="74838.14">9553 9461 1407 0,'0'0'59'0,"0"0"-58"16,14-93 22-16,6 56 124 15,4 5-50-15,0 6-55 16,2 5 7-16,-3 9-28 16,4 4-10-16,0 8-10 15,3 0-1-15,1 8-3 0,2 16-3 16,0 6 4-16,-2 7-8 16,-4 7 2-16,-6 3 1 15,-9 6 2-15,-11 5-4 16,-1 6-5-16,-12 2 2 15,-18-1 8-15,-6-4 3 16,-2-9-1-16,2-12 4 16,8-9-4-16,9-11 3 15,10-7-2-15,4-7 1 16,5-4 0-16,0 1 2 16,0-1 0-16,3-2 8 15,21 2 10-15,13-2-19 16,9 0-1-16,4 0 0 15,3 0-2-15,-2-4-13 0,-3-4-31 16,1-4-83-16,-4-2-62 16,-5-10-139-16,-9-5-199 15</inkml:trace>
  <inkml:trace contextRef="#ctx0" brushRef="#br1" timeOffset="75160.27">10281 9472 1272 0,'0'0'111'16,"81"-41"-79"-16,-35 29 106 15,-3 4-21-15,-7 8-63 0,-8 0-26 16,-5 0-15 0,-9 17-13-16,-3 10-4 0,-5 7-2 15,-4 9 5-15,-2 3-17 16,0-2-26-16,-10-3 6 15,-7-5 12-15,-3-9 11 16,-2-8 12-16,-2-9 3 16,-4-8 1-16,-4-2 7 15,-2-4-1-15,-2-17 0 16,3-7-7-16,8-3-9 16,13-2-50-16,12 3-41 15,0 4 0-15,33 10-41 16,16 9-219-16,17 7-64 15</inkml:trace>
  <inkml:trace contextRef="#ctx0" brushRef="#br1" timeOffset="75439.63">11292 9715 483 0,'0'0'801'0,"0"0"-801"0,0 0 3 16,0 0 43-16,118-16-11 15,-71 8-28-15,-3 2-7 16,-5-2 0-16,-8 1-40 15,-10-3-148-15,-9-2-121 16,-12-4-335-16</inkml:trace>
  <inkml:trace contextRef="#ctx0" brushRef="#br1" timeOffset="75574.92">11352 9491 1374 0,'0'0'46'16,"0"0"-41"-16,89-12-6 15,-42 12 1-15,5 0-78 0,0 12-111 16,0-2-97-16,-7-3-74 16</inkml:trace>
  <inkml:trace contextRef="#ctx0" brushRef="#br1" timeOffset="75922.97">11993 9448 1298 0,'0'0'133'15,"0"0"-81"-15,0 0 58 16,0 0-15-16,87-54-51 16,-69 48-14-16,-3 1-20 15,-2 5-4-15,-1 0-5 0,-4 0-1 16,-1 14-2-16,0 7-5 16,-1 6 6-16,-1 12-2 15,-1 6 2-15,-2 2-6 16,-2 1-8-16,0-4-14 15,0-5 13-15,-5-10 13 16,1-5 3-16,1-10 0 16,3-3 0-16,0-5 2 15,0-3 1-15,13-3 3 16,16 0 1-16,7 0-7 16,10 0 0-16,3 0-2 15,3-8-8-15,0-2-78 16,0-1-36-16,-2-2-49 0,0-4-171 15,-5-4-499 1</inkml:trace>
  <inkml:trace contextRef="#ctx0" brushRef="#br1" timeOffset="76268.94">12593 9472 967 0,'0'0'350'0,"0"0"-306"16,0 0-42-16,42-84 61 15,-21 68 43-15,-2 2-35 16,-6 7-18-16,0 3-16 16,0 4-27-16,2 0-10 0,4 6-1 15,3 16-8 1,4 8 9-16,-2 7-2 16,0 7 2-16,-1 5-2 15,-3 6 2 1,-2 6 0-16,-4-2 0 0,-1-3 1 0,-4-5-1 15,-1-9 0-15,-3-12 0 16,-4-13 0-16,-1-11 1 16,2-6 3-16,2 0 17 15,10-6 86-15,17-10-72 16,20 1-35-16,25 4-2 16,19 11-14-16,13 0-59 15,20 26-144-15,6 3-165 16</inkml:trace>
  <inkml:trace contextRef="#ctx0" brushRef="#br1" timeOffset="81721.95">13867 3557 1286 0,'0'0'180'0,"0"0"-84"0,0 0 35 16,0 0 31-16,0 0-105 16,116 68-36-16,-50 34 1 15,13 37-1-15,16 29-6 16,10 19 0-16,11 6-8 16,5 3-1-16,-2-7-2 15,-8-12-3-15,-13-5-1 16,-17-20 1-16,-17-21-1 15,-23-28-1-15,-17-30 0 16,-16-24-22-16,-8-23-37 16,-5-21-74-16,-19-12-98 0,-5-37-23 15,-3-24-443-15</inkml:trace>
  <inkml:trace contextRef="#ctx0" brushRef="#br1" timeOffset="82094.6">14737 3889 1676 0,'0'0'0'0,"-29"-93"-8"15,-36 44 8-15,-23-2 25 0,-20 7 34 16,-10 6-47-16,0 6-12 15,14 10 0-15,22 7-5 16,27 7-6-16,25 5-9 16,19 3 11-16,10 0 9 15,1 0 28-15,0 0 55 16,0 0-10-16,0 3-14 16,0 10-17-16,0 8-20 15,-6 9-7-15,-12 14-9 16,-7 13-6-16,-2 15 0 15,3 10 0-15,8 5 0 16,13 7-13-16,3-4-23 0,10-2-33 16,14-7-51-16,3-11-127 15,4-14-225-15</inkml:trace>
  <inkml:trace contextRef="#ctx0" brushRef="#br1" timeOffset="82937.75">7220 11808 1923 0,'0'0'51'15,"0"0"-14"-15,-47-90-1 16,27 77-36-16,-2 13 0 0,0 7 0 16,-1 25 0-16,5 14 0 15,9 13 0-15,9 8 0 16,5 0 0-16,21-4 0 16,6-9 0-16,2-13 0 15,2-10 0-15,1-12-5 16,5-6-27-16,3-7-55 15,5-3-70-15,7-3-127 16,6 0-192-16</inkml:trace>
  <inkml:trace contextRef="#ctx0" brushRef="#br1" timeOffset="83168.94">7772 12165 1490 0,'0'0'66'16,"0"0"-58"-16,0 0 60 16,127-53-30-16,-67 48-38 15,1 3-24-15,0 1-59 16,-10-1-76-16,-14 0-154 15,-18-5-208-15</inkml:trace>
  <inkml:trace contextRef="#ctx0" brushRef="#br1" timeOffset="83318.08">7750 11944 1488 0,'0'0'136'15,"0"0"-95"-15,0 0-1 16,115-69-23-16,-48 66-17 15,10 3-78-15,8 0-74 16,3 15-130-16,-1-1-256 16</inkml:trace>
  <inkml:trace contextRef="#ctx0" brushRef="#br1" timeOffset="83722.27">8645 11960 1556 0,'0'0'127'16,"0"0"-57"-16,0 0 43 15,0 0 25-15,9-76-95 16,-2 59-43-16,5-1 0 16,3-1 0-16,6 3 0 15,4-1 0-15,0 7 0 16,0 3 0-16,-3 4 0 16,-6 3 0-16,-4 0 0 15,-4 8 0-15,-4 15 0 16,-2 12 0-16,-2 11 0 15,0 7 0-15,-12 3 0 16,-5-3 0-16,-1-2 0 0,4-5 0 16,3-7 0-16,2-8 0 15,3-11 0-15,4-8 0 16,0-7 0-16,2-5 0 16,0 0 0-16,7 0 0 15,24-8 0-15,19-2 0 16,23-1 0-16,16 3 0 15,11 1 0-15,2 3 0 16,-1 1-70-16,-7 0-52 16,-6-2-56-16,-9-2-155 15,-9-3-248-15</inkml:trace>
  <inkml:trace contextRef="#ctx0" brushRef="#br1" timeOffset="84030.92">9619 11802 1434 0,'0'0'76'15,"0"0"-59"-15,0 0 179 16,0 0-86-16,0 0-110 16,0 0-5-16,-32 12-1 15,12 13 6-15,-6 5 3 16,-5 2-3-16,1 0 3 15,2-1-3-15,13-8-7 0,7-5-25 16,8-8 6 0,3-3 22-16,24-7 4 0,15 0 17 15,16 0-17-15,6-7 0 16,10-3-2-16,1 1-13 16,0-1-88-16,-5 0-38 15,-9 0-111-15,-14-4-166 16,-16-5-308-16</inkml:trace>
  <inkml:trace contextRef="#ctx0" brushRef="#br1" timeOffset="84171.09">9874 11771 958 0,'0'0'295'0,"0"0"-290"16,0 0 117-16,-12 126 5 15,12-43-75-15,9 12-36 0,7 7-16 16,-5 3-18-1,-10-2-113-15,-1-13-210 0</inkml:trace>
  <inkml:trace contextRef="#ctx0" brushRef="#br1" timeOffset="84834.45">6748 11253 912 0,'0'0'354'0,"0"0"-244"0,0 0 20 16,0 0 45-16,91-71-80 16,-22 71-64-16,21 3-2 15,22 12-8-15,27-1-11 16,23-2-9-16,32-3 13 15,33-4 10-15,22-2 26 16,21-3 8-16,18 0-25 16,-2 0-33-16,-8 0 0 15,-31-7 0-15,-33 0 0 16,-37 1 0-16,-34 1 0 16,-28 4 0-16,-27 1 0 15,-25 0 0-15,-20 26 0 16,-13 20 0-16,-8 26 0 0,-7 31 0 15,-3 18 0-15,-3 20 0 16,6 8 0-16,7-5 0 16,10 0 0-1,9-8 0-15,4-7 0 16,-3-9 0-16,-12-9 0 0,-18-17 0 16,-17-17 0-16,-50-19 0 15,-52-21 0-15,-53-17 0 16,-55-20 0-16,-56-6 0 15,-47-30 0-15,-37-5 0 16,-22 3 0-16,-7 6 0 16,6 8 0-16,22 2 0 0,28-5 0 15,41-5 0-15,39-8 0 16,49-9 0-16,46-7 0 16,39-11 0-16,34-8 0 15,25-15 0-15,16-13 0 16,14-10 0-16,14-5 0 15,11 2 0-15,2 0 0 16,23 14-61-16,14 10-203 16,13 18-163-16,12 16-675 15</inkml:trace>
  <inkml:trace contextRef="#ctx0" brushRef="#br1" timeOffset="85832.73">11027 15366 1918 0,'0'0'117'0,"0"0"-105"16,0 0-12-16,0 0 0 16,0 0 0-16,0 0 0 15,70 87 0-15,-58-32 0 16,-6 2 0-16,-5-2 0 0,-1-7 0 15,0-8 0 1,0-7 0-16,-1-13-166 0,-2-18-194 16,1-2-242-16</inkml:trace>
  <inkml:trace contextRef="#ctx0" brushRef="#br1" timeOffset="86220.99">11115 15529 1095 0,'0'0'320'0,"58"-120"-136"15,-19 63 7-15,7 4-41 16,2 5-57-16,-5 9-79 15,-6 9-14-15,-11 10 0 16,-11 11 0-16,-5 6 0 16,-7 3 0-16,-3 0 0 15,0 9 0-15,0 16 0 16,0 12 0-16,-5 4 0 16,-8 0 0-16,1-3 0 15,-1-5 0-15,7-9 0 0,3-11 0 16,3-8 0-16,0-5 0 15,6 0 0-15,18-7 0 16,9-10 0-16,11-3 0 16,6-1 0-16,2 2 0 15,-3 0 0-15,-10 6 0 16,-13 4 0-16,-9 6 0 16,-8 3 0-16,-6 0 0 15,1 20 0-15,4 17 0 16,2 15 0-16,1 9 0 15,-5-1 0-15,-6-1 0 0,0-7 0 16,-23-10 0 0,-11-9 0-16,-5-18-151 0,-4-15-141 15,3-1-196-15</inkml:trace>
  <inkml:trace contextRef="#ctx0" brushRef="#br1" timeOffset="86713.99">12069 15302 231 0,'0'0'1372'0,"0"0"-1336"16,0 0-23-16,0 0 221 16,0 0-112-16,0 0-83 15,64 6-39-15,-64 37 0 0,0 6 0 16,0 6 0-16,0 1 0 15,0-2 0-15,0-8 0 16,0-5 0-16,0-10 0 16,0-13 0-16,0-10 0 15,2-8-23-15,4-1 16 16,3-28 7-16,7-13 1 16,1-13 1-16,2-9 2 15,3-4 4-15,1-7 0 16,4-4-1-16,3-1-7 15,1-1 0-15,2 11 0 16,-2 10 0-16,-1 17 0 0,-5 17 0 16,-4 16 0-16,-2 10 0 15,1 10 0-15,-1 16 0 16,2 16 0-16,-6 3 0 16,-10 6 0-16,-5 0 0 15,-2-1 0-15,-20-4 0 16,-9-7 0-16,-4-7 0 15,-2-13-19-15,-1-7-41 16,3-11-22-16,2-1-26 16,9 0-31-16,11-13-87 15,13-4-248-15</inkml:trace>
  <inkml:trace contextRef="#ctx0" brushRef="#br1" timeOffset="86947.07">12974 15383 1253 0,'0'0'466'0,"0"0"-466"15,0 0 0-15,80-64 5 16,-30 48 4-16,10 4-9 15,-2 1-3-15,-4 5-40 0,-3-2-102 16,-9-1-128 0,-5-7-345-16</inkml:trace>
  <inkml:trace contextRef="#ctx0" brushRef="#br1" timeOffset="87366.76">13297 15034 1680 0,'0'0'15'16,"0"0"-2"-16,83-67 4 16,-50 42 88-16,0 2-22 15,-3 6-23-15,-5 6-29 16,-5 4-20-16,1 6-9 16,-4 1-2-16,0 0-5 15,2 17 4-15,2 6-8 0,-3 6 8 16,0 3-10-16,-9 4 5 15,-1 7 4 1,-7 1 2-16,-1 6 0 0,0 2 0 16,-4 2 0-16,-10 1 0 15,-1-7 1-15,-1-5-1 16,-1-8 2-16,2-6-1 16,2-12-1-16,4-9 0 15,7-5 2-15,2-3 5 16,0 0 10-16,21-7 3 15,17-10-18-15,11-2-2 16,12-2 0-16,6 1 0 0,3 1-17 16,2 1-33-16,2 1-36 15,-5 4-99-15,-6 0-66 16,-10 3-59-16,-11-1-124 16</inkml:trace>
  <inkml:trace contextRef="#ctx0" brushRef="#br1" timeOffset="87787.14">14168 15037 1474 0,'0'0'51'0,"0"0"-51"16,-36-75 0-16,26 63 87 15,10 7 14-15,0 5-47 16,-2 0-52-16,1 0-2 0,1 17-8 15,0 9 8-15,0 6 0 16,0 5 0-16,8 3 0 16,5 0 0-16,-1-2 0 15,4-4-1-15,2-10-7 16,3-9-11-16,3-12-8 16,4-3 17-16,2-13-4 15,1-15-2-15,-3-6-23 16,-5-4-19-16,-5-2-36 15,-4 3-20-15,-3 3 62 16,0 7 52-16,-1 6 12 16,-4 11 78-16,-3 6 0 0,-2 4-38 15,3 19-52-15,3 24 5 16,5 16 2-16,3 16 10 16,4 9-10-16,-1 4-7 15,5-1-13-15,-1-6-69 16,2-11-152-16,1-18-330 15</inkml:trace>
  <inkml:trace contextRef="#ctx0" brushRef="#br1" timeOffset="88468.56">14686 14841 1181 0,'0'0'110'0,"0"0"-110"16,-24-80-25-16,24 62 25 16,21 2 133-16,16 7-52 0,8 3 11 15,9 5-13-15,2 1-8 16,2 0-19-16,-4 8-21 15,-5 10-7-15,-3 5-1 16,-7 14-7-16,-3 13-14 16,-3 15 7-1,-2 13 1-15,-7 8 2 0,-6 8-3 16,-8 4 0-16,-7 5-1 16,-3 1-7-16,0-5 2 15,0-4-1-15,-13-10-3 16,-9-15 1-16,-5-11-8 15,-8-15-8-15,-7-10 2 0,-11-12-9 16,-13-16 7 0,-17-6-64-16,-17-3-99 0,-14-27-112 15,-12-6-559-15</inkml:trace>
  <inkml:trace contextRef="#ctx0" brushRef="#br1" timeOffset="89033.42">11776 14623 1315 0,'0'0'36'0,"0"0"-36"16,-93-24 0-16,49 21 20 16,2 2 28-16,3 1-19 15,0 0-7-15,5 0 13 16,1 0 3-16,2 0 26 15,-1 0 14-15,3 0-15 16,2-2 0-16,0 0-3 0,9 0-7 16,-3 2-1-16,4 0-19 15,-5 7-11-15,-5 17-6 16,-2 11-16-16,-7 18 0 16,-2 22 0-16,-2 19 0 15,3 15 0-15,-2 12 0 16,3 5 0-16,1 3 0 15,3-4 0-15,7-5 0 16,8-15 0-16,13-17 0 16,4-14 0-16,17-17 0 15,24-16-5-15,25-13-5 16,20-12 6-16,25-12 0 16,27-4 3-16,24-3-14 15,27-9-104-15,18 0-109 0,21-2-154 16,17-4-385-16</inkml:trace>
  <inkml:trace contextRef="#ctx0" brushRef="#br1" timeOffset="89984.51">15136 15325 1335 0,'0'0'179'0,"0"0"-159"0,137-9 88 15,-53 9 16-15,13 2-89 16,13 7-14-16,9 0-3 15,13 0-5-15,11-2-13 16,9-2 4 0,8-1-3-16,2-2 0 0,-8 1 2 15,-17 2-2-15,-19-2 6 16,-23-2-3-16,-16 1-4 16,-16-2-5-16,-17 1-18 15,-14-1-24-15,-13 0-16 16,-10 0-5-16,-6 0 28 15,-3 0 40-15,0-6 3 16,0-8-2-16,0-3 5 0,0 1 12 16,-7-4 21-16,-8-2 18 15,-5-3-12-15,-10-3 0 16,-6-2-1-16,-5 0 0 16,2 4 0-16,6 3-7 15,10 5-13-15,7 1-12 16,3 0-12-16,-3-1 0 15,-5-1 0-15,-6-2 0 16,-3-4 0-16,0 0 0 16,2 2 0-16,3 4 0 15,10 7 0-15,6 5 0 16,1 4 0-16,7 3 0 16,-1 0 0-16,1 0 0 0,1 0 0 15,0 0 0 1,0 0 0-16,0 0 0 0,0 0 0 15,0 0 0-15,16 0 0 16,15 10 0-16,17 11 0 16,24 7 0-16,13 6 0 15,13 7 0-15,7 6 0 16,5 4 0-16,-1 7 0 16,-5-1 0-16,-8 1 0 15,-17 1 0-15,-17-1 0 16,-20 1 0-16,-22 0 0 15,-20 3 0-15,-15 5 0 0,-30 2 0 16,-18 3 0 0,-11 2 0-16,-8 7 0 0,-3 0 0 15,0 0-115-15,6-10-279 16,16-17-579-16</inkml:trace>
  <inkml:trace contextRef="#ctx0" brushRef="#br1" timeOffset="91306.48">23538 3635 1467 0,'0'0'308'0,"0"0"-227"15,0 0 86-15,87-9-143 16,-49 15-24-16,-3 8 0 16,-4 7 0-16,-4 8 0 15,-3 13 0-15,-2 8 0 16,-1 12 0-16,-7 6 0 15,-7 7 0-15,-4 2 0 0,-3-1 0 16,-7 4 0 0,-16-7 0-16,-5-8 0 0,-5-5 0 15,-3-13 0-15,5-6 0 16,0-10 0-16,6-9 0 16,6-7 0-16,6-5 0 15,9-4 0-15,4-1 0 16,0 7 0-16,20 7 0 15,18 12 0-15,8 11 0 16,-3 4 0-16,-4 10 0 16,-9 7 0-16,-11-3 0 15,-8-2 0-15,-7-14 0 0,-4-13 0 16,-7-12 0-16,-18-6 0 16,-13-9 0-16,-8-4 0 15,-8 0 0-15,6-3 0 16,13-5-96-16,19 1-133 15,16 1-103-15,13-1-208 16</inkml:trace>
  <inkml:trace contextRef="#ctx0" brushRef="#br1" timeOffset="91738.85">24426 4289 1660 0,'0'0'130'0,"82"-55"-57"0,-35 30 103 16,2 3-168-16,-7 3-8 16,-7 5 0-16,-11 6 0 15,-12 3 0-15,-5 5 0 16,-3 0 0-16,-4 0 0 15,2 0 0-15,2 19 0 16,2 17 0-16,2 12 0 16,1 9 0-16,-5 3 0 15,-1 6 0-15,-1-1 0 16,-2 2 0-16,0-2 0 16,0-1 0-16,0 0 0 0,0-5 0 15,0-7 0-15,-2-13 0 16,1-11 0-16,1-13 0 15,0-4 0-15,16-5 0 16,24 3 0-16,20-1 0 16,18 1 0-16,13 3 0 15,6 3 0-15,1 4 0 16,-3 6-135-16,-5-3-326 16</inkml:trace>
  <inkml:trace contextRef="#ctx0" brushRef="#br1" timeOffset="92960.92">23484 5281 1262 0,'0'0'61'0,"0"0"5"16,0 0 84-16,0 0-83 16,83 39-40-16,-59-6 9 15,-1 3-15-15,3 4-8 16,0 6-2-16,3 4-2 15,-2 4 10-15,1 6 2 16,1 5 1-16,-1 2-2 16,-1 7-12-16,-1 6 2 15,-2 4-3-15,-7 6-5 16,-7 2 3-16,-5-1-5 0,-5 4-2 16,0 2 1-1,-5 2-7-15,-8-2 7 0,4 2-6 16,1-2 4-16,4 7 3 15,4 8 0-15,0 5 1 16,0 8-1-16,19 4 3 16,11 3 13-16,6 5-7 15,9 4 26-15,-2-1 3 16,-2 6-8-16,-6 1-6 16,-8 5-7-16,-12 3-4 15,-8-5-6-15,-7 0 0 16,0-4 1-16,-7 1 2 15,-17 7-3-15,-7 2-3 0,-7 3-1 16,-2 0-3-16,-3-6 0 16,-1-3 0-16,2-5 0 15,1 1 0-15,5 1 0 16,5-1 0-16,7 7 0 16,7 0 0-16,4 4 0 15,7 4 0-15,5 1 0 16,1-2 0-16,0-7 0 15,-2-4 0-15,-1-10 0 16,-7-4 0-16,-2-4 0 16,-6-4 0-16,1-6 0 15,1 2 0-15,6-1 0 0,4-6 0 16,4 1 0-16,2-9 0 16,0-12 0-16,0-7 0 15,6-13 0-15,2-1 0 16,0-6 0-16,-2 1 0 15,-1-2 0-15,-2-4 0 16,2 2 0-16,-4 2 0 16,1 1 0-16,-2-3 0 15,0-3 0-15,0-8 0 16,0-8 0-16,0 0 0 16,0 0 0-16,0 2 0 15,-5-4 0-15,0-3 0 16,2-8 0-16,-1-8 0 15,-1-9 0-15,1-8 0 16,-2-9-4-16,-1-7-107 0,-4-32-64 16,-2-20-55-16,5-17-254 15</inkml:trace>
  <inkml:trace contextRef="#ctx0" brushRef="#br1" timeOffset="93620.9">24578 9983 978 0,'0'0'684'0,"0"0"-543"0,0 0 55 16,52-80-148-16,-19 65-48 16,6 3 0-16,-1 4 0 15,-3 1 0-15,-5 4 0 16,-8 3 0-16,-8 0 0 16,-4 0 0-16,-6 0 0 15,2 0 0-15,-1 6 0 16,-1 11 0-16,-1 12 0 15,0 9 0-15,-3 8 0 16,0 11 0-16,0 4 0 16,0 3 0-16,-7 0 0 15,-5-5 0-15,-3-6 0 0,1-11 0 16,4-11 0-16,1-12 0 16,5-10 0-16,4-5 0 15,0-4 0-15,1 0 0 16,23 0 0-16,15-13 0 15,14-3 0-15,12-1 0 16,6 0 0-16,5 1 0 16,2 1 0-16,-7 0-49 15,-6 6-128-15,-12 5-108 16,-12 2-9-16,-15 2-86 16,-12 0-274-16</inkml:trace>
  <inkml:trace contextRef="#ctx0" brushRef="#br1" timeOffset="93938.17">25412 10201 1145 0,'0'0'170'0,"0"0"-25"15,95-50 25-15,-63 34-13 16,-6 6-66-16,-3 0-25 16,-8 5-30-16,-4 2-15 15,-6 3-16-15,-2 0-5 16,-1 16-12-16,-2 18-9 15,0 14 8-15,0 10-9 16,-7 4 3-16,-12 4 9 16,-3-1 1-16,-8-7 7 15,-6-11-7-15,-3-19 0 16,0-15-20-16,1-13 9 0,-2-1 4 16,2-27 16-16,4-13 4 15,6-5-4-15,7-3-6 16,12 10-104-16,9 8-34 15,0 12-23-15,10 13-56 16,13 6-224-16</inkml:trace>
  <inkml:trace contextRef="#ctx0" brushRef="#br1" timeOffset="94681.49">23562 14704 1313 0,'0'0'57'0,"0"0"6"16,0 0 129-16,0 0-56 0,0 0-82 16,0 0-8-16,71-25 4 15,-64 22 8-15,3 3-11 16,12 0-16-16,7 0-31 16,5 9 0-16,5 8 0 15,0 3 0-15,-1 5 0 16,-2 6 0-16,-4 7 0 15,-3 8 0-15,-2 11 0 16,-3 14 0-16,-7 9 0 16,-7 8 0-16,-6 2 0 0,-4-5 0 15,-5-6 0-15,-17-11 0 16,-4-12 0-16,-1-13 0 16,2-9 0-16,4-10 0 15,3-5 0-15,5-7-37 16,2-6-111-16,5-4-66 15,3-2-111-15,3-5-110 16</inkml:trace>
  <inkml:trace contextRef="#ctx0" brushRef="#br1" timeOffset="95091.06">24275 14922 1411 0,'0'0'121'0,"0"0"-51"15,0 0 132-15,89-83-69 16,-66 71-83-16,-2 7-17 16,1 0-6-16,-1 5-27 15,0 0 0-15,1 0 0 16,1 12 0-16,-5 2 0 15,2 7 0-15,-4 6 0 16,-5 10 0-16,0 12 0 16,-4 11 0-1,-1 3 0-15,-1 2 0 0,-5-7 0 16,0-11 0-16,0-9 0 16,0-16 0-16,0-10 0 0,0-9 0 15,4-3 0-15,11 0 0 16,17-13 0-16,18-7 0 15,16-4 0-15,19 4 0 16,13 4 0-16,16 11 0 16,5 5-170-16,3 19-261 15,-4 20-508-15</inkml:trace>
  <inkml:trace contextRef="#ctx0" brushRef="#br1" timeOffset="96704.39">10756 16687 1573 0,'0'0'255'0,"0"0"-186"0,0 0 18 16,0 0-24-16,0 0-63 15,83-17 0-15,-47 15 0 16,4-1 0-16,8-1 0 16,10-3 0-16,14-1 0 15,14-1 0-15,15-1 0 16,13 0 0-16,15 1 0 15,10 1 0-15,17 3 0 16,3 1 0-16,2 3 0 16,0 1 0-16,-4 0 0 15,4-2 0-15,-6 1 0 16,-3 0 0-16,-3-2 0 16,-10 3 0-16,-6 0 0 0,-11 0 0 15,-13 0 0-15,-6 0 0 16,-9 0 0-16,-3 0 0 15,-3 4 0-15,1 2 0 16,5-1 0-16,0 1 0 16,3 0 0-16,2-1 0 15,2-3 0-15,-3-1 0 16,-2-1 0-16,-5 0 0 16,-8 0 0-16,-9 0 0 15,-16 0 0-15,-16 0 0 0,-17 0 0 16,-12 0 0-1,-10 0 0-15,-3 0 0 0,0-1 0 16,-4-4 0-16,-8 1-150 16,3 0-434-16</inkml:trace>
  <inkml:trace contextRef="#ctx0" brushRef="#br1" timeOffset="97827.83">19371 15579 1452 0,'0'0'127'16,"0"0"-95"-16,0 0 93 0,152-8-22 16,-53 8-55-16,24 0 2 15,22 0 3-15,28 0-10 16,24 0-29-16,32 0-14 15,25 0 0-15,25 6 0 16,22 5 0-16,18 4 0 16,6 0 0-16,-1 4 0 15,-9 3 0-15,-24 2 0 16,-29 2 0-16,-44 1 0 16,-46-5 0-16,-58-5 0 15,-45-6 0-15,-33-6 0 16,-24-3 0-16,-12-1 0 0,-4-1 0 15,-29 0 0-15,-22 0 0 16,-17 0-75-16,-13-4-312 16,-9-8-396-16</inkml:trace>
  <inkml:trace contextRef="#ctx0" brushRef="#br1" timeOffset="98351.51">19025 15116 1609 0,'0'0'75'15,"98"49"-49"-15,-29-4 101 16,14 14-45-16,14 10-62 15,10 8-8-15,4-2-8 16,5-3-4-16,-2-6-3 16,-8-8-41-16,-10-9-67 15,-24-12-89-15,-28-19-98 16,-24-18-247-16</inkml:trace>
  <inkml:trace contextRef="#ctx0" brushRef="#br1" timeOffset="98590.61">19493 14797 1641 0,'0'0'121'0,"173"32"-48"16,-67 21 66-16,12 17-66 16,4 7-73-16,5 6 0 0,4-2 0 15,-4-5 0-15,-2-1 0 16,-1-7 0-16,-11-7-10 15,-11-14-108-15,-19-19-62 16,-23-23-71-16,-21-10-73 16,-23-41-87-16,-16-20-342 15</inkml:trace>
  <inkml:trace contextRef="#ctx0" brushRef="#br1" timeOffset="98779.69">20522 14834 906 0,'0'0'245'0,"0"0"-93"15,0 0 77-15,0 0-77 16,154-9-65-16,-41 70-24 16,16 22-22-16,11 14-10 15,2 7-15-15,10 0-13 16,1-9-3-16,-8-9-9 0,-17-15-41 16,-22-18-39-16,-26-23-34 15,-26-21-33-15,-25-15-115 16,-29-44-82-16</inkml:trace>
  <inkml:trace contextRef="#ctx0" brushRef="#br1" timeOffset="98983.59">21554 14652 1043 0,'0'0'153'16,"170"88"-69"-16,-49 4 59 15,11 21-15-15,-1 11-37 0,3 4-41 16,-6-3-26-16,-5-13-14 15,-6-13-10-15,-10-17 0 16,-18-18-25-16,-19-24-60 16,-24-21-38-16,-22-19-76 15,-24-34-19-15,-15-37-119 16,-31-32 6-16</inkml:trace>
  <inkml:trace contextRef="#ctx0" brushRef="#br1" timeOffset="99127.08">22519 14787 648 0,'0'0'353'0,"0"0"-221"16,93 54-57-16,-24 17 14 16,10 17 28-16,3 9-51 0,1-2-45 15,-7-8-21-15,-12-16-4 16,-20-14-84-16,-20-23-121 16,-24-30-299-16</inkml:trace>
  <inkml:trace contextRef="#ctx0" brushRef="#br1" timeOffset="99270.55">22985 14923 1248 0,'140'97'79'0,"-1"12"-25"16,-7 2 17-16,-8-6-71 15,-15-2-30-15,-4-8-281 16</inkml:trace>
  <inkml:trace contextRef="#ctx0" brushRef="#br1" timeOffset="102225.38">24554 15973 694 0,'0'0'209'0,"-143"-7"-75"15,77 7 53-15,4 0-68 16,0 0-73-16,0 0-24 0,1 0-17 16,4 0-5-16,6 0 2 15,9 3 10-15,11-3 45 16,9 0 17-16,10 0-14 15,7 0 6-15,5 0 28 16,0 0 23-16,0 0-3 16,0 0-79-16,17 0-35 15,20 0 0-15,26 0 0 16,30 0 0-16,27 10 0 16,32 4 0-16,21 0 0 15,15 1 0-15,3-1 0 16,-15-1 0-16,-10 2 0 15,-25-1 0-15,-27 2 0 16,-28-3 0-16,-25 0 0 0,-18-4 0 16,-14-2 0-1,-10-5 0-15,-10-2-126 0,-9 0-369 16</inkml:trace>
  <inkml:trace contextRef="#ctx0" brushRef="#br1" timeOffset="102833.49">25064 15831 1312 0,'0'0'138'0,"0"0"-35"15,0 0 122-15,0 0-61 0,0 0-71 16,0 0-81-1,0-8-12-15,-9 8 0 0,-9 0 0 16,-9 0 0-16,-7 0 0 16,-12 0 0-16,-9 0 0 15,-8 8 0-15,-10 4 0 16,-9 3 0-16,-10 2 0 16,-7 2 0-16,2-2 0 15,7-1 0-15,10-3 0 16,16-4 0-16,12-3 0 15,14 0 0-15,12-5 0 16,7 3 0-16,5-1 0 16,3-3 0-16,5 3 0 15,-2 1 0-15,1-1 0 16,3 1 0-16,1 1 0 0,1 2 0 16,2 4 0-16,0 2 0 15,12 8 0-15,12 5 0 16,8 6 0-16,2 3 0 15,2 0 0-15,1 2 0 16,-1 1 0-16,1 2 0 16,0-1-317-16,-4-3-717 15</inkml:trace>
  <inkml:trace contextRef="#ctx0" brushRef="#br1" timeOffset="104655.59">18612 15584 1152 0,'0'0'171'0,"0"0"-93"15,0 0 108-15,0 0-67 0,-82-2-69 16,46-9-20-16,0-1-18 16,3-2-8-16,3-2 1 15,3-2 6-15,5-3 22 16,3-4 8-16,-2-4 5 16,-1-2-9-16,-1-5-13 15,-1-4-12-15,2-1 1 16,3-2-3-16,6-2 3 15,7 0-13-15,6-4 0 16,0-6 0-16,0 2 0 16,6 2 0-16,1 4 0 15,-1 2 0-15,-2 6 0 16,0 3 0-16,2 0 0 16,5 5 0-16,7 6 0 0,1 2 0 15,7 5 0-15,2 3 0 16,0 3 0-16,-1 3 0 15,1 2 0-15,-1-4 0 16,0 0 0-16,4-3 0 16,2-1 0-16,3-2 0 15,0 0 0-15,0 4 0 16,-5 2 0-16,-6 2 0 16,-2 3 0-16,-7 4 0 15,-6 0 0-15,-4 2 0 16,-3 0 0-16,-3 0 0 0,0 0 0 15,0 0 0-15,0 0 0 16,0 0 0-16,0 0 0 16,0 0 0-16,0 0 0 15,0 3 0-15,0 1 0 16,0 0 0-16,0 1 0 16,0-2 0-16,-1-1 0 15,-1 1 0-15,-1 0 0 16,3-1 0-16,-1-1 0 15,1-1 0-15,0 0 0 16,0 0 0-16,0 0 0 16,0 0 0-16,0 0 0 15,0 0 0-15,0 0 0 16,0 0 0-16,0 0 0 16,0 0 0-16,0 1-60 0,0 1-111 15,0-2-155-15,0 0-147 16,0 0-213-16</inkml:trace>
  <inkml:trace contextRef="#ctx0" brushRef="#br1" timeOffset="105146.14">17973 14405 1422 0,'0'0'135'0,"0"0"-68"16,0 0 91-16,0 0-50 0,119-43-67 16,-77 42-12-1,4 1-14-15,1 0-10 0,2 10-5 16,2 10 0-16,-2 6 0 15,2 7 0-15,-1 3 1 16,-3 4 13-16,-1 4-11 16,-3 1 0-16,-5 2-3 15,-6-1-1-15,-9 0-8 16,-10-3-24-16,-13-1-39 16,0-4-32-16,-16-6-71 15,-13-8-85-15,1-10-281 16</inkml:trace>
  <inkml:trace contextRef="#ctx0" brushRef="#br1" timeOffset="120263.85">1633 16041 250 0,'0'0'0'0</inkml:trace>
  <inkml:trace contextRef="#ctx0" brushRef="#br1" timeOffset="120876.55">2133 15709 599 0,'0'0'1066'0,"0"0"-934"16,0 0-5-16,-27-89-4 16,1 45-123-16,-14-4 0 15,-3 0 0-15,-2 4 0 16,8 8 0-16,7 14 0 16,13 10 0-16,4 12 0 0,4 0 0 15,-1 29 0-15,4 17 0 16,-2 14 0-16,2 9 0 15,3 1 0-15,3-6 0 16,0-5 0-16,0-6 0 16,11-11-41-16,-2-17 8 15,1-14 19-15,-1-11 14 16,2-20 10-16,2-17 1 16,5-7-2-16,3-3 10 15,1 6 10-15,3 9-19 16,5 9-10-16,-4 15 0 15,2 8 0-15,-4 12 0 0,-3 24 0 16,-3 15 0 0,1 12 0-16,2 3 0 0,6-2 0 15,1-6-45-15,3-9-79 16,2-12-89-16,3-11-78 16,6-15-218-16</inkml:trace>
  <inkml:trace contextRef="#ctx0" brushRef="#br1" timeOffset="121600.84">3317 15465 1359 0,'0'0'43'0,"0"0"-40"16,0 0 1-16,82-54 108 15,-79 52-43-15,-3 2-58 16,0 0-8-16,-3 0 14 16,-8 4 49-16,1 5 17 15,4-2 7-15,0 0 4 16,3-2-38-16,0-1-19 16,-4 1-37-16,-1-2 0 15,-4 2 0-15,-10-5 0 16,-11 3 0-16,-14-3 0 0,-9 0 0 15,-11-3 0 1,-6-8 0-16,-7 2 0 0,2 4 0 16,2 4 0-16,18 1 0 15,13 0 0-15,15 0 0 16,12 2 0-16,11 5 0 16,4-4 0-16,3-3 0 15,0 1 0-15,0-1 0 16,0 0 0-16,0 0 0 15,0 0 0-15,0 0 0 16,0 0 0-16,0 0 0 16,0 0 0-16,0 0 0 15,0 0 0-15,0 0 0 16,0 2 0-16,-2 9 0 16,2 12 0-16,0 19 0 0,0 22 0 15,0 19 0-15,-1 19 0 16,-1 12 0-16,1 9 0 15,-4 8 0-15,1-1 0 16,-2-5 0-16,-2-9 0 16,-1-19 0-16,-2-15 0 15,0-21 0-15,5-21 0 16,0-16 0-16,4-16 0 16,2-8 0-16,0 0 0 15,0 0 0-15,8-10 0 16,19-5 0-16,12-4 0 15,11 2 0-15,8 0 0 0,8 3 0 16,4 2 0-16,-4 3 0 16,-3 5 0-16,-5 0-9 15,-6 4-358-15,3 0-395 16</inkml:trace>
  <inkml:trace contextRef="#ctx0" brushRef="#br1" timeOffset="121954.66">3678 15973 1743 0,'0'0'188'16,"0"0"-160"-16,0 0 19 15,0 0-6-15,0 0-41 16,0 0 0-16,19 59 0 16,-35-13 0-16,-1 9 0 15,6 6 0-15,6-1 0 16,4-6 0-16,1-7 0 16,0-11 0-16,0-5 0 15,1-4 0-15,4-3 0 16,2 0 0-16,-1-1 0 0,1-1 0 15,-2 0 0-15,-2 2 0 16,-3 0-70-16,0-12-282 16,0-7-557-16</inkml:trace>
  <inkml:trace contextRef="#ctx0" brushRef="#br1" timeOffset="122464.17">4051 15824 1546 0,'0'0'41'0,"0"0"-39"15,0 0 38-15,0 0 85 16,82-54-77-16,-38 47-1 16,9 0 7-16,15-1 3 15,4-2-10-15,8 3-7 16,0 0-40-16,-9 1 0 16,-10 4 0-16,-14 2 0 15,-13 8 0-15,-4 20 0 0,-8 20 0 16,0 21 0-1,-5 18 0-15,-1 22 0 0,-8 13 0 16,-4 4 0-16,-4 9 0 16,2-7 0-16,-2-8 0 15,0-15 0-15,0-23 0 16,-17-21 0-16,-7-22 0 16,-7-20 0-16,-12-15 0 15,-5-4 0-15,-10-2 0 16,-6-15 0-16,-2 0 0 15,9-2 0-15,10 2-82 16,14 5-88-16,16 1-63 16,17 0-26-16,6 2-164 15,38 1-131-15</inkml:trace>
  <inkml:trace contextRef="#ctx0" brushRef="#br1" timeOffset="122781.53">5453 16608 1598 0,'0'0'185'0,"0"0"-181"0,0 0 8 16,103-20 97-16,-39 19-79 15,15 0-24-15,2-4-1 16,-7 2-5-16,-4-4-2 16,-12 6-6-16,-7-3-54 15,-11-1-104-15,-17-12-136 16,-20-7-422-16</inkml:trace>
  <inkml:trace contextRef="#ctx0" brushRef="#br1" timeOffset="122932.97">5532 16281 660 0,'0'0'1102'0,"137"-1"-1102"0,-58 1 11 15,-3 6 13 1,-12 2-24-16,-12-2-71 0,-8-3-92 15,-1-3-69-15,3 0-603 16</inkml:trace>
  <inkml:trace contextRef="#ctx0" brushRef="#br1" timeOffset="124557.65">7259 16022 1642 0,'0'0'132'16,"0"0"-107"-16,85-22 55 16,-85 17 2-16,-16 3-51 15,-26 1-30-15,-18 1 1 16,-16 0-2-16,-4 0-1 0,4 0-19 15,12 0-26-15,17 0-20 16,16-3 28-16,12-7 20 16,11-6 18-16,5-2 3 15,3-2 12-15,0 6 26 16,0 6 2-16,0 5-11 16,0 3-11-16,0 0-21 15,0 14-2-15,-12 16-2 16,-7 15 4-16,-5 10-3 15,-6 13 3-15,5 7-2 16,-2 2 2-16,6-5 0 16,3-11 0-16,6-17 0 15,9-13 0-15,3-12 0 16,17-10 7-16,20-9-1 16,18 0-1-16,8-6 0 0,4-11-1 15,1 2 8 1,-5 1 5-16,-9 4 14 15,-8 5-21-15,-9 5-10 0,-11 0 0 16,-10 12 0-16,-10 20 0 16,-6 18 0-16,-5 11 0 15,-23 9 0-15,-12-4 0 16,-11-8 0-16,-9-8 0 16,-1-10 0-16,3-7-31 15,8-11-31-15,11-15-30 0,10-7-51 16,13 0-50-1,16-25-55-15,9-9-148 0,34-9-486 16</inkml:trace>
  <inkml:trace contextRef="#ctx0" brushRef="#br1" timeOffset="124722.82">7680 16191 1606 0,'0'0'24'16,"0"0"-24"-16,0 0-74 16,0 0 74-16,3 90-1 15,-3-36-125-15,9-2-300 16</inkml:trace>
  <inkml:trace contextRef="#ctx0" brushRef="#br1" timeOffset="124890.54">7868 16999 1611 0,'0'0'1'15,"-54"104"-1"-15,6-34-19 16,-10 5 17-16,-11 0-3 16,-13-2-124-16,-10-13-190 15,-4-21-385-15</inkml:trace>
  <inkml:trace contextRef="#ctx0" brushRef="#br1" timeOffset="125738.11">3314 15724 1277 0,'0'0'141'0,"0"0"-102"16,0 0 69-16,0 0 41 16,91-68-70-16,-39 40-41 15,11-2-3-15,4 1-8 16,6 5 4-16,0 7-13 0,-1 7-8 16,-4 10-5-16,-2 8-3 15,-7 31 0-15,-6 21-2 16,-10 27-1-16,-13 25-1 15,-15 19 2-15,-15 15-3 16,-9-1-3-16,-30-5-10 16,-19-15-8-16,-15-24-9 15,-9-21 7-15,-14-28-1 16,-5-31 2-16,1-21-14 16,-2-38 9-16,0-31 30 15,3-21 0-15,8-16-4 16,18-15-20-16,27-4-22 0,31 3 21 15,15 4 25-15,37 19 7 16,26 19 11-16,10 17 0 16,1 19-18-16,-8 17-11 15,-8 16-107-15,-13 11-224 16,-3 0-353-16</inkml:trace>
  <inkml:trace contextRef="#ctx0" brushRef="#br1" timeOffset="129644.96">19371 6042 864 0,'0'0'94'0,"0"0"87"15,0 0 47-15,0 0-119 16,0 0-62-16,0 0-13 16,0 0-13-16,0 0-5 15,-12-6-6-15,12 6 10 16,0 0 13-16,0 0 1 15,0 2 31-15,3 5-20 16,16 1-6-16,18 1 13 16,20 4-28-16,21-2-8 15,17 2-3-15,25-1 4 16,18 1-13-16,19 1-4 0,19-1 2 16,9-1 0-16,6 4 5 15,-6 0-5-15,-6 2 11 16,-6 1-12-16,-9 1 11 15,-4-1 3-15,-6-3 7 16,-7-4-17-16,-9-1-5 16,-11-2 0-16,-12-2 0 15,-9-3 0-15,-3-3 0 16,-3 2 0-16,0-3 0 16,-6 0 0-16,-9 0 0 0,-9 0 0 15,-15 0 0 1,-10 0 0-16,-8 0 0 0,-6-3 0 15,-5-1 0-15,-6 3 0 16,-6-1 0-16,-8 2 0 16,-8 0 0-16,-4 0 0 15,0 0 0-15,0 0 0 16,0 0 0-16,0 0 0 16,-6 0-78-16,-13 0-159 15,-9-3-84-15,-5-9-284 16</inkml:trace>
  <inkml:trace contextRef="#ctx0" brushRef="#br1" timeOffset="132172.57">20567 5249 1251 0,'0'0'51'0,"0"0"53"15,0 0 57-15,-70-81-8 16,49 70-65-16,-1 6-48 16,-1 5-6-16,1 0-13 15,4 2-17-15,-3 19-1 16,2 8-6-16,2 4 4 15,1 4-2-15,1-3-12 0,0 0-15 16,3-6-15 0,5-6-21-16,4-5-7 15,3-6 5-15,0-8 45 0,9-3 21 16,10 0 14-16,2-6 5 16,3-8 23-16,0 0 7 15,-2 0-8-15,-7 8-15 16,-4 3-4-16,-4 3 2 15,-4 0-24-15,0 12-4 16,-2 12 4-16,1 5-11 16,-2-1-12-16,1-3 7 15,1-1 6-15,2-7 6 16,4-2-1-16,1-5 1 16,-3-6-2-16,-3-4 0 15,0 0-21-15,0 0-22 0,-2-4-88 16,1-12-95-16,-2-4-106 15,0 0-424-15</inkml:trace>
  <inkml:trace contextRef="#ctx0" brushRef="#br1" timeOffset="132833">20294 5032 1365 0,'0'0'64'0,"0"0"17"16,0 0 59-16,0 0 41 15,0 0-95-15,0 0-33 16,3-29-16-16,-3 29-2 15,0 0-30-15,0 0-5 16,0 0 0-16,0 0 0 16,0 0 0-16,0 0 0 15,0 14 0-15,0 14 0 16,0 6 0-16,0 8 0 16,6 5 0-16,0 5 0 15,-1 2 0-15,-1-1 0 16,-1 0 0-16,0-2 0 0,-3-6 0 15,0-7 0-15,0-7 0 16,0-11 0-16,0-9 0 16,0-6 0-16,3-5 0 15,4 0 0-15,10-14 0 16,13-11 0-16,10-6 0 16,3-6 0-16,6 1 0 15,1 1 0-15,-3 2 0 16,-2 5 0-16,-3 4 0 15,-11 9 0-15,-7 5 0 16,-11 5 0-16,-7 5 0 16,-1 0 0-16,-3 22 0 0,0 17 0 15,-2 12 0-15,-2 8 0 16,-17 3 0-16,-9-5 0 16,-5-8 0-16,-4-10 0 15,-3-13 0-15,2-11 0 16,7-12 0-16,3-3 0 15,1-11-28-15,3-14-43 16,6-9-32-16,14-4-117 16,4 0-46-16,25-1-247 15</inkml:trace>
  <inkml:trace contextRef="#ctx0" brushRef="#br1" timeOffset="133294.76">21382 5271 1205 0,'0'0'83'16,"0"0"-3"-16,0 0 70 15,0 0-3-15,0 0-45 16,0 0-68-16,1-47-11 16,-34 43 4-16,-3 4-10 15,0 0-10-15,7 0-5 16,3 0-2-16,8 3 1 15,4-1-1-15,4 0 1 16,4-2 1-16,2 0-1 16,1 0 6-16,3 0 31 0,-1 0 22 15,1 0-19 1,-2 3-22-16,-4 9-19 0,-3 9 0 16,-4 12 0-16,-2 13 0 15,0 14 0-15,8 8 0 16,4 7 0-16,3 0 0 15,0-3 0-15,7-9 0 16,5-10 0-16,0-16 0 16,-3-11 0-16,-2-11 0 15,-1-10 0-15,0-4 0 16,5-1 0-16,9-1 0 16,10-15 0-16,8-6-55 0,5-3-99 15,0-1-51 1,1-1-16-16,-1-1-149 0,-4 2-98 15</inkml:trace>
  <inkml:trace contextRef="#ctx0" brushRef="#br1" timeOffset="133599.46">21564 5649 660 0,'0'0'495'15,"0"0"-408"-15,0 0 63 16,0 0 39-16,0 0-7 15,23-73-105-15,-7 65 2 0,-2 2-27 16,-3 3-14-16,-3 1-12 16,-3 2-14-16,-4 0-12 15,2 0 0-15,5 14-5 16,2 17-8-16,1 7 13 16,-2 0-10-16,-8-7-8 15,-1-5 10-15,0-9-13 16,0-7-23-16,-13-5 0 15,-6-5-11-15,-7 0-21 16,-1-13-15-16,-3-17-36 16,3-7-104-16,8-6-98 15,12-1-56-15</inkml:trace>
  <inkml:trace contextRef="#ctx0" brushRef="#br1" timeOffset="133936.62">21762 5311 819 0,'0'0'97'16,"0"0"-26"-16,0 0 150 16,0 0-73-16,0 0-43 15,95-35-34-15,-68 33-11 16,7 2 0-16,8 0 9 16,6 0-5-16,1 0 4 15,-6 9 14-15,-7 7-29 16,-7 5-40-16,-4 12-4 15,-7 6-6-15,-9 7-1 16,-8 7 4-16,-1 3-5 0,-4 4 1 16,-17 8-2-1,-4 0 1-15,-2 2 0 16,-5-5-1-16,1-7 0 0,3-8-5 16,2-12 1-16,4-14-7 15,1-10-11-15,3-9-11 16,-7-5-30-16,-8 0-47 15,-15-14-90-15,-8-11-132 16,-9-6-614-16</inkml:trace>
  <inkml:trace contextRef="#ctx0" brushRef="#br1" timeOffset="135366.63">1085 14679 755 0,'0'0'125'16,"85"-46"-124"-16,-49 31 8 16,-9 1 70-16,-3 5 13 0,-3 1-27 15,-2 4-42 1,1 3-18-16,-1 1-5 0,5 0-38 15,-2 14-58-15,4 5 35 16,-1 0 61-16,-1-2 2 16,0-1 30-16,-9-4 73 15,-5-7-3-15,-4-2 47 16,-6-3 9-16,0 0 39 16,0 0-13-16,0 0-54 15,0 0-101-15,0 0-29 16,0 4 0-16,0 10 0 15,6 13 0-15,8 15 0 16,0 14 0-16,4 15 0 16,-6 14 0-16,0 12 0 15,-3 7 0-15,-6 4 0 0,0 1 0 16,-3-11 0-16,0-5 0 16,0-14 0-16,0-17 0 15,0-20 0-15,0-16 0 16,0-14 0-16,0-12 0 15,0 0 0-15,0-25 0 16,6-10 0-16,18-13 0 16,4-6 0-16,8-7 0 15,3 1 0-15,7 5 0 16,-4 9 0-16,2 8 0 16,0 6 0-16,1 8 0 15,1 8 0-15,-7 7 0 0,-8 7 0 16,-7 2 0-16,-5 4 0 15,-2 22 0-15,2 13 0 16,0 17 0-16,-1 9 0 16,6 8 0-16,6 5 0 15,3-1 0-15,-8-1 0 16,-13-7 0-16,-12-13 0 16,-28-14 0-16,-30-16 0 15,-33-21 0-15,-23-5 0 16,-15-28 0-16,-7-11 0 15,12-9 0-15,21 4 0 16,25 2 0-16,28 5 0 0,30 8 0 16,20 5 0-16,21 7-52 15,28 5-175-15,14 0-15 16,7 4-133-16,8-1-533 16</inkml:trace>
  <inkml:trace contextRef="#ctx0" brushRef="#br1" timeOffset="136469.34">19414 7585 1053 0,'0'0'187'15,"0"0"-123"-15,0 0 144 16,0 0 42-16,0 0-94 16,0 0-64-16,92 29-55 15,10-16-37-15,44 5 0 16,44 1 0-16,44-1 0 16,51 4 0-16,37 1 0 15,21 2 0-15,-11-2 0 16,-38-2 0-16,-59-1 0 15,-72-6 0-15,-56-4 0 16,-46-6 0-16,-30-4 0 16,-24 0 0-16,-17-23 0 0,-48-19-370 15,-33-17-415-15</inkml:trace>
  <inkml:trace contextRef="#ctx0" brushRef="#br1" timeOffset="137023.57">20272 6764 1704 0,'0'0'60'0,"0"0"16"0,0 0 82 16,0 0-109-16,0 0-49 15,0 0 0-15,35-27 0 16,-35 32 0-16,-9 19 0 16,-7 12 0-16,0 11 0 15,-7 6 0-15,0 9 0 16,-1 8 0-16,1 0 0 16,4-3 0-16,4-10 0 15,6-14 0-15,6-12 0 16,3-14 0-16,0-11 0 15,0-6 0-15,12 0 0 16,16-9 0-16,12-15 0 0,2-5 0 16,3-4 0-16,-5 1 0 15,1-1 0-15,-1 4 0 16,-3 3 0-16,-4 8 0 16,-9 7 0-16,-9 4 0 15,-9 7 0-15,1 0 0 16,-1 24 0-16,0 10 0 15,-1 13 0-15,-5 4 0 16,0-4 0-16,-14-5 0 16,-10-7 0-16,0-9 0 15,-2-9 0-15,-1-8 0 16,-1-9-3-16,2-3-105 16,2-19-9-16,8-12-115 0,14-5-46 15,2-2-290 1</inkml:trace>
  <inkml:trace contextRef="#ctx0" brushRef="#br1" timeOffset="137514.5">21258 6900 1013 0,'0'0'124'0,"0"0"39"16,0 0 42-16,0 0-49 15,0 0-60-15,0 0-78 0,-5-39 5 16,-35 39-22-16,-6 0 1 16,-1 2 3-16,7 7-5 15,9-1 0-15,10-2-2 16,9-3 1-16,6-3 1 16,5 0 2-16,1 0 8 15,0 0 29-15,0 0 27 16,0 0-1-16,0 0-18 15,0 0-32-15,0 1-15 16,0 4 0-16,-2 9 0 16,-4 10 0-16,-6 15-3 15,3 12 3-15,2 7-1 16,2 7 0-16,5-1 1 16,0 3 0-16,0-1 2 15,9-6-2-15,-3-6 3 0,-1-12-3 16,0-16 0-1,-2-11 0-15,0-9 0 0,0-4 0 16,8-2 0-16,13 0 0 16,12-5 0-16,14-5 0 15,8-1-28-15,5 1-33 16,1-2-57-16,-3-2-49 16,-1-2-31-16,-6-7-199 15,-8 1-596-15</inkml:trace>
  <inkml:trace contextRef="#ctx0" brushRef="#br1" timeOffset="137717.1">21545 7126 1354 0,'0'0'95'0,"0"0"-77"16,0 0 41-16,0 0-16 15,0 0-20-15,24 112-17 16,-21-68-6-16,0-1-2 16,5-2-44-16,2-7-122 15,8-10-269-15</inkml:trace>
  <inkml:trace contextRef="#ctx0" brushRef="#br1" timeOffset="138166.25">21717 6746 1007 0,'0'0'158'16,"0"0"-10"-16,0 0-27 16,0 0-45-16,0 0-14 15,0 0-23-15,91 16-20 16,-76-4 7-16,-1-3 1 15,5 1 4-15,4 0 5 0,10 0-10 16,8-2 2 0,8-2 11-16,4-1 1 0,-3 2-16 15,-3 3-2 1,-8 2 0-16,-7 5-17 0,-7 9-5 16,-4 8 0-16,-8 12-3 15,-7 10 1-15,-6 8-5 16,0 7 7-16,-9 3 4 15,-8-1-4-15,0 0-3 16,-2-4-5-16,-1-9-16 16,-1-14-13-16,1-17-1 15,-3-7 21-15,2-12 9 16,-6-6-4-16,-6-4 12 16,-6 0 1-16,-2-12 8 15,1-4-9-15,4 2-13 16,-1 0-147-16,4 0-107 0,0-3-247 15</inkml:trace>
  <inkml:trace contextRef="#ctx0" brushRef="#br1" timeOffset="138797.51">23513 6242 205 0,'0'0'118'0,"0"0"50"16,0 0-3-16,0 0 21 16,0 0-24-16,0 0 46 15,-29 53 48-15,91-41-85 16,30 2-14-16,36-1-57 15,40 1 8-15,39 1-65 0,33-1-43 16,27 0 0 0,15-2 0-16,0 4 0 0,-15 1 0 15,-36 1 0-15,-57 0 0 16,-60-2 0-16,-57-8 0 16,-37 2 0-16,-20 1 0 15,-12 4 0-15,-37 0-76 16,-30-8-216-16,-22-7-74 15,-14-17-947-15</inkml:trace>
  <inkml:trace contextRef="#ctx0" brushRef="#br1" timeOffset="139412.73">23811 6113 1319 0,'0'0'77'16,"0"0"10"-16,0 0 90 16,0 0-26-16,0 0-65 15,0 0-58-15,11-53-28 16,-28 48 2-16,-2 3-2 16,-8 2 0-16,-4 0-2 0,-1 0 2 15,1 10-1-15,-1 9 1 16,3 3-4-16,0 3 1 15,3 3 3-15,0 3 0 16,6 2 0-16,3 1 0 16,4-2-1-16,7-9 0 15,6-5-10-15,0 0 7 16,16-4 4-16,24 0 1 16,18-1-1-16,17 3-47 15,19 1-80-15,10 5-68 16,10 3-105-16,-4 1-257 15</inkml:trace>
  <inkml:trace contextRef="#ctx0" brushRef="#br1" timeOffset="139957.9">26422 5816 1078 0,'0'0'254'16,"0"0"-167"-16,0 0-8 16,0 0-13-16,0 0-43 15,0 0-23-15,-5 38 0 16,-4-1 2-16,0 3 0 16,-3 2 0-16,3-4-2 15,3-6-1-15,2-5 1 16,4-10-2-16,0-5-11 15,0-7 0-15,1-3 13 16,20-2 6-16,12 0 3 0,10-10-6 16,8-4 5-1,-3 2 8-15,-1 2 25 0,-11 3 2 16,-11 4 20-16,-11 3-19 16,-9 0-27-16,-2 20-17 15,-3 21-8-15,0 22 6 16,0 12 1-16,-9 4-8 15,-8 6-38-15,-1-3-25 16,-1-4-37-16,2-6-47 16,0-9-71-16,3-11-193 15</inkml:trace>
  <inkml:trace contextRef="#ctx0" brushRef="#br1" timeOffset="140616.78">23113 7922 1616 0,'98'0'37'0,"35"3"30"16,33 7 14-16,41-3-7 15,32-2-27-15,29 0 2 16,14-1-4-16,-3 1-14 15,-15 3-31-15,-30 0 0 16,-28 4 0-16,-25 5 0 0,-32 6 0 16,-24-1 0-16,-28 1-97 15,-24 0-106-15,-13-10-175 16,-12-9-421-16</inkml:trace>
  <inkml:trace contextRef="#ctx0" brushRef="#br1" timeOffset="141092.49">27211 7721 1480 0,'0'0'79'15,"0"0"-26"-15,0 0 106 0,0 0-8 16,0 0-86-16,0 0-40 16,-11-32-18-16,-14 41-4 15,-5 14 1-15,-4 10-1 16,-1 9 1-16,4 6-4 16,4 7-1-16,5 0-1 15,8 0-4-15,7-3-16 16,5-6-11-16,2-5-12 15,0-10-4-15,9-11-18 16,9-12 16-16,5-8 48 16,3-14 3-16,3-14 0 0,-2-8-11 15,-5 4-4-15,-4 2 14 16,-3 9 1-16,-8 7 13 16,-5 7 29-16,-2 5-6 15,0 1-34-15,0 1-2 16,-9 0-18-16,-17 6 14 15,-6 5-23-15,-7 3-66 16,2-3-55-16,5-1 4 16,11-3-36-16,2-7-69 15,4-6-184-15</inkml:trace>
  <inkml:trace contextRef="#ctx0" brushRef="#br1" timeOffset="141455.94">26860 7599 639 0,'0'0'625'0,"152"-34"-587"15,-64 25 59-15,-6-1 66 16,-10 6-54-16,-20 2-11 16,-16 2-46-16,-11 0-22 15,-10 18-22-15,-3 20-8 16,-5 20-5-16,-7 25 4 15,0 20-2-15,-7 18 3 16,-16 18 0-16,-5 1 0 0,-8-11 0 16,-11-16-4-1,-13-30-8-15,-16-26-11 0,-12-30-4 16,-9-27-11 0,2-13 10-16,2-38 28 0,12-18 0 15,13-17 3-15,26-12 6 16,25-8-4-16,17-8 7 15,19-3-12-15,27 3-14 16,9 8-65-16,2 19-110 16,-5 24-174-16,-10 31-331 15</inkml:trace>
  <inkml:trace contextRef="#ctx0" brushRef="#br1" timeOffset="143000.84">3041 14117 863 0,'0'0'215'0,"0"0"-55"16,0 0 44-16,0 0-19 15,0 0-6-15,0 0-44 16,0 0-29-16,0-21-106 0,-3 18 0 15,0 3 0 1,3 0 0-16,0 0 0 0,0 17 0 16,9 13 0-16,10 13 0 15,-2 8 0-15,-2 5 0 16,-6 1 0-16,-8-4 0 16,-1-9 0-16,0-9 0 15,-4-14 0-15,-4-9 0 16,2-12-3-16,3 0-13 15,3-17 16-15,0-19 14 16,9-12-9-16,15-8-5 16,9-3 0-16,6-2 0 15,1 6 0-15,3 4 0 0,-4 9 0 16,0 5 0-16,-8 8 0 16,-4 9 0-16,-8 6 0 15,-7 8 0-15,-3 3 0 16,-6 3 0-16,0 0 0 15,0 11 0-15,3 15 0 16,-4 9 0-16,-2 8 0 16,0 6 0-16,-8 4 0 15,-8-2 0-15,-4-1 0 16,-2-5 0-16,3-9 0 16,-1-10 0-16,7-9 0 15,5-9 0-15,5-5 0 16,3-3 0-16,0 0 0 15,0 0 0-15,3-1 0 0,15-15 0 16,9-4 0-16,7 1 0 16,2 2 0-16,-2 3 0 15,-4 5 0-15,-6 2 0 16,-7 4 0-16,-6 3 0 16,-3 0 0-16,-2 0 0 15,3 20 0-15,4 11 0 16,-1 11 0-16,-7 8 0 15,-5 1 0-15,-2 0 0 16,-29-8 0-16,-11-6 0 16,-13-12 0-16,-3-12 0 15,-5-13 0-15,5 0-99 0,10-23-130 16,18-10-43-16,23-10-154 16,10-5-461-16</inkml:trace>
  <inkml:trace contextRef="#ctx0" brushRef="#br1" timeOffset="143452.57">3830 14200 1226 0,'0'0'177'0,"0"0"-57"16,0 0 64-16,0 0-51 16,0 0-88-16,0 0 17 15,57 101-4-15,-57-55-30 16,-6 0-19-16,-9 2-4 0,6-3-5 15,0-2 0-15,4-7 0 16,1-10 0-16,4-10-15 16,0-10-13-16,0-6-5 15,6-9 33-15,9-22 0 16,13-10 5-16,2-15-5 16,3-3 3-16,0-8 1 15,3 0 24-15,-1-1-16 16,4 4 8-16,-6 6-16 15,-5 8-4-15,-7 8 0 16,-6 11 0-16,-9 9 0 16,-1 12 0-16,-1 5 0 0,-1 5 0 15,4 8-9 1,2 18-18-16,3 8 20 0,-6 5 6 16,-3 0-4-16,-3-3-1 15,-6-5-14-15,-15-6-24 16,-7-6-7-16,-3-11-3 15,-4-6-42-15,-1-2-40 16,5 0-64-16,7-12-209 16,15-1-424-16</inkml:trace>
  <inkml:trace contextRef="#ctx0" brushRef="#br1" timeOffset="143661.43">4704 14190 956 0,'0'0'311'0,"0"0"-308"15,0 0 97-15,0 0 85 16,0 0-136-16,110 0-42 16,-72-3-7-16,8-1 0 15,9-2-17-15,8-1-43 16,13-1-107-16,6-3-248 15</inkml:trace>
  <inkml:trace contextRef="#ctx0" brushRef="#br1" timeOffset="144078.56">5706 13854 1079 0,'0'0'321'16,"0"0"-288"-16,-89-63 77 16,70 52 113-16,8 7-88 15,2 4-89-15,-1 4-32 16,-2 21-13-16,-2 14 4 16,1 11-5-16,5 4 0 15,5 6 0-15,3 3-3 16,0 0 1-16,2-2-2 0,10-8-36 15,4-10-19-15,-1-13-10 16,3-13-36-16,4-13 25 16,-2-4 40-16,2-21 24 15,-4-13 5-15,-9-7 11 16,-6-1 21-16,-3 3 24 16,-12 6 0-16,-6 9-7 15,-1 9-4-15,2 12-28 16,6 3-6-16,0 6-69 15,-1 16-11-15,2 5 10 16,1-1-87-16,3-4-33 16,1-6-49-16,5-13-127 0</inkml:trace>
  <inkml:trace contextRef="#ctx0" brushRef="#br1" timeOffset="144787.09">5833 13554 913 0,'0'0'78'0,"0"0"27"16,0 0 119-16,0 0-89 15,0 0-69-15,0 0-11 16,51-29 2-16,-39 29-40 16,4 4-10-16,4 12-5 15,7 7-2-15,1 7 1 16,3 7-1-16,2 5 0 16,0 8-1-16,2 6-1 15,-2 8 1-15,0 10 0 16,-3 6 0-16,-6 9 0 0,-17 3-2 15,-7-2-4 1,-16-3 2-16,-21-9 1 0,-12-6-30 16,-4-13-19-16,4-7 8 15,12-10 8-15,10-9 35 16,11-8 1-16,5-6 2 16,2-4 0-16,-6-3-1 15,-13-2-2-15,-14-6-122 16,-16 2-168-16,-15-6-126 15</inkml:trace>
  <inkml:trace contextRef="#ctx0" brushRef="#br1" timeOffset="145358.48">2993 13511 1180 0,'0'0'117'16,"0"0"-9"-16,0 0 52 15,0 0-27-15,-31-72-83 16,1 72-43-16,-10 6-7 0,-5 24-2 16,-1 12 0-1,4 12-1-15,11 8-2 0,10 11-3 16,18 6-3-16,3 4 8 16,22-3 3-16,11-7 0 15,1-3 11-15,5 1 5 16,3 2 4-16,1 5 3 15,8 3-8-15,4 1 6 16,2 0-10-16,-2-2 1 16,0-3-3-16,-6-2-9 15,-8-1-2-15,-4-2-90 16,3-10-269-16</inkml:trace>
  <inkml:trace contextRef="#ctx0" brushRef="#br1" timeOffset="146361.57">2133 13366 1227 0,'125'-81'56'0,"24"0"-56"16,27-2 0-16,17 3 37 15,17 14 74-15,12 16-16 16,0 19-35-16,2 17-28 16,-5 14 1-16,5 0-25 15,-5 28-2-15,1 20 0 16,3 22-6-16,4 27-2 16,7 27 0-16,3 29 2 15,-14 32 3-15,-28 26 0 16,-47 18-2-16,-65 9 7 0,-71-6 8 15,-63-4-8-15,-86-18-4 16,-57-23-4-16,-44-28-4 16,-34-34-21-16,-19-29-20 15,-22-29-6-15,-16-25 20 16,-10-28-3-16,6-14-5 16,15-36 16-16,29-31 23 15,34-20 9-15,43-21 6 16,45-25 5-16,51-25-4 15,43-22-4-15,43-26 2 16,30-17-10-16,34-14-4 16,36 4-12-16,21 18-28 15,18 29-43-15,14 43-38 16,5 41-121-16,3 37-148 0</inkml:trace>
  <inkml:trace contextRef="#ctx0" brushRef="#br1" timeOffset="180654.17">16368 10437 39 0,'117'-57'0'16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38:12.72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3678 3124 1715 0,'0'0'14'0,"0"0"34"16,0 0 71-16,0 0-19 16,0 0-49-16,0 0-51 15,27 36 0-15,-27 18 0 16,0 12 0-16,-11 9 0 15,-5 6 0-15,-2 0 0 16,-6 1 0-16,2-2 0 16,1-10 0-16,4-17 0 15,6-16 0-15,6-21-33 16,5-16 29-16,0-12 4 16,10-31 32-16,20-14-27 0,12-14-5 15,12-3 0-15,8-4 0 16,7 0 0-16,3 0 0 15,4 8 0-15,-6 7 0 16,-9 12 0-16,-12 16 0 16,-19 15 0-16,-13 13 0 15,-10 7 0-15,-7 0 0 16,0 30 0-16,-2 18 0 16,-17 15 0-16,-2 9 0 15,3-3 0-15,3-3 0 16,8-12 0-16,7-8 0 0,0-14 0 15,1-12 0-15,13-6 0 16,8-11 0-16,5-3 0 16,12 0 0-16,5-14 0 15,1-1 0-15,-2 1 0 16,-8 3 0-16,-10 5 0 16,-8 4 0-16,-10 2 0 15,-1 0 0-15,0 22 0 16,0 18 0-16,0 15 0 15,-6 11 0-15,0 0 0 16,-20-3 0-16,-11-13 0 16,-3-14 0-16,-6-14-48 15,-5-15-92-15,-6-7-86 16,5-13-50-16,12-24-318 0</inkml:trace>
  <inkml:trace contextRef="#ctx0" brushRef="#br0" timeOffset="342.26">5274 3271 1473 0,'0'0'58'16,"0"0"0"-16,0 0 116 15,0 0-48-15,0 0-124 16,0 0-1-16,-90 18 4 0,26 20 1 15,4 7 1-15,4 5-7 16,8-4 1-16,12-4-1 16,10-9 0-16,9-13-2 15,10-12-2-15,7-6 4 16,0-2 7-16,16-2 46 16,23-10-28-16,24-5-19 15,11 1-6-15,15 0-3 16,7 2 2-16,1-1-25 15,0 0-63-15,-14-2-40 16,-12-2-74-16,-18-1-100 16,-17-2-143-16,-18 1-234 15</inkml:trace>
  <inkml:trace contextRef="#ctx0" brushRef="#br0" timeOffset="502.22">5663 3294 603 0,'0'0'332'0,"0"0"-92"0,0 0-47 15,0 0-78-15,0 0 20 16,-88 66 26-16,73-4-69 15,3 9-23-15,6 11-40 16,6 10-21-16,0 3-8 16,3-2-1-16,17-10-79 15,8-12-53-15,5-15-104 16,13-18-113-16,2-20-264 16</inkml:trace>
  <inkml:trace contextRef="#ctx0" brushRef="#br0" timeOffset="856.22">6099 3713 1279 0,'0'0'166'16,"0"0"-45"-16,0 0 31 0,101-17-25 16,-35 17-75-16,5 0 3 15,-2-3-17-15,-2 2-20 16,-12-4-12-16,-9-2 1 15,-7-2-7-15,-6-2-3 16,-2 1-46-16,-1 1-84 16,0 2-121-16,1-2-92 15,4 0-279-15</inkml:trace>
  <inkml:trace contextRef="#ctx0" brushRef="#br0" timeOffset="1902.4">4980 3345 1482 0,'0'0'72'0,"0"0"-44"15,0 0 180-15,0 0 7 16,0 0-173-16,0 0-42 0,-6-51 0 16,6 71 0-16,9 23 0 15,3 20 0-15,-5 22 0 16,-5 12 0-16,-2 14 0 15,0 8 0-15,-12 7 0 16,0-3 0-16,3-9 0 16,-4-13 0-16,-2-19 0 15,-3-23 0-15,4-25 0 16,4-21 0-16,6-13 0 16,4-26 0-16,1-29 0 15,23-25 0-15,15-19 0 16,11-8 0-16,10-10 0 0,9-1 0 15,5-2 0 1,4 8 0-16,-2 15 0 0,-9 17 0 16,-3 19 0-16,-10 16 0 15,-14 19 0-15,-10 10 0 16,-12 12 0-16,-6 4 0 16,4 24 0-16,2 26 0 15,6 22 0-15,0 18 0 16,-12 3 0-16,-11 3 0 15,-1-7 0-15,-24-18 0 16,-19-13 0-16,-12-18 0 16,-9-14 0-16,-8-14 0 15,-7-12 0-15,-3-4 0 0,0-20 0 16,12-9-39-16,13-7-87 16,26-5-134-16,25-5-40 15,21 0-246-15</inkml:trace>
  <inkml:trace contextRef="#ctx0" brushRef="#br0" timeOffset="2324.3">7645 3275 1476 0,'0'0'272'0,"0"0"-229"16,0 0 48-16,0 0 27 16,0 0-74-16,0 0-44 15,-40 14 0-15,0 27 0 16,-5 9 0-16,-1 4 0 15,6 5-3-15,2 3 1 16,7-5-5-16,9-3-11 16,7-12 8-16,13-9-7 15,2-11 15-15,6-8 2 16,21-3 5-16,15-2 5 0,13-6 1 16,12 4-5-1,8-4-6-15,5 0-1 0,2-3-2 16,-4 0-40-16,1 0-102 15,-12-8-102-15,-4-16-24 16,-11-12-238-16</inkml:trace>
  <inkml:trace contextRef="#ctx0" brushRef="#br0" timeOffset="2510.55">7909 3307 1154 0,'0'0'226'0,"0"0"-207"0,0 0 12 15,-14 112 106-15,14-36-15 16,0 18-80-16,0 8-30 16,9 4-8-16,4 0-4 15,2-11-15-15,1-12-92 16,2-13-77-16,0-21-136 16,4-25-195-16</inkml:trace>
  <inkml:trace contextRef="#ctx0" brushRef="#br0" timeOffset="2925.24">8117 3094 1467 0,'0'0'72'0,"0"0"-67"16,85-10 36-16,-48 10 72 15,14 0-69-15,7 0-16 16,11 3 6-16,10 8 15 16,4 4 8-16,2-1-6 15,-3 0-18-15,-7 0-11 16,-10 6-9-16,-7 4-5 16,-8 11-5-16,-9 15-3 15,-11 16-2-15,-15 23-1 16,-12 28 1-16,-3 18-2 15,-9 17 0-15,-11 13-2 0,1-3-20 16,2-2 6-16,6-12-11 16,4-13 7-16,1-23 17 15,1-27-6-15,-8-28 3 16,-14-26-3-16,-19-29-16 16,-14-3 19-16,-22-26 5 15,-16-7-55-15,-21 0-122 16,-28-4-41-16,-27-1-251 15</inkml:trace>
  <inkml:trace contextRef="#ctx0" brushRef="#br0" timeOffset="3555.36">3384 2592 1006 0,'0'0'197'0,"0"0"-128"15,0 0 56-15,0 0 33 16,0 0 3-16,0 0-74 16,-36-28-11-16,-7 15-20 15,-21-3-5-15,-11 3-21 16,2-1-12-16,7 4-5 15,14 5-13-15,12 4 0 16,13 1 0-16,8 0 0 16,5 17 0-16,-2 11 0 15,1 11 0-15,-6 6 0 16,-4 9 0-16,0 6 0 16,-5 11 0-16,-6 15 0 0,8 11 0 15,-1 10 0-15,4 7 0 16,11 4 0-16,4 10 0 15,0 11 0-15,2 5 0 16,2 6 0-16,3-2 0 16,3-11 0-16,0-8 0 15,3-12 0-15,16-19 0 16,4-15 0-16,17-13 0 16,17-14 0-16,28-8 0 15,31-6 0-15,47-4-5 16,59-7-110-16,72-8-270 15,86-2-675-15</inkml:trace>
  <inkml:trace contextRef="#ctx0" brushRef="#br0" timeOffset="3998.31">10097 4531 1320 0,'0'0'138'0,"0"0"-53"16,160-28 94-16,-39 23-55 16,36 3-32-16,23-2-21 15,17-2-33-15,9-5-38 16,3-3 0-16,-5-2 0 0,-8-2 0 15,-22-1 0 1,-37 0 0-16,-49 4 0 0,-49 0-33 16,-39-6-93-16,-57-4-211 15,-34-6 93-15,-22-2-221 16,-12 0-371-16</inkml:trace>
  <inkml:trace contextRef="#ctx0" brushRef="#br0" timeOffset="4269.1">11276 4076 863 0,'0'0'280'0,"0"0"2"15,-36-76 10-15,36 55-65 16,2 5-124-16,11 6-103 16,1 2 0-16,-1 5 0 15,-1 3 0-15,0 0 0 0,15 16 0 16,10 13 0 0,9 9 0-16,9 8 0 0,2 3 0 15,4 4 0-15,2 3 0 16,1 1 0-16,0 4 0 15,-6 0 0-15,-6-3 0 16,-13-6 0-16,-15-5 0 16,-16-9 0-16,-8-3 0 15,-11-2 0-15,-17-5-35 16,-14-7-100-16,-3-9-100 16,-1-12-2-16,13-14-198 15</inkml:trace>
  <inkml:trace contextRef="#ctx0" brushRef="#br0" timeOffset="4716.49">12657 3885 1022 0,'0'0'315'15,"0"0"-282"-15,0 0 36 16,90-5 63-16,-80 34-71 15,0 12-26-15,-5 9 12 16,-5 7-20-16,0 0-9 16,0 2-12-16,0-6-2 15,0-2-3-15,1-6 0 16,25-7 2-16,10-9 4 0,10-10 0 16,8-13 25-1,8-6 31-15,4 0-2 0,5-19-9 16,0-5-19-16,-6-5-15 15,-4 0-18-15,-10 0 0 16,-9 3 0-16,-11 9 0 16,-10 8 0-16,-10 4 0 15,-7 5 0-15,-4 3 0 16,0 25 0-16,0 13 0 16,-1 13 0-16,-13 1 0 15,-7-4 0-15,-9-9 0 16,-10-9 0-16,-14-12-30 0,-8-9-50 15,-2-9 10 1,1-3-84-16,8-14-93 0,22-19-122 16,24-12-420-16</inkml:trace>
  <inkml:trace contextRef="#ctx0" brushRef="#br0" timeOffset="5168.49">14455 3788 1368 0,'0'0'31'16,"0"0"-27"-16,88-34 105 15,-88 34 111-15,-24 0-148 0,-27 6-70 16,-19 17-1-16,-6 2-1 16,0 1-2-16,6-4 1 15,7-5 1-15,6-3 0 16,12-5 1-16,17-5-2 15,12-1 2-15,13-1-1 16,3-2 12-16,0 0 5 16,0 1 2-16,0 7-5 15,0 13-14-15,3 16 0 16,4 16 2-16,-1 13 1 16,-3 6-2-16,3 12 0 15,3 7 2-15,6 2-1 16,1 4-1-16,2 0 0 15,-3-5 0-15,-3-12 0 0,-4-17 3 16,-4-23-4-16,1-17 0 16,1-16-4-16,10-7 4 15,14 0 4-15,13-19-4 16,17-8-6-16,13-2-38 16,15-2-44-16,10 2-81 15,7 5-34-15,3 2-101 16,-11 5-392-16</inkml:trace>
  <inkml:trace contextRef="#ctx0" brushRef="#br0" timeOffset="5466.16">14903 4350 1395 0,'0'0'89'0,"81"-70"-63"16,-44 40 49-16,-2 6 92 15,-10 7-72-15,-8 8-59 16,-10 9-11-16,-4 0-25 16,3 21-9-16,1 22 6 15,8 12 2-15,-1 7 0 16,0-1 0-16,-3-6-4 16,-7-13 1-16,-4-14-6 15,0-11-2-15,-1-14-25 16,-15-3-24-16,-4-13 25 0,-5-19 30 15,-2-12-79 1,2-4-25-16,5-5-61 0,10-6-168 16,10-5-261-16</inkml:trace>
  <inkml:trace contextRef="#ctx0" brushRef="#br0" timeOffset="5850.72">15267 3767 1273 0,'0'0'25'0,"153"0"20"15,-70 1 78-15,3 8-11 0,-2-1-14 16,-3 3-37 0,-7 0 1-16,-2 2-18 0,-8 2-2 15,-1 5-32 1,-2 3-4-16,-3 5-4 0,-6 9-2 15,-13 15 0-15,-12 15-2 16,-14 14-1-16,-13 17 2 16,0 11-7-16,-23 7 8 15,-7 7-9-15,2 3-6 16,6-7 3-16,12-6 9 16,9-14 1-16,1-19 1 15,0-16 1-15,0-22 0 16,-3-15-4-16,-26-12-17 0,-19-8 21 15,-34-4 9-15,-32 1 4 16,-27 2-13-16,-23 8-2 16,-3 7-185-16,19 0-186 15</inkml:trace>
  <inkml:trace contextRef="#ctx0" brushRef="#br0" timeOffset="7018.27">3021 7311 1765 0,'0'0'107'15,"0"0"-51"-15,0 0-2 16,0 0 11-16,0 0-65 16,20 75 0-16,-20-17 0 15,0 12 0-15,0 8 0 16,-9 4 0-16,-4 1 0 15,1-4 0-15,1-8 0 16,8-14-90-16,-1-18-61 0,1-22 17 16,3-17 71-16,0-21 63 15,0-28 21-15,0-19-7 16,15-7 45-16,13-4 66 16,15 2-22-16,11-2-31 15,13-3-28-15,6 7-44 16,2 0 0-16,-8 9 0 15,-7 10 0-15,-8 9 0 16,-7 12 0-16,-4 12 0 16,-8 13 0-16,-6 10 0 15,-6 0 0-15,1 29 0 16,-7 18 0-16,-3 14 0 16,-12 15 0-16,-3 8 0 0,-24 2 0 15,-12 1 0 1,-5-8 0-16,2-10 0 0,6-11 0 15,9-18 0-15,11-18 0 16,13-13 0-16,3-9 0 16,0-1 0-16,22-21 0 15,11-9 0-15,6-1 0 16,13 0 0-16,6 7 0 16,6 4 0-16,7 6 0 15,0 9 0-15,-2 6 0 16,-11 0 0-16,-13 16 0 15,-15 11 0-15,-14 11 0 0,-15 9 0 16,-4 7 0-16,-37 1 0 16,-27 0 0-16,-18-6 0 15,-15-12 0-15,0-12-5 16,9-15-128-16,24-10-175 16,21-17-196-16</inkml:trace>
  <inkml:trace contextRef="#ctx0" brushRef="#br0" timeOffset="7476.25">4567 7632 896 0,'0'0'574'16,"0"0"-551"-16,0 0-19 15,0 0 20-15,0 0 86 0,55 108 12 16,-85-51-55-16,-7 6-40 15,-2 0-17-15,2-3-8 16,3-4 0-16,4-8-2 16,10-15-11-16,7-15 0 15,13-18-18-15,0-9 29 16,9-32 15-16,13-18-15 16,11-18-3-16,7-8 3 15,5-3 3-15,3-2 4 16,1 4 26-16,3 2-8 15,2 1-12-15,-2 5-1 16,-7 8-4-16,-6 15 1 0,-12 18-4 16,-11 15-1-16,-7 18-4 15,0 4-3-15,4 18-9 16,4 21 7-16,-7 6 5 16,-7 8-1-16,-3 0-1 15,-19-4-3-15,-16-7 4 16,-8-8-4-16,-8-10 5 15,-4-9-8-15,2-8-17 16,6-7-29-16,11 0-75 16,14-4-59-16,22-12-131 15,5-3-311-15</inkml:trace>
  <inkml:trace contextRef="#ctx0" brushRef="#br0" timeOffset="7681.98">5469 7614 953 0,'0'0'200'16,"0"0"-191"-16,0 0 149 15,0 0 57-15,126-10-122 16,-67-4-16-16,14-3-45 16,8 0-32-16,20 0-1 15,11-2-6-15,16-1-21 16,11 1-91-16,4 2-105 15,-5-5-253-15</inkml:trace>
  <inkml:trace contextRef="#ctx0" brushRef="#br0" timeOffset="8077.56">7138 6961 1695 0,'0'0'22'0,"0"0"-22"16,-86-12-2-16,62 41 2 15,9 14 1-15,6 17 6 0,9 16 21 16,0 12-9 0,0 5-12-16,0 1-6 15,0-1-1-15,24-4-2 0,18-4-13 16,16-9-21-16,12-11 0 15,9-19 19-15,-6-18-16 16,-9-23-29-16,-13-9 55 16,-15-32 7-16,-17-12 9 15,-10-2 1-15,-9 1 12 16,-9 8 19-16,-24 11-7 16,-10 12-24-16,-8 10-10 15,-7 8-10-15,1 5 0 16,-1 15-28-16,3 5-46 15,6 1-34-15,12-2-80 16,10-7-104-16,22-12-151 0</inkml:trace>
  <inkml:trace contextRef="#ctx0" brushRef="#br0" timeOffset="8467.96">7438 6671 1550 0,'0'0'27'0,"121"-42"-25"16,-54 37 1-16,6 5 11 15,9 2 62-15,0 18-1 16,-1 5-31-16,-5 8-14 16,0 3-2-16,0 10-11 0,-2 7-2 15,-5 8-7-15,-9 6 0 16,-15 6-4-16,-15 9-4 15,-19 12-1-15,-11 15 1 16,0 18 1-16,-19 20 1 16,-8 12-2-16,-6 18-1 15,-10 0 0-15,-17 0-4 16,-14-13 5-16,-5-21-1 16,-5-17-4-16,8-20 0 15,9-23 0-15,1-21-22 16,1-21-9-16,-6-21-18 15,-6-20-7-15,-6 0 10 16,-7-28-15-16,-4-12-40 16,-4-8-147-16,-11-7-152 0</inkml:trace>
  <inkml:trace contextRef="#ctx0" brushRef="#br0" timeOffset="9067.68">3366 6327 1228 0,'0'0'92'0,"-94"-16"-63"0,36 2 68 15,-6-1-7 1,1-1 41-16,8-1-61 0,6 5-29 16,4 2-14-16,-1 3-5 15,1 4-9-15,-4 3 13 16,-1 0-9-16,-5 17-12 16,-3 15-4-16,-6 11 0 15,1 18 1-15,-5 16 2 16,7 22 3-16,5 25 0 15,6 27-3-15,11 19-3 16,5 13 2-16,13 4 1 16,0-5 2-16,2-4 0 15,-4-5 2-15,2-6 12 16,9-13-7-16,12-8-9 16,9-20-4-16,38-14-3 0,27-21-5 15,31-13-30-15,36-15-15 16,38-11-33-16,51-8-84 15,52-15-119-15,55-13-285 16</inkml:trace>
  <inkml:trace contextRef="#ctx0" brushRef="#br0" timeOffset="9564.03">9862 8511 1055 0,'0'0'142'0,"0"0"-39"16,0 0 85-16,0 0-24 15,141-43-111-15,6 28 29 16,38 1-27-16,28-3 2 16,6-2-12-16,-1-2-14 15,-6-3-18-15,-15-2-13 16,-26 1 3-16,-29 3 1 16,-36 0-4-16,-30 4-30 15,-31 1-12-15,-29-3-49 16,-16-2-82-16,-48-8-116 15,-20-5-202-15,-19-8-194 16</inkml:trace>
  <inkml:trace contextRef="#ctx0" brushRef="#br0" timeOffset="9826.02">11333 7850 1051 0,'0'0'315'16,"0"0"-116"-16,-11-92-14 16,13 69-42-16,15 3-40 15,3 7-52-15,1 7-51 16,3 6 0-16,5 6 0 15,9 24 0-15,7 17 0 16,7 17 0-16,-3 13 0 16,-4 6-20-16,-8 1 7 15,-8-8 1-15,-7-13-10 16,-9-9 18-16,-7-9 1 0,-6-6 2 16,-6-8-9-1,-18-7 7-15,-16-7 1 16,-11-5-20-16,-8-3-35 0,2-7-92 15,9-2-91-15,26-1-91 16,22-21-425-16</inkml:trace>
  <inkml:trace contextRef="#ctx0" brushRef="#br0" timeOffset="10208.79">12457 7998 1337 0,'0'0'3'0,"0"0"-1"16,0 0-1-16,0 0-1 0,0 0 38 16,79 72 23-16,-77-13-26 15,-1 8-21-15,5 2-10 16,6-2 1-16,2-4 1 16,2-11-4-16,-4-14-1 15,-1-15-1-15,2-11 1 16,0-12 2-16,11 0 15 15,11-21 8-15,9-10-4 16,10-7 11-16,1-2 14 16,0 1 14-16,-4 3-18 15,-6 7-20-15,-4 10-23 16,-11 12-5-16,-6 7-16 16,-4 0-22-16,-10 25-3 15,-7 13-7-15,-3 12 45 0,-21 2 4 16,-22-2 4-16,-17-8-2 15,-8-12-2-15,-9-13-55 16,6-16-141-16,14-4-238 16</inkml:trace>
  <inkml:trace contextRef="#ctx0" brushRef="#br0" timeOffset="10644.55">13858 7532 753 0,'0'0'0'0,"0"0"-73"15,61-76 53-15,-61 67 19 0,0 6-10 16,-10 3 6-16,-17 0 1 16,-14 17-24-16,-8 9 28 15,-6 4 0-15,-6 2 2 16,1 1 70-16,6 1-28 15,11-2-24-15,14-2 28 16,12-4 3-16,12-2-8 16,5 0-5-16,3-1 2 15,17 4-7-15,8 2-25 16,2 12-6-16,0 7 1 16,-3 11-2-16,-3 8-2 0,-5 5-1 15,-2 6 2-15,-1 2 0 16,-3 2 16-16,-1 2 6 15,-4-8-4-15,-2-5 31 16,-5-8-6-16,-1-8-8 16,0-12 2-16,2-13-22 15,5-16 5-15,11-14-17 16,12 0-3-16,13-26-114 16,17-12-250-16,13-9-207 15</inkml:trace>
  <inkml:trace contextRef="#ctx0" brushRef="#br0" timeOffset="10966.49">14408 7745 635 0,'0'0'9'16,"0"0"-9"-16,0 0 4 15,0 0-4-15,0 0-60 16,0 0-9-16,50 132 38 16,-39-45 19-16,0 7 12 0,1-1 15 15,0-1 36-15,0-8 49 16,-1-5-25-16,-2-15-35 15,1-14 15-15,-3-19-28 16,3-21-27-16,2-10-98 16,8-33-450-16</inkml:trace>
  <inkml:trace contextRef="#ctx0" brushRef="#br0" timeOffset="11138.2">14735 7603 269 0,'0'0'0'0,"0"0"-21"16,0 0 20-16,0 0 1 15,115 15 0-15,-44-1-2 16,12 0-1-16,6 0-14 16,2-3-99-16</inkml:trace>
  <inkml:trace contextRef="#ctx0" brushRef="#br0" timeOffset="11317.08">15654 8338 186 0,'-18'123'209'16,"-9"-5"-65"-16,-1-7-10 0,1-7 15 15,4-7-20-15,1-10-37 16,-3-12-85-1,-8-15-7-15,-9-28-153 0,-13-29-369 16</inkml:trace>
  <inkml:trace contextRef="#ctx0" brushRef="#br0" timeOffset="12364.4">14889 7573 1242 0,'0'0'234'16,"0"0"-94"-16,0 0 56 15,0 0-78-15,121-81-43 0,-44 62-33 16,9 2-42-16,7 2 0 16,-2 2 0-16,-5 2 0 15,-8 5 0-15,-4 3 0 16,-6 3 0-16,-7 0 0 16,-5 27 0-16,-8 21 0 15,-8 29 0-15,-11 32 0 16,-16 29 0-16,-11 29 0 15,-2 19 0-15,-30 19 0 16,-6 11 0-16,-4 2 0 0,7-2 0 16,14-4 0-1,11-19 0-15,8-20 0 16,0-33 0-16,0-35 0 16,0-33 0-16,-10-31 0 0,-7-20 0 15,-10-13 0-15,-4-8 0 16,-8 0 0-16,-5-12 0 15,-8-11 0-15,-4-8 0 16,-7-5 0-16,2-7 0 16,8-3-198-16,13 3-183 15,22 4-167-15</inkml:trace>
  <inkml:trace contextRef="#ctx0" brushRef="#br0" timeOffset="13082.74">19430 7054 1969 0,'0'0'78'15,"0"0"-78"-15,0 0 0 16,0 0 0-16,0 0 0 16,0 0 0-16,11 5 0 15,-7 42 0-15,-4 20 0 0,0 12 0 16,0 8 0-16,-1 6 0 15,-8-1 0-15,3-2 0 16,0-8 0-16,1-13 0 16,1-13 0-16,1-14 0 15,3-18 0-15,0-11 0 16,9-10 0-16,19-3 0 16,14-17 0-16,15-13 0 15,5-9 0-15,0 0 0 16,-4-2 0-16,-3 4 0 15,-6 6 0-15,-3 8 0 16,-10 9 0-16,-12 11 0 16,-9 3 0-16,-5 9 0 15,-5 22 0-15,-4 15 0 0,-1 14 0 16,-10 5 0-16,-23-2 0 16,-7-8 0-16,-7-13 0 15,3-13 0-15,3-15 0 16,6-14 0-16,2-7 0 15,6-31-19-15,8-13-211 16,13-13-88-16,6-8-189 16</inkml:trace>
  <inkml:trace contextRef="#ctx0" brushRef="#br0" timeOffset="13584.4">20765 6962 1244 0,'0'0'136'0,"0"0"-120"16,0 0 79-16,0 0 124 16,0 0-47-16,0 0-89 15,2-76-53-15,-62 72 1 16,-10 4-10-16,-12 0-21 16,3 1 0-16,1 8 0 15,14 2 0-15,17-3 0 16,18-3 0-16,17-4 0 15,8-1 0-15,2 0 0 16,2 0 0-16,0 0 0 16,0 0 0-16,0 0 0 0,0 0 0 15,0 0 0-15,0 5 0 16,-3 14 0-16,-7 17 0 16,-5 27 0-1,-3 20 0-15,3 15 0 0,-1 14 0 16,4 5 0-16,3 0 0 15,-1 1 0-15,0-10 0 16,0-11 0-16,-2-15 0 16,3-17 0-16,3-20 0 15,3-17 0-15,3-14 0 16,0-6 0-16,2-5 0 16,20-2 0-16,15-1 0 0,14 0 0 15,13 0 0 1,11 0 0-16,3 0 0 0,2 2 0 15,-1-2-77-15,-9 0-212 16,-1 0-171-16,-7-14-723 16</inkml:trace>
  <inkml:trace contextRef="#ctx0" brushRef="#br0" timeOffset="13984.29">20885 7424 1435 0,'0'0'372'0,"0"0"-333"16,70-72 6-16,-36 52 64 16,8 3-62-16,1 4-47 15,0 0 0-15,-5 6 0 16,-9 3 0-16,-6 3 0 15,-7 1 0-15,-2 2 0 16,-2 21 0-16,-2 17 0 16,-3 15 0-16,-5 9 0 15,-2 8 0-15,-6 1 0 16,-12-11 0-16,-4-12 0 16,-3-16 0-16,-4-15 0 15,-4-18 0-15,-5-1 0 16,-4-30 0-16,-1-12 0 0,8-13-23 15,11-5-77-15,15-6 13 16,9-3-61-16,9 2-10 16,31 0-52-16,14 3-159 15,16-3-41-15</inkml:trace>
  <inkml:trace contextRef="#ctx0" brushRef="#br0" timeOffset="14477.06">21408 6824 1245 0,'0'0'114'0,"0"0"-42"0,0 0 109 16,0 0 44-16,0 0-93 15,0 0-68-15,-6-17-50 16,30 17-14-16,12 0 0 15,13 0 0-15,14 0 0 16,10 0 0-16,9 0 0 16,6-4 0-16,4 4 0 15,-2 0 0-15,-6 0 0 16,-13 0 0-16,-16 12 0 16,-15 9 0-16,-7 16 0 15,-4 28 0-15,-9 34 0 16,-6 27 0-16,-12 29 0 0,-2 11 0 15,-7 7 0-15,-5 3 0 16,7 0 0-16,5-7 0 16,7-12 0-16,16-15 0 15,2-30 0-15,-6-28 0 16,-11-28 0-16,-8-22 0 16,-12-15 0-16,-30-12 0 15,-18-4 0-15,-20-3 0 16,-20 0 0-16,-3-1 0 15,3-13 0-15,10-2 0 16,16 1 0-16,17 1-61 0,22 3-210 16,25 2-143-1,15 4-347-15</inkml:trace>
  <inkml:trace contextRef="#ctx0" brushRef="#br0" timeOffset="14815.02">23081 7872 1102 0,'0'0'320'16,"0"0"-246"-16,0 0-6 15,108-16 75-15,-24 16-25 16,8 0-54-16,5 0-20 16,-6 0-15-16,-7-7-24 15,-8-6-5-15,-3-2-25 16,-8-3-72-16,-8-2-85 15,-14-2-92-15,-17-1-215 16</inkml:trace>
  <inkml:trace contextRef="#ctx0" brushRef="#br0" timeOffset="15001.91">23653 7516 1306 0,'0'0'234'0,"0"0"-151"15,0 0 44-15,0 0 6 16,0 0-14-16,-66 124-74 15,47-32-45-15,3 17 0 16,-4 3 0-16,2 2 0 16,-1 1 0-16,1-6 0 15,6-7 0-15,5-10-211 16,7-17-214-16,0-15-487 16</inkml:trace>
  <inkml:trace contextRef="#ctx0" brushRef="#br0" timeOffset="16050.5">7065 7047 1018 0,'127'-47'10'16,"-5"17"97"-16,-10 16-49 16,-10 8-25-16,-11 6-16 15,-13 25-9-15,-10 21-5 16,-7 25 0-16,-6 30 5 16,-7 25-2-16,-8 24-2 15,-17 13-1-15,-20 1 1 16,-6-7 1-16,-42-17-5 0,-24-26 0 15,-19-30-4-15,-10-37 4 16,-5-34 0-16,-6-22 1 16,3-51 11-16,6-34-9 15,10-21 5-15,16-19-6 16,19-8 3-16,25-4-5 16,30-6-5-16,22 5-45 15,40 13-112-15,21 20 19 16,17 31-32-16,18 27-151 15</inkml:trace>
  <inkml:trace contextRef="#ctx0" brushRef="#br0" timeOffset="17263.15">25127 6800 922 0,'0'0'97'0,"0"0"66"16,0 0 3-16,0 0-1 15,0 0 38-15,0 0-69 0,15 28-57 16,-5 32-5-16,2 29-24 16,2 18-48-16,0 8 0 15,-1 11 0-15,-5 1 0 16,-5 3 0-16,-3-2 0 16,0-2 0-16,-11-8 0 15,-5-11 0-15,-1-10 0 16,1-15 0-16,2-16 0 15,3-20 0-15,5-22 0 16,2-15 0-16,1-8 0 16,2-1 0-16,1 0 0 15,0-14 0-15,0-13 0 16,4-7-125-16,12-1-222 0,8 4-223 16</inkml:trace>
  <inkml:trace contextRef="#ctx0" brushRef="#br0" timeOffset="19700.75">14279 8911 1358 0,'0'0'57'16,"0"0"-2"-16,120-11 18 15,-55 14 10-15,15 12-5 16,6 2-40-16,1 0-9 15,-9-2 8-15,-16-4 5 16,-19-2 13-16,-19-3-31 16,-15-5-22-16,-9 0-2 15,-16 1-29-15,-23-1 11 16,-20 1-7-16,-18-2-18 16,-14 0-34-16,-5-3-13 15,3-5 6-15,14 0 25 0,19 8 9 16,23 0 50-16,27 0-3 15,11 8 7-15,42 5 17 16,21 0 47-16,14-2-18 16,12-1 10-16,-1-7 23 15,-9-2-22-15,-15-1-23 16,-19 0-16-16,-21 0-13 16,-10 0-7-16,-12 0-2 15,-3-4-28-15,-19-8-78 16,-25-5 14-16,-23-4-37 0,-19-1 21 15,-10 0-130-15,7 7-134 16,20 3-342-16</inkml:trace>
  <inkml:trace contextRef="#ctx0" brushRef="#br0" timeOffset="21226.47">25274 6783 1333 0,'0'0'225'16,"0"0"-84"-16,0 0 16 16,0 0-8-16,0 0-107 15,108 31-42-15,-42-11 0 16,8 9 0-16,11 7 0 15,6 7 0-15,6 7 0 0,1-2 0 16,-2 5 0-16,-8-7 0 16,-6-10 0-16,-12-13-35 15,-9-14-46-15,-13-9-89 16,-14-17-9-16,-13-20-28 16,-12-17-51-16,-9-7 42 15,-2-3 145-15,-20-6 71 16,-5 2 89-16,-4 6 63 15,4 13 19-15,4 14 7 16,6 15-28-16,4 13-61 16,-1 7-19-16,-8 27-15 15,-6 29 27-15,-10 25-33 16,-4 12-27-16,-4 10-17 0,-3-2-2 16,-10-1-2-1,-3-9 0-15,-5-8-1 0,1-15-18 16,5-14-33-16,5-18-59 15,8-22-56-15,6-14-67 16,9-24-71-16,12-25-24 16,11-16-101-16,10-10 321 15,12-5 108-15,22 2 247 16,12 13-60-16,14 15 17 16,7 19 30-16,6 15-35 15,-1 13-35-15,-5 3-46 16,-7 19-61-16,-13 14-31 0,-11 18-22 15,-11 10-4 1,-7 9-16-16,-7 7-38 0,-2-2-85 16,5 0-176-16,8-5-454 15</inkml:trace>
  <inkml:trace contextRef="#ctx0" brushRef="#br0" timeOffset="21884.05">26660 7413 1480 0,'0'0'408'0,"-4"-77"-349"0,4 37-28 15,0 2 38-15,4 4-69 16,17 6 0-16,3 6 0 16,3 4 0-16,-3 8 0 15,0 3 0-15,-5 5 0 16,-4 2 0-16,1 0 0 16,-1 0 0-16,3 4 0 15,3 12 0-15,1 9 0 16,4 12 0-16,-1 9 0 15,-4 5 0-15,-8 7 0 16,-8 1 0-16,-5 3 0 16,-11 8 0-16,-20 0 0 0,-14-2 0 15,-6 0 0-15,-4-12 0 16,-4-8 0-16,-1-9 0 16,6-11 0-16,5-9 0 15,7-8 0-15,11-5 0 16,11-6 0-16,4 0 0 15,9-8 0-15,4-12 0 16,3-5 0-16,0-3 0 16,16-1 0-16,10 4 0 15,2 6 0-15,6 2 0 16,5 10 0-16,6 7 0 16,5 2 0-16,10 23 0 15,10 13 0-15,14 12 0 0,13 7 0 16,9 3 0-16,11-2 0 15,10 0 0-15,7-7 0 16,4-10 0-16,-3-11 0 16,-11-17 0-16,-19-13 0 15,-16-18 0-15,-13-24 0 16,-15-13 0-16,-13-9-213 16,-13 3-363-16</inkml:trace>
  <inkml:trace contextRef="#ctx0" brushRef="#br0" timeOffset="23788.32">19791 6038 847 0,'0'0'13'0,"0"0"47"16,0 0 92-16,0 0 44 15,0 0-57-15,0 0-67 16,0 0-40-16,115-35-4 16,-25 33 28-16,27 1 10 15,30 1-16-15,33 0 0 16,38 0-9-16,34 14 4 16,41 5-22-16,43 3-8 15,28-1 24-15,30 2 22 16,21 3-29-16,9 3-19 0,7 0 4 15,-3 6-17-15,-23 2 0 16,-12 0 0-16,-16 2 0 16,-16-3 0-16,-11 0 0 15,-8-6 0-15,-17-2 0 16,-19-5 0-16,-29-7 0 16,-38-3 0-16,-43-4 0 15,-50-6 0-15,-42-2 0 16,-41-1 0-16,-33 0 0 15,-19 0 0-15,-11 0 0 16,0 0 0-16,0 0 0 16,0 0 0-16,0 0 0 15,0 0 0-15,0 0 0 0,0 0 0 16,0 0 0 0,5 0 0-16,3 6 0 0,6 7 0 15,3 1 0-15,4 1 0 16,1 6 0-16,-2 1 0 15,-1 6 0-15,-4 13 0 16,-5 11 0-16,-7 13 0 16,-3 17 0-16,0 17 0 15,-4 17 0-15,-11 17 0 16,-3 14 0-16,0 5 0 16,0 9 0-16,6 3 0 15,6 7 0-15,6 0 0 0,2 2-3 16,23-5-1-1,8-10 0-15,1-12 1 0,-3-14 3 16,-7-19 3-16,-18-18-3 16,-6-22 0-16,-39-19-2 15,-41-14-9-15,-44-22-4 16,-50-18 13-16,-58-4 2 16,-64-30 10-16,-53-7-3 15,-45 2-6-15,-36 1 2 16,-7 7 8-16,-9 6-11 15,-1 8 1-15,13 1-3 16,6 3 2-16,2 1 0 16,15 3-1-16,11 1 1 15,11 5 0-15,17 2 2 16,20-1-2-16,16 2-2 16,25-3 2-16,26-2 4 15,24-4-4-15,33-2-2 16,28-3 2-16,24-1 1 0,27-6 1 15,22 1-1-15,24-4 4 16,21 2-5-16,18 1 0 16,10 0 0-16,9 0 0 15,4 4 0-15,5 0 0 16,5 3 0-16,5 2 0 16,4 4 0-16,1 1 0 15,-3 4 0-15,2 0 0 16,-2 2 0-16,-2 1 0 0,3 0 0 15,2 0 0-15,4 0 0 16,6 0 0-16,3 0 0 16,4 0 0-16,2 0 0 15,1 0 0-15,1-5 0 16,0-17 0-16,0-14 0 16,3-10 0-16,10-20 0 15,5-20 0-15,4-37 0 16,-2-37 0-16,-1-30 0 15,-1-23 0-15,-2-11 0 16,5 6 0-16,1 10 0 16,4 17 0-16,8 21 0 15,0 20 0-15,1 12 0 16,-2-1 0-16,-2 12 0 16,-3 13 0-16,-4 20 0 0,-4 28 0 15,-6 21 0-15,-4 13 0 16,-6 11 0-16,1 10 0 15,-1 3 0-15,-3 5 0 16,-1 2 0-16,0 1 0 16,0-2 0-16,0 1 0 15,0 1 0-15,0-2 0 16,0 2 0-16,0 0 0 16,0 0-71-16,2 0-125 15,7 16 4-15,10 4-21 16,14-3-205-16</inkml:trace>
  <inkml:trace contextRef="#ctx0" brushRef="#br0" timeOffset="24462.45">22414 5624 983 0,'0'0'84'16,"0"0"-52"-16,0 0 125 15,0 0 36-15,0 0-33 16,0 0-5-16,-39-67-43 0,43 67-24 15,14 0-52-15,12 10-16 16,12 14-13-16,8 12-4 16,6 11 0-16,2 8 3 15,3 15-3-15,3 14 2 16,8 8-5-16,5 6 0 16,1-2 0-16,1-4 0 15,-4-7 0-15,-8-17 0 16,-7-18 0-16,-7-19 0 15,-4-20 0-15,1-11 0 16,9-28 0-16,13-25 0 16,7-24 0-16,6-19 0 15,7-18 0-15,7-17 0 0,10-4 0 16,5 1 0 0,6 8 0-16,2 13 0 0,-3 9 0 15,-7 16 0-15,-9 16 0 16,-16 16 0-16,-25 23 0 15,-21 16 0-15,-21 17 0 16,-20 14-159-16,-7 27-259 16,-27 8-43-16</inkml:trace>
  <inkml:trace contextRef="#ctx0" brushRef="#br0" timeOffset="24880.55">23493 5654 998 0,'0'0'679'0,"0"0"-653"15,0 0 108-15,0 0-5 16,0 0-61-16,0 0-55 16,44-45-13-16,-34 59 0 15,5 16 0-15,4 13 0 16,7 15 0-16,7 16 0 15,12 15 0-15,16 8 0 16,15 2 0-16,13-2 0 16,11-8 0-16,6-18 0 15,-2-16 0-15,-8-24 0 16,-8-25 0-16,-12-7 0 0,0-37 0 16,-1-24 0-1,2-21 0-15,4-16 0 0,4-18 0 16,6-3 0-16,5-1 0 15,5 4 0-15,5 13 0 16,8 10 0-16,9 11 0 16,12 18 0-16,1 21 0 15,-2 26 0-15,-10 18-5 16,-12 33-363-16,-5 16-291 16</inkml:trace>
  <inkml:trace contextRef="#ctx0" brushRef="#br0" timeOffset="27008.4">8421 2321 597 0,'0'0'19'0,"0"0"77"16,0 0 40-16,9-75 25 15,-8 66-71-15,1 6-15 16,-1 3-11-16,4 0-64 0,1 17 3 16,12 13-3-1,1 20 3-15,5 18-3 0,0 17 4 16,-3 12-4-1,-8 4 2-15,-7-1-4 16,-6-5-1-16,-1-7 2 0,-17-8-1 16,-6-15-11-16,-4-12-43 15,-1-16-19-15,1-16-7 16,6-12-69-16,4-9-92 16,6-6-9-16</inkml:trace>
  <inkml:trace contextRef="#ctx0" brushRef="#br0" timeOffset="27423.71">8287 2667 907 0,'0'0'15'0,"0"0"-15"15,0 0 37-15,0 0-24 16,0 0-5-16,0 0-8 16,16 62 23-16,7-17 12 0,7 6-4 15,2 8-15-15,7-1-4 16,-2-6 4-16,1-6 5 15,1-9 47-15,2-11 9 16,7-9 7-16,3-9-6 16,2-8-14-16,-3 0 14 15,-6-3-13-15,-6-9-16 16,-6-5-26-16,-3 1-18 16,-7 0-5-16,2 2-13 15,-3 1-75-15,4 1-75 16,11 0-177-16,16-1-583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23:09.3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14254 12296 1183 0,'0'0'133'0,"0"0"17"15,0 0 27-15,0 0-49 16,0 0-54-16,0 0 8 15,0 0 3-15,11 115-50 16,-17-56-35-16,-7 9 0 16,1 12 0-16,-3 4 0 15,4 4 0-15,2-2 0 0,2-4 0 16,1-7 0 0,2-9 0-16,-1-8 0 0,4-10 0 15,1-13 0-15,0-11 0 16,0-10 0-16,0-7 0 15,17-5 0-15,9-2 0 16,14 0 0-16,8-4 0 16,12-8 0-16,9 2 0 15,3 0 0-15,-3 0 0 16,-8-1-111-16,-9-1-163 16,-8 1-189-16</inkml:trace>
  <inkml:trace contextRef="#ctx0" brushRef="#br0" timeOffset="312.66">15053 13116 1647 0,'0'0'69'16,"104"-32"8"-16,-61 18 113 16,-7-1-126-16,-9 8-64 15,-10 2 0-15,-7 3 0 16,-7 2 0-16,-3 0 0 15,0 0 0-15,0 12 0 16,0 13 0-16,-13 7 0 16,-4 6 0-16,-5 1 0 15,-2-4 0-15,-1-8 0 16,0-8 0-16,2-9 0 16,2-5-13-16,1-5-2 0,-1-6 15 15,-1-17-7-15,4-5-6 16,3-5-38-16,9-3-78 15,6 4-102-15,8 6-15 16,31 11-187-16,20 13-354 16</inkml:trace>
  <inkml:trace contextRef="#ctx0" brushRef="#br0" timeOffset="547.41">15655 13061 1007 0,'0'0'443'0,"0"0"-402"15,-13-88 140-15,-2 66-11 0,0 8-118 16,1 8-13 0,1 6-9-16,0 0-22 0,-1 19-6 15,-1 7 3-15,3 10 1 16,4 6 1-16,5 2-7 16,3 3 1-16,0-3-1 15,1-6-33-15,15-7-27 16,7-9-63-16,6-12-69 15,12-10-40-15,12 0-275 16</inkml:trace>
  <inkml:trace contextRef="#ctx0" brushRef="#br0" timeOffset="1131.78">16056 13055 1356 0,'0'0'163'15,"0"0"-118"-15,-26-75 166 16,12 58-126-16,1 4-73 16,2 7-3-16,4 4-4 15,1 2-5-15,2 5-5 16,0 17 1-16,1 9 4 16,0 5 6-16,-1 1-6 15,-1 0-1-15,2-2-70 16,1-11-14-16,2-5-13 15,0-11 11-15,0-8 37 16,0 0 50-16,0-20 20 0,0 1-7 16,5-4-1-16,-2 2-3 15,0 4-8-15,3 5 0 16,2 3 5-16,5 6 5 16,4 3 4-16,7 3 0 15,8 14-11-15,7 3-4 16,7-3 0-16,5-8 2 15,-2-7 0-15,2-2 2 16,-4-19 3-16,-1-20 48 16,-8-14 23-16,-5-13-22 15,-10-14-8-15,-11-3-32 16,-10 4-7-16,-2 12 1 0,-10 17-2 16,-8 22-7-1,0 16 1-15,2 12-2 0,2 27-16 16,4 27 7-16,3 22 8 15,7 14 2-15,0 4-2 16,17-7-1-16,13-7-19 16,9-18-19-16,7-9-3 15,2-17 3-15,-3-15 5 16,-6-11 32-16,-14-10 0 16,-10 0 3-16,-11-10-96 15,-4-4-148-15,0-3-454 16</inkml:trace>
  <inkml:trace contextRef="#ctx0" brushRef="#br0" timeOffset="1461.41">16990 12775 1893 0,'0'0'35'0,"0"0"-31"16,0 0 29-16,0 0-33 16,0 0-48-16,0 0-95 15,-15-7-117-15,8 35-234 16</inkml:trace>
  <inkml:trace contextRef="#ctx0" brushRef="#br0" timeOffset="1603.83">17043 13113 1748 0,'0'0'30'16,"0"0"18"-1,0 0 43-15,0 0-91 0,0 0-44 16,0 0-118-16,-83 38-275 16</inkml:trace>
  <inkml:trace contextRef="#ctx0" brushRef="#br0" timeOffset="2194.59">16268 14268 1498 0,'0'0'105'16,"0"0"127"-16,0 0-93 16,0 0-97-16,0 0-33 0,0 0-3 15,11 103-3-15,-11-61-3 16,0 3 1-16,0 3-2 15,0 3 1-15,0-4-14 16,0-4-70-16,0-11-141 16,3-18-179-16,7-14-451 15</inkml:trace>
  <inkml:trace contextRef="#ctx0" brushRef="#br0" timeOffset="2362.58">16274 14050 1235 0,'0'0'234'16,"0"0"-233"-16,0 0 25 15,0 0-26-15,0 0-64 16,0 0-74-16,30 20-225 16,-14 11-323-16</inkml:trace>
  <inkml:trace contextRef="#ctx0" brushRef="#br0" timeOffset="2903.49">16583 14444 1435 0,'0'0'49'0,"0"0"173"0,0 0-63 15,0 0-118-15,0 0 4 16,0 0-12-16,13-19-26 15,-13 19-7-15,0 2-11 16,0 12 2-16,0 6 8 16,0 5 1-16,-1 3-1 15,-1 1-4-15,2 0 2 16,0-3 3-16,0-4 0 16,8-8 1-16,-1-5 0 15,2-7 4-15,3-2-3 16,0-5 15-16,6-14-11 0,-1-6 7 15,2-4-5-15,0-4 0 16,1-1 17 0,2 3-25-16,-1-1 0 0,-2 8 0 15,1 2 0-15,-5 6 0 16,-2 5 0-16,-5 8 0 16,-2 1 0-16,-2 2 0 15,2 0 0-15,1 2 0 16,4 11 0-16,5 2 0 15,1 6 0-15,3 3 0 16,3 8 0-16,0 2 0 16,-1 7 0-16,-2 5 0 15,-4 5 0-15,-3 2 0 0,-9 0 0 16,-4-4 0-16,0-5 0 16,0-6 0-16,-4-8-40 15,-1-10-128-15,5-16-123 16,0-4-99-16,8-24-325 15</inkml:trace>
  <inkml:trace contextRef="#ctx0" brushRef="#br0" timeOffset="3135.5">17418 14083 1367 0,'0'0'136'0,"0"0"-93"16,0 0 33-16,0 0-47 0,15 129-2 16,-15-52 3-16,-1 8 1 15,-2 0-11-15,1-1-19 16,2-4-1-16,-1-8 0 16,-4-10-61-16,-2-14-150 15,-3-19-180-15,2-17-279 16</inkml:trace>
  <inkml:trace contextRef="#ctx0" brushRef="#br0" timeOffset="3283.94">17184 14555 1321 0,'0'0'190'0,"97"-18"-135"16,-42 18 138-1,6 0-141-15,2 13-52 0,3 5-12 16,8 6-104-16,11-1-175 15,21-1-289-15</inkml:trace>
  <inkml:trace contextRef="#ctx0" brushRef="#br0" timeOffset="3744.22">18977 14367 1439 0,'0'0'46'0,"0"0"-38"16,0 0 86-16,0 0-69 16,-92-49-24-16,59 49-1 15,1 3-1-15,-1 14-2 16,5 7-1-16,1 5 2 15,1 0-1-15,2 2-21 16,3-3-33-16,4-4-26 16,7-7 6-16,4-5 35 15,6-8 36-15,0-4 6 0,9 0 33 16,12-3 38 0,4-10-8-16,4-2-5 0,2-1-10 15,-1 5 28-15,-3 2 4 16,-8 4-31-16,-7 4-31 15,-3 1-15-15,-8 6-3 16,1 15-23-16,1 8-12 16,3 2-59-16,6-2 0 15,9-4-6-15,4-4-32 16,6-13-53-16,4-8-56 16,-1 0-77-16</inkml:trace>
  <inkml:trace contextRef="#ctx0" brushRef="#br0" timeOffset="3885.23">19223 14534 1158 0,'0'0'9'0,"-4"78"4"16,-7-28 107-16,1 0-101 16,4-1-19-16,6-3-57 15,0-12-215-15,16-11-223 16</inkml:trace>
  <inkml:trace contextRef="#ctx0" brushRef="#br0" timeOffset="4416.66">19884 14053 1416 0,'0'0'19'15,"0"0"5"-15,0 0 54 16,0 0-68-16,0 0 7 16,10 113 28-16,-2-60-2 15,-1 3-30-15,-1 2-4 16,0-3-8-16,-1-4 1 0,2-3-1 15,-1-6 0-15,2-10-1 16,1-11 5 0,1-8-3-16,6-10 7 0,8-3 13 15,9 0 17-15,10-11 45 16,0-8-5-16,5-3-28 16,-6 2-5-16,-3 0-15 15,-5 1-31-15,-5 5 0 16,-7 7 0-16,-10 0 0 15,-5 7 0-15,-4 0 0 16,-1 24 0-16,-2 9 0 16,0 9 0-16,-2 4 0 15,-16 4 0-15,-5-3 0 0,-7-7 0 16,-8-5 0 0,-5-14-26-16,-5-9-31 0,0-12 1 15,1 0-49-15,5-12-67 16,9-9-15-16,17-6-184 15,16-5-401-15</inkml:trace>
  <inkml:trace contextRef="#ctx0" brushRef="#br0" timeOffset="4590.14">20671 14604 1203 0,'0'0'192'0,"99"38"-186"16,-75-12 20-16,-23 7 63 15,-1 3-70-15,-27 4-14 16,-7 0-5-16,-3 1-1 0,4 0-31 16,8 1-93-16,11-6-31 15,14-5-187-15,4-12-372 16</inkml:trace>
  <inkml:trace contextRef="#ctx0" brushRef="#br0" timeOffset="4986.77">21371 14337 1302 0,'0'0'23'16,"0"0"-12"-16,0 0 122 15,0 0-104-15,0 0-19 16,0 0 6-16,-40-19-8 16,38 26 12-16,2-2 45 15,0 3 1-15,-6 1-20 16,-4 2-27-16,-11 3-3 16,-6 3-8-16,-10 2-5 15,0 7-3-15,1 6 0 16,6 2-4-16,11 5-17 15,14 1-1-15,5 1 10 0,22-3 12 16,20-3 4-16,10-6 5 16,8-8-8-16,1-7 1 15,-1-8-4-15,-5-6-57 16,-3 0-140-16,-3-9-169 16,4-13-500-16</inkml:trace>
  <inkml:trace contextRef="#ctx0" brushRef="#br0" timeOffset="5196.01">22029 14123 1575 0,'0'0'93'15,"0"0"-86"-15,0 0-14 16,0 0-4-16,0 0-236 16,0 0-30-16,74 74-259 15</inkml:trace>
  <inkml:trace contextRef="#ctx0" brushRef="#br0" timeOffset="5342.42">22451 14682 590 0,'0'0'919'0,"9"95"-919"0,-38-18 0 16,-32 14 5-16,-27 9-5 15,-22-1-167-15,-7-11-660 16</inkml:trace>
  <inkml:trace contextRef="#ctx0" brushRef="#br0" timeOffset="8874.86">2431 2710 559 0,'0'0'23'0,"91"19"45"15,-49-6 43-15,1 2 2 16,-1 4-42-16,1 3-39 16,-4 2-14-16,-2 4-12 15,-7 0-5-15,-2 2-1 16,-7 1-5-16,-4 2-10 0,-3-1 5 16,0 4 7-16,2 4 1 15,-4 1-4-15,-2 1 4 16,-5 2-7-16,-5-3 0 15,0-1 1-15,-9-1 3 16,-15-2 2-16,-14 2 0 16,-12 0 6-16,-14 2-1 15,-15-4-1-15,-6 0 2 16,-12-2 2-16,-3-9 12 16,-7-10 32-16,-8-15 2 15,1-1 12-15,-2-23 20 16,6-16-10-16,16-11-20 15,19-14-11-15,17-11 10 16,15-7 3-16,20-11-1 16,15-6-15-16,8 1 9 0,14-2-33 15,22 7-15-15,13 7-12 16,10 16-39-16,14 16-72 16,16 16-169-16,14 19-300 15</inkml:trace>
  <inkml:trace contextRef="#ctx0" brushRef="#br0" timeOffset="9924.67">908 4698 434 0,'0'0'69'0,"0"0"-2"15,88-94 79-15,-46 63-22 16,7 3-25-16,6 0-12 0,3 3-14 16,5-3-8-16,7 3-15 15,12 0-24-15,9-1-11 16,3 4-11-16,9 1-2 16,6 4 0-16,0 5 14 15,-5 2 36-15,-7 9 12 16,-12 1-13-16,-7 11-31 15,-4 15-11-15,-5 10-8 16,0 10-1-16,-7 8 1 16,-2 13-2-16,-8 11 1 15,-3 14 0-15,-4 9 0 16,-6 8-2-16,-9 11 2 16,-11 1-1-16,-16 1 0 15,-3-1-3-15,-39-5 0 0,-25-12 2 16,-21-4 2-16,-25-10-2 15,-22-14 2-15,-23-17 2 16,-22-18-1-16,-10-30 0 16,-8-16-1-16,12-38-16 15,20-23 15-15,30-10 2 16,32-13 9-16,31-9 4 16,22-14 9-16,18-13 2 15,15-6-4-15,15 8-21 16,0 11-4-16,17 19-13 15,17 20-44-15,3 22-45 16,8 20-166-16,1 19-273 16</inkml:trace>
  <inkml:trace contextRef="#ctx0" brushRef="#br0" timeOffset="13609.99">5733 5081 1047 0,'0'0'73'0,"0"0"-71"16,0 0 93-16,0 0 49 16,0 0-94-16,0 0-13 15,85 11 11-15,-52-11-14 0,9 0 8 16,10 0-11 0,12 0-20-16,11 0-7 0,11 4 1 15,10 1-3-15,5-2-2 16,11 4 1-16,6-4-1 15,3-1 6-15,7 1-4 16,0-1 1-16,5 2 1 16,4-1-2-16,5 0-2 15,6-3 5-15,1 1 9 16,-5-1-6-16,-6 0-1 16,-7 0-3-16,-9 0 4 15,-4 0 2-15,-3 2 0 16,-2 0-4-16,-1 0-3 15,4 6 8-15,-2-2-4 16,2-3-3-16,-4 4 1 0,3-2-4 16,-3-2 5-16,-3 0-5 15,-6-2 1-15,-2-1-3 16,-6 0 1-16,1 0 0 16,1 0 3-16,3 3 0 15,4 2 2-15,2 0-2 16,0-1 1-16,-6 1-2 15,-4-5-1-15,-5 0 9 16,-2 0 5-16,-1 0 4 16,0 0-4-16,3-6-3 15,3 3-12-15,3 1 5 16,3 2-5-16,-3 0 3 0,-5 0 3 16,-7 0-6-1,-10 0 10-15,-9 0 2 0,-8 3-3 16,-8 0-3-16,-5 0-2 15,0-3 3-15,-6 2-6 16,-5-2 1-16,-3 0-3 16,-8 3 1-16,-10-3-6 15,-4 0-1-15,-9 0-42 16,0-3-124-16,0-14-267 16</inkml:trace>
  <inkml:trace contextRef="#ctx0" brushRef="#br0" timeOffset="14976.75">18613 12753 1082 0,'0'0'470'0,"0"0"-465"15,0 0 1-15,70 82-2 0,-61-12 10 16,-6 18-8 0,-1 11-1-16,1 5-2 0,0 4 4 15,4-4-6-15,3-4 2 16,4-13-2-16,1-7 1 15,1-8 5-15,0-6-2 16,0-10 0-16,-3-11-5 16,-4-18 2-16,-6-15-4 15,-3-12-17-15,0 0-94 16,-2-26-225-16,-2-12-231 16</inkml:trace>
  <inkml:trace contextRef="#ctx0" brushRef="#br0" timeOffset="15282.3">18589 13660 509 0,'0'0'853'16,"0"0"-817"-16,0 0-22 15,0 0 26-15,0 0-40 16,0 0-1-16,-12 47 1 15,12-11 7-15,18 6 30 16,16 5 11-16,13-1 11 16,5-5-18-16,0-10 18 15,-7-14 15-15,-8-14-8 16,-7-3 6-16,-5-27-31 0,-2-16-33 16,-3-11-8-1,0-10-4-15,-1-5-43 16,-1-1-56-16,6 0-92 0,5 8-239 15</inkml:trace>
  <inkml:trace contextRef="#ctx0" brushRef="#br0" timeOffset="16505.23">13525 5314 1252 0,'0'0'54'15,"0"0"93"-15,0 0 47 16,0 0-48-16,0 0-73 15,0 0-13-15,63 0-37 16,-69 0-23-16,-25 0-9 16,-23 0 9-16,-31 4 10 15,-22 3-9-15,-16 3 9 0,-8 1-10 16,-5 2-4 0,2 0 2-16,4 0 0 0,11 1 1 15,20-4-3-15,25 1 4 16,26-6 3-16,23-1-3 15,13 0 4-15,12-4-2 16,0 0 7-16,0 0-4 16,0 0 9-16,0 0-10 15,0 0 5-15,0 0-9 16,0 0-17-16,0-4-70 16,12-2-106-16,3-3-104 15,7-1-192-15</inkml:trace>
  <inkml:trace contextRef="#ctx0" brushRef="#br0" timeOffset="17079.66">12773 5223 776 0,'0'0'78'16,"0"0"-4"-16,0 0 22 0,0 0 7 16,0 0-87-1,0 0-14-15,-34-12-2 0,28 12 1 16,5 0 0-16,-1 0 7 15,2 0 53-15,0 0 67 16,0 0 0-16,0 0-32 16,0 0-10-16,0 0 18 15,0 0-17-15,0 0-35 16,0-1 11-16,6-4-30 16,3 3-5-16,-4 0-5 15,-2 0-20-15,-3 2-3 16,0 0 0-16,0 0 0 15,-6 0 0-15,-20 0 0 0,-14 2 0 16,-14 13 0 0,-5 4 0-16,-1 6 0 0,8 3 0 15,8 6 0-15,10 2 0 16,10-2 0-16,14-1-12 16,4-5-4-16,6-3 12 15,0-7 4-15,0-3 0 16,7-1 0-16,8-1 2 15,11 3-5-15,8 1-22 16,9 10-112-16,8 4-48 16,10 8-61-16,9 0-196 15</inkml:trace>
  <inkml:trace contextRef="#ctx0" brushRef="#br0" timeOffset="17713.34">13747 7435 1512 0,'0'0'11'16,"0"0"-5"-16,0 0 3 0,-101-71 39 16,47 71-4-1,-2 0-28-15,2 25-9 0,2 8-7 16,15 6-4-16,10 4-6 15,16-1-3-15,11-3-20 16,18-6 19-16,22-6 14 16,11-7 6-16,10-8 7 15,6-6 28-15,-1-3 11 16,-5-3 23-16,-13 0-14 16,-17 0 1-16,-16 0-29 15,-10 4-21-15,-5 10-12 16,-6 9-17-16,-26 8 16 15,-14 4-12-15,-9 2 13 0,-8-2 0 16,6-3-5 0,4-9-71-16,8-7-84 0,9-10-64 15,17-6-236-15</inkml:trace>
  <inkml:trace contextRef="#ctx0" brushRef="#br0" timeOffset="18163.63">14049 7725 1180 0,'0'0'36'0,"0"0"-32"15,83 52 37-15,-71-22 70 0,-6 10-2 16,-6 5-62-16,0 5-13 16,-1-1-15-16,-11-3-10 15,-3-5-3-15,6-12-3 16,1-10-3-16,4-13-1 15,-2-6-4-15,6-28-1 16,0-15 2-16,0-20-1 16,21-10 5-16,13-2 11 15,9 0 18-15,5 4 52 16,4 2 3-16,3 4-30 16,-2 3-6-16,-2 7-12 15,-11 9 2-15,-9 10-19 16,-10 15-11-16,-10 13-2 15,-7 6-6-15,-1 2-2 16,-2 18-21-16,4 17 10 0,2 9 11 16,1 5-1-16,-1-2-14 15,-5-4 3-15,-2-5-7 16,-18-7 0-16,-20-8-20 16,-9-6 4-16,-3-6-52 15,4-7-30-15,6-4-45 16,10 0-46-16,9 0-56 15,14-5-53-15,7-1-127 16</inkml:trace>
  <inkml:trace contextRef="#ctx0" brushRef="#br0" timeOffset="18472.39">14883 7923 1243 0,'0'0'55'16,"0"0"40"-16,0 0 70 15,0 0-23-15,0 0-65 16,0 0-57-16,-20-3-17 15,-2 23-2-15,0 7 0 0,-2 2-1 16,4 3-2 0,1 1-4-16,0-1-62 0,3-1-54 15,3-6-77-15,1-11-209 16,8-12-360-16</inkml:trace>
  <inkml:trace contextRef="#ctx0" brushRef="#br0" timeOffset="19783.46">14683 7931 1143 0,'0'0'0'0,"0"0"3"16,0 0 54-16,0 0 66 15,0 0-19-15,0 0-17 16,4-3 10-16,21 3-11 16,13 0-38-16,15 0-28 15,9 4-2-15,6-1 6 16,-2-1-2-16,-3 0-2 0,-7-1-11 16,-8 1-6-16,-15-1-3 15,-15-1-4 1,-17 2-51-16,-1-2-124 0,-18 0-228 15,-13-8-336-15</inkml:trace>
  <inkml:trace contextRef="#ctx0" brushRef="#br0" timeOffset="20291.43">15255 7599 1634 0,'0'0'23'0,"0"0"-15"0,0 0 53 15,89-29 43-15,-73 26-33 16,-4 1-49-16,0 2-7 16,0 0-12-16,5 0-2 15,5 0 7-15,6 0-5 16,3 5-2-16,5 4 4 15,-2 4-2-15,2 2-2 16,-3 6 3-16,-3 5-8 16,-7 8 4-16,-3 6-10 15,-5 11 7-15,-9 6-1 16,-6 4-2-16,-3 2 5 16,-24 3-8-16,-12 1 2 0,-8-4 0 15,-1-9-4-15,5-15-13 16,10-14 6-16,15-10 10 15,12-13 8-15,6-2 0 16,16-8 26-16,25-15 1 16,20-8 6-16,18 1-8 15,10-1-8-15,4 7-4 16,-8 6-13-16,-11 7-4 16,-8 7 1-16,-11 4-30 15,-10 0-68-15,-20 4-134 16,-11 10-153-16,-14-2-416 15</inkml:trace>
  <inkml:trace contextRef="#ctx0" brushRef="#br0" timeOffset="22474.69">13120 7241 712 0,'0'0'382'0,"0"0"-346"15,0 0 111-15,0 0 12 16,0 0-50-16,0 0-39 15,-30-51-35-15,33 51 0 16,19-2-10-16,19 1-8 0,20-3-5 16,21 2 2-16,16-2-8 15,20-7 5-15,19-1-2 16,20-8-4-16,17-2 15 16,14-6-6-16,9-2 8 15,0 0-1-15,-5 2-3 16,-4 2 0-16,-13 3 4 15,-15 5 7-15,-20 3-5 16,-23 7-13-16,-21 2 2 16,-24 5-11-16,-23-1 0 15,-20 2 0-15,-16 0-2 16,-10 0-9-16,1 9-3 0,0 5 3 16,1 4 7-1,4 2-7-15,4 1 9 0,5 3-2 16,4 1 5-16,4-3-3 15,2-4 1-15,-1-1-1 16,-4-3 1-16,-1 0 0 16,2 2 0-16,-1 1-1 15,4 3 1-15,4 4-2 16,2 7 1-16,2 2 0 16,-4 7-1-16,-1 5 1 15,-5 6-1-15,-5 8-3 16,-6 8 3-16,-4 6 1 15,-6 9-2-15,-4 5 0 0,0 8 2 16,0 4-1 0,0 5-4-16,-6 0-2 0,0-7-15 15,-4-10 8-15,-5-19 7 16,-12-12 0-16,-15-13-3 16,-18-11-10-16,-17-13 12 15,-20-9 0-15,-22-10 8 16,-21 0 3-16,-25-16-3 15,-20-12-3-15,-22-3 1 16,-18-7 2-16,-17 1 4 16,-11-2 0-16,-1 3-4 15,8 0-4-15,19-1 4 0,23 6 0 16,25-4 7 0,33 4-3-16,36 3-3 0,39-1 6 15,32-4-1-15,22-8 26 16,15-13 24-16,2-13-28 15,12-18-5-15,15-17-16 16,4-16-1-16,6-12-6 16,1 3-17-16,-4 17-76 15,-1 28-100-15,-5 31-161 16,-4 21-501-16</inkml:trace>
  <inkml:trace contextRef="#ctx0" brushRef="#br0" timeOffset="23653.61">25552 13321 1724 0,'0'0'20'0,"0"0"20"15,0 0 60-15,0 0-24 0,0 0-49 16,0 0-24-16,0 0-1 16,-136 8-2-16,51 26-1 15,4 11 0-15,14 9-2 16,21 9-20-16,30 2-21 16,16 0 1-16,32-2 23 15,30-2 18-15,11-3 2 16,10-7 5-16,-2-6 19 15,-11-13 34-15,-19-10 11 16,-17-8-33-16,-20-6-36 16,-11-1 0-16,-3 5 0 15,-17 7 0-15,-28 7 0 16,-20 1 0-16,-25-5 0 16,-10-4 0-16,-6-4-24 15,12-5-84-15,20-6-71 0,28-3-133 16,37 0-410-16</inkml:trace>
  <inkml:trace contextRef="#ctx0" brushRef="#br0" timeOffset="24022.71">25947 13496 1518 0,'0'0'66'0,"0"0"-6"16,0-82 162-16,-1 73-91 0,1 9-81 16,0 0-50-16,0 0 0 15,0 20 0-15,6 14 0 16,1 16 0-16,2 12 0 16,0 7 0-16,-5 4 0 15,1 0-10-15,-4-3-72 16,4-4-21-16,8-13-38 15,7-14 35-15,13-16 31 16,10-15 75-16,2-8 5 16,2-22 46-16,-2-17 78 15,-3-11-11-15,-5-4-42 16,-6-4-18-16,-4 4-35 0,-9 10-22 16,-3 7-1-16,-9 12-18 15,-4 9-59-15,-2 7-71 16,0 6-91-16,0 3-227 15</inkml:trace>
  <inkml:trace contextRef="#ctx0" brushRef="#br0" timeOffset="24671.92">26806 13637 1321 0,'0'0'229'16,"0"0"-200"-16,0 0 106 15,0 0 44-15,0 0-117 16,0 0-45-16,23-8-10 16,-23 13-7-16,1 11 0 15,-1 7 0-15,0 8-1 16,0 9 1-16,-12 7 0 15,-1 1-7-15,-2-1-23 16,0-6-15-16,3-8 0 16,3-11 12-16,6-9-5 15,3-10 17-15,0-3 21 16,9-6 22-16,11-21-7 16,11-13 0-16,5-7 10 0,8-6 21 15,1 4-7-15,3 2-2 16,-2 5 1-16,-1 6-16 15,-8 8-6-15,-5 8-9 16,-12 10-1-16,-5 9-6 16,-3 1 0-16,2 22-4 15,2 15-5-15,-3 9 2 16,-1 3-15-16,-7-4-20 16,-4-6-5-16,-1-10 4 15,3-8 13-15,5-9 15 16,9-7 15-16,10-5 9 15,8 0 1-15,7-1 3 0,2-12 27 16,-5-2 8-16,-5-1-10 16,-11 3-12-16,-13 7-8 15,-5 2-7-15,-5 4-11 16,-2 10-10-16,-18 22 6 16,-9 16 4-16,-11 8 0 15,-4-1-5-15,-2-2-14 16,6-7-62-16,10-7-61 15,12-12-160-15,18-15-208 16</inkml:trace>
  <inkml:trace contextRef="#ctx0" brushRef="#br0" timeOffset="25055.32">28566 13419 1538 0,'0'0'1'0,"0"0"-1"0,0 0 0 15,-56-78 38-15,26 78 23 16,-4 0-54-16,-1 21-6 16,-2 13 0-16,4 8 2 15,8 8-4-15,15 3 1 16,10-1-4-16,23-2-9 15,22-4 5-15,10-8 0 0,2-6 3 16,3-12 5 0,-1-8 4-16,-7-10-1 0,-7-2 16 15,-14 0 33-15,-16 0 32 16,-7 0-15-16,-8 3-44 16,-2 11-25-16,-21 9-8 15,-13 10 4-15,-11 3 8 16,-8 0-8-16,-4-4-38 15,0-4-102-15,7-10-37 16,16-8-186-16,27-10-254 16</inkml:trace>
  <inkml:trace contextRef="#ctx0" brushRef="#br0" timeOffset="25489.89">29293 13621 1653 0,'0'0'13'16,"0"0"-13"-16,0 0-19 16,85 22 19-16,-84 11 23 15,-1 14-16-15,0 10 2 16,-1 9-4-16,-12-3-1 16,0-5-4-16,3-11-4 15,1-16-93-15,6-14-28 0,3-17-19 16,0-8 85-16,15-28 59 15,15-20 4 1,10-12 32-16,14-9 60 0,5 0 14 16,6 2-9-1,2 3 2-15,-5 7-37 0,-2 6-16 16,-3 8-24-16,-5 12-6 16,-9 9-11-16,-8 10-4 15,-15 12 5-15,-9 4-3 16,-8 4-7-16,-3 9-17 15,0 18-8-15,0 11 22 16,-2 9 1-16,-16 1 1 16,-15 0-8-16,-14-7 7 15,-10-12-26-15,-7-12-31 16,-2-12-63-16,7-5-26 0,13 0-170 16,23-14-197-1</inkml:trace>
  <inkml:trace contextRef="#ctx0" brushRef="#br0" timeOffset="25814.89">30476 13876 1516 0,'0'0'96'0,"0"0"-84"16,0 0 52-16,0 0 55 15,0 0-119-15,0 0 6 16,23 55-6-16,-45-8 1 15,-5 1-1-15,1 2-4 16,0-4-72-16,5-5-151 16,9-9-241-16</inkml:trace>
  <inkml:trace contextRef="#ctx0" brushRef="#br0" timeOffset="26239.71">31037 13554 1692 0,'0'0'16'0,"99"-32"-16"15,-46 19-2-15,5 0 2 0,-3 1 25 16,-7 1 23-1,-16 4 8-15,-9 0-29 0,-13 7-18 16,-5 0-5-16,-1 3-4 16,-1 28-19-16,2 15 8 15,-1 16 8-15,-4 9-2 16,0 7 4-16,-9 2-5 16,-13-2 5-16,-7-11-1 15,0-10 1-15,0-13-1 16,8-17 2-16,11-10 2 15,7-11-1-15,3-6 4 16,20-1 31-16,21-16-21 16,22-5-9-16,10-2-5 15,6-1-1-15,-3 2 0 16,-10 3-9-16,-14 7-81 0,-10 7-140 16,-15 6-243-1</inkml:trace>
  <inkml:trace contextRef="#ctx0" brushRef="#br0" timeOffset="26957.8">27430 15415 1460 0,'0'0'106'16,"0"0"-18"-16,0 0 59 15,0-75 6-15,-7 67-85 16,-1 1-43-16,-3 7-25 16,-5 0 0-16,-5 9 0 15,-4 16-5-15,-1 11 1 16,6 6-5-16,9 4-7 15,11 4-10-15,6-1 16 0,33-1 10 16,15-2 3 0,8-7-3-16,1-9 4 0,-6-7 0 15,-10-9 3-15,-13-3 1 16,-8-4 1-16,-11 0 2 16,-8 2-5-16,-5 5-6 15,-2 6-1-15,-8 7-3 16,-23 2 1-16,-14 1 3 15,-13-3-2-15,-12-4-33 16,-3-6-50-16,0-8-109 16,6-9-77-16,16 0-197 15</inkml:trace>
  <inkml:trace contextRef="#ctx0" brushRef="#br0" timeOffset="27422.49">28082 15756 1550 0,'0'0'35'15,"0"0"-29"-15,0 0 11 16,0 0 125-16,0 0-87 16,0 0-53-16,33 39 2 15,-33 7 5-15,-5 7-5 16,-1 7 0-16,3 1-2 0,0-1-2 15,1-7-1-15,1-9-4 16,-2-11-33 0,3-16-72-16,-1-17-16 0,1-14 49 15,0-29 16-15,0-16-5 16,11-9 66-16,11-7 17 16,10-2 40-16,5-4 50 15,8 3-25-15,4 1 34 16,2 6-12-16,2 7-20 15,-1 10-48-15,-2 9-4 16,-2 12-15-16,-2 12-15 16,-7 10-2-16,-8 9 0 15,-8 2-3-15,-11 14-10 16,-11 20-10-16,-1 10 10 16,-7 10-3-16,-20 4-2 0,-4 0-8 15,-5-1-37-15,-2-7-20 16,-6-10-78-16,-3-10-8 15,-3-11-83-15,4-15-88 16</inkml:trace>
  <inkml:trace contextRef="#ctx0" brushRef="#br0" timeOffset="27648.56">29063 15900 1180 0,'0'0'84'0,"0"0"-79"15,121 1 138-15,-56-1 10 16,12 0-111-16,6-2-18 16,5-3-14-16,0-3-10 15,-7 2-8-15,-7 1-63 16,-7-1-164-16,-12-1-236 15</inkml:trace>
  <inkml:trace contextRef="#ctx0" brushRef="#br0" timeOffset="28074.67">29702 15625 1614 0,'0'0'203'0,"0"0"-203"15,102-69 0-15,-64 52 6 16,1 4 38-16,-1 6-23 16,-8 4-17-16,-9 3-2 15,-8 0-1-15,-4 0-2 16,-3 10-4-16,0 16-9 16,0 9 8-16,-3 8-4 15,-1 8-6-15,-2 4-2 16,0 2 8-16,0 0 4 0,-9 1 4 15,1 0 1-15,1-2 1 16,2-3 3-16,2-9-2 16,0-8-1-16,2-12 0 15,1-12 1-15,0-12-1 16,19 0 12-16,29-10 2 16,24-14-12-16,20 0-2 15,17-5 7-15,2 3-5 16,-1 1-1-16,-7 3-1 15,-8 3-6-15,-13 5-106 16,-17 2-118-16,-18 2-176 16,-29 0-476-16</inkml:trace>
  <inkml:trace contextRef="#ctx0" brushRef="#br0" timeOffset="28846.86">27209 14909 1676 0,'0'0'210'16,"0"0"-210"-16,0 0-22 16,0 0 20-16,131-46 2 15,-41 45 0-15,35 1 2 16,33 0 7-16,30 7 11 16,30 8-6-16,25 2 25 15,21 1-12-15,12 2-13 16,12-1-1-16,-8-4 12 15,-13-1-6-15,-29-1-16 16,-37-5-3-16,-40-2 0 16,-40 0 0-16,-33 3 0 15,-27 4 0-15,-17 8 0 16,-11 9 0-16,-7 10 0 0,-5 10 0 16,-2 11 0-16,-4 10 0 15,3 11 0-15,1 4 0 16,2 5 0-16,9 3-4 15,2 0-8-15,3 1 4 16,1-1 5-16,-6-1-1 16,-9-3-4-16,-10-6 0 15,-9-11-18-15,-2-12-10 16,-21-14 15-16,-13-13 11 16,-13-5 9-16,-15-4 1 15,-16-4 0-15,-20-4 0 16,-26-2 0-16,-27-3-1 0,-29-2-2 15,-24 2 2 1,-29 2 1-16,-21 1 1 0,-20 0-1 16,-23 1-3-16,-15-4 3 15,-17 4 1-15,-13-1 11 16,-2 4-1-16,8-2 7 16,21-3 9-16,38-8-12 15,35-6-13-15,43-14-2 16,37-29 2-16,28-21 9 15,18-18 2-15,16-27 3 16,25-26-4-16,29-14-12 16,33-13-6-16,17-3-17 15,47 0-63-15,25 4-111 16,22 2-214-16,16 0-504 16</inkml:trace>
  <inkml:trace contextRef="#ctx0" brushRef="#br0" timeOffset="31726.79">20061 15311 1475 0,'0'0'63'0,"0"0"-60"15,0 0 37-15,-14 89 72 16,8-9-27-16,3 16-33 16,1 9-22-16,2 7-7 15,0-2-11-15,0 2 0 16,0-3-4-16,0-3-6 15,0-6-2-15,0-11 0 16,0-14 1-16,0-17-1 16,0-17-10-16,0-19-101 15,0-22-137-15,0-11-114 16,-6-32-250-16</inkml:trace>
  <inkml:trace contextRef="#ctx0" brushRef="#br0" timeOffset="32076.91">19736 15732 29 0,'0'0'1170'16,"0"0"-1084"-16,0 0 5 15,0 0 67-15,0 0-76 0,0 0-23 16,30-98 5 0,-3 69 15-16,10-3-5 0,6 1-9 15,2 2-6-15,-2 7-28 16,-5 6-31-16,-7 8 0 16,-3 8 0-16,-1 1 0 15,4 26 0-15,7 14 0 16,5 11 0-16,5 6 0 15,1 1-27-15,-1-3-56 16,-5-9-118-16,-9-8-42 16,-4-14-154-16,-9-16-386 15</inkml:trace>
  <inkml:trace contextRef="#ctx0" brushRef="#br0" timeOffset="33479.06">11867 6890 1017 0,'0'0'123'0,"0"0"-1"15,0 0 89-15,0 0-62 16,0 0-27-16,0 0-36 16,114 5-32-16,-40 3-2 15,9 1 0-15,13 0-19 16,8-1-7-16,15 1-26 15,14-5 0-15,0 2 0 16,-12-1 0-16,-24 0 0 16,-26 1 0-16,-28-3 0 0,-17 0 0 15,-17-1-35-15,-9-2-212 16,-8 0-128-16,-20-15-520 16</inkml:trace>
  <inkml:trace contextRef="#ctx0" brushRef="#br0" timeOffset="33838.37">12802 6662 1509 0,'0'0'16'0,"0"0"-5"0,0 0 34 16,0 0 44-16,-94-17-45 15,31 29-21-15,-10 10-9 16,-2 4-8-16,4 6-6 16,7 1 0-16,6 0 0 15,4 3 5-15,-3-2-3 16,-3 0 0-16,-2 0-1 16,5-5 1-16,14-3-2 15,22-5-1-15,19-4 1 16,4 0 7-16,31-1 82 0,6-2-31 15,1 1-30 1,0 2-7-16,-7 2-21 0,-6 5-19 16,-11 2-126-16,-4-1-218 15,-6-4-541-15</inkml:trace>
  <inkml:trace contextRef="#ctx0" brushRef="#br0" timeOffset="34781.87">11753 6938 1181 0,'0'0'43'0,"-86"-14"17"16,2 9 105-16,-28 2-58 0,-31 3-39 15,-27 0 3-15,-34 0-10 16,-29 0-18-16,-25 0 2 16,-24 0-27-16,-12 8 16 15,-12 4-8-15,-2-1-8 16,9-5-12-16,12-6-5 16,12 0 9-16,11-15-2 15,15-6-8-15,14-4-2 16,27 1 2-16,29 0 0 0,27 2 7 15,26 2-6 1,25 0 16-16,22 1-2 0,21 2-7 16,13 1 6-16,11 4-4 15,10 2-2-15,3 4-7 16,0 0 2-16,-7 4-3 16,-8 2 0-16,-7 0 0 15,-8 0-3-15,-7 0 3 16,-2 0 0-16,5 0-1 15,5-1-1-15,6-2 1 16,5 0-1-16,5-2 2 16,-3-3 1-16,7 2 2 15,3 0 2-15,5 1-5 16,5 2 0-16,10 1 0 16,5 2 0-16,2 0-31 15,0 0-84-15,8 0-67 16,11 6-154-16,2 3-357 0</inkml:trace>
  <inkml:trace contextRef="#ctx0" brushRef="#br0" timeOffset="36749.61">21683 15312 1446 0,'0'0'32'15,"0"0"-29"-15,16 107 13 16,-7-34 29-16,-4 11-21 16,-5 3-21-16,0 6-3 15,0-2 0-15,1-1-38 16,4-4-63-16,2-10-61 16,-1-10-72-16,0-22-120 15</inkml:trace>
  <inkml:trace contextRef="#ctx0" brushRef="#br0" timeOffset="37021.97">21603 15237 974 0,'0'0'3'16,"0"0"-3"-16,80 18 7 15,-69 2-6-15,-6-1-1 16,-5 0-23-16,0-3-51 16,0-4-18-16,0 1-32 15,0-5-2-15,0-4 58 16,2-1 45-16,1-3 23 16,0 0 39-16,1-7 16 15,2-4-18-15,6-2-37 0,0 2-31 16,3 4-158-16</inkml:trace>
  <inkml:trace contextRef="#ctx0" brushRef="#br0" timeOffset="37170.53">21721 15323 385 0,'0'0'34'15,"-82"-15"13"-15,38 12 1 16,3 3-35-16,6 0-13 15,9 0-133-15</inkml:trace>
  <inkml:trace contextRef="#ctx0" brushRef="#br0" timeOffset="38251.65">11765 8822 1118 0,'0'0'101'0,"0"0"28"16,137 0 9-16,-44 0-25 15,20 0-13-15,11-4-21 0,9-3-11 16,15 1-24-16,8 0-2 15,5 4-20-15,0 2-17 16,-12 0 6-16,-20 0-9 16,-25 7-2-16,-34 3-6 15,-26-2-15-15,-22 1-52 16,-18-1-101-16,-4-4-84 16,-16-4-102-16,-20-1-167 15</inkml:trace>
  <inkml:trace contextRef="#ctx0" brushRef="#br0" timeOffset="38617.64">12705 8526 1176 0,'0'0'9'15,"0"0"25"-15,0 0 36 16,0 0 13-16,-125-9-44 16,62 26-28-16,-3 6-3 15,-2 2-2-15,5 3-4 16,9 1 0-16,12 0 2 16,13-1 6-16,9-2 8 0,11-4 7 15,8-3 1-15,1-5-9 16,0-3 17-16,0-2-5 15,1-2 18-15,5 0-5 16,5 4-17-16,8 11-5 16,5 12-20-16,4 13 2 15,-1 9-2-15,-9 6-10 16,-9 2-123-16,-9-11-256 16,0-7-790-16</inkml:trace>
  <inkml:trace contextRef="#ctx0" brushRef="#br0" timeOffset="39522.28">11829 8701 786 0,'0'0'26'16,"0"0"-18"-16,0 0 120 15,0 0 53-15,0 0-106 16,0 0-54-16,12 2 17 15,-55 2 63-15,-27-4-31 16,-22 0-24-16,-29 0-20 16,-27 0 7-16,-21 0-6 15,-29 0-6-15,-30-4-5 16,-32 3 0-16,-25 1-16 16,-13 0 1-16,-6 9 0 0,-2 4 4 15,6 2-5-15,17-3 3 16,14-3-3-16,25-4 5 15,17-5-5-15,18 0 4 16,21-2-6-16,24-12 4 16,21 1 4-16,18 1 10 15,7 1 19-15,18 3-19 16,6-2 2-16,12 1-1 16,13-1-9-16,11 0-2 15,9 1 7-15,12-1-4 16,2-2 2-16,4-1 4 15,3 0-1-15,-2 2-10 0,-3 1 4 16,2 3-5-16,-4 1-2 16,5 5-1-16,4-1 0 15,0 2-5-15,3 0 2 16,-6 0-1-16,-5 0-31 16,-11 0-20-16,-9 0-25 15,-1 0-35-15,3 0-21 16,12 0-216-16,10-12-268 15</inkml:trace>
  <inkml:trace contextRef="#ctx0" brushRef="#br1" timeOffset="44525.4">8971 4478 294 0,'0'0'989'0,"0"0"-871"0,0 0 107 16,0 0-33-16,0 0-115 16,0 0-32-16,15-44-13 15,-25 27-1-15,-3 3-10 16,-1-1 2-16,-2 0-23 15,-2 2 0-15,-2 3 0 16,-2 1 0-16,1 1 0 16,2 5 0-16,1 1 0 15,1 2 0-15,1 0 0 16,-2 5 0-16,0 12 0 16,-2 6 0-16,0 2 0 15,-1 4 0-15,-1-3 0 16,5-1 0-16,-2 1 0 15,8-2-12-15,5 1-7 16,3-2 4-16,3 0-14 0,0-1 9 16,3-3-6-1,11 0 4-15,4-7 6 0,0-5 2 16,4-7 14-16,2 0 3 16,1-10 6-16,1-16 0 15,-1-6 13-15,-1-8 14 16,1-4-1-16,-4 1-7 15,-3-1 0-15,-2 5-25 16,-4 10-3-16,-4 8 0 16,1 10 0-16,-6 7 0 15,1 4 0-15,2 6 0 16,7 21 0-16,7 14-4 0,8 9-24 16,7 3-54-16,5 0-37 15,3-5-58-15,8-9-106 16,5-6-284-16</inkml:trace>
  <inkml:trace contextRef="#ctx0" brushRef="#br1" timeOffset="45725.03">8551 5709 1232 0,'0'0'68'16,"0"0"65"-16,0 0 38 0,0 0-35 16,0 0-49-16,0 0-40 15,4-16-4-15,-2 16-14 16,-1 0-29-16,2 11 0 15,0 9-6-15,0 6 6 16,2 8 2-16,-2 5-2 16,4 9 0-16,1 5 0 15,-1 4 3-15,3 1-2 16,-1-1-1-16,2-5-7 16,-3-2-7-16,0-10 4 15,-2-7-3-15,-1-11 4 16,-2-8 8-16,1-10 1 15,1-4 2-15,2 0 7 16,5 0 3-16,4-12-10 16,-2-2 10-16,4-2 7 0,-3-1 2 15,1-1 0-15,-1-1 1 16,3-1-12-16,0-1 6 16,4 1-7-16,2 1-9 15,0 2 0-15,1 3 0 16,-2 2 0-16,-4 2 0 15,-4 4 0-15,-3 2 0 16,-6 2 0-16,0 2 0 16,3 0 0-16,6 7 0 15,4 15 0-15,-1 6 0 16,0 4 0-16,-6 5 0 16,-6 2 0-16,-3 4 0 0,-3 3 0 15,-6-3-23-15,-19-4-15 16,-11-9-4-16,-12-12-1 15,-12-13-4-15,-8-5-8 16,-1-9 17-16,5-16-10 16,10-5-29-16,14-2-18 15,10-1-57-15,14 2-116 16,14 6-203-16</inkml:trace>
  <inkml:trace contextRef="#ctx0" brushRef="#br1" timeOffset="46447.1">9148 7965 864 0,'0'0'75'0,"0"0"45"15,0 0 117-15,0 0-81 16,7-75-33-16,-1 59 19 15,-2-1 0-15,-4 3-45 16,0 0-26-16,0-1-51 16,-10 3-20-16,-11 0 0 15,3 5 0-15,-3 6 0 0,0 1 0 16,1 8 0-16,-2 22 0 16,0 15 0-16,1 15 0 15,8 7 0-15,10 8 0 16,3-2 0-16,24-5 0 15,22-10 0-15,20-16 0 16,7-15-8-16,18-13-52 16,19-14-88-16,17-8-253 15</inkml:trace>
  <inkml:trace contextRef="#ctx0" brushRef="#br1" timeOffset="55384.54">12676 16402 1022 0,'0'0'353'0,"0"0"-209"16,0 0 93-16,-14-82-45 15,0 60-103-15,-5-2-79 16,-3 0-10-16,-5-1 0 16,-3 1 0-16,-1 0 0 0,-4 1 0 15,1 2 0-15,-4 1 0 16,1 6 0-16,0 6 0 15,3 8 0-15,2 0 0 16,1 18 0-16,3 13 0 16,-2 8 0-16,3 7 0 15,3 6 0-15,-1 4 0 16,2 2 0-16,7 0 0 16,1-4 0-16,9-3 0 15,6-4 0-15,0-5 0 16,11-9 0-16,14-3 0 15,6-12 0-15,7-6 0 16,5-12 0-16,0 0 0 16,3-23 0-16,-1-17 0 0,0-16 0 15,-7-12 0-15,-6-9 0 16,-10-3 0-16,-10 8 0 16,-7 9 0-16,-4 15 0 15,-1 18 0-15,0 16 0 16,2 11 0-16,6 3 0 15,8 29 0-15,9 17 0 16,8 15 0-16,6 10 0 16,5 2 0-16,4-3 0 15,4-4 0-15,6-13 0 16,5-8 0-16,0-12-107 16,-4-11-83-16,-1-12-35 15,-4-10-72-15,7 0-303 0</inkml:trace>
  <inkml:trace contextRef="#ctx0" brushRef="#br1" timeOffset="55866.09">13510 16598 1170 0,'0'0'242'15,"0"0"-184"-15,0 0 148 16,0 0-110-16,102 0-82 16,-55 0 6-16,4 5-4 15,-1-1-8-15,0-1-8 16,-2 2-2-16,-6-5-60 16,-7 0-130-16,-8 0-218 15</inkml:trace>
  <inkml:trace contextRef="#ctx0" brushRef="#br1" timeOffset="56085.14">13380 16372 252 0,'0'0'1564'16,"0"0"-1537"-16,0 0 22 15,0 0 64-15,99-22-87 16,-42 22-26-16,7 6 0 15,8 4 2-15,3-1-4 16,3-6-8-16,4 2-36 16,5-2-51-16,5-1-76 15,7 2-66-15,9 1-277 16</inkml:trace>
  <inkml:trace contextRef="#ctx0" brushRef="#br1" timeOffset="56385.86">15211 15986 1662 0,'0'0'88'0,"0"0"-69"16,0 0 63-16,0 0-25 15,-6 130-26-15,-15-37 1 16,-1 23-25-16,4 9-5 16,1 16-2-16,11 6-69 15,6-8-265-15,13-5-346 16</inkml:trace>
  <inkml:trace contextRef="#ctx0" brushRef="#br1" timeOffset="58188.78">11837 16137 1321 0,'0'0'82'16,"0"0"89"-16,-82-96 12 0,64 71-86 15,3 2-19 1,12 2-13-16,3 0-15 0,0-2-50 16,21-2 0-16,7-3 0 15,14-4 0-15,10-3 0 16,9 2 0-16,6 2 0 16,5 2 0-16,4 7 0 15,3 5 0-15,8 6 0 16,5 5 0-16,6 5 0 15,-4 1 0-15,-6 0 0 16,-7 12 0-16,-3 9 0 16,-7 9 0-16,2 10 0 15,-4 10 0-15,0 11 0 16,-4 12 0-16,-7 11 0 16,-12 10 0-16,-19 6 0 0,-21 10 0 15,-9 2 0 1,-43 7 0-16,-24-3 0 0,-18-5 0 15,-22-11 0-15,-14-18 0 16,-9-21 0-16,-8-22 0 16,3-25 0-16,6-14-32 15,8-27-11-15,6-29 6 16,12-21 2-16,10-18 29 16,14-16 6-16,18-12-2 15,18-6 2-15,22-13 2 16,21 0-2-16,12 13-4 15,41 13-78-15,25 20-48 0,24 20-86 16,16 10-70-16,4 12-117 16</inkml:trace>
  <inkml:trace contextRef="#ctx0" brushRef="#br1" timeOffset="58521.41">12793 14408 1493 0,'0'0'72'16,"0"0"-51"-16,0 0 75 15,0 92-14-15,-1-20-36 16,-7 11-23-16,-1 12-11 16,-7 9-4-16,-4 4-5 15,-2 5-2-15,0-5 1 16,5-8-2-16,4-9 0 16,4-12 0-16,1-16-1 15,-2-14-70-15,-1-19-162 16,1-17-227-16,0-13-570 15</inkml:trace>
  <inkml:trace contextRef="#ctx0" brushRef="#br1" timeOffset="58821.53">12489 15395 1038 0,'0'0'19'15,"0"0"60"-15,0 0 103 16,-26 83-107-16,26-60-54 16,0-2-14-16,12-1 30 15,16-3 2-15,5-6 9 16,5-5 17-16,-2-6 5 16,-1 0 13-16,-1-7 7 0,2-14-25 15,3-9-11-15,6-5-31 16,1-3-16-16,5 4-4 15,-3 6-3-15,-2 6-2 16,-7 5-111-16,-3 5-209 16,-5 2-618-16</inkml:trace>
  <inkml:trace contextRef="#ctx0" brushRef="#br1" timeOffset="61522.28">5693 4768 360 0,'0'0'55'16,"0"0"-51"-16,0 0-3 16,0 0 11-16,0 0 9 0,0 0 9 15,0 0 6-15,-34 0-13 16,34 0 5-16,0 0 97 16,0 0 23-16,0 0-31 15,0-2 27-15,0 2 10 16,0 0-17-16,0-3-21 15,0 3-18-15,0-4-9 16,0 0-10-16,0 3-8 16,0-2-21-16,0 1 3 15,0 2-17-15,0 0-9 16,0 0-15-16,0 0 2 0,0 0-7 16,0 0-7-1,0 0 0-15,-3 0 0 0,-11 0 0 16,-8 0 0-16,0 0 0 15,-1 0 0-15,4 0 0 16,7 0 0-16,3 0 0 16,9 0 0-16,0 0 0 15,0 2 0-15,0-2 0 16,0 0 0-16,0 0-4 16,0 0-68-16,0 1-74 15,0 6-66-15,0 5-21 16,0 0-107-16,19 2-207 15</inkml:trace>
  <inkml:trace contextRef="#ctx0" brushRef="#br1" timeOffset="63029.26">4728 15874 1705 0,'0'0'132'0,"0"0"-23"16,-10-84-8-16,-10 67-101 0,-7 6 0 15,-6 11 0-15,-7 0 0 16,0 21 0-16,6 12 0 16,7 9 0-16,15 3 0 15,12 1 0-15,7-2 0 16,29 0 0-16,12-3 0 15,11-3 0-15,10-6 0 16,13-8 0-16,3-2 0 16,-1-5 0-16,-10-2 0 15,-17 0 0-15,-18 4 0 16,-21 4 0-16,-17 7 0 16,-1 7 0-16,-34 7 0 15,-14-2 0-15,-15-1 0 0,-11-6 0 16,2-3 0-16,3-6 0 15,11-8 0-15,12-3 0 16,15-10 0-16,13-3 0 16,5-2 0-16,8 0 0 15,2-15 0-15,3-1 0 16,0-2 0-16,0-6-52 16,8 4-87-16,6 0-91 15,6 3-18-15,5 2-151 16,7 2-438-16</inkml:trace>
  <inkml:trace contextRef="#ctx0" brushRef="#br1" timeOffset="63616.68">4731 15941 139 0,'0'0'0'15</inkml:trace>
  <inkml:trace contextRef="#ctx0" brushRef="#br1" timeOffset="64044.47">4731 15941 1152 0,'64'32'151'15,"-30"-35"30"-15,-8 3 67 16,-10 0-104-16,-7 0-82 0,-3 0-22 15,-6 13-20 1,3 14-18-16,-3 14-2 0,0 12 6 16,0 8-5-16,0 7-2 15,0 6 0-15,0 2 1 16,0-4-1-16,0-7-2 16,0-15-13-16,-18-17-1 15,-4-16-6-15,-7-17-12 16,-2 0 26-16,-2-32 9 15,0-14 1-15,2-14 3 16,4-3-2-16,6-6 4 16,9 5-3-16,12 7 19 15,0 7 15-15,9 8 4 16,17 11-11-16,5 15-30 16,14 16 0-16,7 4 0 15,3 26 0-15,0 8-15 16,-7 4-45-16,-2-2-56 0,-2-1-151 15,3-2-173-15</inkml:trace>
  <inkml:trace contextRef="#ctx0" brushRef="#br1" timeOffset="64734.57">5687 16595 1210 0,'0'0'465'0,"0"0"-436"16,0 0 49 0,0 0 73-16,0 0-69 0,0 0-50 15,-15 102-32-15,-3-56 0 16,3 2 0-16,-1 2 0 16,4-3 0-16,0-1 0 15,2-3 0-15,-1-9 0 16,2-6 0-16,2-10 0 15,2-8 0-15,2-8 0 16,2-2-5-16,1-19 5 16,0-9 5-16,3-11-5 15,16-3 0-15,15-7 0 16,8-2 0-16,9-2 0 16,4 1 0-16,-1 3 0 15,3 2 0-15,-4 5 0 0,-1 9 0 16,-5 5 0-16,-4 11 0 15,-9 9 0-15,-7 7 0 16,-6 1 0-16,-2 14 0 16,-4 15 0-16,-4 8 0 15,-5 8 0-15,-6 1 0 16,0 2 0-16,-6-4 0 16,-12 1 0-16,-2-7 0 15,1-6 0-15,5-9 0 16,4-8 0-16,9-11 0 15,1-4 0-15,0 0 0 16,3-1 0-16,16-13 0 0,9-5 0 16,10-4 0-16,-1 4 0 15,3 5 0-15,-1 9 0 16,4 5 0-16,0 0 0 16,-1 8 0-16,-4 17 0 15,-4 8 0-15,-9 9 0 16,-7 4 0-16,-13 9 0 15,-5-1 0-15,-30 3 0 16,-27-1 0-16,-21-13 0 16,-17-11 0-16,-8-12 0 15,3-16 0-15,12-4-108 16,21-6-157-16,21-16-29 16,28-7-256-16</inkml:trace>
  <inkml:trace contextRef="#ctx0" brushRef="#br1" timeOffset="65279.57">6751 16852 545 0,'0'0'964'0,"0"0"-907"0,0 0 62 16,77-90 79-16,-46 64-78 15,2-1-76-15,0 0-44 16,-3 3 0-16,-5 4 0 16,-3 3 0-16,-5 4 0 15,-1 6 0-15,-4 4 0 16,0 3 0-16,0 0 0 15,6 5 0-15,-3 16 0 16,7 11 0-16,-5 9 0 16,-2 7 0-16,-8 8 0 15,-7 4 0-15,0 3 0 16,-12 0 0-16,-12-5 0 16,-7 1 0-16,-3-6 0 15,-6-3 0-15,-4-9 0 0,4-16 0 16,3-8 0-16,11-10 0 15,13-5 0-15,10-2 0 16,3 0 0-16,6 0 0 16,27-2 0-16,17-10 0 15,13-3 0-15,6-1 0 16,2 0 0-16,-1-1 0 16,-7 1 0-16,0 2 0 15,-10 3 0-15,-5 4 0 16,-2 5-102-16,3 0-308 15,2 2-347-15</inkml:trace>
  <inkml:trace contextRef="#ctx0" brushRef="#br1" timeOffset="65490.52">7899 16964 1729 0,'0'0'5'0,"0"0"3"15,107-23-9-15,-72 18 1 16,-1 0-46-16,-1 1-76 16,1-3-125-16,1-1-376 0</inkml:trace>
  <inkml:trace contextRef="#ctx0" brushRef="#br1" timeOffset="66045.78">8257 16752 1584 0,'0'0'143'0,"0"0"-134"15,0 0-3-15,85-65 128 16,-58 51-19-16,-2 2-62 15,-1 2-50-15,-6 2-3 16,1 2 0-16,-5 1 0 0,-4 4 0 16,2 1 0-16,2 0 0 15,3 0 0-15,5 13 0 16,3 5 0-16,-1 3 0 16,-7 2 0-16,-6-5 0 15,-8 3 0-15,-3 3 0 16,0 3 0-16,0 4 0 15,-12 3 0-15,-3 0 0 16,0 0 0-16,-3-2 0 16,0-6 0-16,-1-1 0 15,0-4 0-15,2-6 0 16,1-4 0-16,5-3 0 16,5-5 0-16,3-1 0 15,3-2 0-15,0 0 0 0,0 0 0 16,0 0 0-16,0 0 0 15,0 1 0-15,0-1 0 16,0 0 0-16,0 1 0 16,-4 2 0-16,1-1 0 15,0 1 0-15,0 1 0 16,3-3 0-16,0 1 0 16,0-2 0-16,0 0 0 15,0 1 0-15,9-1 0 16,4 0 0-16,-1 0-88 15,3 0-221-15,3-16-436 16</inkml:trace>
  <inkml:trace contextRef="#ctx0" brushRef="#br1" timeOffset="66997.71">6743 16730 174 0,'0'0'706'16,"0"0"-579"-16,0 0 62 15,100-53-12-15,-73 41-86 16,-6 0-68-16,-8 0-20 15,-4 2-3-15,-6 5-87 0,-3 0-83 16,0 5 40-16,0 0 48 16,0 0 82-16,0 0 82 15,6 0 50-15,3 8 44 16,3 6-39-16,3 5-2 16,3 6 3-16,-2 7-48 15,2 11-17-15,-3 10-29 16,0 11-25-16,-6 15-19 15,-3 17 0-15,-6 15 0 16,0-3 0-16,0-2 0 16,-9-12 0-16,-3-18 0 15,-1-9 0-15,-1-18-31 16,2-20-88-16,3-19-67 16,0-10-53-16,0-30 13 15,2-18-41-15,4-13 4 0,3-11-59 16,0-5 16-16,0-8 306 15,0-2 232-15,3 6 11 16,0 8 8-16,7 9 51 16,-2 8-89-16,2 5-43 15,2 1-37-15,3 1-1 16,4 1-32-16,7 0-10 16,0 3-29-16,4 4-29 15,0 7-32-15,1 8 0 16,-3 4 0-16,-3 8 0 0,-1 6 0 15,-5 4 0 1,-4 4 0-16,0 0 0 0,-2 7 0 16,5 12 0-16,6 9 0 15,0 5 0-15,3 6 0 16,1 1 0-16,-4 4 0 16,-2 2 0-16,-10 4 0 15,-6 0 0-15,-6-5 0 16,0-3 0-16,-9-8 0 15,-13-7 0-15,-8-8 0 16,-9-10 0-16,-8-6 0 16,-7-3 0-16,-1 0-17 15,4 0-47-15,11-12-58 16,13-4-64-16,12-1 22 0,15-1-75 16,3-4-231-16</inkml:trace>
  <inkml:trace contextRef="#ctx0" brushRef="#br1" timeOffset="67598.81">8311 16648 1273 0,'0'0'159'0,"0"0"-96"16,0 0 130-16,0 0-37 15,0 0-95-15,89-69-10 16,-80 64-4-16,-1 4-19 16,-2 1-12-16,-1 0-16 15,1 0 0-15,-1 0 0 16,1 11 0-16,0 11 0 16,-2 8 0-16,-2 10 0 15,-2 8 0-15,0 10 0 0,0 9 0 16,-2 1 0-16,-8 5 0 15,1-1 0-15,-6-2 0 16,0-4-5-16,-3-6 4 16,-3-13-3-16,2-8 0 15,0-14-1-15,8-10 0 16,7-8-2-16,4-7 7 16,0 0 7-16,13-4 3 15,24-9-3-15,13-4-6 16,12 0 0-16,14 0 4 15,9 1-5-15,4 3 0 16,4 4 0-16,-6 1 0 0,-5-1-4 16,-10 2-57-16,-14 0-98 15,-14-6-68-15,-14-7-165 16,-13-10-593-16</inkml:trace>
  <inkml:trace contextRef="#ctx0" brushRef="#br1" timeOffset="68055.49">8745 16484 1625 0,'0'0'44'16,"0"0"-43"-16,0 0 72 15,88-19 6-15,-55 19-68 16,7 0-8-16,9 0 7 16,11 4 4-16,7 3 33 15,9-1 19-15,5 3-23 16,2-2-12-16,-1 6-31 16,-9 7 0-16,-10 6 0 15,-14 12 0-15,-16 13 0 16,-14 15 0-16,-8 16 0 15,-11 10 0-15,0 16 0 0,-21 13 0 16,-9 8 0 0,-4 4 0-16,-1-1 0 0,2-13 0 15,8-10 0-15,3-14 0 16,4-18 0-16,-3-16 0 16,-1-17 0-16,-5-13 0 15,0-12 0-15,-12-10-44 16,-7-6-20-16,-17-3-24 15,-19 0-82-15,-16-10-39 16,-17-9-150-16,-9-11-356 16</inkml:trace>
  <inkml:trace contextRef="#ctx0" brushRef="#br1" timeOffset="68898.32">5857 15908 1199 0,'0'0'103'0,"0"0"-13"15,0 0 101-15,0 0-14 16,0 0-108-16,0 0-53 15,-19-12-4-15,-34 12 4 16,-15 1-2-16,-5 2-7 16,-2 0-3-16,8-3-4 15,12 0 0-15,15-3 3 16,8-6 6-16,13 1 29 16,7-1 25-16,6 1-27 15,3 1-36-15,3 3 0 16,0 1 0-16,0 1 0 15,0 2 0-15,0 0 0 16,0 0 0-16,0 20 0 0,-3 27 0 16,-6 28 0-16,-1 27 0 15,-1 19 0-15,-2 13 0 16,2 3 0-16,4 3 0 16,1-6 0-16,3-8 0 15,-3-5 0-15,0-8 0 16,-2-16 0-16,-2-15 0 15,4-18 0-15,2-19 0 16,4-11 0-16,0-10 0 16,0-7 0-16,1-2 0 15,10-4 0-15,2 2 0 16,5-1 0-16,9-2 0 16,6 2 0-16,8-6 0 15,4 0 0-15,1-6-48 0,4 0-262 16,6-19-483-16</inkml:trace>
  <inkml:trace contextRef="#ctx0" brushRef="#br1" timeOffset="70986.61">13558 17674 1782 0,'0'0'204'0,"0"0"-143"15,0 0-61-15,0 0 0 16,0 0 0-16,0 0 0 15,0 0 0-15,30 59 0 16,-30-21 0-16,-3 7 0 16,-10 2 0-16,0-1 0 15,2 0 0-15,5-7 0 16,6-6 0-16,0-6 0 0,7-10 0 16,16-7 0-16,6-10 0 15,9 0 0-15,6-15 0 16,3-11 0-16,3-6 0 15,1-2 0-15,0 5 0 16,1-1 0-16,-3 5 0 16,-1 7 0-16,-4 4 0 15,-12 8 0-15,-11 6 0 16,-5 0 0-16,-5 6 0 16,-1 22 0-16,-4 11 0 15,-3 6 0-15,-3 5 0 16,0-4 0-16,-21-5 0 15,-7-8 0-15,-6-11 0 0,-1-8 0 16,2-13 0-16,5-1 0 16,3 0 0-16,3-12 0 15,3-9 0-15,5-6-126 16,11 0-124-16,3-2-17 16,17 5-310-16</inkml:trace>
  <inkml:trace contextRef="#ctx0" brushRef="#br1" timeOffset="71254.63">14689 18073 880 0,'0'0'178'0,"0"0"-70"16,0 0 123-16,0 0-58 16,0 0-123-16,0 0-38 15,85-22 3-15,-45 13-3 16,-1-5-12-16,-5-3-23 16,-7 0-111-16,-11 0-225 15,-11 5-405-15</inkml:trace>
  <inkml:trace contextRef="#ctx0" brushRef="#br1" timeOffset="71421.48">14601 17844 875 0,'0'0'691'0,"0"0"-668"16,110-24-7-16,-59 17 95 15,9-3-111-15,-1-2-17 16,-1-8-74-16,0-5-136 15,2-5-279-15</inkml:trace>
  <inkml:trace contextRef="#ctx0" brushRef="#br1" timeOffset="71594.14">15498 17578 1472 0,'0'0'81'16,"0"0"-68"-16,8 76 183 15,0-31-52-15,1 8-87 16,1 5-30-16,-4 1-16 16,-2-2-11-16,-1 1-6 15,-3-5-100-15,2-4-206 16,-2-3-366-16</inkml:trace>
  <inkml:trace contextRef="#ctx0" brushRef="#br1" timeOffset="71938.55">16025 17445 1807 0,'0'0'26'16,"0"0"-26"-16,0 0-9 15,0 0 7-15,0 0-84 16,0 0-118-16,69 43-180 16,-65-9-550-16</inkml:trace>
  <inkml:trace contextRef="#ctx0" brushRef="#br1" timeOffset="72074.25">16168 17976 814 0,'0'0'756'0,"0"0"-721"16,-30 85-28-16,-8-55 26 0,-10 3-33 16,-9 3-60-16,-2-4-334 15</inkml:trace>
  <inkml:trace contextRef="#ctx0" brushRef="#br1" timeOffset="73356.74">18401 17452 791 0,'0'0'904'15,"0"0"-804"-15,39-83-15 16,-39 59 12-16,-1 2-27 16,-22 6-70-16,-8 6 0 15,-12 10 0-15,-4 0 0 16,-3 16 0-16,2 12 0 15,12 5 0-15,11 6 0 0,19 2-10 16,6 3-4-16,27 0 14 16,20 1 2-16,13-8 0 15,4-4 5 1,-3-6-2-16,-10-10 3 0,-12-5-8 16,-14-5 0-16,-14-1 0 15,-7 1 0-15,-4 3 0 16,0 10 0-16,-1 7 0 15,-16 7 0-15,-5-2 0 16,-8-2 0-16,-6-8 0 16,-7-9 0-16,-4-8-79 15,0-5-71-15,2 0-87 16,10-15-24-16,15-6-74 16,18 0-118-16</inkml:trace>
  <inkml:trace contextRef="#ctx0" brushRef="#br1" timeOffset="73892.36">18908 17774 1470 0,'0'0'88'0,"0"0"-66"16,0 0 157-16,0 0-41 15,0 0-113-15,0 0-21 16,65 104 3-16,-65-60-6 0,0 1-1 16,0 2 2-16,-5-9-2 15,-4-6-13-15,0-12-43 16,6-9-82-16,3-11-1 16,0-5 117-16,2-24 17 15,15-12 10-15,6-8-5 16,-2-4 37-16,1-7 54 15,0 1-7-15,1-1-31 16,5-3 22-16,1 1-22 16,1 3 4-16,-5 13-28 15,-1 5-29-15,-4 8 0 16,-3 11 0-16,2 0 0 0,-5 7 0 16,-4 10 0-16,-2 1 0 15,-1 4 0-15,5 0 0 16,7 7 0-16,8 10 0 15,3 9 0-15,-3 6 0 16,-9-1 0-16,-9 8 0 16,-9-8 0-16,-3 3 0 15,-23-4 0-15,-3-4 0 16,-6-2 0-16,-3-4 0 16,0-8-51-16,1-2-93 15,0-7-140-15,5-3-53 16,16 0-224-16</inkml:trace>
  <inkml:trace contextRef="#ctx0" brushRef="#br1" timeOffset="74164.35">19814 17850 1288 0,'0'0'327'0,"0"0"-324"15,0 0 94-15,0 0 115 0,0 0-186 16,0 0-18 0,74-51 0-16,-42 42-2 0,4-4-6 15,11 2-8-15,11-1-73 16,11 1-122-16,10 1-90 15,7 0-198-15,-6 3-329 16</inkml:trace>
  <inkml:trace contextRef="#ctx0" brushRef="#br1" timeOffset="74520.78">20782 17481 1453 0,'0'0'21'16,"0"0"-9"-16,0 0 19 0,0 0 189 16,0 0-86-1,0 0-79-15,3-39-40 0,-27 41-9 16,-12 16 4-16,-12 6 2 16,-5 10-5-16,-1 5-7 15,3 6 1-15,9 5-2 16,7-6 1-16,15-5-3 15,10-5 3-15,10-6-1 16,4-11 2-16,23-4 6 16,13-6 8-16,8-4 4 15,12-3-3-15,10 0-8 16,0-7-7-16,2-6-1 0,-2-7-29 16,-6-2-90-16,-3-3-161 15,-8-3-2-15,-12 0-176 16,-13 2-276-16</inkml:trace>
  <inkml:trace contextRef="#ctx0" brushRef="#br1" timeOffset="74675.59">21079 17529 1166 0,'0'0'401'16,"0"0"-399"-16,0 0-2 16,0 0 41-16,-57 80 6 15,48-29-17-15,6 5-14 16,3 5-10-16,0 1-6 15,0-2-17-15,9-3-98 0,9-9-119 16,3-15-307 0</inkml:trace>
  <inkml:trace contextRef="#ctx0" brushRef="#br1" timeOffset="75124.67">21034 17268 1566 0,'0'0'4'15,"0"0"0"-15,91-41 84 16,-61 32 25-16,2-1-77 0,1 1-7 16,3 0 3-16,4 0-16 15,4 6 4-15,8-1 11 16,4 4-7-16,7 0-14 15,-2 6 20-15,-3 16 1 16,-10 11-18-16,-7 9-13 16,-11 6 0-16,-10 11 0 15,-14 11 0-15,-6 12 0 16,-1 10 0-16,-20 6 0 16,-8 0 0-16,-2-1 0 15,-4-8 0-15,3-13 0 16,6-13 0-16,4-16 0 15,5-13 0-15,0-9 0 16,-4-11 0-16,-3-2-4 0,-5-4 1 16,-10-3 1-16,-5 2 0 15,-6-3-13-15,-10 2-24 16,-9-2-44-16,-16-4-50 16,-20 0-55-16,-21 0-61 15,-10-13-312-15</inkml:trace>
  <inkml:trace contextRef="#ctx0" brushRef="#br1" timeOffset="76040.24">18252 16791 1534 0,'0'0'82'0,"0"0"-22"16,0 0 112-16,0 0-57 16,0 0-59-16,0 0-37 15,-64-12-14-15,6 12-1 16,-5 0-4-16,2 0 0 16,4 0 0-16,11 0 0 15,12 0 0-15,8 0 0 16,15 0 0-16,9 0 0 15,2 0 0-15,0 0 0 16,0 0 0-16,0 0 0 0,0 2 0 16,0 0 0-16,3 9 0 15,1 11 0-15,-1 14 0 16,-3 19 0-16,0 15 0 16,0 18 0-16,0 18 0 15,-11 10 0-15,-2 3 0 16,-3 1 0-16,1-9 0 15,-3-8 0-15,2-8 0 16,-5-11 0-16,0-3 0 16,2-11 0-16,2-11 0 0,5-15 0 15,8-15 0 1,4-9 0-16,0-7 0 0,0-3 0 16,1-6 0-16,19 2 0 15,18-4 0-15,16-2 0 16,18-5 0-16,10-14 0 15,22-7-23-15,29-5-526 16</inkml:trace>
  <inkml:trace contextRef="#ctx0" brushRef="#br1" timeOffset="91391.36">8177 15579 1237 0,'0'0'93'16,"0"0"-46"-16,0 0 111 16,0 0-31-16,0 0-45 15,0 0-19-15,0 0-2 16,0 0 0-16,-74-36-33 15,74 79-11-15,11 17 12 16,8 10-17-16,8 11-5 16,4 2-6-16,7 0 0 15,1 0 5-15,-4-1-6 16,-2-11-3-16,-12-9-1 16,-6-13-11-16,-9-18-47 0,-5-11-87 15,1-12-125 1,1-8-180-16</inkml:trace>
  <inkml:trace contextRef="#ctx0" brushRef="#br1" timeOffset="91722.11">8078 16208 1523 0,'0'0'56'15,"0"0"-42"-15,0 0 73 16,0 0-5-16,0 0-76 16,0 0-3-16,0 0 3 0,0 0 0 15,2 0 12-15,14 8 17 16,9 8-16-16,9 2-6 16,8 3 11-16,6-1 34 15,0-3-7-15,2-6-15 16,-6-8-26-16,-4-3-10 15,-10-5 0-15,-5-18 0 16,-4-12 0-16,-2-9 0 16,-5-6 0-16,4 1-7 15,-2 3-124-15,5 8-112 16,9 12-284-16</inkml:trace>
  <inkml:trace contextRef="#ctx0" brushRef="#br1" timeOffset="94259.74">26234 15574 1488 0,'0'0'35'15,"83"-54"-7"-15,-34 18-20 16,4-11 30-16,8-11 2 16,9-6-27-16,6-7-4 15,9 0-2-15,6 7 39 16,10 13-13-16,10 13-2 16,5 12-10-16,6 8-17 15,4 7-3-15,-3-2-1 0,4 0 0 16,3-1 2-16,1 0-2 15,-1 2 3-15,3 5 0 16,8 7-3-16,-1 0-3 16,3 10 3-16,-7 6-6 15,-7 2 4-15,-2-1 2 16,-3-3 0-16,-7-2 3 16,-5-1 2-16,-7-1-3 15,-3 5 2-15,-3 4-1 16,-4 5-3-16,-7 6-4 15,-9 3-1-15,-5 5 2 16,-6 2 0-16,1 1 2 16,-5 1 0-16,-2 1 1 15,-2 1 1-15,-3 2 0 0,-6-3 1 16,-8-6-1-16,-10-2-1 16,-8-6 0-16,-9 2 0 15,-2-1 0-15,-7 2 0 16,1 4-2-16,-4 5 2 15,2 0 0-15,0 5 0 16,-3 1 0-16,-3 3 0 16,0 3-1-16,0 1 1 15,-16 5-3-15,-12 7 2 16,-11 0-4-16,-10 4 4 16,-10-2 1-16,-8-5 1 0,-8 2 6 15,-10-2-7-15,-6-3 1 16,-4-4-1-16,-12-8 1 15,-14-8 5-15,-12-5-6 16,-18-6 0-16,-8-4 0 16,-8-6-1-16,-12-2 1 15,-9-12 0-15,-25-5 0 16,-29-8 5-16,-25-23-5 16,-27-13-1-16,-24-7 1 15,-11-6 7-15,-2 0-7 16,10 1-4-16,18 0 4 15,21 0 7-15,21-7-7 16,23-10-10-16,30-9-10 0,36-7 12 16,31-3 8-1,26-5 6-15,29-8 4 0,23-14-6 16,21-8 8-16,21-4-8 16,21-4-3-16,15-1-1 15,36-3-85-15,23 2-279 16</inkml:trace>
  <inkml:trace contextRef="#ctx0" brushRef="#br1" timeOffset="102049.39">5444 4417 730 0,'0'0'45'0,"0"0"49"15,0 0 83-15,0 0-34 16,0 0-51-16,0 0-23 16,0 0 4-16,0 0-23 15,-28-33-18-15,11 32 22 16,2 1-17-16,-4 0-1 16,-5 5-15-16,-6 15-1 15,-1 11-5-15,-2 13-6 16,0 12-1-16,3 14-8 15,2 4 0-15,7 6 8 16,3 0-7-16,6-7-1 16,5-6 1-16,5-11-1 0,2-3 1 15,0 0 0 1,14-2-1-16,13 2 2 0,4-6 2 16,2-5-2-16,7-7 1 15,-1-6 1-15,0-7 1 16,-2-8 1-16,3-4 1 15,-1-5 4-15,3-5 3 16,-5 0 11-16,-4 0 2 16,-8 0-1-16,-8 0-2 15,-8 0-5-15,-4-3-4 16,-5 1 0-16,0-2-15 16,0-2-6-16,0-1-12 0,0-4-24 15,-4 0-15-15,-2-6-24 16,2-2-45-16,2-4-39 15,2 0-229-15,0-1-122 16</inkml:trace>
  <inkml:trace contextRef="#ctx0" brushRef="#br1" timeOffset="102489.84">5453 5046 1182 0,'0'0'84'0,"0"0"30"0,0 0 66 16,0 0-70-1,0 0-46-15,0 0 7 0,-12-26-15 16,12 26-17-16,0 0-21 16,12 9-9-16,-2 10 3 15,4 3-9-15,4 7 0 16,1 8-2-16,-1 4 2 15,7 6 0-15,-1 3-1 16,6-4-2-16,-2 4 1 16,-1-1-1-16,-3-6 2 15,-8-2-2-15,-8-6 0 16,-8-6-1-16,-3-7-6 16,-18-4 6-16,-10-4-7 15,-8-6 8-15,0-5-11 0,0-3 5 16,1 0-9-16,8 0-7 15,7-9-10-15,7 3-9 16,7-4-22-16,9 3-24 16,0-4-2-16,9 4-70 15,16 1-121-15,5 4 36 16,0 2 67-16,-2 0-32 16,-1 0-183-16</inkml:trace>
  <inkml:trace contextRef="#ctx0" brushRef="#br1" timeOffset="102965.63">5693 5559 465 0,'0'0'339'16,"0"0"-211"-16,0 0 92 0,0 0-78 15,0 0-26-15,0 0-47 16,6-64 4-16,-19 53-14 16,-4 2-1-16,-8-1-13 15,-5 1-4-15,-6 3-6 16,-1 1-1-16,0 5-12 15,1 0-12-15,0 11-4 16,0 20-3-16,0 14 13 16,-4 14-12-16,0 11 2 15,2 7-4-15,4 4 1 16,3 5-3-16,5 1-1 16,9 0 0-16,11-7 1 0,6-7 2 15,6-8-1-15,22-5 2 16,8-8 0-16,5-9 3 15,4-9-1-15,0-7 1 16,-5-4 0-16,-5-8 22 16,-7-2-2-16,-4-4-6 15,-9-3-5-15,-2-3-9 16,-7 0 6-16,2-3-8 16,-2 0 0-16,-5 0-1 15,1 0 0-15,-2 0-3 16,0 0 0-16,0 0-8 15,0-6-2-15,0 0-18 16,-2-4-41-16,-5-2-33 0,-1 0-85 16,2-5-38-1,3 1-222-15,3 2-402 0</inkml:trace>
  <inkml:trace contextRef="#ctx0" brushRef="#br1" timeOffset="103319.49">5472 6358 1032 0,'0'0'227'15,"0"0"-195"-15,0 0 112 16,0 0-20-16,0 0-61 0,0 0 5 16,-43-32 14-16,43 32-7 15,0 0-19-15,0 7-11 16,6 10-20-16,9 7-4 15,1 2 0-15,2 2-8 16,3 0-6-16,0 0 0 16,1 0-2-16,-5-1-5 15,-1-1 0-15,-4 1 0 16,-6 0 0-16,-3-1 0 16,-3-4 0-16,0-2 0 15,-16-4 0-15,-5-3-6 16,-6-2-32-16,-3-3-34 15,-1-3-20-15,-2-2-70 16,3-1-27-16,-1 2-97 16,11-4-133-16,10 1-328 0</inkml:trace>
  <inkml:trace contextRef="#ctx0" brushRef="#br1" timeOffset="103743.67">5568 6723 1196 0,'0'0'51'16,"0"0"-19"-16,0 0 127 15,0 0-98-15,0 0-5 0,-108-35-10 16,62 35 6 0,-5 11-7-16,-7 14-27 0,-3 11 19 15,-3 14-8-15,-3 12-13 16,10 16-13-16,2 22 4 15,4 13-5-15,8 12-1 16,6 9-1-16,7 0-1 16,7-1-5-16,7-3-2 15,10-12 1-15,6-10 1 16,8-13 1-16,20-9 5 16,15-15 1-16,2-10 2 15,4-14 3-15,-1-13 10 16,-2-8 16-16,-7-6 2 15,-5-6-7-15,-4-2-3 16,-3-2-15-16,-5 0-5 0,-1-4-2 16,-6-3-2-1,-9 2-1-15,0-5-23 0,-6 0-35 16,0 0-98-16,0 0-76 16,0 0-136-16,0-5-350 15</inkml:trace>
  <inkml:trace contextRef="#ctx0" brushRef="#br1" timeOffset="104119.32">5302 8274 1321 0,'0'0'77'0,"0"0"-75"16,0 0 47-16,0 0 15 16,0 0-46-16,0 0 13 15,-49-22-3-15,49 35-9 16,3 5 23-16,10 5-1 16,4 1 6-16,5 1-12 15,3 1-9-15,1 0 0 16,-2 3-8-16,0-1-4 15,-7 3-9-15,-9 2 0 16,-5-1-4-16,-3 0-1 16,-5-1-3-16,-15-3-3 0,-4-3-19 15,0-2-26 1,-3-4-35-16,-3-7-26 0,5-4-50 16,1-6-158-16,13-2-311 15</inkml:trace>
  <inkml:trace contextRef="#ctx0" brushRef="#br1" timeOffset="105644.23">5193 8933 144 0,'0'0'264'16,"0"0"-160"-16,0 0-16 16,0 0 15-16,0 0-17 15,0 0-7-15,0 0-32 16,36-33 15-16,-36 23 4 16,0 0 41-16,0 4-32 15,-4 1-41-15,-7 5 7 0,-5 0-15 16,-8 0-9-16,-7 21-3 15,-11 16 1-15,-3 17 0 16,-7 16 10-16,1 11-4 16,8 17-4-16,7 6-9 15,15 2-3-15,17-2-2 16,4-7-1-16,22-7-4 16,15-6 3-16,1-7-1 15,-4-5 3-15,5-5-1 16,1-2 0-16,0-5 1 15,4-6-2-15,2-11 7 16,-4-11 24-16,-4-10 13 16,-12-11-11-16,-8-8-15 0,-9-3-16 15,-8 0-3-15,-1 0-51 16,0-11-17-16,0-5-52 16,0 2-79-16,-4-5 8 15,4-1-197-15</inkml:trace>
  <inkml:trace contextRef="#ctx0" brushRef="#br1" timeOffset="106017.39">5264 9785 1366 0,'0'0'85'16,"0"0"-68"-16,0 0 70 16,0 0-28-16,0 0-3 15,0 0-41-15,-8-16-15 16,8 33 0-16,0 7 12 16,9 8-6-16,4 7-3 15,1 12-3-15,-1 9 0 16,1 5 2-16,-3 0-2 15,-8-1 1-15,-3-7-1 16,0-10 0-16,-20-11-1 0,-4-9-8 16,-6-8-1-1,2-2-36-15,-2-3-17 0,-1 0-30 16,2-3-34-16,1 0-49 16,8-1-25-16,1-2 30 15,5-1-106-15,4-1-177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25:18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5047 10764 1258 0,'0'0'128'0,"0"0"-118"15,0 0 28-15,0 0 1 16,0 0-15-16,-88-17-8 16,39 10-1-16,-5-1-13 15,-1-3 11-15,-3 0 4 16,-6-5 3-16,-11-4-4 15,-13-5 4-15,-3-6-9 16,-6-5-1-16,2-1-5 16,1-3 1-16,6 2 7 15,4 1 17-15,11 3 3 16,9-1 6-16,6 0-9 0,1-1-1 16,2-3-2-16,0-6-5 15,-2 0-7-15,2-1-3 16,0-2 1-16,-2 1 2 15,3 2-3-15,2 1-5 16,9 2-3-16,7 0-2 16,6-2 1-16,8 1 13 15,1-2 1-15,3 3 0 16,3 0-9-16,-4-2-3 16,1-3 0-16,-3-2-1 15,-3-2-3-15,-1 5 1 16,7 2-2-16,0 5 10 0,6 6-2 15,5-1-8-15,1 1 0 16,1-4 0-16,2 0 0 16,0-4 0-16,0-2 0 15,-3 1 0-15,-1 0 0 16,1 0 0-16,0 1 0 16,0-1 0-16,4 2 0 15,2-3 0-15,0 0 0 16,0-4 0-16,0 0 0 15,2 0 0-15,1 1 0 0,-3-2 0 16,0 1 0 0,0-4 0-16,0 1 0 15,0 0 0-15,0 1 0 0,0 1 0 16,0 3 0-16,0-1 0 16,0-2 0-16,1-5 0 15,-1-1 0-15,0-3 0 16,0 1 0-16,0 1 0 15,-1 1 0-15,-1 0 0 16,2 1 0-16,0-4 0 16,0 0 0-16,3-1 0 15,5-2 0-15,1-2 0 16,-2-3 0-16,-1-4 0 0,-1-1 0 16,1 0 0-1,2 3 0-15,0 1 0 0,4 3 0 16,0 0 0-16,1 2 0 15,1 3 0-15,5 0 0 16,2-2 0-16,3 2 0 16,-3-5 0-16,4 1 0 15,-1-2 0-15,-2 0 0 16,1 0 0-16,4-1 0 16,1-3 0-16,6 5 0 15,1 0 0-15,2 7 0 16,-3 3 0-16,2 1 0 15,0 2 0-15,-5-1 0 16,-1 0 0-16,0 0 0 16,-2 1 0-16,2 2 0 0,1 4 0 15,2 1 0-15,0 4 0 16,1 0 0-16,2 1 0 16,-5 1 0-16,5 6 0 15,-3-2 0-15,0 5 0 16,-2-1 0-16,2 1 0 15,-2 1 0-15,-1 0 0 16,1 3 0-16,-2-1 0 16,-4 1 0-16,0 1 0 15,-2 0 0-15,-1 2 0 16,-1 1 0-16,0 4 0 16,-3 1 0-16,4 1 0 0,-1-2 0 15,0 1 0 1,4 0 0-16,-1 2 0 0,3-1 0 15,-6 2 0-15,1 0 0 16,-4 3 0-16,2 1 0 16,-4-1 0-16,5 1 0 15,0-3 0-15,1 2 0 16,2-2 0-16,-6 3 0 16,0 1 0-16,-6 3 0 15,-2-2 0-15,-7 4 0 16,3-3 0-16,0 1 0 15,4 0 0-15,1-3 0 16,1 1 0-16,1 0 0 16,-4-1 0-16,0 4 0 0,-3 1 0 15,-3 0 0-15,0 2 0 16,3-3 0-16,-1 3 0 16,1-5 0-16,4 0 0 15,0 1 0-15,1-3 0 16,5 2 0-16,-2-2 0 15,-1 1 0-15,1-1 0 16,0 0 0-16,-2-1 0 16,-1 0 0-16,-1 6 0 15,-2-2 0-15,-2 1 0 16,-3 1 0-16,-2 1 0 0,1 1 0 16,-2 0 0-1,0 0 0-15,0 0 0 0,0 0 0 16,1 0 0-16,3 0 0 15,-2 0 0-15,4 0-52 16,-3 0-146-16,0 0-75 16,-3 0-134-16,0 0-449 15</inkml:trace>
  <inkml:trace contextRef="#ctx0" brushRef="#br0" timeOffset="556.27">4525 4550 267 0,'0'0'631'0,"0"0"-624"15,0 0 134-15,-100 0-39 16,78 0-69-16,4 0-25 16,9 0 0-16,6 0 8 15,3 0 12-15,0 0 49 16,0 0 3-16,0 0-9 15,0 0 6-15,0 0-20 16,0 0 15-16,0 0 11 16,0 0-15-16,0 0-13 15,0 0-1-15,0 0-10 16,3 0-29-16,6 0-8 16,1 0-3-16,2 0 0 0,9 0-1 15,10 0 16 1,11-4-3-16,12-3-16 15,9 1 0-15,-1-4 0 0,-2-2 0 16,-2 1 0-16,-7 0 0 16,-11 3 0-16,-9 5 0 15,-11 0 0-15,-7 3 0 16,-5 17 0-16,-1 24 0 16,-6 15 0-16,-1 17 0 15,-1 8 0-15,-15 6 0 16,-1-4 0-16,4-10 0 15,5-14 0-15,1-16 0 0,4-15 0 16,-1-12 0-16,4-10 0 16,0-3 0-1,0-3 0-15,0 0 0 16,0 0 0-16,0 0 0 0,0 0-72 16,0 0-111-16,0-12-246 15,13-5-608-15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25:34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 2571 180 0,'0'0'701'0,"0"0"-693"0,119-61 6 16,-68 43 9-16,10 2 10 15,7 4-28-15,6 1-3 16,6 5 3-16,14 1-5 16,3 4-1-16,6 1-9 15,6 0-20-15,6 15-37 16,7 13-99-16,6 14-15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27:36.6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19375 13808 1548 0,'0'0'326'0,"0"0"-262"16,0 0 28-16,103-51-75 15,-50 35-17-15,2 2 0 16,-2 3 0-16,-4 4 0 15,-4 4 0-15,1 3 0 0,4 0 0 16,6 8 0-16,6 15 0 16,5 6 0-16,-3 10 0 15,-4 8 0-15,-8 12 0 16,-8 8 0-16,-9 14 0 16,-7 14 0-16,-7 14 0 15,-2 12 0-15,-5 7 0 16,-5 0 0-16,-9-5 0 15,0-11 0-15,-14-8 0 16,-20-18 0-16,-14-16 0 16,-22-18 0-16,-15-26 0 0,-15-26 0 15,-10-12 0 1,-10-43 0-16,1-21-55 0,3-15-19 16,16-9 27-16,18-8-2 15,22-4-13-15,26-4-18 16,18 0 19-16,16 5 4 15,11 10-44-15,25 20-44 16,12 26-67-16,9 30-241 16,8 25-142-16</inkml:trace>
  <inkml:trace contextRef="#ctx0" brushRef="#br0" timeOffset="1147.85">17381 16861 1405 0,'0'0'25'0,"81"-70"29"15,-35 32 92 1,-3 1-61-16,2 0-60 0,-5 3 3 16,2 1 0-16,10-1-7 15,12 1-12-15,18 2 9 16,20 1-6-16,20 5-4 15,17 2 9-15,7 1 17 16,3 3 3-16,-3 6-6 16,2 3-18-16,4 1 1 15,0 4-5-15,3 5-6 16,5 0 0-16,-10 0 4 16,1 15-7-16,-8 2 3 15,-3 5-3-15,2 5 12 16,-5 7-12-16,-1 7 0 15,-2 6 0-15,-1 4 0 0,-3 7 0 16,-8 5 0-16,-4 6 0 16,-9 6 0-16,-7 6 0 15,-4 4 0-15,-9 7 0 16,-8 8 0-16,-7 6 0 16,-16 4 0-16,-16 7 0 15,-15-1 0-15,-19 2 0 16,-8 5 0-16,-8-6 0 15,-29 0 0-15,-24 3 0 16,-26 6 0-16,-28 6 0 16,-32-2 0-16,-34-10 0 15,-36-27-16-15,-34-24-19 0,-25-25-15 16,-19-25 5-16,-16-19 19 16,-11-43 5-16,-3-40 0 15,1-40-22-15,10-28-2 16,20-14 18-16,22-8-30 15,28-1 5-15,38 0 44 16,33-3 8-16,34-7 8 16,27 2-8-16,29 9-85 15,23 15-170-15,26 22-190 16</inkml:trace>
  <inkml:trace contextRef="#ctx0" brushRef="#br0" timeOffset="3537.69">18212 17239 479 0,'0'0'1361'0,"0"0"-1236"15,0 0-43-15,0 0-82 16,0 0 0-16,0 0 0 16,0 0 0-16,40 102 0 15,-30-52 0-15,-4 4 0 16,-3 4 0-16,-3 4 0 0,0 4 0 16,0 2 0-16,0-1 0 15,-4-3 0-15,1-11 0 16,1-15 0-16,-2-14-52 15,4-24-85-15,-4 0 39 16,-1-30 52-16,-2-16 36 16,2-12 10-16,5-6 85 15,0 1 25-15,15 0 7 16,20 4-86-16,12 6-31 16,8 2 0-16,6 4 0 15,4 1 0-15,0 4 0 16,1 6 0-16,-6 4 0 15,-10 11 0-15,-12 5 0 0,-12 6 0 16,-8 6 0-16,-10 2 0 16,-7 2 0-16,-1 0 0 15,0 5 0-15,-4 19 0 16,-19 10 0-16,-8 9 0 16,-5 7 0-16,-1 5 0 15,0-2 0-15,7-7 0 16,7-9 0-16,10-11 0 15,12-9 0-15,1-5 0 16,3-7 0-16,19-2 0 16,6-3 0-16,4 0 0 15,5-8 0-15,2-4 0 0,2-1 0 16,-2 4 0-16,-4 0 0 16,-9 6 0-16,-6 3 0 15,-10 0 0-15,-4 0 0 16,-6 20 0-16,0 14 0 15,-3 14 0-15,-24 8 0 16,-16 9 0-16,-14-5 0 16,-10-6 0-16,-9-10 0 15,3-11 0-15,-3-11 0 16,7-10 0-16,11-4 0 16,10-8 0-16,10-3 0 15,10-14 0-15,8-8 0 16,4 1 0-16,7-2 0 0,1 2 0 15,6 7 0-15,2 2 0 16,0 4 0-16,0 5 0 16,0 4 0-16,0 2 0 15,0 0-194-15,2 0-129 16,9 14-154-16,-1 0-542 16</inkml:trace>
  <inkml:trace contextRef="#ctx0" brushRef="#br1" timeOffset="11842.97">1441 15134 1263 0,'0'0'337'0,"0"0"-206"0,37 79-3 15,-33-65 15-15,-1-8-98 16,-3-2-45-16,2-4 0 16,-1 0 0-16,-1-17 0 15,2-16 0-15,1-16 0 16,1-10 0-16,1 0 0 16,5 1 0-16,-1 8 0 15,6 8 0-15,-5 11 0 16,1 9 0-16,-1 14 0 15,2 8 0-15,2 7 0 16,5 29 0-16,5 12 0 0,6 13 0 16,4 5 0-16,5 5 0 15,4 1 0-15,0-9 0 16,0-13 0-16,-7-15 0 16,-9-17 0-16,-10-18 0 15,-8-3 0-15,-4-30 0 16,-3-15 0-16,-2-11 0 15,0-1 0-15,3 6 0 16,6 12 0-16,4 14 0 16,2 16 0-16,9 12 0 15,9 14 0-15,6 29 0 16,5 15 0-16,-3 6 0 16,-4-2 0-16,-4-9 0 0,-6-8 0 15,-8-15 0 1,-7-13 0-16,-6-17-178 0,0-3-208 15,-2-26-303-15</inkml:trace>
  <inkml:trace contextRef="#ctx0" brushRef="#br1" timeOffset="12185.59">2497 15034 672 0,'0'0'659'0,"80"-43"-465"15,-38 28-16-15,-2 4 25 16,-4 5-96-16,-5 3-73 15,-4 3-34-15,-3 0 0 16,-3 11 0-16,-5 10 0 16,-1 6 0-16,-2 9 0 0,-2 13 0 15,-5 8 0-15,2 5 0 16,-4-1 0-16,-4 1 0 16,0-4 0-16,0-5 0 15,-15-14 0-15,1-12 0 16,-6-13 0-16,-6-14-12 15,-8-3-10-15,-5-25 11 16,-4-13 3-16,3-8-33 16,8-8-28-16,9-3 5 15,9-2-33-15,11 1-26 16,3 1 4-16,23 9-91 16,18 8-66-16,12 11-73 15,10 13-55-15</inkml:trace>
  <inkml:trace contextRef="#ctx0" brushRef="#br1" timeOffset="12536.14">3165 15015 475 0,'0'0'197'0,"0"0"-53"15,0 0 133-15,0 0-108 16,0 0-12-16,0 0-23 16,16 5-27-16,-16-5-17 15,0 0-17-15,0 0-19 16,0 0-18-16,0 9-22 15,8 11-14-15,5 11 0 16,5 9 0-16,4 5 0 0,8 3 1 16,3 2-1-1,3-1 4-15,-2-4-2 16,-4-8-1-16,-6-9 3 0,-9-12 17 16,-2-10 9-16,-5-6 9 15,-2-19-21-15,-2-20-18 16,-1-17 0-16,-3-12 0 15,0-15 0-15,0-3 0 16,0 1 0-16,0 6 0 16,7 13 0-16,10 12 0 15,5 15-45-15,2 13-106 16,7 21-165-16,10 5-186 16</inkml:trace>
  <inkml:trace contextRef="#ctx0" brushRef="#br1" timeOffset="13344.5">4544 14870 1621 0,'0'0'169'15,"0"0"-145"-15,0 0-12 16,0 0 99-16,69 80-71 16,-69-46-34-16,-12 4 1 15,-15 5-5-15,-11-4-2 16,-3-3-3-16,4-10-12 16,7-8-46-16,17-8 11 15,11-7 32-15,2-3 18 0,18 0 13 16,15-17 16-16,9-6 45 15,7-8-29-15,-6-2-4 16,-1-3-41-16,-6-1 0 16,-5 3 0-16,0 3 0 15,-2 5 0-15,-1 6 0 16,0 8 0-16,-4 6 0 16,-6 5 0-16,-6 1 0 15,-3 0 0-15,-9 14 0 16,0 11 0-16,0 11 0 15,-9 3 0-15,-6 1 0 16,6-8 0-16,3-4 0 0,3-9 0 16,3-8 0-16,0-4 0 15,0-7 0-15,14 0 0 16,8-4 0-16,9-12 0 16,5 2 0-16,0-2 0 15,-3 3 0-15,0 4 0 16,-11 3 0-16,-4 5 0 15,-9 1 0-15,-8 0 0 16,-1 9 0-16,0 17 0 16,-1 12 0-16,-11 6 0 15,-6 4 0-15,2 0 0 16,-1-4 0-16,-4-6 0 16,3-9 0-16,-4-8 0 15,6-11-91-15,2-8-52 16,5-2-27-16,5-11-6 0,4-14-157 15,0-9-138-15</inkml:trace>
  <inkml:trace contextRef="#ctx0" brushRef="#br1" timeOffset="13638.8">5501 14750 387 0,'0'0'734'15,"0"0"-621"-15,0 0-62 0,0 0 27 16,0 0-52 0,0 0 10-16,-85 16 3 0,55 18-7 15,7 5 1-15,4 2 4 16,8 0 7-16,7-1-13 16,1-7-21-16,3-5-8 15,0-5 1-15,13-9 0 16,8-8 1-16,5-5 1 15,9-1 0-15,6-4-5 16,4-9-6-16,5-4-40 16,2-1-64-16,-2-1-127 15,-6 1-118-15</inkml:trace>
  <inkml:trace contextRef="#ctx0" brushRef="#br1" timeOffset="13803.98">5614 14911 991 0,'0'0'163'16,"0"0"-18"-16,0 106-36 15,0-60-90-15,3 0-19 16,3 0-11-16,12-7-142 16,7-3-114-16,11-8-444 15</inkml:trace>
  <inkml:trace contextRef="#ctx0" brushRef="#br1" timeOffset="13974.21">5951 15017 902 0,'0'0'196'0,"88"-40"-148"16,-36 28 3-16,-7 5 50 15,-6 1-57-15,-5 4-44 16,-8 2-76-16,-3 0-184 15,3-5-324-15</inkml:trace>
  <inkml:trace contextRef="#ctx0" brushRef="#br1" timeOffset="14327.58">6473 14816 1134 0,'0'0'125'15,"0"0"-63"-15,0 0 61 16,0 0-87-16,0 0-36 16,0 0 1-16,-48 25 1 15,41 3 7-15,6 4 8 16,1 3 4-16,0 0-6 16,5-2-6-16,7-3-2 15,2-3-5-15,4-9 0 16,4-7 5-16,2-6-2 15,1-3-5-15,4-2 5 0,-4 0-1 16,-3 0-4 0,-4-6 0-16,-3-1 0 15,-3 2-7-15,0 2-14 0,-3 2-17 16,-3 1 2-16,-3 0 5 16,0 0-38-16,1 4-70 15,1 8-19-15,-2 3-65 16,3-4-138-16</inkml:trace>
  <inkml:trace contextRef="#ctx0" brushRef="#br1" timeOffset="14643.8">6634 14826 812 0,'0'0'215'15,"0"0"-178"-15,0 0 56 16,0 0 14-16,-21 81-6 16,17-23-26-16,2 11 4 15,2 9-29-15,0-3-13 16,0-4-23-16,0-4-11 15,0-9-3-15,0-4 0 16,0-7-31-16,0-11-63 16,0-11-58-16,0-8-107 15,0-9-124-15,0-8-321 0</inkml:trace>
  <inkml:trace contextRef="#ctx0" brushRef="#br1" timeOffset="15620.85">5408 14732 1307 0,'0'0'241'16,"0"0"-197"-16,0 0 58 15,15 76 47-15,-15-35-89 16,0 10-35-16,-13 7-21 16,-4 4 1-16,1 1-3 15,4-5 4-15,-3-7-6 16,9-11-3-16,-2-15-18 15,5-10 8-15,3-8-5 16,0-7 13-16,0-9 5 0,3-18 4 16,11-12 0-16,5-11 1 15,2-7 3-15,0-3 17 16,3 6-3-16,4 1 1 16,5 10 1-16,6 3 2 15,1 5-5-15,5 6-21 16,-5 7 0-16,-4 8 0 15,-12 7 0-15,-5 4 0 16,-7 3 0-16,-3 0 0 16,-6 7 0-16,-3 13 0 15,0 9 0-15,0 2 0 16,0 3 0-16,0 5 0 16,0 0 0-16,-3-3 0 0,-3-7 0 15,-6-5 0-15,-4-15-4 16,-11-6-40-16,-9-3-14 15,-4-15-36-15,3-13-91 16,7-5-107-16,16-5-331 16</inkml:trace>
  <inkml:trace contextRef="#ctx0" brushRef="#br1" timeOffset="16111.87">6864 14452 833 0,'0'0'461'0,"0"0"-334"16,104-30-75-16,-80 30 72 15,-6 0-35-15,0 3-60 16,-3 20-27-16,4 12-2 16,4 11 1-16,1 14 7 15,4 13 2-15,-1 5-3 0,-2 12 4 16,6 9-3-16,-1 1 3 15,0 0-9-15,-5-13 0 16,-7-12 1-16,-13-15 9 16,-5-11 7-16,0-8 6 15,-18-7 12-15,-12-1 4 16,-6-7-7-16,-10-3-3 16,-12-9-15-16,-12-6-9 15,-14-4-3-15,-4-4-4 16,0 0-15-16,6-1-26 15,9-5-96-15,12 4-136 16,13 2-184-16,21 0-523 16</inkml:trace>
  <inkml:trace contextRef="#ctx0" brushRef="#br1" timeOffset="16683.99">4740 14388 716 0,'0'0'225'15,"0"0"-197"-15,0 0 142 16,0 0-12-16,0 0-71 15,-88-9-31-15,63 18-5 0,-10 3-2 16,-2 2-30 0,-5 5-7-16,5 5-7 0,6 6 5 15,11 12-1-15,10 13 15 16,10 12 18-16,0 5 39 16,0 7 1-16,0 2-28 15,-8-3-24-15,-7-5-15 16,-4-7-8-16,7-12 0 15,5-12-5-15,7-9-2 16,0-8 1-16,14 0 10 16,16-4 0-16,6-1 39 15,3 0-26-15,1-6-21 16,0 1-2-16,1-4-1 16,6 1-73-16,13 0-215 15,19-5-371-15</inkml:trace>
  <inkml:trace contextRef="#ctx0" brushRef="#br1" timeOffset="17163.25">7775 15187 1067 0,'0'0'310'0,"0"0"-251"0,0 0-12 15,0 0 46-15,0 0-14 16,-65 76-35-16,26-28-38 16,-3 3-4-16,6 4-4 15,5-2-30-15,16-5-107 16,13-12-175-16,2-11-387 16</inkml:trace>
  <inkml:trace contextRef="#ctx0" brushRef="#br1" timeOffset="17396.59">8096 14502 1594 0,'0'0'108'0,"0"0"-107"15,0 0-1-15,43 119 28 16,-43-27-1-16,0 19-18 15,0 6-9-15,-4 0-3 16,4-3-32-16,0-7-122 16,17-15-202-16,19-13-575 15</inkml:trace>
  <inkml:trace contextRef="#ctx0" brushRef="#br1" timeOffset="20535.88">5417 3198 450 0,'0'0'0'16,"60"73"-14"-16,-35-40-183 0</inkml:trace>
  <inkml:trace contextRef="#ctx0" brushRef="#br1" timeOffset="21284.45">5323 3205 321 0,'0'0'360'0,"0"0"-231"16,0 0 28-16,0 0-80 15,101 21-63-15,-81-3-5 16,1 4-7-16,-2-2 0 0,-1 1 3 15,1-3-2 1,-5-2-1-16,-2-9 10 0,-6-5 33 16,-6-2 5-16,0 0 23 15,0-6 36-15,-12-15-41 16,-11-6-64-16,-8-1 11 16,0 2 8-16,-1 3-4 15,4 9 10-15,9 5-7 16,8 6-15-16,10 3-7 15,1 9-8-15,13 18 8 16,22 7-1-16,9 8-5 16,3-2-18-16,0-4-14 15,-8-5 14-15,-9-12 14 16,-8-11 10-16,-8-8 6 16,-4-14 51-16,-7-17-18 15,-3-8-21-15,0-6 3 0,-13 4 28 16,-8 4-30-16,-6 10-3 15,-6 7-11-15,3 15-5 16,-1 5-9-16,4 11 1 16,8 15-2-16,8 9-8 15,5 5-8-15,6 2-28 16,0-1-19-16,12-7 24 16,12-4-59-16,4-13 58 15,2-14 50-15,0-3 19 0,-3-9 106 16,-9-19-20-1,-12-6-42-15,-6-4-12 0,0 0-25 16,-15 3-14-16,-10 10-12 16,-4 11-5-16,1 13-7 15,0 1 3-15,4 23-1 16,9 13-14-16,9 6-21 16,6 1-23-16,1-1 37 15,17-6-3-15,2-12 21 16,-3-9 13-16,-5-10 10 15,-4-5 37-15,-2 0 35 16,0-8-27-16,-5-12-55 16,-1-4-20-16,0-2-70 15,-10 0-96-15,-5 1-63 0,-3 1-151 16,3 4-270-16</inkml:trace>
  <inkml:trace contextRef="#ctx0" brushRef="#br1" timeOffset="22738.35">6155 3783 828 0,'0'0'8'0,"0"0"-7"16,0 0 8-16,0 0 5 16,0 0-10-16,27 87 5 15,-27-58 2-15,0 0 4 16,0 5 3-16,0 2 22 0,0 0-5 15,0 1-6-15,0 2 0 16,0 0-6-16,0 0-10 16,0 2-4-16,0 1-3 15,0 0-3-15,0 0-2 16,0-2 3-16,0 1-2 16,0 1-1-16,0 0-1 15,0 3 1-15,3 0 0 16,2 4-1-16,1-1 1 15,0 8 0-15,1-3-1 16,-3 1 0-16,-2-2 0 16,-1-5 0-16,-1-3 0 0,0 3 0 15,0 0 0 1,0 1 0-16,0 2 0 16,5 2 0-16,-2-5 0 0,3 1 0 15,-1-3 0-15,-4 0 0 16,2 2 0-16,-2-1 2 15,2 3-2-15,2 3-1 16,1 0 1-16,-2 1 0 16,1-2 1-16,-2-1 0 15,1 3-1-15,-4-1-1 16,0-2 1-16,0-1 3 16,0 0 1-16,0-3 6 15,0 1 15-15,0-1 0 16,0 3 1-16,11 1 0 15,-2-1-5-15,4-3 4 0,-4-4 4 16,0-9 16 0,-3-10 1-16,-2-4-23 0,-2-6-12 15,-2-4-8-15,0-2-1 16,0-2 1-16,0 3-3 16,0 0 0-16,0-2 3 15,0 0-1-15,0-4-2 16,0-2 0-16,0 0-18 15,0-8-142-15,-6-8-134 16,0-2-310-16</inkml:trace>
  <inkml:trace contextRef="#ctx0" brushRef="#br1" timeOffset="23064.32">6054 6392 1433 0,'0'0'20'15,"0"0"7"-15,0 0 47 16,0 0-65-16,0 0-9 16,0 0-2-16,0-8-1 15,0 26 3-15,0 5 6 16,22 4 6-16,11-1 28 0,3-1 34 15,-2-8 7-15,-3-6 2 16,-6-8 1-16,-3-3-30 16,-3 0-27-16,1-6-19 15,-1-10-8-15,0-5-3 16,-4-4-4-16,0-1-77 16,3 2-107-16,9 5-105 15,16 9-456-15</inkml:trace>
  <inkml:trace contextRef="#ctx0" brushRef="#br1" timeOffset="31202.06">4798 6553 602 0,'0'0'582'16,"0"0"-576"-16,0 0-2 16,0 0 114-16,0 0-53 15,0 0-28-15,0 0 2 16,-9 71 24-16,-4-71 25 15,-2 0 11-15,-3 0-4 16,4-15-34-16,0-6 5 0,0-7-28 16,-1-10-10-1,3-10 0-15,0-13 0 16,-1-9-28-16,4-12 0 0,4-8 0 16,5-4 0-16,0 3 0 15,11 0 0-15,14 9 0 16,-1 5 0-16,4 7 0 15,-5 8 0-15,4 8 0 16,-5 5 0-16,-3 6 0 16,-2 8 0-16,-8 7 0 15,0 8 0-15,-6 11 0 16,-2 6 0-16,-1 3 0 16,0 0 0-16,0 0-99 15,3 3-136-15,5 13-116 16,3 5-485-16</inkml:trace>
  <inkml:trace contextRef="#ctx0" brushRef="#br1" timeOffset="32730.48">5811 5782 859 0,'0'0'267'0,"0"0"-105"15,0 0 31-15,0 0-47 16,0 0-41-16,0 0-72 15,100 102-27-15,-32-20-5 16,14 15 4-16,12 9-4 16,11 3-1-16,8-1 5 15,2-2 0-15,-3-6-1 16,-6-10-1-16,-12-10 4 16,-14-10-5-16,-17-19-2 15,-18-13-1-15,-20-17-12 16,-13-19-64-16,-12-8-86 0,-9-40-153 15,-21-24 51 1,-10-24-248-16</inkml:trace>
  <inkml:trace contextRef="#ctx0" brushRef="#br1" timeOffset="33061.12">5963 5341 1340 0,'0'0'69'0,"0"0"42"16,0 0 86-16,0 0-119 0,0 0-74 15,115 80 4-15,-51-26 10 16,10 6 2-16,13 9 7 16,11 10-3-16,16 9 2 15,14 12-7-15,18 16 8 16,12 8 1-16,7 11-7 15,3 4-12-15,-7-7-9 16,-10-8-2-16,-18-19 2 16,-23-19 4-16,-25-26-4 15,-30-19-2-15,-22-21-29 16,-21-20-63-16,-12-9-65 16,0-36-146-16,-20-26-68 15,-11-24-223-15</inkml:trace>
  <inkml:trace contextRef="#ctx0" brushRef="#br1" timeOffset="33367.55">6870 5305 1123 0,'0'0'197'0,"162"112"-166"15,-68-35 103-15,2 8-10 16,4 11-41-16,7 11-40 0,14 11-14 16,13 8-3-1,11 7 1-15,10 4-6 0,9-5-1 16,-6-11-15-16,-9-12 1 16,-16-13-6-16,-20-21-1 15,-19-14-4-15,-19-20 2 16,-18-16-24-16,-20-20-60 15,-13-7-51-15,-15-35-70 16,-9-22-122-16,-6-18-380 16</inkml:trace>
  <inkml:trace contextRef="#ctx0" brushRef="#br1" timeOffset="33648.76">7848 5534 1038 0,'0'0'178'0,"0"0"-169"16,0 0 116-16,106-45 53 15,-27 98-144-15,29 34-23 16,24 29 12-16,13 20-1 16,9 8-8-16,5 2 12 15,7-3-9-15,7-7-9 16,3-8 0-16,6-10-4 15,-12-14-2-15,-10-19-2 16,-19-20-4-16,-26-20-15 16,-24-27-33-16,-27-18-17 15,-26-32-17-15,-32-45-141 0,-14-25-226 16</inkml:trace>
  <inkml:trace contextRef="#ctx0" brushRef="#br1" timeOffset="33928.21">8946 5402 1189 0,'0'0'78'0,"128"104"8"15,-47-32 58-15,11 13-75 16,16 7-6-16,19 12-19 0,13 8-8 15,10 4-11 1,4 4-11-16,-5-3-4 0,0-8-9 16,-10-8 4-16,-15-14-5 15,-18-20-13-15,-26-22-57 16,-27-21-57-16,-20-24-49 16,-25-36-83-16,-9-37-264 15</inkml:trace>
  <inkml:trace contextRef="#ctx0" brushRef="#br1" timeOffset="34147.42">9962 5382 1156 0,'86'43'103'0,"16"26"-60"15,17 19 66-15,7 12-65 16,0 9-10-16,4 5-10 15,-8-2-13-15,-10-13-11 16,-18-12-1-16,-21-27-17 16,-24-24-65-16,-19-28-74 15,-19-19-61-15,-11-47-288 16</inkml:trace>
  <inkml:trace contextRef="#ctx0" brushRef="#br1" timeOffset="34350.46">10456 5470 1103 0,'0'0'159'0,"118"26"-109"0,-26 23 135 16,18 18-51-16,10 13-64 15,8 10-17-15,-6 0-9 16,-7 1-20 0,-3-6-11-16,-14-9-9 0,-4-7-3 15,-4-13-1-15,-7-14-21 16,-5-17-58-16,-7-17-47 15,0-8-138-15,-7-20-242 16</inkml:trace>
  <inkml:trace contextRef="#ctx0" brushRef="#br1" timeOffset="35211.8">14276 6191 1436 0,'0'0'70'0,"0"0"-51"16,0 0 47-16,0 0 78 15,0 0-103-15,0 0-41 16,-121-17 0-16,-5 17 4 16,-32-3 12-16,-28-16-5 15,-32 0-5-15,-18-1 4 16,-4 0-9-16,16 4-1 15,35 6 0-15,44 10 1 16,43 0 0-16,34 0-1 16,34 3 0-16,16 0 2 0,15-1-1 15,3-2 5-15,0 0 8 16,0-3-3-16,0-13-1 16,8-6-10-16,5-3-41 15,4 3-116-15,8 2-88 16,12 6-143-16,12 5-597 15</inkml:trace>
  <inkml:trace contextRef="#ctx0" brushRef="#br1" timeOffset="35499.75">12690 5925 462 0,'0'0'927'15,"0"0"-922"-15,0 0-1 16,-131-72 50-16,66 64 21 15,0 8-53-15,11 0-14 0,10 19-4 16,11 8-2-16,7 2 1 16,8 0 0-16,4 2 0 15,3-4 1-15,3 0 5 16,4-5 16-16,4 1-9 16,0 2 14-16,0 2 11 15,12 7-13-15,13 3-22 16,7 3-3-16,5 3-2 15,5 2-1-15,5-3-29 16,0-1-86-16,5-4-112 16,9-12-229-16</inkml:trace>
  <inkml:trace contextRef="#ctx0" brushRef="#br1" timeOffset="35947.93">14739 5675 1323 0,'0'0'179'16,"0"0"-96"-16,0 0 44 15,0 0-76-15,0 0-50 16,9 75 1-16,-15-4 29 15,-1 13-3-15,6 11-9 16,1 4 4-16,0 4-11 16,0-5-5-16,13-6-5 15,-1-13-2-15,-2-16 1 0,1-19-4 16,-7-18 1-16,-2-16-39 16,-1-10-87-16,2-17 13 15,0-27-95-15,3-20-350 16</inkml:trace>
  <inkml:trace contextRef="#ctx0" brushRef="#br1" timeOffset="36311.26">14458 5565 1342 0,'0'0'53'0,"89"-48"-11"15,-34 31 138-15,5 8-98 0,7 5-60 16,9 4-9-16,3 0 28 16,2 11 44-16,-3 9-75 15,-7 9-3-15,-7 13 9 16,-9 20-9-16,-8 25-7 16,-8 35 0-16,-12 24-1 15,-16 14 0-15,-11 7-2 16,-22-12 1-16,-28-19-1 15,-23-30 1-15,-21-33-6 16,-17-41-5-16,-16-32-35 16,-12-32-26-16,0-43 1 15,8-29 6-15,19-20-1 0,26-16 2 16,23-13-31 0,21-1-73-16,24 1-192 0,18 5-429 15</inkml:trace>
  <inkml:trace contextRef="#ctx0" brushRef="#br1" timeOffset="38311.78">1082 15833 1539 0,'0'0'129'16,"0"0"-105"-16,120-17 40 15,-61 8 53-15,16-3-57 16,16-3-38-16,16-2-10 16,17-1-1-16,23 0-6 15,27 0 9-15,32 4 4 16,34 2-15-16,28-2 4 16,25 1 2-16,21-1 4 15,6 0-13-15,6 2 0 16,1 1 0-16,-5 4 0 0,-4 4 0 15,-14 3 0 1,-10 1 0-16,-17 15 0 0,-23 2 0 16,-14 2 0-16,-22-1 0 15,-11 3 0-15,-17 3 0 16,-17 0 0-16,-15 0 0 16,-18-5 0-16,-12-6 0 15,-5-9 0-15,-9-3 0 16,-3-2 0-16,-5 0 0 15,-6 0 0-15,-5 0 0 16,-2 1 0-16,-8 4 0 16,-11-2 0-16,-10 2 0 0,-13-2 0 15,-6-3 0-15,-11 0 0 16,-10 0 0-16,-9 0 0 16,-6 0 0-16,-5 0 0 15,-2 0 0-15,-2 0 0 16,0 0 0-16,4 0 0 15,5 0 0-15,3 0 0 16,5 0 0-16,-1-3 0 16,-4-5 0-16,-1-8 0 15,-1-8 0-15,-3-13 0 16,2-12 0-16,0-15 0 16,5-16 0-16,-2-13 0 15,-2-8 0-15,-7-7 0 16,-3 1 0-16,0 1 0 15,-5 7 0-15,-8 6 0 0,4 11 0 16,3 13 0-16,6 13 0 16,0 14 0-16,0 12 0 15,18 7 0-15,6 6 0 16,0 3 0-16,-2 3 0 16,1-1 0-16,-7 4 0 15,-10 2 0-15,0 1 0 16,-6 1 0-16,-3-3 0 15,-33-7 0-15,-30-11 0 16,-35-9 0-16,-41-13 0 0,-41-11 0 16,-37-5 0-1,-36-12 0-15,-29-2 0 0,-21-3 0 16,-13-2 0-16,-2 7 0 16,5 12 0-16,6 12 0 15,12 15 0-15,11 9 0 16,16 15 0-16,26 7 0 15,26 5 0-15,24 0 0 16,26 14 0-16,18 1 0 16,16 2 0-16,17-2 0 15,6 4 0-15,0-2 0 16,-1-2 0-16,-8 6 0 16,-12-1 0-16,-10 3 0 15,0 0 0-15,1 3 0 16,14-2 0-16,11-2 0 0,4-3 0 15,7-5 0-15,0-3 0 16,2-4 0-16,-2 0 0 16,6-4 0-16,4 4 0 15,10 0 0-15,18 2 0 16,15-1 0-16,15 0 0 16,8 1 0-16,7 1 0 15,1 4 0-15,-2 2 0 16,-3 2 0-16,-1-1 0 15,4 0 0-15,0 0 0 16,0-2 0-16,2 1 0 16,4 1 0-16,-3 0 0 15,0 4 0-15,-3 3 0 16,-4 6 0-16,-9 6 0 0,1 10 0 16,3 11 0-16,5 15 0 15,11 16 0-15,14 17 0 16,3 16 0-16,14 15 0 15,11 6 0-15,2-3 0 16,-2-9 0-16,-5-13 0 16,-4-21 0-16,-2-13-19 15,0-22-36-15,0-14-2 16,5-15-33-16,4-12-83 16,7-12-9-16,5-8-128 15,-2-1-233-15</inkml:trace>
  <inkml:trace contextRef="#ctx0" brushRef="#br1" timeOffset="47725.31">16003 15254 771 0,'0'0'47'16,"0"0"0"-16,0 0 85 15,0 0 32-15,0 0-55 16,0 0 5-16,0 0 9 15,-38-17-6-15,38 17-10 16,14 7-21-16,14 1-34 16,15 2-23-16,14-3-5 15,10 3 1-15,11-6-16 16,10 1 5-16,9 1-5 0,10-4 3 16,9 0-7-16,10-2 2 15,14 0-1-15,3 0 5 16,10 0-11-16,7 1-3 15,-2 2 1-15,7 0 3 16,-1 4-1-16,-2-3 8 16,-3 2 4-16,-7-1-1 15,-3 1-11-15,-5-2 0 16,-2 0 0-16,0-3 0 16,-4-1 0-16,-6 0 0 15,-5 0 0-15,-3 5 0 16,-7 0 0-16,-3 4 0 15,-3-4 0-15,-8 1 0 16,-7-4 0-16,-2-2 0 16,-8 0 0-16,-5 0 0 0,-6 0 0 15,-6-5 0-15,-4-1 0 16,-1 5 0-16,3 1 0 16,5 0 0-16,8 0 0 15,2 1 0-15,-3 5 0 16,-6-4 0-16,-7-1 0 15,-7 1 0-15,-5-2 0 16,-7 0 0-16,-10 0 0 16,-2 0 0-16,-7 0 0 15,-2 0 0-15,0 0 0 16,0 0 0-16,0 0 0 16,1 0 0-16,-4 0 0 0,-4 0 0 15,-3 0 0-15,-7-2 0 16,-5 1 0-16,-2 1 0 15,-2-2 0-15,0 2 0 16,0 0 0-16,0-3 0 16,0 3 0-16,0 0 0 15,1 0 0-15,-1 0 0 16,0 0 0-16,0 0 0 16,0 0 0-16,0 0 0 15,0 0 0-15,0 0 0 16,0 0 0-16,0 0 0 15,0 0 0-15,2 0 0 16,1 0 0-16,2 0 0 0,3-4 0 16,3 4 0-16,3 0 0 15,3 0 0-15,2 0 0 16,2 0 0-16,-3 0 0 16,1 0 0-16,-2 0 0 15,-1 0 0-15,-4 0 0 16,0 0 0-16,-1-4 0 15,-1-2 0-15,5 1 0 16,-1-4 0-16,3 3 0 16,-3-1 0-16,2 1 0 15,-4 0 0-15,-2 1 0 16,-4-1 0-16,-1 2 0 0,-2-3 0 16,0 2 0-16,0-2 0 15,2 0 0-15,-2 0 0 16,1 0 0-16,2 0 0 15,-3-3 0-15,1 1 0 16,-1-4 0-16,-3-5 0 16,0-3 0-16,0-5 0 15,-3-8 0-15,-7-8 0 16,-5-9 0-16,0-4 0 16,-3-4 0-16,3 1 0 15,-3 3 0-15,-1-2 0 16,1-2 0-16,-3-2 0 15,4-1 0-15,3-2 0 0,3-2 0 16,7-1 0 0,2-3 0-16,2 7 0 0,0 2 0 15,0 11 0-15,0 6 0 16,0 5 0-16,3 10 0 16,2 2 0-16,-1 1 0 15,-1 1 0-15,-3 0 0 16,0 0 0-16,0-1 0 15,-12-1 0-15,-4 0 0 16,1 3 0-16,-3 2 0 16,3 1 0-16,-3 2 0 15,-1-2 0-15,-4 0 0 16,-8-5 0-16,-10-3 0 0,-12-4 0 16,-8 0 0-16,-7-1 0 15,-6 6 0-15,3 3 0 16,5 8 0-16,10 5 0 15,11 5 0-15,6 2 0 16,2 4 0-16,-4 1 0 16,-5 0 0-16,-11 0 0 15,-8 0 0-15,-11 0 0 16,-11 1 0-16,-7 6 0 16,-7 2 0-16,-5 2 0 15,1-2 0-15,0 4 0 16,-3-1 0-16,-5 0 0 15,-14 0 0-15,-16-2 0 16,-17 1 0-16,-14-1 0 0,-1 0 0 16,4 2 0-16,7 0 0 15,7 0 0-15,5 3 0 16,6-3 0-16,4-1 0 16,3-5 0-16,11 0 0 15,6-4 0-15,5-2 0 16,9 0 0-16,8 0 0 15,9 0 0-15,-2 3 0 16,1-2 0-16,-5 1 0 16,-6-2 0-16,3 0 0 0,1 0 0 15,5 0 0 1,5 0 0-16,10 0-17 0,9 0 3 16,7 0 8-16,6 0 2 15,4 0 4-15,2 3 1 16,2 2 5-16,5-1-6 15,1 1 2-15,6 2-2 16,1-2 1-16,2 0 0 16,4 0 0-16,2 2 2 15,5 0-3-15,4 1 0 16,4-1 1-16,2 5-1 16,1 0 1-16,-2 3 1 15,-2 6-1-15,-3 1-1 16,-1 5-3-16,-2 3 0 15,-4 6 6-15,3 4-3 16,-2 2 0-16,2 9-5 16,3 6 3-16,5 13 2 0,1 8 0 15,0 6 5-15,-4-1-5 16,-2-1 1-16,0-7-1 16,2-5 0-16,12-1 0 15,6-5-7-15,11 1 6 16,20 6 2-16,10 0 1 15,7-1-2-15,5-3 6 16,2-4-5-16,-3-5 1 16,-6 2-2-16,-7 0-1 15,-8-1-2-15,-5-1 1 0,-7-3 1 16,-7-6 0 0,-2-5 0-16,-4-11-5 0,-1-5-13 15,-1-10-26-15,2-7-43 16,1-7-59-16,0-4-68 15,3 0-69-15,5-17-280 16</inkml:trace>
  <inkml:trace contextRef="#ctx0" brushRef="#br1" timeOffset="49692.59">19274 12959 1262 0,'0'0'64'0,"0"0"-47"0,0 0 34 16,0 0 41-16,104 9-8 16,-61 25-50-16,1 7 8 15,-4 11-10-15,-4 5-12 16,-2 9 7-16,-1 4 2 15,3 5-3-15,1 7 2 16,5-1-6-16,1 2 12 16,6-1-4-16,6-2 11 15,-2-9-3-15,-3-11-17 16,-9-18 15-16,-14-19-19 0,-13-18-17 16,-6-5 0-16,-1-22 0 15,2-26 0-15,9-18 0 16,6-13 0-16,6-6 0 15,10-2 0-15,15-1 0 16,16-1 0-16,15 0 0 16,10 2 0-16,8 6 0 15,2 8 0-15,-9 12 0 16,-15 16 0-16,-24 18 0 16,-24 16-81-16,-15 11-174 15,-11 19-137-15,-2 18-227 16</inkml:trace>
  <inkml:trace contextRef="#ctx0" brushRef="#br1" timeOffset="50181.71">19779 13210 1566 0,'0'0'0'0,"0"0"14"16,0 0 28 0,99-42 75-16,-78 38-19 0,-8 2-36 15,-4 2-23-15,1 0-18 16,-2 3-12-16,6 19-3 15,8 10-6-15,5 12 3 16,9 7-2-16,4 10 3 16,7 2-3-16,7 2 5 15,4 0 3-15,6 0 5 16,2-7 6-16,-2-3-5 16,-6-12-15-16,-13-10 0 15,-12-16 0-15,-15-12 0 16,-3-5 0-16,4-27 0 15,10-18 0-15,15-17 0 16,16-10 0-16,12-7 0 0,8-1 0 16,9 0 0-16,1 5 0 15,-2 6 0-15,2 10 0 16,1 8 0-16,5 10 0 16,14 15-336-16,19 13-564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25:36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4425 2224 1097 0,'0'0'114'0,"0"0"-48"15,0 0 172-15,0 0 3 16,0 0-90-16,0 0-49 16,-6 0-64-16,6 14-38 15,0 19 0-15,12 17 0 16,-3 21 0-16,0 18 0 0,-5 9 0 16,-2 3 0-1,-1 0 0-15,2-8 0 16,5-5 0-16,4-12-203 0,-3-23-366 15</inkml:trace>
  <inkml:trace contextRef="#ctx0" brushRef="#br0" timeOffset="275.85">4428 2542 1346 0,'45'-97'39'15,"9"5"117"-15,2 13 8 16,2 10-31-16,-4 12-79 0,-11 15-8 15,-11 13-14-15,-13 14-9 16,-7 12-4-16,-6 3-19 16,-3 30-17-16,-3 14 5 15,3 19 11-15,-3 9-1 16,0 4 1-16,0 3 2 16,0 3-3-16,-10-9-18 15,-7-13-23 1,-7-16-14-16,-3-20-67 0,-1-17-29 15,-2-7-66-15,2-21-154 16,10-14-353-16</inkml:trace>
  <inkml:trace contextRef="#ctx0" brushRef="#br0" timeOffset="741.71">5325 2489 805 0,'0'0'11'15,"0"0"44"-15,0 0 122 16,0 0-13-16,0 0-91 16,0 0-42-16,0-22 48 15,0 19 63-15,0 0 41 16,0-3-32-16,0-1-50 15,14-4-40-15,15-3-47 0,10 0-14 16,5 2 0 0,1 1 0-16,-3 5 0 15,-5 2 0-15,-4 3 0 0,-12 1 0 16,0 0 0-16,-5 11 0 16,-1 14 0-16,-3 14 0 15,-6 14 0-15,-6 12 0 16,0 8 0-16,-10 2 0 15,-16 0 0-15,-4-4 0 16,-5-12-11-16,-1-13-41 16,0-18-17-16,6-18-1 15,-1-10 30-15,-4-16 35 16,1-23 5-16,-2-14 0 16,6-11 0-16,11-7-42 0,13-4-70 15,6 2-19 1,15 1-62-16,25 14-191 0</inkml:trace>
  <inkml:trace contextRef="#ctx0" brushRef="#br0" timeOffset="1197.97">5940 2486 1058 0,'0'0'455'15,"0"0"-383"-15,0 0 82 16,0 0 6-16,0 0-97 0,22 90-34 15,-22-37 7 1,1 7-27-16,2 6-7 0,-2 4 0 16,2 0-2-16,-1-7 0 15,1-9-9-15,-2-16-25 16,2-17-39-16,0-13-4 16,2-8 58-16,5-22 18 15,2-17 1-15,6-15 0 16,0-8 4-16,7-7 9 15,2-5 25-15,3-8-11 16,7-7 4-16,2 2-20 16,4 3 10-16,-1 11-12 0,-4 17 1 15,-9 17 6 1,-8 17-7-16,-10 13-3 16,-3 9-6-16,0 7-12 0,1 19-6 15,3 11 16-15,-6 7-2 16,-3 4-4-16,-3 5 7 15,0 2 0-15,-21-4-1 16,-4-3-13-16,-8-14-7 16,-3-11-63-16,0-10-44 15,2-13-39-15,4 0-74 16,12-22-199-16</inkml:trace>
  <inkml:trace contextRef="#ctx0" brushRef="#br0" timeOffset="1878.22">7471 2492 1424 0,'0'0'76'15,"0"0"-71"-15,0 0-5 16,0 0 51-16,0 0-34 15,6 73-5-15,-6-39-5 16,-3 1-1-16,-3 4-4 16,0 0-1-16,0-1 0 15,-3-3-1-15,3-5-1 16,0-7 1-16,0-9 0 0,6-9 0 16,0-5 0-16,0-1 10 15,0-19 77-15,15-10-52 16,9-4 22-16,6-3 2 15,6-6-6-15,3-3-10 16,5-2-9-16,5 1-4 16,1 1 0-16,2 5-22 15,-2 8-8-15,-5 8 0 16,-9 11 0-16,-11 6 0 16,-8 7 0-16,-10 1 0 15,-2 17 0-15,-2 18 0 16,-2 11 0-16,-1 7 0 15,0 1 0-15,-1-4 0 16,-8-6 0-16,-3-8-9 0,4-11 3 16,4-9 2-16,2-9-1 15,2-6 4-15,0-1 1 16,6-4 12-16,21-15 1 16,12-4-13-16,9-4 0 15,2 3 0-15,0 0 0 16,-6 7 0-16,-9 5 0 15,-12 4 0-15,-12 5 0 16,-5 3 0-16,-6 0 0 16,6 21 0-16,-3 12 0 15,4 9 0-15,-4 11 0 16,-3 7 0-16,0 2 0 16,-19 2 0-16,-18-8 0 0,-20-8-12 15,-10-9-94-15,-6-17-161 16,7-18-63-16,18-4-335 15</inkml:trace>
  <inkml:trace contextRef="#ctx0" brushRef="#br0" timeOffset="2356.12">8822 2578 1287 0,'0'0'295'15,"81"-7"-295"-15,-65 7-11 0,-13 21 11 16,-3 7 33-16,0 15 12 16,-12 8-11-16,-9 4-10 15,1 6-18-15,1-6-2 16,3-2-3-16,3-10-1 16,-2-10 0-16,3-13-19 15,2-15-42-15,4-5 4 16,4-27 57-16,2-20 13 15,5-10 1-15,18-9 25 16,9-2 33-16,4-5 22 16,7-4-13-16,3-5-24 15,5 4-23-15,1 3-28 16,-4 14 1-16,-2 14-3 0,-7 13 6 16,-8 12-2-16,-1 10-3 15,-6 7-5-15,-1 5-6 16,7 16-8-16,6 15 5 15,6 8 1-15,4 8-2 16,-9 4-4-16,-11-1 10 16,-16-4 0-16,-10-8-22 15,-31-13-18-15,-33-12-19 16,-20-10-21-16,-11-3 20 16,-4-8-24-16,7-9-51 15,11-3-195-15,17-1-299 16</inkml:trace>
  <inkml:trace contextRef="#ctx0" brushRef="#br0" timeOffset="3011.18">16562 4668 1348 0,'164'0'51'16,"60"0"17"-16,64 0 62 15,61 0 23-15,56 0-47 16,58 0-42-16,37 0-22 16,20 0-29-16,7 12 9 15,-32 3-20-15,-45-5 11 0,-63-2-13 16,-77-5 4-16,-70-3-2 16,-66 0-2-1,-61-11-10-15,-55 1-33 0,-54-2-34 16,-44 3-181-16,-73-5-200 15,-53-1-199-15</inkml:trace>
  <inkml:trace contextRef="#ctx0" brushRef="#br0" timeOffset="3385.66">17203 3275 206 0,'0'0'0'0</inkml:trace>
  <inkml:trace contextRef="#ctx0" brushRef="#br0" timeOffset="3683.99">16735 3210 826 0,'0'0'146'0,"0"0"-74"15,0 0 87-15,0 0-13 16,0 0-17-16,0 0-37 15,-45-3 16-15,9 15 11 16,-13 17-52-16,-7 24-41 0,-5 35 4 16,2 54 7-16,11 65-10 15,13 61-4-15,20 56-5 16,15 31-8-16,9 10-3 16,21-6-7-16,3-22 5 15,-7-28-8-15,-8-28 3 16,-7-36 0-16,-5-30 3 15,1-37-3-15,-1-40-5 16,3-38-14-16,0-40-23 16,3-30-111-16,-5-30-111 15,-5-20-46-15,-2-38-313 0</inkml:trace>
  <inkml:trace contextRef="#ctx0" brushRef="#br0" timeOffset="4515.75">16601 3380 1106 0,'103'-33'13'15,"21"-4"53"-15,25-4 90 16,39-2-52-16,49 0-32 15,48 4-16-15,50 2 1 16,44 6 9-16,30 5-34 16,-3 7-2-16,-22 5-7 15,-34 3-2-15,-49 5-5 16,-36 0 2-16,-38 1 2 0,-33 3-6 16,-30-2-11-16,-28-2-2 15,-23 1 6-15,-16-2-4 16,-19 2-1-16,-14 1-1 15,-12 1 1-15,-9 0-1 16,-6 1-1-16,-9-2 1 16,-6-2 0-16,-8 2 1 15,-4 1 2-15,-6 0 0 16,-2 1-1-16,-1 2 10 16,4-1-6-16,3 1-2 15,6 0 2-15,7 0 3 16,2 0 3-16,2 0-10 15,-3 0 1-15,-4 12 4 0,-5 9-8 16,-4 13-3-16,-6 21 2 16,-3 22 1-16,-9 34 0 15,-19 46 0-15,-9 50-1 16,-8 52 2-16,-15 39-2 16,-14 33 1-16,-16 20-2 15,-5 4-1-15,4 2-1 16,13-19 1-16,23-18 0 15,20-16 3-15,21-16 4 16,14-21-2-16,0-23-2 16,9-26 2-16,4-25-2 15,-4-26 0-15,-6-21-1 0,-3-21 0 16,0-25-2-16,-3-19 1 16,-6-25-6-16,3-23-7 15,-3-16-1-15,2-17-62 16,-10-3-56-16,-13-35 24 15,-13-23-120-15,-7-22-279 16</inkml:trace>
  <inkml:trace contextRef="#ctx0" brushRef="#br0" timeOffset="5117.3">16408 3638 893 0,'0'0'80'15,"0"0"-22"-15,0 0 37 16,0 0 8-16,0 0 16 15,0 0 11-15,48 108-16 0,6-47-31 16,18 12-29-16,14 14-24 16,13 8-17-16,14 3-3 15,9-1-8-15,2-5-1 16,-2-10-1-16,-16-12-9 16,-24-16-34-16,-24-20-83 15,-28-23-117-15,-25-12-162 16,-10-45-378-16</inkml:trace>
  <inkml:trace contextRef="#ctx0" brushRef="#br0" timeOffset="5912.04">16787 3668 1484 0,'117'24'9'0,"20"38"-4"0,15 14 86 15,6 11-42-15,-7 6-33 16,-9-5-8-16,-10-9 2 15,-17-14-3-15,-24-16-7 16,-28-19 0-16,-26-19-19 16,-31-11-54-16,-11-44-46 15,-45-29-198-15,-23-30 56 16,-17-21 208-16,1-9 10 16,16 19 43-16,31 28 74 15,36 37 124-15,24 42 55 16,59 17-137-16,41 43-45 15,33 26 20-15,25 17-34 16,0 6-18-16,0-2 7 0,-8-1 0 16,-10-5-23-16,-5-13-20 15,-20-19-3-15,-28-17 0 16,-36-23-22-16,-36-22-32 16,-33-25-9-16,-18-39-117 15,-34-27 53-15,-8-18 75 16,6 3 25-16,20 21 19 15,31 29 8-15,15 36 5 16,55 23 54-16,40 50-22 16,40 30 17-16,18 19-23 15,10 5-7-15,-11-11-5 16,-19-12 38-16,-25-17 1 0,-30-20-35 16,-35-20-18-16,-30-19-5 15,-25-8-4-15,-24-40-150 16,-29-32 84-16,-20-32-33 15,-14-33 46-15,1-28-32 16,9-25 7-16,21 11 45 16,30 37 37-16,26 58 40 15,44 64 107-15,44 37-16 16,39 56-91-16,30 35 4 16,15 20-15-16,7 8-18 15,-13-7-1-15,-24-21 16 16,-28-21 3-16,-35-28-20 15,-32-25-7-15,-27-24-2 0,-20-13-4 16,-32-55-116 0,-33-37 79-16,-26-38-37 0,-14-34 23 15,6-8 23-15,27 14 9 16,37 37 17-16,35 49 6 16,46 48 103-16,36 27 42 15,24 37-75-15,15 24-35 16,-5 11-14-16,-11 0-21 15,-16-6-2-15,-19-9 0 16,-19-6-43-16,-11-12-121 16,-4-14-203-16</inkml:trace>
  <inkml:trace contextRef="#ctx0" brushRef="#br0" timeOffset="6901.2">25197 5842 767 0,'0'0'625'15,"0"0"-516"-15,97-31 36 16,-5 28-16-16,45 3-72 0,44 0 16 16,38 3-15-16,45 2-23 15,43-5-12-15,35 0 3 16,27 0-26-16,9 0 0 15,-11 5 0-15,-27 4 0 16,-26 3 0-16,-31 5 0 16,-34-4 0-16,-31-1 0 15,-41-1 0-15,-51-3 0 16,-44-3 0-16,-42-3 0 16,-24-1 0-16,-14 2 0 15,-2 0-21-15,-4 8-68 16,-13 3 60-16,1 0 11 15,5 1 18-15,8 4 0 16,3 7 4-16,6 11-3 0,21 13 14 16,9 16-2-16,10 16-5 15,3 17-4-15,2 13-2 16,0 13-3-16,-5 4 2 16,0 14 0-16,-2 7-1 15,0 4 0-15,-7-2 0 16,-7-10 0-16,-15-17 0 15,-15-17-1-15,-13-19 0 16,-41-18-5-16,-32-18 4 16,-35-20 2-16,-46-22 0 15,-51-13 3-15,-51-40 4 0,-47-28-4 16,-46-17-3 0,-44-8 8-16,-19-3-6 0,-18 6-1 15,18 6-1-15,43 10 0 16,43 12 2-16,62 10-2 15,56 9 2-15,51 7-2 16,48 5 0-16,41 5 0 16,32 0 0-16,24-4 48 15,8-11-5-15,5-16-43 16,-2-17 0-16,-7-10 0 16,-3-9 0-16,-8-3 0 15,1-2 0-15,7-9 0 16,10-3 0-16,10-10 0 0,4-5-12 15,0-2-217 1,0-7-123-16,0 5-302 0</inkml:trace>
  <inkml:trace contextRef="#ctx0" brushRef="#br0" timeOffset="7723.99">20391 3797 1217 0,'0'0'94'16,"0"0"36"-16,82-70 3 16,-10 53-12-16,25 11-22 15,19 4-42-15,17 2-14 16,16 0-18-16,11 16-7 15,20 8 4-15,17 10-7 16,16 12-7-16,15 17 0 16,24 11 1-16,26 12-9 15,21 6 0-15,10 5 5 16,2 10 14-16,-4 6-11 16,-13 19-3-16,-14 11 6 0,-24 5-11 15,-27 4 0-15,-16-8 0 16,-7-10 0-16,-6-7 0 15,0-7 0-15,-14-1 0 16,-8 0 0-16,-11-4 0 16,-15-8 0-16,-12-12 0 15,-20-18 0-15,-28-14 0 16,-31-19 0-16,-28-13 0 16,-18-14 0-16,-12-8 0 15,-3-4 0-15,0-2 0 16,0-3 0-16,0 0 0 0,0 2 0 15,0-2 0 1,0 0 0-16,0 0 0 0,0 0 0 16,0 0 0-16,0 0 0 15,0 0 0-15,0 0-51 16,0 0-52-16,-3 0-34 16,-6 0-90-16,6-10-105 15,3-16-540-15</inkml:trace>
  <inkml:trace contextRef="#ctx0" brushRef="#br0" timeOffset="8152.08">26899 5875 1219 0,'0'0'114'16,"0"0"-7"-16,3-76 16 15,-3 56 59-15,-6 6-63 16,1 6-58-16,2 3-6 15,2 2 4-15,-1 3-51 16,2 0-8-16,0 0 0 16,0 0 0-16,0 0 0 15,0 0 0-15,0 0 0 16,0 8 0-16,8 14 0 16,7 15 0-16,10 16 0 15,8 9 0-15,10 7 0 16,4 4 0-16,0-1 0 15,-2 0 0-15,-7-4 0 0,-13-9 0 16,-12-11 0 0,-13-10 0-16,0-7 0 15,-25-4 0-15,-16-2 0 16,-17-2 0-16,-16 0 0 0,-13-3 0 16,-10 2 0-16,-4-2 0 15,2-3 0-15,14 2 0 16,24 0 0-16,30-1-30 15,26 3-114-15,11 4-95 16,39-2 65-16,19-6-273 16</inkml:trace>
  <inkml:trace contextRef="#ctx0" brushRef="#br0" timeOffset="9592.45">15898 4911 176 0,'0'0'1317'16,"0"0"-1244"-16,0 0 37 15,0 0 51-15,0 0-76 16,0 0-67-16,0 0 28 15,-121-39-8-15,59 14-27 0,-14-6 1 16,-11-5-12 0,-5-1 0-16,4 2 0 0,9 3 0 15,14-2 0-15,16-1 0 16,12-5 0-16,7-9 0 16,6-11 0-16,7-14 0 15,3-11 0-15,5-9 0 16,9-5 0-16,0-1 0 15,21-6 0-15,22-9 0 16,17-3 0-16,15-4 0 16,16 8 0-16,3 16 0 15,-3 14 0-15,-9 20 0 16,-15 20 0-16,-14 16 0 16,-15 11 0-16,-19 12 0 0,-8 4 0 15,-8 1 0-15,-3 0 0 16,1 0 0-16,-1 0 0 15,6 8 0-15,-2 4 0 16,2 2 0-16,-1-6 0 16,-2-3 0-16,-3-5 0 15,0 0 0-15,0 0 0 16,0-3 0-16,-11-13-230 16,-6-6-336-16,-2 2-601 15</inkml:trace>
  <inkml:trace contextRef="#ctx0" brushRef="#br0" timeOffset="9893.04">14996 3171 1405 0,'0'0'44'15,"0"0"145"-15,0 0 40 16,0 0-126-16,0 0-38 15,0 0-53-15,64-37-12 16,-15 13 0-16,11-2 0 16,9-3 0-16,7 2 0 15,3 4 0-15,-5 10 0 16,-8 8 0-16,-7 5 0 0,-2 27 0 16,-4 22 0-1,-3 16 0-15,-11 12 0 0,-18 6 0 16,-20-1 0-16,-1-6 0 15,-14-13-98-15,6-19-531 16</inkml:trace>
  <inkml:trace contextRef="#ctx0" brushRef="#br0" timeOffset="13164.03">13692 2984 968 0,'0'0'293'16,"0"0"-267"-16,0 0 73 16,0 0 30-16,-82-67-51 15,61 62-31-15,-4 5-20 16,-2 0-22-16,-3 19-5 16,-1 13-4-16,4 8-7 15,5 5 4-15,11 3-7 16,11 2-18-16,0-3 7 15,29-8-1-15,7-5 26 16,4-14 4-16,6-7 11 0,3-8 46 16,1-5 25-16,-1 0-10 15,-4 0-16-15,-7-2-21 16,-12 2-4-16,-7 0-16 16,-7 7-19-16,-5 18-1 15,-5 8 0-15,-2 6 1 16,-12 1-9-16,-16-2-10 15,-8-2-17-15,-5-6-52 16,-5-10-104-16,0-13-55 16,1-7-377-16</inkml:trace>
  <inkml:trace contextRef="#ctx0" brushRef="#br0" timeOffset="13651.33">14053 3173 1079 0,'0'0'385'0,"0"0"-358"16,0 0 81-16,0 0 15 15,0 0-106-15,0 0-17 16,69 73 0-16,-56-30-3 0,-4 3-2 15,-4 0-4 1,-5-2-25-16,0-10-43 0,0-8-21 16,0-11-1-16,0-15-1 15,0-4 77-15,0-28 23 16,6-15 6-16,10-9 32 16,8-8 32-16,7-2-1 15,2 1 10-15,3 0 0 16,0 2-20-16,-2 3-11 15,-1 6-5-15,-5 11-8 16,-7 14-14-16,-7 12-14 16,-6 12 9-16,-3 5-16 15,-2 12-29-15,1 20-10 16,1 8 39-16,1 5 0 0,6-1-15 16,-6-7-20-16,-3-6-18 15,-3-6-54-15,-2-8 32 16,-20-6-31-16,-8-8-17 15,-7-3-63-15,-2 0-28 16,1-7-171-16</inkml:trace>
  <inkml:trace contextRef="#ctx0" brushRef="#br0" timeOffset="14371.67">13454 2709 217 0,'0'0'28'0,"0"0"9"0,0 0 45 16,0 0-16-16,0 0-40 16,0 0 4-16,20-44-7 15,-9 42-11-15,4-1-9 16,-2 3 1-16,2-2 15 15,-1-1 15-15,2-1 27 16,1-6 41-16,2-2 44 16,8-3-7-16,8-9-25 15,16 1-7-15,16-2-39 16,14-2-11-16,17 5-17 16,8 5 16-16,8 5-16 15,3 7-10-15,-2 5 6 16,-7 10-9-16,-11 24-14 15,-14 12-4-15,-13 15-9 16,-7 13-3-16,-9 11 1 0,-10 14-1 16,-11 11 0-16,-16 16-1 15,-17 7-1-15,-5-3 5 16,-40-2-9-16,-25-11 6 16,-30-19-5-16,-30-23-16 15,-23-23-3-15,-26-29 3 16,-12-23 9-16,-3-17 8 15,6-35 7-15,5-26 4 16,10-14 2-16,28-9 0 16,33-6-2-16,48 1-3 15,43 1 6-15,23-1 8 16,45 8 6-16,23 5 1 0,12 10-17 16,2 13-5-16,-5 14-25 15,-7 20-71-15,-8 20-118 16,1 16-273-16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28:29.1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2713 3246 1314 0,'0'0'211'0,"0"0"73"15,0 0-46-15,0 0-238 16,0 0 0-16,0 0 0 15,0 0 0-15,46 10 0 16,-32 19 0-16,0 17 0 16,-3 15 0-16,2 15 0 15,4 9 0-15,2 14 0 16,9 6 0-16,10 1 0 16,5-6 0-16,6-16 0 15,-5-22 0-15,-9-21 0 16,-11-23 0-16,-9-18 0 15,2-18 0-15,2-33 0 0,0-23 0 16,2-17 0-16,-6-8 0 16,-3 2 0-16,3 11 0 15,-3 16 0-15,1 22 0 16,4 14 0-16,5 18 0 16,15 16-17-16,11 0-448 15,13 21-465-15</inkml:trace>
  <inkml:trace contextRef="#ctx0" brushRef="#br0" timeOffset="523.57">4009 3509 1006 0,'0'0'760'0,"3"-84"-702"0,-3 51 76 15,-6 11-45-15,-3 10-89 16,-6 9 0-16,-7 3 0 15,-4 17 0-15,-8 14 0 16,-3 13 0-16,-2 4 0 16,3 5 0-16,3 1-33 15,2-4-41-15,13-9-45 16,8-9-5-16,5-12 24 16,5-15 79-16,8-5 21 15,14-15 70-15,12-16 1 16,4-5 25-16,2 3-5 0,-4 0-30 15,-2 8-7 1,-8 10-26-16,-9 4-28 0,-6 11 0 16,2 8 0-16,-2 22 0 15,2 16-10-15,-1 10-28 16,0 8-8-16,7 2 1 16,2-2 34-16,-1-12 3 15,-1-14-26-15,-10-17 24 16,-3-14 8-16,-3-7 2 15,-3-19 35-15,0-20 14 16,0-17-38-16,0-9 7 16,0-7-11-16,0 2-1 0,0 9 9 15,7 10-11 1,8 15 0-16,5 11-3 0,0 12-1 16,3 13-7-16,7 2-49 15,7 20-60-15,8 9-120 16,7 3-175-16,6 2-401 15</inkml:trace>
  <inkml:trace contextRef="#ctx0" brushRef="#br0" timeOffset="789.8">4746 3995 1610 0,'0'0'82'16,"0"0"19"-16,0 0 26 16,121 14-99-16,-66-14-24 15,-3 0-4-15,-4-3-4 16,1-10-52-16,3-1-77 15,8-3-174-15,7 0-385 16</inkml:trace>
  <inkml:trace contextRef="#ctx0" brushRef="#br0" timeOffset="1289.47">5967 3352 1425 0,'0'0'258'16,"0"0"-215"-16,0 0 94 16,0 0-13-16,0 0-104 15,0 0-20-15,0 71 0 16,0-19 4-16,0 7-2 0,0 2-4 15,0-1-6-15,0 6-22 16,5-7-18-16,7-7-14 16,4-14 21-16,-5-16 8 15,-4-11 33-15,-4-11 0 16,-3 0 11-16,0-6 29 16,-7-11 7-16,-14 0-35 15,-6 0-5-15,-9 6-4 16,2 8-3-16,-5 3 0 15,6 14-8-15,-1 15 4 16,7 8-6-16,8 1 6 16,13 3-11-16,6-7-19 0,4-9 15 15,20-10 10 1,9-10 9-16,3-5 13 0,7-15 6 16,3-12 20-16,2-5-21 15,0-1-16-15,-2 5-2 16,-7 2-28-16,-8 6-98 15,-9 3-276-15,-11 5-580 16</inkml:trace>
  <inkml:trace contextRef="#ctx0" brushRef="#br0" timeOffset="2203.65">6816 3841 1241 0,'0'0'255'0,"0"0"-65"15,0 0 34-15,155 0-156 16,-36 0-21-16,25 0-25 16,17 0-22-16,9 0 0 15,12-3 0-15,15-5 0 16,-3-2 0-16,-17 0 0 15,-29 0 0-15,-45-2 0 0,-39 4 0 16,-31 2 0 0,-20 3 0-16,-13-4 0 0,0-3-273 15,-12-9-780-15</inkml:trace>
  <inkml:trace contextRef="#ctx0" brushRef="#br0" timeOffset="2599.88">8184 3362 1785 0,'0'0'103'0,"0"0"-77"16,0 0 84-16,-85-73-87 16,69 64-23-16,5 3 0 15,5 3 0-15,6 3 0 16,0 0 0-16,0 0 0 15,0 0 0-15,0 0 0 16,3 0 0-16,3 3 0 16,13 7 0-16,4 7 0 15,18 5 0-15,6 7 0 16,8 3 0-16,2 1 0 16,4 4 0-16,3 2 0 15,8 5 0-15,-1 6 0 16,-7 1 0-16,-12 2 0 0,-19-2 0 15,-15-5 0-15,-15 0 0 16,-3-2 0-16,-21-1 0 16,-23 6 0-16,-14-2 0 15,-11 3 0-15,-6-3-30 16,5-7-236-16,14-12-400 16</inkml:trace>
  <inkml:trace contextRef="#ctx0" brushRef="#br0" timeOffset="3420">9938 3113 312 0,'0'0'1264'0,"0"0"-1133"16,0 0 80-16,0 0-82 16,0-73-129-16,0 73 0 15,0 3 0-15,0 31 0 16,-4 21 0-16,-10 27 0 0,1 20 0 15,-2 18 0-15,2 14 0 16,-1 4 0-16,5 2 0 16,4-7 0-16,5-15 0 15,0-17 0-15,14-19 0 16,7-19 0-16,1-20 0 16,5-14 0-16,0-12 0 15,7-10 0-15,5-7 0 16,0 0 0-16,1-21 0 15,-4-13-58-15,-1-13-292 16,-9-10-451-16</inkml:trace>
  <inkml:trace contextRef="#ctx0" brushRef="#br0" timeOffset="3648.41">9620 3863 1770 0,'0'0'64'0,"0"0"-13"15,102-10 42-15,-32 10-56 16,9 6-28-16,3 4-9 16,0 1 2-16,-3-5-2 15,0 0-34-15,6-3-98 0,0-3-140 16,6 0-152-1,6 0-378-15</inkml:trace>
  <inkml:trace contextRef="#ctx0" brushRef="#br0" timeOffset="4310.29">11155 3752 1285 0,'0'0'97'15,"0"0"-82"-15,0 0 131 16,-107-61 2-16,61 52-78 16,1 8-14-16,3 1-18 15,5 6-17-15,7 11-16 0,3 3-2 16,6 2 0-16,2 0 0 16,7 1-2-16,2-7 5 15,7-3-5-15,3-3 9 16,0-2 8-16,0 0 7 15,8-2 17-15,10 0-5 16,5 2-20-16,3-4-17 16,3 1 0-16,2 3 0 15,0-2 0-15,2 1 0 16,5 3 0-16,-1 4 0 16,3 0 0-16,-4 2 0 15,-5 1 0-15,-6 0 0 16,-6-1 0-16,-5 2 0 0,-3 3 0 15,-5 2 0 1,-6 3 0-16,0 3 0 0,0 0 0 16,-17 3 0-16,-11-5 0 15,-3-2 0-15,-8-5 0 16,-3-6 0-16,3-4 0 16,0-4 0-16,3-4 0 15,7-2 0-15,8 0 0 16,6 0 0-16,8 0 0 15,4 0 0-15,1 0 0 16,1 0 0-16,1 0 0 16,0 0 0-16,0 0 0 0,0 0 0 15,0 0 0 1,0 0 0-16,0 0 0 0,0 0 0 16,0 0 0-16,0 0 0 15,0 0 0-15,0 0 0 16,0 0 0-16,0 0 0 15,0 0 0-15,0 0 0 16,0-8 0-16,7-8-70 16,4-9-456-16</inkml:trace>
  <inkml:trace contextRef="#ctx0" brushRef="#br0" timeOffset="25973.07">12939 3231 878 0,'0'0'57'0,"0"0"139"16,0 0 57-1,82-43-106-15,-70 40-19 0,-2 3-3 16,-4 0-31-16,0 0-36 16,4 11-22-16,1 14-27 15,1 14-7-15,0 17-2 16,-6 8 0-16,-1 5 2 15,-4 4-2-15,1 6-1 16,-2 0-5-16,0-4 6 16,0-10-1-16,0-15 0 15,0-14-4-15,0-17 4 16,-2-9-1-16,-1-8 2 16,-3-2-4-16,-6 0 4 15,-7-12 10-15,-11-10 23 0,-13-11 0 16,-5-5-26-16,-7 3-7 15,1 5 0-15,2 10 0 16,4 14 0-16,7 6 0 16,5 6 0-16,6 21 0 15,9 7 0-15,6 6 0 16,7 1 0-16,8 3 0 16,0-4 0-16,13 0-5 15,19-3 1-15,19-3 4 16,12-6 0-16,11-11 6 15,8-12-6-15,0-5 3 16,-4-14-3-16,-5-21 0 16,-6-12 0-16,-7-10 0 0,-13-10 0 15,-14-4 0-15,-18-1 0 16,-13 5 0-16,-2 6 0 16,-12 13 0-16,-12 13 0 15,2 14 0-15,2 9 0 16,4 12 0-16,5 0 0 15,4 29 0-15,4 19 0 16,3 15 0-16,0 9 0 16,16 2 0-16,8-7 0 15,0-10 0-15,-5-10 0 16,-1-11 0-16,-6-11 0 16,-6-11 0-16,-4-9 0 0,-2-5 0 15,0 0 0-15,0-2 0 16,0-9 0-16,5-3 0 15,3-2 0-15,0 1-8 16,1 2-36-16,2 1-9 16,-2 1-12-16,-1 2-95 15,-5 1-27-15,3 5-3 16,-2-1-144-16,1 4-173 16</inkml:trace>
  <inkml:trace contextRef="#ctx0" brushRef="#br0" timeOffset="26186.3">13352 4021 442 0,'0'0'100'0,"0"0"-93"15,0 0 57-15,0 0-60 16,0 0-4-16,0 0-89 16,-22 41-227-16</inkml:trace>
  <inkml:trace contextRef="#ctx0" brushRef="#br0" timeOffset="26539.62">13352 4021 338 0,'3'82'103'16,"0"-80"9"-16,-1-2 28 15,-2 0 32-15,1 0 24 0,4-6 45 16,5-14-132-16,4-8-4 15,2-11-2-15,3-12-18 16,2-18-32-16,1-18 10 16,-3-16 1-16,-2-1-13 15,-6 6-14-15,-5 11 13 16,-6 15-25-16,0 8-25 16,0 13 0-16,-12 10 0 15,-9 11 0-15,0 13 0 16,-4 14 0-16,-7 3 0 15,-5 36 0-15,-6 22-18 16,4 23-14-16,9 18 3 16,14 17 2-16,16 9 2 15,7-1-21-15,30-6 0 16,13-12 46-16,11-17 1 0,-1-18 4 16,-1-14-5-16,-5-17 10 15,-6-15-8-15,-8-13-1 16,-4-12-1-16,-3 0-165 15,4-18-196-15,3-12-740 16</inkml:trace>
  <inkml:trace contextRef="#ctx0" brushRef="#br0" timeOffset="27035.46">15273 3680 1769 0,'0'0'19'0,"0"0"0"16,0 0-3-16,0 0 23 15,0 0-39-15,0 0-15 0,-4-39-83 16,-7 39-99-16,-6 0-60 15,1 0-158-15</inkml:trace>
  <inkml:trace contextRef="#ctx0" brushRef="#br0" timeOffset="27251.57">15348 4126 1525 0,'0'0'42'0,"0"0"-42"16,15 73 0-16,-17-28 38 0,-24 10 15 15,-12 9-33-15,-9 2-11 16,-11 2-9-16,-10-6-62 16,-11-8-94-16,-14-8-93 15,-6-20-282-15</inkml:trace>
  <inkml:trace contextRef="#ctx0" brushRef="#br0" timeOffset="28643.25">12444 3280 848 0,'0'0'0'0,"0"0"5"16,10-95 2-16,-5 62 63 0,7 2-29 15,0-1 5-15,7 2 44 16,3 1-3-16,8 2-30 15,3 1-2-15,6-1-24 16,6-1-8-16,7-2-3 16,6 2-6-16,5 0-10 15,-1 5 7-15,1 8 7 16,0 5 0-16,-5 8-4 16,-2 2-4-16,-2 0-6 15,3 7-4-15,-1 6 0 16,1 6-5-16,0 0 5 15,-3 7-2-15,-2 4 1 16,3 4 0-16,-3 4 1 16,2 3-2-16,-2 1 3 15,-4 3-1-15,-5 6 2 0,-6 5-1 16,-5 9-1-16,-9 10 6 16,-7 8-1-16,-6 13 1 15,-6 12-3-15,-4 4-3 16,0 5 1-16,-11-1-1 15,-12-7-4-15,-7 0 4 16,-6-7 2-16,-5-9-2 16,-7-7-1-16,-6-14 0 15,-7-12-2-15,-9-15 2 16,-11-14 1-16,-11-14 4 16,-11-17-4-16,-6-3 5 15,-4-32-4-15,-5-20 0 0,3-16 1 16,3-12-2-16,6-12 0 15,20-8 0-15,20-5 1 16,21-4-1-16,20 0-5 16,14 7 3-16,11 8 1 15,0 8 1-15,16 7 0 16,13 5-5-16,9 4-43 16,9-3-45-16,7 3-37 15,1 2-52-15,5 11 23 16,-3 10-68-16,-4 14 44 15</inkml:trace>
  <inkml:trace contextRef="#ctx0" brushRef="#br0" timeOffset="29286.28">11224 2868 670 0,'0'0'22'0,"0"0"-12"16,0 0 132-16,-82-26 33 15,82 26 2-15,0 0-12 16,28 0-2-16,20 14-119 15,20 10-38-15,20 10 4 16,18 8 4-16,14 3-1 16,11 4 0-16,11-3-4 15,-4 0 5-15,-14-6-6 16,-19-10 5-16,-27-8 4 16,-22-7-12-16,-22-8-5 15,-17-4-6-15,-13-3-28 0,-4 0-55 16,0-10-28-16,-4-15-133 15,-7-7-278-15</inkml:trace>
  <inkml:trace contextRef="#ctx0" brushRef="#br0" timeOffset="29658.63">12138 2640 1334 0,'0'0'8'0,"0"0"20"15,0 0 105-15,0 0-27 16,0 0-58-16,0 0-40 16,0-34-8-16,0 45-9 15,5 18 6-15,2 13 3 16,6 12 2-16,4 7 1 15,10 9 2-15,1 5-2 16,6 0 0-16,-1-2 4 16,-1-9 0-16,-10-11 13 15,-10-8-9-15,-6-6-1 16,-6-5-10-16,-9-1 0 16,-14 1 0-16,-11-5 0 0,-6-2-4 15,-5-3 0-15,-10-2-56 16,-8-2-48-16,-4 0-98 15,-3-3-323-15</inkml:trace>
  <inkml:trace contextRef="#ctx0" brushRef="#br0" timeOffset="32253.61">16687 2994 1093 0,'0'0'10'0,"0"0"3"16,0 0 98-16,0 0 28 16,0 0-44-16,45-72-67 15,-70 58-20-15,-9-2-6 0,-7 2-1 16,-3 7 5-16,3 7 1 16,2 0-5-16,6 23-2 15,5 11 2-15,3 11 0 16,4 5-1-16,8 6-1 15,3 0 3-15,8 1 1 16,2 0-4-16,0-1-1 16,16 0 1-16,12-1 3 15,10 0 0-15,8 4 4 16,0 0 6-16,5 4 38 16,-6-5-7-16,-8-1-11 0,-10-4-14 15,-11-7-11 1,-13-3-8-16,-3-2 0 0,-13-3-2 15,-20-5-6-15,-9-3 8 16,-3-10-2-16,-2-4 0 16,2-10-3-16,3-6 3 15,6 0-1-15,10-5-9 16,6-13 2-16,7-5 5 16,7-1 5-16,4 0 2 15,2 3 2-15,0 2 3 16,6 3-1-16,7 7 2 15,3 3-4-15,3 6-1 16,-1 0-2-16,6 15 0 0,4 23-1 16,3 13 0-1,2 16 3-15,-1 12-3 0,-3 11 0 16,-2 8 0-16,-6 6 2 16,-7 8-3-16,-5 11 1 15,-2 5-1-15,-3-2 1 16,2 3 0-16,3-7 0 15,8-12 0-15,3-11 0 16,3-18 0-16,4-13 0 16,1-12 2-16,5-9-1 15,3-11 2-15,5-11-2 16,1-3 3-16,3-4-4 16,-6-1-2-16,-11-5-139 15,-13-12-228-15,-15-5-565 0</inkml:trace>
  <inkml:trace contextRef="#ctx0" brushRef="#br0" timeOffset="35680.57">12538 3259 888 0,'0'0'3'0,"0"0"3"16,40-74 27-16,-34 51 74 15,-6-2-42-15,0-5-38 16,0-1-20-16,-3 0-1 16,-1-1-3-16,4 3 2 15,0 3 10-15,11-1 30 16,19 1-4-16,12 1-17 15,10 1-8-15,6 4-7 0,2 3 13 16,0 6 11 0,-11 3-4-16,-7 4-16 0,-8 2-4 15,-4 2-2-15,1 0-4 16,5 0-3-16,6 12 0 16,10 12 0-16,8 9 0 15,2 9-1-15,3 1-1 16,-6 4 1-16,-5 1-1 15,-5-4 2-15,-7-1 0 16,-2-4 0-16,-1-3 1 16,-5 1 0-16,0-2 1 15,1 4-1-15,2 3 2 16,2 5 1-16,3 4 5 16,-4 6-8-16,-2 1-1 15,-6 5 2-15,-6-4-2 0,-8 3 2 16,-4-3-2-16,-6-6 1 15,-1 1 2-15,-1 0-3 16,2-1-1-16,0 1 1 16,-1-2 2-16,-1-4 1 15,-4 0-3-15,0-3-2 16,0 2 0-16,-17-1 2 16,-6 0 0-16,-6 4-3 15,-8 3 3-15,-1-3 0 16,-3-1 0-16,-1-3-1 15,-1-3 1-15,-2 3 0 16,-4-2-1-16,-6-1 0 16,-2-1 1-16,-1-9 0 0,-7-13-2 15,0-11-3-15,0-9-1 16,-7-2 5-16,-2-19 1 16,-3-12-1-16,-6-10-1 15,-5-8 1-15,-3-3 0 16,6 4 0-16,6-1-2 15,4 1 3-15,7-2 0 16,3-5 4-16,4-7-3 16,6-4-1-16,6-8 0 15,10-11 0-15,6-5 5 16,8-8-5-16,1-6-2 16,8-5 0-16,4 5-14 0,6 9-23 15,6 10-43-15,0 13-37 16,15 11-53-16,7 8 7 15,2 11-67-15,1 5-167 16,2 6 240-16,0 2 125 16</inkml:trace>
  <inkml:trace contextRef="#ctx0" brushRef="#br0" timeOffset="41129.51">6485 6149 675 0,'0'0'578'0,"0"0"-540"15,0 0 14-15,0 0 54 16,-3-70-41-16,-33 67-28 0,-13 3-37 15,-14 0 0-15,-8 17-1 16,2 8 1 0,2 6 0-16,12 5-1 0,11 1 1 15,19 2-4-15,22-1-24 16,3-4-15-16,33-4-1 16,18-7 26-16,13-5 18 15,6-5 0-15,2-5 5 16,2-8 7-16,-1 0 12 15,-1 0 8-15,-5 0 0 16,-12 0 1-16,-12 7 11 16,-11 6-8-16,-16 6-11 15,-7 9-24-15,-9 6 1 0,-9 5-4 16,-22 3-5 0,-14 1 4-16,-10-3 2 0,-3-5-4 15,0-6 4-15,4-9-6 16,3-6-19-16,5-8-4 15,10-6 2-15,8 0 4 16,10-3 16-16,6-14 6 16,6-3 2-16,6-1 2 15,0-1 0-15,6 1-2 16,15 1-11-16,4 3-75 16,9 4-33-16,8 4-114 15,12-1-90-15,9 4-201 16</inkml:trace>
  <inkml:trace contextRef="#ctx0" brushRef="#br0" timeOffset="41700.12">6933 6220 1166 0,'0'0'24'0,"0"0"32"0,0 0-4 15,0 0 40 1,0 0-57-16,0 0-35 0,-2 35-17 16,-13 3 17-16,0 2-1 15,3 1 0-15,5-4-6 16,2-3-17-16,5-5-12 15,0-8-15-15,0-7 15 16,14-8-3-16,5-6 7 16,5-3 32-16,3-18 16 15,6-8 17-15,-2-1 16 16,3-3 4-16,-3 1-11 16,-2 6 20-16,-8 9-8 0,-5 4-16 15,-7 13-3 1,-3 0-2-16,0 27-26 0,3 17-7 15,-3 13-1-15,-3 7 1 16,-3 7-2-16,0 0 5 16,-3-5-6-1,-3-7 6-15,0-8-3 0,0-14 1 16,2-12-1-16,-2-13 0 16,-5-12-1-16,-10-7-8 15,-13-23 4-15,-5-10 3 16,-2-4-8-16,9-5-14 15,19 1-46-15,13 2-31 16,12 2 24-16,27 4-65 16,8 2-59-16,7 5-30 15,4 2-20-15</inkml:trace>
  <inkml:trace contextRef="#ctx0" brushRef="#br0" timeOffset="42239.55">9319 6336 1376 0,'0'0'69'0,"0"0"0"16,0 0-62-16,0 0-7 16,39 117 8-16,-33-67-1 15,1 1-7-15,-2-1-4 16,-5-5-28-16,0-15-129 16,0-16-132-16,-3-14-123 15</inkml:trace>
  <inkml:trace contextRef="#ctx0" brushRef="#br0" timeOffset="42381.83">9134 6029 1145 0,'0'0'2'16,"0"0"-2"-16,0 0-11 16,0 0-88-16,0 0-50 15,70 84 70-15,-38-43-194 16</inkml:trace>
  <inkml:trace contextRef="#ctx0" brushRef="#br0" timeOffset="43085.52">9592 6452 1132 0,'0'0'13'15,"0"0"2"-15,0 0-8 16,0 0 20-16,0 0-21 15,0 0 0-15,30 74-5 16,-21-42-1-16,1 0 0 16,5 2 0-16,0-5 0 15,-2-5 0-15,1-6 0 16,-2-8-1-16,-3-7 3 16,0-3-2-16,1-9 13 15,1-17 3-15,2-9-8 16,2-2-5-16,6-3-1 15,2 4 18-15,5 0 25 0,0 9 16 16,0 5-13-16,-1 7-9 16,-2 10-17-16,-2 5-15 15,-2 0-7-15,3 17-9 16,1 10-4-16,5 5-26 16,4 0-29-16,5-4-12 15,4-6-32-15,2-10 10 16,-2-10 37-16,-6-2 35 15,-7-14 30-15,-8-15 3 16,-6-5 5-16,-12-2 27 16,-4-1 27-16,-6 3 0 15,-19 4-6-15,-5 9-21 0,-1 10-15 16,2 9-17-16,1 2-3 16,11 17-3-16,3 11 0 15,11 13-1-15,3 8 4 16,8 4 0-16,12-1 4 15,7-7-4-15,-2-7 0 16,-1-11 0-16,-6-10-2 16,4-12-1-16,0-5 3 15,1-3 5-15,-2-16 6 16,0-2-1-16,1 0-2 16,-4 1 7-16,-3 6 28 15,-5 5 4-15,-5 7 18 16,-2 2-38-16,-2 0-27 0,1 19-21 15,2 9-12 1,2 6 30-16,0 3-44 0,0 0-22 16,0-6-16-16,3-10-97 15,-2-13-84-15,3-8-131 16</inkml:trace>
  <inkml:trace contextRef="#ctx0" brushRef="#br0" timeOffset="43429.03">10588 6272 794 0,'0'0'165'16,"41"-84"-131"-16,-27 58 45 15,-6 12 55-15,-4 8-5 0,-2 6-68 16,-2 4-25 0,0 21-36-16,0 12-21 0,-8 9 21 15,-6 4 0-15,0 1 0 16,1-3-2-16,5-6 0 15,7-11-7-15,1-11-17 16,0-10-6-16,6-8 9 16,13-2 23-16,3-8 5 15,7-9 6-15,2-4-3 16,3 4 0-16,1 0-3 16,-2 6-4-16,-4 3-1 15,-3 5-2-15,-8 3-1 16,-5 0-1-16,-4 0-30 15,-1 10-128-15,2 4-35 0,-1-2 30 16,3-2-51-16,1-8-1 16</inkml:trace>
  <inkml:trace contextRef="#ctx0" brushRef="#br0" timeOffset="43786.13">10994 6395 308 0,'0'0'96'0,"0"0"-9"15,0 0-5-15,0 0 55 16,0-71-39-16,2 71-13 15,2 0-12-15,5 2-2 16,1 16-60-16,8 8 34 16,0 4 25-16,0 4-41 15,-1-1-16-15,-3-2-10 0,-3-6-2 16,-8-6 0-16,3-10-1 16,-3-7 0-16,0-2-1 15,3-10 2-15,1-16 28 16,8-5-21-16,3-8-8 15,4 0 7-15,5-2 26 16,0 0 19-16,-3 6-9 16,-3 3-15-16,-3 7-15 15,-8 9 5-15,-2 6-14 16,-4 10-4-16,3 0-1 16,1 16-9-16,6 12-97 15,3 7 61-15,6-1-37 16,-2-2-82-16,-2-6-18 0,2-8-28 15,-8-9 12 1</inkml:trace>
  <inkml:trace contextRef="#ctx0" brushRef="#br0" timeOffset="44121.36">11819 5721 686 0,'0'0'134'0,"0"0"-46"0,0 0-21 16,0 0 95-16,0 0-154 15,45 100-7-15,-32-27 37 16,3 11 18-16,1 8 0 15,4 6-6-15,-2 0-12 16,-5-1-13-16,-7-11-14 16,-7-12-9-16,0-9-1 15,-10-15-1-15,-11-9-13 16,0-16-45-16,-5-14-55 16,4-11-82-16,0-7-51 15,5-22-71-15</inkml:trace>
  <inkml:trace contextRef="#ctx0" brushRef="#br0" timeOffset="44301.28">11661 6353 604 0,'0'0'61'0,"0"0"34"16,112-32-22-16,-63 25 20 16,2 3-29-16,-2 3-50 15,-3-1-14-15,-4-1-6 16,-3 3-49-16,-8-2-40 15,-4-1-42-15,-9-1-7 16,-8-8-89-16</inkml:trace>
  <inkml:trace contextRef="#ctx0" brushRef="#br0" timeOffset="45683.43">9860 3033 998 0,'0'0'16'16,"0"0"0"-16,27-91 61 15,-2 60 3-15,7 0-36 16,7 0-3-16,6 1-4 0,14 4 22 15,17 2-16-15,23 5 12 16,17 9-36-16,21 8-6 16,13 2-1-1,-3 4 3-15,-1 18 5 0,-1 13 1 16,-6 12 5-16,2 9-6 16,-8 9-8-16,-12 8-4 15,-18 11 0-15,-18 11-2 16,-18 13 3-16,-12 27-7 15,-13 17-1-15,-11 18 1 16,-20 10-2-16,-11-7-2 16,-38-11-1-16,-30-16-4 15,-28-15 4-15,-26-14-4 0,-21-21-1 16,-17-24-1-16,-11-30 8 16,-16-34-1-16,-14-23 1 15,-14-54 1-15,-6-26 3 16,14-24-3-16,19-7 0 15,34 5 1-15,29-1 5 16,31 4 12-16,24 1 36 16,25 3 10-16,20-4 0 15,22 5-25-15,3 5-12 16,21 8-8-16,6 15-12 16,3 18-6-16,-5 15 1 15,-6 19 0-15,-5 16-4 0,-4 14 0 16,4 3-25-16,2 14-66 15,4 19-122-15,0 6-40 16,1 1-34-16,-3-4-183 16</inkml:trace>
  <inkml:trace contextRef="#ctx0" brushRef="#br0" timeOffset="56382.55">2786 10773 1341 0,'0'0'54'0,"136"-32"-22"16,-72 28 78-16,-12 4 10 16,-3 3-48-16,-10 18-41 15,0 11-16-15,-5 9-14 16,2 8 11-16,-5 10-4 15,3 8-8-15,-2 9 1 16,-7 11 1-16,-8 3-2 16,-10 6 0-16,-7 6-2 0,-3-4 3 15,-24-2-2 1,-7-10 1-16,-11-12-3 0,-4-12-1 16,1-10-2-16,5-7 1 15,12-10 2-15,7-8 0 16,16-6 2-16,8-1 1 15,2-2-9-15,23 2 9 16,11 0 4-16,7-2 1 16,5 2 3-16,1-2-2 15,2-1 1-15,-5-1-2 16,-7-4 4-16,-3-6 0 16,-6-4 13-16,-11-2 25 15,-7 0-4-15,-2 0 15 16,-8 0-17-16,-2 0-21 0,0 0-20 15,-15 15 0-15,-16 13-3 16,-11 13 2-16,-7 12 0 16,-4 11 1-16,1 10-14 15,8 15-4-15,6 13-13 16,10 7-2-16,10 6-13 16,3-2 14-1,12 0 17-15,3-4 12 0,0-13 2 16,0-13 1-16,-3-16 6 15,-13-13 2-15,-7-10 11 16,-8-10 4-16,-8-9-14 16,-12-6-6-16,-17-8-3 15,-7-6-3-15,-11-5 2 0,-1 0-4 16,5-9-18-16,0-4-35 16,15 2-70-16,12 1-72 15,10 0-106-15,21 0-386 16</inkml:trace>
  <inkml:trace contextRef="#ctx0" brushRef="#br0" timeOffset="58839.5">22554 3488 20 0,'0'0'1893'15,"0"0"-1818"-15,0 0-19 16,0 0-53-16,13 72-3 15,-9-20 0-15,-2 4 0 16,0 6 0-16,-2-1 0 16,3-3 0-16,1-5 0 15,5-13-131-15,6-15-239 0,3-17-290 16</inkml:trace>
  <inkml:trace contextRef="#ctx0" brushRef="#br0" timeOffset="58974.22">22542 3188 1374 0,'0'0'25'0,"0"0"-25"15,0 0 14-15,0 0-14 16,0 0-331-16,0 0-411 16</inkml:trace>
  <inkml:trace contextRef="#ctx0" brushRef="#br0" timeOffset="59482.52">22877 3635 1010 0,'0'0'639'0,"0"0"-608"16,0 0 77-16,0 0 38 16,0 0-88-16,0 0-53 15,2 0 0-15,-4 0-4 16,2 0-1-16,0 0-2 15,0 11-6-15,0 6 7 16,0 8 0-16,0 8 2 16,5 1-1-16,2 2 0 0,3-6 3 15,-2-5-2 1,0-12-1-16,1-9 5 0,0-4-2 16,3-7 7-16,3-17-7 15,1-10 6-15,-1-4 1 16,3-2 1-16,-1 0-11 15,2 5 0-15,-2 4 0 16,0 6 0-16,-1 7 0 16,-4 6 0-16,-2 6 0 15,-2 4 0-15,0 2 0 16,-1 0 0-16,5 6 0 16,1 10 0-16,2 3 0 15,-1 4 0-15,0 4 0 0,-1 1 0 16,-1 2 0-1,2 2 0-15,-2 2 0 0,2 5 0 16,-1-2 0-16,2 1 0 16,-5-2 0-16,-2-4 0 15,-5-4-54-15,0-4-76 16,1-6-72-16,5-8-148 16,8-8-308-16</inkml:trace>
  <inkml:trace contextRef="#ctx0" brushRef="#br0" timeOffset="59782.1">23868 3163 512 0,'0'0'677'16,"0"0"-579"-16,0 0 68 15,0 0 14-15,0 0-107 16,0 0-69-16,40 28-2 16,-44 19 29-16,-10 9-15 15,-2 12 2-15,1 9-8 16,4 9-9-16,3 7-1 16,6 10-4-16,2-7-21 15,0-7-16-15,0-11-10 16,0-20-22-16,0-18-31 0,0-15-108 15,0-19-219-15</inkml:trace>
  <inkml:trace contextRef="#ctx0" brushRef="#br0" timeOffset="59989.07">23484 3705 1582 0,'0'0'189'0,"0"0"-183"16,129-12 105-16,-77 11 10 16,5-1-83-16,1-3-38 0,-1 2 0 15,-5 0 0 1,0-4-26-16,-3-2-99 0,3-5-237 16,7-1-483-16</inkml:trace>
  <inkml:trace contextRef="#ctx0" brushRef="#br0" timeOffset="60903.26">25798 3609 1484 0,'0'0'189'15,"0"0"-135"-15,0 0 96 16,-25-89-33-16,11 69-70 16,-4 4-41-16,-1 0-6 15,-2 4 0-15,-1 5 0 16,-5 3 0-16,-4 4 0 15,-7 0 0-15,-5 4 0 16,-3 13 0-16,1 8 0 16,5 4 0-16,5 4-43 0,9-2-3 15,8-3-3-15,9-5-17 16,4-6 23-16,5-5 13 16,0-6 30-1,3-6 10-15,19 0 12 0,10 0 10 16,7 0 10-16,1-4-1 15,0-2-1-15,-7 3-11 16,-8 1-7-16,-11 2-11 16,-8 0-4-16,1 0-7 15,-1 19-18-15,6 12-30 16,7 9-2-16,7 6-21 16,7-3-49-16,4-7-6 15,6-6 42-15,8-13 47 16,4-13-69-16,2-4-131 15,-2-22-250-15</inkml:trace>
  <inkml:trace contextRef="#ctx0" brushRef="#br0" timeOffset="61069.21">26290 3595 1359 0,'0'0'36'0,"0"0"-30"16,11 98 68-16,-11-41-3 15,0 6-57-15,0 2-14 16,0-9-1-16,0-6-87 0,8-18-201 16,8-18-332-1</inkml:trace>
  <inkml:trace contextRef="#ctx0" brushRef="#br0" timeOffset="61598.77">26514 3163 886 0,'0'0'668'15,"0"0"-593"-15,0 0 77 16,94-53 4-16,-85 53-74 16,-6 0-57-16,0 0-22 15,0 25-3-15,0 11 0 16,0 12 0-16,3 8 0 0,-2 7 0 15,2 7-6-15,2-2-2 16,-1-2-10-16,2-7-2 16,0-10 7-16,0-8 7 15,1-7 6-15,2-9 0 16,-1-8 0-16,4-8 4 16,4-8 2-16,7-1 14 15,5 0 21-15,3-9-41 16,6-3 0-16,-1-1 0 15,0 0 0-15,6 1 0 16,0 1 0-16,1 3 0 16,-6 0 0-16,-4 4 0 0,-11 4 0 15,-7 0 0 1,-9 0 0-16,-3 4 0 0,-3 15 0 16,0 12 0-16,-3 11 0 15,0 9 0-15,0 1 0 16,-1-3 0-16,-15-3 0 15,-7-7 0-15,-10-7 0 16,-11-13 0-16,-6-9 0 16,-8-10 0-16,0-7-59 15,-1-20-16-15,3-8-85 16,8-5-109-16,15 2-256 16</inkml:trace>
  <inkml:trace contextRef="#ctx0" brushRef="#br0" timeOffset="62002.23">28082 3388 1845 0,'0'0'83'0,"0"0"-61"16,0 0 75-16,0 0-97 15,0 0 0-15,0 0 0 16,19-18 0-16,-19 18 0 16,0 0-165-16,-10 11-227 15,2 9-13-15,7 10-395 16</inkml:trace>
  <inkml:trace contextRef="#ctx0" brushRef="#br0" timeOffset="62207.31">28199 3816 1268 0,'0'0'217'16,"0"0"-208"-16,-3 87-6 15,-4-37 86-15,-9 6-50 16,-10 6-37-16,-13-3-2 16,-14-7-45-16,-14-10-79 0,-7-13-84 15,2-14-229-15</inkml:trace>
  <inkml:trace contextRef="#ctx0" brushRef="#br0" timeOffset="63743.51">22538 6133 1620 0,'0'0'41'0,"0"0"72"16,0 0-2-16,0 0-80 16,26 83-27-16,-17-24-3 0,0 7 1 15,-4-4-2 1,-1-4-21-16,-1-8-65 0,0-12-118 16,-1-16-107-16,2-15-304 15</inkml:trace>
  <inkml:trace contextRef="#ctx0" brushRef="#br0" timeOffset="63892.76">22372 5867 1358 0,'0'0'104'16,"0"0"-96"-16,0 0-16 15,95-1 2-15,-66 38-158 0,0 11-186 16,1 7-197-16</inkml:trace>
  <inkml:trace contextRef="#ctx0" brushRef="#br0" timeOffset="64313.44">22847 6363 1380 0,'0'0'15'0,"0"0"13"16,0 0 151-16,0 0-49 15,0 0-85-15,0 0-39 16,29-6 1-16,-29 10-7 0,1 17-3 16,2 8 0-1,3 7 4-15,3 0-2 0,3-2 2 16,0-2-1-16,4-8 3 16,0-9-3-16,1-8 1 15,3-7 6-15,2 0 1 16,2-13 5-16,0-9 23 15,-3-6 6-15,3-4-15 16,-1-4-12-16,0 2 5 16,-2 3-7-16,0 7 5 15,-4 9 9-15,-4 8 2 16,-1 7-26-16,1 0-3 16,3 24 0-16,8 12 0 15,5 10-23-15,2 4-18 16,0-5-3-16,-1-4-10 0,0-12-36 15,0-5-50-15,-4-14-17 16,-2-10-16-16,-3-9-85 16,-1-28-192-16</inkml:trace>
  <inkml:trace contextRef="#ctx0" brushRef="#br0" timeOffset="64488.21">23570 6050 1137 0,'0'0'144'15,"0"0"-63"-15,0 0 66 16,107 66-53-16,-76-8-42 16,-1 9-21-16,-6 5-25 0,-7 0-3 15,-4 0-3 1,-7-7-6-16,-6-8-125 0,0-12-132 16,-6-20-314-16</inkml:trace>
  <inkml:trace contextRef="#ctx0" brushRef="#br0" timeOffset="64630.07">23613 6391 1427 0,'0'0'52'16,"139"-9"-51"-16,-62 9-2 16,3 2 0-16,4 13-135 15,11 2-156-15,9-3-364 0</inkml:trace>
  <inkml:trace contextRef="#ctx0" brushRef="#br0" timeOffset="65505.34">24979 6386 1625 0,'0'0'53'0,"0"0"-13"15,0 0 102-15,0 0-70 16,0 0-58-16,0 0-14 16,9 22-13-16,-9 6 12 0,0 7 1 15,0 5-1-15,0-2-7 16,0 0-20-16,0-6-18 16,0-5-13-16,9-8 24 15,6-8 20-15,4-11 15 16,2 0 9-16,2-11 7 15,0-13 0-15,-3-2 11 16,1-2-10-16,-2-1-13 16,-2 0 23-16,-1 5-14 15,-2 5 2-15,-1 4-9 16,-4 8 0-16,-3 7-6 16,0 0-2-16,5 19-39 0,8 11-5 15,6 13 37 1,8 2-21-16,5-3 25 0,4-3 4 15,3-6 1-15,1-6 0 16,-4-12 3-16,0-6-2 16,-5-9 6-16,3 0-6 15,2-6-1-15,0-9-5 16,5-5-18-16,3 0-23 16,2-1 0-16,-2 2-9 15,-6 3 22-15,-8 2-26 16,-8 5-18-16,-4 4 27 15,-5 5 1-15,-4 0-24 16,3 5-73-16,2 14 6 16,5 3 60-16,5 1 66 0,4-2 14 15,8-7 75-15,1-7 51 16,3-7 47-16,-4 0-70 16,-3-16-10-16,-6-9 5 15,-8-4 1-15,-6-4-7 16,-8 1-56-16,-8 0-25 15,-3 8-11-15,0 5-1 16,-2 9-7-16,-11 7-19 16,-8 3-14-16,-3 4-11 15,-6 15 30-15,-1 10 19 16,-2 5-2-16,3 5-23 16,7-2-11-16,12-1 8 15,10-3 2-15,1-9 29 16,7-5 3-16,12-9 9 15,5-10 26-15,-1 0 30 0,1-9-15 16,-2-11-38-16,0-1-12 16,-1 2 0-16,-1 0-2 15,-1 4-1-15,-6 2-5 16,-3 4-62-16,-3 3-4 16,-6 1-10-16,-1 5-120 15,0 0-175-15,0 0-312 16</inkml:trace>
  <inkml:trace contextRef="#ctx0" brushRef="#br0" timeOffset="65679.6">26598 6495 565 0,'0'0'548'0,"0"0"-401"0,0 0-64 15,94-4 44-15,-72 26-69 16,0 10-57-16,-5 4-1 15,-1 4-3-15,-1 1-64 16,0-7-167-16,-5-9-334 16</inkml:trace>
  <inkml:trace contextRef="#ctx0" brushRef="#br0" timeOffset="65852.23">26487 6011 949 0,'0'0'281'0,"0"0"-259"16,0 0-22-16,0 0 66 16,0 0-66-16,81-14-55 15,-59 58-59-15,6 7-45 16,5 2-119-16,9 0-149 16</inkml:trace>
  <inkml:trace contextRef="#ctx0" brushRef="#br0" timeOffset="66235.44">27033 6488 704 0,'0'0'165'0,"0"0"10"16,0 0-12-16,0 0-71 16,0 0-54-16,0 0-35 15,10 0-2-15,-4 20 6 16,-1 4-1-16,5 5 7 15,1 0 12-15,1-4-11 16,1-5-13-16,-2-9 2 16,-5-7-2-16,-3-4 1 15,-2-9 19-15,-1-18-3 16,3-12-15-16,0-5-3 16,6-1 16-16,5 1 33 15,8 11 31-15,2 6-10 16,1 11-8-16,-4 8-5 15,0 8-24-15,1 2-30 0,2 25-3 16,4 16 0-16,2 8-1 16,4 5 1-16,1-3-12 15,2-7-83-15,2-12-39 16,2-16-12-16,4-16-88 16,7-8-289-16</inkml:trace>
  <inkml:trace contextRef="#ctx0" brushRef="#br0" timeOffset="66624.47">28253 5750 1475 0,'0'0'168'0,"0"0"-165"16,0 0 2-16,0 0 17 15,0 0-21-15,0 0-1 16,-100 109 9-16,62-39-7 0,-3 12 2 15,7 6-4-15,5 6-2 16,16 2 0-16,13 1 2 16,6 3-14-1,28-7-19-15,17-7-8 0,10-9-1 16,11-16 0-16,1-15-55 16,-1-22-39-16,-2-24-111 15,-6-10-138-15</inkml:trace>
  <inkml:trace contextRef="#ctx0" brushRef="#br0" timeOffset="66922.42">28753 5763 1421 0,'0'0'153'16,"0"0"-140"-16,109-13 89 15,-83 13 29-15,-3 18-95 16,-4 13-33-16,2 11-2 16,-3 20-1-16,1 13 5 15,-1 17 1-15,-1 9 3 16,2 6-4-16,-2 0-2 16,-1-6-2-16,-7-9-1 15,-7-18-12-15,-2-16-58 16,-5-16-60-16,-11-17-94 15,1-16-30-15,10-9-112 0,5-23-188 16</inkml:trace>
  <inkml:trace contextRef="#ctx0" brushRef="#br0" timeOffset="67589.87">30018 5700 1380 0,'0'0'36'15,"0"0"-33"-15,43-96 1 0,-41 73 66 16,-2 3 11-16,0 6-68 16,-17 2-8-16,-10 7-5 15,-7 5-4-15,-8 0 1 16,-3 12-1-16,-5 20-1 15,-5 11-2-15,-1 13 7 16,-1 6-3-16,7 4 0 16,13 5-2-16,14 2-12 15,19 0-14-15,4-1 27 16,27-8 4-16,11-8 7 16,7-7 25-16,-2-4 15 15,-8-6 14-15,-11-5-14 16,-9-3-27-16,-11-5-8 0,-4-1-7 15,-7 2-3-15,-22 0 1 16,-8 1 0-16,-8-2-1 16,-4 2-2-16,2-2 0 15,4 1-4-15,6-7-8 16,10-6-30-16,10-8-11 16,12-6-29-16,5 0 65 15,9-14 15-15,16-10 4 16,12-2 3-16,4 1 23 15,4 5 27-15,1 11-7 16,-3 9 11-16,-3 0-27 16,-7 25-11-16,-11 18-21 0,-7 18-3 15,-10 11 0-15,-5 9 1 16,-5 8-2-16,-10 10 0 16,4 14-3-16,11 8-9 15,1 8 4-15,32 1 8 16,14-3-3-16,13-12 5 15,9-16 2-15,7-17 0 16,-1-18 4-16,-5-16-3 16,-9-16-1-16,-15-11 0 15,-13-4-56-15,-11-1-120 16,-7 1-261-16</inkml:trace>
  <inkml:trace contextRef="#ctx0" brushRef="#br0" timeOffset="68882.34">23188 14241 1809 0,'0'0'45'0,"127"0"-42"0,-57 25 22 16,0 5 20-16,-8 4-12 15,-9 8-25-15,-3 2 0 16,-2 4-4-16,-2 5 4 15,0 3 5-15,-5 8 5 16,-5 6-8-16,-11 6 8 16,-9 7-18-16,-14 7 0 15,-2 2 0-15,-23 0 0 16,-14-2 0-16,-11-7 0 16,-8-4-6-16,-7-8-21 15,-4-6-13-15,0-10-2 16,4-9-20-16,11-9-40 0,19-10 0 15,23-5 32-15,10-5 70 16,18-1 0-16,18 4 61 16,7 2 7-16,-3 4 4 15,-3 3-14-15,2 10-20 16,-2 13-19-16,4 12-11 16,-1 18-4-16,2 8-2 15,-7 4 2-15,-9 1-4 16,-14-11 1-16,-12-5-1 15,0-8-1-15,-27-4-1 16,-10-3 1-16,-8-2 1 16,-4-1-2-16,7-7-1 15,3-3-1-15,13-8-12 0,7-12-34 16,10-9-56-16,5-10-38 16,4-5 13-16,4-7 33 15,13 0-46-15,5-24-192 16</inkml:trace>
  <inkml:trace contextRef="#ctx0" brushRef="#br0" timeOffset="69474.74">24775 8816 1518 0,'0'0'196'0,"0"0"-143"15,0 0 80-15,37 79-55 16,-25-47-56-16,-6 2-22 16,-5-1 0-16,-1-2-27 15,0-5-80-15,0-12-165 16,0-14-194-16,0-5-662 16</inkml:trace>
  <inkml:trace contextRef="#ctx0" brushRef="#br0" timeOffset="69620.5">24747 8372 1446 0,'0'0'0'0,"0"0"-48"0,0 0 47 16,92 72-26-16,-67-16-151 16,4 6-174-16,2 3-270 15</inkml:trace>
  <inkml:trace contextRef="#ctx0" brushRef="#br0" timeOffset="69985.32">25170 8964 1290 0,'0'0'90'0,"0"0"-32"16,0 0 40-16,0 0 25 0,0 0-56 16,0 0-67-16,51-10-7 15,-50 10-3-15,1 0 2 16,1 3-33-16,4 16 26 15,8 8 15-15,3 4 4 16,4-2-4-16,-1-5 5 16,-3-9-2-16,-3-7-2 15,0-7 1-15,3-1 1 16,1-7-3-16,5-12-4 16,3-7 2-16,3 1 2 15,-2-3 16-15,1 3 26 16,-6 1-1-16,-2 6 16 15,-7 9-9-15,-4 4-21 16,2 5-13-16,-1 2-14 16,6 24-10-16,4 14-3 0,5 7-10 15,1 3-35 1,1-6-33-16,3-7-76 0,5-12-48 16,9-14-214-16</inkml:trace>
  <inkml:trace contextRef="#ctx0" brushRef="#br0" timeOffset="70193.37">26306 8448 1284 0,'0'0'121'16,"0"0"-114"-16,0 0 1 0,0 0 49 15,45 127-4-15,-45-62-12 16,0 8-21-16,-3 3-20 15,-4 1-1 1,2-3-14-16,1-2-87 0,1-8-136 16,3-14-199-16</inkml:trace>
  <inkml:trace contextRef="#ctx0" brushRef="#br0" timeOffset="70363.52">26063 8869 1322 0,'0'0'85'0,"86"-6"-20"16,-34 6 68-16,3 0-78 15,0 0-52-15,-1 6-3 0,-2 5-54 16,8-2-72 0,11-4-166-16,11-2-221 0</inkml:trace>
  <inkml:trace contextRef="#ctx0" brushRef="#br0" timeOffset="70561.52">27569 8884 1413 0,'0'0'56'0,"23"88"-52"0,-7-38 16 16,-3-3 49-16,-3-7-33 15,-1-4-36-15,-5-7-7 16,-1-10-121-16,2-18-281 16</inkml:trace>
  <inkml:trace contextRef="#ctx0" brushRef="#br0" timeOffset="70701.42">27515 8514 1155 0,'0'0'0'0,"0"0"-99"16,0 0 41-16,0 0-95 0,97 85-166 15</inkml:trace>
  <inkml:trace contextRef="#ctx0" brushRef="#br0" timeOffset="70905.75">28198 9031 1283 0,'0'0'8'0,"0"0"-7"16,0 0-1-16,0 0 18 16,0 0-11-16,0 0-7 15,40 39-4-15,-43-27-12 16,0 2-128-16,3-1-188 0</inkml:trace>
  <inkml:trace contextRef="#ctx0" brushRef="#br0" timeOffset="71488.57">28065 9026 1128 0,'0'0'280'16,"0"0"-209"-16,0 0-9 15,0 0 90-15,0 0-59 16,0 0-52-16,82-18-39 15,-80 41-2-15,-2 6-5 16,0 7-8-16,0 6-30 16,-6 5-40-16,0 8-41 0,4 8-2 15,2 3-44-15,0-2-92 16,0-15-142-16</inkml:trace>
  <inkml:trace contextRef="#ctx0" brushRef="#br0" timeOffset="71882.48">29036 9164 1215 0,'0'0'104'0,"0"0"12"15,0 0 30-15,0 0-37 16,0 0-58-16,0 0-45 16,21 97-2-16,-18-25-2 15,-3 17 0-15,2 14-1 16,5 12 1-16,2 5-2 15,3-2-1-15,3-9 1 16,-6-19 0-16,-8-21 0 16,-1-25 0-16,-16-18-7 15,-20-16-8 1,-7-10 11-16,-9-16-20 0,-6-23-27 16,0-14-71-16,5-14-33 0,13-11-41 15,19-7-90-15,16-6-132 16</inkml:trace>
  <inkml:trace contextRef="#ctx0" brushRef="#br0" timeOffset="72072.56">29036 8639 1281 0,'0'0'217'0,"0"0"-148"15,0 0-21-15,0 0-8 16,0 0-40-16,0 0-68 16,72-3-176-16,-72 21-158 15</inkml:trace>
  <inkml:trace contextRef="#ctx0" brushRef="#br0" timeOffset="72282.34">29839 9244 1181 0,'0'0'67'0,"0"0"-38"16,0 0 44-16,0 0-23 16,-5 75 2-16,-11-27-35 15,1 7-17-15,2 5-8 16,7 7-51-16,6-2-103 15,0-6-239-15</inkml:trace>
  <inkml:trace contextRef="#ctx0" brushRef="#br0" timeOffset="72573.8">30245 8821 1030 0,'0'0'190'16,"0"0"-141"-16,0 0 9 16,0 0-1-16,0 0-48 15,0 0-4-15,26 135 17 16,-26-52 15-16,-10 7-23 15,-2 4-12-15,0-1-2 16,3-6-4-16,1-8-35 0,4-15-72 16,4-20-192-16,9-19-168 15</inkml:trace>
  <inkml:trace contextRef="#ctx0" brushRef="#br0" timeOffset="72859.96">30755 9014 467 0,'0'0'603'16,"0"0"-552"-16,0 0-51 15,0 0-16-15,0 0 11 16,0 0 5-16,-60 35 0 16,15-9 1-16,-10-2 3 0,-3 0-3 15,1-3 2-15,12-3-3 16,15 1 0-16,17 1 0 15,13 3 0-15,13 5 111 16,26 3-2-16,12 2-35 16,6 1-19-16,0 1-40 15,-4 2-9-15,-7 1-6 16,-10 3-37-16,-9 2-124 16,-9-3-294-16</inkml:trace>
  <inkml:trace contextRef="#ctx0" brushRef="#br0" timeOffset="78349.35">22684 3239 546 0,'0'0'607'0,"0"0"-569"16,0 0-9-16,0 0 69 15,0 0-23-15,0 0-27 16,0 0-34-16,0 0-10 0,28-30-4 15,-28 30-2-15,0 0-1 16,0 0 3-16,0 0 4 16,0 0 16-16,0 0 20 15,0 0-3-15,0 0-23 16,0 0-5-16,0 1-5 16,0 1-1-16,0-2 2 15,0 0 7-15,0 0 28 16,0 0 33-16,0 0 3 15,-5 0-28-15,1-7-9 16,-7-5-31-16,-3-2-8 16,-9 0-2-16,-3 1 0 15,0 5-3-15,-1 5-2 0,5 3-12 16,4 1-48 0,7 16-33-16,5 4 53 0,6 4 15 15,0 0 23-15,2-1 7 16,12-3 2-16,3-2 1 15,2-4 2-15,0-7 1 16,-3-4 0-16,-6-4 1 16,-2 0-5-16,-5-2-33 15,-3-13-48-15,0-7-47 16,-3-2-88-16,-12-7-93 16</inkml:trace>
  <inkml:trace contextRef="#ctx0" brushRef="#br0" timeOffset="80527.5">28569 3274 1595 0,'0'0'231'0,"0"0"-194"16,0 0-9-16,0 0 43 15,0 0-22-15,0 0-37 16,0 0-12-16,43 28-7 16,-18-6 0-16,0 9-7 0,5 5-5 15,1 10 6 1,5 5 13-16,2 1 0 0,3 0 3 16,-2-10 14-16,-6-13 19 15,-10-12-12-15,-6-12-20 16,-5-5-4-16,5-23 0 15,12-33 0-15,11-27 0 16,15-27 0-16,15-23 0 16,23-12 0-16,23-13 0 15,22 3 0-15,8 17 0 16,-3 25 0-16,-9 28 0 16,-19 27 0-16,-21 19 0 15,-18 17-37-15,-28 15-71 16,-20 7-73-16,-19 16-111 15,-9 29-281-15</inkml:trace>
  <inkml:trace contextRef="#ctx0" brushRef="#br0" timeOffset="81037.53">29132 2917 1198 0,'0'0'92'0,"0"0"-75"0,0 0 105 15,0 0 54-15,0 0-86 16,0 0 19-16,-14-20-37 15,14 20-21-15,2 0-31 16,11 0-2-16,1 0-8 16,5 11 1-16,6 12-3 15,8 18-5-15,7 15 5 16,11 17-2-16,9 11-2 16,1 5 2-16,2-11 10 15,-12-16-6-15,-10-22-10 16,-13-19 0-16,-11-20 0 0,4-2 0 15,10-37 0 1,13-25 0-16,14-25 0 0,14-23 0 16,13-14 0-16,14-8 0 15,13 10 0-15,7 16 0 16,-2 21 0-16,-10 24 0 16,-18 18 0-16,-14 13 0 15,-14 8 0-15,-13 5 0 16,-6 1 0-16,-6 7-147 15,-2 6-197-15,-4 4-360 16</inkml:trace>
  <inkml:trace contextRef="#ctx0" brushRef="#br0" timeOffset="82129.25">25234 4593 1277 0,'0'0'240'0,"0"0"-157"15,0 0 68-15,0 0 15 16,0 0-95-16,137 0-25 15,-50-9-33-15,13-10-13 16,12-1 0-16,11-1 0 16,12 1 0-16,14 5 0 15,14 7 0-15,5 7 0 16,-2 1 0-16,-20 3 0 16,-30 9 0-16,-34-7 0 15,-37-2 0-15,-24-3 0 16,-14 0 0-16,-7 0 0 0,0 0 0 15,0 0 0-15,0 0 0 16,0 0 0-16,0 0 0 16,-1 0 0-16,-1 0 0 15,1 0 0-15,1 0 0 16,-5 0-66-16,1 0-41 16,-2 0-24-16,-1-6-44 15,4-4-149-15,1 4-739 16</inkml:trace>
  <inkml:trace contextRef="#ctx0" brushRef="#br0" timeOffset="83354.96">27185 10348 475 0,'0'0'885'0,"0"0"-854"16,0 0 65-16,0 0 87 15,0 0-27-15,0 0-104 16,118-24-28-16,-50 24-15 16,23 0-6-16,22 1 8 15,25 5 5-15,19-1 8 16,19-2 16-16,19 0-14 15,14-1-10-15,16-2-16 16,10 0 0-16,5 0 0 0,0 0 0 16,-12 0 0-16,-19 0 0 15,-20 0 0-15,-22-5 0 16,-10-6 0-16,-15-3 0 16,-18 1 0-16,-10 0 0 15,-14 0 0-15,-10 6 0 16,-10 4 0-16,-14 3 0 15,-14 0 0-15,-10 0 0 16,-14 0 0-16,-10 0 0 16,-11 0 0-16,-7 0 0 15,0 0-10-15,0 0-187 16,-9 0-258-16,-7-2-549 0</inkml:trace>
  <inkml:trace contextRef="#ctx0" brushRef="#br0" timeOffset="93077.39">17111 16237 1829 0,'0'0'58'16,"0"0"-37"-16,-71-80-19 0,18 68 10 15,-5 12 8 1,0 0-20-16,0 26-10 0,6 12-55 16,16 13-5-16,19 4 10 15,17 5 21-15,36-4 39 16,18-3 6-16,17-2 39 15,3-7 27-15,-2-5 30 16,-9-8 11-16,-20-10-102 16,-17-9-11-16,-20-7 0 15,-6 4 0-15,-19 2 0 16,-20 6 0-16,-15 7 0 16,-10 2 0-16,-6-1 0 15,-4-1 0-15,0-6 0 16,7-7 0-16,6-9-29 15,15-2-155-15,11-13-64 16,12-10 52-16,10-7-65 0,12 0 52 16,1 3 106-16,19 8 16 15,18 6-132-15</inkml:trace>
  <inkml:trace contextRef="#ctx0" brushRef="#br0" timeOffset="93425.03">17336 16723 609 0,'0'0'1257'16,"0"0"-1148"-16,0 0-94 16,81 4 42-16,-75-1-57 15,-6-2 0-15,0-1 0 16,0 2 0-16,-6-2-33 15,-4 3-90-15,2-1-83 16,8 1-97-16,0 1-533 0</inkml:trace>
  <inkml:trace contextRef="#ctx0" brushRef="#br0" timeOffset="93797.56">17200 16785 1592 0,'0'0'163'0,"0"0"-134"16,0 0 67-16,108-11 2 15,-64 11-47-15,4 0-33 16,5 0-18-16,3 0 0 16,1 0 0-16,-2 0 0 15,-3 7 0-15,-9-2 0 16,-10 3 0-16,-13 0 0 15,-7-2-64-15,-4-1-147 0,-4-3-111 16,1-2-517-16</inkml:trace>
  <inkml:trace contextRef="#ctx0" brushRef="#br0" timeOffset="94034.3">18279 16562 1171 0,'0'0'582'0,"0"0"-436"15,0 0-144-15,0 0 12 0,19 97 44 16,-19-37-28 0,2-5-16-16,7-2-14 0,4-8-5 15,-2-8-40-15,-1-12-62 16,2-18-112-16,-2-9-129 15,-2-37-370-15</inkml:trace>
  <inkml:trace contextRef="#ctx0" brushRef="#br0" timeOffset="94168.77">18180 16045 1467 0,'0'0'112'15,"0"0"-94"-15,0 0-17 16,0 0-2-16,0 0-15 0,0 0-145 15,132 42-137 1,-71-13-241-16</inkml:trace>
  <inkml:trace contextRef="#ctx0" brushRef="#br0" timeOffset="94565.64">18955 16305 1393 0,'0'0'119'16,"0"0"-86"-16,0 0-3 15,0 0 78-15,40 103-31 16,-36-55-13-16,5 10-25 16,0 6-19-16,3 1-12 0,-1-1-8 15,-5-9 0 1,-1-11 0-16,-3-14-6 0,-2-14-17 16,0-14-10-16,0-2-3 15,-10-16 34-15,-11-11 2 16,-8-10 9-16,-4 3-1 15,-2 4 7-15,2 10-8 16,0 5 1-16,2 10 6 16,-2 5-7-16,0 3-2 15,6 20-2-15,5 4-3 16,9 7 0-16,11-2-1 16,2 1 1-16,15-3-27 15,19-4 14-15,8-4 2 16,10-6-4-16,6-8-16 15,6-5-39-15,7-3-59 0,2-3-42 16,4-14-11-16,-3-4-149 16,-8 4-184-16</inkml:trace>
  <inkml:trace contextRef="#ctx0" brushRef="#br0" timeOffset="94752.31">19377 16806 1018 0,'0'0'190'16,"0"0"-75"-16,0 0 31 16,0 0-40-16,80-10-79 15,-42 10-25-15,3-2-2 16,0 2-5-16,1-5-44 0,-3-1-59 16,-7-8-105-16,-13-4-262 15,-14-4-249-15</inkml:trace>
  <inkml:trace contextRef="#ctx0" brushRef="#br0" timeOffset="94912.06">19395 16554 1280 0,'0'0'195'16,"0"0"-167"-16,0 0-13 16,134-7 30-16,-64 7-41 15,0 7-4-15,0 1-35 16,0-8-34-16,-1 0-112 15,3-8-93-15,3-12-455 0</inkml:trace>
  <inkml:trace contextRef="#ctx0" brushRef="#br0" timeOffset="95102.55">20248 16335 1074 0,'0'0'255'0,"0"0"-173"16,0 0-34-16,0 0 98 15,-2 91-3-15,2-22-61 16,0 14-34-16,0 2-19 16,0 3-23-16,3-2-6 0,5-4-34 15,4-4-57 1,-2-10-98-16,1-13-124 0,0-18-256 16</inkml:trace>
  <inkml:trace contextRef="#ctx0" brushRef="#br0" timeOffset="96013.55">16874 15778 1220 0,'0'0'158'16,"0"0"-149"-16,0 0-7 16,0 0 63-16,0 0-9 15,0 0 5-15,-26-9-2 16,26 9 67-16,21-1-52 15,20-1 7-15,24-1-54 16,25 1-20-16,22-1-6 16,25 3-1-16,25 0-1 15,28 0-2-15,26 14 3 16,27 2 12-16,14 3 18 16,1 1 18-16,3-2-33 0,-12-1-15 15,-6-4 0-15,-19-5 0 16,-20-3 0-16,-26 1 0 15,-34-4 0-15,-26-1 0 16,-28 2 0-16,-26 0 0 16,-25-2 0-16,-16 3 0 15,-11 2 0-15,-1 8 0 16,2 14 0-16,5 18 0 16,9 16 0-16,6 15 0 15,8 12 0-15,3 8 0 0,2 5 0 16,-3 9 0-16,3 3 0 15,2 6 0 1,9 3 0-16,9-1 0 0,10-4-12 16,6-3-8-16,6-12 12 15,-2-16 2-15,-11-17 5 16,-24-26 1-16,-29-19 1 16,-22-16 2-16,-45-9 0 15,-49 0-3-15,-40-26 4 16,-46-7-1-16,-37-3 6 15,-26 7-9-15,-19 12-6 16,-13 13 2-16,-8 4-3 16,-11 0-5-16,-4 16-8 0,1 1 2 15,4 11 18 1,17 7 4-16,27 6-4 0,39 0-5 16,45 1 4-16,38-13 1 15,37-7 0-15,22-12 0 16,11-10 1-16,5-11 0 15,-6-30 4-15,-8-21 29 16,-7-21 5-16,-14-19-26 16,-4-6-13-16,-4 1 0 15,4 7 0-15,9 12 0 16,15 10 0-16,19 4 0 16,22 4 0-16,19-8 0 15,7-5-112-15,24-9-143 16,18-7-276-16</inkml:trace>
  <inkml:trace contextRef="#ctx0" brushRef="#br0" timeOffset="108146.04">6288 7638 1555 0,'0'0'143'0,"0"0"37"15,0 0-19-15,0 0-153 16,0 0-8-16,0 0 0 16,0 0 0-16,15 107 0 15,-15-56 0-15,0-3 0 16,0-3 0-16,-3-9 0 16,3-7 0-16,0-9-73 15,0-11-86-15,18-9-57 16,10-9-115-16,1-25-650 0</inkml:trace>
  <inkml:trace contextRef="#ctx0" brushRef="#br0" timeOffset="108327.83">6125 7221 1114 0,'0'0'551'0,"0"0"-536"16,0 0-15-16,0 0-7 16,0 0-131-16,0 0-168 15,77 37-418-15</inkml:trace>
  <inkml:trace contextRef="#ctx0" brushRef="#br0" timeOffset="108762.69">6855 7420 1650 0,'0'0'55'16,"0"0"64"-16,0 0-1 16,0 0-68-16,0 0-50 15,0 0-5-15,30 75 5 16,-30-21 4-16,0 4-4 15,0 1-7-15,0-1 5 0,0-4-15 16,0-11-1 0,0-8 4-16,3-14 6 0,0-11 4 15,-3-7 2-15,0-3 2 16,0-3 3-16,-18-12-2 16,-5-7 4-16,-8 2-5 15,0 3 2-15,1 4-4 16,3 6 3-16,9 7-1 15,8 0 0-15,4 7-2 16,6 17-3-16,0 5 5 16,1 3 7-16,14-1-7 15,3-2-2-15,3-7-46 16,3-6-56-16,3-5-28 16,3-9 23-16,1-2-48 15,8-5-48-15,7-14-148 0,6-1-334 16</inkml:trace>
  <inkml:trace contextRef="#ctx0" brushRef="#br0" timeOffset="109001.46">7484 8000 890 0,'0'0'49'16,"0"0"-39"-16,0 0 135 0,0 0-57 16,94-9-32-16,-55 7 0 15,3 2-10-15,7 0-29 16,-4 0-17-16,-5 0-73 16,-7 0-65-16,-15-7-182 15,-14-10-225-15</inkml:trace>
  <inkml:trace contextRef="#ctx0" brushRef="#br0" timeOffset="109157.47">7490 7830 1262 0,'0'0'25'0,"88"-3"4"16,-38 0 53-16,5 3-29 0,0 0-45 15,0 0-8 1,8 0-67-16,2 9-112 0,9 2-160 15,6-2-448-15</inkml:trace>
  <inkml:trace contextRef="#ctx0" brushRef="#br0" timeOffset="109421.22">8478 8112 1226 0,'0'0'3'16,"0"0"12"-16,0 0 73 15,86-17-35-15,-54 15-43 16,-1-3-10-16,3-5-10 15,-4 0-101-15,-3-2-102 16,-3-2-275-16</inkml:trace>
  <inkml:trace contextRef="#ctx0" brushRef="#br0" timeOffset="109582.69">8390 7868 1474 0,'0'0'23'0,"95"-21"24"0,-38 14 23 16,1 3-36-16,0 1-28 16,-4 3-6-16,-2-2-50 15,5-2-210-15,7-4-221 16</inkml:trace>
  <inkml:trace contextRef="#ctx0" brushRef="#br0" timeOffset="109743.55">9319 7691 1537 0,'0'0'4'16,"9"78"-4"-16,3-14 7 15,1 11 6-15,2 8-5 16,-3 7-8-16,2 0-67 16,2-4-215-16,8-15-335 15</inkml:trace>
  <inkml:trace contextRef="#ctx0" brushRef="#br0" timeOffset="110078.64">9769 7299 1542 0,'0'0'45'0,"88"-13"31"16,-50 13 30-16,-4 20-44 15,-1 27-37-15,1 27-18 16,-8 21-1-16,-12 21-3 15,-14 11 1-15,-8 5-4 0,-33 7-6 16,-23 3-22 0,-16-2-62-16,-25-5-90 0,-20-21-126 15,-17-25-304-15</inkml:trace>
  <inkml:trace contextRef="#ctx0" brushRef="#br0" timeOffset="110994.29">6112 6813 1074 0,'0'0'87'16,"0"0"46"-16,0 0 51 15,0 0-53-15,-97-27-42 16,72 27-14-16,2 2-30 16,-5 15-11-16,-5 6 4 15,-7 10 1-15,-5 15-19 16,-5 20 3-16,-4 16-14 16,3 14-8-16,5 11-2 15,15 6 3-15,17 3-5 16,14 2 2-16,24-4 1 0,25-6 1 15,14-7 1 1,7-4 0-16,3-5-1 0,-4-5 1 16,-7-7 2-16,-8-11-4 15,-12-14 9-15,-8-9-3 16,-16-10-5-16,-6-10 1 16,-6-10-2-16,-5-8 3 15,-1-6-1-15,0-2 0 16,0-2-1-16,0 0 3 15,0 0 9-15,0 0 0 0,0 0-13 16,0 2 0-16,0-2 0 16,0 1 0-16,0 0 0 15,0-1 0-15,0 0 0 16,0 0 0-16,0 0 0 16,0 0 0-16,0 0 0 15,0 0 0-15,0 0 0 16,0 0 0-16,0 0 0 15,0 0 0-15,0 0 0 16,0 0 0-16,0 0 0 16,0 0 0-16,0 0 0 15,0 0 0-15,0 0 0 16,0 0 0-16,0 0 0 0,0 0 0 16,6 0-186-1,8-17-416-15</inkml:trace>
  <inkml:trace contextRef="#ctx0" brushRef="#br0" timeOffset="114605.26">11743 7999 1354 0,'0'0'177'0,"0"0"-116"16,0 0 57-16,0 0 21 15,0 0-42-15,0 0-52 16,0 0-14-16,-3 74-6 0,15-36-25 16,4 2 0-16,-1 0 0 15,6-5-11-15,-3-9-179 16,0-15-204-16,-5-11-565 16</inkml:trace>
  <inkml:trace contextRef="#ctx0" brushRef="#br0" timeOffset="114733">11652 7657 1776 0,'0'0'36'0,"0"0"-36"16,0 0-5-16,0 0-136 0,0 0-308 16</inkml:trace>
  <inkml:trace contextRef="#ctx0" brushRef="#br0" timeOffset="115194.91">12304 7830 1904 0,'0'0'31'15,"0"0"-29"-15,0 0 37 16,0 0 1-16,0 0-15 15,0 0-25-15,-30-47 0 16,6 66-3-16,0 8 0 16,0 4-1-16,5 4-5 0,7 1-3 15,4 0-13-15,7-3 1 16,1-1 12-16,6 0 7 16,18-6 5-16,5-2 7 15,3-6-3-15,-2-6 18 16,-8-3 14-16,-7-6-5 15,-3-3-28-15,-7 0-3 16,-4 0 0-16,-1 0 0 16,0-5 0-16,0-3 0 15,0 4 0-15,0 1 0 16,0 3 0-16,0 0 0 16,0 0 0-16,-1 7 0 0,-4 11 0 15,-1 8 0 1,0 0 0-16,3-6 0 15,1-4 0-15,-1-5-37 16,-4-11-74-16,1 0-68 0,-4-8-34 16,-2-18-88-16,4-9-217 15</inkml:trace>
  <inkml:trace contextRef="#ctx0" brushRef="#br0" timeOffset="115736.7">12994 7431 1435 0,'0'0'18'0,"0"0"-15"16,0 0 60-16,0 0 64 16,0 0-56-16,0 0-55 15,-40-40 22-15,13 85 20 16,-1 18 0-16,1 13-13 15,2 9-20-15,-1 1-16 16,4 1-8-16,-1-5-1 16,4-8 0-16,6-14 0 15,2-12-7-15,8-17-6 16,3-11-10-16,0-12 0 0,2-8 23 16,17 0 7-1,5-17 2-15,3-5-5 0,-2-5-1 16,-1-2 0-16,0 3-1 15,-5-3-2-15,-1 2 0 16,-4 6-1-16,-5 6 0 16,-3 4 1-16,-3 7 2 15,-2 4-2-15,2 0-1 16,0 5-10-16,0 14 0 16,3 3 11-16,6 4 0 15,3 3 1-15,0-5 0 16,-2 1 2-16,-1-6-2 15,-6-1-1-15,0 0 0 16,-3 0-2-16,-3-1 1 16,1 5-5-16,1-1-28 15,-2 1-43-15,0 2-20 0,0-4-7 16,0-3-29-16,0-5-135 16,0-10-185-16</inkml:trace>
  <inkml:trace contextRef="#ctx0" brushRef="#br0" timeOffset="116064.53">13134 7360 1412 0,'0'0'61'15,"0"0"32"-15,0 0 61 16,0 0-46-16,63 87-49 16,-43-17-17-16,-3 6-18 15,-6 2-14-15,1 0-7 16,-6-7-3-16,-3-4 0 15,-2-5-35-15,1-11-64 16,-1-6-82-16,7-15-69 16,5-10-56-16,11-18-262 0</inkml:trace>
  <inkml:trace contextRef="#ctx0" brushRef="#br0" timeOffset="116374.95">13691 7949 124 0,'0'0'1254'15,"85"-32"-1147"-15,-51 22-15 16,-6 0 46-16,-7 3-21 16,-9 3-27-16,-6 3-33 15,-6 1-31-15,0 0-24 16,0 7-2-16,0 23-6 16,-9 13 6-16,-7 12 1 15,1 3 1-15,0-4-2 0,2-4-11 16,2-9-2-1,2-12-21-15,3-12 0 0,2-12-17 16,-2-5 2-16,-6-14-13 16,-3-20 59-16,-4-10-9 15,-1-5-19-15,5-2-25 16,8 1-31-16,7 4-21 16,0 5-40-16,27 7-50 15,11 4-228-15</inkml:trace>
  <inkml:trace contextRef="#ctx0" brushRef="#br0" timeOffset="116786.76">14305 7783 1248 0,'0'0'77'0,"0"0"-76"16,0 0 34-16,0 0 110 15,0 0-53-15,0 0-53 16,0-59-39-16,-1 67-10 16,-8 17 10-16,-2 6-2 15,-6 2 2-15,-3-1-13 16,1-2-20-16,-4-7 1 16,6-4-6-16,3-7 10 15,6-6 12-15,4-4 12 16,4-2 4-16,0 0 18 0,0-14 19 15,0-6-26-15,0 6 9 16,0 0-2-16,0 8-13 16,0 6 13-16,4 0 4 15,9 10-16-15,6 19-5 16,6 8-1-16,-1 2-1 16,2 1 0-16,-3-4-32 15,-2-6-36-15,-4-7-58 16,-3-15-97-16,-4-8-111 15,-6-18-411-15</inkml:trace>
  <inkml:trace contextRef="#ctx0" brushRef="#br0" timeOffset="117311.05">14130 7425 1479 0,'0'0'48'0,"0"0"17"15,0 0 121-15,0 0-57 16,0 0-84-16,0 0-36 16,63 17-9-16,-63 31 0 15,0 12 1-15,0 10-1 16,-4 3 3-16,-3 5-3 0,2-3-1 16,2-2 0-16,3-6 1 15,0-10 0 1,5-5 0-16,11-9-2 0,-1-10 2 15,4-8 4-15,1-11-3 16,4-10 0-16,4-4 8 16,6-10-3-16,6-12 0 15,1-4-2-15,-2-2 2 16,-2 1 11-16,3-3 9 16,-1 1-20-16,0 0-6 15,-5 2 0-15,-4 6 0 16,-11 8 0-16,-7 6 0 15,-5 7 0-15,-5 0 0 16,-1 0 0-16,-1 17 0 16,0 17 0-16,0 13 0 0,0 10 0 15,-3 3 0-15,-7-2 0 16,-3-4 0-16,-10-9 0 16,-3-11-17-16,-7-10-23 15,-5-11-16-15,2-13 0 16,2 0 4-16,4-16-47 15,10-18-27-15,9-11-34 16,11-8-107-16,1 3-189 16,32 0-208-16</inkml:trace>
  <inkml:trace contextRef="#ctx0" brushRef="#br0" timeOffset="117950.31">15088 7962 871 0,'0'0'96'0,"0"0"1"0,0 0 72 16,82-55 33-16,-82 38-80 16,0-1-80-16,-8-1-23 15,-10 6-7-15,-5 2-12 16,1 6 3-16,2 5-3 16,0 0-3-16,0 9-2 15,5 14-2-15,-1 7 4 16,5 6-1-16,2 3-2 15,3-1-16-15,1-5-11 0,3-4-14 16,2-9 13-16,0-6 17 16,0-7 9-16,0-5 8 15,0-2 6-15,5-2 9 16,0-16 2-16,0-5-13 16,-2-9 0-16,0-1 2 15,1 1 2-15,1 3 6 16,2 5-2-16,1 3 6 15,1 9 4-15,0 6 2 16,4 6 1-16,1 0-22 16,5 14-3-16,5 7 0 15,5 3 1-15,6-3 2 16,5-6-2-16,6-10 2 16,2-5 6-16,0-30 21 15,-3-26 21-15,-7-23-4 0,-10-10 4 16,-12-9-23-16,-12 6-13 15,-4 10-3-15,-1 16-10 16,-13 18-1-16,-7 18-1 16,-1 17-14-16,-6 13-11 15,-5 22-11-15,2 28 4 16,-1 22 19-16,7 14 4 16,14 6-5-16,11-1-8 15,9-8-10-15,29-10 2 16,15-12 14-16,10-11 7 15,5-16 6-15,-3-9 2 16,-7-16 1-16,-9-6-52 0,-9-3-57 16,-10-4-63-16,-6-12-213 15</inkml:trace>
  <inkml:trace contextRef="#ctx0" brushRef="#br0" timeOffset="120715.42">16499 7960 1158 0,'0'0'185'0,"0"0"-133"15,0 0 14-15,0 0 100 16,94 9-52-16,-43-9-62 15,10 0-25-15,-1 0-10 16,-8 0-5-16,-16-7-9 16,-14-1-3-16,-10-1-63 15,-12 0-115-15,0-5-190 16,-18-1-397-16</inkml:trace>
  <inkml:trace contextRef="#ctx0" brushRef="#br0" timeOffset="120874.42">16478 7788 1582 0,'0'0'57'0,"0"0"-17"16,121-27 56-16,-76 24-17 15,6 2-53-15,2 1-26 16,3 0-14-16,5 0-58 16,10 0-121-16,20-5-72 15,16-19-314-15</inkml:trace>
  <inkml:trace contextRef="#ctx0" brushRef="#br0" timeOffset="121067.92">17906 7378 1558 0,'0'0'0'16,"0"0"6"-16,31 75-6 15,-19 3 35-15,3 16 14 16,-4 13-22-16,-2 4-21 15,-2-4-6-15,-3-3-14 16,-4-7-70-16,0-13-135 16,0-16-149-16,0-24-483 15</inkml:trace>
  <inkml:trace contextRef="#ctx0" brushRef="#br0" timeOffset="121573.32">17638 8071 1485 0,'0'0'8'16,"98"-43"-5"-16,-35 24 14 16,11 1 12-16,7 5-27 15,5 7-2-15,2 6-28 16,5 0-30-16,-1 0-30 16,-2 9-42-16,-11 5-9 15,-17 0-17-15,-18 2 74 16,-14-1 58-16,-14-1-2 15,-12-1 19-15,-4-2 7 16,0-2 30-16,0-1 24 16,-7-2 45-16,-2 0 25 0,2-1-15 15,2 1-12-15,2-2 29 16,-2 2-26-16,2 2-25 16,0 4-18-16,-2 5-13 15,2 6-5-15,-2 5-16 16,1 5-16-16,1 0-6 15,0-8 1-15,3-7-1 16,0-7-1-16,0-5 4 16,0-4-2-16,0-2 3 15,0-2 7-15,0-20-5 16,0-16-7-16,9-11-6 16,0-5-6-16,1 1-22 0,-1 5 14 15,3 9 15-15,7 8 0 16,4 9-22-16,8 8-13 15,3 14-37-15,5 0-85 16,6 14-72-16,-5 11-26 16,-1 1-179-16</inkml:trace>
  <inkml:trace contextRef="#ctx0" brushRef="#br0" timeOffset="122139.25">18950 7949 1037 0,'0'0'223'0,"0"0"-219"16,0 0 3-16,0 0 85 15,0 0-14-15,0 0-67 16,64 18-11-16,-58 18-1 16,-4 4 0-16,2-2-3 15,1-2-3-15,1-5-27 16,4-5-7-16,0-9 14 15,4-11 23-15,4-6 4 16,0-10 13-16,6-17-4 16,1-4 0-16,0-1 11 15,-1 3 16-15,-4 4 0 16,-1 5-5-16,-5 9-18 16,-1 7-1-16,-4 4-12 15,0 3-6-15,4 17-9 16,1 7 7-16,3 5 1 0,6 2-19 15,1-4-7-15,10-2 16 16,3-13 17-16,10-13 7 16,5-2 4-16,4-22 17 15,1-14 8-15,-6-5 13 16,-6-6-9-16,-16-3-6 16,-12-3-19-16,-11-2-11 15,-6 1-4-15,-12 6-16 16,-15 9-22-16,-7 12-12 15,2 18 7-15,6 9 4 0,10 20 8 16,15 28 31 0,4 16 2-16,30 11 15 15,12 3 9-15,4 0 9 16,0-8 4-16,-6-7-14 16,-2-10-22-16,-6-13 1 0,-6-12-4 15,-7-11-11-15,-1-13-154 16,0-4-419-16</inkml:trace>
  <inkml:trace contextRef="#ctx0" brushRef="#br0" timeOffset="123855.29">6152 8646 629 0,'0'0'3'16,"0"0"-1"-16,0 0 1 15,0 0 117-15,0 0 55 0,0 0-8 16,0 0-10-16,-46 19-49 15,70-19-35-15,28 0-35 16,29 0-25-16,43 0-2 16,41 3-10-16,39 5 2 15,31-1 5-15,32-5-8 16,25-2 0-16,18 0 0 16,7-12 43-16,0-5 41 15,-11-2 0-15,-24 5-21 16,-31 1-13-16,-50 6-11 15,-55 2-28-15,-54 0-11 16,-41 5 0-16,-25-1 2 16,-21 1-2-16,-5 0-51 15,-7 0-88-15,-17 7 7 16,-10 4 16-16,-5-3-103 0,3-8-215 16</inkml:trace>
  <inkml:trace contextRef="#ctx0" brushRef="#br0" timeOffset="131166.38">31493 8994 1505 0,'0'0'86'16,"0"0"-2"-16,0 0 46 0,0 0-46 15,0 0-44-15,0 0-40 16,0 0-8-16,25 9-91 15,-16 16-161-15,3 3-171 16</inkml:trace>
  <inkml:trace contextRef="#ctx0" brushRef="#br0" timeOffset="131322.91">31398 9750 1398 0,'0'0'2'15,"0"114"-2"-15,0-61 0 16,0-10 0-16,-8-9-10 0,-29-9-85 16,-22-11-184-1,-18-11-307-15</inkml:trace>
  <inkml:trace contextRef="#ctx0" brushRef="#br0" timeOffset="138700.12">11486 8761 1343 0,'142'-22'103'16,"48"9"-96"-16,27-1-1 0,29-10 28 15,27-7 29-15,24-6 7 16,13-7-11-16,5 5 26 16,-3 5-13-16,-12 8-34 15,-8 10-7-15,-18 12-11 16,-25 4-20-16,-34 0-1 15,-43 8-4-15,-60 0 3 16,-53-2-16-16,-47-2-37 16,-28-2-201-16,-42-2 39 15,-20 0-229-15</inkml:trace>
  <inkml:trace contextRef="#ctx0" brushRef="#br0" timeOffset="140062.32">6557 10071 1507 0,'0'0'63'15,"0"0"-56"-15,58 78 21 16,-46-34 10-16,-5 3-23 15,-7 3-15-15,0-1-14 16,-3-5-112-16,0-19-209 0,3-22-736 16</inkml:trace>
  <inkml:trace contextRef="#ctx0" brushRef="#br0" timeOffset="140202.16">6409 9665 1434 0,'0'0'0'0,"0"0"-144"16,0 0 74-16,103 37-59 15,-63-11-337-15</inkml:trace>
  <inkml:trace contextRef="#ctx0" brushRef="#br0" timeOffset="140684.47">7286 9841 1254 0,'0'0'2'16,"0"0"-2"-16,0 0 0 15,0 0 17-15,0 0 57 16,0 0-43-16,-54-50-4 15,17 50 1-15,4 13-7 16,6 2-11-16,7 5-4 0,9 2-3 16,5 5-1-16,6 2-2 15,0 5 10-15,3 1-5 16,11 3-2-16,0-2 1 16,0 2-3-16,2-4 0 15,1-5-1-15,-1-5 2 16,-1-8-2-16,-2-5 1 15,-1-5 12-15,0-3 16 16,-1-2 13-16,-2-1 3 16,-5 2 7-16,-1-2 8 15,-3 0-19-15,0 0-29 16,0 5-12-16,0 2-4 16,-9 6 4-16,-6 6 2 0,-4 0-2 15,0 2-2-15,-1 1-3 16,-4 1-20-16,-1-2-26 15,0 1-30 1,0-7-21-16,3-4-46 0,6-11-129 16,10 0-151-16</inkml:trace>
  <inkml:trace contextRef="#ctx0" brushRef="#br0" timeOffset="141219.04">7932 9782 856 0,'0'0'278'0,"0"0"-188"16,0 0-37-16,-11-92 59 15,-11 73-5-15,2 8-37 16,0 8-44-16,-1 3-12 15,3 8-4-15,2 21-6 16,2 12 0-16,2 13 6 16,5 6-3-16,4 6-5 15,1 2-1-15,2 2-2 16,0-5-3-16,6-2-15 16,15-8-19-16,6-10-3 0,4-10-6 15,-1-15 16-15,-4-13 31 16,-4-7 6-16,-6-13 6 15,-7-15 24-15,-4-6 1 16,-5-5-22-16,0-2-7 16,0 2-6-16,0 2-1 15,0 7 5-15,0 8 16 16,0 9 16-16,3 6-9 16,-2 7 7-16,2 0-36 15,4 3-6-15,4 21 6 16,3 5 4-16,5 7-4 15,0 5 1-15,-2-4-1 16,-1 1 0-16,-5-6-5 0,-4-4-48 16,-3-3-25-1,-4-6-29-15,0-8-79 0,0-11-82 16,-4 0-185-16</inkml:trace>
  <inkml:trace contextRef="#ctx0" brushRef="#br0" timeOffset="141416.74">8431 10147 1323 0,'0'0'107'16,"0"0"-86"-16,80-29-10 0,-66 26 35 15,-3 3-39-15,2 0-7 16,-7 0-38-16,0 0-85 15,-6 0-66-15,0 0-212 16</inkml:trace>
  <inkml:trace contextRef="#ctx0" brushRef="#br0" timeOffset="141551.04">8445 10040 708 0,'0'0'489'15,"0"0"-452"-15,0 0-31 16,0 0 15-16,0 0-21 15,0 0-1-15,76-70-107 0,-39 58-142 16,12-5-110-16</inkml:trace>
  <inkml:trace contextRef="#ctx0" brushRef="#br0" timeOffset="141994.22">9291 9585 1168 0,'0'0'151'15,"3"-82"-113"-15,-3 46-23 16,-12 4 83-16,0 8 15 16,9 12-16-16,1 7-36 15,-1 5-45-15,-1 11-16 16,-2 26-14-16,1 24 14 0,5 23 17 16,0 18-8-1,0 10-3-15,2 9 1 0,5 0-7 16,-1 1 0-16,-1-2 0 15,-4-12 0-15,-1-17-18 16,0-20-55-16,-10-26-16 16,-6-21-2-16,-1-16-14 15,-4-8-45-15,-1-6 36 16,-4-23-6-16,-5-7 31 16,-3-11 77-16,5-3 12 15,1-3 3-15,4 0-3 16,11 9-4-16,13 11-10 0,0 9 14 15,19 7 0 1,13 6 71-16,5 3 43 0,7 0-33 16,1 1-16-16,6 0-7 15,3-2-23-15,-2 2-35 16,8 2-1-16,1 5-90 16,7 0-162-16,-2 0-226 15</inkml:trace>
  <inkml:trace contextRef="#ctx0" brushRef="#br0" timeOffset="142390.31">9889 10053 1272 0,'0'0'18'0,"0"0"-12"0,0 0-4 15,0 0 31-15,0 0-23 16,0 0-7-16,-49 23 7 16,38 13-2-16,3 3-8 15,-2-2-5-15,1-4-26 16,2-10-38-16,4-10 18 16,0-5 11-16,3-8 40 15,0 0 21-15,0-16 30 16,12-6 0-16,0 0 7 15,1 0-9-15,-2 4-7 0,-1 5 3 16,0 8-12-16,1 5 2 16,5 5-35-16,2 21-1 15,8 11-1 1,2 6-10-16,0 3-46 0,2-6-42 16,3-6-50-16,0-9-21 15,-3-15-55-15,-4-10-53 16</inkml:trace>
  <inkml:trace contextRef="#ctx0" brushRef="#br0" timeOffset="142613.31">10461 10343 1588 0,'0'0'43'15,"0"0"-43"-15,0 0-68 16,0 0-9-16,0 0-82 16,0 0-344-16</inkml:trace>
  <inkml:trace contextRef="#ctx0" brushRef="#br0" timeOffset="143483.25">11488 10310 1245 0,'0'0'232'16,"0"0"-131"-16,0 0-32 16,0 0 12-16,0 0-53 15,-24 74-18-15,1-14-10 16,-2 11-23-16,0 4-128 16,8-5-217-16</inkml:trace>
  <inkml:trace contextRef="#ctx0" brushRef="#br0" timeOffset="145305.14">13058 10004 1295 0,'0'0'123'0,"0"0"-35"16,0 0 33-16,0 0 2 16,-26-82-51-16,-6 79-44 0,-5 3-17 15,-5 3-11-15,-4 19-3 16,1 7 0-16,5 9-7 16,6-1 2-16,5 4-17 15,10-3-17-15,7-4-27 16,6-5 15-16,6-7 27 15,6-8 21-15,18-7 6 16,7-4 6-16,8-3 15 16,6 0 34-16,0 0 9 15,-4-1-7-15,-7 1-22 16,-11 0 2-16,-11 0-14 16,-9 13-20-16,-3 9 0 15,-2 10-2-15,-17 8 0 0,-5 1-1 16,-6-1-2-16,-1-2 1 15,-3-6-14-15,-2-6-29 16,-6-9-33-16,-4-11 2 16,-1-6 16-16,4 0-21 15,9-14 12-15,16-7 34 16,15-6-4-16,3-3 4 16,31-2-86-16,19 0-36 15,15 3-88-15,13 2-13 16,1 4 157-16,-5 1 100 15,0-2 54-15,2 3 14 16,0-3 63-16,0-2 33 0,-11-2 70 16,-11-4-84-1,-14-5-6-15,-7-2-34 0,-7-1-10 16,-4 1 3-16,-4 6-31 16,0 10-37-16,-6 6-5 15,-2 8-7-15,-6 8-15 16,-2 1-8-16,-2 8-11 15,0 19 1-15,-9 13 8 16,-12 9-21-16,-3 4-3 16,1 4-13-16,6-1-35 15,5-3-22-15,11-10 10 16,1-7 7-16,10-8 25 16,14-13 53-16,7-12 1 15,6-3 4-15,8-7-4 16,9-13 2-16,7-3-2 0,3-7-64 15,-1-2-90 1,-6-9-111-16,-11-2 35 0,-10-6-114 16</inkml:trace>
  <inkml:trace contextRef="#ctx0" brushRef="#br0" timeOffset="145481.39">14028 9752 916 0,'0'0'130'16,"0"0"-106"-16,0 0 3 15,0 0 97-15,0 90-14 0,6-30-43 16,7 5-18 0,-1 2-15-16,-3 2-23 0,-3-1-11 15,-6-3-3-15,0-4-66 16,-6-11-190-16,-6-11-336 16</inkml:trace>
  <inkml:trace contextRef="#ctx0" brushRef="#br0" timeOffset="145630.95">13851 10196 1380 0,'0'0'19'0,"113"-49"-5"16,-46 32 65-16,6 7-76 16,-1 8-3-16,-1 2-87 15,1 0-108-15,1 7-260 0</inkml:trace>
  <inkml:trace contextRef="#ctx0" brushRef="#br0" timeOffset="146049.85">14900 9881 1383 0,'0'0'54'16,"-40"-71"-54"-16,12 46 0 15,1 7 11-15,3 13 12 16,0 5-21-16,2 4 1 0,1 21-2 16,-1 11-1-16,5 9 0 15,5 5 2-15,6 9-2 16,5 3 0-16,1 4 0 16,1 1-1-16,17-3 1 15,9-2 1-15,3-4-1 16,0-10-1-16,0-12 1 15,-8-13 4-15,-4-14 8 16,-9-5 26-16,-6-4 18 16,-2 0 25-16,-1 0-28 15,0 1-42-15,0 4-11 16,0 6-3-16,-4 4 0 16,-14 7 2-16,-3 5 1 15,-6-1-3-15,-3 4 3 16,-1-2-1-16,0-1-18 0,1-5-32 15,4-5-44-15,10-5-103 16,16-11-280-16</inkml:trace>
  <inkml:trace contextRef="#ctx0" brushRef="#br0" timeOffset="146308.54">15266 9861 168 0,'0'0'1324'0,"0"0"-1291"0,0 0-28 16,0 0 147-16,0 0-43 16,0 0-103-16,69 27-6 15,-68 36 0-15,-1 12 4 16,0 6-4-16,0 5-8 15,0 6-39-15,0-5-68 16,0-6-55-16,-3-12-117 16,-9-23-222-16</inkml:trace>
  <inkml:trace contextRef="#ctx0" brushRef="#br0" timeOffset="146478.99">15069 10277 1337 0,'0'0'50'0,"0"0"-33"0,125-67 105 16,-69 59-51-16,6 7-62 16,2 1-9-16,0 4-10 15,-3 13-49-15,2 9-68 16,4-3-71-16,8-2-253 16</inkml:trace>
  <inkml:trace contextRef="#ctx0" brushRef="#br0" timeOffset="147053.53">15994 10168 1137 0,'0'0'59'0,"0"0"-59"16,-39-72 50-16,30 62 81 16,3 10-91-16,-6 0-40 15,-4 10-6-15,-6 14-1 16,-3 5 6-16,0 0 0 15,1 0-5-15,5-4-11 16,4-4-14-16,7-6 2 16,5-11-11-16,3-4 20 15,0 0 20-15,15-7 18 16,5-10-13-16,1-4 0 16,3 4 13-16,-2 0-3 15,-1 5 5-15,-2 7 16 16,1 5-6-16,-4 0-12 0,5 14-18 15,1 12-7-15,5 9 1 16,3-1-13-16,3-8-14 16,-2-2 20-16,-1-13 4 15,-5-11 9-15,-4-3 4 16,-1-24 6-16,-3-7-2 16,-5-8 1-16,-1-3-6 15,-2-3 0-15,-8 2 0 16,-1 5 17-16,0 7 7 15,-7 11-11-15,-5 10-2 16,-2 13-10-16,0 0-4 16,3 29-17-16,1 12 3 0,10 14 14 15,0 8 5-15,10-1-3 16,15-1 2-16,4-5-4 16,8-7 0-1,-3-11 0-15,2-15 2 0,0-17 2 16,-2-6-4-16,1-12-20 15,2-17-50-15,-1-10-88 16,0-8-99-16,-1-2-187 16</inkml:trace>
  <inkml:trace contextRef="#ctx0" brushRef="#br0" timeOffset="147389.51">16764 9861 883 0,'0'0'66'0,"0"0"-47"0,0 0 147 16,0 0 16-16,0 0-99 16,0 0-9-16,-13-55-33 15,13 55-41-15,-3 7 0 16,0 10-1-16,-2 2 1 16,0-2 0-16,2-2 2 15,0-4-2-15,3-6 0 16,0-2 1-16,0-3 0 15,0 0 3-15,0 0 39 16,0 0 67-16,0-5-42 0,0-4-49 16,0-1-10-1,0-2-4-15,0 2-5 0,0 0 5 16,0 2-4-16,0 2-1 16,0 1-23-16,0 4-67 15,0-1-72-15,0 2-125 16,0 0-305-16</inkml:trace>
  <inkml:trace contextRef="#ctx0" brushRef="#br0" timeOffset="147504.34">16764 9861 408 0</inkml:trace>
  <inkml:trace contextRef="#ctx0" brushRef="#br0" timeOffset="147700.28">16764 9861 408 0,'-50'-89'762'0,"61"77"-757"0,-5-3 19 0,-3 1 107 0,0 2-47 16,0 2-68-16,-1 0 1 16,-2 2 9-16,0 4 1 15,0 4 14-15,0 0-23 16,0 9-18-16,2 21-6 16,2 13 6-16,6 18 15 15,-1 4-6-15,1 7-1 16,-7-1-3-16,-3 1-3 15,0 0-2-15,0-1 0 16,0-2-1-16,-6-5-25 16,0-8-80-16,6-12-120 0,0-18-307 15</inkml:trace>
  <inkml:trace contextRef="#ctx0" brushRef="#br0" timeOffset="147977.25">17181 10139 1266 0,'0'0'9'16,"0"0"-4"-16,0 0 19 15,0 0-3-15,-83-71-21 16,45 85-4-16,-1 13 0 16,-2 4-2-16,2 2-1 15,6 0 6-15,5-2 1 0,7 0-1 16,14-5-1-16,7-4-10 15,6-2-4-15,28-1 16 16,15-5 11-16,11 0-7 16,4-6 11-16,0-2-8 15,-3-2-7-15,-1-2-10 16,-1-2-139-16,4 0-297 16</inkml:trace>
  <inkml:trace contextRef="#ctx0" brushRef="#br0" timeOffset="148434.26">17760 10001 1490 0,'0'0'114'15,"0"0"-113"-15,113-37 10 16,-80 26 14-16,-2 3 38 16,-4 2-36-16,-3 6-12 15,-6 0 1-15,0 0-13 16,-3 2-3-16,0 13 0 16,-5 9-3-16,-1 2 3 0,-6 8 0 15,-3 3-1 1,0 4-2-16,-10-2 1 15,-13-3 2-15,-6-7-4 0,-9-5-13 16,-10-12-11-16,-10-9 1 16,-9-3 6-16,2-15 18 15,7-9-10-15,13-2-25 16,19 1-39-16,23 0 28 16,3-3 49-16,29 5 7 15,9 2-3-15,10 4-3 16,1 3-1-16,5 5 0 15,0 3-15-15,-4 2-39 16,-8 0-63-16,-7-2-142 16,-7 1-186-16</inkml:trace>
  <inkml:trace contextRef="#ctx0" brushRef="#br0" timeOffset="148801.01">18671 9905 1046 0,'0'0'442'16,"0"0"-421"-16,0 0-16 16,32-86-5-16,-48 73 21 15,-6 11-13-15,-3 2-8 0,-3 2-3 16,1 20 3-16,7 11-6 15,7 8 2-15,7 10 4 16,4 10 1-16,2 4 0 16,0 5-1-16,0 5 2 15,6 2-2-15,2-1 0 16,-2-6 0-16,-3-10-3 16,-3-12-8-16,0-13 4 15,-7-10 4-15,-9-8-5 16,0-9-18-16,-2-8-51 15,-7 0-55-15,-7-17-13 16,-2-13-55-16,-2-12-85 0</inkml:trace>
  <inkml:trace contextRef="#ctx0" brushRef="#br0" timeOffset="148972.1">18295 10186 742 0,'0'0'195'16,"99"-21"-120"-16,-43 16 78 15,4 4-9-15,-3 1-91 16,-5 0-38-16,0 0-15 16,-3 3-8-16,4 0-42 15,6-2-42-15,10-1-157 16,7 0-104-16</inkml:trace>
  <inkml:trace contextRef="#ctx0" brushRef="#br0" timeOffset="149296.25">19332 10050 465 0,'0'0'105'0,"17"-78"-20"15,-17 38-4-15,-5 2 40 16,-12 5 13-16,-2 7-44 16,-2 8-3-16,2 9-30 15,-5 9-40-15,-1 7-11 16,-2 22 2-16,-1 17 0 16,2 8 5-16,4 9-8 15,4 5 0-15,7 4-5 16,8 3-1-16,3 7 1 15,8 0 2-15,14-4 0 16,2-11 1-16,-3-13 8 16,-3-15 19-16,-8-12-9 0,-8-9-16 15,-2-5-3-15,0-6-1 16,-8-3-2-16,-14-4 3 16,-8 0 7-16,-12 0 4 15,-5-6-10-15,-1-2-3 16,3 1-15-16,12 0-70 15,13 2-128-15,17-3-110 16,3-1-160-16</inkml:trace>
  <inkml:trace contextRef="#ctx0" brushRef="#br0" timeOffset="149574.4">19007 10285 936 0,'0'0'370'0,"0"0"-344"16,0 0 2-16,89-5 91 15,-57 2-51-15,-1 0-50 16,0 3-16-16,-1 0-2 15,-3 0-5-15,1 0-18 0,-2 11-39 16,3 1-79-16,6 1-185 16,5-1-177-1</inkml:trace>
  <inkml:trace contextRef="#ctx0" brushRef="#br0" timeOffset="150209.85">19654 10202 1116 0,'0'0'0'15,"0"0"-5"-15,0 0 5 16,0 0-2-16,0 0 2 16,-95 8-4-16,78 17 3 15,3 10-3-15,10 5-1 16,4 5 1-16,0 3 3 0,11-4-18 15,5-5-10-15,5-10 4 16,-1-9 9-16,3-10 7 16,4-7 9-16,2-3 5 15,2 0 18-15,0-13 14 16,-4 0 25-16,-5 1 32 16,-10 4-39-16,-6 3-11 15,-6 5-28-15,0 0-16 16,0 11-17-16,-6 15 8 15,-1 5-8-15,4 1-46 16,1-3-16-16,2-3 17 16,0-9 36-16,3-7 11 0,9-10-54 15,5 0-38-15,4-22-109 16,4-12 99-16,3-11 117 16,2-11 11-16,-3-6 44 15,-5-1 35-15,-4 2 57 16,-1 10 22-16,-7 9-54 15,0 11-38-15,-4 12-20 16,-3 5-14-16,-1 8-15 16,-2 6-28-16,0 0-3 15,0 13-7-15,-5 14 9 16,1 6 1-16,1 8 8 16,3 7 2-16,0 3-4 15,0 0 0-15,10-4-6 16,3-9 1-16,4-9-4 0,4-10 2 15,3-9-6-15,6-8 7 16,3-2-3-16,-2-6-8 16,-1-15-14-16,-3-10-122 15,1-12-110-15,1-8-411 16</inkml:trace>
  <inkml:trace contextRef="#ctx0" brushRef="#br0" timeOffset="150439.97">20446 9786 984 0,'0'0'99'0,"0"0"-68"0,0 0 11 16,0 0 37-16,85 3-55 16,-79 36-17-16,-6 11 1 15,0 11 5-15,0 3-9 16,-12 7-2-16,-1 2-4 15,-2 2 2-15,3 0-1 16,0 0-63-16,2-10-118 16,1-9-78-16,-2-21-6 15</inkml:trace>
  <inkml:trace contextRef="#ctx0" brushRef="#br0" timeOffset="150625.56">20279 10229 1025 0,'0'0'255'0,"118"-24"-245"16,-54 18-10-16,-3 5 0 15,-1 1 0-15,-5 0-3 16,-3 7-59-16,-4 6-84 16,-5-4-72-16,-7 0-16 15,-6-5-99-15</inkml:trace>
  <inkml:trace contextRef="#ctx0" brushRef="#br0" timeOffset="153022.35">12560 11088 1471 0,'0'0'112'15,"0"0"-52"-15,0 0 52 16,0 0 8-16,133-67-43 16,-48 54-45-16,27-1-8 15,33 1-4-15,34-1-1 16,37 0-19-16,46-1 0 16,43-1 0-16,42 2 0 15,38 3 0-15,30 8 0 16,8 3 0-16,8 0 0 0,-12 16 0 15,-29 0 0-15,-34 0 0 16,-40-5 0-16,-43-7 0 16,-33-3 0-16,-32-1 0 15,-32 0 0-15,-18 3 0 16,-21 11 0-16,-13 3 0 16,-17 5 0-16,-20-1 0 15,-30-6 0-15,-26-4-36 16,-31-11-205-16,-15-2-366 15</inkml:trace>
  <inkml:trace contextRef="#ctx0" brushRef="#br0" timeOffset="154035.1">8555 12824 478 0,'0'0'1245'16,"84"-124"-1130"-16,-69 75-56 0,-15 8 52 16,0 12-72-16,-27 12-39 15,-13 17 0-15,-14 2 0 16,-9 35 0-16,-5 19 0 15,2 14 0-15,6 2 0 16,17 1 0-16,30-6-27 16,19-4-61-16,55-6 32 15,37-6 52-15,31-12 4 16,17-11 12-16,3-6 41 16,-6-6 14-16,-22-1-24 0,-30-1-43 15,-33 6 0-15,-24 9 0 16,-31 15 0-16,-7 13 0 15,-47 9 0-15,-27 6 0 16,-21-8 0-16,-15-3 0 16,-7-13 0-16,2-11 0 15,9-16 0-15,13-17-113 16,18-4-15-16,26-17-16 16,25-12 87-16,25-7 57 15,6-3 13-15,30-2-1 16,10-1-12-16,14-1-71 15,15 2-93-15,11 2-264 16</inkml:trace>
  <inkml:trace contextRef="#ctx0" brushRef="#br0" timeOffset="154432.07">9581 13084 1302 0,'0'0'139'15,"102"-68"-127"-15,-42 32 96 16,5-5 61-16,6 0-70 16,1 5-34-16,-1 4-30 15,-3 11 3-15,-1 9-11 16,-1 12-14-16,-4 3-6 0,3 31-6 16,-6 18 4-1,1 21-4-15,-5 18 1 0,-7 10 1 16,-8 9 1-16,-17-1 3 15,-23-4-1-15,-11-9-6 16,-47-9-2-16,-33-18-1 16,-31-25-1-16,-27-29 1 15,-16-15-1-15,3-34 3 16,17-17 2-16,27-9-2 16,30-10-6-16,26-7 7 15,30-1 2-15,29 1 1 16,6 6-1-16,35 8-2 15,8 10-10-15,5 11-51 16,4 11-85-16,9 13-176 16,13 8-273-16</inkml:trace>
  <inkml:trace contextRef="#ctx0" brushRef="#br0" timeOffset="155318.6">8069 12383 1713 0,'0'0'213'0,"0"0"-188"16,0 0 6-16,103-42 34 0,-24 42-65 16,24 6 0-16,22 13 0 15,20 3 0-15,32-2 0 16,28-5 0 0,28-7 0-16,26-5 0 0,23-3 0 15,25 0 0-15,12 0 0 16,-1-4 0-16,-15-4 0 15,-27 0 0-15,-45-4 0 16,-55 1 0-16,-60 3 0 16,-55 3 0-16,-36 2 0 15,-20 3 0-15,-5 14 0 16,-13 30 0-16,-12 31 0 16,-7 27 0-16,3 21 0 15,9 22 0-15,11 11 0 0,9 6 0 16,18 8 0-16,22 3 0 15,17 6 0-15,10-2 0 16,-7-8 0-16,-13-21 0 16,-30-27 0-16,-25-23 0 15,-57-29 0-15,-50-23 0 16,-51-19 0-16,-46-17 0 16,-38-10 0-16,-47 0 0 15,-31-18 0-15,-33-4 0 16,-22 2 0-16,-5-3 0 15,8-1 0-15,27-1 0 16,39-1 0-16,51-5 0 16,59-1 0-16,50-5 0 0,50-8 0 15,38-10 0-15,27-13 0 16,17-19 0-16,10-25 0 16,6-26 0-16,6-20 0 15,0-14 0-15,6 3 0 16,19 10 0-16,11 26 0 15,11 26 0-15,6 32 0 16,2 31 0-16,5 30 0 16,15 14-229-16,20 29-502 15</inkml:trace>
  <inkml:trace contextRef="#ctx0" brushRef="#br0" timeOffset="155729.79">12408 13430 270 0,'0'0'373'0,"-134"-50"-371"0,84 30 166 16,16 7 152-16,24 7-109 16,10 3-16-16,46 1 60 15,29 2-146-15,30 0-21 16,27 0-32-16,17 2-56 15,5 6 0-15,-2 4 0 16,-11 5 0-16,-18 2 0 16,-23 1 0-16,-21-1 0 15,-25-2 0-15,-19-3-36 16,-20-2-277-16,-15-12-165 0,-6-1-587 16</inkml:trace>
  <inkml:trace contextRef="#ctx0" brushRef="#br0" timeOffset="156046.26">13245 13089 754 0,'0'0'892'0,"0"0"-849"16,0 0-28-16,0 0 39 15,0 0-33-15,-173-38-19 16,58 45-2-16,-1 17-5 0,5 9-17 15,13 3-4 1,11 4 13-16,13-2 4 16,9-3 3-16,10-4 6 0,16-7 0 15,13 0 2-15,17-5-1 16,9 3 7-16,10 3 48 16,20 4 8-16,6 5-4 15,3 3-41-15,-3 3-15 16,-10 3-4-16,-11 2-15 15,-15 5-86-15,0 0-167 16,-4-4-243-16</inkml:trace>
  <inkml:trace contextRef="#ctx0" brushRef="#br0" timeOffset="158519.82">10102 14408 1714 0,'0'0'96'0,"0"0"24"15,0 0-91-15,75 72 4 16,-59 11 14-16,-1 29-39 15,-3 20-8-15,-3 16 0 16,-2 0 0-16,-2-10 0 16,-2-7 0-16,1-16 0 15,-2-15 0-15,-1-14 0 16,2-18 0-16,2-18 0 16,-4-18 0-16,1-19-30 15,-2-13-127-15,0-32-106 16,-5-23-188-16,-11-16-363 15</inkml:trace>
  <inkml:trace contextRef="#ctx0" brushRef="#br0" timeOffset="158864.63">9720 15115 1660 0,'0'0'145'0,"0"0"-125"16,0 0 16-16,0 0 33 15,0 0-33-15,57-81-31 16,-38 26-4-16,1-13-1 16,5 0 1-16,3 8 2 15,4 14 20-15,1 14 20 0,-2 15-38 16,3 16-5-16,6 1 0 15,2 31 0-15,10 14 0 16,8 13 0-16,6 3 0 16,2-1-8-16,0-7-10 15,-9-7-3-15,-7-11-18 16,-10-13-55-16,0-12-78 16,-5-10-83-16,-4-7-265 15</inkml:trace>
  <inkml:trace contextRef="#ctx0" brushRef="#br0" timeOffset="160234.29">10147 16791 1773 0,'0'0'147'0,"0"-72"-98"16,-21 26-31-16,-15 4 37 16,-1 14-50-16,6 18-5 15,7 10 0-15,9 19-30 16,9 18-26-16,6 10 35 15,3 4 18-15,18-4 3 0,4-13 0 16,-3-10 7-16,-2-15 0 16,-8-9 0-16,-3-3 19 15,-2-18-12-15,-6 0-4 16,-1 3-7-16,0 3-2 16,0 6-1-16,-3 4 0 15,-7 4-1-15,1 1-19 16,2 0-12-16,-2 0-25 15,9 6-1-15,0 2 9 16,0-1-11-16,0 0-67 16,0-2-26-16,12-5-18 15,-2 0-31-15,5 0-119 16,0-10 86-16,1 1 83 0,4 1-100 16</inkml:trace>
  <inkml:trace contextRef="#ctx0" brushRef="#br0" timeOffset="160882.96">10544 16564 1408 0,'0'0'214'16,"0"0"-129"-16,0 0 10 0,0 0 9 15,0 0-23-15,0 0-41 16,19-63-29-16,-19 77-11 16,0 8-6-16,0 2-12 15,0-1-15-15,0 3-37 16,0-5-20-16,0 2 9 15,0-4 8-15,11-2 57 16,6-3 14-16,7-11 2 16,6-3 5-16,3-8 41 15,3-21 31-15,4-7-16 16,0-8-22-16,-1-2 8 16,-5 0-5-16,-4 6-10 15,-6 10-5-15,-9 10-5 0,-6 11-22 16,-8 9 0-16,-1 9 0 15,-10 45 0-15,-17 33 0 16,-10 37 0-16,-10 28 0 16,-3 21 0-16,-2 16-20 15,-2 1-40-15,5-3 2 16,-8-18 43-16,-1-32 12 16,-6-33-15-16,4-43-17 15,6-40-8-15,11-23 5 16,12-46-6-16,4-27 44 15,8-17 30-15,8-10 12 0,11-6 0 16,0-1-14-16,27 6 38 16,15 13-26-1,10 17-4-15,4 23-20 0,-3 20-10 16,-4 16-6-16,-7 11-10 16,-7 3-61-16,-5 0-75 15,-4 8-71-15,-4 1-297 16</inkml:trace>
  <inkml:trace contextRef="#ctx0" brushRef="#br0" timeOffset="161419.93">9428 16458 1553 0,'0'0'225'15,"49"-97"-177"-15,2 33-26 16,13-8 52-16,15 1-3 16,10 15-29-16,11 14-30 15,5 18-12-15,7 17 0 16,2 7 0-16,9 7 0 15,1 25 0-15,-1 16 0 0,1 21 0 16,-9 16 0-16,-13 24 0 16,-13 20 0-16,-23 11 0 15,-20 12 0-15,-25 10 0 16,-21 5 0-16,-21 5 0 16,-33 0 0-16,-18-4 0 15,-20-15 0-15,-15-27 0 16,-11-34 0-16,-10-36 0 15,-8-42-9-15,-3-28-36 16,-1-55-18-16,4-38-29 16,15-27-5-16,21-21 22 15,29-14 49-15,37-3 24 0,31-5-37 16,9 5 29 0,33 10 10-16,16 16 9 0,6 24-4 15,3 28-5-15,4 24-7 16,-5 21-33-16,-3 18-58 15,-5 16-90-15,3 11-170 16,2 4-445-16</inkml:trace>
  <inkml:trace contextRef="#ctx0" brushRef="#br0" timeOffset="162643.21">9962 16690 1026 0,'0'0'123'0,"0"0"-92"0,0 0-6 16,0 0 71-16,0 0-23 16,0 0 2-16,66 0 4 15,-65-5 6-15,-1-4-3 16,0-4-29-16,-3-2-30 16,-9 3-15-16,1 2-8 15,3 7 0-15,2 3-5 16,3 1-17-16,3 16-21 15,0 7 13-15,0 1 8 16,7-2 14-16,6-6 8 16,-2-7 2-16,-3-6 10 15,-5-4 33-15,-3 0 16 16,0-1-24-16,0-13-37 0,0-2 2 16,0 2-2-1,-5 5 0-15,2 6-3 0,3 1-3 16,0 2-7-16,0 0-8 15,0 5-2-15,0 9-9 16,0 1 16-16,0 4 4 16,0 0-11-16,0-2 2 15,0 0-17-15,0 0 11 16,8-1 17-16,2-2 10 16,-1-3 2-16,-3-6-2 15,-3-5-5-15,0 0-46 16,-3-17-167-16,0-14-252 0</inkml:trace>
  <inkml:trace contextRef="#ctx0" brushRef="#br0" timeOffset="165852.94">9319 11592 1153 0,'0'0'147'0,"0"0"-40"0,0 0 2 16,0 0-6-16,0 0-32 16,0 0-45-16,0 0-16 15,12 77-7-15,16 2 10 16,12 13 8-16,5 1-13 15,4-1-5-15,2-8-2 16,-3-9 3-16,-3-12-4 16,-8-10-8-16,-10-14-16 15,-11-12-67-15,-8-13-36 16,-3-8-89-16,-3-6-165 16,-2-6-135-16</inkml:trace>
  <inkml:trace contextRef="#ctx0" brushRef="#br0" timeOffset="166191.1">9220 12310 1203 0,'0'0'261'15,"0"0"-183"-15,0 0-62 16,0 0 54-16,0 0-9 15,0 0-56-15,5-17-1 0,-2 17-7 16,3 0 3-16,6 0-7 16,6 0 2-16,10 0 3 15,13 12 2-15,11 3 8 16,7 1 27-16,4-5 14 16,3-3 5-1,-5-5 3-15,-6-3-16 16,-9 0-14-16,-10-11-15 0,-6-11-8 15,-5-7-4-15,-5-6-7 16,-3-5-42-16,-1-2-50 16,4-2-132-16,13-1-355 15</inkml:trace>
  <inkml:trace contextRef="#ctx0" brushRef="#br0" timeOffset="-131666.11">12577 10867 1073 0,'0'0'22'0,"0"0"-21"16,0 0 2-16,0 0 67 15,0 0 20-15,-93 22-27 16,47-44-10-16,-6-13 12 15,0-8-13-15,1-8-5 16,3-8-9-16,6-11-5 16,5-17-11-16,10-8-6 15,8-4-3-15,13 10 3 16,6 7-10-16,4 9 28 16,20 5 9-16,7 3 32 15,8 7-48-15,5 1-7 16,5 4-16-16,4 1-4 15,2 6 0-15,1 5 30 16,9 7-26-16,7 5 3 16,11 4-1-16,17 2 12 0,15 5-16 15,18 4 3-15,16-3-3 16,8 0 6-16,13-3-8 16,7-5-6-16,11-3 6 15,8-3 1-15,11-3 1 16,-1-1 5-16,3 4-4 15,2 0-3-15,7 5-6 16,6 6 5-16,9 8 2 16,-1 3 6-16,0 4-7 15,6 0-5-15,4 1 5 16,10-2 0-16,1 4 12 16,-2 2-12-16,-2 0-3 0,-9 0 3 15,0 0 3-15,-10 5 4 16,-12 2-7-16,-8-2 1 15,-8 3-2-15,-1 1 2 16,2 3 2-16,-3 3 3 16,-2 4 0-16,-2 2-6 15,2 3-8-15,0-2 4 16,-2-2 4-16,-11-1 4 16,-24-2 3-16,-27-3-7 15,-28-2-1-15,-26-1 1 16,-20 0-2-16,-20-3 1 15,-14 1 1-15,-13 2 0 16,-4 9-4-16,-6 7 0 0,0 10 4 16,0 6 1-1,1 3-1-15,4 5 0 0,5 2 0 16,4 5 0-16,7 0 1 16,2-5-1-16,3 1 0 15,-2-4 1-15,-5 4 0 16,-1 4-2-16,-6 4 1 15,-9 4 0-15,-6 7 0 16,0 9-1-16,-18 7 0 16,-10 6-2-16,-8-3 3 15,-11 2 0-15,-9-4-4 16,-17-3 4-16,-13-3 1 0,-25-6 4 16,-32-11-4-16,-38-10 5 15,-43-17-6-15,-43-17 0 16,-61-18 0-16,-59-11 1 15,-57-34 3-15,-46-10-4 16,-7-4-11-16,16 10-58 16,37 17-114-16,67 7-201 15,70 5-669-15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31:18.80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3647 2539 2033 0,'0'0'14'0,"0"0"-14"0,16-101 0 16,-40 72 0-16,-13 6 0 15,-14 10 0-15,-10 13 0 16,1 3 0-16,2 27 0 16,15 11 0-16,14 8 0 15,18 7 0-15,11 2-12 16,16 0-28-16,27-5 23 15,14-10 17-15,12-5 2 16,5-5 10-16,8-2 26 0,-7-2-21 16,-11 2-17-16,-12 5 0 15,-16 3 0-15,-17 7 0 16,-13 3 0-16,-6 4 0 16,-19 0 0-16,-20-4 0 15,-13-6 0-15,-14-7 0 16,-10-11 0-16,-3-13 0 15,0-8-53-15,9-4-81 16,16-11-151-16,20-16-173 16,28-5-165-16</inkml:trace>
  <inkml:trace contextRef="#ctx0" brushRef="#br0" timeOffset="400.95">4689 2862 1189 0,'0'0'219'0,"100"-49"-83"0,-55 27 32 15,-2 2 14-15,0 1-80 16,-2 7-51-16,-6 2-51 16,-9 9 0-16,-4 1 0 15,-6 13 0-15,-2 22 0 16,1 18 0-16,-5 15 0 0,-7 12 0 15,-3 4 0 1,0-2 0-16,-16-12 0 0,-8-15 0 16,-3-14 0-16,-7-17 0 15,-11-13 0-15,-11-11-18 16,-10-11 17-16,-6-22 1 16,2-14 6-16,5-5 3 15,12-5-9-15,19 2-7 16,21 2 0-16,13 5-16 15,25 7-24 1,24 12-40-16,17 10-75 16,10 13-50-16,15 6-168 15,15 1-468-15</inkml:trace>
  <inkml:trace contextRef="#ctx0" brushRef="#br0" timeOffset="706.46">5563 3047 1378 0,'0'0'148'16,"0"0"-140"-16,0 0 143 0,136-10-36 15,-72 8-97-15,3 0-13 16,-4 0-5-16,-5-1-6 16,0 0-50-16,0 1-102 15,-3-4-130-15,-14-7-248 16</inkml:trace>
  <inkml:trace contextRef="#ctx0" brushRef="#br0" timeOffset="878.86">5557 2781 1402 0,'0'0'411'0,"0"0"-367"15,129-41 39-15,-40 34 13 0,12 6-85 16,2 1-11-16,-10 0 0 15,-13 0 0-15,-8 3 0 16,-6 2-89-16,-5-5-198 16,-3 0-481-16</inkml:trace>
  <inkml:trace contextRef="#ctx0" brushRef="#br0" timeOffset="3628.77">13897 4712 1840 0,'0'0'19'0,"0"0"-15"0,0 0 29 15,0 0 29-15,0 0-55 16,-109 31-5-16,76 33 0 16,2 21 10-16,2 18-8 15,7 20 0-15,7 13 2 16,7 10 2-16,8 6-5 16,0-2 0-16,8-3-3 15,7-12 1-15,0-20 0 16,-8-23 0-16,-5-28-1 15,-2-23-21-15,-9-20-73 16,-20-19-78-16,-14-7-76 0,-14-37-76 16,-7-18-219-1</inkml:trace>
  <inkml:trace contextRef="#ctx0" brushRef="#br0" timeOffset="3785.55">13312 5779 1453 0,'0'0'41'15,"97"-16"-17"-15,-39 11 141 16,9 5-57-16,9 0-101 16,11 2-7-16,10 9-44 15,6 3-61-15,7 2-81 16,5 2-103-16,0-2-33 0</inkml:trace>
  <inkml:trace contextRef="#ctx0" brushRef="#br0" timeOffset="4328.76">14578 5715 1144 0,'0'0'63'0,"0"0"-41"16,0 0 164-16,0 0-23 16,0 0-69-16,0 0-52 15,0-32-42-15,6 56-4 16,3 7-7-16,0 6-11 15,-1 1-32-15,5 2-28 16,2-5 17-16,4-6 16 16,5-9 21-16,0-11 28 0,3-9 10 15,3-2 11-15,0-20 10 16,0-6-6-16,-2-5-8 16,-6-3-7-16,-1 0-3 15,-6 5 14-15,0 8 0 16,-6 9 5-16,0 8 0 15,1 6 4-15,2 11-30 16,7 18-17-16,4 12 5 16,5 4-6-16,2 0-7 15,3-3 9-15,0-6-2 16,2-8 18-16,-2-14 2 16,0-14 2-16,1 0 3 0,-1-25 8 15,0-6 7-15,-2-2 2 16,-2 2-2-16,-3 6 7 15,-7 6 2-15,-3 7-10 16,-7 7-7-16,0 5-1 16,0 0-10-16,4 14-3 15,11 16-10-15,4 11 4 16,5 7 2-16,3 0-31 16,-3-6-39-16,-2-8 9 15,-1-13-121-15,1-18-183 16,6-6-613-16</inkml:trace>
  <inkml:trace contextRef="#ctx0" brushRef="#br0" timeOffset="4679.95">16144 5830 1349 0,'0'0'76'0,"0"0"-72"15,0 0 16-15,-7-84 143 16,-3 70-46-16,2 3-70 16,4 7-21-16,1 4-7 15,-1 0-14-15,-3 2-5 16,-5 20-9-16,-5 9 4 16,-5 13 3-16,-1 7-6 15,3 2-35-15,10 2-48 0,7-9-23 16,3-12 35-16,13-14 39 15,19-13 40-15,9-7 12 16,9 0 7-16,6-19-12 16,2-5-7-16,1-6-32 15,-1 1-61-15,-3-5-18 16,-2 3-86-16,-8 2-23 16,-6 0 20-16,-9 2 88 15</inkml:trace>
  <inkml:trace contextRef="#ctx0" brushRef="#br0" timeOffset="4950.39">16607 5205 1251 0,'0'0'71'15,"0"0"-14"-15,0 0 41 16,0 0-46-16,16 81-36 16,-5-12-4-16,-1 10 0 15,3 3-2-15,-3 0-2 0,-3-1-7 16,-2-5-1 0,-1-6-28-16,-4-7-81 0,0-17-103 15,0-16-154-15,0-23-239 16</inkml:trace>
  <inkml:trace contextRef="#ctx0" brushRef="#br0" timeOffset="5197.55">16364 5629 997 0,'0'0'237'16,"0"0"-178"-16,0 0 69 15,88-6-5-15,-54 6-82 16,3 0-34-16,0 0-3 0,2-3-1 16,-1 3 2-1,4-3-5-15,2 1-11 0,3 2-23 16,5 0-15 0,-2 0-59-16,0 0-98 0,-1 0-34 15,-5 0-34-15,-3 0-96 16</inkml:trace>
  <inkml:trace contextRef="#ctx0" brushRef="#br0" timeOffset="5365.08">17208 5579 756 0,'0'0'282'0,"0"0"-138"0,0 0 16 16,0 0-32-1,0 0-63-15,0 0-55 0,25 31-10 16,-17-2-4-16,-1 2-37 15,3 3-92-15,3 0-137 16,0-7-264-16</inkml:trace>
  <inkml:trace contextRef="#ctx0" brushRef="#br0" timeOffset="5513.56">17180 5395 1233 0,'0'0'0'15,"0"0"-29"-15,0 0 29 16,0 0-27-16,0 0 27 16,0 0-239-16,98-32 53 0,-71 61 14 15</inkml:trace>
  <inkml:trace contextRef="#ctx0" brushRef="#br0" timeOffset="5758.29">17664 5595 1202 0,'0'0'61'0,"0"0"-42"16,105 0 54-16,-84 0 79 16,-11 0-63-16,-3 0-44 15,-7 7-35-15,0 6-10 16,-1 11-7-16,-12 11 7 16,-1 6 0-16,1 1-1 0,1-3-4 15,0-7-18-15,2-10-23 16,-1-10-5-16,-1-10-18 15,0-2-1-15,-5-28 56 16,0-14-18-16,1-11-89 16,4-10-140-16,10 0-148 15</inkml:trace>
  <inkml:trace contextRef="#ctx0" brushRef="#br0" timeOffset="6082.9">17858 5434 579 0,'0'0'44'0,"0"0"62"16,0 0 56-16,0 0-48 0,82 91-78 16,-79-66-18-1,0 4-6-15,2 5-1 0,4 2 4 16,1 2 1-16,2-4 7 16,6-3-3-16,-4-9 7 15,0-7 6-15,-3-8 5 16,-1-7 2-16,-2-2 31 15,1-24-23-15,-3-10-38 16,1-13-9-16,-3-5-1 16,-1 4 0-16,2 6 0 15,1 12 2-15,2 13 5 16,-1 9 12-16,2 8 2 16,0 2-21-16,4 12-7 15,7 17-72-15,7 8-3 0,10 2-87 16,15-4-301-16</inkml:trace>
  <inkml:trace contextRef="#ctx0" brushRef="#br0" timeOffset="7170.53">18885 5000 1311 0,'0'0'17'0,"0"0"-7"16,97-41 66-16,-81 39 78 16,-7 2-64-16,-9 7-90 15,0 25-1-15,0 21-3 16,-17 19 4-16,-2 12-5 15,-3 10 2-15,5 4-8 16,1-4-8-16,5-11-7 16,4-13 18-16,0-23-10 15,2-22 13-15,-3-17 2 16,-2-8 1-16,-6-22-5 16,-10-17 7-16,-5-7 5 0,-3-4-3 15,-2 4 0-15,3 9-2 16,5 11 0-16,2 7-3 15,4 11-7-15,4 8-11 16,2 0-8-16,4 5 12 16,9 15-12-16,3 5 9 15,13 2 20-15,23-3 5 16,15-2-3-16,8-8 2 16,9-11 7-16,7-3 16 15,2-12 2-15,2-19 9 16,-9-8 25-16,-12-6 27 15,-15 1-41-15,-13 0-9 16,-12 8-13-16,-10 4-15 16,-8 10-12-16,0 8-1 0,0 9-3 15,-7 5-10-15,-12 13-14 16,-9 23 9-16,-3 14 11 16,-2 8 0-16,0 5-10 15,8 1-18-15,9-6-18 16,15-10-4-16,1-11-4 15,28-12 14-15,19-9 27 16,15-10 21-16,11-6 4 16,11 0-1-16,4-11 2 15,9-11-5-15,0-9-11 16,-6-11-137-16,-12-14-112 16,-15-14-121-16</inkml:trace>
  <inkml:trace contextRef="#ctx0" brushRef="#br0" timeOffset="7523.61">19857 4796 681 0,'0'0'113'16,"-34"-83"-13"-16,22 58 110 15,3 12-3-15,7 9-114 16,2 4-15-16,0 37-45 16,0 33-9-16,4 30 26 15,9 25-1-15,2 15-36 16,1 5-7-16,-2-4 0 15,-3-5 3-15,-6-19-3 0,-5-15-6 16,-5-20 0-16,-20-16-6 16,-12-18-37-1,-9-17-49-15,-6-22-35 0,2-9-21 16,4-30-25-16,7-16 44 16,8-10 33-16,4-7 0 15,12-2 9-15,11 2 84 16,4 10 3-16,35 13 161 15,22 12 60-15,19 11-8 16,10 5-75-16,4 7-82 16,-4 1-47-16,-6 4-9 15,-1 0-119-15,-5-4-363 16</inkml:trace>
  <inkml:trace contextRef="#ctx0" brushRef="#br0" timeOffset="8573.66">20695 5657 1260 0,'0'0'357'16,"0"0"-319"-16,0 0-16 0,0 0 31 15,0 0-7-15,88 0-46 16,-80 2-20-16,1-1-77 16,2-1-73-16,9 0-182 15,11 0-257-15</inkml:trace>
  <inkml:trace contextRef="#ctx0" brushRef="#br0" timeOffset="8720.64">21337 5707 1464 0,'0'0'0'0,"0"0"-29"0,116 0-10 15,-77 0 35-15,1 0-90 16,-1 0-212-16,-7-3-69 15,-2 1-14-15</inkml:trace>
  <inkml:trace contextRef="#ctx0" brushRef="#br0" timeOffset="8865.98">21990 5726 1341 0,'0'0'6'0,"0"0"-6"16,0 0-76-16,98 0 71 15,-77 0-39-15,0 0-189 0,0-5-105 16,0 0-189 0</inkml:trace>
  <inkml:trace contextRef="#ctx0" brushRef="#br0" timeOffset="9009.07">22861 5770 493 0,'0'0'458'15,"0"0"-424"-15,94-3-34 16,-79-4-74-16,-3-1 11 16,0-1-68-16,4 2-58 15</inkml:trace>
  <inkml:trace contextRef="#ctx0" brushRef="#br0" timeOffset="9165.54">23471 5758 1213 0,'0'0'214'0,"0"0"-214"15,0 0-14-15,0 0 8 16,0 0-72-16,101-62-330 16</inkml:trace>
  <inkml:trace contextRef="#ctx0" brushRef="#br0" timeOffset="10025.91">21107 5707 1441 0,'0'0'60'0,"0"0"63"15,0 0 66-15,0 0-27 16,0 0-90-16,100 0-72 16,1 0 0-16,26 2 0 15,21 1 0-15,10-3 0 16,10 0 0-16,-6 0 0 0,-13 0 0 15,-24-8 0 1,-26 1 0-16,-22 1 0 16,-19-6 0-16,-17 1-30 0,-16-3-183 15,-16 0-219-15,-9 0-251 16</inkml:trace>
  <inkml:trace contextRef="#ctx0" brushRef="#br0" timeOffset="10366.35">22457 5516 1742 0,'0'0'55'0,"0"0"-4"16,0 0 92-16,0 0-87 15,0 0-56-15,0 0 0 16,59-54 0-16,-40 54 0 16,-3 0 0-16,-3 8 0 0,2 6 0 15,0 8 0-15,1 4 0 16,3 4 0-16,3 6 0 15,3 2 0-15,3 1 0 16,2 1 0-16,2-5 0 16,-3-6 0-16,-2-3 0 15,-7-9 0-15,-8-6 0 16,-8-5 0-16,-4 0 0 16,-4 6 0-16,-22 5 0 15,-10 4 0-15,-10 1 0 16,-10 2 0-16,-11 1 0 15,-5-1 0-15,-3 0-181 16,13-2-200-16,18-5-260 0</inkml:trace>
  <inkml:trace contextRef="#ctx0" brushRef="#br0" timeOffset="12456.4">29621 4833 1471 0,'0'0'32'15,"0"0"-18"-15,0 0 108 16,0 0 3-16,0 0-33 15,-79-78-61-15,54 74-15 16,2 4-11-16,1 0-5 16,4 24-1-16,6 15-6 15,6 17 6-15,4 10-10 16,2 7 5-16,0 2 2 16,0-5 3-16,6 0-2 15,3-6 6-15,3-8-1 16,-3-8 0-16,0-12 1 0,-1-8 7 15,-1-3 6-15,-4-6 3 16,-1-3-2-16,-2-4-3 16,0 0-11-16,-11-2-3 15,-13-3-2-15,-7-2 0 16,-8-2-4-16,2-3-15 16,1 0-5-16,8 0-11 15,9 0 2-15,8 0-10 16,9 0-34-16,2 0 69 15,2 0 10-15,17 0 21 16,1 0-9-16,4 0 24 0,-1 0 16 16,1 0-20-16,0 0 1 15,2 5-11-15,-3 7-6 16,1 13 8-16,0 14-12 16,-3 15-11-16,1 16 0 15,-1 10 4-15,-3 11-5 16,2 11 0-16,-5 4-1 15,-1 3-5-15,-6 0 6 16,-8-7 0-16,0-7-1 16,-3-7 0-16,-11-12 1 15,4-11-2-15,7-13-19 0,3-12-8 16,0-13-44 0,15-6-10-16,8-7 14 0,12-8-35 15,7-1-55 1,7-5-189-16,0 0-190 0</inkml:trace>
  <inkml:trace contextRef="#ctx0" brushRef="#br0" timeOffset="13189.83">30046 5659 1312 0,'0'0'90'0,"0"0"-54"15,0 0 73-15,0 0 72 16,0 0-94-16,0 0-31 0,-2-13-14 15,2 13 2 1,-3 0 0-16,2 0-16 0,-5 0-14 16,0 0-10-16,-1 0-4 15,-4 7 0-15,-2 13 0 16,4 9 0-16,1 12 0 16,7 5 0-16,1 6 0 15,3-2 0-15,13-7-18 16,4-10-6-16,-4-10-6 15,-1-12 10-15,-3-9 20 16,3-2-2-16,1-16 2 16,4-12-12-16,2-7-27 15,-2-3-30-15,-1-1-69 0,-1 5-42 16,-6 5 16 0,-2 10-57-16,0 4-32 0,1 10-95 15,4 3-145-15</inkml:trace>
  <inkml:trace contextRef="#ctx0" brushRef="#br0" timeOffset="13517.19">30295 5696 1060 0,'0'0'279'16,"0"0"-180"-16,0 0 21 16,85-30 61-16,-55 25-80 15,-2 5-42-15,-5 0-7 0,-4 0-13 16,-6 0-17-1,-2 10-17-15,-5 9-5 0,-3 7-1 16,-3 11-8-16,0 6-11 16,-15-3-9-16,-6-2-6 15,-3-9-3-15,2-8-19 16,2-9-16-16,6-7-29 16,2-5 12-16,1-7 28 15,-2-19 57-15,1-10 2 16,0-4 3-16,6 0-40 15,5 3-17-15,1 8 28 16,6 7 15-16,14 9-79 16,7 9-163-16,6 4 4 15,4 5 1-15</inkml:trace>
  <inkml:trace contextRef="#ctx0" brushRef="#br0" timeOffset="14055.56">30671 5673 1106 0,'0'0'135'16,"0"0"-128"-16,0 0 132 16,0 0 50-16,0 0-88 15,0 0-70-15,27-24-31 16,-24 31-2-16,-1 11-2 0,2 7 4 15,2 5-1-15,1-4 1 16,1 1-1-16,0-10-4 16,-3-7-3-16,0-6-2 15,-2-4 10-15,0 0 3 16,3-9-3-16,4-13-15 16,0-3 3-16,4-2 12 15,1 1 0-15,1 0 0 16,1 5 3-16,-1 4 7 15,-1 6-4-15,-6 6 5 16,0 5-6-16,-5 0-5 16,1 0-16-16,2 17-14 15,4 5 10-15,0 7-6 16,2-5-21-16,1-5-22 16,-2-7 8-16,-1-9 43 0,4-3 18 15,1-3 7-15,2-14 5 16,1-6-6-16,-5 3 18 15,-2-1-5-15,-3 8-18 16,-5 4-1-16,1 9-1 16,-2 0-16-16,3 22-16 15,1 11-6-15,0 9-30 16,0 1-84-16,-3-4-20 16,-2-8-76-16,1-7-226 15</inkml:trace>
  <inkml:trace contextRef="#ctx0" brushRef="#br0" timeOffset="14569.77">31172 5730 1329 0,'0'0'33'0,"0"0"-33"16,0 0 72-16,0 0 41 15,0 0-65-15,81 37-37 16,-60-5 7-16,1 4 3 16,-3 0-12-16,-5 0-2 15,-5-4-6-15,-4-3-1 16,-5-5-6-16,0-5-32 0,0-6-5 16,-5-8-15-16,-10-5-2 15,-6-5 5-15,-3-21 22 16,2-8 14-16,1-2 19 15,9-6 5-15,6 1 15 16,6-2 12-16,7 4 19 16,16 2 15-16,11 7 7 15,8 4 19-15,0 5-25 16,4 4 7-16,-4 2-24 16,-2 1-25-16,-9 2-16 15,-5 6 4-15,-12 2 2 16,-6 2-9-16,-7 2-6 0,-1 0-4 15,0 0-11-15,-4 16 10 16,-15 10-2-16,-4 7-2 16,-2 3-8-16,-2-5-14 15,2-3-29-15,-1-10-11 16,3-13-61-16,-2-5 2 16,0-9-2-16,1-18-85 15,7-5-40-15,11-2-96 16</inkml:trace>
  <inkml:trace contextRef="#ctx0" brushRef="#br0" timeOffset="14926.77">31682 5528 141 0,'0'0'822'16,"88"-14"-819"-16,-49 11 6 0,-8 0 71 15,-5 3 112-15,-7 0-78 16,-5 0-24-16,-5 0-35 15,-3 0-10-15,-2 0-17 16,3 3-17-16,1 16-10 16,-1 5-1-16,0 11-8 15,-7 5 1-15,0-1-1 16,-7-3-11-16,-16-2-1 16,-6-7-7-16,-2-10-7 15,1-5-21-15,3-10-11 0,3-2 3 16,5-7 30-1,2-14 26-15,0-4 7 0,3-5 6 16,2-1-6-16,8 5-16 16,4 2-6-16,0 9 5 15,12 4-52-15,7 8-51 16,2 3-18-16,0 3-63 16,1 11 29-16</inkml:trace>
  <inkml:trace contextRef="#ctx0" brushRef="#br0" timeOffset="17180.83">32213 5450 1144 0,'0'0'92'0,"0"0"-65"15,0 0 81-15,0 0 7 16,0 0-27-16,0 0-45 15,11-4-15-15,-11 4-28 16,0 15 2-16,0 10-2 16,0 7 0-16,0 4-19 15,1-1-25-15,5-3-5 16,2-7 5-16,5-3 17 16,4-10 8-16,5-7 19 15,3-5 9-15,-1 0 11 16,2-19 16-16,-4-4 1 15,-7-3-1-15,-3-3-5 16,-5 0-7-16,-2 7-17 0,-4 5-5 16,1 8-2-16,-2 6 0 15,0 3-4-15,1 0-37 16,-1 1-32-16,3 18 19 16,3 7 18-16,4 2-28 15,4-4-59-15,5-6 5 16,1-8 18-16,-2-10-12 15,1 0 47-15,-1-11-47 16,-3-12-33-16,-6-6 86 16,-5 0 36-16,-4 0-55 15,0 2 47-15,0 3 30 16,-4 4 2-16,-1 6 42 16,2 7 33-16,3 6 41 0,0 1 101 15,0 0-76-15,0 3-106 16,0 13-22-16,2 7 26 15,4 2 29-15,1 2-9 16,-2 1-33-16,-2-6-13 16,-2-2-10-16,-1-4-3 15,0-6 0-15,0-3-1 16,0-4-5-16,0-2-13 16,3-1 18-16,3 0 8 15,7-11-4-15,2-8-2 16,6-2-1-16,-1 1 5 15,2 1 16-15,-1 5 9 0,-4 3 13 16,-3 4 19-16,-5 4-7 16,-4 3-11-16,-4 0-45 15,1 3-9-15,-2 16-90 16,0 11 6-16,5 3-64 16,0 1-138-16,4-5-54 15</inkml:trace>
  <inkml:trace contextRef="#ctx0" brushRef="#br0" timeOffset="17489.33">32940 5079 671 0,'0'0'65'16,"0"0"-65"-16,0 0 0 16,0 0 9-16,0 0-9 15,0 0-35-15,3-56-40 16,-3 56 17-16,0 0-20 0,0 0 41 15,0 5 28-15,0 4-11 16,1 0-99-16</inkml:trace>
  <inkml:trace contextRef="#ctx0" brushRef="#br0" timeOffset="17796.78">32940 5079 656 0,'-33'-93'0'0,"36"93"21"16,3 2-16-16,0 2 85 15,-3 0-60-15,1 3-29 16,-2-4-1-16,-2 1 0 16,1 1-8-16,-1 0-25 15,0-2-35-15,0 0 2 16,0-3-20-16,0 0-39 16,0 0-147-16</inkml:trace>
  <inkml:trace contextRef="#ctx0" brushRef="#br0" timeOffset="18307.5">32968 5043 763 0,'0'0'167'16,"0"0"-156"-16,0 0 14 15,0 0 126-15,0 0-18 16,0 0-96-16,67 88-33 16,-62-57-2-16,2 10-2 15,1 3 2-15,-1 9-2 16,-2-4 0-16,-5-6-1 0,0-6-10 16,0-11-27-16,-6-7-3 15,-4-9 2-15,4-7-6 16,1-3 8-16,-1 0-8 15,0-3 45-15,-5-14 35 16,-4 0 14-16,0 0-20 16,-5 1-9-16,-4 2-5 15,0 6-12-15,0 2-3 16,2 6 0-16,2 0-18 16,4 11 8-16,1 13 10 15,6 8-1-15,3 7 5 16,6 3-2-16,0-1 1 0,9-2-1 15,15-7 3 1,6-8 7-16,4-9 16 0,2-8 18 16,1-7 14-16,0 0-5 15,-4-15-25-15,-3-4-7 16,-12-5-23-16,-5-4-89 16,-11-5-131-16,-2 2-248 15</inkml:trace>
  <inkml:trace contextRef="#ctx0" brushRef="#br0" timeOffset="19897.74">23916 5589 1655 0,'0'0'0'0,"0"0"0"15,0 0 29-15,16 89 38 16,-6-57-46-16,-7 3-21 16,-3-6-33-16,0-7-116 15,0-10-120-15,-1-12-390 16</inkml:trace>
  <inkml:trace contextRef="#ctx0" brushRef="#br0" timeOffset="20042.63">23786 5187 516 0,'0'0'613'0,"0"0"-613"15,0 0-79-15,0 0 77 16,95 58-108-16,-65-19-307 16</inkml:trace>
  <inkml:trace contextRef="#ctx0" brushRef="#br0" timeOffset="20437.91">24329 5439 1353 0,'0'0'40'0,"0"0"-30"16,0 0 103-16,0 0 20 16,0 0-125-16,0 0-8 15,24 28-8-15,-24 13 6 16,0 5-5-16,0 2-9 15,0 1-5-15,0-3-15 16,-3-8 0-16,-2-8 7 16,-1-13 12-16,0-10 4 15,1-4 0-15,0-3 13 16,-1 0 6-16,-6-3 37 16,-6-7-9-16,-6-3-7 15,-2 2-10-15,-3 1-4 0,5 3-10 16,2 2-3-16,10 5-16 15,6 0-28-15,6 0 7 16,0 8 19-16,12 11 14 16,9 0 4-16,7 1-2 15,8-6-1-15,1-2-22 16,3-1-59-16,5-5-42 16,0-6-76-16,2 0-74 15,3-14-207-15</inkml:trace>
  <inkml:trace contextRef="#ctx0" brushRef="#br0" timeOffset="20918.21">24935 5412 1125 0,'0'0'188'0,"0"0"-181"15,0 0 37-15,0 0 82 16,0 0-45-16,0 0-52 16,-53 24-16-16,37 22-8 15,2 12 3-15,6 9-5 0,0 4 2 16,3-2-5 0,4-3 0-16,1-5-1 0,0-8 1 15,1-9-4-15,13-8 1 16,2-7-1-16,-2-12 4 15,-1-5 2-15,-4-7 1 16,-3-5 3-16,-3 0 14 16,0 0 0-16,-2 0-5 15,-1 0-8-15,0 0 11 16,0 0 9-16,0 0-6 16,0 0 1-16,0 0-3 15,0 0-6-15,0 0-3 16,0 0 3-16,0 0 1 15,0 0-9-15,0 0-4 0,0 0-1 16,0 0-1 0,0 0-5-16,0 0-31 0,0 0-37 15,0 0-53-15,0-7-19 16,0-6-115-16,2-4-444 16</inkml:trace>
  <inkml:trace contextRef="#ctx0" brushRef="#br0" timeOffset="21717.37">25076 5746 901 0,'0'0'102'0,"0"0"-2"16,0 0 91-16,0 0-67 0,0 0-44 16,0 0-18-16,113-8 33 15,-66 8-19-15,3 0-9 16,5 0-13-16,2-2-11 16,0-2-12-16,0 1-4 15,-1-2 11-15,1 2-8 16,-3-2-19-16,-8 2 4 15,-6-1-15-15,-15 2 0 16,-9 2 0-16,-12 0 0 16,-4 0 0-16,0 0 0 15,0 3 0-15,0 23 0 16,-9 12-5-16,3 13-2 16,6 5-10-16,0 9-3 15,6-2 15-15,8-5-4 0,0-14-2 16,-3-14 6-16,-7-14 3 15,-2-5 2-15,-2-10 0 16,0-1-1-16,-3 0-6 16,-27-6-5-16,-19-8 5 15,-20-3 7-15,-9 1 0 16,-9-1-4-16,-1 5-1 16,1 4-3-16,11 2-11 15,9 3-10-15,11 0 14 16,12 3 7-16,11 0 8 15,11 0 3-15,8 0 2 0,8 0-1 16,6 0 11-16,0 0 23 16,0-2 5-16,0-8-18 15,3-9-1-15,9-5-24 16,3-7-20-16,0-1-3 16,1-3 0-16,0-4-45 15,4 2-95-15,4 3-14 16,3 4 32-16,6 8-198 15,3 6-106-15</inkml:trace>
  <inkml:trace contextRef="#ctx0" brushRef="#br0" timeOffset="22862.74">26176 5334 1128 0,'0'0'143'0,"0"0"-125"15,0 0 60-15,0 0 63 16,0 0-23-16,0 0-38 16,0-9-20-16,0 9-8 15,0 0 0-15,0 0-11 16,0 0-6-16,0 0-8 15,0 0 0-15,0 0-9 16,0 0-5-16,0 0-1 16,0 0-8-16,0 0-4 15,0 0 0-15,0 0 0 0,0 0 0 16,0 0 0 0,0 0 0-16,0 0 0 0,0 0 0 15,0 0 0-15,0 0 0 16,0 0 0-16,0 0 0 15,0 0 0-15,0 0 0 16,0 0 0-16,0 0 0 16,0 0 0-16,0 0 0 15,0 0 0-15,0 0 0 16,1 0 0-16,14 4 0 16,4 11 0-16,10 7 0 15,5 4 0-15,1 13 0 16,1 6 0-16,0 11 0 15,-1 14 0-15,-7 11 0 0,-4 15 0 16,-12 9 0-16,-9 6 0 16,-3-3 0-16,-11-9 0 15,-16-14 0-15,-7-12 0 16,-5-10 0-16,-1-12 0 16,1-10 0-16,3-13 0 15,7-10 0-15,3-6 0 16,10-6 0-16,6-4 0 15,6-1 0-15,4-1 0 16,0 0 0-16,0 2 0 16,0-2 0-16,0 0 0 15,0 0 0-15,0 0 0 16,0 0 0-16,0 0 0 16,0 0 0-16,0 1 0 15,0 1 0-15,0-2 0 0,0 1 0 16,0-1 0-16,0 0 0 15,0 0 0-15,0 0 0 16,0 0 0-16,0 0 0 16,0 0 0-16,0 0 0 15,0 0 0-15,0 0 0 16,0 0 0-16,0 0 0 16,0 0 0-16,0 0 0 15,0 0 0-15,0 0 0 16,0 0 0-16,0 0 0 0,0 0 0 15,0 0 0 1,0 0 0-16,0 0 0 0,0 0 0 16,0 0 0-16,0 0 0 15,0 0 0-15,0 0 0 16,0 0 0-16,0 0 0 16,0 0 0-16,0 0 0 15,0 0-42-15,0-6-13 16,-1-9-52-16,-4-3-105 15,-2-5 7-15,-2 0-127 16,5 1-173-16</inkml:trace>
  <inkml:trace contextRef="#ctx0" brushRef="#br0" timeOffset="24337.69">27321 5503 1331 0,'0'0'35'0,"0"0"-25"16,0 0 74-16,0 0 21 15,0 0-38-15,0 0-19 16,11-21-9-16,-11 21 0 16,0 0-18-16,1 0-7 15,-1 0-14-15,0 0-8 16,0 14-4-16,-1 15 9 15,-9 14 3-15,1 13 2 16,3 10-2-16,-1 1 0 16,1-5-12-16,3-10-2 15,-1-15-17-15,2-14 26 16,1-10 5-16,1-10 2 0,0-3 3 16,0 0 8-16,4 0 23 15,10-6-15-15,2-4-4 16,-2 1 8-16,-4 4-3 15,-4 3-10-15,-3 2 4 16,-3 0-11-16,0 2-5 16,0 26-13-16,0 19 5 15,0 20 8-15,1 11 0 16,5 5-1-16,6 1-7 16,2-4-1-16,0-7-11 15,-2-8 17-15,-3-13 0 16,-4-14-1-16,-5-15-10 0,0-12-3 15,0-7 5-15,0-4 9 16,0 0-4-16,0 0 3 16,0 0 2-16,0 0 2 15,0 2 4-15,0 3-4 16,2 11 0-16,8 7-10 16,3 11 3-16,10 6-76 15,5 0-64-15,3-6 15 16,5-8-81-16,2-14-216 15</inkml:trace>
  <inkml:trace contextRef="#ctx0" brushRef="#br0" timeOffset="24922.59">28543 5402 596 0,'0'0'156'16,"0"0"-38"-16,0 0 37 15,0 0 51-15,0 0-134 0,0 0-17 16,10 14 9-16,8 15 8 16,3 4-15-16,2 0-19 15,-1 1 5-15,1 6-7 16,1 2-3-16,-2 6-12 16,-3-2 1-16,-5 0-15 15,-6-5-6-15,-8-2 0 16,0 0-1-16,-19-1 0 15,-16 1-8-15,-10 4-14 16,-7 1-40-16,-6 5-8 16,-3 6 11-16,7 7-11 15,15 5 16-15,17 7 28 16,21 3 21-16,2-2 5 0,26-5 17 16,6-8 66-1,0-8 39-15,-6-7-1 0,-7-6-43 16,-8-7-22-16,-5-2-32 15,-7-6-6-15,0-2-10 16,-5-3-6-16,-16-5-2 16,-12-4-6-16,-13-4-18 15,-8-6-73-15,-5-2-30 16,4 0-55-16,13-13-64 16,16-5-315-16</inkml:trace>
  <inkml:trace contextRef="#ctx0" brushRef="#br0" timeOffset="25265.41">27995 6602 1787 0,'0'0'153'0,"0"0"-153"15,0 0 0-15,0 0 9 16,21 97 16-16,0-5-9 16,-2 26-15-16,1 23 3 15,-5 13-4-15,-1 16 1 16,2 2-1-16,1 0 0 16,2-9 0-16,0-13 0 0,-3-16-2 15,-4-22-5-15,-4-25-4 16,-5-29-11-16,-3-27-17 15,0-20-61-15,0-11-31 16,0-32 31-16,0-24 37 16,-6-20-153-16,-2-8-184 15,2 0-146-15</inkml:trace>
  <inkml:trace contextRef="#ctx0" brushRef="#br0" timeOffset="25699.21">28217 6732 495 0,'0'0'989'0,"0"0"-983"15,0 0 0-15,0 0 89 16,0 0 5-16,0 0-87 16,61-75-13-16,-91 63-2 15,-8-5-2-15,-5 0 3 16,-2 3 1-16,3-2 0 16,5 3 4-16,7 5-4 0,11 2 0 15,10 5 0-15,6-1 8 16,3 2 41-16,0 0 43 15,0 0-29-15,0 0-41 16,0 9-22-16,-5 26-5 16,-5 18 5-16,-2 24 5 15,-6 11-2-15,4 5-3 16,1 4 0-16,4 0-20 16,6-4-124-16,3-4-91 15,0-18-157-15,16-14-527 16</inkml:trace>
  <inkml:trace contextRef="#ctx0" brushRef="#br0" timeOffset="32288">27865 6807 507 0,'0'0'247'0,"0"0"-189"15,0 0 55-15,0 0-3 16,93-24-50-16,-84 23-36 16,-8-4 2-16,-1-2-9 15,0-3-17-15,-7-1 2 16,-4 2-2-16,3 2 20 15,5 4 41-15,3 3 14 16,0 0-9-16,0 19-14 0,0 25 2 16,0 28 26-1,11 28-29-15,4 25-33 0,2 14-7 16,-2 13-11-16,1 0 1 16,2-4-1-16,3-2 0 15,3-11 0-15,-2-4-7 16,2-10 7-16,-2-13 0 15,-2-13 0-15,-5-22-4 16,-4-20-6-16,-5-22-10 16,-3-16-11-16,-3-11-32 15,0-4-91-15,0-17-59 16,-9-19-227-16</inkml:trace>
  <inkml:trace contextRef="#ctx0" brushRef="#br0" timeOffset="32770">28532 6762 797 0,'0'0'201'0,"0"0"-48"15,0 0-34-15,0 0-31 16,0 0-68-16,0 0-14 16,-6-8-5-16,-19 6 8 15,-10-1 3-15,-6-3 21 16,-7 1 12-16,-4-4-3 15,-3 0-16-15,-5-4-14 16,-3-3 1-16,-5-2-9 16,0-2-1-16,6 1 4 15,10 2-7-15,13 4 5 0,13 6 8 16,13 2 33 0,7 5 0-16,3 0-17 0,-3 19-12 15,-4 30 25-15,-4 31 44 16,-1 22-31-16,-2 26-35 15,0 11-15-15,-1 5-5 16,6 6-1-16,5-10-16 16,7-4-138-16,12-11-200 15,23-9-959-15</inkml:trace>
  <inkml:trace contextRef="#ctx0" brushRef="#br0" timeOffset="35483.78">27558 9002 1378 0,'0'0'90'0,"0"0"2"16,0 0 10-16,0 0 8 15,-121-52-37-15,47 52-34 16,-10 0-21-16,-2 24-9 16,-1 12 3-16,10 7-12 15,20 3-4-15,21 0 0 16,29-1-17-16,7-3-33 16,39 0 7-16,20-2 46 15,13-1 1-15,2-4 12 16,-2-7 5-16,-10-4 38 15,-9-8 5-15,-10-3 6 0,-15-4-21 16,-11-3-45-16,-13 6 0 16,-4 10 0-16,0 13 0 15,-1 13 0-15,-16 7 0 16,-5 7 0-16,-5-1 0 16,-4-2 0-16,-8-11 0 15,-7-15 0-15,-7-13 0 16,-6-20 0-16,-4-17-83 15,-2-31-108-15,9-16-177 16,12-8-266-16</inkml:trace>
  <inkml:trace contextRef="#ctx0" brushRef="#br0" timeOffset="35880.87">28189 9182 1399 0,'0'0'56'16,"103"-27"35"-16,-64 16 33 15,-6 1 44-15,-8 4-40 16,-6 2-69-16,-4 3-37 16,0 1-22-16,0 0 0 15,1 8 0-15,1 18 0 16,-1 15 0-16,-4 15 0 0,-5 14 0 15,-7 12 0-15,-7 1 0 16,-21-4 0-16,-8-12 0 16,-7-17 0-16,-3-14 0 15,1-17 0-15,-7-16 0 16,-5-3-12 0,-6-29 0-16,-2-11 6 0,5-7 2 15,15 1-16-15,18-6-4 16,22 5 1-16,5 4-18 15,35 4-16-15,16 11-68 16,16 9-27-16,15 7-53 16,15 10-103-16,10 2-242 0</inkml:trace>
  <inkml:trace contextRef="#ctx0" brushRef="#br0" timeOffset="36139.55">29170 9660 1767 0,'0'0'51'0,"111"0"-43"16,-54-7 32-16,-1-3 52 15,-2-1-63-15,-3 0-29 0,-5-3-2 16,-3 4-46-16,-10-4-95 16,-15-5-124-16,-12-5-120 15</inkml:trace>
  <inkml:trace contextRef="#ctx0" brushRef="#br0" timeOffset="36296.35">29288 9405 1445 0,'0'0'40'0,"135"0"-39"16,-55 0 2-16,3-5 3 15,0 2-6-15,-6-8-36 0,-8-5-129 16,-9-4-178 0,-5-8-171-16</inkml:trace>
  <inkml:trace contextRef="#ctx0" brushRef="#br0" timeOffset="36675.57">30195 9106 1398 0,'0'0'130'0,"155"-4"-66"0,-81 4 90 16,-10 0-3-16,-15 0-71 15,-16 0-36-15,-14 0-18 16,-12 0-26-16,-7 0 0 15,0 16 0-15,-1 18 0 16,-20 21 0-16,-1 17-5 0,-5 13-15 16,-3 6-12-16,0-4-5 15,-4-12 5-15,3-19 18 16,-2-17 9-16,2-20-8 16,-4-17-8-16,-2-2 9 15,-9-31 12-15,-1-12 1 16,3-12 8-16,8-5-6 15,13-2-1-15,13 8 0 16,10 6 2-16,0 9 0 16,27 8 2-16,9 6-6 15,8 0-24-15,4 0-70 16,3-4-25-16,-9 4-137 0,-11 1-140 16,-13 7-453-16</inkml:trace>
  <inkml:trace contextRef="#ctx0" brushRef="#br0" timeOffset="37531.8">27056 8814 1117 0,'0'0'184'0,"0"0"-59"15,0 0 23-15,0 0-4 16,88-46-57-16,-20 35-39 16,29 3-16-16,27-3-1 15,31-3 7-15,34-5-10 0,42-7 6 16,29-4-3-16,29-4-31 16,22-5 0-16,7 0 0 15,-4 1 0-15,-13 0 0 16,-25 2 0-16,-36 6 0 15,-39 6 0-15,-46 6 0 16,-47 9 0-16,-43 4 0 16,-33 2 0-16,-21 2 0 15,-11 1 0-15,0 1 0 16,-11 24 0-16,-4 17 0 16,1 12 0-16,8 12 0 15,6 18 0-15,12 14 0 16,19 12 0-16,9 5 0 0,0-5 0 15,-2 4 0-15,0-2 0 16,-3 2 0-16,-4-3 0 16,0-4 0-16,-7-9 0 15,-12-9 0-15,-12-13 0 16,-12-9 0-16,-35-10 0 16,-28-8 0-16,-32-6 0 15,-32-2 0-15,-30-8 0 16,-26-8 0-16,-18-8 0 15,-23-5 0-15,-22-5 0 16,-18 2 0-16,-11 3 0 16,-3 6 0-16,-2 1 0 15,9-1 0-15,17-4 0 16,22-8 0-16,37-6 0 0,25-9 0 16,26-20 0-16,26-12 0 15,22-12 0-15,25-17 0 16,21-17 0-16,22-22 0 15,22-22 0-15,18-33 0 16,3-33 0-16,36-37 0 16,18-40 0-16,7-33 0 15,6-16 0-15,-6 8-249 16,-11 33-424-16</inkml:trace>
  <inkml:trace contextRef="#ctx0" brushRef="#br0" timeOffset="137960.68">27741 4506 1134 0,'0'0'49'15,"0"0"63"-15,0 0 56 16,0 0-60-16,0 0-52 16,0 0-25-16,0 0-26 15,42 100 3-15,-21-10 19 0,0 16 0 16,-6 6-8-1,-3 3-5-15,-6-6-8 0,-2-6-4 16,-1-10 0-16,2-13 1 16,1-10-2-16,1-12-1 15,1-9 3-15,-4-11-2 16,1-6-1-16,-2-14 0 16,-3-6 0-16,0-10-4 15,0-2-68-15,0 0-70 16,0-6-77-16,0-15-245 15</inkml:trace>
  <inkml:trace contextRef="#ctx0" brushRef="#br0" timeOffset="138307.51">27641 5602 1343 0,'0'0'88'15,"0"0"-68"-15,0 0 90 16,0 0-3-16,0 0-58 16,0 0-42-16,2-7 0 15,9 7 1-15,8 5-8 16,5 16-8-16,7 11 5 16,9 7 1-16,2 2 2 15,7-2 6-15,-2-5 30 0,0-7 20 16,-8-10 13-16,-7-8-5 15,-9-9-25-15,-5 0-2 16,-3-14-23-16,0-15-14 16,-2-16 0-16,0-7 0 15,-2-4-18-15,0 5-55 16,3 10-39-16,3 17-47 16,7 14-125-16,1 10-228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2-08T17:32:04.93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4662 2796 983 0,'0'0'501'16,"0"0"-455"-16,0 0 165 16,0 0-37-16,0 0-111 15,0 0-28-15,0 0-1 16,0-15-34-16,2 44 0 16,1 14 0-16,1 13 0 15,-1 5 0-15,-1 2 0 16,1-7 0-16,0-7 0 15,1-8 0-15,2-11 0 16,0-10-18-16,0-10-186 0,2-10-136 16,2-5-303-16</inkml:trace>
  <inkml:trace contextRef="#ctx0" brushRef="#br0" timeOffset="196.29">4537 2481 1511 0,'0'0'144'15,"0"0"-136"-15,0 0 20 0,0 0-2 16,0 0-26-16,0 0-225 16,42-8-133-16,-17 38-313 15</inkml:trace>
  <inkml:trace contextRef="#ctx0" brushRef="#br0" timeOffset="599.54">4989 2871 848 0,'0'0'810'16,"0"0"-797"-16,0 0 120 15,0 0 23-15,0 0-113 16,0 0-43-16,-12 9-3 15,12 0-12-15,0 9 5 0,-3 6 9 16,3 5 2-16,0 3-2 16,0-1-11-16,6-4-19 15,15-6 20-15,0-5 11 16,0-7 6-16,-2-9 7 16,-4 0-1-16,1 0 3 15,1-19 4-15,1-6-12 16,4-9-3-16,1-4 5 15,-1 0 14-15,0 3-4 16,-5 6-19-16,-4 10 0 16,-1 10 0-16,-3 6 0 15,1 3 0-15,4 9 0 16,13 23 0-16,4 9 0 16,2 10 0-16,-2 2 0 15,-4-5 0-15,0-5-48 0,-5-8-78 16,-4-12-72-16,3-13-21 15,6-10-178-15,3-12-338 16</inkml:trace>
  <inkml:trace contextRef="#ctx0" brushRef="#br0" timeOffset="840.01">5979 2450 1164 0,'0'0'185'0,"0"0"-122"16,0 0 102-16,0 0-56 16,0 0-88-16,0 0 38 15,52 138 10-15,-41-56-36 16,5 8-10-16,-2 5-21 16,-2-2-2-16,-2-3-5 15,-4-8-16-15,-3-14-111 16,-1-10-85-16,-2-16-75 15,0-17-201-15</inkml:trace>
  <inkml:trace contextRef="#ctx0" brushRef="#br0" timeOffset="1002.19">5848 3091 320 0,'0'0'1107'15,"0"0"-1055"-15,84-46 93 16,-35 39-60-16,6 3-78 15,8 4-7-15,1 0-49 16,6 0-90-16,12 11-125 16,15 0-245-16</inkml:trace>
  <inkml:trace contextRef="#ctx0" brushRef="#br0" timeOffset="1382.17">7699 3034 1578 0,'0'0'120'0,"0"0"-100"16,0 0-20-16,28 98 45 15,-23-42-32-15,-5-2-13 16,0-2-4-16,0-3-89 16,0-12-174-16,0-17-282 15</inkml:trace>
  <inkml:trace contextRef="#ctx0" brushRef="#br0" timeOffset="1516.84">7573 2709 964 0,'0'0'0'0,"0"0"-183"15,96-18-99-15</inkml:trace>
  <inkml:trace contextRef="#ctx0" brushRef="#br0" timeOffset="1831.86">8157 3378 1569 0,'0'0'84'15,"0"0"-37"-15,0 0 110 16,0 0-27-16,0 0-97 16,0 0-33-16,0 16-8 15,-2-5 8-15,1 6-2 16,-1 7 2-16,2 8 0 16,0 10-9-16,0 8-83 15,0 6-19-15,0 0-110 16,0-8-92-16,-8-16-252 15</inkml:trace>
  <inkml:trace contextRef="#ctx0" brushRef="#br0" timeOffset="3049.22">9288 3216 890 0,'0'0'43'15,"0"0"-14"-15,0 0 158 16,0 0 37-16,0 0-99 15,0 0-9-15,52-3-6 16,-48 16-47-16,4 13-39 16,1 19-7-16,3 19 10 15,0 14-12-15,-1 12-12 16,0 10-1-16,1 1-2 16,0 0 0-16,0-11 0 15,-5-11 5-15,-2-11-10 16,-5-16 3-16,0-14 0 15,-12-16 0-15,-18-13-6 0,-15-9 1 16,-10-4 6-16,-16-24-6 16,-4-11-21-16,-1-8-48 15,15-7-33-15,16-7-23 16,23-6-91-16,22-11-64 16,25-13-338-16</inkml:trace>
  <inkml:trace contextRef="#ctx0" brushRef="#br0" timeOffset="3214.72">9311 2576 1441 0,'0'0'26'0,"0"0"-26"15,0 0-13-15,0 0-91 16,0 0-135-16,0 0-86 15</inkml:trace>
  <inkml:trace contextRef="#ctx0" brushRef="#br0" timeOffset="3454.08">10165 3471 1300 0,'0'0'294'0,"0"0"-294"0,0 0-31 16,0 0 31-16,0 0 3 15,-45 74 12-15,24-37-11 16,-6 10-4-16,0 6-1 16,2 6-3-16,6 0-31 15,10-4-145-15,9-11-128 16,11-17-260-16</inkml:trace>
  <inkml:trace contextRef="#ctx0" brushRef="#br0" timeOffset="3684.65">10764 2953 1548 0,'0'0'40'0,"0"0"-34"15,0 0 1-15,0 0 19 16,0 0-26-16,0 0-5 16,-7 123 2-16,-17-36 4 15,5 4-2-15,11-1-9 16,8-3-29-16,3-8-74 16,25-7-107-16,13-19-80 15,8-16-139-15</inkml:trace>
  <inkml:trace contextRef="#ctx0" brushRef="#br0" timeOffset="3962.18">11261 3149 1444 0,'0'0'79'0,"0"0"-79"16,0 0-3-16,0 0-1 15,0 0-3-15,0 0 5 16,-102-28-1-16,52 58 3 15,2-3 3-15,9-3-2 16,5-4 1-16,13-7-2 16,9-4-2-16,12-1-2 15,2 3 4-15,26 8 127 0,11 5-52 16,10 3-29-16,8 2-27 16,-3 3-14-16,-2 1-5 15,-2 6-9-15,-6 1-103 16,-1 0-182-16,-1-8-380 15</inkml:trace>
  <inkml:trace contextRef="#ctx0" brushRef="#br0" timeOffset="5038.81">6964 4093 1102 0,'0'0'443'15,"0"0"-420"-15,0 0 148 16,112-31-6-16,16 31-79 0,69 0-53 16,61 0-9-16,58-7-24 15,45-1 0-15,24-5 0 16,17-3 0-16,3 1 0 15,-10-1 0-15,-28 0 0 16,-58 0 0-16,-78 2 0 16,-91-1 0-16,-74 2 0 15,-59-5 0-15,-23-2-67 16,-47-2-277-16,-26 1-107 16</inkml:trace>
  <inkml:trace contextRef="#ctx0" brushRef="#br0" timeOffset="5810.63">7307 3825 928 0,'0'0'150'15,"0"0"-119"-15,0 0 79 16,0 0 11-16,0 0-59 15,0 0-42-15,-12 57-13 16,3-50-7-16,6-4 1 16,-2-3 5-16,4-14 112 15,-1-27 51-15,1-28-75 16,1-19-9-16,0-24-7 16,0-17-28-16,0-16-33 15,0-4-17-15,0 7 0 16,0 16 0-16,0 21 0 15,6 21 0-15,0 16 0 16,-3 13 0-16,0 15 0 16,2 8 0-16,5 11 0 15,11 5 0-15,28 7 0 0,34 3 0 16,44 4 0-16,48 2 0 16,44 0 0-16,30 4 0 15,27-2 0-15,22-2 0 16,10 0 0-16,4-14 0 15,-1-6 0-15,-4-2 0 16,-4-1 0-16,-13 0 0 16,-19-3 0-16,-26 7 0 15,-35 1 0-15,-28 6 0 16,-31 4 0-16,-24 8 0 0,-19 0 0 16,-8 13 0-16,-7 15 0 15,-4 9 0-15,-8 14 0 16,-8 18 0-16,-9 15 0 15,-15 14 0-15,-17 14 0 16,-19 6 0-16,-13 12 0 16,-33 11 0-16,-28 12 0 15,-20 21 0-15,-16 10 0 16,-5 13-17-16,5-1-145 16,15-17-81-16,34-25-204 15,38-32-731-15</inkml:trace>
  <inkml:trace contextRef="#ctx0" brushRef="#br0" timeOffset="6547.98">17915 4950 1106 0,'0'0'515'0,"0"0"-413"15,0 0 143-15,0 0-166 16,0 0-79-16,0 0 0 15,37-33 0-15,-26 44 0 16,-1 18 0-16,-2 17 0 16,2 12 0-16,-3 10 0 15,3 7 0-15,3 0 0 16,3-10 0-16,7-12 0 16,0-14 0-16,-1-17 0 15,0-13 0-15,0-9 0 0,2-11 0 16,0-22 0-16,1-20 0 15,1-12 0-15,-3-11 0 16,3 0 0-16,4 5 0 16,2 12 0-16,7 19 0 15,9 16 0-15,4 22-17 16,5 6-298-16,6 26-104 16,5 5-205-16</inkml:trace>
  <inkml:trace contextRef="#ctx0" brushRef="#br0" timeOffset="7002.24">18874 5000 1346 0,'0'0'83'15,"-21"-72"-58"-15,11 50 146 16,5 10-16-16,1 5-104 16,1 7-40-16,-2 4-11 15,-2 19-9-15,-8 17 9 16,0 11 0-16,-3 4 0 15,2 3-7-15,1-6-26 16,6-4-11-16,4-12-13 16,4-10 2-16,1-9 35 15,0-11 10-15,10-6 10 16,8 0 11-16,-3-9 0 16,1-9-2-16,-3-4 1 0,-2 1 3 15,-3 1 2-15,-2 6 2 16,-3 8 20-16,-2 1-11 15,-1 5-10-15,3 5-16 16,6 18-11-16,3 8 11 16,6 5 1-16,2-1 1 15,-1-7-2-15,-7-8 1 16,-3-11-4-16,-8-6 2 16,-1-3 0-16,0-5-6 15,-6-22-11-15,-7-11-27 16,1-11 17-16,3-5-38 15,9 1-35-15,0 3-2 0,22 8-62 16,13 7-15-16,12 6-133 16,13 7-102-16</inkml:trace>
  <inkml:trace contextRef="#ctx0" brushRef="#br0" timeOffset="7384.46">19787 4577 750 0,'0'0'497'16,"0"0"-487"-16,0 0 84 15,0 0 100-15,0 0-67 16,0 0-121-16,17-10 0 0,-13 54-6 16,2 16 7-16,-2 12-4 15,-1 9-3-15,0-5-2 16,0-5 2-16,-3-16 0 15,0-14 0-15,0-16-5 16,0-10 1-16,0-10 4 16,-3-5-4-16,-13 0 4 15,-7 0 2-15,-5-8 0 16,-3-1-1-16,1 6-1 16,3 3 1-16,2 0-1 15,3 0-1-15,3 10-2 16,2 6 2-16,3 2-1 0,4-1-8 15,8-2-87 1,2 1-21-16,20-7-45 0,11-3 4 16,12-6-104-16,6 0-107 15</inkml:trace>
  <inkml:trace contextRef="#ctx0" brushRef="#br0" timeOffset="7624.61">20363 4978 1538 0,'150'0'119'0,"29"8"-113"16,6 6 25-16,-4-5 94 16,-7-3-43-16,-2-1-57 0,-4-5-17 15,-10 0-7-15,-13 0 2 16,-26 0-3-16,-35-10 0 15,-33-2-43-15,-32-3-63 16,-19-2-111-16,-25-2-228 16,-21-3-131-16</inkml:trace>
  <inkml:trace contextRef="#ctx0" brushRef="#br0" timeOffset="7939.47">21502 4646 1328 0,'0'0'208'15,"0"0"-195"-15,0 0 57 0,3-84 122 16,8 75-89-16,-2 4-59 16,1 2-8-16,6 3-6 15,7 0-11-15,10 11-15 16,12 15-4-16,11 8 0 16,8 9 0-16,11 3 0 15,7 8 0-15,11 4 0 16,-6 0 0-16,-14-8 0 15,-23-4 0-15,-25-5 0 16,-17 0 0-16,-8 1 0 16,-3 4 0-16,-19 4 0 15,-9 2-3-15,-10 2 3 16,-16-2-7-16,-7-9-57 16,-8-10-98-16,5-12-120 15,13-14-177-15,26-7-611 0</inkml:trace>
  <inkml:trace contextRef="#ctx0" brushRef="#br0" timeOffset="8641.65">25358 4330 1384 0,'0'0'196'0,"0"0"-186"15,0 0 94-15,0 0 48 16,25-75-50-16,-25 75-76 16,0 0-26-16,0 7-5 0,-3 19 1 15,-7 16 4-15,-2 12 0 16,5 13 5-16,4 13-3 15,3 6-2-15,0 5 0 16,0-3-1-16,6-7-2 16,0-16-3-16,-1-21 3 15,-5-21-2-15,0-12 1 16,0-11 4-16,0-3 8 16,-7-22 2-16,-13-8-10 15,-5-4-1-15,-3 1 1 16,3 7-1-16,4 8 1 15,9 9 0-15,0 5-3 0,0 7-2 16,-2 4-3-16,-6 23 4 16,-3 14 0-16,4 12 3 15,4 5-1-15,7 2 0 16,8 1 2-16,2-5 0 16,26-6-3-16,13-13 0 15,9-10 3-15,7-14 3 16,1-13 1-16,-8 0 0 15,-9-8 0-15,-11-11-4 16,-14 1 0-16,-7-1-24 16,-6-5-58-16,-3 2-98 15,0 1-138-15,0 1-248 16</inkml:trace>
  <inkml:trace contextRef="#ctx0" brushRef="#br0" timeOffset="9409.74">25662 5158 1170 0,'0'0'354'0,"0"0"-337"15,115-107 24-15,-76 51 111 16,0-9-37-16,-11-15-79 15,-10-4-12-15,-12 3-11 0,-6 7 22 16,-4 18-23-16,-15 15-10 16,2 14-2-16,3 15-3 15,2 12-6-15,3 0-10 16,-1 23-9-16,0 18 22 16,7 16 1-16,3 21 0 15,3 9 5-15,16 5 3 16,3-5-2-16,1-10 0 15,1-15-1-15,-2-13-3 16,-2-14-11-16,-4-13-41 16,-2-11-1-16,0-6 17 15,4-5-86-15,1 0-95 16,5-19-122-16,7-13-375 16</inkml:trace>
  <inkml:trace contextRef="#ctx0" brushRef="#br0" timeOffset="10253.14">26832 4381 863 0,'0'0'151'15,"0"0"-131"-15,0-79 20 16,0 61 37-16,-14 5-15 16,-1 10-47-16,-5 3-15 15,-3 11-7-15,-2 16 7 16,1 8-2-16,3 2 2 15,6 5-4-15,5-1-3 0,8 1 1 16,2 3 6-16,10 6 1 16,13 4 2-16,2 6 6 15,-1-2 10-15,-8-5-1 16,-8-7-9-16,-8-9-5 16,0-9-4-16,-16-7 0 15,-14-3 3-15,-14-9-2 16,-9-3-1-16,-2-7-1 15,4 3-2-15,15-3-8 16,20 9-2-16,16 8-1 16,7 10 14-16,32 16 1 15,16 18 27-15,14 11 20 16,1 9 20-16,-3-2 0 0,-7-4-10 16,-14-2-10-1,-12-9-33-15,-13-5-8 0,-9-9-7 16,-12-6-1-16,0-2-1 15,-5 1-4-15,-14 1-34 16,-2 2-130-16,3-7-197 16,2-9-382-16</inkml:trace>
  <inkml:trace contextRef="#ctx0" brushRef="#br0" timeOffset="11292.62">21548 8453 1167 0,'0'0'29'0,"0"0"-15"16,0 0 88-16,0 0 107 16,0 0-39-16,163 0-129 15,-23 0-11-15,42 0 8 16,47 0 1-16,57 0-10 16,48 0 4-16,51 0 12 15,50-9 11-15,22-8-39 16,16-5 11-16,7-1-28 15,-36-1 0-15,-42-2 0 16,-62 2 0-16,-79 6 0 16,-73 2 0-16,-74 8 0 15,-58 2 0-15,-40 3 0 16,-16-1 0-16,-9 4 0 0,-27 0 0 16,-16 4 0-1,-9 11 0-15,4 7 0 0,14 6 0 16,13 8 0-16,17 8 0 15,13 11 0-15,0 11 0 16,24 9 0-16,9 5 0 16,2 5 0-16,-2 0 0 15,-6 0 0-15,-9-4 0 16,-14-8 0-16,-4-3 0 16,-22-9 0-16,-33-4 0 15,-33-15 0-15,-40-15-5 16,-37-18-18-16,-40-9-5 15,-46-2 14-15,-43-13 14 16,-30 5-1-16,-31 8-1 0,-13 2 2 16,-2 3 0-16,6 13-3 15,15-1 3-15,31-1 10 16,37-1-10-16,49-6-8 16,55-7 8-16,57-2 2 15,45-24 1-15,28-19 10 16,16-16 22-16,4-15-14 15,2-19-21-15,-1-11 0 16,4-15 0-16,-2-10 0 16,0 1 0-16,-1 14 0 15,0 19 0-15,2 21 0 0,4 13-178 16,13 15-236 0,6 10-516-16</inkml:trace>
  <inkml:trace contextRef="#ctx0" brushRef="#br0" timeOffset="11902.47">22127 7115 890 0,'0'0'614'16,"0"-87"-559"-16,0 56 75 16,0 9 18-16,0 9-12 15,0 9-81-15,0 4-47 16,0 14-8-16,-3 25-6 16,-1 24 6-16,4 17 2 15,0 22-1-15,10 9 0 16,12 6-2-16,2-2 2 15,-4-10-3-15,-8-10 1 0,-12-16-2 16,0-15-37-16,-23-17-72 16,-20-21-80-16,-16-19-36 15,-12-7-176-15,-2-30-475 16</inkml:trace>
  <inkml:trace contextRef="#ctx0" brushRef="#br0" timeOffset="12389.98">21878 7737 1207 0,'0'0'18'16,"127"-22"20"-16,-60 17 0 15,-1 2 11-15,-7 2-26 0,-7 1-19 16,-10 0-4 0,-5 0-4-16,-7 0 1 0,-4 0-41 15,2 4-51-15,5 6-5 16,4 5-21-16,3-1-27 15,1 3 81-15,-5-1 58 16,-2-2 9-16,-9 0 8 16,-5-3 34-16,-4-1 40 15,-4 0 4-15,-3 2-11 16,0-1-23-16,-3 0 14 16,-2 1 5-16,1 3-8 15,-5-1-22-15,0 3-13 16,0 2-10-16,0 1-11 15,-12 4-2-15,-5 0-3 0,4-4-2 16,-2-4 0-16,3-8 0 16,-1-8-2-16,1 0-2 15,-2-18 4-15,-4-10 0 16,2-4 0-16,4 0 0 16,6 1 3-16,6-2-2 15,0 6 1-15,12 0 0 16,15 8-2-16,9 5-8 15,5 6-20-15,4 8-23 16,0 0-30-16,-5 4 1 16,-2 16-47-16,-6 0-138 15,-2 1-154-15</inkml:trace>
  <inkml:trace contextRef="#ctx0" brushRef="#br0" timeOffset="12722.63">23012 7920 1030 0,'0'0'84'16,"0"0"82"-16,0 0-11 16,0 0-38-16,86-48-48 15,-78 48-28-15,-5 0-41 16,-3 11-8-16,0 14 1 16,0 12 7-16,0 1 0 15,-6 5 0-15,1-4 0 16,5-6 0-16,0-10 0 0,0-13 2 15,0-10 6 1,11-5 17-16,3-24 71 0,0-12-32 16,-4-9-29-16,-4 0-12 15,-4-1-16-15,-2 4-5 16,3 8-1-16,1 8-2 16,5 12 0-16,3 11-2 15,6 8-28-15,9 0-91 16,7 22-30-16,5 6-46 15,-2 1-145-15,-4-5-200 16</inkml:trace>
  <inkml:trace contextRef="#ctx0" brushRef="#br0" timeOffset="14908.05">7313 3948 822 0,'0'0'225'16,"0"0"-168"-16,0 0 74 16,0 0 15-16,0 0-8 15,0 0-65-15,-16-17-34 16,54 17-1-16,28 6-5 15,32-1 50-15,44-5 10 0,44 0-10 16,50-9-12 0,52-11-56-16,55-1-15 0,33-2 0 15,19 6 0-15,-4 7 0 16,-26 9 0-16,-44 1 0 16,-46 2 0-16,-62 14 0 15,-49 3 0-15,-37 0 0 16,-30 0 0-16,-18-4 0 15,-17-4 0-15,-11 0 0 16,-11-2 0-16,-13 0 0 16,-9-4 0-16,-5-2-4 15,-7-1-3-15,-1-2 2 16,-2 0 5-16,2 0 0 0,6 0 8 16,7 0-7-16,12 0 0 15,10 0-1-15,11 0 1 16,9 0-1-16,4 0 0 15,3 0 5-15,-5 0-5 16,-3 0 0-16,-5 0 0 16,-4 0 0-16,-8 0 0 15,-9 0 0-15,-9 3 0 16,-11 0 0-16,-9-1 0 16,-2 0 0-16,-2-1-11 15,0 0 1-15,0 1-13 16,1-1-27-16,1 1-2 15,-2-1-25-15,0 1 8 0,0 0-1 16,0 1 14-16,-6-1 32 16,-9-2 11-16,2 0 13 15,1 0 2-15,3 0 1 16,3-9 27-16,0-6 26 16,3-10 16-16,1-9-2 15,2-13-1-15,0-15-14 16,9-20-8-16,5-20-19 15,5-17-5-15,-5-13-23 16,-6 0 0-16,-8 1 0 16,0 8 0-16,-7 13 0 15,-5 13 0-15,5 10 0 0,5 7 0 16,2 7 0 0,11 6 0-16,14 6 0 0,5 14 0 15,-5 13 0-15,-5 12 0 16,-6 10 0-16,-6 4 0 15,-3 5 0-15,-2 0 0 16,-2 2 0-16,2-1 0 16,-3 2 0-16,0-3 0 15,0-5 0-15,-27-5 0 16,-28-5 0-16,-33-9 0 16,-38 1 0-16,-39-4 0 15,-38 2 0-15,-36 4 0 16,-29 0 0-16,-21 2 0 15,-23 1 0-15,-13-1 0 0,-4 2 0 16,-2 6 0-16,11 10-12 16,14 4 8-16,21 8-8 15,32 17 9-15,33 4 1 16,37 2 1-16,28 1-2 16,20-6-8-16,22-6 7 15,19-1 3-15,18-5 1 16,15-1 0-16,16-4 0 15,4 0 5-15,5-1-4 16,-3 0-1-16,-2-2 1 16,-2-1 2-16,-3-2-3 15,0-3 4-15,1 0 0 16,2 0 2-16,4 0-4 0,11-3-1 16,7 1 0-16,10-1 0 15,7 1 8-15,4 1 6 16,0 1-15-16,0 0 0 15,0 0 0-15,0 0 0 16,0 0 0-16,0 0 0 16,0 0 0-16,0 4 0 15,0 20 0-15,1 15 0 16,4 19 0-16,-4 17 0 16,-1 14 0-16,0 10 0 15,2 8 0-15,4 7 0 16,7 6 0-16,2 6 0 15,1-6 0-15,-2-3 0 16,2-5 0-16,-1-8 0 0,8-15-25 16,2-19-63-16,6-20-156 15,10-24-143-15,6-19-674 16</inkml:trace>
  <inkml:trace contextRef="#ctx0" brushRef="#br0" timeOffset="15618.63">24038 7790 1363 0,'0'0'167'16,"0"0"-50"-16,0 0 76 16,98-12-75-16,1 12-61 15,32 0-25-15,17 0-32 16,7 0 0-16,6 0 0 16,0 0 0-16,0-9 0 15,-7-6 0-15,-20-4 0 16,-25-3 0-16,-28 4 0 15,-25-3 0-15,-13 4 0 16,-19-8-99-16,-15-1-323 0,-9-5-439 16</inkml:trace>
  <inkml:trace contextRef="#ctx0" brushRef="#br0" timeOffset="15964.87">24808 7304 1586 0,'0'0'63'0,"0"0"35"16,0 0 46-16,0 0-31 15,0 0-70-15,0 0-43 16,0-13 0-16,0 13 0 16,7 11 0-16,17 9 0 0,13 7 0 15,17 4 0-15,12 2 0 16,11 1 0-16,10 3 0 15,11 0 0 1,5 2 0-16,1 3 0 0,-8-4 0 16,-14 3 0-16,-21-4 0 15,-21-6 0-15,-23-3 0 16,-17-2 0-16,-29 1 0 16,-32 0 0-16,-22-5 0 15,-20-2 0-15,-6-3-69 0,6 0-125 16,19 0-132-1,35-2-189-15</inkml:trace>
  <inkml:trace contextRef="#ctx0" brushRef="#br0" timeOffset="16442.13">27263 7345 1311 0,'0'0'1'0,"0"0"2"16,0 0 15-16,-93-56 68 15,62 56-50-15,-3 15-24 16,-1 12 3-16,2 6-8 15,5 6-2-15,6 5-5 16,7 1 3-16,8-1 1 16,7-8-2-16,0-6 0 15,17-8-1-15,13-8 6 16,3-7 15-16,4-7 32 16,1 0-10-16,0 0-22 15,-2-9-3-15,-5 0 4 16,-5 3 25-16,-10 3-25 0,-3 1-1 15,-6 2-10-15,-4 9-12 16,0 18-9-16,-2 10 7 16,1 3 2-16,-2 5-4 15,0-6 3-15,-3-5-1 16,-6-9-34-16,-2-10-68 16,4-8-62-16,2-7-56 15,5-17-33-15,0-20-546 16</inkml:trace>
  <inkml:trace contextRef="#ctx0" brushRef="#br0" timeOffset="16697.21">27536 7115 1435 0,'0'0'24'0,"0"0"-15"16,100 8 10-16,-76 22 20 15,-5 15-20-15,-6 14-14 16,-6 12 1-16,-7 9-5 16,0 1 4-16,-8 0-5 15,-4-5-3-15,3-4 2 16,3-7 1-16,6-8-34 16,0-11-30-16,0-10-43 15,0-15-90-15,0-17-125 16,0-4-387-16</inkml:trace>
  <inkml:trace contextRef="#ctx0" brushRef="#br0" timeOffset="16859.14">27500 7699 1342 0,'0'0'63'16,"86"-17"18"-16,-36 13-7 15,-1 3-35-15,-2 1-37 16,-2 0-2-16,3 0-6 15,0 0-138-15,4 0-235 16,5 0-362-16</inkml:trace>
  <inkml:trace contextRef="#ctx0" brushRef="#br0" timeOffset="16992">28353 7754 1432 0,'0'0'65'0,"0"0"-65"16,0 0-14-16,0 0 14 15,0 0 0-15,0 0-86 16,-18 38-153-16,18-38-186 16</inkml:trace>
  <inkml:trace contextRef="#ctx0" brushRef="#br0" timeOffset="17163.16">28540 7577 1246 0,'0'0'4'0,"0"0"-2"0,74 94-4 16,-57-50 2-16,-8 2-5 15,-5 4 3-15,-4-3 1 16,0-11-81-16,6-14-346 16</inkml:trace>
  <inkml:trace contextRef="#ctx0" brushRef="#br0" timeOffset="17342.03">28408 7311 492 0,'0'0'810'0,"0"0"-805"16,0 0-5-16,0 0-6 0,0 0-5 15,0 0-45-15,78-12-114 16,-65 38-145-16</inkml:trace>
  <inkml:trace contextRef="#ctx0" brushRef="#br0" timeOffset="17749.07">28871 7608 1315 0,'0'0'96'0,"0"0"-80"0,0 0-1 16,0 0-6-16,0 0 10 16,0 0-19-16,28 35-9 15,-28-12 9-15,0 4 1 16,0 1 0-16,9 0-1 16,4-3 3-16,-1-7-2 15,-3-7 0-15,-1-7-1 16,-4-4 3-16,-2-8-3 15,1-14-20-15,-2-10-23 16,2-2 38-16,5 4 5 16,3 3 4-16,5 8 4 15,1 7 27-15,1 5 3 16,3 7-9-16,0 0-5 0,-1 9-24 16,0 12-4-1,1 7 1-15,-3 2-3 0,1-2 2 16,4-2-3-16,0-6-36 15,5-8-82-15,6-7-47 16,5-5-90-16,3-5-77 16,5-17-49-16</inkml:trace>
  <inkml:trace contextRef="#ctx0" brushRef="#br0" timeOffset="18358.13">29585 7563 752 0,'0'0'172'15,"0"0"-101"-15,-22-85-20 16,-7 71 2-16,3 7-31 0,2 7-22 15,3 7-7-15,1 19 7 16,8 11 2-16,4 9 2 16,8 8 20-16,0 4 5 15,0-2-2-15,10-7-16 16,-3-15-7-16,-2-12-4 16,-1-15 2-16,6-7 8 15,6 0 80-15,4-3-23 16,7-14-64-16,6 4-1 15,0 0 2-15,-2 3-2 16,-1 5 8-16,-12 3 35 16,-3 2-5-16,-4 0-33 15,-4 7-7-15,2 15-13 0,0 5 12 16,-2-1 0 0,0-1-19-16,-3-5-23 0,-3-5 3 15,-1-7-9-15,0-8-22 16,0 0-18-16,0-17 69 15,-10-14-62-15,1-8-103 16,3-4 102-16,1-6 48 16,2 3 2-16,-1-3 28 15,1-1 5-15,0 1 26 16,0 2 69-16,3 1 69 16,0 9-43-16,0 11-16 15,2 6-3-15,9 9-41 0,0 5-24 16,1 6-11-1,3 3-3-15,0 20-23 0,1 14 0 16,-4 9-1-16,-4 3-1 16,-8 5 2-16,0-2-1 15,0-4 3-15,-5-7-4 16,-2-10-4-16,2-11-40 16,2-8-50-16,3-12 16 15,0 0 41-15,5-5 35 16,12-12-48-16,7-2 1 15,5 5-24-15,1-3-125 16,4 3-78-16</inkml:trace>
  <inkml:trace contextRef="#ctx0" brushRef="#br0" timeOffset="18715.93">30010 7613 493 0,'0'0'158'0,"0"0"-153"16,0 0 31-16,0 0 98 15,0 0-48-15,0 0-74 16,0 25-1-16,0-3 2 16,0 1-7-16,0 4-4 15,0 1-1-15,0 0 1 16,0-1-1-16,3-4-1 16,0-6 0-16,2-6 1 15,-1-8 0-15,1-3 10 16,-1-4 22-16,3-18-27 0,-2-6-3 15,-1-4-2 1,3-1 0-16,2 4 4 0,4 1 5 16,5 5 28-16,6 4 13 15,-2 5 36-15,-3 5-28 16,-4 2-33-16,-4 7 4 16,1 0-30-16,0 0-11 15,2 5-42-15,5 9-22 16,1 0-59-16,1-3-70 15,0-8-100-15</inkml:trace>
  <inkml:trace contextRef="#ctx0" brushRef="#br0" timeOffset="18986">30528 7033 1155 0,'0'0'0'0,"0"0"-42"15,24 93 2-15,-24-19 40 16,-15 12 1-16,-11 11 4 16,-3 3 3-16,-3-6-4 15,6-6-4-15,2-11-1 16,9-12 0-16,4-19-4 15,9-13-24-15,2-16-98 0,0-12-34 16,16-5-255-16</inkml:trace>
  <inkml:trace contextRef="#ctx0" brushRef="#br0" timeOffset="19176.2">30180 7649 1080 0,'0'0'16'16,"145"0"-14"-16,-66 0 0 16,-7 0-1-16,-10 0 7 15,-13 0-3-15,-8 0-5 16,-1 0 0-16,2-9-30 0,3-4-122 16,7-6-118-16</inkml:trace>
  <inkml:trace contextRef="#ctx0" brushRef="#br0" timeOffset="19482.68">31242 7096 806 0,'0'0'0'0,"0"0"-6"0,0 0 6 15,0 0 0-15,0 0-6 16,0 0-4-16,-83 41 9 16,56 26-1-16,-2 14 2 15,6 4 10-15,0 6 10 16,8-3 9-16,7-2 3 16,8-6 20-16,0-9 7 15,14-11-17-15,15-16-23 16,8-12-16-16,8-15-3 15,9-11-1-15,8-6-88 16,14 0-176-16</inkml:trace>
  <inkml:trace contextRef="#ctx0" brushRef="#br0" timeOffset="19829.33">31942 7153 560 0,'0'0'0'0,"0"0"-6"16,0 0 6-16,85 1 2 15,-61 26 0-15,2 12 5 0,1 16-2 16,-2 13 71-16,-6 9-30 16,-13 6-5-16,-6 6 7 15,-9 7 2-15,-20 6 46 16,-7 5-38-16,-5 8-53 16,-4-5-5-16,-2-6-16 15,-3-19-27-15,1-27-113 16,4-30-173-16</inkml:trace>
  <inkml:trace contextRef="#ctx0" brushRef="#br0" timeOffset="20995.12">28586 8393 803 0,'182'-4'159'0,"-29"3"-159"16,-18 1-241-16,-22 0-120 16</inkml:trace>
  <inkml:trace contextRef="#ctx0" brushRef="#br0" timeOffset="22067.01">25231 10830 710 0,'0'0'159'16,"0"0"95"-16,87-51-5 16,-62 39-8-16,-8 3-46 15,-9 3-43-15,-6 5-65 16,-2-1-87-16,0 2 0 16,-2 0 0-16,-20 0 0 15,-17 7 0-15,-14 13 0 16,-10 14 0-16,-3 9 0 15,6 9 0-15,11-2 0 16,14 0 0-16,14-5 0 16,15-8 0-16,6-6-16 15,7-10-3-15,19-7 19 16,7-7 2-16,5-7 18 16,2 0-7-16,-1 0-13 15,-3 0 0-15,-9 0 0 0,-5 0 0 16,-5 11 0-16,-2 10 0 15,-3 8 0-15,-4 7 0 16,-6 5 0-16,-2-4 0 16,-2-4 0-16,-15-8 0 15,-1-7 0-15,-2-7 0 16,-5-8-18-16,-3-3-98 16,-2-10-76-16,3-20-51 15,12-16-159-15,15-8-667 16</inkml:trace>
  <inkml:trace contextRef="#ctx0" brushRef="#br0" timeOffset="22360.87">25838 10558 1321 0,'0'0'125'0,"0"0"14"15,0 0 26-15,0 0-50 16,0 0-53-16,0 0-48 16,49-10 2-16,-47 47 3 15,7 12 37-15,4 9-41 0,1 2-15 16,-2 2 0 0,-2 1 0-16,-4-4 0 0,-6-3 0 15,0-5 0 1,0-1 0-16,-6-4 0 0,-7 0-26 15,-2-5-139-15,-1-5-153 16,6-12-234-16</inkml:trace>
  <inkml:trace contextRef="#ctx0" brushRef="#br0" timeOffset="22801.45">25608 11134 748 0,'0'0'7'0,"0"0"69"15,0 0 99-15,0 0-49 16,0 0-82-16,0 0-26 0,20-7 14 16,-20 6 20-16,0 1 12 15,0 0 14-15,0 0-31 16,0 0-23-16,0 0-1 15,0 0-1-15,0 0-12 16,0 0-4-16,0 0-2 16,0 0 4-16,0 0-8 15,0 0-2-15,0 0-13 16,0 0-68-16,5 0-84 16,2 0-35-16,0 1-164 15</inkml:trace>
  <inkml:trace contextRef="#ctx0" brushRef="#br0" timeOffset="23746.24">25622 10830 1166 0,'0'0'30'0,"0"0"92"15,0 0 95-15,25-79-51 0,16 60-88 16,12 5-14-16,13-3-3 16,8 3-11-16,4 1-18 15,3 4-15-15,-1 1-4 16,1 5-2-16,-2 0 3 15,-8 3-8-15,-8 0-6 16,-11 0 0-16,-8 9 0 16,-7 8 0-16,-5 13 0 15,-2 17 0-15,-1 13 0 16,-4 14 0-16,-4 13 0 16,-9 2 0-16,-8 0 0 15,-4-2 0-15,-14-9 0 16,-19-10 0-16,-12-11 0 0,-13-14 0 15,-14-15 0-15,-9-19-23 16,-10-9-15-16,-7-29 3 16,1-21 11-16,2-14 15 15,8-5 9-15,20 1 0 16,24 2 0-16,25 7 1 16,18 2-1-16,25 7 4 15,19 3 9-15,8 6-9 16,1 6-4-16,-3 7-3 15,0 10-8-15,2 9-63 16,0 9-147-16,3 0-38 16,3 14-202-16</inkml:trace>
  <inkml:trace contextRef="#ctx0" brushRef="#br0" timeOffset="24452.46">27343 11159 596 0,'0'0'168'16,"0"0"-168"-16,0 0-68 15,0 0 62-15,0 0-82 16,0 0-118-16,-24-3-18 16,24 3 108-16,0 0 116 15,0 0 274-15,0 0-41 16,0 0-42-16,0-5 1 16,0 1 13-16,0 0-88 15,0 0-28-15,0 0-27 16,-1 1-28-16,-2 0-8 0,3 3-4 15,0 0 23-15,0-2 85 16,10-3 52-16,23-2-106 16,16-1-54-16,13 4 26 15,6-1-23-15,3 4-7 16,1 1-18-16,2 0 0 16,0 0-5-16,-7 7-135 15,-13-1-122-15,-21-6-142 16,-21 0-415-16</inkml:trace>
  <inkml:trace contextRef="#ctx0" brushRef="#br0" timeOffset="24963.03">27579 10864 1103 0,'0'0'48'15,"0"0"25"-15,0 0 128 16,0 0-87-16,0 0-19 15,0 0-30-15,29-34-41 16,-24 40-13-16,0 19 4 16,2 8 34-16,-1 11-8 15,0 3-18-15,0 7-9 0,-3 7-11 16,0 2-3-16,2 0-1 16,-1-4-29-16,1-9-97 15,3-6-46-15,1-12-80 16,10-9-139-16,9-12-263 15</inkml:trace>
  <inkml:trace contextRef="#ctx0" brushRef="#br0" timeOffset="25361.16">28201 11226 723 0,'0'0'10'0,"0"0"-3"16,0 0 204-16,0 0-27 0,0 0-7 15,0 0 12-15,21-16-140 16,16 15 9-16,10-2-16 16,5-1-10-16,3 0-21 15,0-2-11-15,-7-1-41 16,-5-4-88-16,-12-4-162 15,-14-5-307-15</inkml:trace>
  <inkml:trace contextRef="#ctx0" brushRef="#br0" timeOffset="25502.8">28364 10975 978 0,'0'0'213'0,"0"0"-212"16,88-17 16-16,-52 16 53 15,2 1-70-15,-1 0-27 0,2 0-22 16,6 0-14-16,4 0-167 16,8 3-140-16</inkml:trace>
  <inkml:trace contextRef="#ctx0" brushRef="#br0" timeOffset="25870.86">29073 10875 1237 0,'0'0'67'0,"0"0"16"15,0 0 43-15,0 0 15 16,94-41-58-16,-65 34-30 16,4 2 1-16,1 0-6 15,0 4-12-15,1 1-7 0,-2 0-2 16,-4 6-22-16,0 11-2 16,-3 11-3-16,-5 6-6 15,-4 7 2-15,-7 6 4 16,-10 7-10-16,0 1 4 15,-5 3 2-15,-17-3-18 16,-2-6 4-16,-2-11 2 16,3-8-1-16,10-11 7 15,7-10 9-15,6-6 2 16,0-3 7-16,4 0 16 16,18-5 10-16,13-10-32 15,11 0 0-15,13 2-2 16,13 5-5-16,14 5-10 0,7 3-84 15,6 0-80 1,-4 3-10-16,-11 1-101 0,-16-4-159 16</inkml:trace>
  <inkml:trace contextRef="#ctx0" brushRef="#br0" timeOffset="26799.82">25188 10112 1215 0,'0'0'30'0,"0"0"-1"16,0 0 135-16,0 0-25 15,0 0-97-15,125-50-24 16,-25 42-1-16,34-3 4 16,29 2 34-16,28 1 5 15,31-1 3-15,32 1-14 16,38 3-15-16,27 2-19 15,35 3 0-15,19 0-2 0,8 10-1 16,6 10 6 0,-10 2 13-16,-25 2-24 0,-31 0-7 15,-41-5 0-15,-41-4 0 16,-45-3 0-16,-33-5 0 16,-40 0 0-16,-39-3 0 15,-34 0 0-15,-29 3 0 16,-18 5 0-16,-1 7 0 15,0 14 0-15,-8 9 0 16,2 11 0-16,3 13 0 0,3 9 0 16,0 14 0-1,3 11 0-15,10 6 0 16,2 8 0-16,1 7 0 0,-1 4 0 16,0 1 0-16,-4 6-6 15,-2 5-21-15,-2-4 0 16,-4-5-10-16,-3-15 9 15,-15-22 14-15,-28-16 11 16,-26-18-5-16,-31-13-3 16,-33-18 5-16,-38-15 5 15,-39-11 1-15,-54-17 1 16,-51-23 3-16,-43-11-4 16,-42-4 2-16,-20 4-2 15,2 11 0-15,-3 11 2 16,20 9-2-16,37 10 2 0,36 3-2 15,39-1 0 1,38-2 6-16,32-6 1 0,25-6-6 16,34-5 20-16,30-1 19 15,35-1-1-15,24 3 4 16,22 1-43-16,14-1 0 16,8-2 0-16,0-3 0 15,-3-4 0-15,-1-5 0 16,-5-4 0-16,2-6 0 15,1-11 0-15,5-16 0 16,10-18 0-16,13-30 0 16,5-28 0-16,21-31 0 15,9-17 0-15,-1 4 0 16,-6 24 0-16,-3 40-218 0,1 40-96 16,12 29-337-16</inkml:trace>
  <inkml:trace contextRef="#ctx0" brushRef="#br0" timeOffset="31976.69">24961 11825 1095 0,'0'0'17'0,"0"0"-13"15,0 0-1-15,0 0 29 16,0 0 22-16,0 0-24 15,0 0 14-15,46-64 49 16,-44 63 14-16,1-1-5 0,1 1 4 16,0 1-34-16,-1 0-16 15,-2 0-25-15,1 0-21 16,-2 0-10-16,0 21 0 16,0 22-3-16,-20 23 2 15,-7 17 2-15,-3 3 2 16,-3-2-3-16,-4-11 0 15,-4-8 3-15,-9-10-3 16,-4-12 0-16,2-5 0 16,3-8-1-16,9-4 1 15,7-2-1-15,8-4 1 16,7-5 0-16,4-4 0 16,8-4 0-16,2-4-2 0,2-2 2 15,1-1-24-15,1 0-77 16,0-1-18-16,0-19-27 15,4-5-251-15,10-8-143 16</inkml:trace>
  <inkml:trace contextRef="#ctx0" brushRef="#br0" timeOffset="32366.89">24329 12041 1504 0,'0'0'26'0,"0"0"-25"0,0 0-1 16,0 0 0-16,0 0 4 16,0 0-3-16,-8 0 0 15,8 0 25-15,8-10 78 16,20-13-54-16,11-5-18 15,9-5 9-15,7-1 13 16,8-3-28-16,1 2-4 16,-6 6 2-16,-6 8-2 15,-12 13-13-15,-7 8-9 16,0 5-3-16,1 32-7 16,11 21-19-16,4 18-16 15,5 11-10-15,1 4 2 0,-1-4-9 16,-5-6-5-1,-3-8-13-15,-1-5-49 0,-5-10-46 16,2-14-148-16,3-16-275 16</inkml:trace>
  <inkml:trace contextRef="#ctx0" brushRef="#br0" timeOffset="36507.17">7055 15444 1573 0,'-9'-86'114'0,"-24"2"-105"16,-22 10 6-16,-9 12 91 16,-8 8-5-16,1 17-52 15,-1 15-20-15,5 19-21 16,10 3-8-16,11 29-2 0,15 15 0 16,11 7-16-16,14 10-18 15,6 2-14-15,12 4-20 16,24-4-24-16,13-13 8 15,11-10 36-15,2-21 50 16,-2-16 0-16,-3-3 27 16,-9-29 19-16,-11-10 30 15,-3-5-8-15,-14 1-19 16,-10 9-22-16,-9 9-16 16,-1 7-9-16,0 12 1 0,0 6-6 15,0 5-1-15,8 24-12 16,14 15 6-16,14 11-14 15,9 3-28-15,7 0-18 16,6-5-35-16,-3-9-65 16,3-12-208-16,-2-14-349 15</inkml:trace>
  <inkml:trace contextRef="#ctx0" brushRef="#br0" timeOffset="36705.1">7705 15391 1541 0,'0'0'25'0,"136"-28"-25"16,-63 20-4-16,-9 0 4 16,-1 1 0-16,-15 1-8 15,-11-1-94-15,-19-1-155 16,-18-6-177-16</inkml:trace>
  <inkml:trace contextRef="#ctx0" brushRef="#br0" timeOffset="36859.76">7678 15106 1339 0,'0'0'14'0,"105"-20"-9"15,-40 16-5-15,1 2 17 0,1 2-17 16,12 0-37-1,5 0-87-15,11 0-100 0,11 0-290 16</inkml:trace>
  <inkml:trace contextRef="#ctx0" brushRef="#br0" timeOffset="37041.8">8928 14734 1564 0,'0'0'39'15,"0"0"-39"-15,0 0-14 16,24 112 14-16,7-17 16 16,7 13 5-16,-1 8-15 0,-4 1-6 15,-3-8-1-15,-8-9-84 16,-4-12-204-16,0-27-232 16</inkml:trace>
  <inkml:trace contextRef="#ctx0" brushRef="#br0" timeOffset="37408.81">9578 14925 1656 0,'0'0'26'0,"0"0"-26"16,86-9-15-16,-75 18 8 15,0 18-79-15,-3 11-75 0,-4 6-114 16,5-2-245-16</inkml:trace>
  <inkml:trace contextRef="#ctx0" brushRef="#br0" timeOffset="37565.74">9926 15516 1544 0,'0'0'0'0,"-1"87"-43"16,-26-27 43-16,-11 8 0 16,-12 3-12-16,-13-6-176 15,-13-7-111-15,-8-20-217 0</inkml:trace>
  <inkml:trace contextRef="#ctx0" brushRef="#br0" timeOffset="38295.97">6524 14404 1518 0,'0'0'5'0,"94"-40"-2"15,-55 23 8-15,1 5 75 16,0 1-39-16,14 0-41 16,10-1-4-16,21-3-1 15,19-11 1-15,23-5 1 16,30-8-2-16,32-9 6 15,33-3-2-15,26-1 23 16,11 2 8-16,4 9 18 16,0 10 3-16,-11 14 8 15,-6 12-25-15,-15 5-22 16,-22 14-8-16,-27 13-10 16,-30 5-1-16,-22 9 1 15,-23 7 2-15,-19 13-2 16,-18 14-1-16,-13 12-2 0,-9 15 1 15,-4 11 0-15,1 12-7 16,7 12-12-16,8 11-13 16,4 9 14-16,3 11 6 15,-1-1 7-15,-9-10-1 16,-11-10 4-16,-18-21 0 16,-20-13 2-16,-10-13-3 15,-47-11 2-15,-35-12-4 16,-42-13-5-16,-40-21-8 15,-40-21 1-15,-34-22-19 16,-37-13-17-16,-37-29-9 16,-30-11 24-16,-17 0 8 15,-15 5 14-15,11 13 18 0,21 14 0 16,31 10 2-16,40 5-2 16,45-3 2-16,40-9 0 15,37-10-2-15,40-12 0 16,24-12 4-16,20-16 6 15,10-16 35-15,2-22 17 16,4-20-14-16,4-16-35 16,8-12-12-16,6-6-1 15,12 10-58-15,6 14-38 16,5 26-72-16,10 21-189 16,0 17-370-16</inkml:trace>
  <inkml:trace contextRef="#ctx0" brushRef="#br0" timeOffset="38815.87">5839 13249 1180 0,'0'0'47'0,"0"0"48"16,0 0 59-16,0 0-37 16,97-17-80-16,-24 59-4 15,15 22 5-15,6 19 3 16,0 16-8-16,-7 18-12 16,-7 15-7-16,-4 5-2 0,-7 7-4 15,1-4-1 1,-9-12 0-16,-7-12-1 0,-2-18-2 15,-13-18-4-15,-8-21 5 16,-13-17-5-16,-12-15 1 16,-6-16-2-16,0-5 0 15,-12-6-1-15,-4 0 0 16,1-11-46-16,-3-13-82 16,7-7-67-16,4-2-137 15,4 1-316-15</inkml:trace>
  <inkml:trace contextRef="#ctx0" brushRef="#br0" timeOffset="39176.22">6421 14507 1367 0,'0'0'104'0,"0"0"-82"16,0 0 69-16,0 0 50 15,0 0-54-15,0 0-62 16,1-66-15-16,11 66-10 16,9 0 0-16,9 14-5 15,15 18 2-15,16 10 3 16,16 8 1-16,11-1 3 16,6-6 9-16,-3-10 22 15,-8-15 24-15,-17-14 0 0,-21-4-22 16,-12-11-37-16,-12-16 0 15,-7-7 0-15,-4-5 0 16,-7-6 0-16,-2 0 0 16,1-1 0-16,-1 6 0 15,1 11 0-15,2 10-54 16,2 14-94-16,6 5-133 16,8 14-194-16,14 8-530 15</inkml:trace>
  <inkml:trace contextRef="#ctx0" brushRef="#br0" timeOffset="41367.85">14132 14794 869 0,'0'0'9'0,"0"0"-8"0,0 0 27 16,0 0 102-16,0 0-40 15,0 0 5-15,70-82 36 16,-67 59 5-16,0-7-5 15,-1-1 1-15,1-2-25 16,0 0-12-16,0 4-41 16,1 2-15-16,-2 1-39 15,-2 5 0-15,0-1 0 16,-6 3 0-16,-12 2 0 16,-3 2 0-16,3 5 0 0,5 5 0 15,7 5 0 1,6 0 0-16,0 0 0 0,0 0 0 15,0 0 0-15,0 0 0 16,0 0 0-16,0 0 0 16,0 0 0-16,0 0 0 15,0 0 0-15,0 0 0 16,0 0 0-16,0 0 0 16,0 0 0-16,0 0 0 15,0 0 0-15,0 0 0 16,0 0 0-16,0 0 0 15,0 0 0-15,0 0 0 16,1 4 0-16,11 7 0 16,8 7 0-16,5 8 0 15,-1 8 0-15,4 7 0 0,-2 7 0 16,2 7 0 0,6 7 0-16,6 2 0 0,4 6 0 15,6 1 0-15,2-1 0 16,-5-3 0-16,-8-11 0 15,-14-16 0-15,-10-16 0 16,-9-15 0-16,-5-9 0 16,-1-6 0-16,2-29 0 15,-1-24 0-15,7-17 0 16,-1-12 0-16,7-3 0 16,3 1 0-16,2 6 0 15,0 4 0-15,-3 6 0 0,1 13 0 16,-4 11 0-16,2 14 0 15,0 17 0-15,6 18-120 16,7 2-257-16,16 29-360 16</inkml:trace>
  <inkml:trace contextRef="#ctx0" brushRef="#br0" timeOffset="41815.47">15563 14478 1337 0,'0'0'97'0,"0"0"-61"16,0 0 4-16,-32-81 60 0,12 75-69 16,-9 6-30-16,-4 0-1 15,-4 6-2-15,-3 17-2 16,4 8 1-16,5 8 2 15,6 8-2-15,6 3 2 16,8 5-2-16,8-2-19 16,3-7-8-16,0-7 7 15,6-11 9-15,10-12 1 16,2-13 13-16,0-3 9 16,1 0 28-16,1-15 11 0,-3-4 5 15,-2-6-12 1,-3 0-27-16,-3 1-13 15,3 1 1-15,-1 6 13 0,-2 3 5 16,-1 8 3-16,0 5-7 16,-1 1-16-16,6 4-1 15,4 16-18-15,7 9-6 16,4 3-24-16,7-1-51 16,2-1-44-16,3-9-103 15,3-7-119-15,-2-12-403 16</inkml:trace>
  <inkml:trace contextRef="#ctx0" brushRef="#br0" timeOffset="42163.08">15973 14754 1157 0,'0'0'379'16,"0"0"-339"-16,0 0-39 15,0 0 14-15,0 0-6 16,0 0 4-16,22 76-4 15,-22-40-8-15,0-3 0 16,0-11 0-16,0-10 2 16,0-7 1-16,0-5-1 15,3-15 31-15,8-16-9 16,2-11-23-16,-1-11 9 16,-2-1 0-16,-1-1-3 15,0 5 20-15,-1 10 18 0,2 12-14 16,-2 9-9-1,1 11-10-15,2 8-7 0,9 3-6 16,10 24-10-16,6 8-29 16,2 4-47-16,1 1-33 15,-3-4-27-15,3-2-140 16,10-8-141-16,12-9-325 16</inkml:trace>
  <inkml:trace contextRef="#ctx0" brushRef="#br0" timeOffset="42483.89">16920 14867 1139 0,'0'0'21'0,"0"0"77"15,0 0 147-15,130-9-162 16,-39 9-7-16,18-3 29 16,18 0-4-16,20 0-23 15,29 1-42-15,17 2-18 16,14 0 14-16,-1 5-17 16,-15 4-15-16,-23-4 0 0,-36-2 0 15,-38-3 0 1,-38 0 0-16,-32 0 0 0,-24-7 0 15,-9-6-167-15,-28-4-164 16,-5-4-165-16</inkml:trace>
  <inkml:trace contextRef="#ctx0" brushRef="#br0" timeOffset="42837.09">18097 14350 1339 0,'0'0'61'0,"0"0"-58"15,0 0 54-15,0 0 27 0,0 0-57 16,0 0-25-16,6 8 10 16,24 14 45-16,17 8-17 15,16 7-4-15,13 5-9 16,11 3-16-16,5 4 9 15,2 0 16-15,0-5-8 16,-9-3-5-16,-12-9 20 16,-19-5-21-16,-23-6-10 15,-19 8-11-15,-12 7-1 16,-9 11-5-16,-25 9 1 16,-15 1 1-16,-9 1-4 15,-7-5-36-15,0-6-83 0,5-1-77 16,16-10-103-1,22-10-202-15</inkml:trace>
  <inkml:trace contextRef="#ctx0" brushRef="#br0" timeOffset="43116.07">19853 14525 1235 0,'0'0'113'0,"0"0"-105"0,0 0 55 15,0 0 94-15,0 0-132 16,0 0-24-16,58 76-1 16,-58-9 0-16,0 9 0 15,0 5-1-15,4 3-3 16,18-6-35-16,5-7-39 15,2-17-63-15,-1-23-84 16,2-20-73-16,-2-11-357 16</inkml:trace>
  <inkml:trace contextRef="#ctx0" brushRef="#br0" timeOffset="43317.78">20337 14557 1102 0,'0'0'199'0,"0"0"-178"16,0 0-21-16,0 0 0 15,63 105 4-15,-51-41-3 16,1 7-1-16,-1 7 0 16,0-3-25-16,0-3-148 15,4-11-146-15,3-19-350 16</inkml:trace>
  <inkml:trace contextRef="#ctx0" brushRef="#br0" timeOffset="43693.68">20422 14534 1297 0,'0'0'97'0,"121"-8"-82"16,-66 8-2-16,-4 6 36 15,-3 2-22-15,-8 0-21 16,-2 2 2-16,-9-1-7 16,3 3 2-16,-1 1-3 15,-1 4-4-15,0 2 3 16,-4-2 1-16,0 2-1 16,-3 1 1-16,-6-2 0 15,-2 3 0-15,-6 0-5 0,-5 5 4 16,0 4-3-1,-4 6 2-15,0 7 1 0,-10 4-4 16,-13 4 3-16,-9 0-19 16,-7-4 6-16,-3-4-13 15,-2-4-6-15,-1-9-10 16,-1-10 5-16,4-14-24 16,8-6 24-16,5 0-38 15,12-14-89-15,11-13-132 16</inkml:trace>
  <inkml:trace contextRef="#ctx0" brushRef="#br0" timeOffset="44091.84">21837 13919 1283 0,'0'0'163'0,"29"102"-158"0,-6-10-2 15,-3 19 42-15,-1 15 1 16,-3 16-19-16,-4 9-12 16,4 10-7-16,1 4 0 15,5-1 7-15,8-9-7 16,3-16-4-16,1-21-4 16,-3-26 0-16,-5-28 0 15,-6-24-3-15,-6-18-32 16,-2-22-93-16,3-8-141 15,13-29-411-15</inkml:trace>
  <inkml:trace contextRef="#ctx0" brushRef="#br0" timeOffset="44584.55">23282 14375 973 0,'0'0'159'0,"0"0"-27"15,0 0 82-15,0 0-89 16,0 0-74-16,0 0-51 16,49 75-1-16,-45-11 1 0,-2 9 0 15,-2-1 1-15,1 3-1 16,1 2 0-16,4-1-1 16,3-2-18-16,3-10-83 15,0-13-32-15,-3-18-73 16,-1-21-141-16,-5-12-251 15</inkml:trace>
  <inkml:trace contextRef="#ctx0" brushRef="#br0" timeOffset="44805.12">23065 14404 1247 0,'0'0'12'15,"94"-67"-12"-15,-40 41 46 16,0 7 40-16,0 11-44 16,-8 6-31-16,-7 2-11 15,-4 2-14-15,1 15-87 16,4 9-93-16,4 2-45 16,2 5-40-16,-3-3 5 15</inkml:trace>
  <inkml:trace contextRef="#ctx0" brushRef="#br0" timeOffset="45426.74">23415 14374 1221 0,'0'0'30'0,"0"0"-18"0,0 0 122 16,0 0-49-16,0 0-54 15,0 0-15-15,77-24-14 16,-77 24 5-16,0 0-6 15,0 0 6-15,1 0 26 16,-1 0-9-16,2 0-19 16,3 0-5-16,4 11 0 15,2 7-9-15,3 1-49 16,-1 3-82-16,-2-5-99 16,-2-3-80-16,-2-8-164 0</inkml:trace>
  <inkml:trace contextRef="#ctx0" brushRef="#br0" timeOffset="45839.06">23133 15134 810 0,'0'0'2'15,"0"0"-2"-15,0 0-6 16,0 0 6-16,0 0 24 15,0 0 67-15,0 42 63 16,0-42 15-16,14 0 45 16,21 0-117-16,23 0-61 15,17 0-15-15,11-1 3 16,0-6 2-16,-8-3-1 16,-8 2-19-16,-10 1-6 15,-12 4 0-15,-9 3-39 0,-8 0-137 16,-7 0-247-16,-2 1-396 15</inkml:trace>
  <inkml:trace contextRef="#ctx0" brushRef="#br0" timeOffset="46362.47">23954 14478 1242 0,'0'0'67'0,"0"0"-65"0,0 0 1 16,0 0 3-16,51 123 26 15,-46-62-23-15,-1 4-9 16,1 8 1-16,1-1-2 16,2-2 1-16,3-11-78 15,-2-16-76-15,-3-24-30 16,-3-19-25-16,-3-18 20 15,0-32-8-15,0-15 197 16,0-7 47-16,0-3 68 16,6 7 65-16,17 7-30 15,10 11 25-15,9 8-27 16,6 13-2-16,-2 5-17 16,3 7-51-16,-5 4 3 0,-1 4-4 15,-3 7 0 1,-1 2-36-16,1 1-19 0,0 20-21 15,1 12-1-15,0 9 0 16,-8 8-4-16,-12-1 2 16,-10 0-1-16,-11-2 0 15,0-2-3-15,-20 0 3 16,-5 1 2-16,-6-3-2 16,-4-6-23-16,-8-10-21 15,-9-13-15-15,-11-14-3 16,-11-3 3-16,-9-17 6 15,-3 1-79-15,4 10-66 16,18 9-98-16,25 10-82 16</inkml:trace>
  <inkml:trace contextRef="#ctx0" brushRef="#br0" timeOffset="47330.03">26344 14578 1414 0,'0'0'34'0,"0"0"8"16,0 0 111-16,0 0-67 16,0 0-78-16,0 0-6 15,-15-32-4-15,-31 26 4 16,-8 0-2-16,1 4 1 15,0 2 3-15,2 0 0 16,-1 0 1-16,-4 11-3 16,-8 4 0-16,-10 5 1 15,-3 0-3-15,-1 0-2 16,4-1 1-16,8-4-3 16,12-5 3-16,17-4 1 0,16-3 0 15,12-3 4 1,6 0 9-16,3 0 65 0,0 0 19 15,0 0-16-15,0 0-59 16,0 0-22-16,0-1 0 16,0-1 0-16,0 2 0 15,0 0 0-15,0 0 0 16,0 0 0-16,0 0 0 16,0 0 0-16,0 16 0 15,0 12 0-15,0 17 0 16,0 17 0-16,0 20 0 15,0 11 0-15,2 4 0 16,-1-1 0-16,-1-11 0 16,0-5 0-16,-7-6 0 0,-10-9 0 15,1-11 0-15,-2-6 0 16,4-11 0-16,3-5 0 16,5-10 0-16,4-8 0 15,1-7 0-15,1-4 0 16,0-3 0-16,0 0 0 15,17 0 0-15,21-10 0 16,15-1 0-16,15 2 0 16,14 0 0-16,13 5 0 15,5-1 0-15,0 5 0 16,-7-1 0-16,-13 1 0 16,-14 0 0-16,-11 0-18 15,-13 0-106-15,-9 0-99 0,-11 0-81 16,-3 0-279-16</inkml:trace>
  <inkml:trace contextRef="#ctx0" brushRef="#br0" timeOffset="47917.83">26598 14854 957 0,'0'0'0'0,"0"0"0"15,0 0 6-15,0 0 25 16,0 0-15-16,0 0-12 16,-2 21-2-16,2-21 0 15,0 0 1-15,-1 0 15 16,-2 0 22-16,1 0 4 15,0 0-16-15,2 0-9 0,0 0-7 16,0 0-9 0,0 0-3-16,0 0 0 15,0 0-17-15,0 0-113 0,0 0-86 16,0 0-60-16,0 0-72 16</inkml:trace>
  <inkml:trace contextRef="#ctx0" brushRef="#br0" timeOffset="48207.72">26921 14887 542 0,'0'0'65'0,"0"0"-57"16,0 0 8-16,0 0-16 15,0 0-52-15,0 0-48 16,6-1-24-16,-4 1-187 0</inkml:trace>
  <inkml:trace contextRef="#ctx0" brushRef="#br0" timeOffset="49055.27">26683 14866 1134 0,'0'0'74'16,"0"0"-73"-16,0 0 26 16,0 0 136-16,101 4-121 0,-46-4-22 15,14 0 13-15,14-3 14 16,11-12 8-16,6-4 3 15,5 1-10-15,3 3 19 16,0 5-21-16,-2 6-2 16,-9 1-26-16,-16 3 8 15,-18 0-14-15,-22 0-6 16,-19 0-5-16,-16 0-1 16,-6 3-7-16,0 2-16 15,-8 4-11-15,-6 8 29 16,0 9 1-16,1 6-2 15,7 14 2-15,6 6 2 16,0 3 2-16,0 1 0 16,9-6-1-16,1-7 1 0,-4-7-1 15,-3-2 1-15,-1-6-1 16,-2-3 0-16,0 0 1 16,0-1-1-16,0-2 1 15,0 1 0-15,0-2 0 16,0-4-1-16,0-5 1 15,0-8 0-15,0-2 1 16,0-2-1-16,0 0 0 16,0 1-3-16,0 3-6 15,-3 6 3-15,-6 6 6 16,-5 4 0-16,-1 3 0 16,-2 3 0-16,-6-3 0 15,1-2 0-15,-7-6-3 0,-2-1 0 16,-4-5-4-1,-1-1-7-15,-3-2 0 0,-2 2-22 16,-3 0 5-16,0 1 0 16,0-1-6-16,0-3 17 15,4-3 12-15,-2-2 4 16,2 0 4-16,-3-16 2 16,-5-5 2-16,-7-5 2 15,-6-3 0-15,-2-3 2 16,7 0 7-16,11 3 0 15,12 3-10-15,13-1 7 16,11-5 9-16,5-10 18 16,4-10-15-16,0-8-21 15,0-8-3-15,4-2 0 0,12-3-18 16,9 1-128-16,14 11-123 16,19 12-82-16,21 16-312 15</inkml:trace>
  <inkml:trace contextRef="#ctx0" brushRef="#br0" timeOffset="50195.32">28176 14375 878 0,'0'0'99'0,"0"0"-43"16,0 0 100-16,0 0-32 15,0 0-70-15,0 0-21 16,0 0 30-16,86 29-18 16,-28-17-3-16,13-3-1 15,0-6 8-15,-1-3 5 16,-6 0-2-16,-3 0-15 16,-2-10-1-16,-4 2-4 15,-7 1-4-15,-5 2-12 16,-9 5-4-16,-10 0-8 0,-11 0 1 15,-5 0-5-15,-2 10-13 16,-2 21 5-16,5 23 5 16,7 20 3-16,6 18 0 15,7 22 0-15,6 18 0 16,5 10 1-16,3 3-1 16,0-12 0-16,-2-17 1 15,-9-24-1-15,-8-22 1 16,-12-24-1-16,-12-14 0 15,-3-11-5-15,-34-7-2 0,-23-3 4 16,-23-9-7 0,-20-2 10-16,-15 0 1 0,-1-8-1 15,5 2-34-15,13 6-56 16,10 0-36-16,10 19-5 16,16 10-40-16,17 15-47 15,24 10-85-15,21 5-55 16</inkml:trace>
  <inkml:trace contextRef="#ctx0" brushRef="#br0" timeOffset="51266.38">23068 15877 1016 0,'0'0'8'0,"0"0"-8"0,0 0 7 16,0 0 120-16,0 0 80 15,0 0-96-15,123-18-66 16,-3 28-10-16,36 7 4 16,32 3-9-16,31 4-1 15,40 2 1-15,34 11-2 16,35 6-10-16,28 6-11 16,7 2 3-16,-11-12 28 15,-31-10 27-15,-40-17-32 16,-39-12-9-16,-36 0-14 15,-39-18 0-15,-40-1-10 16,-36 5-1-16,-29 6 0 0,-14 8-44 16,-17 1-102-1,-6 22-120-15,-6 1-315 0</inkml:trace>
  <inkml:trace contextRef="#ctx0" brushRef="#br0" timeOffset="53053.54">19608 14352 1176 0,'0'0'17'0,"124"-83"-10"16,-38 32 103-16,13-1-15 16,8 6-37-16,2 9-10 15,0 10 7-15,-3 11-32 0,7 9-17 16,8 7-4-16,10 3-1 16,2 20 1-16,-3 18-2 15,-5 15-4-15,-10 17 4 16,-9 14-5-16,-14 17 4 15,-19 17 1-15,-26 20-1 16,-28 24-4-16,-19 13 2 16,-37 4 0-16,-42-9 1 15,-32-20-1-15,-31-23 3 16,-32-28-1-16,-23-29-7 16,-12-32-48-16,-1-29-11 15,13-15 42-15,21-41 25 16,18-25 2-16,13-23 1 15,13-17 7-15,17-20-6 0,21-18-1 16,28-25 0-16,29-4-3 16,25 6 3-16,12 23-1 15,25 30-4-15,27 21-16 16,20 23-60-16,16 15-131 16,9 7-134-16,1 8-327 15</inkml:trace>
  <inkml:trace contextRef="#ctx0" brushRef="#br0" timeOffset="55814.75">19703 12811 540 0,'0'0'233'16,"-43"-109"-136"-16,37 75 83 15,6 11 70-15,4 12-31 0,18 7-100 16,9 4-48-16,10 26-34 16,7 25-24-16,8 19-10 15,2 17-2-15,-2 13 3 16,1 6-4-16,-2 3-3 15,-2 2 3-15,-4-12 0 16,-6-11 0-16,-4-16 0 16,-14-20 1-16,-6-15-1 15,-9-13 0-15,-9-11-2 16,-1-8-12-16,0-3-130 16,0-2 57-16,-9 0 30 15,-2 0-180-15,1-2-539 0</inkml:trace>
  <inkml:trace contextRef="#ctx0" brushRef="#br0" timeOffset="56198.8">19885 13631 1415 0,'0'0'11'15,"0"0"-3"-15,0 0 45 16,0 0 45-16,0 0-69 16,0 0-27-16,-10-26 4 0,10 26-2 15,9 2 25-15,13 11 6 16,14 1-20-16,9 3-3 16,9 2 16-16,7 0-3 15,4 2 8-15,5-1 18 16,-1 0-6-16,-5-4-9 15,-3-3-12-15,-10-7 13 16,-15-6-3-16,-11 0-17 16,-13-23-17-16,-7-10 0 15,-5-16 0-15,0-8 0 16,0-8 0-16,0-4 0 16,10-1 0-16,24 3-75 15,24 9-132-15,20 15-184 16,19 17-320-16</inkml:trace>
  <inkml:trace contextRef="#ctx0" brushRef="#br0" timeOffset="57313.77">20196 16056 800 0,'0'0'91'0,"0"0"-2"16,0 0 32-16,0 0 16 16,0 0-19-16,0 0-45 15,79 106-22-15,-66-41 4 16,-10 10-15-16,-3 6-18 16,-18 3-10-16,-21 1-8 15,-11-3 0-15,-10-6-3 16,-3-9-1-16,1-16-2 15,5-8-26-15,14-11 4 16,10-4-10-16,15-6 0 16,12-8 22-16,4-4 12 15,2-9 0-15,0-1 5 16,-1 0 3-16,1 0-6 16,-4-8-2-16,-1-4-131 0,2 0-161 15,0 3-260-15</inkml:trace>
  <inkml:trace contextRef="#ctx0" brushRef="#br0" timeOffset="57658.03">19796 16455 1213 0,'0'0'41'0,"73"-114"-26"0,-31 39 72 16,7-3 15-16,2 2-52 16,2 12 0-16,-2 18-17 15,-8 14 33-15,-5 16-24 16,-5 14-30-16,4 5-12 15,4 32-8-15,15 19-22 16,9 15-18-16,7 8 2 16,2-1 14-16,-6-1-8 15,-10-8-16-15,-3-8-82 16,-4-6-70-16,2-7-113 16</inkml:trace>
  <inkml:trace contextRef="#ctx0" brushRef="#br0" timeOffset="67436.03">19374 14495 1282 0,'0'0'129'0,"0"0"-79"16,67-94-20 0,-37 59 40-16,5-1-11 0,4 2-27 15,8 1-18-15,5 2-13 16,3 1 37-16,1 4-13 16,4 1-13-16,3 4 4 15,3 3-2-15,4 2-1 16,4 3-12-16,1 1 9 15,5 5 0-15,1 2-5 16,1-1 0-16,-2 3 1 16,2-1 1-16,1 4 1 15,3 0-8-15,2 0 7 0,0 16 2 16,-5 1-9 0,-3 7 0-16,-4-1-3 15,-5 5 3-15,2 0 0 0,-1 4 1 16,0 5 1-1,1 4 0-15,-2 11-1 0,0 2 3 16,-7 7 2-16,-6 3-1 16,-12 4-2-16,-13 3 0 15,-14 4-3-15,-11 5 0 16,-8 4-1-16,-5 3 1 16,-25 5-2-16,-19 0-1 15,-15-2 0-15,-16-2 3 16,-17-4-1-16,-14-2 0 15,-17-3 1-15,-13-6 5 16,-21-10-4-16,-11-6 0 0,-15-12-1 16,-1-15-13-16,5-19-8 15,8-11 9-15,10-36 9 16,4-22 2-16,3-22 2 16,6-21 4-16,14-14-3 15,19-10-2-15,24-13 4 16,25-3 7-16,26 0 6 15,26 4 16-15,19 6 2 16,29 3 14-16,39 5-21 16,30 10-11-16,25 18-6 15,23 23-6-15,14 35-5 16,6 30-24-16,7 24-91 16,-3 49-131-16,6 27-200 0,-3 18-752 15</inkml:trace>
  <inkml:trace contextRef="#ctx0" brushRef="#br0" timeOffset="73109.96">15680 17718 481 0,'0'0'1016'15,"0"0"-881"-15,97-99 60 16,-62 44-68-16,1-23-77 16,0-24-19-16,1-24-19 15,3-24-12-15,-4-7 0 16,-2 8 0-16,-7 9 0 0,-8 18 0 16,-8 11 0-16,-8 17 0 15,-3 16 0-15,0 20 0 16,-5 24 0-1,-9 20 0-15,-5 17 0 0,-6 48 0 16,-6 32 0-16,-1 34 0 16,10 22 0-16,16 13 0 15,6 1 0-15,30-5 0 16,20-3 0-16,13-17-19 16,4-12 19-16,-1-16 2 15,-9-18-2-15,-12-21 4 16,-7-16-4-16,-8-15-40 15,0-19-134-15,-2-11-112 0,2-2-206 16</inkml:trace>
  <inkml:trace contextRef="#ctx0" brushRef="#br0" timeOffset="73645.92">16813 16875 1676 0,'0'0'47'0,"0"0"67"0,0 0 14 15,0 0-89-15,0 0-10 16,-90-67-15-16,80 65-14 15,5 2 0-15,4 0 0 16,-1 2 0-16,1 17 0 16,-2 11 0-16,1 13 0 15,1 15 0-15,1 12 0 16,0 10 0-16,3 7 0 16,15 0 0-16,3-6 0 15,7-14 0-15,-1-18 0 16,-2-16 0-16,0-19 0 15,1-14 0-15,2-11 0 16,8-29 0-16,4-18 0 0,3-14 0 16,-2-4 0-16,-8 0 0 15,-8 6 0-15,-14 12 0 16,-8 11 0-16,-3 16 0 16,0 11 0-16,-2 11 0 15,2 9 0-15,0 9 0 16,15 28 0-16,16 16 0 15,13 16 0-15,11 7 0 16,9 0-37-16,5-4-42 16,5-11-34-16,-4-17-101 15,-1-18-110-15,-8-12-623 16</inkml:trace>
  <inkml:trace contextRef="#ctx0" brushRef="#br0" timeOffset="74882">17772 17340 1240 0,'0'0'160'0,"0"0"-107"15,0 0 86-15,0 0-30 16,0 0-66-16,0 0-19 15,-18-19 4-15,16 17-7 16,1 2 13-16,-1 0 5 16,2 0-5-16,0 0-2 15,0 0-9-15,0 0-7 16,0 0-12-16,0 0-4 0,0 0 0 16,0 0 1-16,0 0-1 15,0 0-1-15,0 0 1 16,0 0 0-16,0 0-7 15,0 4-18-15,0 0-22 16,0-1-37-16,0-2-101 16,0-1-101-16,0 0-266 15</inkml:trace>
  <inkml:trace contextRef="#ctx0" brushRef="#br0" timeOffset="76210.64">17861 17408 1156 0,'0'0'43'16,"0"0"-21"-16,0 0 95 0,0 0 2 15,0 0-79-15,0 0-9 16,-4-5 6-16,4 5 1 15,0-3 0-15,-2 2 26 16,2 1 6-16,0-2 5 16,0 1-33-16,0 1-4 15,0 0-24-15,0 0 6 16,0 0-8-16,0 0-12 16,0 0 3-16,0 0-2 15,0-2-1-15,0 2 1 16,0 0 22-16,20-3 20 15,19 3-43-15,20 0 0 0,19 0 0 16,14 6 0 0,8 5 0-16,-3 4 0 0,-4-4 0 15,-13-1 0-15,-16-2 0 16,-19-4 0-16,-18-2 0 16,-14-1 0-16,-10-1 0 15,-3 2 0-15,0-2-13 16,0 0-339-16,-4-12-165 15</inkml:trace>
  <inkml:trace contextRef="#ctx0" brushRef="#br0" timeOffset="76720.75">18239 16954 1410 0,'0'0'35'0,"0"0"25"15,0 0 123-15,0 0-68 16,0 0-65-16,-88-71 10 16,83 69-7-16,2 0-17 15,1 2 9-15,2-1-45 16,0 1 0-16,0 0 0 15,0 0 0-15,0 0 0 16,0 0 0-16,0 0 0 0,0 0 0 16,10 0 0-16,10 17 0 15,18 5 0-15,10 9 0 16,11 8 0-16,13 5 0 16,4 4 0-16,13 13 0 15,10 1 0-15,7 6 0 16,0-2 0-16,-8-6 0 15,-22-9 0-15,-21-9 0 16,-25-2 0-16,-24-1 0 16,-6 7 0-16,-36 1 0 15,-17 1 0-15,-13 0 0 16,-6-5 0-16,-1 1 0 0,6-6 0 16,8-5 0-16,12 2 0 15,12-1-99-15,15 2-69 16,15 5-43-16,5-2-54 15,8-5-182-15</inkml:trace>
  <inkml:trace contextRef="#ctx0" brushRef="#br0" timeOffset="95208.72">17863 5928 917 0,'0'0'9'0,"-85"-21"-8"16,48 14 33-16,4-1 75 15,5 4-54-15,5 2-2 16,7-1 15-16,6 1-4 16,7 1 12-16,3 1 35 15,0-3 17-15,8 1-30 16,20 1-56-16,19 1-27 16,17 0-6-16,16 0 2 15,11 4-8-15,9 9 4 0,9-4 1 16,4 3 5-1,2 0-7-15,0-2 6 0,3-2-10 16,4-1 6-16,9 0-7 16,10-2 2-16,11 2 0 15,13 0-1-15,7 1 2 16,3-4 12-16,4-1-12 16,-4-3-4-16,4 0 22 15,2 0 1-15,1 0-8 16,-3 0 1-16,-9 0 9 15,-3 5-17-15,-3 3 0 16,4 0-4-16,7 2 4 16,3 0-4-16,-1 0 2 15,-14-1 10-15,-14 0-16 16,-13-5 0-16,-16-2 0 0,-3-2 0 16,-5 0 0-1,4 0 0-15,2 0 0 0,4 0 0 16,10 0 0-16,0-5 0 15,0 0 0-15,-3 0 0 16,-8-3 0-16,-5 4 0 16,-4 0 0-16,-4 3 0 15,1 1 0-15,-3 0 0 16,5 0 0-16,4 0 0 16,1 9 0-16,1 4 0 15,-2 2 0-15,-5-3 0 16,-1 1 0-16,-5-4 0 0,-4-3 0 15,-4-6 0-15,-1 0 0 16,-1 0 0-16,0-6 0 16,6-3 0-16,3 1 0 15,1 3 0-15,-2 5 0 16,1 0 0-16,-5 0 0 16,2 0 0-16,-3 4 0 15,0 3 0-15,-3-4 0 16,-2 2 0-16,-2 1 0 15,-5-2 0-15,2 1 0 16,-2 2 0-16,-5-2 0 16,-8-1 0-16,-11 2 0 15,-12-2 0-15,-13-3 0 0,-11 1 0 16,-10-2 0 0,-5 0 0-16,-5 0 0 0,-2 0 0 15,-3 0 0-15,2 0 0 16,-1 0 0-16,-1 0 0 15,2 0 0-15,-1 0 0 16,-1 0 0-16,0 0 0 16,0 0 0-16,0 0 0 15,-8 0 0-15,-26 0 0 16,-29-4 0-16,-39-6 0 16,-39-3 0-16,-39-1 0 15,-30 5 0-15,-20 0 0 0,-18 7 0 16,-18 2 0-1,-21 0 0-15,-14 2 0 0,-14 7 0 16,-4-1 0-16,-9 2 0 16,-8-2 0-16,-13-6 0 15,-15-2 0-15,-10 0 0 16,-11-14 0-16,-9-5 0 16,6 4 0-16,7-3 0 15,6 3 0-15,17-1 0 16,16-1 0-16,19 0 0 15,22-4 0-15,28 1 0 16,28 1 0-16,30 2 0 16,39 0 0-16,34 2 0 15,28 3 0-15,20-3 0 16,10 1 0-16,11 0 0 0,10-1 0 16,10 4 0-16,14 3 0 15,9 3 0-15,6 2 0 16,5 1 0-16,4 0 0 15,3 2 0-15,4 0 0 16,5-3 0 0,2 3 0-16,1-4 0 0,0 0 0 15,0-5 0-15,0-8 0 16,0-9 0-16,6-8 0 16,0-11 0-16,-4-14 0 15,-2-16 0-15,-5-14 0 16,-20-10 0-16,-2 2 0 0,0 5 0 15,3 3 0-15,8 0 0 16,11-4 0-16,5-6 0 16,0-5 0-16,9-5 0 15,4-8 0-15,-5-6 0 16,-3-1 0-16,-2 10 0 16,4 13 0-16,0 14 0 15,7 12 0-15,7 5 0 16,2 7 0-16,6 12 0 15,-1 7 0-15,3 9 0 16,2 7 0-16,3 6 0 16,6 3 0-16,13 5 0 15,15 4 0-15,23 6 0 0,23 1 0 16,23 3 0-16,22-3 0 16,19 3 0-16,17 0 0 15,6-3 0-15,12-3 0 16,19-5 0-16,15-3 0 15,26-7 0-15,12-1 0 16,13-2 0-16,9-2 0 16,7 0 0-16,-5 3 0 15,-9 2 0-15,-11 5 0 16,-13-1 0-16,-5 1 0 16,-8 2 0-16,-7 0 0 15,0 0 0-15,6 0 0 16,-3-2 0-16,-1 2 0 15,-13 0 0-15,-4 0 0 0,2-1 0 16,-6 4 0-16,-12 1 0 16,-16 4 0-16,-17 4 0 15,-11 1 0-15,-11 1 0 16,-6 0 0-16,-16 0 0 16,-21 0 0-16,-21 0 0 15,-27 0 0-15,-18 0 0 16,-19 0 0-16,-17 0 0 15,-12 0 0-15,-9 0 0 16,-6 0 0-16,0 0 0 16,2 3 0-16,-1 7 0 15,3 10 0-15,1 17 0 16,3 18 0-16,-1 23 0 0,-1 23 0 16,0 24 0-16,-6 30 0 15,0 29 0-15,-13 28 0 16,-7 17 0-16,-2 11 0 15,1 4 0-15,4-1 0 16,6-8 0-16,9-17 0 16,2-21 0-16,0-23-3 15,9-19 3-15,4-22-2 16,-5-17 1-16,-5-25 1 16,-3-20 1-16,0-20-1 15,0-15 0-15,-2-13-1 16,-2-12 1-16,1-6 0 0,0-5 0 15,3 0 3 1,-2 0-3-16,2 0 3 0,-1 0-3 16,-1 0 0-16,2 0 0 15,0 0 0-15,0 0 0 16,0-2 0-16,0-7 0 16,6-2 0-16,3 0-12 15,3-2-73-15,-1-2-99 16,-4-6-118-16,1-8-374 15</inkml:trace>
  <inkml:trace contextRef="#ctx0" brushRef="#br0" timeOffset="96951.63">24987 10686 1427 0,'0'0'39'0,"0"0"64"16,56-96-21-16,-27 49-11 16,2-6-35-16,5-7-22 15,3-6-7-15,10 1 14 16,12 2 5-16,24-2-9 15,24 0-3-15,34-5 3 16,25-1-10-16,23-1-5 16,20 1-2-16,8 4 0 15,8 8 3-15,-4 6 3 16,-9 11 18-16,-10 6-9 16,-8 11-14-16,-8 10 4 0,4 8 0 15,-3 7 4-15,-1 5-6 16,-7 16 0-16,-8 6-3 15,-8 2-4-15,-1 2-4 16,7 3 7-16,9 2 1 16,14 6-2-16,3 4 2 15,1 4 0-15,-7-1-7 16,-15-5 6-16,-10-3 0 16,-17-3 1-16,-22-6 4 15,-19 0 1-15,-20-1 3 16,-19-2-8-16,-14 1-2 15,-16 3-7-15,-8 8 1 0,-1 8 2 16,0 13-3 0,0 15 8-16,3 8-1 0,0 12 0 15,-2 4 3-15,-3 6-1 16,-9 2 0-16,-11 5-1 16,-8-1 1-16,-12 3 0 15,-31 3-1-15,-20 7 0 16,-25-1 1-16,-31-3 3 15,-30-3 2-15,-38-15-5 16,-37-8-1-16,-38-11-1 16,-59-20 2-16,-49-17 3 15,-55-16-1-15,-49-20 4 16,-14-12-8-16,-14 0 2 16,12-14-13-16,43-16 12 15,30-13-34-15,46-12 4 0,49-13 3 16,40-5-27-16,54-4 4 15,51-1 38-15,50-5 13 16,42-8 3-16,35-13 5 16,28-10 18-16,14-17 20 15,4-11 14-15,1-17-33 16,0-4-26-16,0 13-1 16,2 26-55-16,1 35-45 15,0 29-35-15,13 26-133 16,20 17-268-16</inkml:trace>
  <inkml:trace contextRef="#ctx0" brushRef="#br0" timeOffset="107427.66">28204 9051 593 0,'0'0'800'0,"0"0"-771"16,-8-85 26-16,8 78 98 15,0 7-4-15,0 0-73 16,-1 38-53-16,-1 34-22 16,1 35 9-16,-2 30 4 15,1 8-11-15,-5-1 6 0,0-1-9 16,-5-13 0-16,-6-8 2 15,-3-12-1-15,-2-15-1 16,0-15 2-16,-1-16-2 16,2-13-1-16,2-15-15 15,2-9-5-15,6-9-25 16,2-6-50-16,4-9-82 16,6-3-132-16,0-20-253 15</inkml:trace>
  <inkml:trace contextRef="#ctx0" brushRef="#br0" timeOffset="107842.87">27738 9801 1084 0,'0'0'48'15,"0"0"-48"-15,0 0-3 16,0 0 3-16,0 0 21 16,0 0-21-16,-6-1 15 15,6 1 54-15,0 10 34 16,0 7 19-16,2 7-22 16,10 8-46-16,12 7 17 15,7 9 0-15,10 10-16 0,9 9-6 16,10 2-18-16,4 0-1 15,0-10-6-15,-7-13 10 16,-14-18-1-16,-13-16 3 16,-9-12-36-16,-4-1 0 15,6-28 0-15,7-15 0 16,7-12 0-16,8-10 0 16,9 2 0-16,2 6 0 15,4 9-69-15,-5 10-58 16,-4 15-84-16,-7 17-59 15,-8 7-162-15</inkml:trace>
  <inkml:trace contextRef="#ctx0" brushRef="#br0" timeOffset="110014.8">14058 15338 620 0,'0'0'225'0,"0"0"-181"16,0 0 62-16,0 0 53 15,0 0-42-15,0 0-44 16,0 0-15-16,-14 0-10 15,14 0 2-15,0 0 31 16,0 0-24-16,5 0 1 16,14-1-13-16,20-2-18 15,20 1-7-15,28-5-1 16,30 1 4-16,27-5 6 0,26-3-7 16,23-1-8-16,18-1-1 15,22 3 6-15,15-1-1 16,5 1-2-16,-3 0-8 15,-19 3 5-15,-35 3 25 16,-44 1-11-16,-42 2-27 16,-36 1 0-16,-31 2 0 15,-17-1 0-15,-17 1 0 16,-8 1 0-16,-1 0 0 16,0 0 0-16,0 0 0 15,0-1 0-15,-4 1 0 16,-1 0 0-16,1 0 0 0,-3 0 0 15,-1 2 0 1,0 8-39-16,1-1-31 0,-5 2-51 16,-5 2-48-16,-11 0-145 15,-9-5-262-15</inkml:trace>
  <inkml:trace contextRef="#ctx0" brushRef="#br0" timeOffset="111027.83">13946 15480 1014 0,'0'0'203'0,"0"0"-106"15,0 0 53 1,0 0-44-16,0 0-11 0,0 0-21 16,-64-101-9-16,62 62 4 15,2-10-9-15,0-13-13 16,3-17-15-16,4-17-9 15,-7-13-11-15,0-4-12 16,0 8 0-16,-5 16 0 16,-1 16 0-16,1 11 0 15,2 11 0-15,3 7 0 16,0 2 0-16,0 1 0 16,0-4 0-16,0-6 0 0,0-2 0 15,6-1 0 1,3 5 0-16,6 2 0 0,7 5 0 15,8 1 0 1,11 3 0-16,11-1 0 0,12 0 0 16,14 3 0-16,17 0 0 15,15-1 0-15,14 3 0 16,16 5 0-16,14 0 0 16,17 4 0-16,14 0 0 15,6 0 0-15,-1-1 0 16,-13-3 0-16,-14-3 0 15,-11 1 0-15,-18-2 0 16,-16 0 0-16,-24 2 0 0,-22 7 0 16,-20 6 0-1,-18 7 0-15,-13 8 0 0,-6 3 0 16,6 3 0-16,10 26 0 16,11 19 0-16,13 25 0 15,3 20 0-15,-1 31 0 16,-7 22 0-16,-12 16 0 15,-14 9 0-15,-20 2 0 16,-4-2-9-16,-27-4-37 16,-20 0-53-16,-11-13-27 15,-6-12-43-15,-4-22-24 16,9-31-254-16</inkml:trace>
  <inkml:trace contextRef="#ctx0" brushRef="#br0" timeOffset="114117.48">20102 17316 1321 0,'0'0'72'0,"0"0"0"15,0 0-50-15,0 0 34 16,-30-77-10-16,-9 57-5 15,-9 0 24-15,-3 2-38 16,-2 5-10-16,7 5-10 0,11 7-7 16,14 1-4-16,11 3-7 15,9 21-12-15,1 11 6 16,0 12 5-16,10 4-4 16,8 4 5-16,12-1 10 15,7-3-1-15,8-7 2 16,4-8 1-16,0-8 5 15,-4-9-2-15,-9-8 16 16,-8-5 5-16,-10-3 4 16,-6-3 3-16,-9 0-8 15,-3 0-18-15,0 3-6 16,-16 2-7-16,-17 6 3 16,-14-2 2-16,-9 2-13 15,-3-2-12-15,1 5-7 0,9 2-10 16,10 0-29-1,11 4-35-15,10 0-38 0,12 0-46 16,6-9-62-16,0-5-130 16</inkml:trace>
  <inkml:trace contextRef="#ctx0" brushRef="#br0" timeOffset="114592.32">20421 17268 1307 0,'0'0'11'16,"101"-69"-11"-16,-49 39 0 15,-1 9 9-15,0 5 36 16,-7 7 6-16,-6 9 3 15,-8 0-33-15,-4 0 1 16,-4 9-5-16,-5 19-10 16,-1 17-7-16,-8 15 1 15,-8 8 0-15,0 5 0 16,-10 2-1-16,-16-5-1 16,-9-7 1-16,-6-10-2 15,-4-15 2-15,-7-14-2 16,-4-17-4-16,-5-7-5 15,-7-16 11-15,-3-23 3 0,1-8 1 16,6-2-4-16,10 0 0 16,18 3 3-16,17 8-2 15,16 5 3-15,3 3-1 16,15 4 3-16,14 3-6 16,6 4 0-16,4 5-7 15,-2 6-15-15,-2 3-41 16,-9 4-127-16,-10 1-135 15,-8 0-331-15</inkml:trace>
  <inkml:trace contextRef="#ctx0" brushRef="#br0" timeOffset="116032.76">15358 16302 974 0,'0'0'114'0,"0"0"-65"16,88-26 53-16,-49 21-1 16,7 0-40-16,8 5-18 15,15 0-16-15,13 0-1 16,14 0-9-16,18 0 7 16,25 0-6-16,25 0 9 15,28 4-1-15,23-3 6 0,16 1 7 16,14-1 9-16,10 2-29 15,-1 0-1-15,2 3 11 16,-16 3-3-16,-13 1-2 16,-12 2-11-16,-13 3-11 15,-3 0 10-15,-4 5-4 16,-5 4 1-16,-10 1-2 16,-5 4-7-16,-13-1-7 15,-11-1 7-15,-15-3 1 16,-17-4-1-16,-18-2 1 15,-14-4-1-15,-17-4 0 16,-6-3 7-16,-4-5-4 0,0 1-3 16,2-3 0-16,1 0-1 15,0 0-2-15,1 3 1 16,-2 3-1-16,0-1-4 16,-7 1 5-16,-6 0 2 15,-13-1-1-15,-8 2 1 16,-8-2-2-16,-4 3 0 15,-3 5-6-15,4 2-2 16,2 4-1-16,1 4 5 16,-1 1 2-16,0 2 4 15,-4 4-6-15,-6 3 0 16,-3 1-2-16,-6 8-6 16,0 4 7-16,0 6 2 15,0 9-2-15,-6 9-3 0,3 8-8 16,3 6 5-16,0-3 4 15,0-2 3-15,0-6-2 16,0-4-1-16,0-9 3 16,0-6 0-16,-24-8 2 15,-8-2 0-15,-13-3 4 16,-14-2-3-16,-11-3 2 16,-13-1 1-16,-14-4-1 15,-19-4 2-15,-25-10 0 16,-20-8-1-16,-28-9 0 15,-25 0 0-15,-23 0 0 16,-30 0 0-16,-25 0 2 16,-18 0 0-16,-17 14-2 0,-7 10 0 15,4 2 3 1,7 1-3-16,14-4-1 0,20-8 1 16,22-8 0-16,19-7 1 15,20 0-1-15,22-17-2 16,25-8 2-16,25-3 3 15,24-5 3-15,25-3-2 16,21 0 16-16,17 0 22 16,12-3 10-16,1 1-3 15,1-1-18-15,1-8-4 16,-3-3-8-16,2-8-4 16,3-15 1-16,5-9-4 0,6-12-1 15,10-7-3-15,9 1 0 16,9 12-2-16,7 18-4 15,6 17-1-15,0 12-2 16,12 5-3-16,13 0-30 16,11 2-54-16,12 3-62 15,10-1-62-15,11-5-115 16,8-4-149-16</inkml:trace>
  <inkml:trace contextRef="#ctx0" brushRef="#br0" timeOffset="116714.61">21942 17609 562 0,'0'0'0'0,"0"0"-298"15</inkml:trace>
  <inkml:trace contextRef="#ctx0" brushRef="#br0" timeOffset="118558.72">23334 16973 1352 0,'0'0'98'16,"0"0"-45"-16,0 0 109 15,0 0-6-15,0 0-93 16,0 0-40-16,62 72-14 16,-48-27-9-16,-5 11 2 0,-3 3 0 15,-6 1-3 1,0-6 1-16,0-7-11 0,0-10-15 16,-6-10-19-16,0-12-21 15,3-6-13-15,0-9 11 16,2 0 56-16,-1-24 12 15,0-12 9-15,2-17 14 16,0-10 56-16,0-3-10 16,16-4-1-16,9 5-27 15,8 8 6-15,11 7-5 16,8 4-15-16,7 5 3 16,5 5-30-16,-3 8 0 0,-4 5 0 15,-3 8 0-15,-7 6 0 16,-8 8 0-16,-8 1 0 15,-7 0 0-15,-6 12 0 16,-6 13 0-16,-9 5 0 16,-3 13 0-16,0 5-6 15,-19 0-20-15,-4 8 1 16,-2-5-17-16,-2-2-3 16,3-3 24-16,5-15-26 15,8-14 21-15,4-6 19 16,5-11 7-16,2 0 1 15,0 0 11-15,6-11 13 16,13-6-12-16,11-3 0 16,8-1 19-16,5 4-4 15,3 0 3-15,-2 5-9 0,-4 1 4 16,-8 7-10-16,-7 4-12 16,-2 4 0-16,1 21-4 15,1 18-4-15,5 12 3 16,-1 12 1-16,-7 5 0 15,-10-1-1-15,-12 3 0 16,-21-9-1-16,-34-8-4 16,-17-14-6-16,-17-14 4 15,-8-16-25-15,4-10-23 16,10-3-23-16,17 0-53 16,17-9-74-16,22-7-62 15,27-3-363-15</inkml:trace>
  <inkml:trace contextRef="#ctx0" brushRef="#br0" timeOffset="118828.36">24821 17173 1258 0,'0'0'195'0,"0"0"-176"16,0 0 51-16,0 0 26 0,0 0-35 15,27 95-43-15,-24-33-6 16,-3 4-10-16,0 4-2 16,0 3 0-16,-6-8-9 15,0-4-74-15,3-13-153 16,3-24-230-16</inkml:trace>
  <inkml:trace contextRef="#ctx0" brushRef="#br0" timeOffset="119192.94">24781 17287 1090 0,'0'0'223'16,"43"-130"-118"-16,-4 76 33 0,4 5 46 15,6 9-72-15,0 4-58 16,-4 6-5-16,-3 6-17 15,-6 2-13-15,-8 6-13 16,-4 5 6-16,-3 2-10 16,0 5-2-16,-3 3 1 15,4 1-4-15,3 0-2 16,4 13 4-16,4 16-6 16,-2 12-4-16,0 12 8 15,-7 3 2-15,-9 7-3 16,-13 2 4-16,-2-5-1 15,-26-2-8-15,-23-14 0 16,-14-8-10-16,-7-9-8 16,-4-10-5-16,5-7-24 15,14-7-9-15,14-3-29 0,16 0 16 16,19 0-50-16,6-3 44 16,20-3-41-16,26 2-186 15,16 0-6-15,12 1-171 16</inkml:trace>
  <inkml:trace contextRef="#ctx0" brushRef="#br0" timeOffset="119457.69">26013 17522 75 0,'0'0'882'0,"0"0"-824"15,0 0 42-15,0 0 74 0,0 0 13 16,0 0-10-16,-6-36-80 16,46 26-51-16,15 0-20 15,11 0-5-15,7 3-6 16,3 0-11-16,-1 3-4 16,-1 4 0-16,-4 0-35 15,-1 0-91-15,-2 0-63 16,-4 4-157-16,-7 1-293 15</inkml:trace>
  <inkml:trace contextRef="#ctx0" brushRef="#br0" timeOffset="119913.59">27209 17004 1563 0,'0'0'63'15,"0"0"-63"-15,0 0-52 16,0 0 49-16,0 0-13 16,-88 20 16-16,49 12 1 0,-3 3 1 15,-2 2-1-15,7 3-2 16,8-3 0-16,13-1-5 15,16 0-22-15,3-5-2 16,32-3 13-16,17-6 17 16,10-6 5-16,3-4 2 15,0-4 18-15,-4-8 9 16,-9 0 9-16,-10 0 19 16,-14 0 16-16,-14 0-30 15,-9 0-21-15,-5 3-27 16,0 13-19-16,-7 9 13 15,-9 13 6-15,-8 6 4 16,-3 1-4-16,-3-3 0 0,-3-4-22 16,2-9-22-1,-2-9-37-15,0-13-55 0,5-7-59 16,6 0-95-16,14-22-156 16</inkml:trace>
  <inkml:trace contextRef="#ctx0" brushRef="#br0" timeOffset="120403.57">27785 17142 742 0,'0'0'67'16,"0"0"-37"-16,0 0 69 16,0 0 90-16,0 0-78 15,86-80-24-15,-62 72-3 16,1 2-20-16,1 1 13 16,-4 4-41-16,2 1-7 15,-2 0-8-15,1 3-15 16,-2 17-6-16,1 11-3 15,0 13 1-15,-6 6-1 16,-6 4 3-16,-10 1-2 16,0-2-1-16,-17-8-5 0,-11-8-6 15,-8-10-25 1,-6-13-3-16,-5-14 8 0,-2 0-4 16,1-23 11-16,3-12 10 15,6-8-11-15,10-12-2 16,9-6 5-16,13 2 14 15,7 6 11-15,1 6 1 16,22 13 4-16,6 8-2 16,4 7-3-16,3 13-5 15,1 6-74-15,5 0-216 16,0 17-138-16</inkml:trace>
  <inkml:trace contextRef="#ctx0" brushRef="#br0" timeOffset="121245.17">28210 16748 529 0,'0'0'155'0,"0"0"-14"16,0 0 35-16,0 0-13 15,0 0-82-15,0 0-44 16,82 5-26-16,-32-5-4 16,5 2-1-16,1 0 7 0,2 3 29 15,3-1-8-15,7 7-6 16,4 3 7-16,-1 6 4 16,-6 7-7-16,-5 12-12 15,-12 6-13-15,-14 11-7 16,-10 14-1-16,-12 15-1 15,-6 14 2-15,-6 7 0 16,0 5 0-16,0-4 0 16,0-3 0-16,-5-7-1 15,-2-13 1-15,-1-14 0 16,-6-21 0-16,-5-14 0 16,-9-13-4-16,-10-11-1 0,-12-8 5 15,-13-3 7 1,-11 0 2-16,-7 0-6 0,-5 0-3 15,1 0-17-15,-3 16-99 16,-2 4-113-16,11 3-241 16</inkml:trace>
  <inkml:trace contextRef="#ctx0" brushRef="#br0" timeOffset="122107.93">23737 16549 1138 0,'0'0'66'16,"0"0"-45"-16,-84-41-16 0,45 34 25 15,-5 3 1-15,0 2-3 16,-8 1-11-16,-7 1-10 16,-10 0 0-16,-6 0 6 15,1-1-4-15,10 1-3 16,16 0 2-16,17 0-3 15,16 0 3-15,8 0 0 16,7 0 16-16,0 0 71 16,0 0-16-16,0 0-28 15,0 2-9-15,0 7-20 16,0 14-15-16,0 14-7 16,0 19 1-16,0 20-3 0,-3 14 2 15,-8 19 0-15,-4 15-1 16,-6 9-1-16,0 0 2 15,0-2 0-15,2-8-1 16,7-11-5-16,5-7 6 16,7-11-2-16,0-8 5 15,0-12-5-15,10-18 2 16,-1-18-3-16,-2-19-10 16,5-15 12-16,8-4 1 15,17 0 14-15,25-10-7 16,29-3-4-16,32-1-3 15,32 5-93-15,33-11-280 16,31-16-817-16</inkml:trace>
  <inkml:trace contextRef="#ctx0" brushRef="#br1" timeOffset="-89052.64">22968 15420 1038 0,'0'0'148'0,"0"0"-42"15,0 0 18-15,0 0 0 0,-86 5-36 16,78-5-14 0,4 0 10-16,3 0-21 0,1 0 28 15,3 0-31-15,27 1-39 16,19 2-6-16,19 2-8 16,30 5-3-16,21-1-4 15,19 2 0-15,19 2 0 16,16 1 0-16,16 3 0 15,20 3 0-15,12 4 0 16,1 3 0-16,-1 2 0 16,-2 3 0-16,-4 1 0 15,0-1 0-15,1 1 0 0,-9-6 0 16,-7-6 0 0,-7-7 0-16,-7-6 0 0,-7-5 0 15,-8-3 0-15,-3 0 0 16,-13 2 0-16,-6 4 0 15,-7 2 0-15,-9 5 0 16,-3 2 0-16,-3 4 0 16,-3 1 0-16,-3 0 0 15,-3-1 0-15,0-3 0 16,-6-4 0-16,-4-4 0 16,-6-2 0-16,-13-3 0 15,-8-2 0-15,-14-1 0 16,-10 0 0-16,-8 0 0 15,-9 0 0-15,-7 0 0 16,-5 0 0-16,-2 0 0 0,-5 0 0 16,3 0 0-1,-2-6 0-15,-3-1 0 16,-1-7-17-16,-3-2-65 16,-3-6-8-16,-3 2-8 0,0 5 14 15,-2 3 51-15,8 10 6 16,5 2 11-16,5 0 5 15,2 2 2-15,-2 6 6 16,-7-3 3-16,-5-2 0 16,-5-3 1-16,-4 0 0 15,-1 0 3-15,2 0-3 16,2 4-1-16,-1 3 0 16,2 2-1-16,-1 1 1 15,-1-3 0-15,0-2 9 0,-1-2 20 16,-2-3 25-16,3 2 17 15,3-2 8-15,5 0-23 16,3 0-17-16,5 0-22 16,2-2-9-16,1-9 5 15,2-5-4-15,-3-5-5 16,2-6 5-16,-4-6-4 16,-3-7 1-16,-5-2 10 15,-4-1-5-15,-3-6-8 16,-5 2 2-16,1 1-3 15,2 1 2-15,2 0-3 16,3-3-2-16,1-5 3 16,-2-9-6-16,-6-11 7 0,-3-19-4 15,-5-15 1-15,-21-13 0 16,-13-2-2-16,-10 4-2 16,-4 8 4-16,0 10 0 15,5 6-2-15,8 12 2 16,10 7 0-16,9 11 2 15,6 10 1-15,5 8 0 16,5 12 0-16,4 9 3 16,1 13 0-16,0 7-6 15,0 3 0-15,0 2 0 16,0 0 0-16,0 0 0 16,0 0 0-16,0 0 0 0,-3 0 0 15,-14 2-3-15,-21 2 0 16,-30-4 3-16,-35 0 0 15,-41-16 3-15,-35-18 0 16,-41-12-3-16,-34-4 0 16,-22-4 0-16,-20-3 0 15,-8-2 0-15,-6 0 0 16,-1 0 0-16,4 6 0 16,9 4 0-16,11 5 0 15,14 6 0-15,17 7 0 16,24 4-10-16,30 12 6 15,27 6 4-15,28 6 6 16,26 3-5-16,25 0-1 0,26 0 4 16,17 0-4-1,11 0 3-15,0 0-3 0,-3 0 0 16,-5 0 0-16,-7 0 0 16,-2 0 0-16,0 0 0 15,-6 0 0-15,-1 3 0 16,-4-1 0-16,-2 0 0 15,1 1 0-15,5-3 0 16,9 2 0-16,9-2 0 16,7 3 0-16,5-1 0 15,5 1 0-15,1 3 0 16,3 0 0-16,2 1 0 0,5 2 0 16,1 3 0-1,4 1 0-15,0 1 0 0,3 0 0 16,2 0 0-16,-1-3 0 15,3 0 0-15,-2 0 0 16,1 1 0-16,-1 0 0 16,-2 7 0-16,-2 3 0 15,-2 12 0-15,0 15 0 16,-4 13 0-16,7 33 0 16,-2 25 0-16,1 30 0 15,0 24 0-15,-5 11 0 16,-3 2 0-16,-3-2 0 15,-5-10 0-15,5-15 0 0,7-20 0 16,10-17 0 0,8-23 0-16,0-19 0 0,6-17 0 15,9-20 0-15,6-8 0 16,6-11 0-16,1-4 0 16,0-4 0-16,-5-1 0 15,-4-5 0-15,-5 0 0 16,-5-2 0-16,-3-3 0 15,-2-4 0-15,-1 0 0 16,-1-1 0-16,1 3 0 16,2 4 0-16,5 7 0 15,6 8 0-15,13 6 0 0,10 3 0 16,9-6 0-16,-2-15 0 16,-8-11-285-16,-11-26-557 15</inkml:trace>
  <inkml:trace contextRef="#ctx0" brushRef="#br1" timeOffset="-88293.14">24632 13789 1126 0,'0'0'205'0,"0"0"-73"15,0 0 14-15,0 0-2 16,0 0-52-16,0 0-25 16,0-9-11-16,0 9-22 15,0 16-11-15,5 22-10 16,7 16-4-16,9 13-9 15,0 4 0-15,8 3 0 0,-1-3 0 16,3-1 0 0,-1-10 0-16,-3-9 0 0,-6-19 0 15,-9-15 0-15,-8-10 0 16,-2-7 0-16,2 0 0 16,13-28 0-16,16-27 0 15,28-27 0-15,27-27 0 16,28-14 0-16,21-8 0 15,11-3 0-15,3 14 0 16,-10 16 0-16,-15 15 0 16,-15 16 0-16,-18 18 0 15,-23 13 0-15,-18 16 0 0,-22 12 0 16,-18 8 0 0,-7 4 0-16,-5 2 0 0,0 0 0 15,0 0 0-15,0 0-295 16,0 10-429-16</inkml:trace>
  <inkml:trace contextRef="#ctx0" brushRef="#br1" timeOffset="-87881.45">24961 13421 599 0,'0'0'944'0,"0"0"-739"0,0 0-109 16,0 0 47-16,0 0-83 15,0 0-60-15,-7 0 0 16,7 2 0-16,0 11 0 16,1 13 0-16,19 13 0 15,9 16 0-15,9 12 0 16,11 9 0-16,6 10 0 15,7 1 0-15,0-6 0 16,-5-15 0-16,-10-23 0 16,-14-18 0-16,-14-16 0 15,-5-9 0-15,1 0 0 16,7-30 0-16,14-18 0 0,13-17 0 16,13-8 0-16,13 1 0 15,6 4 0-15,9 12 0 16,1 12 0-16,1 13 0 15,8 19 0-15,4 12 0 16,11 29-406-16,7 18-356 16</inkml:trace>
  <inkml:trace contextRef="#ctx0" brushRef="#br1" timeOffset="-86423.95">26535 14795 1119 0,'0'0'431'0,"0"0"-350"15,97-80-23-15,-40 49 67 16,8-2-12-16,7 0-49 16,-2 2-31-16,-3 3-18 15,-3 2-7-15,-4 2-8 0,-7 4 0 16,-3 3 0 0,-7 4 0-16,3 6 0 0,4 7 0 15,9 0 0-15,8 2 0 16,8 12 0-16,3 3 0 15,2 7 0-15,-1 3 0 16,-1 7 0-16,2 4 0 16,-4 4 0-16,0 7 0 15,-4 6 0-15,-6 2 0 16,-10 1 0-16,-8-1 0 16,-17 10 0-16,-17 11 0 15,-14 10 0-15,-2 10 0 16,-35 3 0-16,-15 2 0 15,-15 1 0-15,-13-1 0 16,-9-8 0-16,-11-10 0 0,-8-17 0 16,-9-21 0-16,-9-22 0 15,-9-24 0-15,-13-11 0 16,-4-36 0-16,0-22 0 16,7-19 0-16,14-11-21 15,20-11 14-15,22-4 7 16,25-11 0-16,24-6 5 15,26-4-5-15,14-3 7 16,21 6-3-16,24 8 8 16,17 5-12-16,14 9 0 15,14 11 0-15,5 16 0 16,7 15 0-16,2 25-3 0,-1 19-85 16,-7 20-82-16,-8 6-99 15,-14 32-117-15,-5 14-173 16</inkml:trace>
  <inkml:trace contextRef="#ctx0" brushRef="#br1" timeOffset="-85719.38">28074 13311 797 0,'0'0'184'15,"0"0"41"-15,0 0-74 16,0 0-1-16,0 0-61 15,0 0 16-15,30-34-44 16,-30 34-60-16,-16 14 1 0,-22 21-4 16,-17 19 3-16,-14 18-1 15,-5 10 5-15,-5 7 1 16,1 1-3-16,5 5 1 16,7-1 2-16,7-4-3 15,10-8-3-15,13-16 0 16,9-14 0-16,10-15-1 15,6-14 1-15,5-12 3 16,4-4-3-16,2-5-8 16,-1-2-10-16,-1 0-91 15,1-2-110-15,1-17-142 16,0-7-553-16</inkml:trace>
  <inkml:trace contextRef="#ctx0" brushRef="#br1" timeOffset="-85306.62">27133 13819 1136 0,'0'0'244'0,"0"0"-189"15,0 0 11-15,0 0 86 16,0 0-6-16,0 0-82 15,-22-43-31-15,22 43-7 16,0 0-2-16,0 0-16 16,0 0-8-16,0 6-9 0,0 12 0 15,-2 12 9-15,2 12 1 16,0 12 0-16,6 4 6 16,16 1 1-16,7-6 2 15,4-3-2-15,2-6 8 16,1-5-4-16,-3-13 10 15,-6-9-5-15,-2-6-8 16,2-10-9-16,4-1 0 16,7-7 0-16,9-18 0 15,5-6 0-15,6-5 0 16,5 1 0-16,7 2-7 16,4 7-108-16,5 11-110 0,1 15-168 15,-5 3-293-15</inkml:trace>
  <inkml:trace contextRef="#ctx0" brushRef="#br1" timeOffset="-68013.88">22571 14514 168 0,'0'0'710'0,"-14"-132"-635"15,12 58 11-15,2 1 23 16,11-2-16-16,29 1-2 16,23-1-19-16,24 0-28 15,20 5-38-15,12 7 7 16,11 10-2-16,5 10-8 15,-3 12 1-15,-1 9-4 16,-4 14-4-16,-14 8 4 16,0 8 2-16,-4 22 14 15,2 16-12-15,1 15 2 0,-2 14-5 16,-6 14 1-16,-11 12 3 16,-13 14 4-16,-17 14-7 15,-20 8-2-15,-14 8 1 16,-16 10-1-16,-13 5 2 15,-3 2-2-15,-34-1 1 16,-20-12-2-16,-19-20 0 16,-15-19 0-16,-19-25-4 15,-16-24-3-15,-13-27 3 16,-14-22 0-16,-9-13-19 0,-9-42 11 16,-8-22 0-16,-3-23 7 15,0-23-5-15,14-15-5 16,27-17 16-16,30-18 0 15,36-10 6-15,35-9 23 16,29-2-10-16,11 7 7 16,42 9 13-16,26 12 18 15,24 20-19-15,20 25 3 16,10 22-3-16,7 26-10 16,0 19-7-16,-7 16-18 15,-11 15-3-15,-12 11-14 16,-18 2-1-16,-15 27-84 15,-17 16-48-15,-21 16-129 16,-15 12-128-16</inkml:trace>
  <inkml:trace contextRef="#ctx0" brushRef="#br1" timeOffset="-67522.29">23406 13799 1105 0,'129'-31'16'0,"7"9"67"16,-2 6-21-16,2 10 51 0,-3 6-27 15,-8 3-32 1,-6 25-37-16,-4 17-12 0,-7 14 1 15,-7 16-6-15,-7 16-1 16,-12 16-3-16,-10 16 3 16,-10 18-3-16,-13 13 2 15,-23 7 1-15,-23 7-2 16,-20-2 2-16,-47-2 1 16,-34-14 1-16,-42-15 2 15,-33-18-3-15,-32-26 0 16,-23-21-4-16,-9-29-1 15,-11-23-2-15,-2-18-9 16,-1-44-36-16,17-28-9 0,31-27 18 16,45-16 36-16,48-12 7 15,46-15 5-15,35-12 36 16,29-2 22-16,21-2-21 16,36 10-14-16,20 8-28 15,22 11-13-15,10 20-61 16,7 17-52-16,-1 29-29 15,-12 27-145-15,-11 26-155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64BC-0140-C1AA-1B22-82CACEBE5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C1396-2AD7-B620-9E01-4D341D875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FAF9-8580-5DF5-5405-F23CCAD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CA40-02A8-4652-34A9-6F79A2DD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9B309-BC4F-228D-B9CB-52DA7C23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6815-E38D-60BF-FD15-BD46B7DB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B3D17-F170-1360-5DA3-256B2A93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FAF0-D4EB-406C-E687-C852A67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27256-FB1D-813C-08D0-7F98F49B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6ACE-77A2-C36A-40EE-B85A39D4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8B601-D33C-0776-775D-A935946AF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8CEC7-6AD8-9B43-F2C4-4F0E2E5A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F019-B6B3-D680-A89F-9F338693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0520-4AD1-8A4D-7512-EF8079C2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87E-AE04-B737-0A43-66306703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3EDE-F91B-3B24-CF79-F68076F3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EE37-E6C8-B18B-A8B9-E739A51F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7C90-D70A-1445-760B-86D74702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2129-1342-99D4-D4E0-ED195C8C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C221-0FF0-40FB-AE5F-96DD0A86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9F9A-4840-FAEF-F2AA-CD0145D4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6BA11-7214-7851-ACFF-0B92E89A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AD9F-E7BD-1764-21B0-FD397F79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7823-288F-06A7-5402-C3358A37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D27C-516D-91E9-95C9-3579A52C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50C7-B3EE-FD7D-CA51-1151926B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18E1-1419-4536-3364-7C3CDDE3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7CC1B-6848-2E3F-2246-409BAA99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C953-C58C-FC41-579B-6010D89F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6D54-BD1A-4F5F-1E3E-69888807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4765-8C80-B574-09D9-218A3A1D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E920-BABB-C04A-7DDB-84C1D326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5264-F026-0E6E-868F-FCC46CBC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CD935-AA82-A78A-6221-B32785F3B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6676-AD75-424C-58CC-D057A4A34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1FE82-0C9A-505D-CEEF-BB4779138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046A7-9257-3FA0-3203-1D9CCD09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72696-67F7-E185-8835-7FAC23DE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7B51C-377C-FC0C-9A4A-F507C034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8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63C0-896F-9869-4F22-395935A5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D3F70-D6DD-C85A-2A74-330E0AEE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632E7-A577-9D5A-F527-C939F556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F25EF-1CD0-685D-5979-EEB2722E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17FDC-48BD-7082-C566-550E4E97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3CE75-3035-7742-4D9B-1780991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E7216-5B8C-C780-AC45-D4D7D6B1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B17D-6F6D-E730-B334-34D807A9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1E45-7550-144F-A5BE-F18A1D85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5F736-F74B-4EB2-DDB6-8A6C02917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EAC8-ACBE-EC8E-6D2D-ED494477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05D4F-EA7A-075A-AA55-4270E1AA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27A3-6C80-83D9-866C-205812CC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BD31-9264-6B43-0CCF-C07CEA86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EF6B1-24BD-8690-8C38-A8BD6B31D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5C8B-FCDC-A944-26B9-E08F880C8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7BA4-45FD-6745-CF4D-59BA3A60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91380-34FE-7773-1B24-95C83C17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DB82-AF2F-DA3E-20EA-39CDA7E3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D2B3E-BFA7-0805-7016-1271074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0510-2D03-E9BD-ABB0-905F3FD1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F70B-F8E0-9107-D744-B4F7AA704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E2B6-D749-413D-91F7-9F9D77F956C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50672-02EB-30C8-A58B-53F7DBAAD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9E3A-65A9-1345-7A9C-00CE42A62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6CDE-AFA5-4CBA-9985-B6087860A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CD7-2865-F7B8-E8DF-94DA2CC4F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ICG Offline Part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7A9EA-AA71-08AE-361F-336322D78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Nafis</a:t>
            </a:r>
            <a:r>
              <a:rPr lang="en-US" dirty="0"/>
              <a:t> </a:t>
            </a:r>
            <a:r>
              <a:rPr lang="en-US" dirty="0" err="1"/>
              <a:t>Tahmid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0EA875-9C4A-0828-DB2C-BB218F815825}"/>
                  </a:ext>
                </a:extLst>
              </p14:cNvPr>
              <p14:cNvContentPartPr/>
              <p14:nvPr/>
            </p14:nvContentPartPr>
            <p14:xfrm>
              <a:off x="438120" y="713880"/>
              <a:ext cx="9792000" cy="427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0EA875-9C4A-0828-DB2C-BB218F815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704520"/>
                <a:ext cx="9810720" cy="42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BFB9EB-E823-4FB8-4520-307A778887BC}"/>
                  </a:ext>
                </a:extLst>
              </p14:cNvPr>
              <p14:cNvContentPartPr/>
              <p14:nvPr/>
            </p14:nvContentPartPr>
            <p14:xfrm>
              <a:off x="326880" y="918720"/>
              <a:ext cx="11129760" cy="567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BFB9EB-E823-4FB8-4520-307A778887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520" y="909360"/>
                <a:ext cx="11148480" cy="56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A007E6-13F4-13E2-E16E-A81C1AB0CC41}"/>
                  </a:ext>
                </a:extLst>
              </p14:cNvPr>
              <p14:cNvContentPartPr/>
              <p14:nvPr/>
            </p14:nvContentPartPr>
            <p14:xfrm>
              <a:off x="1035000" y="1611000"/>
              <a:ext cx="782280" cy="226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A007E6-13F4-13E2-E16E-A81C1AB0CC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601640"/>
                <a:ext cx="801000" cy="22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5D538E-1AF0-D484-3CF6-DCC21CCFF1FB}"/>
                  </a:ext>
                </a:extLst>
              </p14:cNvPr>
              <p14:cNvContentPartPr/>
              <p14:nvPr/>
            </p14:nvContentPartPr>
            <p14:xfrm>
              <a:off x="533160" y="878760"/>
              <a:ext cx="439920" cy="4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5D538E-1AF0-D484-3CF6-DCC21CCFF1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800" y="869400"/>
                <a:ext cx="458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737E13-551F-B3E8-B9CF-57265BA96AFE}"/>
                  </a:ext>
                </a:extLst>
              </p14:cNvPr>
              <p14:cNvContentPartPr/>
              <p14:nvPr/>
            </p14:nvContentPartPr>
            <p14:xfrm>
              <a:off x="389520" y="1144800"/>
              <a:ext cx="7480440" cy="569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737E13-551F-B3E8-B9CF-57265BA96A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160" y="1135440"/>
                <a:ext cx="7499160" cy="57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32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82789C-A051-8AAD-C925-CB9D07715EDC}"/>
                  </a:ext>
                </a:extLst>
              </p14:cNvPr>
              <p14:cNvContentPartPr/>
              <p14:nvPr/>
            </p14:nvContentPartPr>
            <p14:xfrm>
              <a:off x="1590840" y="741240"/>
              <a:ext cx="9308160" cy="230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82789C-A051-8AAD-C925-CB9D07715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480" y="731880"/>
                <a:ext cx="9326880" cy="23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0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DC1C8C-761D-DEB3-E2FF-E046403DBD11}"/>
                  </a:ext>
                </a:extLst>
              </p14:cNvPr>
              <p14:cNvContentPartPr/>
              <p14:nvPr/>
            </p14:nvContentPartPr>
            <p14:xfrm>
              <a:off x="826200" y="849600"/>
              <a:ext cx="10528200" cy="565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DC1C8C-761D-DEB3-E2FF-E046403DBD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840" y="840240"/>
                <a:ext cx="10546920" cy="56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00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B8FC06-F070-2591-AA1A-F5F98D1837D6}"/>
                  </a:ext>
                </a:extLst>
              </p14:cNvPr>
              <p14:cNvContentPartPr/>
              <p14:nvPr/>
            </p14:nvContentPartPr>
            <p14:xfrm>
              <a:off x="1184040" y="854280"/>
              <a:ext cx="10735920" cy="285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B8FC06-F070-2591-AA1A-F5F98D1837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680" y="844920"/>
                <a:ext cx="10754640" cy="28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9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EE5435-0C97-970A-ABD4-ADCDBCEBC101}"/>
                  </a:ext>
                </a:extLst>
              </p14:cNvPr>
              <p14:cNvContentPartPr/>
              <p14:nvPr/>
            </p14:nvContentPartPr>
            <p14:xfrm>
              <a:off x="1633320" y="714240"/>
              <a:ext cx="9942480" cy="582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EE5435-0C97-970A-ABD4-ADCDBCEBC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960" y="704880"/>
                <a:ext cx="996120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65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44FD98-314B-2C5C-5978-390AA9357398}"/>
                  </a:ext>
                </a:extLst>
              </p14:cNvPr>
              <p14:cNvContentPartPr/>
              <p14:nvPr/>
            </p14:nvContentPartPr>
            <p14:xfrm>
              <a:off x="1587600" y="983880"/>
              <a:ext cx="9087480" cy="421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44FD98-314B-2C5C-5978-390AA93573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8240" y="974520"/>
                <a:ext cx="9106200" cy="42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26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D1AF28-3A06-927B-8CD4-A3EE97269C20}"/>
                  </a:ext>
                </a:extLst>
              </p14:cNvPr>
              <p14:cNvContentPartPr/>
              <p14:nvPr/>
            </p14:nvContentPartPr>
            <p14:xfrm>
              <a:off x="390600" y="614520"/>
              <a:ext cx="11742120" cy="568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D1AF28-3A06-927B-8CD4-A3EE97269C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240" y="605160"/>
                <a:ext cx="11760840" cy="57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50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81E58A-9C39-7E9C-96E7-ACC4DE019049}"/>
                  </a:ext>
                </a:extLst>
              </p14:cNvPr>
              <p14:cNvContentPartPr/>
              <p14:nvPr/>
            </p14:nvContentPartPr>
            <p14:xfrm>
              <a:off x="749880" y="804240"/>
              <a:ext cx="9440640" cy="278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81E58A-9C39-7E9C-96E7-ACC4DE0190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520" y="794880"/>
                <a:ext cx="9459360" cy="28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01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ICG Offline Part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 Offline Part - 1</dc:title>
  <dc:creator>User</dc:creator>
  <cp:lastModifiedBy>User</cp:lastModifiedBy>
  <cp:revision>1</cp:revision>
  <dcterms:created xsi:type="dcterms:W3CDTF">2023-02-08T17:46:36Z</dcterms:created>
  <dcterms:modified xsi:type="dcterms:W3CDTF">2023-02-08T17:47:05Z</dcterms:modified>
</cp:coreProperties>
</file>