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86" r:id="rId4"/>
    <p:sldId id="287" r:id="rId5"/>
    <p:sldId id="257" r:id="rId6"/>
    <p:sldId id="288" r:id="rId7"/>
    <p:sldId id="258" r:id="rId8"/>
    <p:sldId id="259" r:id="rId9"/>
    <p:sldId id="260" r:id="rId10"/>
    <p:sldId id="29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1-11T18:21:41.6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9851 7624 822 0,'0'0'320'0,"0"0"-284"16,86 8 58-16,-46-2 31 0,3-1-55 16,5 1-25-1,-2 2 0-15,2-1 18 0,-3 0 16 16,-1-1-5-16,1-1-12 15,4-2-13-15,5 1 0 16,4-3-5-16,12 2-24 16,8 0-12-16,11-1-1 15,9 0 3-15,-2 0 2 16,-2-1-2-16,-6 0-7 16,-9-1-3-16,2 2 0 15,-1-2 0-15,2 0 0 16,5 0 0-16,5 1 0 15,1-1 0-15,2 0 0 16,2 1 0-16,-3 1 0 16,-2 1 0-16,-5-1 0 15,-8-2 0-15,-3 0 0 0,-3 0 0 16,3 0 0-16,2 0 0 16,4 0 0-16,3 0 0 15,4 0 0-15,1 0 0 16,-5 0 0-16,-3 0 0 15,-10 0 0-15,-4 0 0 16,-7 0 0-16,-3 0 0 16,-7 0 0-16,0 0 0 15,-8 0 0-15,2 0 0 16,-3 0 0-16,1 0 0 16,2 0 0-16,1 0 0 0,0 0 0 15,2 0 0-15,1 0 0 16,3 0 0-16,2 0 0 15,0 0 0-15,-6 0 0 16,-2 0 0-16,-7 0 0 16,-5 0 0-16,-4-2 0 15,0 0 0-15,-2 1 0 16,0 1 0-16,-1-2 0 16,-5 2 0-16,-8 0 0 15,-7-1 0-15,-5 1 0 16,-2-1 0-16,0 1 0 15,0-2 0-15,-3 0 0 16,-15-7-140-16,-6-5-660 16</inkml:trace>
  <inkml:trace contextRef="#ctx0" brushRef="#br0" timeOffset="8124.53">12320 8015 574 0,'0'0'7'0,"0"0"71"16,-40-90 146-16,25 62-47 15,7 5-47-15,2 2 0 16,2 7 3-16,4 4-7 16,0 5-3-16,0 2-15 15,0 3-38-15,0 0-18 16,9 15-14-16,12 24-17 15,14 22-6-15,12 18 1 16,8 20-9-16,11 13-2 16,1 3-5-16,3 5 8 15,-3-6-3-15,-3-7-5 16,-7-7 0-16,-11-10 0 16,-9-15 0-16,-10-15 0 0,-6-11 0 15,-5-13 0-15,-5-11-11 16,-5-13-18-16,-3-4-37 15,-3-8-24-15,0-2-36 16,0-22-84-16,-3-12-167 16,-6-13-198-16</inkml:trace>
  <inkml:trace contextRef="#ctx0" brushRef="#br0" timeOffset="8661.84">12854 8190 1456 0,'0'0'5'16,"0"0"9"-16,0 0 80 15,0 0 23-15,0 0-78 16,0 0-25-16,-115-66 3 16,47 49 8-16,-9 0-10 15,-6-2-1-15,1 1-6 16,3 0-4-16,3 1-4 16,7 2 7-16,10 1-6 0,8 0 2 15,14 6 1-15,14 2 9 16,8 2 29-16,9 1 0 15,0 1 3-15,-1-1-8 16,1-1-6-16,0 4-31 16,0 0 0-16,4 0 0 15,1 0 0-15,1 0 0 16,0 0 0-16,0 0 0 16,0 0 0-16,0 0 0 15,0 0 0-15,0 0 0 16,-2 0 0-16,1 13 0 15,1 15 0-15,0 11 0 0,0 18 0 16,18 18 0-16,15 11 0 16,1 6 0-16,-1 1 0 15,-11-4 0-15,-17-3 0 16,-5-11-277-16,0-9-491 16</inkml:trace>
  <inkml:trace contextRef="#ctx0" brushRef="#br0" timeOffset="13551.87">19899 7683 113 0,'0'0'890'0,"0"0"-735"0,0 0-40 16,0 0-5-16,0 0-13 15,0 0-40-15,0 0-18 16,22-9-5-16,-16 6-2 16,1 3-1-16,3-2 5 15,2 2-11-15,8 0 0 16,10 0 6-16,11 0 5 15,14 5-5-15,13 2 3 16,20 0-6-16,18-2-3 16,12 0-3-16,12-4-3 15,11-1 4-15,0 0 3 16,0 0-13-16,-2 0-13 16,-9 0 0-16,-3-6 0 15,-4-2 0-15,-2-3 0 0,-6 3 0 16,-9 2 0-16,-5 0 0 15,-7 6 0-15,-13 0 0 16,-14 0 0-16,-22 3 0 16,-17 1 0-16,-16-1 0 15,-6-3 0-15,-5 1 0 16,-1-1 0-16,0 0 0 16,0 0 0-16,0 0 0 15,0 0 0-15,0 0 0 16,0 0 0-16,0 0 0 15,0 0 0-15,0 0 0 0,0 0 0 16,0 0 0-16,0 0 0 16,0 0 0-16,0 1 0 15,0-1-97-15,0 0-10 16,-13 0-227-16,-5-1-13 16</inkml:trace>
  <inkml:trace contextRef="#ctx0" brushRef="#br0" timeOffset="20869.62">5524 9140 299 0,'0'0'933'16,"0"0"-829"-16,0 0-74 15,0 0 138-15,0 0-65 16,0 0-38-16,0 0-3 16,69-25-13-16,-39 20-5 15,16 1-4-15,14 0 4 16,13 3-16-16,24 1-16 16,25-2 13-16,23 2-13 15,31-2 0-15,16-2 0 16,23 0-7-16,4-3-5 15,-1 4 0-15,-8-1 0 0,-16 1 0 16,-18 0 0-16,-22-1 0 16,-17 4 0-16,-16-3 0 15,-14-1 0-15,-16-1 0 16,-19 1 0-16,-17-2 0 16,-14 2 0-16,-12 1 0 15,-11 3 0-15,-9 0 0 16,-4 0 0-16,-3 0 0 15,-2 0 0-15,6 0 0 16,5 15 0-16,8 3-319 16,8-2-336-16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1-11T18:48:43.4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4564 6578 1152 0,'0'0'672'0,"27"74"-581"0,-23-52-27 16,-2-9 4-16,-1-10-68 15,5-3 0-15,3-14 0 16,16-31 0-16,5-33 0 16,6-38 0-16,0-43 0 15,-3-32 0-15,1-22 0 16,3-7 0-16,5 21 0 15,10 24 0-15,1 30 0 16,3 30 0-16,1 31 0 16,-7 28 0-16,-6 26 0 15,-7 30 0-15,0 28 0 16,4 51 0-16,6 37 0 16,3 31 0-16,0 11 0 0,-2 11 0 15,0-6 0-15,1-2 0 16,-4-18 0-16,-6-20 0 15,-8-25 0-15,-12-29 0 16,-14-29 0-16,-5-23-35 16,-15-17-288-16,-20-17-236 15</inkml:trace>
  <inkml:trace contextRef="#ctx0" brushRef="#br0" timeOffset="191.94">5138 5903 1417 0,'0'0'355'15,"0"0"-336"-15,0 0 102 16,94 0-36-16,-45 0-82 16,5 0-3-16,4 0-3 15,8 0-93-15,7 0-92 16,18 5-241-16,19 9-328 15</inkml:trace>
  <inkml:trace contextRef="#ctx0" brushRef="#br0" timeOffset="501.46">6582 5897 129 0,'0'0'1850'15,"109"-5"-1830"-15,1 5 28 16,42 13-48-16,51 13 0 16,54 9 0-16,43 5 0 15,29 4 0-15,14-1 0 16,0-4 0-16,-20-6 0 15,-31-12 0-15,-48-8 0 16,-54-10 0-16,-55-3 0 0,-58-3 0 16,-52-22-153-16,-25-8-251 15,-36-12-686-15</inkml:trace>
  <inkml:trace contextRef="#ctx0" brushRef="#br0" timeOffset="886.24">8701 5366 1701 0,'0'0'178'0,"0"0"-166"16,0 0 72-16,0 0-12 16,0 0-72-16,0 0 0 0,-22-44 0 15,22 44 0-15,14 12 0 16,11 10 0-16,21 11 0 15,15 6 0-15,14 8 0 16,19 6 0-16,18 5 0 16,19 9 0-16,23 9 0 15,14 8 0-15,11 6 0 16,0 4 0-16,-18-5 0 16,-28-9 0-16,-32-12 0 15,-41-6 0-15,-36 0 0 16,-24 0 0-16,-15 6 0 15,-37 3 0-15,-20-4 0 16,-22-2 0-16,-19-9 0 16,-11-10 0-16,-4-15 0 0,7-16-222 15,25-13-601-15</inkml:trace>
  <inkml:trace contextRef="#ctx0" brushRef="#br0" timeOffset="2052.19">11804 5641 1697 0,'0'0'77'0,"0"0"-48"15,0 0 65-15,0 0-8 16,97 80-34-16,-67-17-40 16,-5 13-12-16,-8 11 0 15,-7 8 0-15,-7 0 0 0,-3-5 0 16,0-8 0-16,-8-5-101 16,-9-10-90-16,-3-8-183 15,5-20-445-15</inkml:trace>
  <inkml:trace contextRef="#ctx0" brushRef="#br0" timeOffset="2673.57">12013 5659 1028 0,'0'0'41'0,"0"0"33"0,0 0 63 15,0 0 31-15,0 0-65 16,71-74-31-16,-39 51 0 16,12-5-16-16,7-3 8 15,12-2-2-15,4 4-10 16,0 0-12-16,5 4-4 16,-4 4-6-16,2 1-18 15,-4 1-12-15,-6 6 0 16,-8 4 0-16,-13 7 0 15,-13 2 0-15,-6 1 0 16,-7 24 0-16,-4 15 0 0,-4 17 0 16,-5 15-5-16,-6 9-12 15,-24 6-7-15,-15-3-18 16,-13-4 4-16,-6-5 31 16,-2-10 3-16,8-13 1 15,16-15-1-15,17-17 4 16,14-13 0-16,11-7 1 15,0 0 29-15,24-16 1 16,12-12-21-16,12-3-7 16,10-5-2-16,6 5 14 15,5 4-9-15,-2 7 7 16,-6 9-5-16,-4 11 0 16,1 2-4-16,0 34 1 0,8 15-3 15,-1 22 1-15,-3 11 1 16,-16 13-4-16,-21 7 0 15,-25 5 0-15,-10-2 0 16,-41-11 0-16,-22-14-19 16,-15-23 13-16,-15-18-24 15,-12-18-15-15,-3-14-23 16,-1-9-25-16,10-20-32 16,17-12 3-16,20-9-75 15,23-1-74-15,34-3-220 16</inkml:trace>
  <inkml:trace contextRef="#ctx0" brushRef="#br0" timeOffset="3388.49">14693 5750 1504 0,'0'0'27'15,"42"-72"6"-15,-30 31 59 16,-8-5 59-16,-4 5-34 15,0 0-55-15,-10 6-32 16,-14 6-10-16,-4 8-9 16,-13 11-11-16,-12 10 0 15,-13 11 0-15,-10 29 0 16,1 20 0-16,4 11-6 16,18 12 2-16,13 9 0 0,19 9-2 15,21 2-1-15,5-3 7 16,31-6-1-16,16-14 2 15,12-8-1-15,14-15 1 16,7-13-1-16,4-12-21 16,4-11-53-16,2-7-75 15,8-10-141-15,9-4-352 16</inkml:trace>
  <inkml:trace contextRef="#ctx0" brushRef="#br0" timeOffset="4137.34">15742 5481 1823 0,'0'0'10'15,"90"44"-10"-15,-45 24 0 0,-4 18 5 16,-4 19 26-16,-9 16 10 15,-16 7-27-15,-12-2-14 16,0-8 0-16,-12-14-38 16,-16-11-63-16,-8-20-137 15,2-25-72-15,1-36-436 16</inkml:trace>
  <inkml:trace contextRef="#ctx0" brushRef="#br0" timeOffset="4438.99">16140 5762 1374 0,'100'-87'137'16,"0"14"-77"-16,1 11 37 0,4 11 12 16,3 12-22-16,-6 12-25 15,-10 13-28-15,-13 12-8 16,-13 2-13-16,-6 32-13 16,-5 27-2-16,-3 22-1 15,-3 27 1-15,-7 21-2 16,-10 16-1-16,-13 4 4 15,-18 2-1-15,-7-13 0 16,-49-15-1-16,-37-24-14 16,-37-27 6-16,-30-28-21 15,-13-27-41-15,1-17 13 16,11-4 1-16,20-19-9 16,21-8-41-16,19 3-65 15,19 3-81-15,27 1-114 0,31 6-379 16</inkml:trace>
  <inkml:trace contextRef="#ctx0" brushRef="#br0" timeOffset="5457.75">4849 6766 1814 0,'0'0'111'0,"0"0"-29"16,95-23-42-16,-71 46-40 0,-9 33 0 16,-6 29 0-16,-9 29 0 15,-26 17 0-15,-30 6 0 16,-20 3 0-16,-15-6 0 15,-8-8 0-15,-4-15 0 16,2-14 0-16,13-19 0 16,18-18 0-16,21-24 0 15,23-14 0-15,10-14 0 16,13-5 0-16,3-3 0 16,0 0 0-16,6-9 0 15,12-8-15-15,-2-3-82 16,2 2-88-16,-1 1-87 15,2 0-175-15,5 2-261 16</inkml:trace>
  <inkml:trace contextRef="#ctx0" brushRef="#br0" timeOffset="5942.48">4024 7761 1542 0,'0'0'140'0,"0"0"7"16,0 0-5-16,0 0-66 16,0 0-76-16,0 0 0 15,31-50 0-15,-28 80 0 16,-3 15 0-16,5 19 0 0,2 8 0 15,2 1 0 1,6-1 0-16,9-6 0 0,-3-6 0 16,9-10 0-1,1-10 0-15,-1-12 0 0,8-14 0 16,6-11 0-16,8-3 0 16,6-7 0-16,11-13 0 15,-2-4 0-15,3-1-119 16,3 1-291-16,2 4-567 15</inkml:trace>
  <inkml:trace contextRef="#ctx0" brushRef="#br0" timeOffset="6675.45">4025 8741 1569 0,'0'0'165'0,"0"0"-144"16,-86-63 60-16,40 46 18 15,-4 5-49-15,0 10-18 16,-1 2-22-16,3 9-5 16,4 17-5-16,2 7 1 15,6 3-1-15,6 1 1 16,12-1 3-16,9-5-4 16,9-6-3-16,0-5 3 15,24-5 0-15,15-5 7 0,9-7-2 16,7-3-5-1,0 0 0-15,-3-3 0 0,-13-7 0 16,-6 1 0-16,-9 3 0 16,-11 3 0-16,-4 3 0 15,-3 0 0-15,0 9 0 16,-3 21 0-16,0 15 0 16,-3 3 0-16,0 3 0 15,-15-2 0-15,-10-4 0 16,-5-4 0-16,-6-9 0 15,0-5 0-15,6-8-35 16,2-5-19-16,12-10-9 0,5 1-12 16,10-5-8-1,1 0 18-15,7 0 19 0,20-6-129 16,9-2-44-16,4 2-21 16,3 0-27-16,-1 1-132 15</inkml:trace>
  <inkml:trace contextRef="#ctx0" brushRef="#br0" timeOffset="6978.94">4157 9207 789 0,'0'0'239'16,"80"-69"-16"-16,-47 18-27 15,-3-14-65-15,-9-10-23 16,-2-5 21-16,-10 0-30 16,-7 3-20-16,-2 9-25 0,0 11-54 15,0 15 0-15,-2 16 0 16,-2 13 0-1,-4 13 0-15,-5 12 0 0,-4 33 0 16,-8 26 0-16,0 21 0 16,5 9 0-16,7 1 0 15,10-7 0-15,3-10-17 16,12-15 6-16,19-12 11 16,9-18 1-16,5-12 0 15,4-17 11-15,-2-11-3 16,-3 0-4-16,-5-9-5 15,-6-10 0-15,-6-3-23 0,-8-4-171 16,-5-5-299-16</inkml:trace>
  <inkml:trace contextRef="#ctx0" brushRef="#br0" timeOffset="7143.44">4631 9168 1833 0,'0'0'43'0,"0"0"-43"15,0 0-9-15,0 0-56 16,0 0-164-16,0 0-396 0</inkml:trace>
  <inkml:trace contextRef="#ctx0" brushRef="#br0" timeOffset="8224.68">11964 7212 1430 0,'0'0'31'0,"0"0"6"0,91-17 76 16,-66 17 9-1,-6 4-58-15,-7 18-17 0,-6 15-39 16,-6 16 4-16,0 16 3 16,-3 15 0-16,-22 17-8 15,-8 12-7-15,-13 8 1 16,-17 5-4-16,-22 7 0 16,-28 8-1-16,-30-5 4 15,-32 1-1-15,-31-6 3 16,-34-10-2-16,-25-3 11 15,-20-8-2-15,-17-9-5 16,-8-9-4-16,-14-2 13 16,-5-6 4-16,-4-4-17 15,7-7 9-15,11-12 4 16,17-6-8-16,20-7-4 16,27-7-1-16,23-6 7 15,25-7 12-15,24-6-10 0,23-10-6 16,20-6 16-16,15-6-7 15,11 0-9-15,15-1-3 16,12-9 0-16,7-2 0 16,8 2 0-16,2-4 0 15,-4-1 0-15,-2-4 0 16,-5-1 0-16,1-2 0 16,-8 5 0-16,-2 4 0 15,-2 4 0-15,1 1 0 16,4 2 0-16,4 0 0 15,7 1 0-15,6-1 0 16,7 0 0-16,8-4 0 0,15 3 0 16,14 0 0-16,10 0 0 15,12-3 0-15,0-2 0 16,10-5 0-16,17 1 0 16,3 2 0-16,4 2 0 15,-1 5 0-15,-6 3 0 16,0 2 0-16,-8 1 0 15,-1 1-82-15,0 0-101 16,-1 0-125-16,-1 0-276 16</inkml:trace>
  <inkml:trace contextRef="#ctx0" brushRef="#br0" timeOffset="8596.33">5190 9172 1478 0,'0'0'72'0,"0"0"-15"16,0 0 50-16,0 0-21 16,0 0-35-16,-113-28-13 15,76 55-19-15,2 8-13 16,4 13 3-16,6 11-4 15,-2 6-1-15,-1 4 12 0,-2-2-8 16,3-7-8-16,9-5 12 16,9-7-7-16,9-6-1 15,6-6 6-15,18-9 5 16,13-3 3-16,5-9-7 16,5-1-5-16,6-5-6 15,2-4-9-15,2 0-46 16,-2-4-108-16,-3-1-93 15,-7 0-141-15,-6-3-668 16</inkml:trace>
  <inkml:trace contextRef="#ctx0" brushRef="#br0" timeOffset="9092.95">5696 8439 1298 0,'0'0'81'0,"0"0"-47"16,-91-51 68-16,51 48 34 15,-1 3-43-15,1 10-52 16,0 17-11-16,7 4-16 15,8 5-7-15,10 3 6 16,12 0-7-16,3-5 6 0,15-3-3 16,18-7-1-16,10-4 34 15,6-6-10-15,8-3-11 16,1-7-6-16,2-4 0 16,-8 0 5-16,-9 0-2 15,-10-10-18-15,-5 1 0 16,-10 2 0-16,-7 4 0 15,-7 1 0-15,-1 2 0 16,-3 0 0-16,0 8 0 16,0 15 0-16,0 8 0 15,-9 3 0-15,-3 1 0 16,-1-2 0-16,-1-5 0 16,2-3 0-16,-1-3 0 0,2-8 0 15,1-5-41-15,-2-8-25 16,-3-1-27-16,-4-9-75 15,1-24-112-15,18-7-529 16</inkml:trace>
  <inkml:trace contextRef="#ctx0" brushRef="#br0" timeOffset="9250.52">6028 8622 1503 0,'0'0'46'16,"0"0"-32"-16,0 0 18 15,0 0 48-15,0 0-39 0,0 0-33 16,66-18-8-16,-54 18-79 16,3 0-119-16,0 0-193 15,4 0-193-15</inkml:trace>
  <inkml:trace contextRef="#ctx0" brushRef="#br0" timeOffset="9626.42">6430 8511 339 0,'0'0'674'15,"25"-78"-510"-15,-11 30 17 16,-1-10 22-16,-3-9-38 0,-2-3-59 16,4 1-33-1,-6 5-36-15,-2 13-7 0,-1 12-11 16,-3 12 6-16,0 15-16 15,0 9-5-15,0 3-4 16,-13 27-32-16,-8 19 6 16,-3 23 16-16,9 13-5 15,6 9-9-15,9-6 6 16,9-4 2-16,17-10 15 16,12-14 2-16,4-12 3 15,-3-15-4-15,4-15 7 16,-9-9 9-16,-5-6-4 15,-4 0-11-15,-1 0-1 16,-3-1-24-16,-3-2-112 0,-5 3-108 16,2 0-160-16,0 0-569 15</inkml:trace>
  <inkml:trace contextRef="#ctx0" brushRef="#br0" timeOffset="11258.56">4440 6902 1043 0,'0'0'140'16,"0"0"-23"-16,-25-82-30 16,4 59 14-16,-14 5-12 15,-15 5-30-15,-19 10-30 16,-19 3-8-16,-21 11 17 16,-16 22-17-16,-6 18-3 0,-5 22-5 15,2 20-4-15,-8 20-3 16,2 24-6-16,-5 14 6 15,8 19-6-15,12 16-6 16,13 19 6-16,18 15 0 16,18 13 6-16,16 7-6 15,23 0 0-15,14 9 5 16,17 2-4-16,6-2-1 16,8-3 2-16,19-9-1 15,4-4-1-15,14-8 4 16,18-12 1-16,11-13 4 15,17-20-1-15,14-13 13 16,8-16-9-16,14-14-3 0,7-17-2 16,5-13-1-16,5-16 11 15,-4-18 19-15,-2-11-11 16,-13-21 14-16,-15-17-7 16,-20-15-21-16,-23-9-11 15,-12-5 0-15,-13-19 0 16,-2-9 0-16,-3-4 0 15,-8-6 0-15,-8 2 0 16,-8 7 0-16,-7 7-4 16,-4 9-52-16,-2 9-84 15,0 7-144-15,0 2-154 16,0 3-649-16</inkml:trace>
  <inkml:trace contextRef="#ctx0" brushRef="#br0" timeOffset="11912.42">4574 12322 379 0,'0'0'1067'0,"0"0"-1046"16,0 0 7-16,0 0 81 15,0 0-15-15,0 0-58 16,48-29-23-16,-48 29-9 16,3 0 17-16,6 4 26 15,6 1 40-15,10-4-15 16,8-1-42-16,3 0 0 16,4-6-21-16,2-13-9 0,0-12 0 15,4-10 0-15,-4-15 0 16,-5-9 0-16,-10-3 0 15,-8 6 0-15,-14 12 0 16,-5 12 0-16,0 15 0 16,-5 9 0-16,-11 10 0 15,-2 4 0-15,-9 20 0 16,-1 21 0-16,-5 19 0 16,0 12 0-16,6 10 0 15,2 6 0-15,11-1 0 16,11-2 0-16,3-5 0 0,15-9-4 15,20-12 4-15,9-10 0 16,6-15 4-16,2-14-4 16,-3-14 0-16,-10-6 0 15,-6 0 0-15,-8-20-11 16,-8-6-68-16,-4-10-146 16,-4-5-160-16,4-2-536 15</inkml:trace>
  <inkml:trace contextRef="#ctx0" brushRef="#br0" timeOffset="12363.97">5416 12791 761 0,'0'0'829'0,"0"0"-762"15,0 0-43-15,0 0 115 16,0 0-59-16,37-90-51 16,-21 36-22-16,2-17-1 15,6-25-6-15,-3-28 0 16,-2-14 0-16,-5-7 0 16,-7 12 0-16,-4 22 4 15,-3 22-4-15,0 21-1 16,0 21 1-16,0 20 1 15,0 18-1-15,0 10-2 0,0 42-34 16,-3 23 24 0,-4 25 12-16,-1 15 0 0,2 3-2 15,5 0 2-15,1-2 0 16,0-15-2-16,6-8 0 16,13-14 2-16,5-11 2 15,6-12 1-15,1-11-1 16,2-11 3-16,-2-5-3 15,2-10-2-15,4-3-35 16,-1-7-111-16,2 0-160 16,8-17-268-16</inkml:trace>
  <inkml:trace contextRef="#ctx0" brushRef="#br0" timeOffset="13633.65">16887 6982 1245 0,'0'0'56'16,"0"0"41"-16,0 0 48 15,0 0-54-15,0 0-14 16,93 31-19-16,-80-2-25 15,-4 10-30-15,-3 9 21 0,-6 10-7 16,0 8-8-16,-12 9-1 16,-13 14-1-16,-11 6 2 15,-10 9-3 1,-12 8 1-16,-12 9 0 0,-15 8 2 16,-11 17 1-16,-10 9 2 15,-10 14 4-15,-10 9-4 16,-14 0-1-16,-16 5 4 15,-19 6-8-15,-16 0-4 16,-13 3 2-16,-8-2-5 16,-12-7 4-16,-13-4-1 15,-17-7 9-15,-12-4-8 16,-10-7-4-16,-14-9 0 16,-12-13 6-16,-10-13-6 15,-6-14-1-15,-3-8 1 0,1-6 3 16,5-8 6-16,6-4-6 15,5-5-3-15,7-11 5 16,2-11-5-16,2-11 0 16,3-13 0-16,3-7 0 15,-1-11 0-15,6-3 0 16,14-2 0-16,13-2 0 16,15 2 0-16,15-1 0 15,17 1 0-15,17 1 0 16,21 1 0-16,21-1 0 15,12-3 0-15,15 3 0 16,14-4 0-16,11-2 0 0,21-1 0 16,19-2 0-16,17-1 0 15,10-2 0-15,11 2 0 16,10-3 0-16,4 0 0 16,4 0 0-16,1 0 0 15,-2 0 0-15,-3 0 0 16,-1 0 0-16,-8 0 0 15,-7 0 0-15,-4 0 0 16,-8 3 0-16,-1 0 0 16,-2 1 0-16,0 3 0 15,2 0 0-15,5 1 0 16,7-3 0-16,6 0 0 16,8-4 0-16,5 0 0 15,3-1 0-15,0 0 0 0,0 0 0 16,0 0 0-16,2 0 0 15,10-10-31-15,6-4-74 16,2 1-21-16,2-1-68 16,3-3-34-16,0-5-193 15,-3 1-411-15</inkml:trace>
  <inkml:trace contextRef="#ctx0" brushRef="#br0" timeOffset="13931.53">6530 11775 1084 0,'0'0'218'0,"0"0"-78"16,0 0-16-16,0 0 81 15,0 0-53-15,0 0-62 16,-41-65-56-16,10 65-34 16,-9 12 0-16,-2 17 0 15,0 14 0-15,-1 10 0 16,3 11 0-16,2 1 0 15,0 4 0-15,12-5 0 16,4-8 0-16,14-8 0 16,8-7 0-16,6-7 0 15,30-5 0-15,21-2 0 16,18-5 0-16,24 0 0 16,18 1 0-16,11 5-11 0,11 3-215 15,10-6-271-15</inkml:trace>
  <inkml:trace contextRef="#ctx0" brushRef="#br0" timeOffset="15602.55">3909 11347 1146 0,'0'0'14'16,"136"-70"26"-16,-62 41 21 16,1 2 60-16,2 2-9 15,1 3-42-15,1 5-21 16,9 4-1-16,3 6-10 16,3 5-4-16,3 2-14 15,-1 0 8-15,-1 0-18 16,-4 12 10-16,-6 6 9 15,-3 7-20-15,1 7 5 16,-3 9-4-16,0 6-1 16,2 4 5-16,-7 7-10 0,-5 15 6 15,-7 11 7-15,-11 13-5 16,-12 15-12-16,-10 7 6 16,-9 8-4-16,-11 4 4 15,-10-2-6-15,-4-8-3 16,-32-7 3-16,-16-6 0 15,-23-11 0-15,-16-10 3 16,-12-14-3-16,-16-17-9 16,-14-17-4-16,-7-18 5 15,-14-19-14-15,-2-2 17 0,-5-33 5 16,-1-18 1 0,9-13-1-16,13-15-4 15,22-13-12-15,27-11-16 0,28-12-1 16,24-13-34-16,23-12 8 15,16-9-79-15,9 0-20 16,27 4-62-16,17 14-149 16</inkml:trace>
  <inkml:trace contextRef="#ctx0" brushRef="#br0" timeOffset="19672.2">11844 6829 426 0,'0'0'368'0,"0"0"-356"15,0 0 46-15,0 0 52 16,0 0-50-16,0 0-43 16,0-1-4-16,0 1 19 15,0 0 6-15,0 0-1 0,0 0 5 16,0 0-1-16,0 0 5 16,0 0 1-16,6 0-23 15,3 0-18-15,-3 6-5 16,3-1-1-16,-3 0 3 15,1-4-3-15,1 0 2 16,1 2 6-16,0-3 17 16,6 0 16-16,5 0-14 15,10 1-9-15,9 2-7 16,8 2 11-16,5-2-10 16,6-1 1-16,6 0 18 15,5-1 6-15,5-1-6 0,8 0 4 16,2 0-16-16,2 0-8 15,5 0-1-15,5 0-2 16,3 0-5-16,8 0 8 16,7 0-8-16,7 0 8 15,0 0-3-15,1 0-1 16,-5 2-7-16,-7-1 2 16,-1 0 4-16,-4 1 0 15,-6-1-2-15,-3 1 4 16,-5-2-5-16,1 3 0 15,1-1 0-15,2 0 2 16,-2-1-4-16,-4-1-1 16,-4 0-1-16,-3 0 1 0,-1 0-1 15,4-5 1-15,1 0-3 16,5 1 6-16,5 1-3 16,2 3 3-16,-2 0-2 15,-4 0 1-15,-2 0-1 16,-2 4-1-16,-2 4 2 15,1 0-2-15,-1 3-3 16,2 1 1-16,3 1-3 16,0 1 3-16,-2-1 2 15,-3-1 4-15,-3 1-3 16,-2-3-1-16,-7 1 0 16,2 0 0-16,-4-2 6 0,4 1-5 15,3-2 0-15,2-1-1 16,-1-2 0-16,-8 0-3 15,-4-1 3-15,-2-1 0 16,-5-1-4-16,1-2 3 16,-7 0 2-16,-3 0 1 15,-2-9-2-15,-3-8 3 16,-3-5-1-16,-3-5 0 16,-4-4 1-16,-4-2 2 15,-6-2-1-15,-5-4-1 16,-4-5-2-16,-3-6 3 15,-5-3-2-15,1-6-2 16,-4 1 1-16,-1-2 1 0,2-1-1 16,-1 0 0-1,-3 2 0-15,1 0 6 0,-1 4-7 16,3 2 3-16,0-1 1 16,0 1 0-1,-2-3 4-15,-5-2-1 0,0 5-5 16,0 7 2-16,-13 5 3 15,-4 5-5-15,-1 4-2 16,-1-1 1-16,-4 0 3 16,3 0-3-16,-3 0-1 15,4 2 1-15,-4 3-2 16,1-1 1-16,-2 3 0 0,-3 1-1 16,-3-3 1-1,-3 2 0-15,-7-4 1 0,-3 1-2 16,-6-3-1-16,-1 3 2 15,-3 0 5-15,-1 0-5 16,2 3 0-16,6 4 0 16,0 3 1-16,1 2-2 15,-3 4 0-15,-4-1 1 16,-7-1 3-16,-3 1-3 16,1 0-3-16,-3-1 1 15,-2 0-2-15,-6-1 3 16,-3 0 1-16,-5 2 0 15,3 0-2-15,4 2 2 16,4 1 0-16,6 2 0 16,4 2-2-16,-1-2 2 0,2 1 1 15,-3 0 3-15,-9-1-2 16,-8-3-1-16,-14-2 0 16,-7-1 2-16,-5-2-3 15,-1 0-7-15,6 3 7 16,6-1-2-16,11 4 2 15,9 0 0-15,7 3-1 16,5 2 1-16,3-2 0 16,0 0 0-16,1 0 1 15,-2-1 5-15,-4 3-6 16,-6-5 2-16,-7 3 0 16,-3 1 0-16,2 0-1 0,3 2-1 15,7 2-6-15,0 3 5 16,0 0 1-16,-2 0 0 15,1 0-1-15,2 0-2 16,-2 0 3-16,-3 0 1 16,3 0 0-16,-5 0 1 15,1 5 0-15,5 0 0 16,3 0-1-16,3 0 0 16,1 2 0-16,-4-4-1 15,1 1 6-15,2 0-6 16,0 2-1-16,0-4 1 15,-3-2 1-15,-5 1 3 16,0-1 1-16,-1 2-3 0,3 1 4 16,6 1-5-16,6 1-1 15,6 4 1-15,3-1-1 16,5 2-1-16,-1 1 1 16,1-2 1-16,-1 2 0 15,0-1 0-15,-3 1 4 16,2 2-3-16,0 0-1 15,1 2-1-15,5 3 2 16,-5 3-3-16,5 1 3 16,-1 4-4-16,-2 1 2 15,3 2-3-15,0 6 3 16,-1 2-1-16,2 3 1 16,1 1 0-16,2 1 1 0,5 1-4 15,5 3 3-15,1 0 0 16,6 1 5-16,0 2-4 15,3-1 4-15,4 1-4 16,0 1 0-16,0-3 2 16,2-3-3-16,1 1 1 15,0 1-1-15,1-2 2 16,1 3 0-16,2-2 2 16,1-2 0-16,1-3-2 15,0-1-1-15,0-2 1 16,0 2-1-16,0 0 4 15,0-1-4-15,0-1 1 16,0-1-2-16,0 0-2 16,0-2 2-16,3-2 1 0,0-2-1 15,3 0 1-15,-2-1 1 16,4 0-1-16,-1-2 1 16,4 0-1-16,-2-2 0 15,2 0-1-15,1 1 4 16,1-4-3-16,0 0 2 15,0-2-3-15,-1-3 0 16,5 2 0-16,-3 1 0 16,0 1 0-16,4-1 2 15,0 1-2-15,1-1 1 16,2-1 0-16,0 1-1 16,3-1 0-16,1 0 1 15,-1 1 0-15,0-1-1 0,-3-2 1 16,1 0 3-16,0-3-3 15,-5-3-1-15,1-3 0 16,-5 0-1-16,0 2 1 16,-2 0-4-16,0-1 4 15,-3-1-3-15,-2-2 2 16,-3 2 1-16,0-5 0 16,-3-1 1-16,0-1 0 15,0-1-1-15,0 0 4 16,0 0 0-16,0 0 2 15,0 0 5-15,0 0-6 16,0 0-5-16,0 0 0 0,0 0 0 16,0 0 0-1,0 0 0-15,0 0 0 0,0 0 0 16,0 0 0 0,0 0 0-16,0 0 0 0,0 0 0 15,0 0 0-15,0 0 0 16,0 0 0-16,0 0 0 15,0 0 0-15,0 0 0 16,0 0 0-16,0-1 0 16,0-2-4-16,-6-2-5 15,0-1-18-15,-2 1-7 16,-1-3-33-16,-2 3-34 16,1 1-55-16,-2 1-64 0,-6 0-77 15,3-1-175-15</inkml:trace>
  <inkml:trace contextRef="#ctx0" brushRef="#br0" timeOffset="23658.32">20394 5639 842 0,'0'0'552'16,"0"0"-493"-16,0 0 18 16,0 0 81-16,0 0-32 15,0 0-73-15,0 0-33 16,43-22-10-16,-43 45-8 16,0 16 17-16,-1 14 7 15,-5 9-10-15,-2 15-8 16,4 10 7-16,-5 8-9 15,3 9 2-15,1 0-1 16,2 7 2-16,2 3 2 16,1 4 4-16,0 7-7 0,0 1-8 15,0 6 0-15,1 7 0 16,7 3 0-16,0 7 0 16,2-3 0-16,-1-1 0 15,-3 0 0-15,1-6 0 16,-1 0 0-16,-1-3 0 15,1-1 0-15,0 1 0 16,4 0 0-16,0-3 0 16,1 2 0-16,2-4 0 15,1-3 0-15,-1 2 0 16,-2-4 0-16,-1-5 0 16,0-6 0-16,-1-8 0 0,0-5 0 15,-1-4 0-15,2-3 0 16,-4-4 0-16,2 1 0 15,2-1 0-15,-2 1 0 16,1-2 0-16,-2-2 0 16,0-6 0-16,-1-9 0 15,-3-7 0-15,-1-12 0 16,-1-10 0-16,1-4 0 16,-2-10 0-16,0-10 0 15,0-4 0-15,1-12 0 16,1-1 0-16,-2-3 0 15,0 0 0-15,1-10 0 16,-1-21 0-16,0-15 0 0,0-19 0 16,0-11 0-1,-3-15 0-15,-6-7 0 0,2-7 0 16,-2-5 0-16,2-1 0 16,1-1 0-16,1-5 0 15,3-4 0-15,2-2 0 16,0-6 0-16,0-4 0 15,0-2 0-15,0-1 0 16,0-4 0-16,2 3 0 16,4-2 0-16,0 3-4 15,2 2 8-15,-1-1-7 16,0 5 3-16,-2-1-3 16,-2 1 3-16,-2 2 0 15,-1 3 0-15,0 0-1 0,0 7 1 16,0 3-1-16,0 2-8 15,0 5 2-15,0 1 0 16,0 3 7-16,0 1 0 16,-1 4 0-16,-1 1-1 15,-1-1 1-15,0-1 0 16,0-1-3-16,-1-2-3 16,4 2 6-16,0 3-9 15,0 5 7-15,0 5-1 16,3 4-5-16,0 7-32 15,1 4-28-15,-1 3 13 16,2 7-51-16,3 5-11 16,2 5 29-16,2 3-40 0,-2 5-12 15,2 4-30 1,-4 5 23-16,-4 2-7 0,-1 8 7 16,-3 6-132-16</inkml:trace>
  <inkml:trace contextRef="#ctx0" brushRef="#br0" timeOffset="23997.36">20527 5291 787 0,'0'0'304'16,"0"0"-244"-16,0 0 64 15,0 0 45-15,0 87-103 16,4-32-33-16,-4 12 8 16,0 15-11-16,0 19-16 15,0 21-3-15,0 27-1 16,0 20-4-16,0 17-4 16,0 16 0-16,10 3-2 15,3 15 0-15,1 4-6 16,1 5-10-16,5-2-19 15,-4-10-31-15,1-3-31 16,-2-8-70-16,1-3-86 16,1-3-88-16</inkml:trace>
  <inkml:trace contextRef="#ctx0" brushRef="#br0" timeOffset="25658.8">12347 3961 682 0,'0'0'49'0,"0"0"39"0,0 0 51 16,18-81 2-16,-15 74-35 15,6 6 17-15,1 1 13 16,11 14-66-16,9 17-43 16,6 15 23-16,4 16 23 15,5 11-14-15,0 16-21 16,5 10-29-16,4 10-1 15,1 2-8-15,-1-4 0 16,-8-8 1-16,-9-14-1 16,-10-11-21-16,-10-15-42 15,-9-19-66-15,-8-14-31 16,0-13-92-16,-1-12-108 0,-15-1-202 16</inkml:trace>
  <inkml:trace contextRef="#ctx0" brushRef="#br0" timeOffset="25976.5">12477 4848 1069 0,'0'0'96'15,"0"0"-16"-15,0 0 72 16,0 0-35-16,0 0-87 0,0 0-13 15,80 36 9 1,-46-21-13-16,7 0 21 0,6 1 23 16,4-4-3-16,6-1-2 15,3-5-5-15,-4-4-12 16,-4-2 1-16,-11-2 0 16,-7-17-9-16,-7-8-22 15,-6-9-5-15,-5-10-20 16,-4-7-54-16,0-5-26 15,1 0-35-15,7-1-65 16,14 6-94-16,17 4-148 16</inkml:trace>
  <inkml:trace contextRef="#ctx0" brushRef="#br0" timeOffset="26376.41">14364 3762 476 0,'0'0'480'15,"0"0"-395"-15,0 0-7 0,0 0 15 16,0 0-10-16,37 137-2 16,0-47-18-16,8 17-12 15,7 14 13-15,5 9-16 16,2 3-12-16,-2-2-19 16,-8-4 4-16,-6-7-4 15,-11-14-13-15,-11-17-4 16,-8-21 0-16,-8-18-2 15,-5-11-23-15,0-16-60 16,-5-9-56-16,-10-11-33 16,-1-3-1-16,-2-10-129 15,3-17-381-15</inkml:trace>
  <inkml:trace contextRef="#ctx0" brushRef="#br0" timeOffset="26699.62">14392 5064 1070 0,'0'0'92'16,"0"0"-14"-16,0 0 100 16,0 0-86-16,0 0-59 15,100 14-3-15,-60 0 19 16,5-2 5-16,8 8 3 0,6-3 5 15,-3 2-14 1,-1-6-6-16,-7-7 7 0,-7-6-28 16,-6 0-4-16,-8-21-17 15,-4-13-1-15,-1-15-14 16,-1-18-33-16,-2-16-25 16,10-9-10-16,9-3-67 15,10 2-61-15,12 10-5 16,7 5-90-16,9 5-169 15</inkml:trace>
  <inkml:trace contextRef="#ctx0" brushRef="#br0" timeOffset="27032.43">16007 3632 804 0,'0'0'105'0,"0"0"-74"15,78 127 71-15,-50-44 33 16,3 23-58-16,5 17 3 16,0 11-6-16,2 6 3 15,1-1-28-15,2-2-32 16,-1-3 2-16,0-11-9 15,-1-13-4-15,-6-14-2 0,-5-20 0 16,-5-12 0 0,-8-14-4-16,-5-13 0 0,-3-9-12 15,-3-9-30-15,-3-8-47 16,-1-5-83-16,0-6-153 16,0 0-211-16</inkml:trace>
  <inkml:trace contextRef="#ctx0" brushRef="#br0" timeOffset="27380.93">16317 5305 1316 0,'0'0'44'0,"0"0"-27"0,0 0 87 16,0 0-3-16,0 0-84 15,61-73-13-15,-55 73 3 16,4 0 4-16,2 0-3 16,7 10-6-16,3 2 6 15,3 3 4-15,2-3 38 16,-1-5 30-16,2-4-25 16,-1-3-6-16,-2 0-2 15,-4-10-20-15,-6-11-3 16,-5-7-24-16,-5-8-6 0,-5-6-22 15,0-8-29 1,0-1-52-16,0 1-54 0,0 8 3 16,0 14-278-16,23 15-132 15</inkml:trace>
  <inkml:trace contextRef="#ctx0" brushRef="#br0" timeOffset="31549">11662 4967 997 0,'0'0'82'15,"0"0"14"-15,26-80 27 16,-26 40-51-16,-24-8-20 15,-17-8-30-15,-20-9 5 16,-22-10-4-16,-23-13 2 16,-28-13 13-16,-38-7-14 15,-35-7-1-15,-33-1-10 16,-21 4-12-16,-12 9 0 16,-17 14-1-16,-17 14 6 0,-14 17-6 15,-8 18-5-15,2 20 5 16,15 19 3-16,24 4-3 15,29 32-7-15,46 16 7 16,35 8 3-16,29 0-2 16,31-2 0-16,24-11-1 15,29-9 0-15,20-6 0 16,15-5 2-16,11-7-1 16,5-5 45-16,11-3 20 15,-3-5-22-15,5-2-7 16,-2 3-2-16,-3-1-8 15,-3 5-7-15,-6 1-12 0,-3 5-7 16,-6 0-1-16,-4 1 2 16,-7 2-1-16,-5 0-2 15,-3-3-2-15,-2 0-13 16,-1-5-11-16,7 0-33 16,3-6-65-16,11-6-90 15,13 0-310-15</inkml:trace>
  <inkml:trace contextRef="#ctx0" brushRef="#br0" timeOffset="31919.6">6139 3663 1081 0,'0'0'59'0,"0"0"-18"0,0 0 126 16,-82 1-55-16,70 17-48 16,0 8 3-16,2 8-3 15,-1 7-17-15,4 1-16 16,-1 5-9-16,8-1 0 16,0 0-13-16,0 6-9 15,0-1 9-15,0-1-1 16,3-4-5-16,3-5 3 15,5-7-4-15,3-2 3 16,6-10 1-16,10-3 0 0,10-7 3 16,11-5 0-16,12-4-3 15,11-3-6-15,11 0 0 16,9 2-32-16,9 5-117 16,6 4-75-16,10 6-186 15,14 4-546-15</inkml:trace>
  <inkml:trace contextRef="#ctx0" brushRef="#br0" timeOffset="33349.74">20342 5242 1126 0,'0'0'283'0,"-28"-82"-265"16,-1 37 64-16,-10-2 64 15,-10 2-56-15,-5 8-39 16,-10 8-23-16,0 17-9 15,0 12-12-15,-5 5 1 16,-8 29-5-16,-7 11 0 16,-11 14-3-16,-3 15 0 15,11 10-3-15,14 16 2 16,21 13-9-16,22 13 10 16,24 8 4-16,6 9 1 0,30 1 3 15,6-8 4-15,3-3 38 16,-4-14-10-16,-1-10-8 15,-1-11 3-15,-8-12-24 16,-8-11-11-16,-8-10 0 16,-9-7 0-16,-18 1 0 15,-21-4 0-15,-13-1 0 16,-18-1 0-16,-12-5 0 16,-14 0 0-16,-9-4 0 15,-2-5 0-15,6-9 0 16,4-7 0-16,16-5 0 15,19-10 0-15,20-2 0 0,21-5 0 16,11-1 0 0,10 0 0-16,0 0 0 0,12-13 0 15,13-2 0-15,9 0 0 16,4 9 0-16,1 5 0 16,1 1 0-16,1 7 0 15,1 14 0-15,-4 7 0 16,-1 8 0-16,-6 8 0 15,-3 15 0-15,-5 7 0 16,-4 14 0-16,-4 12 0 16,-3 7 0-16,-6 4 0 15,-6 5 0-15,0 5 0 16,-4 9 0-16,-19-2 0 16,-6 4 0-16,-6-3 0 15,-1-7 0-15,-3 1 0 0,-1-4 0 16,2-2 0-16,3-4 0 15,5 1 0-15,13 1 0 16,14 1 0-16,3 1 0 16,34 0 0-16,21-2 0 15,12 2 0-15,15-5 0 16,8-5 0-16,4-5 0 16,4-9 0-16,-4-7 0 15,-7-8 0-15,-18-14 0 16,-17-13 0-16,-20-14 0 15,-12-13 0-15,-16-9-92 16,-4-7-204-16,0-17-285 0</inkml:trace>
  <inkml:trace contextRef="#ctx0" brushRef="#br0" timeOffset="34117.44">18264 5168 727 0,'0'0'223'16,"0"0"-85"-16,0 0 25 0,0 0 13 16,0 0-54-16,0 0-37 15,-32 33-13-15,32-33-3 16,0-17 19-16,0-14-13 15,17-13-40-15,11-14 2 16,10-7-3-16,5-1-31 16,2 6-3-16,-2 6 0 15,-4 14 0-15,-3 8 0 16,-4 14 0-16,-2 10 0 16,-1 8 0-16,-1 27 0 15,3 27 0-15,2 24 0 16,-3 14 0-16,-2 5 0 15,-3-1-45-15,-4-7-43 16,-7-8-54-16,-8-13-91 0,-6-19-137 16,0-23-310-16</inkml:trace>
  <inkml:trace contextRef="#ctx0" brushRef="#br0" timeOffset="34281.6">18343 5098 1052 0,'0'0'493'0,"112"-2"-462"16,-49 2 79-16,-7 0 10 15,-5 0-117-15,-8 5-3 16,-8-5-37-16,-3 0-98 16,-2 0-160-16,2-6-245 0</inkml:trace>
  <inkml:trace contextRef="#ctx0" brushRef="#br0" timeOffset="42511.4">4163 4800 1293 0,'0'0'3'0,"77"-100"22"15,-32 57 94-15,12 3-1 16,4 7-53-16,9 2-30 16,10 6-8-16,8 1-7 15,6 6 7-15,2 3-8 16,8 10-15-16,2 5 8 16,3 0-7-16,5 15 2 15,3 13-3-15,0 5 1 16,-4 9 0-16,-10 5 2 15,-12 13-7-15,-14 15-2 16,-17 14-4-16,-15 15 3 16,-9 18-2-16,-14 13-1 15,-9 15-3-15,-13 9 5 0,-7 4-3 16,-27 3-2 0,-17-8-5-16,-19-13 5 0,-11-19 7 15,-17-23-1-15,-5-19-3 16,-13-23-5-16,-10-27 0 15,-11-20 9-15,-9-14 2 16,-8-21 1-16,-2-26 3 16,-7-15 4-16,3-12-4 15,4-6-4-15,14-11-6 16,24-6 2-16,20-7-5 16,22-4 8-16,22-2 1 15,17 2 4-15,22-2 0 16,15-1 0-16,7 7-3 0,28 6 6 15,8 11 1 1,3 12-4-16,2 12-4 0,1 10-2 16,0 10-48-16,3 6-87 15,-2 5-155-15,-1 2-348 16</inkml:trace>
  <inkml:trace contextRef="#ctx0" brushRef="#br0" timeOffset="45647.62">11708 5559 902 0,'0'0'410'0,"8"-133"-384"0,23 62 39 15,10-7 74-15,9 2-34 16,8 3-61-16,10 4-17 15,6 8-13-15,4 5 10 16,2 10 4-16,-4 8-18 16,3 11-6-16,5 12-2 15,4 15 0-15,9 5-2 16,6 29-4-16,10 17 0 16,5 12 1-16,-3 2 3 15,-6 10 6-15,-9-2-6 16,-12 2 0-16,-11 9 0 15,-11 3-4-15,-8 10-2 16,-6 7 5-16,-10 19-2 16,-3 16 2-16,-15 9 2 0,-11 17 0 15,-12 5 0-15,-1-1 3 16,-23-2-4-16,-19-9 3 16,-10-12-3-16,-20-14 1 15,-13-21-1-15,-18-25 7 16,-13-26-7-16,-9-22 2 15,-11-30-1-15,-10-15 6 16,-10-42-5-16,-6-31 6 16,-11-26 2-16,-5-17 3 15,2-13-1-15,11-2-4 16,26 2-8-16,33-6 3 0,33-5 15 16,28-9-5-1,29-3 11-15,16 6-7 16,13 11 4-16,28 16 8 15,12 15 1-15,17 9-1 0,12 12-29 16,11 7 0-16,8 13 0 16,7 12 0-16,-2 11 0 15,-5 15 0-15,-4 10 0 16,-13 10 0-16,-4 12 0 16,1 4 0-16,-2 33 0 15,3 21 0-15,0 20 0 16,-6 14-15-16,-10 9-2 15,-14 8-2-15,-19 7-10 16,-22 8-23-16,-11 12 10 16,-38 4-26-16,-29 2-1 0,-24-10-16 15,-17-24-65-15,-7-21-105 16,5-31-287-16</inkml:trace>
  <inkml:trace contextRef="#ctx0" brushRef="#br0" timeOffset="47534.41">10572 13958 1515 0,'0'0'28'0,"16"-124"-2"15,-63 62-7-15,-30 8 36 16,-22 15-14-16,-12 18-19 15,-2 14-12-15,11 7-10 16,23 21-2-16,27 20-5 16,33 15-10-16,19 12 9 15,43 6 0-15,42-3 8 16,37-6 6-16,24-4 11 16,11-9 38-16,-3-7 29 15,-21-9-17-15,-34-8-10 16,-33-10-18-16,-36-1-13 15,-30 4-24-15,-15 6 0 16,-44 9-2-16,-35 1 4 0,-30-3-4 16,-25-6-4-1,-8-6-51-15,5-8-81 0,17-11-53 16,31-3-65-16,40-17-123 16,47-20-580-16</inkml:trace>
  <inkml:trace contextRef="#ctx0" brushRef="#br0" timeOffset="47918.35">10330 13260 1231 0,'0'0'7'0,"-112"-48"-6"15,56 48 22-15,7 11 57 0,16 34-30 16,9 19 35-16,10 20-2 15,13 9-49-15,1 21-12 16,4 9-9-16,13 0-6 16,4 5 1-16,7-12-8 15,6-14-4-15,8-17 2 16,6-21-9-16,1-18-11 16,-1-19 20-16,-5-12 1 15,-13-10 1-15,-9-5 9 16,-9 0-6-16,-6-2 2 15,-3-2-1-15,-3 4-4 16,0 0-4-16,-17 0-13 16,-10 15 6-16,-10 2-9 0,-6 3-13 15,-1 3 13 1,1 1-9-16,3-1-29 0,10-1-17 16,6 1-48-16,11-5-85 15,10-4-158-15</inkml:trace>
  <inkml:trace contextRef="#ctx0" brushRef="#br0" timeOffset="48584.56">11415 13829 1040 0,'0'0'0'0,"-100"-38"2"16,35 26-1-16,6 7 7 16,8 5-6-16,9 6-2 15,14 19 0-15,13 3-11 16,15 5-1-16,6 6 12 0,34 0 9 16,17 1 9-16,12 2 28 15,7-2 11-15,7-2 11 16,-1-5 10-16,-7-4 6 15,-11-8-1-15,-16-7-17 16,-20-6-16-16,-17 2-9 16,-11 5-35-16,-6 9-2 15,-26 8-6-15,-15 6 4 16,-14 1-2-16,-13-1 0 16,-6-1-2-16,2-7 2 15,4-7-47-15,10-6-43 16,10-12-57-16,17-5-84 15,13-12-66-15,18-23-225 16</inkml:trace>
  <inkml:trace contextRef="#ctx0" brushRef="#br0" timeOffset="48833.65">11154 13571 1421 0,'0'0'50'0,"0"0"-40"16,47 92-7-16,-15 2 74 16,2 18-15-16,-6 14-13 15,-8 6-1-15,-13-1-27 16,-7-5-8-16,0-10-4 16,-7-17-9-16,-11-14 0 0,0-15-30 15,0-16-73-15,2-15-74 16,10-16-189-16,6-21-356 15</inkml:trace>
  <inkml:trace contextRef="#ctx0" brushRef="#br0" timeOffset="49158.71">11958 14410 663 0,'0'0'259'0,"0"0"-36"16,0 0-29-16,0 0-49 15,126-12-45-15,-67 12-24 16,5 0-13-16,0 2-21 16,-3 1-20-16,-6-3-18 15,-6 0-1-15,-7 0-3 16,-3-3-38-16,-2-11-64 16,-3-3-121-16,-4-5-223 15</inkml:trace>
  <inkml:trace contextRef="#ctx0" brushRef="#br0" timeOffset="49432.38">12381 14103 1494 0,'0'0'40'0,"0"0"-40"16,0 0 1-16,0 0 5 15,0 0 24-15,0 0-4 16,119 92-12-16,-78-55 2 15,-7-4 3-15,-10-2 0 16,-5 0-18-16,-8 1 1 16,-4 2 0-16,-1 1-2 0,0 1 0 15,-6-3 0-15,0-4 0 16,-7-4-13-16,-24-8-5 16,-17-12-24-16,-14-5-52 15,-2-11-89-15,12-18-198 16</inkml:trace>
  <inkml:trace contextRef="#ctx0" brushRef="#br0" timeOffset="49802.43">13425 14108 1358 0,'0'0'0'16,"-18"-78"-2"-16,-32 46 2 15,-11 9 4-15,-4 15 31 16,6 8-25-16,7 13-10 16,13 21-7-16,13 14 5 15,23 13-3-15,5 6 4 16,38 1 1-16,23-8 0 16,14-9 2-16,8-15 1 15,-1-11-3-15,-11-13 12 16,-6-8 26-16,-15-4 15 15,-11 0 19-15,-16-2-23 16,-10-3 10-16,-15 5-7 0,0 0-52 16,-23 12 3-1,-14 17-3-15,-7 11 0 0,-10 7-1 16,-6 1 1-16,-5-4-13 16,-7-4-52-16,-1-7-52 15,7-16-84-15,18-17-324 16</inkml:trace>
  <inkml:trace contextRef="#ctx0" brushRef="#br0" timeOffset="49970.66">13763 14425 1669 0,'0'0'0'0,"0"0"-88"0,0 0 4 16,0 0 81-16,0 0-74 15,0 0-116-15,-22 12-130 16,19-12-543-16</inkml:trace>
  <inkml:trace contextRef="#ctx0" brushRef="#br0" timeOffset="50367.28">14168 14408 1285 0,'0'0'27'0,"36"-92"2"0,-21 29 66 15,4-7 12-15,5-8-29 16,4-2-42-16,1-4-11 16,-1-2 19-16,0 7-20 15,-2 12 5-15,-2 15-16 16,-5 19-4-16,-8 14-6 15,-8 17-3-15,-3 4-1 16,-14 36-31-16,-16 32 27 16,-3 22-1-16,5 17 0 15,16 7-16-15,12-7-5 16,15-9 3-16,36-11 16 16,14-14 8-16,10-17 1 0,-1-16 5 15,-6-12 5 1,-10-13 0-16,-6-9-6 0,-12-7-3 15,-5-1-2-15,-7 0-27 16,-6-6-166-16,1-11-174 16,7-5-422-16</inkml:trace>
  <inkml:trace contextRef="#ctx0" brushRef="#br0" timeOffset="50687.41">15563 14286 1421 0,'0'0'47'16,"119"-11"-40"-16,-40 11 14 15,9 0 25-15,0 2 19 16,-8 4-30-16,-11-3-19 0,-12 0-16 16,-17-3 0-16,-14 0-7 15,-20-10-66-15,-8-16-148 16,-38-11-367-16</inkml:trace>
  <inkml:trace contextRef="#ctx0" brushRef="#br0" timeOffset="50836.08">15675 14001 540 0,'80'0'976'16,"13"5"-976"-16,8 19-33 15,9 0 12-15,14 9 17 16,15 3-47-16,8 1-69 15,1-5-125-15,-1-12-205 16</inkml:trace>
  <inkml:trace contextRef="#ctx0" brushRef="#br0" timeOffset="51234.95">17791 13752 1338 0,'0'0'27'16,"-66"-90"-23"-16,17 54-3 15,-6 14 1-15,1 11 0 16,-1 11-2-16,0 3 0 16,3 25-4-16,9 19 1 0,10 15-1 15,15 13 0-15,18 6-9 16,2 2-13-16,34-2-1 15,20-4 14-15,18-3 8 16,17-12 5-16,11-8 6 16,1-12 16-16,-12-11 53 15,-23-10 41-15,-29-7-24 16,-24-1-34-16,-15 1-53 16,-32 6-4-16,-30 5 2 15,-22 0-1-15,-23-5 2 16,-12-3-4-16,-2-7-4 15,10-6-42-15,19-4-40 16,22 0-83-16,31-8-103 0,33-14-130 16</inkml:trace>
  <inkml:trace contextRef="#ctx0" brushRef="#br0" timeOffset="51537.11">17769 13430 1479 0,'0'0'56'0,"112"39"-30"0,-70 20 10 15,-9 22 11-15,-14 26 14 16,-15 18-25-16,-4 18-15 15,-12 7-9-15,-16-2-10 16,-2-2-2-16,5-6-2 16,11-3-17-16,14-8-59 15,2-13-51-15,30-21-19 16,12-23-43-16,9-27-39 16,9-24-77-16,5-20-241 15</inkml:trace>
  <inkml:trace contextRef="#ctx0" brushRef="#br0" timeOffset="52120.55">19080 13561 739 0,'0'0'0'0,"0"0"-76"15,0 0 48-15,0 0 28 16,0 0 0-16,0 0-14 16,24-24 14-16,-52 24 75 15,-5-5-27-15,0-2-12 16,5-4 21-16,5-3 15 16,5-5 65-16,5 0 71 15,4 0-62-15,6 1-4 16,3 4 15-16,0 2-41 15,0 0-42-15,6 5-29 16,7 2-37-16,1 5-8 16,2 0-3-16,1 0-6 0,0 27-15 15,0 23-7-15,1 26 2 16,-8 33 0 0,-3 25 13-16,-7 21 13 0,0 15 2 15,-8-8 0-15,-7 0 2 16,1-14-1-16,10-8 0 15,4-14 0-15,0-17 0 16,19-18-49-16,2-25-132 16,-1-25-26-16,2-25-100 15,0-16-340-15</inkml:trace>
  <inkml:trace contextRef="#ctx0" brushRef="#br0" timeOffset="52773.32">20054 14452 459 0,'0'0'161'0,"0"0"-9"16,-82-27 7-16,66 22 40 16,10 3-45-16,6 1 11 15,0 0 48-15,31-1-84 16,21 1-104-16,21 1-17 15,18 0-6-15,10 0-2 16,1 7 1-16,-5 1-1 16,-4 0-22-16,-10-7-87 15,-13-1-72-15,-21 0-35 0,-27-19-17 16,-22-13-68-16,-26-9-175 16</inkml:trace>
  <inkml:trace contextRef="#ctx0" brushRef="#br0" timeOffset="53019.56">20267 14050 1162 0,'0'0'128'16,"0"0"-79"-16,0 0-5 15,94-14-15-15,-28 37-7 16,9 9 20-16,-3 6-13 0,-6 3-2 16,-11 1-12-16,-10-3-5 15,-10 0-9-15,-10 1-2 16,-8 2-2-16,-7 0 3 15,-10 1-1-15,0-5 1 16,-14-1-5-16,-21-8-6 16,-9-7-8-16,-8-4-12 15,-1-7-53-15,4-7-56 16,12-4-203-16,12-4-308 16</inkml:trace>
  <inkml:trace contextRef="#ctx0" brushRef="#br0" timeOffset="53411.67">21611 14355 1034 0,'0'0'233'15,"72"-89"-206"-15,-39 38-20 16,4-7-4-16,2-3 15 15,-1-1 104-15,-2 6-69 16,-3 5-21-16,-9 10-5 16,-6 11-10-16,-8 13 2 15,-8 14-9-15,-2 3-10 0,-5 22-34 16,-20 22 17 0,-9 16 15-16,-2 14 1 15,3 5-13-15,5 3-7 16,11-4 15-16,14-8-1 0,3-10 3 15,24-8 4-15,13-12 1 16,11-8 1-16,6-10 0 16,-3-12 1-16,2-10-2 15,-1 0-2-15,-8-8 1 16,-3-11-47-16,-8-3-77 16,-7-1-76-16,-2-5-125 15</inkml:trace>
  <inkml:trace contextRef="#ctx0" brushRef="#br0" timeOffset="53738.81">22763 13462 1290 0,'0'0'37'0,"0"0"-21"15,0 0 2-15,0 0-12 16,76 92 39-16,-68-8 0 0,-8 18-31 16,0 17-8-16,-5 13-4 15,-9-3 0-15,4-6-2 16,8-9 0-16,2-17-1 15,2-19-22-15,14-17-40 16,5-20-58-16,0-20-122 16,-2-21-236-16</inkml:trace>
  <inkml:trace contextRef="#ctx0" brushRef="#br0" timeOffset="54581.45">10119 15708 1111 0,'0'0'39'0,"0"0"24"0,0 0 98 15,71-75-11-15,-80 54-73 16,-27 4-16-16,-12 6-27 16,-8 11-30-16,-4 0-4 15,5 24-9-15,3 13-5 16,15 6-33-16,7 7-19 16,16-1 19-16,14 1-1 15,11-3 25-15,36-1 22 16,19 0 1-16,22-2 1 15,12-5 5-15,9-3 16 0,0-8 23 16,-11-6 8-16,-20-5 3 16,-30-2-16-16,-23-1-20 15,-25 6-17-15,-18 1 1 16,-42 4-5-16,-28-1 1 16,-20-5-2-16,-13-7-21 15,-2-5-45-15,7-4-64 16,15-3-49-16,17-2-146 15,26-18-214-15</inkml:trace>
  <inkml:trace contextRef="#ctx0" brushRef="#br0" timeOffset="54904.67">10193 15438 1243 0,'0'0'56'15,"0"0"-38"-15,86 3 85 0,-50 24-7 16,0 16-56-1,-3 15-26-15,-5 18-1 0,-5 15-3 16,-8 23-4-16,-9 9-4 16,-6 3-2-16,0-2-3 15,-5-15-8-15,-8-16-40 16,-2-18-86-16,9-21-134 16,6-27-84-16</inkml:trace>
  <inkml:trace contextRef="#ctx0" brushRef="#br0" timeOffset="55339.46">11465 15821 857 0,'0'0'24'16,"0"0"14"-16,-19-90 51 15,-12 63 60-15,-7 4-38 16,-5 8-62-16,-3 8-25 16,-3 7-18-16,-5 0-6 15,2 22-3-15,3 12-1 16,13 9-3-16,15 9-13 16,21 8-24-16,3 8-20 15,40 3 30-15,12-1 23 16,9-6 11-16,8-9 3 0,5-12 1 15,-3-7 1-15,-4-10 31 16,-12-7 29-16,-13-8-6 16,-19-3 3-16,-15-3-11 15,-11 4-40-15,-2 3-9 16,-29 6-2-16,-18 2 4 16,-15 1-2-16,-11-2-2 15,-5-6-12-15,1-6-48 16,6 0-12-16,8-6-53 15,16-1-174-15,21 0-96 16</inkml:trace>
  <inkml:trace contextRef="#ctx0" brushRef="#br0" timeOffset="55621.83">11879 16293 1292 0,'86'0'28'0,"-7"0"-23"16,-10 0-4-1,-5 0 0-15,-1 0 0 0,-5 0-1 16,-6 0 0-16,-9 0-7 16,-8 0-86-16,-7 0-146 15,-6-7-202-15</inkml:trace>
  <inkml:trace contextRef="#ctx0" brushRef="#br0" timeOffset="55922.56">12155 15913 1317 0,'0'0'13'0,"0"0"-12"15,0 0 0-15,0 0 14 16,104 42 6-16,-62-2-5 16,-1 5 3-16,-3 2-17 15,-6-1 1-15,-3-2 0 16,-4-1-2-16,-4 3-1 15,2-2 0-15,-7-1 0 16,-9-4 0-16,-7-2 0 16,0-7-1-16,-19-7-1 15,-12-4 0-15,-10-6-1 16,-3-7-34-16,-1-3-46 16,3-3-99-16,11 0-124 15,13-8-191-15</inkml:trace>
  <inkml:trace contextRef="#ctx0" brushRef="#br0" timeOffset="57060.1">22505 14062 792 0,'0'0'76'0,"86"-54"6"15,-59 21 62 1,-14-1 15-16,-13-2-44 0,-8-6-48 15,-31-5-57 1,-16 2-3-16,-11 4-7 0,-6 15 0 16,2 19 0-16,6 7-8 15,3 33-11-15,0 19-12 16,4 15 17-16,12 10 5 16,17 15 6-16,28 8 3 15,17 4 2-15,39-1 5 16,18-8 24-16,4-15 13 15,-5-17 1-15,-12-11-2 16,-17-17 1-16,-17-15-22 16,-20-8-15-16,-7-5-7 0,-25 0-4 15,-22 2 4 1,-15 3 10-16,-22 1-8 0,-16 4-1 16,-15 2-1-16,-7 5-38 15,-2-2-14-15,9 0 20 16,15-1 4-16,20-1 8 15,26-5 10-15,29-4 10 16,13-4 0-16,12 1 2 16,0-2 13-16,0 5 21 15,12-3 4-15,0 1 3 16,-3-6-12-16,-5-3-22 16,-1 0-8-16,-3 0-1 15,0 0-23-15,0 0-66 0,-13 0-165 16,-1-12-182-16</inkml:trace>
  <inkml:trace contextRef="#ctx0" brushRef="#br0" timeOffset="58592.41">12951 16076 1288 0,'0'0'55'16,"82"-84"-20"-16,-50 37 53 15,-6 2 15-15,0 3-1 16,-4 4-30-16,-1 4-24 16,-5 4-9-16,-4 5-13 15,0 6 8-15,-12 2-23 0,0 5-11 16,-3 0-5-16,-24 3-7 16,-10 3-3-16,-9 6-9 15,1 0 9-15,-1 0-10 16,8 18 9-16,10 10 9 15,4 8 4-15,11 12 3 16,4 4 0-16,5-2 6 16,4 4-5-16,0-1-1 15,8-3 5-15,15 6 2 16,8-6-3-16,8-6 2 16,3-6-3-16,-2-11-2 15,-3-7-1-15,-4-10-2 16,-6-7-10-16,-3-3-87 15,3-3-75-15,-2-18-188 16,6-5-323-16</inkml:trace>
  <inkml:trace contextRef="#ctx0" brushRef="#br0" timeOffset="59028.43">13600 16405 1433 0,'0'0'136'0,"67"-75"-103"16,-37 22 19-16,1-18 78 15,1-14-47-15,-3-14-27 16,-3-15-26-16,-4-1-18 15,-7 13-7-15,-3 19-5 16,-6 28 3-16,-2 21 1 16,-2 19-4-16,-2 11-10 15,0 4-6-15,-8 19-45 16,-23 19 2-16,-14 17 48 16,-6 12-7-16,2 5-8 15,12 7 4-15,16 7 17 0,17 3 5 16,4-2 6-1,20-4 1-15,10-12 7 0,3-12 3 16,1-12-5-16,1-12-7 16,2-8-5-16,8-8-9 15,6-4-35-15,15-2-97 16,17 0-72-16,9 0-147 16,12-3-128-16</inkml:trace>
  <inkml:trace contextRef="#ctx0" brushRef="#br0" timeOffset="59292.64">14546 16406 1075 0,'0'0'433'0,"0"0"-415"16,110-4 3-16,-51 4 91 16,12 9-64-16,8 2-47 15,3 0-1-15,-2-6-17 16,-6-2-46-16,-16-3-40 16,-21 0-97-16,-27-16-136 15,-11-10-229-15</inkml:trace>
  <inkml:trace contextRef="#ctx0" brushRef="#br0" timeOffset="59426.35">14726 16145 1502 0,'0'0'143'0,"0"0"-139"0,130-19-4 16,-47 19-2-16,28 8-28 16,24 16-71-16,21 9-84 15,20 2-166-15,6-1-237 16</inkml:trace>
  <inkml:trace contextRef="#ctx0" brushRef="#br0" timeOffset="60046.33">16728 15866 29 0,'0'0'1357'0,"0"0"-1357"15,-44-104-7-15,-9 69 7 16,-9 6 69-16,3 7-12 16,4 12-25-16,4 10-30 15,9 0-1-15,6 15-2 16,3 16-4-16,7 6-13 15,5 8-9-15,12 5 6 16,9 3-22-16,1 5-10 16,26-1 14-16,9-3-1 15,12-5 25-15,4-6 15 0,3-6 18 16,-1-3 20 0,-11-6 22-16,-11-5-1 0,-12-1-25 15,-12 0-14-15,-8 1-17 16,-2 3 1-16,-21 3 1 15,-10-5 2-15,-8 0-3 16,-8-4-4-16,-2-6 0 16,-2-4-1-16,2-7 1 15,6-3-4-15,6 0-7 16,9-15-41-16,11-5-23 16,13-6-28-16,6-6-39 15,11-3-179-15,20-5-493 16</inkml:trace>
  <inkml:trace contextRef="#ctx0" brushRef="#br0" timeOffset="60330.41">16547 15507 1621 0,'0'0'52'15,"0"0"6"-15,0 0 16 16,0 0-42-16,0 0-17 16,60 133 6-16,-60-44 33 0,0 20-17 15,-14 14-17 1,-10 6-16-16,-2 1 2 0,0-3-6 16,3-12-10-16,4-11-44 15,2-17-30-15,6-21-57 16,8-16-67-16,3-20-83 15,11-21-329-15</inkml:trace>
  <inkml:trace contextRef="#ctx0" brushRef="#br0" timeOffset="62064.09">12478 3096 839 0,'0'0'52'0,"0"0"17"0,0 0 39 16,0 0 64-16,0 0-53 16,-34-71-78-16,7 67-22 15,-4 4-18-15,-2 0-1 16,0 10 0-16,5 7-1 15,2 4-6-15,11 6 1 16,5 2-18-16,10 5-24 16,0 0 4-16,19 3 23 15,17-4 12-15,13-7 9 16,8-3 3-16,6-10 23 16,1-3 8-16,0-2 28 15,-4-7 0-15,-12 0-13 16,-13-1 17-16,-14 0-7 15,-11 5-26-15,-8 6-33 0,-2 8-8 16,-2 7 5-16,-17 7 1 16,-12 1 2-16,-7 3 1 15,-6 1-1 1,-4 1-2-16,-3-5-16 0,1-6-19 16,6-9-22-16,10-8-9 15,12-11-79-15,17 0-65 16,5-13-111-16</inkml:trace>
  <inkml:trace contextRef="#ctx0" brushRef="#br0" timeOffset="62434.63">14754 3529 879 0,'0'0'119'0,"0"0"-75"15,0 0 27-15,0 0 12 16,0 0-59-16,0 0-24 16,15-23-36-16,-7 30-69 15,1 7 5-15,5-4-90 16,6-7-243-16</inkml:trace>
  <inkml:trace contextRef="#ctx0" brushRef="#br0" timeOffset="62764.04">16713 3624 1400 0,'0'0'0'0,"0"0"-176"16,0 0 92-16,0 0 76 15,0 0-86-15,0 0-180 16,67-35-1-16</inkml:trace>
  <inkml:trace contextRef="#ctx0" brushRef="#br0" timeOffset="63267.65">16535 3229 1106 0,'0'0'22'15,"0"0"22"-15,91-19 114 16,-63 18-32-16,-2 1-54 15,-2 0-16-15,-3 3-28 16,-2 14-20-16,-2 3-3 16,-4 6-2-16,-4 3-3 15,-6-2-2-15,-3 2 1 16,0-1 0-16,0 0-1 16,0-2 2-16,-2-5-6 15,-4-6 6-15,-1-4-5 16,0-5-32-16,-1-3 8 15,-1-3 8-15,-1 0 1 0,4 0 8 16,3 0-10-16,3 2-22 16,0 1 44-1,9 4 11-15,15 5 1 0,8 3-11 16,10 1 1-16,-2 4 26 16,-1 2 1-16,-4 1 3 15,-12 7-7-15,-3-1-16 16,-13 4-4-16,-7 4 2 15,-1 1-3-15,-25 2-2 16,-11 1 4-16,-12-4-6 16,-9-3-8-16,-6 0-48 15,-1-5-78-15,12-8-220 16,17-8-569-16</inkml:trace>
  <inkml:trace contextRef="#ctx0" brushRef="#br0" timeOffset="64514.68">16505 15852 1225 0,'0'0'37'0,"0"0"29"16,111-15 26-16,-70 9 39 16,-3 2-71-16,-4 0-19 15,-5 2-2-15,-6 2-6 16,-3 0-9-16,-1 0-8 15,0 0 1-15,1 0-10 16,2 6-5-16,-1 5-1 16,-4 3-1-16,-4 4-5 15,-2 3-3-15,-7 4 5 16,-2 0-9-16,-2 3-7 16,0-5-12-16,-3 1 8 0,-10 0 15 15,0-5 3 1,1 1 1-16,3-4 4 15,0-5 1-15,8-2 2 0,1-5 2 16,0 0-2-16,0-1 18 16,19-1 9-16,11-1-17 15,12-1-9-15,7 0 8 16,-2 0-4-16,-3-5 5 16,-8-1 6-16,-6 0-13 15,-5 5 7-15,-3 1-12 16,-2 0-1-16,2 12-1 15,0 13-3-15,1 8 1 16,-7 6 3-16,-8 4-5 16,-8-1 0-16,0 0-2 15,-15-1 0-15,-17-3 3 0,-11-3 4 16,-9-9 7 0,-18-5 0-16,-8-6-3 0,-4-6-4 15,11-4 0 1,14 0-10-16,21-2-11 0,15-1-20 15,15 0-17-15,6 1-12 16,0 1 26-16,24 5-41 16,13 0-118-16,15 1-40 15,10-4-63-15,6-6-297 16</inkml:trace>
  <inkml:trace contextRef="#ctx0" brushRef="#br0" timeOffset="64782.58">17534 16244 1421 0,'0'0'79'15,"84"-9"-62"-15,-21 9 27 16,14 2 19-16,8 13-37 16,-4 4-7-16,-4 1-19 0,-8 0-4 15,-3-2-17 1,-5-2-61-16,-4-5-91 0,-10-4-177 16,-12-7-237-16</inkml:trace>
  <inkml:trace contextRef="#ctx0" brushRef="#br0" timeOffset="65151.43">18040 16098 1221 0,'0'0'129'16,"0"0"-95"-16,0 0 14 16,0 0 161-16,0 0-72 15,0 0-79-15,-7-69-19 16,7 69-2-16,0 0-10 15,0 0-7-15,0 0-1 0,0 0-10 16,1 0-9-16,4 0-6 16,5 14 2-16,5 9-12 15,10 13 4-15,5 7 2 16,6 3 5-16,6 3-5 16,3-6 6-16,-5-6 4 15,-7-4 0-15,-8-4 2 16,-13-6-6-16,-8-3 1 15,-4 0 2-15,-1 0-3 16,-20-1 4-16,-10 3-8 16,-11-3-14-16,-9-2-31 15,-4-5-34-15,2-2-50 16,8-4-43-16,15-5-103 0,21 2-257 16</inkml:trace>
  <inkml:trace contextRef="#ctx0" brushRef="#br0" timeOffset="65817.73">18761 16542 1207 0,'0'0'64'0,"0"0"-50"0,0 0 5 16,98-69 43-16,-63 38 58 15,3-5-44-15,1-1-21 16,0-3-5-16,-3-1-2 15,-6 3 23-15,-5 1-23 16,-4 3-15-16,-9 7-23 16,-4 6 3-16,-5 10-13 15,-3 6-1-15,0 5 0 16,-16 0-37-16,-15 16 16 16,-11 11 14-16,-9 9-23 15,-1 7 1-15,3 3 4 16,6 7-7-16,11 2-9 15,14-1 1-15,15 4 19 16,3-5 14-16,23-3 7 0,18-5 1 16,9-6 3-16,7-3-1 15,1-9-2-15,0-3 2 16,-2-7-2-16,0-9-22 16,-4-4-13-16,-3-4-10 15,-4 0-39-15,-9-12-21 16,-10-8-68-16,-8-5-229 15</inkml:trace>
  <inkml:trace contextRef="#ctx0" brushRef="#br0" timeOffset="66153.58">19517 16581 1217 0,'0'0'56'15,"79"-92"-31"-15,-36 28 69 16,2-8 34-16,-2-7-7 15,-4-4-15-15,-5 1-53 16,-1 5-33-16,-4 11-12 16,-6 11 12-16,-5 11-14 15,-6 15-4-15,-6 12 0 16,-4 12-2-16,-2 5-11 16,-9 17-62-16,-14 20 67 15,-2 20-2-15,7 21-6 0,6 13-7 16,12 8 5-1,0-1 14-15,12-13-4 0,12-11 5 16,6-15-6-16,4-16-8 16,3-13-21-1,2-14-35-15,1-15-74 0,1-4-161 16,4-30-609-16</inkml:trace>
  <inkml:trace contextRef="#ctx0" brushRef="#br0" timeOffset="66275.32">20525 16087 1643 0,'0'0'322'0,"0"0"-322"15,0 0-87-15,0 0 73 16,0 0 7-16,0 0-245 0,29 0-115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1-11T18:49:58.9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3360 3405 1588 0,'0'0'238'16,"0"0"-163"-16,0 0 71 16,0 0-146-16,0 0 0 15,20-100 0-15,2 25 0 16,3-14 0-16,-8-7 0 15,2 4 0-15,-1 13 0 16,-3 21 0-16,6 21 0 0,-3 22 0 16,12 15 0-16,5 35 0 15,7 25 0-15,0 22 0 16,-8 3 0-16,-10 2 0 16,-9-8 0-16,-8-12-22 15,-5-13-248-15,-2-20-194 16,0-17-335-16</inkml:trace>
  <inkml:trace contextRef="#ctx0" brushRef="#br0" timeOffset="158.91">3418 3141 74 0,'0'0'1579'15,"0"0"-1552"-15,0 0 44 0,130-31 71 16,-60 27-141-16,8 1-1 15,1 1-102-15,6-1-83 16,3 3-254-16</inkml:trace>
  <inkml:trace contextRef="#ctx0" brushRef="#br0" timeOffset="391.83">4379 3217 1930 0,'0'0'97'0,"161"-24"-93"0,-49 10 12 15,28 1-16-15,14 2 0 16,13 1 0-16,7 3 0 16,-2-1 0-1,-8-4 0-15,-21 0-74 0,-31-7-114 16,-42-6-146-16,-36-2-238 15</inkml:trace>
  <inkml:trace contextRef="#ctx0" brushRef="#br0" timeOffset="658.89">5302 2738 1071 0,'0'0'733'15,"0"0"-622"-15,0 0 0 0,0 0-90 16,136 6-21-16,-60 19 0 15,-3 6 0-15,-4 4 0 16,-5-2 0-16,-6-1 0 16,-6-1 0-16,-10 2 0 15,-8 3 0-15,-10 2 0 16,-9 0 0-16,-9 4 0 16,-6 3 0-16,0 4 0 15,-11-2 0-15,-17-1 0 16,-9-10-62-16,-12-10-103 15,-2-15-148-15,6-11-165 16</inkml:trace>
  <inkml:trace contextRef="#ctx0" brushRef="#br0" timeOffset="1237.84">6300 3003 1440 0,'0'0'159'16,"109"-23"-159"-16,-73 18 11 15,-17 3 62-15,-13 2 86 16,-6 0-112-16,0 10-46 16,-12 16 3-16,-9 12 4 15,-4 2-6-15,1-3-1 16,0-2-1-16,3-9 0 0,8-6-20 16,4-12 8-1,9-8 0-15,0 0 12 0,25-11 21 16,16-12 1-16,9-4-2 15,4-1 26-15,4-3-11 16,3-2-2-16,5-1-24 16,3 2-9-16,2 0 0 15,-4 7 0-15,-7 5 0 16,-17 8 0-16,-16 7 0 16,-11 5 0-16,-11 0 0 15,-4 8 0-15,-1 21 0 16,2 9-8-16,-1 4-8 15,4-3 4-15,1-4-4 0,4 1 9 16,2-7 6 0,2-6-11-16,8-4 11 0,5-12 0 15,10-3 2-15,11-4 6 16,5 0 2-16,0 0 13 16,-6-2-6-16,-11-3-1 15,-15 2-11-15,-12 2-4 16,-7-1 0-16,-2 2 0 15,-5 0-5-15,-17 9-11 16,-11 17 16-16,-6 6 2 16,-7 4-1-16,0-1 2 15,0-5-5-15,2-5 2 16,7-9-78-16,5-11-40 16,15-5-108-16,17-11 8 0,1-18-108 15,38-10-268-15</inkml:trace>
  <inkml:trace contextRef="#ctx0" brushRef="#br0" timeOffset="1518.21">8050 2835 1214 0,'0'0'147'16,"0"0"-132"-16,0 0 66 15,49-80 166-15,-59 72-111 16,-18 8-105-16,-13 0-23 15,-6 22-5-15,-5 11 7 16,2 7-3-16,6 6 2 0,10 0-9 16,16 1-8-16,17 2 8 15,4-5-4-15,33-1-8 16,17-6 7-16,16-9-2 16,16-10-47-16,9-13-34 15,7-5-62-15,1-10-32 16,-4-17-179-16,-5-7-206 15</inkml:trace>
  <inkml:trace contextRef="#ctx0" brushRef="#br0" timeOffset="1988.21">9007 2905 1587 0,'0'0'0'16,"0"0"-34"-16,0 0 34 15,21 100 93-15,-21-57-57 16,0 0-29-16,-18-2-7 16,-9-4-3-16,-1-8-13 15,0-8-47-15,4-11-30 16,10-8-30-16,8-2 43 16,6-15 80-16,5-16 4 15,22-5 13-15,10-6 120 16,8-2-32-16,10-4-43 15,6 0 16-15,8 2 18 16,11-1-28-16,10 3-18 16,2-1-30-16,-2 6 11 15,-13 6-19-15,-23 11-11 16,-21 8-1-16,-17 12 3 0,-10 2-6 16,-6 5-7-16,0 28-30 15,0 20 12-15,0 20 28 16,6 17 0-16,6 11-3 15,-1 4 3-15,-8-5 1 16,-3-12-1-16,-20-17 0 16,-23-16-1-16,-23-13-1 15,-19-16 2-15,-13-9 7 16,-9-17-7-16,2 0 0 16,6-17-20-16,4-5-78 0,10-3-175 15,19 0-387-15</inkml:trace>
  <inkml:trace contextRef="#ctx0" brushRef="#br0" timeOffset="2871.95">2586 4514 1476 0,'0'0'248'0,"0"0"-199"16,0 0 132-16,0 0-88 15,0 0-93-15,0 0 0 16,61 53 0-16,-46-4 0 15,-3 9 0-15,-3 3 0 16,-5 4 0-16,-4 0 0 16,0-2 0-16,0-7 0 0,0-12 0 15,-7-12-49-15,-2-14-110 16,0-18-98-16,2-7 74 16,7-28 153-16,0-18 30 15,24-13 88-15,13-4 36 16,12-6 44-16,15-2-37 15,5-2-36-15,7 1-27 16,-3 3-64-16,-2 6-4 16,-5 12 0-16,-6 13 0 15,-5 18 0-15,-13 15 0 16,-8 12 0-16,-7 7 0 16,-2 29 0-16,-1 20 0 15,-3 16 0-15,0 17 0 16,-5 8 0-16,-4 5 0 0,-4 7 0 15,-8-7 0-15,0-12 0 16,-33-14 0-16,-15-22 0 16,-20-22 0-16,-12-21 0 15,-6-11 0-15,1-13 0 16,12-19 0-16,10-7 0 16,17-6-42-16,19 0-60 15,26 2-93-15,15 4-66 16,42 7-218-16</inkml:trace>
  <inkml:trace contextRef="#ctx0" brushRef="#br0" timeOffset="3119.76">4043 4768 1458 0,'0'0'223'0,"124"0"-206"16,-27 0 130-16,21 1-11 15,10 7-91-15,5 0-32 16,-3-1-13-16,-11-2-3 0,-7-2-18 16,-17-3-66-1,-20 0-70-15,-24 0-131 0,-23-15-278 16</inkml:trace>
  <inkml:trace contextRef="#ctx0" brushRef="#br0" timeOffset="3404.31">4783 4501 836 0,'0'0'780'0,"0"0"-728"15,0 0 94-15,0 0 46 16,0 0-151-16,84-23-41 15,-62 23 0-15,5 11 0 0,1 15 0 16,5 12 0-16,4 8 0 16,1 6 0-16,2 12 0 15,-3 9 0-15,-4 4 0 16,-5 0 0-16,-14-4 0 16,-10-13 0-16,-4-10 0 15,-15-10-18-15,-13-9-55 16,-3-9-23-16,-2-10-74 15,-3-5-71-15,12-7-218 16,12 0-499-16</inkml:trace>
  <inkml:trace contextRef="#ctx0" brushRef="#br0" timeOffset="3803.31">5851 4913 1122 0,'0'0'22'0,"63"-88"73"15,-45 45 197-15,-8 7-109 16,-4 3-91-16,-6 8-35 16,0 11 1-16,0 2-20 15,-8 9-34-15,-14 3-4 16,-8 0-6-16,-7 16-13 16,-3 9-48-16,3 5-78 15,5-2-49-15,7 1 18 16,13-9-80-16,10-6 84 15,2-7 104-15,5-7 68 16,20-1 106-16,2-17 97 0,6-6-29 16,1 0-38-16,-4 4-42 15,-5 3-19-15,-8 8 13 16,-2 4-22-16,-6 5-44 16,-2 22-22-16,5 21-7 15,6 13 5-15,4 2-11 16,5-2-13-16,6-8-5 15,9-9-27-15,4-8-13 16,3-12-32-16,-1-11-84 16,4-8-189-16</inkml:trace>
  <inkml:trace contextRef="#ctx0" brushRef="#br0" timeOffset="4420.29">2884 6387 1930 0,'0'0'51'0,"44"-92"-6"0,-40 41-24 15,-4 2-21-15,-27 3 0 16,-16 8 0-16,-15 14 0 15,-2 14 0-15,1 10 0 16,9 24 0-16,9 21 0 16,18 17 0-16,14 15 0 15,9 4 0-15,15 3 0 16,21-6 0-16,10-9 0 16,11-12 0-16,8-12 0 15,1-11 0-15,4-13 0 16,-1-9 0-16,5-9-16 15,1-3-128-15,10 0-142 16,-2-15-153-16,-3-7-428 0</inkml:trace>
  <inkml:trace contextRef="#ctx0" brushRef="#br0" timeOffset="4655.78">3559 6529 1820 0,'89'-9'89'0,"24"-8"-35"15,17 0 30-15,16-5-84 16,8 0 0-16,3 3 0 16,-5 2 0-16,-3 6 0 15,-3 5 0-15,-16 4 0 0,-15 2 0 16,-27 0-117-16,-29 0-321 15,-24 0-482-15</inkml:trace>
  <inkml:trace contextRef="#ctx0" brushRef="#br0" timeOffset="4954.79">4746 6154 1128 0,'0'0'572'16,"0"0"-488"-16,0 0 44 15,0 0 7-15,0 0-135 16,0 0 0-16,98-31 0 16,-68 48 0-16,1 6 0 0,2 5 0 15,-2-1 0-15,1 4 0 16,5 5 0-16,7 5 0 16,5 5 0-16,-2 1 0 15,-5-2 0-15,-9-3 0 16,-11-1 0-16,-10-6 0 15,-10-5 0-15,-2-4 0 16,-14-8 0-16,-11-4 0 16,-5-7 0-16,0-5-122 15,-1-2-146-15,10-19-143 16,12-10-309-16</inkml:trace>
  <inkml:trace contextRef="#ctx0" brushRef="#br0" timeOffset="5144.84">5592 6240 1457 0,'0'0'140'0,"91"-25"-130"16,-57 25 0-16,-7 0 171 15,-2 14-47-15,-6 23-91 16,-5 13-28-16,1 15-4 16,-8 7-5-16,-1 0-4 15,-4-7-2-15,-2-3-13 0,0-12-91 16,0-12-117-1,1-12-26-15,5-21-223 0</inkml:trace>
  <inkml:trace contextRef="#ctx0" brushRef="#br0" timeOffset="5311.98">5865 6350 1374 0,'0'0'46'15,"86"-68"32"-15,-35 45 93 16,1 6-48-16,-1 12-93 15,-7 3-24-15,-11 2-6 16,-5 5-6-16,-11 14-26 16,-2 10-108-16,-11 4-103 15,-4 4-268-15</inkml:trace>
  <inkml:trace contextRef="#ctx0" brushRef="#br0" timeOffset="5468.89">5979 6559 762 0,'0'0'132'16,"96"16"15"-16,-47-7-8 15,-7-1-103-15,-8 1-36 16,-7-3-47-16,-9 5-196 16,-9 0-192-16</inkml:trace>
  <inkml:trace contextRef="#ctx0" brushRef="#br0" timeOffset="5639.83">5902 6868 1002 0,'0'0'215'0,"0"0"-73"16,112 5 47-16,-53-5-116 16,10 0-61-16,4 0-12 15,-1-4-17-15,-2-15-89 16,4-6-150-16,1-9-234 15</inkml:trace>
  <inkml:trace contextRef="#ctx0" brushRef="#br0" timeOffset="5829.28">6803 6392 777 0,'0'0'485'16,"0"0"-379"-16,0 0 36 15,22 128 11-15,-8-58-86 16,-3 8-40-16,-2 1-21 16,-4-1-6-16,-5-8-39 15,0-7-108-15,0-15-149 16,0-16-208-16</inkml:trace>
  <inkml:trace contextRef="#ctx0" brushRef="#br0" timeOffset="5994.34">6819 6396 996 0,'0'0'268'0,"142"-69"-70"15,-54 49-55-15,4 12-68 16,1 8-52-16,-7 0-23 16,-10 12-26-16,-22 8-73 15,-18 2-107-15,-23 2-240 16</inkml:trace>
  <inkml:trace contextRef="#ctx0" brushRef="#br0" timeOffset="6133.98">7123 6720 1183 0,'0'0'151'0,"145"4"-52"15,-70-4-15-15,-5-3-84 16,-1-8-67-16,2-3-509 15</inkml:trace>
  <inkml:trace contextRef="#ctx0" brushRef="#br0" timeOffset="7015">2759 8669 750 0,'0'0'1297'0,"0"0"-1297"0,0 0 0 15,0 0 0-15,0 0 0 16,61 120 0-16,-58-54 0 16,-3 1 0-16,-1 4 0 15,-17-5 0-15,6-6 0 16,3-7 0-16,3-14-314 15,6-15-315-15</inkml:trace>
  <inkml:trace contextRef="#ctx0" brushRef="#br0" timeOffset="7172.33">2837 8850 1186 0,'0'0'129'0,"125"-121"-47"0,-52 71 70 15,4 8 0-15,-8 12-43 16,-9 11-55-16,-11 8-41 15,-10 9-13-15,-15 2-10 16,-11 0-92-16,-13 18-153 16,-16 7-237-16</inkml:trace>
  <inkml:trace contextRef="#ctx0" brushRef="#br0" timeOffset="7336.95">3077 8828 1492 0,'0'0'97'0,"98"0"-91"16,-44 0 83-16,0 0-23 16,-5-4-66-16,-15 2-9 15,-10 2-91-15,-20 2-79 16,-4 14-138-16,-25 10-139 16</inkml:trace>
  <inkml:trace contextRef="#ctx0" brushRef="#br0" timeOffset="7486.83">3053 9155 1018 0,'0'0'293'16,"0"0"-172"-16,0 0 69 15,0 0-33-15,0 0-62 16,100 19-78-16,-55-33-17 0,14-2-60 16,14 0-120-16,14 5-131 15,13 4-258-15</inkml:trace>
  <inkml:trace contextRef="#ctx0" brushRef="#br0" timeOffset="7793.66">3927 8799 1729 0,'85'0'72'15,"31"0"-14"-15,27 0 66 16,22 9-60-16,-3 1-64 16,-4 0 0-16,-20-5 0 15,-22-2 0-15,-21-3 0 16,-27 0 0-16,-27-5 0 15,-21-10-3-15,-20-9-160 16,-12-3-235-16,-27-6-293 16</inkml:trace>
  <inkml:trace contextRef="#ctx0" brushRef="#br0" timeOffset="8157.71">4635 8524 1250 0,'0'0'287'0,"0"0"-143"16,0 0 55-16,0 0-49 16,0 0-133-16,0 0-17 15,6-27 0-15,-1 27 0 16,7-2 0-16,3 2 0 16,4 0 0-16,7 0 0 15,9 8 0-15,13 12 0 16,7 10 0-16,6 6 0 15,-1 5 0-15,1 0 0 0,-7-1 0 16,-12-8 0-16,-14-5 0 16,-9-8 0-16,-10 0 0 15,-4 1 0-15,-5 9 0 16,0 9 0-16,-2 6 0 16,-18 7 0-16,-13 2 0 15,-11 0 0-15,-8-1 0 16,-6-4-84-16,3-6-205 15,16-6-169-15,15-10-734 16</inkml:trace>
  <inkml:trace contextRef="#ctx0" brushRef="#br0" timeOffset="9360.02">5969 8537 1930 0,'0'0'86'16,"0"0"-55"-16,0 0-31 15,0 0 0-15,85 16 0 16,-66 15 0-16,-8 12 0 0,1 11 0 16,-11 4 0-16,-1 0 0 15,-6 2 0-15,-15-9 0 16,-4-5 0-16,-5-8 0 15,-1-13-170-15,1-13-77 16,2-12 82-16,8-4 71 16,7-27 94-16,10-11 6 15,3-12 111-15,16-9 41 16,18-9 33-16,13-8-57 16,14-4-64-16,12-1-70 15,3-5 0-15,3 4 0 16,-6 8 0-16,-4 8 0 15,-5 13 0-15,-12 19 0 0,-9 8 0 16,-13 14 0-16,-13 7 0 16,-11 9 0-16,-5 7 0 15,-1 31 0-15,3 25 0 16,0 15 0-16,-3 7 0 16,0-3 0-16,0-11 0 15,-13-14 0-15,-14-11 0 16,-9-15 0-16,-6-11 0 15,-8-16 0-15,-7-4 0 16,-6-19 0-16,-1-16 0 16,6-2-27-16,13 3-54 15,18 7-18-15,16 10-50 0,11 12 15 16,10 5-37-16,23 13-89 16,10 15-9-16,12 9-318 15</inkml:trace>
  <inkml:trace contextRef="#ctx0" brushRef="#br0" timeOffset="12912.24">2787 10263 1162 0,'0'0'242'0,"0"0"-25"16,0 0 1-16,0 0-87 16,0 0-54-16,0 0-77 15,-3-19 0-15,3 46 0 16,0 16 0-16,8 15 0 16,1 17 0-16,1 6 0 15,1 3 0-15,-2-2 0 16,1-7 0-16,-4-8-18 15,0-9-213-15,-3-13-135 0,0-20-272 16</inkml:trace>
  <inkml:trace contextRef="#ctx0" brushRef="#br0" timeOffset="13105.59">2886 10226 1445 0,'0'0'141'16,"121"-20"-129"-16,-68 17 17 15,-6 1 54-15,-13 2-64 0,-12 0-19 16,-14-2-41-16,-8 2-85 16,0 2-76-16,-9 12-251 15</inkml:trace>
  <inkml:trace contextRef="#ctx0" brushRef="#br0" timeOffset="13285.58">2837 10615 1513 0,'0'0'142'0,"0"0"-101"15,0 0 2-15,107-40 21 16,-73 23-59-16,1 1-5 0,-4 3-92 15,5 3-75 1,10 2-96-16,14 4-207 0</inkml:trace>
  <inkml:trace contextRef="#ctx0" brushRef="#br0" timeOffset="13564.79">3754 10578 468 0,'0'0'1018'0,"92"-20"-933"0,-14 10-7 16,18 1 54-16,11-4-35 15,6 1-39-15,9 2-35 16,-4-1-17-16,-7 5-2 15,-10-3-4-15,-16 1-7 16,-18-2-36-16,-17 0-78 16,-22 0-112-16,-19 0-156 15,-9 2-281-15</inkml:trace>
  <inkml:trace contextRef="#ctx0" brushRef="#br0" timeOffset="13930.7">4348 10291 836 0,'0'0'874'0,"0"0"-826"15,0 0-22-15,0 0 101 16,0 0-49-16,0 0-20 16,7-69-58-16,-4 69 0 15,-2 0 0-15,1 0 0 16,4 0 0-16,6 0 0 15,12 5 0-15,13 12 0 16,8 4 0-16,1 6 0 16,0 0 0-16,-7 0 0 15,-3 3 0-15,4 4 0 0,-3 5 0 16,-1 5 0-16,-3 5 0 16,-11 2 0-16,-11-1 0 15,-11 3 0-15,0-3 0 16,-9-7 0-16,-12-2 0 15,-1-6 0-15,-4-3-59 16,-1-10-85-16,2-6-122 16,1-12-71-16,12-4-180 15</inkml:trace>
  <inkml:trace contextRef="#ctx0" brushRef="#br0" timeOffset="14363.82">5636 10226 947 0,'0'0'67'0,"102"-111"18"16,-68 53 9-16,-12-5 66 16,-11-1-12-16,-11-5-57 15,0 4-12-15,-6 2-7 16,-8 12 12-16,-2 9-13 15,4 12 0-15,3 10-35 16,2 11 0-16,4 6-30 16,-2 3-6-16,1 0 0 0,-8 17 0 15,1 19 0 1,-6 18 0-16,0 18 0 0,-1 20 0 16,2 15 0-16,-2 14 0 15,12 12 0-15,6 12 0 16,12 7 0-16,25-2 0 15,8-7 0-15,-9-17 0 16,-14-17 0-16,-13-21 0 16,-9-18 0-16,-6-20 0 15,-18-11 0-15,-4-14-49 16,-5-10-44-16,-4-7-72 16,-7-8-81-16,-5-5-197 15,0-17-354-15</inkml:trace>
  <inkml:trace contextRef="#ctx0" brushRef="#br0" timeOffset="14546.7">5184 10855 781 0,'0'0'929'16,"133"-62"-843"-16,-54 42 16 16,0 3-6-16,3 5-43 15,-4 5-53-15,-2 5 0 16,-3 2 0-16,-3 0 0 15,-3 0-93-15,2 0-159 16,2 0-80-16,-5-3-302 16</inkml:trace>
  <inkml:trace contextRef="#ctx0" brushRef="#br0" timeOffset="16203.79">2412 12501 1786 0,'0'0'147'0,"0"0"-136"15,110-9 54-15,-79 21-27 16,-1 17-38-16,-3 14 0 15,-5 10 0-15,-8 10 0 16,-8 0 0-16,-5 1 0 16,-1-3 0-16,0-5-111 15,-1-12-126-15,-8-17-101 16,0-18-148-16</inkml:trace>
  <inkml:trace contextRef="#ctx0" brushRef="#br0" timeOffset="16515.71">2605 12698 1071 0,'30'-88'282'0,"9"7"-115"15,13-1-29 1,8 4 17-16,4 5-59 0,0 7-8 16,-3 6-38-16,-4 2-50 15,-9 10 0-15,-2 6 0 16,-9 9 0-16,-8 11 0 16,-7 12 0-16,-10 9 0 15,-2 1 0-15,-4 19 0 16,-6 14-9-16,0 13-12 15,-16 1 5-15,-11 0-4 16,-7-1 2-16,1-3 4 16,2-8 10-16,7-5-2 0,4-6 0 15,1-4 6 1,2-5 0-16,-3-4-2 0,-4-5 2 16,-6-4-6-16,2-2 4 15,-2 0-35-15,3 0-75 16,6 0-65-16,9 3-34 15,12 9-291-15</inkml:trace>
  <inkml:trace contextRef="#ctx0" brushRef="#br0" timeOffset="16802.16">3575 12809 1476 0,'0'0'129'15,"85"-43"-122"-15,-24 20 20 16,18 2 117-16,14 3-73 16,12 4-44-16,6 4-19 15,5 3 2-15,10 5-7 16,-4 2-3-16,-4 0 0 15,-17 0-28-15,-29 0-73 16,-29 0-87-16,-19 0-111 16,-21 0-406-16</inkml:trace>
  <inkml:trace contextRef="#ctx0" brushRef="#br0" timeOffset="17149.73">4246 12419 1172 0,'0'0'550'0,"0"0"-482"16,0 0-18-16,0 0 75 15,0 0-43-15,0 0-82 16,11-65 0-16,-10 65 0 16,1 0 0-16,-1 0 0 15,8 0 0-15,6 0 0 16,16 15 0-16,18 16 0 0,19 10 0 15,9 3 0 1,7 6 0-16,-4 1 0 0,-8 2 0 16,-9 4 0-16,-11-1 0 15,-13-1 0-15,-14-3 0 16,-19-6 0-16,-6-1-6 16,-18-6-32-16,-25-5-17 15,-10-4-27-15,-8-7-59 16,-7-4-65-16,5-10-63 15,11-5-366-15</inkml:trace>
  <inkml:trace contextRef="#ctx0" brushRef="#br0" timeOffset="18051.98">5475 12997 560 0,'0'0'176'15,"0"0"-176"-15,0 0 0 0,0 0 60 16,0 0 54-16,2-84 16 16,-2 69 38-16,0 3-26 15,0 2 17-15,0 3 1 16,7 2-9-16,-4 5-60 15,0 0-56-15,5 0-12 16,1 16-12-16,-1 12-9 16,0 17-2-16,-7 9 4 15,-1 9-4-15,0 5 0 16,-9 2 0-16,-5-3-1 16,-3-1 0-16,1-7-4 15,1-7 3-15,0-11-20 16,4-12 4-16,4-17-9 15,1-9 5-15,6-3 12 16,0-29 10-16,0-20 6 0,18-16 1 16,12-12 22-16,7-10-5 15,8-3 17-15,6 1-13 16,5 7 6-16,4 4-34 16,-5 8 0-16,-1 4 0 15,-11 7 0-15,-7 14 0 16,-5 14 0-16,-5 11 0 15,-7 11 0-15,-4 8 0 16,1 1 0-16,1 17 0 16,5 15 0-16,0 13 0 0,-5 3 0 15,-2 0-3 1,-12-1-2-16,-3-7 4 0,-11-2-2 16,-16-9 1-16,-9-9 0 15,-10-8-13-15,-6-10-16 16,-7-2-10-16,-7-9-30 15,0-9-45-15,5 2-51 16,12 5 0-16,16 5-110 16,15 6-274-16</inkml:trace>
  <inkml:trace contextRef="#ctx0" brushRef="#br0" timeOffset="21855.04">20697 3545 463 0,'0'0'805'16,"0"0"-723"-16,0 0 100 15,0 0 18-15,0 0-80 16,0 0-64-16,0 0 21 15,-20 61-25-15,20-61-42 16,11-22-10-16,16-19 0 16,16-18 0-16,16-16 0 15,10-11 0-15,5-8 0 16,-2-3 0-16,-6 8 0 16,-8 11 0-16,-7 18 0 15,-5 14 0-15,-3 20 0 0,-8 15 0 16,-3 11 0-16,0 20 0 15,-2 38 0-15,1 31 0 16,-4 23 0-16,-5 6 0 16,-5-7 0-16,-10-16 0 15,-2-20-107-15,-5-19-101 16,0-20-37-16,-3-23-114 16,-11-13-153-16</inkml:trace>
  <inkml:trace contextRef="#ctx0" brushRef="#br0" timeOffset="22024.83">21047 3130 1267 0,'0'0'17'16,"123"0"52"-16,-58 0 123 15,-2 8-150-15,-11-1-42 16,-7 0-1-16,-12 0-25 15,-10 2-214-15,-6-4-278 16</inkml:trace>
  <inkml:trace contextRef="#ctx0" brushRef="#br0" timeOffset="22939.95">20552 3914 1346 0,'0'0'156'0,"0"0"-22"16,0 0 80-16,0 0-68 15,0 0-95-15,0 0-51 16,33-36 0-16,-80 40 0 15,-31 19 0-15,-34 11 0 16,-21 14 0-16,-16 13 0 16,-8 11 0-16,-11 12 0 15,2 3 0-15,5-4 0 16,12-8 0-16,25-12 0 16,24-12 0-16,30-10 0 0,27-15 0 15,20-13 0 1,13-7 0-16,10-6 0 0,0 0 0 15,3-21 0 1,10-6 0-16,5-4-22 0,-1 0-148 16,-3 4-186-16,0 7-458 15</inkml:trace>
  <inkml:trace contextRef="#ctx0" brushRef="#br0" timeOffset="23564.12">17936 4696 1962 0,'0'0'66'16,"0"0"-47"-16,0 0-19 16,0 0 0-16,0 0 0 15,0 0 0-15,12 11 0 16,-12 9 0-16,0 11 0 15,-8 15 0-15,-12 8 0 16,-7 2 0-16,-8 1 0 16,-2-3 0-16,0-11 0 15,2-10 0-15,8-10 0 16,11-11 0-16,9-10 0 16,7-2-12-16,10-13 12 15,26-17 5-15,15-14-1 0,13-4-1 16,9-5-3-1,2-3 0-15,0 3 0 0,-4 5 0 16,-7 9 0-16,-9 9 0 16,-13 8 0-16,-12 8 0 15,-16 8 0-15,-8 6 0 16,-6 0 0-16,0 14 0 16,-16 22 0-16,-6 15 0 15,-11 13 0-15,-6 2 0 16,2-1 0-16,-2-7 0 15</inkml:trace>
  <inkml:trace contextRef="#ctx0" brushRef="#br0" timeOffset="23646.51">18330 5470 1931 0,'-51'33'-112'0,"-3"-8"-73"15,-1-8 97 1,0-11-82-16,6-6 68 0,13 0-167 15,21-19-59-15</inkml:trace>
  <inkml:trace contextRef="#ctx0" brushRef="#br0" timeOffset="25345.15">18140 4671 1392 0,'0'0'79'16,"0"0"-33"-16,0 0 71 16,0 0 4-16,0 0-48 15,0 0-25-15,20-3-37 16,-20 33-8-16,0 10 0 16,0 18 2-16,0 9 7 15,0 3-11-15,-2 0 2 16,-2-6-3-16,-2-10 1 0,-2-9-1 15,-1-12 0 1,3-11-1-16,0-10 0 0,3-7-7 16,2-5-11-16,-1 0 7 15,1-18-3-15,-1-6 13 16,2-5 2-16,0 3 0 16,2 0 2-16,8-1 0 15,4 5 1-15,2-1-3 16,-2 5-1-16,2 3-11 15,-4 5-14-15,-3 1-5 16,-3 4-10-16,-5-2-2 16,-1 6 10-16,0-2 11 0,0-1-7 15,0-1 12-15,0-4 16 16,-9 1 1 0,-1-4-22-16,-1 3-43 0,-3-2-53 15,0 0-58-15,-2 1-44 16,1-2 53-16,3 5 34 15,0-3 27-15,6 1 20 16,4 1 72-16,2 3 2 16,0 1-48-16,2 1 60 15,7 3 25-15,0 0-7 16,-2 0 10-16,-4 0 61 16,-1 0 48-16,-2 0-44 15,0 0-41-15,0 0 23 0,1 0 7 16,-1 0 27-1,0 0 8-15,2 0-16 0,1 0-29 16,1 6-7-16,2 7-19 16,3 1 0-16,-1-1-21 15,-2-3-16-15,0-2-5 16,-2-4-3-16,-1 3 2 16,-2-6 0-16,2 2 1 15,5 2 2-15,3-2 3 16,2-3-2-16,2 3 5 15,0-1 1-15,-2 0 12 16,2 2 4-16,-1 2-4 16,0 1-5-16,1 3 0 15,0 2 1-15,-1 5-11 0,-1 1-8 16,-6 1 5-16,-4 4-1 16,-3 2-1-1,-1 3-4-15,-20 5 2 0,-7 0-3 16,-8 3 3-16,-3 1-1 15,-4-1-2-15,1-5 0 16,3-4-2-16,5-8-4 16,6-6 6-16,10-4 3 15,10-6-3-15,8-1 0 16,0-2 6-16,14 0 6 16,14 0-8-16,10-2-1 15,6-3 2-15,1 2 11 16,4 1 10-16,2 0-5 0,-2 2 4 15,-1 0 4 1,-6 0-10-16,-9 0 1 0,-8 0-13 16,-9 0-7-16,-8 0 0 15,-4 0 0-15,-4 4 0 16,0 12 0-16,0 10 0 16,-3 12 0-16,-9 10 0 15,-6-4 0-15,-9-1 0 16,-5-7 0-16,-12-8 0 15,-9-14 0-15,-6-7 0 16,-2-7-25-16,-6-4-7 16,-6-18-10-16,-5-7-18 15,-5-12-7-15,3-3-7 0,9-7-41 16,21-3-87 0,22 1-232-16</inkml:trace>
  <inkml:trace contextRef="#ctx0" brushRef="#br0" timeOffset="25796.82">20230 3852 1183 0,'0'0'107'16,"0"0"-8"-16,0 0 66 15,97-67-12-15,-81 65-60 16,1 2-22-16,-1 19-35 16,5 27-25-16,6 24-7 0,3 25 1 15,1 18 4 1,5 11 2-16,4 10-3 0,9 2-7 16,9-4 1-1,7-4 0-15,-3-12 2 0,-4-14-4 16,-10-19-4-16,-12-16-8 15,-9-16-25-15,-11-13-46 16,-3-12-63-16,-5-6-63 16,1-6-221-16</inkml:trace>
  <inkml:trace contextRef="#ctx0" brushRef="#br0" timeOffset="26126.51">20995 5531 1396 0,'0'0'346'15,"0"0"-292"-15,-48-92-48 16,28 69 76-16,5 7-9 16,1 8-60-16,4 8-10 15,-5 0-3-15,-3 17-10 16,-3 20 10-16,-2 12 4 15,3 8-2-15,0 4 3 16,5-3-5-16,8-3-15 16,7-7-27-16,3-6-5 15,28-6 17-15,14-8-6 0,15-8-12 16,8-10-25-16,11-10 29 16,9 0 6-1,9-13-82-15,14-15-196 0,5-11-321 16</inkml:trace>
  <inkml:trace contextRef="#ctx0" brushRef="#br0" timeOffset="26566.64">20710 3866 1280 0,'0'0'46'15,"0"0"-22"-15,0 0 116 16,0 0-22-16,0 0-33 15,0 0-12-15,97 43-9 16,-35-9-15-16,16 14-11 16,22 8-2-16,24 10-12 0,25 12 3 15,30 10 10 1,26 4-31-16,20 10-6 0,14-1 0 16,-1 1 0-16,-1 0 0 15,-16-10 0-15,-17-9 0 16,-26-16 0-16,-41-16 0 15,-37-18 0-15,-43-13 0 16,-29-12 0-16,-16-5 0 16,-12-3-46-16,0 0-223 15,0 0-127-15,0 0-505 16</inkml:trace>
  <inkml:trace contextRef="#ctx0" brushRef="#br0" timeOffset="27094.83">24029 5363 1395 0,'0'0'0'16,"0"0"0"-16,0 0 53 15,0 0 60-15,0 0-84 16,0 0-5-16,39 41-2 15,-35-14 1-15,-2 3-4 16,-2 0-8-16,0 0-5 16,-3 0-3-16,-9-5-3 0,-2-3-1 15,2-8-14-15,1-5-9 16,5-6-5-16,4-1 5 16,2-2 24-16,0-9 4 15,19-13 6-15,14-6-6 16,12-2 36-16,10 2-1 15,8 1 2-15,4 0-1 16,1 1 15-16,3 6-19 16,-3 3-7-16,-3 8-20 15,-10 4-5-15,-15 5 0 16,-15 0 0-16,-10 0-4 16,-10 5-4-16,-5 16-13 15,0 9-22-15,0 11 27 0,-17 4 4 16,-2 6 1-1,-2 7-6-15,-4 1 2 0,-7-4-5 16,-10-12 2-16,-14-16-12 16,-14-17-27-16,-14-10-11 15,-8-2 3-15,-2-15 11 16,4-1-61-16,13 6-121 16,17 5-177-16</inkml:trace>
  <inkml:trace contextRef="#ctx0" brushRef="#br0" timeOffset="28545.26">24727 6522 298 0,'0'0'221'16,"0"0"-154"0,0 0 126-16,0 0 8 0,0 0-46 15,-68-73-29-15,63 63-29 16,4 4 7-16,1 6-13 15,0 0 23-15,0 0 3 16,7 17-59-16,14 19-11 16,9 20-33-16,4 16-8 15,3 9-4-15,2 7-1 16,3 4 5-16,7 5-6 16,6 5 2-16,8-1 1 15,1-8-6-15,-6-14 3 0,-7-15-4 16,-7-11-36-1,-6-10-71-15,-4-4-70 0,4-6-13 16,6-10-134-16,10-10-209 16</inkml:trace>
  <inkml:trace contextRef="#ctx0" brushRef="#br0" timeOffset="29013.15">26218 7679 1212 0,'0'0'50'0,"0"0"-34"16,5-80 67-16,-17 56 3 15,-1 5-61 1,-2-1-13-16,-3 3 20 0,2-1-12 16,-1 4-11-16,1 5-2 15,-1 1-5-15,-2 5-2 16,-3 3-3-16,-8 0-1 15,-6 3-11-15,-7 11-15 16,-5 3-32-16,2 3-29 16,3-1-51-16,13 1-80 15,12-3 47-15,10-2-46 16,8-3 120-16,8-2 101 16,17-1 81-16,9-4 158 0,8 1-76 15,4 0-9 1,-2-1-37-16,-5-5-38 0,-10 1-19 15,-8-1-7-15,-9 0-23 16,-5 0-26-16,-4 8-4 16,-1 12-10-16,2 17-34 15,6 16 28-15,6 7-7 16,6 3-5-16,11 0 21 16,1-7 7-16,5-8 0 15,2-5 0-15,-2-11-1 16,0-8-216-16,-3-14-190 15</inkml:trace>
  <inkml:trace contextRef="#ctx0" brushRef="#br0" timeOffset="30965.12">20788 6560 601 0,'0'0'26'0,"0"0"3"15,3-89 29-15,-18 60-11 16,1 7-35-16,2 6-9 16,5 9-1-16,6 6 21 15,1 1 112-15,0 0 84 16,0-1-44-16,8 1-51 15,3 0-3-15,-2 0 6 16,-3 0-24-16,-2 0-22 16,-4 0-47-16,0 18-34 15,-13 25-2-15,-18 21 2 16,-14 23-2-16,-21 10 2 0,-11 6-1 16,-8-1-1-16,0 4-2 15,10-1 4-15,11-6-5 16,15-7-5-16,14-10-9 15,15-9-11-15,10-7 8 16,10-8-6-16,0-10-2 16,4-12-48-16,9-8 36 15,-7-12-68-15,-6-5 12 16,0-3-203-16,-9-4-187 16</inkml:trace>
  <inkml:trace contextRef="#ctx0" brushRef="#br0" timeOffset="31269.18">19456 8148 1548 0,'0'0'141'0,"0"0"-16"16,0 0-16-16,0 0 7 15,0 0-108-15,0 0-8 16,30 0 0-16,-30 3 0 16,0 14 0-16,0 16 0 0,0 18 0 15,-5 14 0-15,-7 8 0 16,0 2 0-16,-4-4 0 16,2-6 0-1,-2-7 0-15,3-10-97 0,-4-7-89 16,4-19-112-16,4-18-233 15</inkml:trace>
  <inkml:trace contextRef="#ctx0" brushRef="#br0" timeOffset="31430.44">19539 8400 752 0,'0'0'470'16,"100"-93"-402"-16,-48 58 55 15,-2 8 39-15,-3 11-103 0,-5 5-42 16,-3 6-13-16,-6 0-4 15,-8 3-13-15,1-1-30 16,-7-1-75-16,-4-2-127 16,-6 3-83-16,-9 3-147 15</inkml:trace>
  <inkml:trace contextRef="#ctx0" brushRef="#br0" timeOffset="31579.79">19859 8330 430 0,'0'0'501'0,"0"0"-481"16,85 36-17-16,-56-24 32 0,0-2-35 15,-7-1-14-15,-8 4-65 16,-5 1-385-16</inkml:trace>
  <inkml:trace contextRef="#ctx0" brushRef="#br0" timeOffset="31776.62">19475 8635 1374 0,'0'0'131'16,"0"0"-75"-16,0 0 101 16,0 0-72-16,0 0-74 15,84 16-11-15,-50-16-3 0,14 0-55 16,10 0-41-16,11 0-15 15,11 0-134-15,9-2-97 16</inkml:trace>
  <inkml:trace contextRef="#ctx0" brushRef="#br0" timeOffset="32412.93">21092 6367 931 0,'0'0'26'0,"0"0"38"16,0 0 177-16,0 0-126 15,0 0-41-15,0 0 5 16,39 117-13-16,0-47-5 15,16 14 8-15,11 10-20 16,14 8-7-16,9 9-6 16,12 15-3-16,9 5-4 15,1 7-12-15,-3 0-10 0,-8-12 1 16,-13-12-6-16,-15-22 2 16,-15-17-4-1,-17-21-8-15,-13-16-3 0,-15-16-11 16,-9-10-46-16,-3-8-95 15,0-4-52-15,-7 0-67 16,-2 0-93-16,2 0-253 16</inkml:trace>
  <inkml:trace contextRef="#ctx0" brushRef="#br0" timeOffset="32719.87">22071 8462 1358 0,'0'0'68'0,"0"0"-2"15,0 0 81-15,0 0-88 16,0 0-59-16,6 99 3 15,-23-30 0-15,-2 13-2 16,2 8-1-16,2 2 0 16,5 0-1-16,1-9-20 0,3-5-54 15,2-15-7 1,-1-15-141-16,4-20-70 0,1-21-166 16</inkml:trace>
  <inkml:trace contextRef="#ctx0" brushRef="#br0" timeOffset="32916.78">22185 8604 1019 0,'0'0'110'0,"97"-48"-42"16,-43 30 38-16,4 1 6 16,6 7-34-16,5 5-36 0,1 5-29 15,0 0-9 1,-6 0 0-16,-9 0-4 0,-13 5-18 15,-15 7-55-15,-16 5-109 16,-11 5-245-16,0 4-268 16</inkml:trace>
  <inkml:trace contextRef="#ctx0" brushRef="#br0" timeOffset="33186.81">22108 8858 830 0,'0'0'310'0,"0"0"-186"15,0 0-30-15,0 0 64 0,0 0 36 16,0 0-93-16,103 23-66 16,-41-14 9-16,13 1 12 15,5 1-12-15,0 1-9 16,-3 1-13-16,-10-2-22 15,-15-2 0-15,-20-4 0 16,-17-5 0-16,-15 0 0 16,0 0-138-16,-26 3-237 15,-1-3-147-15</inkml:trace>
  <inkml:trace contextRef="#ctx0" brushRef="#br0" timeOffset="37054.36">19479 8973 417 0,'0'0'39'0,"0"0"-12"16,0 0 51-16,0 0-60 16,0 0-18-16,0 0 4 15,-80-67 10-15,73 61 38 16,4 3 49-16,1 3 9 15,2 0 2-15,0 0 73 16,0 0-53-16,8 3 56 16,11 7-137-16,7 2 49 15,6 3-29-15,11 2-13 16,11 5 19-16,10-1-45 16,9-1 21-16,3-1 3 15,-4 1-30-15,-11-4-11 16,-10-3 2-16,-14-2-17 0,-16-6 0 15,-12-2-1-15,-9-1-41 16,0-1-146-16,-21-1-161 16,-7 0-66-16</inkml:trace>
  <inkml:trace contextRef="#ctx0" brushRef="#br0" timeOffset="37589.75">19398 9140 719 0,'0'0'447'0,"0"0"-347"15,0 0 98-15,0 0-53 16,0 0-8-16,0 0-66 15,12-19-31-15,-12 46-29 0,0 18-6 16,0 23-5-16,-11 24 0 16,-4 16 2-16,-3 18-2 15,5 13 0-15,3 1 0 16,2 0 2-16,3 1-1 16,1-13 2-16,-3-6-3 15,2-9 3-15,-1-14-1 16,-1-12 2-16,-1-19-2 15,-1-18 1-15,3-18-2 16,0-15-2-16,5-12 1 16,-1-5-2-16,2 0-7 15,0 0-38-15,0 0-47 0,0-12-57 16,0-1-87-16,8 3-223 16</inkml:trace>
  <inkml:trace contextRef="#ctx0" brushRef="#br0" timeOffset="38304.08">19037 11472 772 0,'0'0'252'0,"0"0"-119"16,0 0-33-16,0 0 97 15,0 0-132-15,0 0 48 16,-9 22-61-16,6-6-20 15,0 5 9-15,-2 8-27 16,-1 1-8-16,-1 5-5 16,-5 2 0-16,-3-1-1 0,-2-4-3 15,-3-2-1 1,-3-7-49-16,4-9 51 0,-1-10-9 16,1-4-11-16,4-4 13 15,3-16-10-15,9-3 11 16,3-5 8-16,3-5 10 15,21-1 18-15,9-7 17 16,9-4 2-16,7-5-4 16,8 0-11-16,-1 4-11 15,4 2-7-15,-2 11 6 16,-1 5-6-16,-1 7-5 16,-3 5-3-16,-6 3-3 15,-6 1-1-15,-8 4 2 16,-7 2-1-16,-3 0-3 15,-7 5-1-15,-5 1-16 0,-4 0-11 16,-2 7 9-16,1 19 6 16,1 9-20-16,-1 9 18 15,-2 1 15-15,-4-2-2 16,0-10 0-16,-9-8 0 16,-16-13-31-16,-6-11-48 15,-5-1-10-15,-3-18-42 16,2-6 3-16,3 0 0 15,5 5 0-15,6 2 1 16,6 6-2-16,2 2-48 16,5 2-132-16</inkml:trace>
  <inkml:trace contextRef="#ctx0" brushRef="#br0" timeOffset="39905.32">22333 9336 1030 0,'0'0'108'0,"0"0"-15"16,0 0-6-16,0 0-54 15,7 138 2-15,-13-51-7 16,-8 20 4-16,3 16 13 15,2 17-18-15,3 18 0 16,6 13 0-16,0 13 6 16,9 7-4-16,12 0 2 15,8-9-12-15,2-22-5 0,-1-25 6 16,-6-31-8-16,-8-31-8 16,-10-30-4-16,-5-23 0 15,-1-15-7-15,0-5-70 16,-1 0-65-16,-8 0-26 15,-1 0-93-15,4 0-153 16</inkml:trace>
  <inkml:trace contextRef="#ctx0" brushRef="#br0" timeOffset="40305.41">22405 12168 1147 0,'0'0'94'0,"9"-100"-94"0,-9 51 0 16,-9 5 51-16,-11 5 14 16,2 11-46-16,-1 9-2 15,4 9 6-15,-1 10 8 16,-2 0 7-16,-5 24 24 15,-5 15-11-15,-2 15-23 16,0 15-17-16,1 13 3 16,-1 12-3-16,1 12-10 0,3 9 1 15,2 9 5 1,4 6 5-16,-5 9 2 0,-2-1-8 16,-6-2 3-16,-4-14 4 15,-5-18 0-15,-3-19-10 16,-4-22-3-16,1-18-5 15,1-18-49-15,2-15-87 16,5-12-122-16,9-5-109 16,9-26-324-16</inkml:trace>
  <inkml:trace contextRef="#ctx0" brushRef="#br0" timeOffset="40522.49">21565 12878 1633 0,'0'0'164'0,"116"63"-122"0,-48-21 52 15,3 1 5-15,-1 3-84 16,-4-8-15-16,-7-5 0 16,-6-5 0-16,-4-3 0 15,-3 0 0-15,-1-2-36 16,-2 1-101-16,-4-1-64 15,-5-3-90-15,-2-2-308 16</inkml:trace>
  <inkml:trace contextRef="#ctx0" brushRef="#br0" timeOffset="42208.94">19026 11526 709 0,'0'0'202'16,"0"0"-161"-16,0 0 130 15,0 0-39-15,0 0-55 16,0 0 15-16,0 0-23 16,0-29-19-16,0 29 51 15,0 0-15-15,0 12-48 16,0 18 5-16,-1 13-38 15,-11 15 1-15,-2 12 3 16,-3 5-5-16,-2 3-3 16,0-5 2-16,-2-9-3 15,2-8 0-15,1-11 1 16,3-12-1-16,2-13-5 0,2-14 4 16,2-6-6-1,-1-2-13-15,2-25 14 0,4-12-1 16,4-11 7-16,0-9 4 15,3-6 2-15,18-4 3 16,1-3 4-16,7 5 5 16,0 9 1-16,3 12 5 15,2 7 14-15,3 3-2 16,2 5-17-16,0-2-6 16,4 0-8-16,0 4 4 15,2 0-5-15,-3 4-4 16,0 4 4-16,1 4 1 15,-3 4-1-15,5 5 5 0,1 2-3 16,5 5 2-16,1 1-8 16,3 0 0-16,-6 11 0 15,-7 3 0-15,-7-2 0 16,-10 3 0-16,-4-1 0 16,-6 2 0-16,0 5 0 15,-2 4 0-15,-1 7 0 16,-6 10 0-16,-5 8 0 15,-1 11 0-15,-3 6 0 16,-20 4 0-16,-12 0 0 16,-14-11 0-16,-14-11 0 15,-11-18 0-15,-10-14 0 0,-8-17 0 16,-1-2-9-16,4-30-11 16,8-14 2-16,17-12-2 15,15-3-7-15,13 0 1 16,12 7 11-16,9 9 9 15,11 11-4-15,2 9-10 16,2 5-19-16,0 11-47 16,5 6-17-16,5 3-21 15,7 12-130-15,2 17-115 16,5 5-394-16</inkml:trace>
  <inkml:trace contextRef="#ctx0" brushRef="#br0" timeOffset="42686.66">18641 12668 387 0,'0'0'968'0,"0"0"-901"0,11-75-11 16,-4 65 63-16,-4 6 19 16,0 4-53-16,-1 0-19 15,1 5-21-15,-3 21-42 16,1 18 16-16,-1 21-18 15,5 19 2-15,2 14-2 16,7 15 0-16,2 10 3 16,2 6-4-16,-2-1 1 15,-8 0-1-15,-7-7 1 16,-1-12-3-16,0-7 0 16,-6-9-11-16,-4-12-3 15,4-13 9-15,1-10-6 16,1-19-18-16,2-14-20 15,1-12 1-15,-2-10-36 0,3-3-19 16,0-5-19 0,-2-12 0-16,1 2-77 0,-5 5-92 15,2 10-269-15</inkml:trace>
  <inkml:trace contextRef="#ctx0" brushRef="#br0" timeOffset="43276.86">18284 14720 1337 0,'0'0'270'0,"0"0"-193"15,0 0-50-15,0 0 7 16,0 0 5-16,0 0-39 15,39 19-26-15,-39-1-31 16,0 12 6-16,0 8 26 16,0 4 21-16,0 3 4 15,0-1 1-15,0-3-1 16,0-9 0-16,0-7 0 16,-5-11-2-16,-3-13-12 15,1-1-17-15,1-10 1 16,3-12 25-16,3-3 5 0,0-3 20 15,0 0 24 1,12 0 13-16,5 0 4 0,5 3-27 16,3 4 24-16,9 1-24 15,8 5-30-15,3-4 39 16,2 6-37-16,-3 0-3 16,-7 5-3-16,-7 3 0 15,-6 4-1-15,-7 1-6 16,-4 0-3-16,-6 0-1 15,-1 0-6-15,-5 0 3 16,1 0-3-16,1 10-4 16,1 8 15-16,4 10 5 15,4 10 1-15,-2-1 0 16,-2-6 1-16,-5-8-2 0,-3-10 1 16,-6-9-11-16,-17-4-54 15,-8-9-36-15,-5-15-26 16,-1-8-54-16,1-4-72 15,2 0-139-15</inkml:trace>
  <inkml:trace contextRef="#ctx0" brushRef="#br0" timeOffset="46336.75">3366 3785 1532 0,'0'0'91'15,"0"0"19"-15,0 0 55 16,0 0-68-16,0 0-54 16,82-28-34-16,-79 28-9 15,0 0 0-15,-3 0 0 16,0 17 0-16,0 11 0 16,0 11 0-16,0 5 0 15,-6-4 0-15,-7-2 0 16,1-2-14-16,-3-7-1 0,6-7 12 15,3-10-14 1,1-6-15-16,5-6 19 0,0-3 13 16,6-17 27-16,21-11-18 15,6-4-3-15,6-1 5 16,3 2 6-16,-1 0-2 16,0 2-6-16,-7 3-9 15,-4 3 0-15,-6 4 0 16,-8 8 0-16,-4 5 0 15,-9 5 0-15,0 4 0 16,-3 0 0-16,0 0-17 16,0 0-29-16,-3 16-12 0,-6 8 30 15,-7 4 3-15,-1 4 12 16,1 1-4-16,1-5 3 16,3-3 13-16,3-5 1 15,6-7 0-15,3-7 0 16,0-3 2-16,0 0 2 15,0-3 10-15,0 0 1 16,12 0-7-16,4-3-6 16,4-8 8-16,2-2-3 15,-1 3-1-15,1 1-4 16,-5 3-2-16,-4 5 0 16,1 1-1-16,2 6-12 15,4 17-11-15,8 12-10 16,2 9-9-16,-2 2-1 0,-4 1-1 15,-12-5 25-15,-12-3 15 16,0-8-8-16,-28-6-51 16,-11-12-23-16,-10-7-47 15,-2-6-55-15,-3 0 14 16,8-12-41-16,10-4-117 16</inkml:trace>
  <inkml:trace contextRef="#ctx0" brushRef="#br0" timeOffset="46633.98">4315 4095 966 0,'0'0'265'15,"0"0"-205"-15,0 0 58 16,0 0 26-16,85-30-118 16,-24 30-11-16,8 5 2 15,5 7-15-15,7 1-2 16,2-1-2-16,5-2-8 16,-1-4-61-16,-8-2-10 15,-6-4-28-15,-21 0-41 16,-21-6-152-16,-16-10-72 0</inkml:trace>
  <inkml:trace contextRef="#ctx0" brushRef="#br0" timeOffset="46900.54">4859 3892 1039 0,'0'0'155'0,"0"0"-53"15,0 0 84-15,0 0-58 16,0 0-92-16,87 0-8 15,-59 3-17-15,2 5 5 0,-5 1-8 16,-4-1-8 0,-3 2-4-16,0 5 0 0,-5 4 0 15,-2 9-16-15,-8 5-7 16,-3 4-13-16,0 6 21 16,-3 3 9-16,-6 3-11 15,-3 0-18-15,-3-6-28 16,6-5-61-1,3-13-46-15,-3-13-123 0,3-12-164 16</inkml:trace>
  <inkml:trace contextRef="#ctx0" brushRef="#br0" timeOffset="47420.83">5413 3930 6 0,'0'0'783'0,"0"0"-734"15,86-43 70-15,-70 36 136 16,-7 2-97-16,-4 3-64 16,-5 2-59-16,0 0-29 15,0 0-6-15,0 2-1 16,3 12 1-16,0 6 0 16,3-1 1-16,-2 3-2 15,2 3 3-15,0 0-3 16,0 0 1-16,0 0 0 15,3-1-1-15,0-5 1 16,0 0-1-16,3-7-1 0,-3-2 2 16,7-6 6-1,1-1-6-15,5-3 10 0,8 0 1 16,-2 0 27-16,-1-4 15 16,1-6-27-16,-5 1-10 15,1 4 1-15,-8-1-7 16,-1 2-2-16,-3 1 0 15,-8 2-8-15,-2 1 0 16,-1 0-3-16,1 0-19 16,2 3-10-16,4 12 12 15,2 6 18-15,2 4 0 16,0 5 2-16,0 1 0 0,-9-3 0 16,-3-5-10-1,-15-7-5-15,-22-8-9 0,-18-8 24 16,-14 0 7-1,-11-17-7-15,-4-7-10 0,5-2-137 16,16-4-202-16,21-1-620 16</inkml:trace>
  <inkml:trace contextRef="#ctx0" brushRef="#br0" timeOffset="48306.78">17284 5951 641 0,'0'0'313'16,"0"0"-137"-16,0 0 10 16,0 0-29-16,0 0-52 15,0 0-8-15,42-56-1 16,-41 53-35-16,1 3-15 16,-2 0-3-16,0 0-18 0,0 0-12 15,0 0-13 1,-6 22-7-16,-23 20 7 0,-14 20 4 15,-16 15-2-15,-13 13 0 16,-10 12 2-16,-4 8-4 16,0 13-4-16,-2 0 1 15,3 1 3-15,5-2-2 16,7-7 1-16,8-12 2 16,9-14-1-16,7-17 0 15,10-21 0-15,11-14 0 16,10-16 0-16,10-9 1 15,5-8 0-15,3-4 4 16,0 0-5-16,0 0-33 16,0-7-97-16,-1-8-186 0,-1 0-232 15</inkml:trace>
  <inkml:trace contextRef="#ctx0" brushRef="#br0" timeOffset="48912.11">15042 7671 1220 0,'0'0'425'15,"0"0"-303"-15,0 0-25 0,0 0 35 16,97-42-81-16,-77 33-51 15,-7 3 0-15,-6 3 0 16,-4 3 0-16,-1 0 0 16,1 9 0-16,0 20 0 15,3 12 0-15,-2 9 0 16,-1 0 0-16,0-1 0 16,-3-2 0-16,0 0 0 15,0-3-5-15,0-3-1 16,-6-8-12-16,-2-6 15 15,1-8 2-15,4-9 0 16,3-7-4-16,0-3 2 0,20 0 3 16,13-8 7-1,10-12-3-15,9-6-3 0,8-5 5 16,2-3-2-16,3 3 1 16,2 3-3-16,-2 7 11 15,2 7-13-15,-7 3 0 16,-8 7 0-16,-9 1 0 15,-14 3 0-15,-8 0 0 16,-6 0-3-16,-8 15-1 16,-2 8-12-16,-5 12 4 15,0 4 6-15,-3 2-2 16,-17 2-5-16,-11-4-18 16,-11-5 4-16,-6-9-15 15,-10-11-19-15,-6-14-10 0,-4-1 18 16,0-28 13-16,3-6-28 15,4-5-34-15,5 1-118 16,14-1-239-16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1-11T18:53:20.4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3140 15322 1500 0,'0'0'205'0,"0"0"-75"16,0 0 1-16,11-74-50 15,-27 59-81-15,-11 2 0 16,-15 3 0-16,-17 7 0 0,-15 3 0 16,-9 2 0-1,-2 19 0-15,9 11 0 0,9 8 0 16,13 9 0 0,20 11 0-16,22 6 0 0,12 5 0 15,28-1 0-15,24-2 0 16,17-6 0-16,13-10 0 15,9-9 0-15,0-16 0 16,-3-10 0-16,-7-10 0 16,-4-7 0-16,-5-3 0 15,-5-14-22-15,-6-7-160 16,-12-7-157-16,-14-8-344 16</inkml:trace>
  <inkml:trace contextRef="#ctx0" brushRef="#br0" timeOffset="503.72">3323 14983 1878 0,'0'0'73'0,"0"0"-9"0,0 0-32 15,0 0-32-15,0 0 0 16,0 0 0-16,46-62 0 15,-52 91 0-15,-7 18 0 16,1 17 0-16,1 9 0 16,4 6 0-16,7 10 0 0,0 0 0 15,3 4 0 1,10-1 0-16,2-8 0 0,0-9 0 16,2-15 0-16,-3-15 0 15,-3-18 0-15,1-13 0 16,1-14 0-16,8 0 0 15,7-23 0-15,8-10 0 16,3-5 0-16,0 0 0 16,1-3 0-16,-3 3 0 15,-1 5 0-15,-3 5 0 16,-6 9 0-16,-8 5 0 16,-5 7 0-16,-8 7 0 15,1 0 0-15,5 15 0 0,0 21 0 16,6 10 0-16,1 7 0 15,-4 3 0-15,0 2 0 16,0-4 0-16,-3-5 0 16,-5-10 0-16,-1-8 0 15,-1-10-60-15,-2-11-139 16,3-10-86-16,4-1 54 16,-1-26-260-16</inkml:trace>
  <inkml:trace contextRef="#ctx0" brushRef="#br0" timeOffset="652.27">4072 15707 1304 0,'0'0'200'0,"0"0"-159"15,0 0 57-15,0 0 6 0,80 65-74 16,-69-24-25-16,-5 4-5 16,1-3-2-16,-3-4-91 15,1-7-118-15,1-12-253 16</inkml:trace>
  <inkml:trace contextRef="#ctx0" brushRef="#br0" timeOffset="815.43">4006 15291 1470 0,'0'0'48'0,"0"0"-38"0,0 0 29 16,0 0-15-16,105-12-24 15,-74 33-111-15,4-1-132 16,4-3-219-16</inkml:trace>
  <inkml:trace contextRef="#ctx0" brushRef="#br0" timeOffset="1066.83">4500 15057 1475 0,'0'0'83'16,"0"0"-75"-16,82 61 65 0,-60-4 96 15,-5 11-89-15,-7 9-27 16,-4 10-37-16,-2 3-10 16,1 0-3-16,-2-3-3 15,3-6-1-15,-3-13-35 16,3-14-98-16,0-14-91 15,3-19-89-15,7-21-247 16</inkml:trace>
  <inkml:trace contextRef="#ctx0" brushRef="#br0" timeOffset="1569.65">5083 15066 1578 0,'0'0'42'15,"0"0"-33"-15,0 0 117 16,0 0 18-16,0 0-82 16,0 0-56-16,34 68 0 15,-25-5 0-15,-1 10 4 16,-1 8-4-16,3 4-6 15,-2-1 0-15,3-1 1 16,2-8-1-16,-4-15-2 0,-2-11-2 16,-2-15-7-1,-1-15 1-15,-1-12 2 0,-3-7-1 16,0-4 9 0,0-18 0-16,-16-4 8 0,-6-1-7 15,-1 0 2-15,-7 5-3 16,5 7-1-16,-5 9-2 15,6 6 3-15,2 3-3 16,7 25 3-16,6 12 0 16,6 7 4-16,3-1 0 15,7 0-2-15,13-9 1 16,4-6-1-16,1-9-1 0,-1-8 3 16,1-10-3-1,-2-4-1-15,-1 0-4 0,6-18-22 16,2-4-68-1,6-4-106-15,10-4-62 16,8-3-157-16,10 3-519 0</inkml:trace>
  <inkml:trace contextRef="#ctx0" brushRef="#br0" timeOffset="2254.63">5720 15159 235 0,'0'0'1312'0,"0"0"-1257"16,0 0-37-16,0 0 156 15,0 0-57-15,0 0-104 16,30 11-12-16,-32 32 3 15,-8 12 9-15,-1 9-2 16,-2 9 1-16,5 6 3 16,-1 8-14-16,2 1 6 15,3-2-5-15,1-7-1 16,1-9 1-16,2-14-2 16,0-16 0-16,0-13 5 0,9-12-4 15,3-10 10-15,6-5 26 16,9 0-37-16,14-12 0 15,10-6 0-15,12-1 0 16,1 1 0-16,-3 3 0 16,-7 1 0-16,-5 4 0 15,-7 4 0-15,-2 1-32 16,-7 5-106-16,-5 0-144 16,0 0-100-16,-5 0-409 15</inkml:trace>
  <inkml:trace contextRef="#ctx0" brushRef="#br0" timeOffset="2428.32">6378 15836 1104 0,'0'0'527'0,"0"0"-527"16,0 0 0-16,0 0 13 15,83 55 2-15,-75-26-15 16,-4 6-6-16,-1-2-104 15,4-9-198-15,4-9-354 16</inkml:trace>
  <inkml:trace contextRef="#ctx0" brushRef="#br0" timeOffset="2578.29">6424 15497 1545 0,'0'0'0'16,"0"0"-30"-16,0 0 30 15,0 0-7-15,0 0-94 16,106-2-144-16,-63 27-92 16,3 0-214-16</inkml:trace>
  <inkml:trace contextRef="#ctx0" brushRef="#br0" timeOffset="2952.73">6831 15519 1407 0,'0'0'7'0,"0"0"3"16,0 0-10-16,0 0 35 16,0 0-30-16,0 0 2 15,-6 104 3-15,6-64 5 16,0 1-2-16,6-4-8 16,0-1-2-16,6-6-3 15,1-9 0-15,7-6 3 16,2-10 2-16,4-5-1 15,5 0 5-15,0-1 29 16,-1-9 62-16,0 0-35 16,-5 3-16-16,-4 0-9 0,-7 5-10 15,-4 2 3-15,-6 0-23 16,-1 16-6-16,-1 14-8 16,-2 10 7-16,0 4-3 15,-6 1 0-15,-7-8-4 16,-1-7-24-16,2-8-43 15,2-13-41-15,1-9-58 16,1 0-146-16,8-25-88 16</inkml:trace>
  <inkml:trace contextRef="#ctx0" brushRef="#br0" timeOffset="3173.38">7314 15344 1214 0,'0'0'149'16,"0"0"-131"-16,0 0 92 16,97 30-4-16,-79 21-31 15,-4 15-31-15,-8 9-26 16,-5 2-6-16,2-2-7 16,-3-2-5-16,0-6-3 15,0-5-59-15,0-4-107 16,0-11-133-16,4-14-195 15</inkml:trace>
  <inkml:trace contextRef="#ctx0" brushRef="#br0" timeOffset="3330.34">7386 15787 1384 0,'0'0'74'0,"128"-12"-73"16,-61 12 3-16,-4 0 36 15,-5 2-26-15,-5 8-14 16,-9 0-67-16,1-3-115 16,-2-7-257-16</inkml:trace>
  <inkml:trace contextRef="#ctx0" brushRef="#br0" timeOffset="3987.44">8433 15011 1530 0,'0'0'18'0,"0"0"-18"15,0 0 51-15,86-73 113 16,-72 63-71-16,-3 4-52 15,-3 2-16-15,-6 2 6 16,-2-2-19-16,0 4-1 0,0-1-5 16,0-1-6-1,0 2 1-15,0 0-2 0,1 0-2 16,-1 0 0 0,2 0 3-16,-1 4-6 0,-1 6-3 15,0 0-14-15,0 0-2 16,0-3 23-16,0 1-6 15,0-4 8-15,0-4 0 16,0 3 1-16,0-3 1 16,0 0 4-16,0 0 9 15,0 0 16-15,0 0 4 16,0 0-12-16,0 0-2 0,0 0-19 16,0 0 6-1,0 0-8-15,0 4 0 0,-10 6 0 16,-16 9 0-16,-5 10 0 15,-9 10 0-15,-3 13 0 16,-1 12 0-16,-2 9 0 16,3 12 0-16,6 9 0 15,11 8 0-15,13 5 0 16,11 2 0-16,2-2 0 16,11 0 0-16,14-7 0 15,8 2 0-15,7-9-18 16,2-8-1-16,0-15 5 15,-1-17-8-15,-11-16-4 16,-12-16-4-16,-9-11 24 16,-3-10-23-16,-6 0-62 15,0-6-130-15,-3-14-204 16,-6-7-515-16</inkml:trace>
  <inkml:trace contextRef="#ctx0" brushRef="#br0" timeOffset="5021.39">9219 15465 1357 0,'0'0'124'16,"0"0"-124"-16,0 0-16 0,0 0 16 16,-5-73 33-16,-11 73-29 15,-6 3-4-15,-5 17-1 16,-1 9 0-16,-2 4-1 15,7 5 1-15,1 1-4 16,11 2-14-16,11 4-4 16,5-5-12-16,31-2 2 15,11-5 30-15,6-9 3 16,4-9 22-16,-7-5 33 16,-3-5 6-16,-6 0-2 0,-10-4 30 15,-9-1 0 1,-9 2-12-16,-7 1-41 0,-6 11-36 15,0 8-4-15,-24 13 1 16,-12 9 1-16,-12 8 2 16,-14-3 0-16,-4 0-1 15,-1-6-3-15,6-10 0 16,14-13-84-16,18-12-81 16,14-8-39-16,15-20-189 15,27-17-590-15</inkml:trace>
  <inkml:trace contextRef="#ctx0" brushRef="#br0" timeOffset="5622.64">9783 15923 1151 0,'0'0'240'0,"0"0"-219"16,0 0 27-16,0 0 94 15,0 0-35-15,0 0-83 16,0-39-15-16,0 39-9 16,0 10-6-16,0 15 3 15,0 8-6-15,6 7-2 16,9 2-28-16,4 3-6 0,2-1-2 16,6-2-5-1,0-8 3-15,3-7 21 0,2-12 1 16,3-13 22-16,1-2 5 15,1-23 2-15,-3-12 8 16,-3-5 2-16,-4-7 14 16,-9-3 10-16,-6 2-6 15,-6 2 2-15,-6 3 7 16,0 9-15-16,0 12-3 16,0 10-4-16,0 12 10 15,3 4-19-15,2 29-5 16,4 23-3-16,5 11 4 15,3 9 2-15,1 10-4 16,-4-1 3-16,-8 4 7 16,-6-6-2-16,-1-7-5 0,-23-9 0 15,-7-12-2-15,-12-12-2 16,-2-14-1-16,-4-15 4 16,1-14-4-16,2 0 0 15,4-19-1-15,6-9-10 16,6-2-20-16,9 1 1 15,11-1-9-15,10 4-19 16,0 2-16-16,27 1-3 16,10 3-35-16,14 4-81 15,4 0 11-15,6 4 3 16,-1 0-22-16,1 2-21 16</inkml:trace>
  <inkml:trace contextRef="#ctx0" brushRef="#br0" timeOffset="6188.45">10412 16075 1360 0,'0'0'30'0,"0"0"-28"15,0 0 116-15,0 0 78 16,0 0-131-16,0 0-56 15,54-44-9-15,-54 57-13 0,-3 11 13 16,-7 3-5-16,1 4 4 16,4 1 0-1,5 0-22-15,0-4-7 0,0-6 0 16,8-8-9-16,6-11 39 16,5-3 1-16,3-3 6 15,2-16 8-15,-2-7-14 16,1 1 11-16,-4-2-11 15,-4 3 6-15,1 4-5 16,-5 8-1-16,-4 6 0 16,-1 6-1-16,-3 0-4 15,3 20-11-15,-3 10 9 16,6 4 2-16,1 0 4 16,-2 0-9-16,2-5 9 15,-1-11-5-15,0-9 5 0,3-7 2 16,3-2 10-1,2-5-7-15,5-12 9 0,0-3-9 16,3-3 6 0,-5 3 7-16,1 2 5 0,-8 7-1 15,-1 4-4-15,-6 7-13 16,0 0-5-16,3 12-29 16,6 17-28-16,6 6-24 15,4 0-43-15,8-3-16 16,-2-6-12-16,3-12-51 15,-1-11-53-15,-1-3-115 16</inkml:trace>
  <inkml:trace contextRef="#ctx0" brushRef="#br0" timeOffset="6620.65">11222 15981 948 0,'0'0'45'16,"0"0"-16"-16,0 0-18 15,0 0 213-15,79-34-112 16,-64 34-56-16,-4 0 14 16,-2 0-5-16,-1 0-9 15,0 8-26-15,-2 0-22 16,2 2-5-16,-1 0-3 16,-3-3-6-16,1 1-8 0,-2-6-57 15,0 3-19 1,0-5-33-16,0 1-59 0,0-1-114 15,3 0-6-15,-3 0 94 16,-2-4-84-16,1-3 292 16,-1 1 251-16,2 0-28 15,-1 1-88-15,-1 2-34 16,1-2-62-16,1 4-22 16,-2 1 14-16,2 0 50 15,-1 0 72-15,3 0-18 16,1 0-41-16,-1 0 18 15,4 0-23-15,0 0-16 0,-2 0-13 16,-1 0-17-16,-1 0-39 16,-1 0-4-16,-1 0-47 15,-1 1-69-15,-2-1-124 16,0 0-164-16,0 0-83 16</inkml:trace>
  <inkml:trace contextRef="#ctx0" brushRef="#br0" timeOffset="7390.65">11383 15649 1590 0,'0'0'0'15,"0"0"-11"-15,81-3 11 0,-68 13 65 16,-5 15-18-16,-8 9-45 15,0 13 3-15,-3 7-5 16,-12 5 3-16,-3 6-2 16,3 1-2-16,0 3 1 15,8-6 0-15,2 0 0 16,5-14 0-16,0-13 0 16,0-15 0-16,2-17 0 15,14-4 8-15,13-18 6 16,9-15-3-16,12-7 11 15,5 1 56-15,4 3-25 16,1 2-23-16,-5 7 12 16,-4 2 5-16,-8 9-14 0,-7 4-25 15,-8 8-8-15,-9 4 0 16,-5 0 0-16,-6 16 0 16,-5 16 0-1,-3 9 0-15,0 8 0 0,-23 2-3 16,-7-4-3-16,-8-8-16 15,-6-11-33-15,-5-12-12 16,0-13-71-16,1-3-58 16,9-16-3-16,12-12-90 15,17-4 9-15,10-1 12 16,15 1 74-16,22 3-23 16,12 2 129-16,5 3 88 0,3 2 401 15,-2 3-220 1,2 7-10-16,-2 2-16 0,2 6-4 15,-4 2-14-15,-6 2-28 16,-7 0-13-16,-9 0-31 16,-8 0-14-16,-7 9-11 15,-6 1-14-15,-5 3-13 16,-2 7-11-16,-3 6 4 16,0 5-4-16,-11 6-1 15,-5 2-1-15,-8 3 0 16,-1-3-2-16,-4-6-3 15,0-9-37-15,-1-12-7 16,1-12-18-16,6 0-10 16,8-22 37-16,4-18 12 15,7-9-7-15,4-5-30 0,0-1-40 16,4 1 1-16,13 9-103 16,6 2-71-16,9 11-141 15</inkml:trace>
  <inkml:trace contextRef="#ctx0" brushRef="#br0" timeOffset="7691.55">12699 15800 1400 0,'0'0'139'0,"0"0"-137"16,88-22-2-16,-61 22 6 16,-3 10 71-16,-4 18-35 15,-8 11-26-15,-7 10 0 16,-5 9-12-16,0 5 6 16,0 3-10-16,-8 5-3 15,-6-1-4-15,0-5-33 16,-4-13-65-16,3-18-78 15,-4-20-125-15,1-14-63 16,0-22-120-16</inkml:trace>
  <inkml:trace contextRef="#ctx0" brushRef="#br0" timeOffset="7843.75">12636 15874 879 0,'0'0'99'15,"112"-36"-33"-15,-42 26 17 16,8 6 7-16,-2 3 3 15,-2 1-53-15,-8 0-33 16,-11 15-6-16,-11 10-1 16,-13 9-28-16,-10 7-133 15,-15 4-228-15</inkml:trace>
  <inkml:trace contextRef="#ctx0" brushRef="#br0" timeOffset="8022.28">12604 16317 1300 0,'0'0'179'16,"0"0"-179"-16,86 3-25 15,-34 1 25-15,5-1 7 16,2 2-7-16,1 0-3 16,-3 2-60-16,-2-1-118 15,-1 2-59-15,-4 1-151 16</inkml:trace>
  <inkml:trace contextRef="#ctx0" brushRef="#br0" timeOffset="8360.33">13291 16281 611 0,'0'0'782'16,"0"0"-771"-16,0 0-11 15,0 0 3-15,0 0 52 16,0 0-35-16,45 5-20 15,-42 24 0-15,-3 5 1 16,0 2-1-16,0-2-4 16,0-4 3-16,0-6-9 15,0-10-39-15,0-8-9 16,3-6 2-16,13-4 56 0,8-20 6 16,7-3-5-1,1-5 10-15,-3 1 36 16,0 2-11-16,-5 7 7 15,-3 8-3-15,-2 11-20 0,2 3-17 16,-2 17-3-16,4 17-1 16,0 10-7-16,4 2-36 15,3-1-82-15,3-4-121 16,9-10-75-16</inkml:trace>
  <inkml:trace contextRef="#ctx0" brushRef="#br0" timeOffset="8692.61">14305 15671 1382 0,'0'0'54'0,"87"-78"-46"16,-59 47 2-16,-10 8 72 15,-11 8 45-15,-7 11-76 16,0 4-51-16,-10 14-23 15,-14 25 23-15,3 17 1 16,5 16-1-16,7 14-3 16,9 8 3-16,0 8 0 15,5 7 3-15,6 5-2 16,0 0-1-16,-2-1-4 16,-2-12 3-16,-7-15-10 15,0-16-41-15,-28-20-46 0,-14-19-39 16,-4-20-88-16,-6-11-78 15,5-17-11 1,4-21-141-16</inkml:trace>
  <inkml:trace contextRef="#ctx0" brushRef="#br0" timeOffset="8870">14058 16227 1194 0,'0'0'139'0,"146"20"-106"15,-76-1-2-15,-7 3 60 16,-13-2-43-16,-12-3-37 0,-7 2-11 16,-6 0-6-1,-2 1-27-15,-4-1-79 0,4-5-75 16,0-4-102-16,6-3-119 16</inkml:trace>
  <inkml:trace contextRef="#ctx0" brushRef="#br0" timeOffset="9160.42">14847 16325 912 0,'0'0'164'15,"0"0"-133"-15,95-8 24 16,-68 8 111-16,-3 0-35 0,-7 0-78 16,-7 0-29-1,-6 12-19-15,-4 8-5 0,0 6 0 16,-4 5 2-16,-12 5-2 15,-3-4 0-15,-3-3-6 16,-3-5 6-16,-5-11-17 16,5-6-20-16,-1-7 11 15,10 0-10-15,3-10-2 16,10-9 38-16,3-6-2 16,0-7 2-16,3-4-34 15,11-2-73-15,4-3-108 16,5-3-123-16</inkml:trace>
  <inkml:trace contextRef="#ctx0" brushRef="#br0" timeOffset="9560.14">15179 15732 1540 0,'0'0'5'0,"0"0"-5"15,0 0 0-15,81 54 0 16,-81-36-4-16,0 1 3 16,-15-1 1-16,-2-2-1 0,1-6-1 15,3-2 0 1,4-6 1-16,8-2-7 0,1 0 8 15,0-11 13-15,11-5-10 16,6-1 5-16,1 0 1 16,-3 3 5-16,-4 3-3 15,-5 4-4-15,-4 3-6 16,-2 2-1-16,0 2-10 16,0 0-29-16,0 4-7 15,-3 8-40-15,1 1 1 16,2 0-29-16,0-2-91 15,0-4-29-15,9-4-141 16</inkml:trace>
  <inkml:trace contextRef="#ctx0" brushRef="#br0" timeOffset="10091.74">15247 15628 1404 0,'0'0'3'16,"0"0"-2"-16,0 0-1 15,0 0 6-15,0 0 1 16,20 101-3-16,-20-64-4 16,3 2 2-16,10 4 0 15,9 3-1-15,6 1 0 0,8-2 0 16,4-9-1-1,2-12 0-15,-5-14-1 0,-4-10 1 16,-11-8 1-16,-13-25-1 16,-9-13-3-16,-6-7-18 15,-20-1 20-15,-6 8 1 16,4 10 3-16,3 17 0 16,2 10-3-16,-2 9-2 15,-4 6 2-15,-5 18 4 16,1 5 4-16,0 5 0 15,3 0-4-15,7-2-4 16,3-5 2-16,10-6-2 0,5-8 0 16,5-9-1-16,0-4 3 15,0-7-8-15,15-17 6 16,5-1-7-16,3 4 5 16,2 5-9-16,5 8-12 15,1 7 13-15,1 1-2 16,1 6 5-16,-2 15 4 15,-1 3-15-15,-3 1-101 16,-6-2-75-16,-2-4-5 16,-3-6-114-16</inkml:trace>
  <inkml:trace contextRef="#ctx0" brushRef="#br0" timeOffset="10505.09">15685 15407 1274 0,'0'0'15'0,"0"0"-15"16,95 20 3-16,-63 31 14 16,-1 21 52-16,-6 21 27 15,-11 10-58-15,-14 4-8 16,-22 2 0-16,-31 4 0 15,-18 7 12-15,-10 10 7 0,-8 10-19 16,1 2-19 0,6-16-10-16,10-14 0 0,18-26 2 15,11-27 1-15,12-23-3 16,7-17 2-16,6-12 18 16,9-6 57-16,3-1-5 15,4 0-20-15,-1 0-12 16,2 0-22-16,-2 0-9 15,3 0-5-15,0 0-5 16,0 0 0-16,0 0 0 16,0 0 0-16,0 0 0 15,0 0 0-15,-1 3 0 16,-2 8-34-16,1 6-118 16,2-5-226-16,12-9-517 15</inkml:trace>
  <inkml:trace contextRef="#ctx0" brushRef="#br1" timeOffset="39805.25">14301 7567 928 0,'0'0'929'0,"4"-78"-901"16,17 33 99-16,6-1-92 15,9 4-35-15,10 1 0 16,11 8 0-16,17 4 0 16,11 6 0-16,12 9 0 0,8 8 0 15,10 6 0-15,10 0 0 16,9 14 0-16,5 11 0 15,-2 8 0-15,-3 10 0 16,-7 7 0-16,-12 10 0 16,-15 8 0-16,-15 14 0 15,-12 15 0-15,-18 18 0 16,-12 21 0-16,-23 24 0 16,-20 19 0-16,-36 14 0 15,-45 5 0-15,-43-18 0 16,-33-25 0-16,-30-38 0 0,-14-42 0 15,-5-44 0-15,6-32 0 16,9-62 0-16,12-38 0 16,24-40 0-16,18-16 0 15,32-7 0-15,28 3 0 16,29 17 0-16,24 11 0 16,21 19 0-16,3 19 0 15,14 18 0-15,11 17 0 16,-1 19-21-16,0 21-119 15,2 15-131-15,3 5-227 16</inkml:trace>
  <inkml:trace contextRef="#ctx0" brushRef="#br1" timeOffset="40824.31">14505 6919 1195 0,'0'0'148'0,"-70"-80"-134"15,42 21 141-15,10-14-30 16,13-19-43-16,5-23-7 0,32-32-5 16,32-30-26-1,33-31-4-15,34-17 1 0,35-9-12 16,35 8-15-16,32 16 1 15,29 21-15-15,10 35 0 16,-6 31 0-16,-18 39 0 16,-35 29 0-16,-35 28 0 15,-45 20 0-15,-42 7 0 16,-38 2 0-16,-29 20 0 16,-22 6 0-16,-2 4 0 15,-16-2 0-15,-8-8 0 16,4-12 0-16,4-6-16 15,7-4-103-15,6-2-10 16,3-20-35-16,0-9-152 0,0-6-525 16</inkml:trace>
  <inkml:trace contextRef="#ctx0" brushRef="#br1" timeOffset="41123.42">16534 4158 1504 0,'0'0'3'16,"0"0"39"-16,0 0 165 0,58-73-119 16,-34 63-38-16,9 3 25 15,7 7-24-15,6 0-24 16,6 8-27-16,2 23 0 15,-1 16 0-15,-6 17 0 16,-8 14 0-16,-15 9 0 16,-20 1 0-16,-7 0 0 15,-37-2 0-15,-18 3 0 16,-16-2-131-16,-8-6-143 16,4-12-233-16</inkml:trace>
  <inkml:trace contextRef="#ctx0" brushRef="#br1" timeOffset="45013.18">18183 14520 989 0,'87'-31'0'0,"-2"6"-81"0,-3 8 81 16,0 7 61-16,-3 9-37 16,0 1-7-16,3 30 12 15,5 27-16-15,4 27-1 16,0 26-9-16,-3 19 4 15,-17 18-7-15,-19 5 1 16,-35 5 8-16,-25-1 20 16,-51-11-13-16,-37-19-15 15,-29-27 1-15,-36-26-2 16,-28-40-1-16,-20-33-14 16,-6-64-80-16,16-52-120 15,19-42-132-15,32-27-58 16,41-10 405-16,49 8 329 15,49 24-184-15,33 34-65 0,56 25 62 16,28 26 93-16,17 16-95 16,9 11-100-16,-1 13-25 15,-8 9-11-15,-14 12-4 16,-27 13-54-16,-27 4-69 16,-33 26-107-16,-18 19-412 15</inkml:trace>
  <inkml:trace contextRef="#ctx0" brushRef="#br1" timeOffset="45494.59">18063 14783 1069 0,'0'0'7'16,"0"0"-7"-16,0 0-4 16,-115 25 4-16,58-56 47 15,-10-21-14-15,-8-22-22 16,-4-19-5-16,5-15-5 0,2-14 2 15,16-11 1-15,21-9 13 16,31-14 28-16,18-15 48 16,52-21 24-16,27-6-47 15,8 5-8-15,5 19-6 16,-6 32 14-16,-4 27-21 16,-7 20-5-16,-7 15-8 15,-13 11-22-15,-13 10 7 16,-12 9-14-16,-14 10 1 15,-13 7-8-15,-14 11-4 16,-3 8-21-16,-4 10-42 16,-17 4-70-16,-4 8-45 0,-4 14 65 15,1 1-59 1,1-5-74-16,6-9-241 16</inkml:trace>
  <inkml:trace contextRef="#ctx0" brushRef="#br1" timeOffset="45851.41">17600 12696 851 0,'0'0'10'0,"0"0"41"0,0 0 52 15,67-76 37-15,-15 24-37 16,14-5 9-16,9-3-6 16,2 11-18-16,-5 13-9 15,-11 20 3-15,-12 16-34 16,-11 23-48-16,-12 45-3 15,-5 29-24-15,-4 33-49 16,-4 20-51-16,-2 5-75 16,-2 0-114-16,-1-22-231 15</inkml:trace>
  <inkml:trace contextRef="#ctx0" brushRef="#br1" timeOffset="47646.13">21781 12005 768 0,'0'0'1'0,"0"0"11"16,0 0 29-16,-112-52 111 16,68-12-5-16,-9-28-61 15,-3-24 10-15,-6-25-35 16,3-18-22-16,2-12-9 16,8-12 4-16,15-10-10 15,20-2-9-15,14-2-4 16,21-6-5-16,31 7-1 0,14 19-4 15,7 27 4 1,-6 38 18-16,-9 34 26 0,-11 28-8 16,-12 24-12-1,-15 15-18-15,-10 8-11 0,-9 3-24 16,-1 0-63-16,-10 16-87 16,-11 8-40-16,-6 6-80 15,4 1-380-15</inkml:trace>
  <inkml:trace contextRef="#ctx0" brushRef="#br1" timeOffset="47903.46">21265 9431 1360 0,'0'0'0'15,"91"-43"10"-15,-43 18-9 16,-2 1 78-16,-6 9-3 16,-7 5-13-16,-6 10-11 15,-5 0-42-15,-5 35-10 16,1 21-25-16,-2 25-39 16,0 20-21-16,0 16-48 15,0 9-44-15,-3-3-80 16,1-5-135-16</inkml:trace>
  <inkml:trace contextRef="#ctx0" brushRef="#br1" timeOffset="51055.08">18482 11560 664 0,'0'0'70'0,"0"0"-27"16,0 0 25-16,0 0 24 15,0 0 22-15,0 0-17 0,-114-24-30 16,59-12-19-16,-9-16-14 16,-6-16-13-16,-10-16 1 15,-5-19 3-15,4-22-17 16,5-18 1-16,15-24 4 15,17-15 38-15,19-10 1 16,17-10-16-16,8 0-7 16,20-4 2-16,17 3 1 15,10 7 11-15,6 7 3 16,7 13-4-16,5 14-16 16,6 21-1-16,2 18-3 15,1 17 1-15,2 18-5 16,-4 15 0-16,-9 18 5 15,-11 19-14-15,-13 11-4 0,-16 14-5 16,-9 6-1-16,-7 5-3 16,-4 0-7-16,-1 0 6 15,-2 0-21-15,1 0-6 16,2 2 0-16,-1 8-18 16,1 3-13-16,-2 1-7 15,-1 2-19-15,0 6-24 16,0-1-63-16,-9 3-37 15,-12-4-32-15,-2-5-155 16</inkml:trace>
  <inkml:trace contextRef="#ctx0" brushRef="#br1" timeOffset="51316.46">17995 8333 1244 0,'0'0'12'0,"123"-81"22"16,-55 43 106-16,-2 6-28 15,0 7-51-15,-6 11-5 16,-10 6-26-16,-5 8-1 16,-10 6-25-16,-3 31-4 15,-2 23-9-15,-4 17-16 16,-3 10-48-16,-4 0-31 0,-5-5-88 15,-5-10-88 1,-5-13-113-16</inkml:trace>
  <inkml:trace contextRef="#ctx0" brushRef="#br1" timeOffset="51939.21">18852 7758 1101 0,'0'0'47'0,"0"0"37"16,0 0 34-16,0 0 24 15,0 0-62-15,0 0-54 16,-45-124 24-16,45 52-29 16,0-16-13-16,30-15-3 15,19-18-2-15,21-17 4 16,18-17 3-16,12-12 4 15,8-2-3-15,5 5 3 16,8 11 3-16,4 6 8 16,-3 24-8-16,-4 17-16 15,-13 20 5-15,-13 23-2 0,-11 13-2 16,-16 13-2-16,-17 11-2 16,-20 11 1-16,-14 7-2 15,-11 5-34-15,-3 3-64 16,0 0-38-16,-8 1-89 15,-10 15 25-15,0 1-144 16,2-4-373-16</inkml:trace>
  <inkml:trace contextRef="#ctx0" brushRef="#br1" timeOffset="52201.25">19641 5747 541 0,'0'0'882'16,"83"2"-879"-16,-42-2 1 15,-7-2 38-15,-3-10 23 16,-4-4-39-16,-2 1-16 16,-5 2-2-16,-5 4-1 15,-5 6-2-15,2 3-4 16,0 0-1-16,7 21-9 15,7 17-32-15,5 13-50 16,3 16-80-16,7 13-118 16,6 10-155-16</inkml:trace>
  <inkml:trace contextRef="#ctx0" brushRef="#br1" timeOffset="53003.18">22899 7974 953 0,'25'-74'21'0,"-6"-22"61"15,-8-25 82-15,-11-22-70 16,0-27-75-16,-35-13-11 15,-18-9-1-15,-21-3-6 16,-15 16 1-16,-11 24-1 0,0 30 2 16,8 33-3-1,11 38 0-15,10 24-5 0,3 19-6 16,6 11 0-16,2 0 5 16,2 3 6-16,4 6 1 15,9-1 1-15,9-1-2 16,13-3-3-16,8-1 2 15,10 0-9-15,4-3 10 16,1 0 6-16,0 0 9 16,0 0-8-16,0 0-7 0,3 0-16 15,13-6-99 1,8-5-135-16,7 3-29 0,11 4-180 16</inkml:trace>
  <inkml:trace contextRef="#ctx0" brushRef="#br1" timeOffset="53303.62">22463 5997 1174 0,'0'0'6'16,"0"0"-4"-16,-124-63-2 15,64 63 9-15,-2 17-6 0,0 22 0 16,4 5-2-16,5 1-1 16,3 1 4-16,6-5-2 15,6-5-2-15,9-6 0 16,9-3-7-16,11-1-32 16,9 0 11-16,0 9 28 15,11 5 6-15,17 11-2 16,8 5-4-16,4 7-113 15,-1-2-106-15,-2-7-237 16</inkml:trace>
  <inkml:trace contextRef="#ctx0" brushRef="#br1" timeOffset="54449.12">19778 8718 643 0,'87'14'0'0,"-25"3"-143"16,-16-1-69-16</inkml:trace>
  <inkml:trace contextRef="#ctx0" brushRef="#br1" timeOffset="56505.71">20199 3103 881 0,'0'0'128'16,"-2"-80"-12"-16,12 44 57 15,22-3-42-15,10-4-61 16,11 0-50-16,14-6-16 16,9 0 2-16,10-1-6 15,10 1-1-15,9 4 0 16,5 4-1-16,2 9-4 15,0 11-12-15,1 8 16 0,-2 8 0 16,-1 5 2-16,-4 0 19 16,-6 14-18-16,-6 13-1 15,-5 11 0-15,-4 5 0 16,-5 7-4-16,-5 5 4 16,-3 6-9-16,-3 6 7 15,-9 4 2-15,-8 4-1 16,-6 3-6-16,-12 0 6 15,-11 1-5-15,-15 2 5 16,-8 2-8-16,-16 1-4 16,-29 8-24-16,-25 5 22 15,-24 5 4-15,-28 2 11 0,-25-7-2 16,-22-10 1-16,-18-17-3 16,-14-24 3-16,-15-33-1 15,-10-18 1-15,-3-53-7 16,6-34-5-16,25-32 9 15,29-14 4-15,37-2 4 16,41 7 1-16,33 17 1 16,34 8 8-16,21 7-8 15,3 5 2-15,25 4-8 16,14 12 0-16,4 7-25 16,5 17-136-16,3 11-263 15</inkml:trace>
  <inkml:trace contextRef="#ctx0" brushRef="#br1" timeOffset="59544.33">6384 3612 1237 0,'0'0'142'0,"0"0"-68"15,0 0 91-15,0 0 26 16,0 0-73-16,0 0-66 16,113 12-40-16,-25-4 0 15,28 1 13-15,30 0-6 16,25-4-19-16,31 2 0 16,34-6 0-16,28-1 0 15,36 0 0-15,17 0 0 16,6 0 0-16,-4 0 0 0,-21 11 0 15,-32 2 0-15,-35 0 0 16,-40 0 0-16,-36-5 0 16,-34-4 0-16,-27-2 0 15,-29-2 0-15,-30 0 0 16,-20 0 0-16,-14 0 0 16,-1 0 0-16,-9-6 0 15,-27-8 0-15,-17-8-175 16,-13-6-263-16</inkml:trace>
  <inkml:trace contextRef="#ctx0" brushRef="#br1" timeOffset="60478.98">6307 3545 1097 0,'0'0'111'15,"0"0"-31"-15,0 0 84 16,-97-32-43-16,83 15 21 16,0-6-41-16,7-8-23 15,7-13 6-15,0-11-38 16,0-11-23-16,16-13-23 16,3-12 0-16,1-10 0 15,1 2 0-15,-6 5 0 16,1 7 0-16,-2 12 0 0,-1 12 0 15,-1 10 0-15,1 13 0 16,-1 7 0-16,3 6 0 16,6 5 0-16,9 1 0 15,21-2 0-15,22 3 0 16,25-1 0-16,27 4 0 16,27 2 0-16,20-4 0 15,31-2 0-15,25-1 0 16,23-5 0-16,20 2 0 15,4 6 0-15,1 4 0 16,-2 7 0-16,-12 8 0 0,-17 0 0 16,-35 9 0-16,-42 8 0 15,-43-1 0-15,-36 1 0 16,-24 2 0-16,-18 5 0 16,-9 8 0-16,-3 16 0 15,3 19 0-15,2 23 0 16,-6 15 0-16,-15 8 0 15,-19 10 0-15,-22 5-39 16,-41 0-41-16,-20 5 3 16,-19-1-28-16,-9-2-98 15,-7-2-145-15,-15-7-321 16</inkml:trace>
  <inkml:trace contextRef="#ctx0" brushRef="#br1" timeOffset="61030">6190 1992 860 0,'0'0'260'16,"0"0"-225"-16,0 0 106 0,0 0 26 15,0 0-80 1,0 0-62-16,110 54-10 0,-58-5 3 15,5 8 26-15,1 4-9 16,0 3-14-16,2 7-9 16,-2 0-8-16,5 2 3 15,-5-3-5-15,-5-5-2 16,-11-8-11-16,-12-14-46 16,-18-11-44-16,-12-10-88 15,-3-10-38-15,-18-9-69 16,-3-3-194-16</inkml:trace>
  <inkml:trace contextRef="#ctx0" brushRef="#br1" timeOffset="61582.46">7310 1864 979 0,'0'0'102'16,"0"0"-26"-16,0 0 119 0,91 39-82 15,-35 6-74 1,7 12 3-16,4 10 9 0,-6 6-18 16,-4 6-3-1,-3 2-12-15,-9 3-7 0,-8-1-1 16,-3-6-9-16,-7-7 1 16,-5-14 4-16,-4-12-5 15,-7-16 0-15,-5-11 0 16,-5-10-1-16,-1-4 0 15,0-3-7-15,0 0-26 16,0 0-45-16,0 0-36 16,2 0-65-16,9-12-317 15</inkml:trace>
  <inkml:trace contextRef="#ctx0" brushRef="#br1" timeOffset="61943.87">8541 2019 1024 0,'0'0'52'0,"0"0"-43"0,114 77 61 15,-54-18 13-15,7 11-55 16,1 7-6-16,-2 7-9 16,-6 2-4-16,-11 1-3 15,-7-3-3-15,-11-11-3 16,-10-8-6-16,-3-16-66 15,-7-8-58-15,-1-7-69 16,0-13-167-16</inkml:trace>
  <inkml:trace contextRef="#ctx0" brushRef="#br1" timeOffset="64732.03">17453 4649 1042 0,'0'0'36'0,"43"-101"-2"15,0 40 108-15,11-4-69 16,7 6 4-16,9 7-35 15,6 11-20-15,8 13-11 16,8 10 1-16,11 15-9 16,11 3-3-16,8 25-4 15,2 17 1-15,-6 15 3 16,-17 7-1-16,-19 13 1 16,-14 9-1-16,-18 13 1 15,-19 17-1-15,-18 11 0 16,-13 15 2-16,-24 5 4 0,-32-6-4 15,-29-9 15-15,-33-19-10 16,-25-20-5-16,-21-26 0 16,-14-25-1-16,2-25-3 15,3-17-3-15,9-34 1 16,16-25 3-16,11-19 4 16,20-19 3-16,19-15-2 15,27-8 4-15,32-4-7 16,30-4 4-16,14 5-2 15,44 3 0-15,21 7-2 16,15 19 2-16,6 17-2 16,6 19-9-16,3 19-22 15,6 16-54-15,5 19-186 0,3 4-148 16</inkml:trace>
  <inkml:trace contextRef="#ctx0" brushRef="#br1" timeOffset="66016.63">20519 5082 567 0,'94'-28'2'16,"8"10"4"-16,8 8 43 16,3 10 14-16,-2 3-8 15,-2 24-45-15,-8 13-10 16,2 17-5-16,0 13 5 15,-3 14 5-15,-5 9 6 16,-12 8 29-16,-14 10 20 16,-24 4-12-16,-26 10-30 15,-19 7 22-15,-32-3 37 0,-37-1-6 16,-25-16-41-16,-20-18-3 16,-18-24-11-16,-15-24-4 15,-16-31-7-15,-7-19-5 16,3-44-2-16,11-33-19 15,23-30-2-15,22-23-9 16,21-11-21-16,19-7 52 16,23 6-1-16,21 9-20 15,27 1-20-15,12 5 41 16,44-1 1-16,22 3-47 16,25 7-79-16,23 17-134 15</inkml:trace>
  <inkml:trace contextRef="#ctx0" brushRef="#br1" timeOffset="66716.45">23981 4563 645 0,'0'0'49'16,"0"0"54"-16,96-74 16 15,-34 60 4-15,23 10-50 16,11 4-41-16,11 26-4 15,8 15 15-15,2 11 1 0,-3 9-21 16,-7 9-12-16,-11 13-5 16,-15 7 6-16,-10 12 2 15,-14 13-7-15,-20 11 0 16,-22 10 2-16,-15 12-7 16,-39 9 1-16,-34 12 1 15,-36 4 5-15,-40-7-8 16,-28-22 1-16,-26-42-2 15,-14-48-8-15,6-52 5 16,5-38-4-16,5-61-1 16,14-46-5-16,21-38-11 15,23-25 1-15,38-9 11 0,36 7 12 16,41 10 2-16,29 20 8 16,59 27 10-16,38 25 18 15,35 26-9-15,17 24-29 16,6 18 0-16,-4 21-19 15,-15 20-38-15,-16 10-20 16,-18 7-7-16,-21 5-55 16,-15 9-103-16,-13 0-224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1-11T18:53:39.91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4809 4436 1739 0,'0'0'110'16,"0"0"22"-16,0 0-66 0,0 0-66 15,0 0 0-15,0 0 0 16,58-50 0-16,-24-37 0 16,5-30 0-16,-5-20 0 15,2-13 0-15,1 9 0 16,5 21 0 0,-2 34 0-16,-1 41 0 0,-3 27 0 15,4 20 0-15,5 45 0 16,7 33 0-1,3 30 0-15,-7 12 0 0,-11 2 0 16,-10-10 0-16,-14-18-114 16,-8-14-100-16,-5-19-68 0,-3-24-273 15,-18-25 94 1</inkml:trace>
  <inkml:trace contextRef="#ctx0" brushRef="#br0" timeOffset="154.76">5087 4017 479 0,'0'0'1226'16,"102"-18"-1223"-16,-32 14-2 0,12 1-1 15,12 0-64-15,13 3-89 16,14 0-184-16,16 6-751 16</inkml:trace>
  <inkml:trace contextRef="#ctx0" brushRef="#br0" timeOffset="400.89">6561 4088 1958 0,'0'0'47'0,"134"-24"-34"15,-22 12 16-15,37 7-29 16,36 5 0-16,42 0 0 16,30 15 0-16,32 4 0 15,9-2 0-15,-10-6 0 0,-21-11-40 16,-43 0-71-16,-33-24-91 16,-38-10-126-16,-42-4-316 15</inkml:trace>
  <inkml:trace contextRef="#ctx0" brushRef="#br0" timeOffset="685.83">8554 3484 1788 0,'0'0'44'15,"86"0"-24"-15,-38 3 91 16,9 13-27-16,4 8-84 0,5 6 0 15,1 8 0 1,3 5 0-16,3 9 0 0,4 13 0 16,1 8 0-16,1 13 0 15,-3 8 0-15,-9 4 0 16,-19 3 0-16,-18-3 0 16,-26-5-22-16,-7-5-30 15,-36-15-48-15,-13-12-102 16,-4-21-60-16,9-21-288 15</inkml:trace>
  <inkml:trace contextRef="#ctx0" brushRef="#br0" timeOffset="1251.27">10169 4018 1813 0,'0'0'0'0,"116"-12"-42"15,-83 12 28-15,-16 0 14 16,-13 14 67-16,-4 14-54 16,-25 9-8-16,-13 8-1 15,-2-2-3-15,6-9-1 16,9-8-19-16,13-9-13 16,12-12-3-16,3-5 35 15,34-5 15-15,26-24-2 16,17-9 13-16,13-8 44 15,5-7 1-15,6-1-22 0,-1 2-11 16,-4 0-34 0,-11 11-4-16,-11 5 0 0,-19 9 0 15,-14 12 0-15,-17 8 0 16,-15 7 0-16,-4 11 0 16,0 26 0-16,3 15 0 15,9 12 0-15,9 6 0 16,8-4 0-16,5-6 0 15,4-11 0-15,-9-14 0 16,-8-15 0-16,-12-10 0 16,-11-7 0-16,-4-3 0 15,-2 0 0-15,0 0 0 0,0 0 0 16,0 0 0 0,0 0 0-16,0 19 0 0,-11 15 0 15,-9 14 0-15,-9 8 0 16,-5-1 0-16,-9-1 0 15,6-4-6-15,4-11-41 16,9-8-33-16,13-11-69 16,11-12-72-16,11-8-37 15,30-9-100-15,21-22-521 16</inkml:trace>
  <inkml:trace contextRef="#ctx0" brushRef="#br0" timeOffset="1601.22">12307 4120 1170 0,'0'0'458'0,"0"0"-376"16,-42-82-63-16,20 62 45 15,5 10 27-15,-1 8-26 16,-4 2-35-16,-2 19-15 16,-9 18 3-16,-4 14-8 0,3 9-3 15,4 5-2-15,9 0-1 16,9-1-4-16,12-6-7 16,15-5-21-16,25-8-33 15,20-12-15-15,13-15-32 16,25-13-50-16,13-5 2 15,10-19 53-15,2-10-1 16,-2-6 48-16,-9 0-65 16,-12-2-136-16,-15 2-157 15</inkml:trace>
  <inkml:trace contextRef="#ctx0" brushRef="#br0" timeOffset="2038.43">13291 4196 663 0,'0'0'509'0,"0"0"-354"16,0 0-75-1,0 0 7-15,0 0 17 0,0 0-55 16,14 25-29 0,-14 18 25-16,-11 9-16 0,-7 5-20 15,-7 1-7-15,-5-3-2 16,-3-6-16-16,2-10-78 16,7-9-32-16,6-13-16 15,9-14 6-15,9-3 30 16,12-31 106-16,24-12 4 15,18-11 66-15,10-10 121 16,7-5-25-16,2-2-43 16,2 0-27-16,7 3-40 15,4 3-19-15,1 11-16 0,-4 9-3 16,-8 12-2-16,-14 14-2 16,-13 7 1-16,-15 12-9 15,-7 10-6-15,-3 33-7 16,2 26-2-16,2 24 8 15,-8 11-1-15,-12 4 1 16,-9-14-2-16,-42-16-4 16,-28-26 3-16,-24-24-9 15,-17-23 9-15,-9-5-12 16,2-30 0-16,3-11-27 16,10-5-73-16,18-5-50 15,20-1-98-15,29 5-143 16</inkml:trace>
  <inkml:trace contextRef="#ctx0" brushRef="#br0" timeOffset="3621.16">15189 3480 915 0,'0'0'89'16,"0"0"-84"-16,0 0 15 15,0 0 112-15,38-91 41 16,-37 73-62-16,-1 2-32 16,0 2 6-16,0 3-36 15,0 6-28-15,-14 5-21 0,-8 0-9 16,-10 19 2-16,-7 14 4 15,-4 9 1-15,-5 9-22 16,8 8-19 0,9 8 5-16,13 13 14 0,18 6 1 15,13 7 23-15,37 5 1 16,14 1 9-16,10 0 39 16,-1-4 16-16,-5-11 21 15,-13-9-17-15,-19-16-32 16,-19-5-24-16,-17-7-1 15,-7-3-12-15,-38-2-1 16,-19-2 1-16,-19-4-1 16,-13-8-2-16,-1-9-45 15,14-6-17-15,20-9-9 0,30 0 18 16,25-2 43-16,8 6 13 16,35 11 106-16,23 15-64 15,22 21 50-15,19 21-32 16,11 14 8-16,-4 15-13 15,-9 2-18-15,-22 4-37 16,-29 1 0-16,-27 3 0 16,-19 3 0-16,-31 6 0 15,-26 0 0-15,-18-6 0 16,-5-6 0-16,3-10 0 16,14-9 0-16,18-10 0 15,18-15 0-15,18-10 0 16,9-8 0-16,3-8 0 15,24-3 0-15,6-2 0 16,7-2 0-16,5-2 0 0,3-6 0 16,-1-2-68-16,-5-8-127 15,-3-7-163-15,-1-6-515 16</inkml:trace>
  <inkml:trace contextRef="#ctx0" brushRef="#br0" timeOffset="5824.75">10276 4013 590 0,'0'0'6'15,"0"0"-2"-15,0 0 68 16,0 0 61-16,0 0-69 16,0 0-13-16,17-60-45 15,-15 60-6-15,1 8-32 16,-3 10 13-16,0 4-21 0,0 2-115 15,0-1-40 1,0-4-290-16</inkml:trace>
  <inkml:trace contextRef="#ctx0" brushRef="#br0" timeOffset="6939.9">7119 5570 1500 0,'0'0'15'16,"68"-89"4"-16,-66 66 53 15,-2 3-18-15,-18 7-14 16,-25 12-31-16,-17 1-4 16,-17 20-5-16,-7 18-10 15,-1 10-1-15,3 7-34 16,13 3-38-16,19-4-45 0,23-5 10 16,27-11 1-16,22-9 78 15,36-14 39-15,27-5 20 16,20-10 43-16,10 0 39 15,-1 0-4-15,-15-6 1 16,-23 2-38-16,-24 4-10 16,-22 0-14-16,-21 26-37 15,-9 17-2-15,-12 11 2 16,-21 12 1-16,-9-4 2 16,-11 0-6-16,-10-10-2 15,-8-13-71-15,-7-14-28 16,5-21-71-16,6-10-115 0,16-32-87 15</inkml:trace>
  <inkml:trace contextRef="#ctx0" brushRef="#br0" timeOffset="7173.78">7031 5228 460 0,'0'0'663'0,"0"0"-654"15,0 0 17-15,0 0-26 16,0 0 20-16,55 96 43 0,-31-8-18 16,3 11-10-1,-2 7-5-15,-1 12 4 0,-6 6-9 16,-2 1-13 0,-4 1-11-16,-3-11-1 0,2-16-57 15,-4-17-124-15,5-29-195 16,3-36-220-16</inkml:trace>
  <inkml:trace contextRef="#ctx0" brushRef="#br0" timeOffset="7642.78">7987 5448 1336 0,'0'0'21'16,"0"0"-7"-16,15-73 6 15,-36 68 2-15,-15 5 4 16,-10 10-18-16,-9 22-8 16,4 14-2-16,5 10-6 15,18 11-3-15,19 5-28 16,9 4-29-16,25-1-26 16,27-5-25-16,17-10 83 15,10-13 36-15,9-14 26 16,0-13 88-16,-11-12-4 15,-17-7 3-15,-23-1-1 16,-19 0-7-16,-15 0-15 16,-3 0-46-16,-7 0-44 0,-23 17-8 15,-16 12 8 1,-17 9 0-16,-10 4-4 0,-3 4-5 16,0-4-21-16,12-3-36 15,11-8-47-15,18-8 19 16,21-10-10-16,14-9 11 15,6-4 37-15,27 0 52 16,13-12-12-16,2-5 16 16,0 0 2-16,-8 0-1 15,-7 2-2-15,-6 4-6 16,-11 1-107-16,-7 1-95 16,-3 2-217-16</inkml:trace>
  <inkml:trace contextRef="#ctx0" brushRef="#br0" timeOffset="8059.9">7493 5304 1074 0,'0'0'32'0,"0"0"49"16,0 0 0-16,0 0-6 15,102 0-58-15,-68 64-12 16,9 23 0-16,1 19 9 16,-3 20-4-16,-5 8 0 15,0 3-2-15,-3 1-5 16,3-14-1-16,1-10-2 16,6-12-48-16,2-15-29 15,4-9-68-15,5-11-55 0,-5-14-41 16,0-17-346-1</inkml:trace>
  <inkml:trace contextRef="#ctx0" brushRef="#br0" timeOffset="10340.92">4519 3423 1347 0,'0'0'0'0,"75"-100"0"15,-35 54 0-15,2 3 19 16,4 4 50-16,3 3-48 16,11 4-21-16,14 5-1 15,1 4 1-15,10 8 40 16,0 8-27-16,3 7-12 15,4 0 0-15,4 15 2 16,-2 15 5-16,-2 11 3 16,-5 16-2-16,-11 14 1 15,-12 21-10-15,-15 20 2 16,-17 27 0-16,-19 17 1 0,-13 17 0 16,-21 4-1-1,-40-6-2-15,-30-10-2 0,-21-19 0 16,-21-21-17-16,-8-28-27 15,-1-34 18-15,5-32 16 16,3-27 12-16,7-42 4 16,2-25-1-16,-1-17 11 15,7-8 13-15,13-3 22 16,12-5-11-16,21-4-4 16,21-5-7-16,19 1-15 15,16 4-6-15,17 3-6 16,5 8-1-16,28 13-26 0,6 12-27 15,4 18-17 1,-3 22-35-16,-1 14-121 0,7 11-174 16</inkml:trace>
  <inkml:trace contextRef="#ctx0" brushRef="#br0" timeOffset="13335.93">9956 4845 1103 0,'0'0'137'16,"0"0"-103"-16,0 0 68 16,0 0 49-16,0 0-50 15,0 0-36-15,-2-2 0 0,2 2-9 16,3 0-15-16,5 0 0 16,17 0-7-16,20 0-26 15,25 4 12-15,29 2-2 16,24 1-2-16,22-2 15 15,18 0-7-15,-1-4-24 16,-2-1 0-16,-23 0 0 16,-22 0 0-16,-24 0 0 15,-25 0 0-15,-22-1 0 16,-19-2 0-16,-14 3 0 0,-11-2 0 16,0 1 0-1,0 0 0-15,0 1 0 0,0 0 0 16,-8 0 0-1,1 0-21-15,-2 1-115 0,3 2-45 16,5 2-192-16,1-3-274 16</inkml:trace>
  <inkml:trace contextRef="#ctx0" brushRef="#br0" timeOffset="13880.08">11925 4838 1338 0,'0'0'117'15,"0"0"-54"-15,0 0 105 16,86 6-37-16,-29 0-81 16,8 1 17-16,1-1-20 15,4-2-25-15,5 1 22 16,0-3-44-16,5 1 0 16,-2-2 0-16,-5-1 0 15,-14 2 0-15,-20-2 0 16,-18 1 0-16,-15-1 0 15,-6 0 0-15,0 0 0 16,0 0 0-16,0 0-65 16,-6 1-101-16,-4 8-24 15,2 2-50-15,8 0-194 0,0 1-481 16</inkml:trace>
  <inkml:trace contextRef="#ctx0" brushRef="#br0" timeOffset="14191.16">13393 4984 1005 0,'0'0'391'0,"110"0"-341"16,-28 0 76-16,13 0 84 16,7 2-95-16,1 3-50 15,-5-1-33-15,-7 1-4 16,-15-2-13-16,-18-3-5 16,-17 2-10-16,-16-1 0 15,-15-1 0-15,-7 0 0 16,-3 0-33-16,0 0-87 15,0 3-123-15,0-2-215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1-11T18:56:33.3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23039 4546 1746 0,'0'0'40'15,"0"0"74"-15,0 0 33 0,49-107-147 16,-12 23 0-16,6-19 0 16,6-9 0-16,7-3 0 15,0 11 0-15,5 18 0 16,1 25 0-16,-7 28 0 15,2 29 0-15,-4 23 0 16,1 47 0-16,-3 30 0 16,-2 18 0-16,-13 3 0 15,-8-9 0-15,-10-15 0 16,-9-18 0-16,-4-22 0 16,-5-20-68-16,0-18-42 15,-4-15-80-15,-18-14-17 0,-8-28 62 16,-12-14-226-1,-3-2-91-15</inkml:trace>
  <inkml:trace contextRef="#ctx0" brushRef="#br0" timeOffset="122.93">23474 4221 489 0,'0'0'804'0,"0"0"-801"16,94 8 31-16,-43 1 38 15,-1-1-66-15,0-1-6 16,-4-2-83-16,-4 1-220 15,-9 1-372-15</inkml:trace>
  <inkml:trace contextRef="#ctx0" brushRef="#br0" timeOffset="529.76">22616 4678 1028 0,'0'0'606'15,"0"0"-390"-15,0 0-29 16,0 0-177-16,0 0-10 16,0 0 0-16,18 10 0 15,-37 15 0-15,-27 21 0 16,-24 26 0-16,-21 17 0 16,-18 13 0-16,-9 5 0 15,-2-1 0-15,9-6 0 16,15-7 0-16,17-12 0 15,18-16 0-15,16-18-109 16,20-19-272-16,19-21-382 16</inkml:trace>
  <inkml:trace contextRef="#ctx0" brushRef="#br0" timeOffset="1172.94">20765 5627 1654 0,'0'0'117'0,"0"0"-44"16,0 0 25-16,93 53 0 16,-60-37-91-16,-6 1-7 15,-14 2 0-15,-12 3 0 16,-1 6 0-16,-17 3 0 0,-19-2 0 15,-9 0-4-15,-3-5-34 16,1-5 7-16,8-4-20 16,7-7-14-16,13-4 21 15,12-4 12-15,7 0 27 16,10-16 5-16,26-9 9 16,12-1 8-16,8-3 30 15,4 0 17-15,-4 2-17 16,-8 5-7-16,-11 4-4 15,-12 7-26-15,-11 6-10 16,-6 5 0-16,-5 0 0 16,-3 0 0-16,0 13 0 15,0 11 0-15,0 8 0 16,-5 1 0-16,2-4 0 0,3-2 0 16,0-3 0-16,0-5 0 15,6-3 0-15,11-2 0 16,4-3 0-16,14 0 0 15,7-2 0-15,5 3 0 16,-3-3 0-16,-9-1 0 16,-12-1 0-16,-12-2 0 15,-10-3 0-15,-1 1 0 16,-3 1 0-16,-17 4 0 16,-8 4 0-16,-1 5 0 15,-1 4 0-15,1 5 0 16,4 4 0-16,3-1 0 0,5-7 0 15,3-8-13 1,1-6-77-16,5-8-47 0,2 0-49 16,3-12 25-16,3-13-56 15,3-2-108-15</inkml:trace>
  <inkml:trace contextRef="#ctx0" brushRef="#br0" timeOffset="1569.14">23542 4827 28 0,'0'0'1561'0,"0"0"-1536"16,0 0 30-16,0 0 157 16,0 0-101-16,0 0-56 15,55-11-55-15,-38 82 0 16,7 33 0-16,6 26 0 0,1 8 0 15,1 6 0-15,0 1 0 16,0-5 0-16,1-6 0 16,1-7 0-16,2-9 0 15,1-11 0-15,0-13-146 16,-2-21-206-16,-7-18-228 16</inkml:trace>
  <inkml:trace contextRef="#ctx0" brushRef="#br0" timeOffset="1886">23932 6754 1708 0,'0'0'127'0,"0"0"-66"16,0 0 49-16,0 0-69 15,-95-49-41-15,65 39 0 16,0 8 0-16,-1 2 0 16,1 17 0-16,0 20 0 15,7 13 0-15,9 9 0 16,9 5 0-16,5-2 0 16,19-2 0-16,20-2-40 15,16-6-1-15,13-16-40 16,9-21-28-16,13-15-112 0,12-40-92 15,11-27-182-15</inkml:trace>
  <inkml:trace contextRef="#ctx0" brushRef="#br0" timeOffset="2202.38">24497 4797 1289 0,'0'0'131'0,"130"27"-101"0,-46 23 79 16,14 16 36-16,9 14-60 15,10 11-20-15,5 5-14 16,8 5-19-16,7 3-15 15,12 4-7-15,12-2 2 16,0-6-10-16,-5-7-2 16,-9-12-4-16,-17-17-34 15,-15-12-33-15,-15-18-70 16,-14-11-60-16,-13-7-72 16,-12-6-271-16</inkml:trace>
  <inkml:trace contextRef="#ctx0" brushRef="#br0" timeOffset="2670.45">26764 6249 795 0,'0'0'827'0,"0"0"-827"16,0 0 0-16,41 72 53 15,-41-40 39-15,0 7-69 16,-18 2-20-16,-12 0-1 15,-3-3 0-15,1-3-1 16,2-4-1-16,6-8-17 16,7-7-49-16,11-9 23 15,6-2 26-15,8-5 17 16,31 0 8-16,17 0-1 0,13-10 8 16,5-7 49-16,-3-3 7 15,-7-1-3-15,-1 1 18 16,-8 1-31-16,-6 2-37 15,-10 3-18-15,-13 7 0 16,-9 2 0-16,-11 5 0 16,-5 0 0-16,1 0 0 15,-1 0 0-15,1 24 0 16,1 19 0-16,3 23 0 16,-2 21 0-16,-2 4 0 15,-2-3 0-15,0-7 0 16,-23-12 0-16,-15-18 0 0,-12-15 0 15,-17-19-24-15,-13-17-62 16,-11-12-12-16,-14-29-54 16,-8-17-76-16,-5-10-275 15</inkml:trace>
  <inkml:trace contextRef="#ctx0" brushRef="#br0" timeOffset="3473.69">20528 6321 1026 0,'0'0'207'16,"0"0"-119"-16,0 0 96 16,0 0 28-16,0 0-118 15,-22 79-47-15,-30-10 46 16,-21 20-45-16,-14 16-23 16,-17 14-13-16,-11 6-7 15,-7 6-3-15,-8 1 2 16,3-8-4-16,9-10 0 0,19-18 0 15,24-18 0-15,27-17 0 16,21-21 0-16,17-16 0 16,10-11 0-1,0-9 0-15,1-3 0 0,12-1 0 16,1 0 0-16,-1-10 0 16,-2-12-48-16,-7-2-98 15,-1 0-183-15,-1 3-299 16</inkml:trace>
  <inkml:trace contextRef="#ctx0" brushRef="#br0" timeOffset="4192.96">19010 7919 1247 0,'0'0'195'15,"0"0"-113"-15,0 0 51 16,0 0 67-16,0 0-135 16,0 0-24-16,6-3-19 15,-5 3-3-15,-1 0 1 16,3 0 3-16,-1 0-23 16,-2 0 0-16,1 0 0 0,-1 0 0 15,0 0 0-15,0 0 0 16,0 0 0-16,0 0 0 15,0-9 0-15,-6-3 0 16,-7-4 0-16,-2 2 0 16,-6 7 0-16,-3 7 0 15,-3 0 0-15,-2 23 0 16,-4 19 0-16,3 16 0 16,5 10 0-16,11 4 0 15,9-3 0-15,5-10 0 16,0-8 0-16,0-15 0 15,0-11 0-15,0-13 0 16,2-3 0-16,4-6 0 0,6 1 0 16,3-3 0-16,1-1 0 15,2 0 0-15,-4 0-114 16,4-7-169-16,-2-12-263 16</inkml:trace>
  <inkml:trace contextRef="#ctx0" brushRef="#br0" timeOffset="4772.04">18738 7735 1822 0,'0'0'34'0,"0"0"3"15,0 0 117-15,0 0-154 16,0 0 0-16,0 0 0 15,73-17 0-15,-73 44 0 16,0 13 0-16,-8 6 0 16,-8 9 0-16,-3 1 0 15,1 1 0-15,0 2 0 16,2 3 0-16,1-5 0 16,4 1 0-16,4-7 0 15,3-14 0-15,4-9 0 16,0-14 0-16,0-10 0 0,14-4 0 15,15-1 0-15,8-18 0 16,7-7 0-16,3-3 0 16,2-2 0-16,2 1 0 15,3 4 0-15,-5 5 0 16,-6 3 0-16,-7 6 0 16,-9 5 0-16,-8 6 0 15,-10 1 0-15,-1 0 0 16,-1 15 0-16,-2 21 0 15,-1 18 0-15,-2 14 0 16,-2 8 0-16,0 2 0 16,0-3 0-16,0-5 0 15,-15-8 0-15,-5-12 0 16,-8-17 0-16,-8-16 0 0,-8-14 0 16,-6-3 0-16,-4-28 0 15,1-13 0-15,4-4 0 16,10 1 0-16,9 6 0 15,13 6-108-15,17 8-182 16,6 7-59-16,39 8-258 16</inkml:trace>
  <inkml:trace contextRef="#ctx0" brushRef="#br0" timeOffset="5372.42">23399 7236 1290 0,'0'0'134'15,"0"0"-33"-15,0 0 12 16,2 72-7-16,-29 3 7 16,-12 23-19-16,-16 13-53 15,-9 10-16-15,-13 2-16 16,-8-1 3-16,-1-5-12 15,3-1 0-15,9-8 5 0,11-12-4 16,13-13-1-16,10-18-1 16,18-18-3-16,9-14 0 15,8-12 3-15,5-11 1 16,0-5 3-16,0-3 0 16,0-2 4-16,3 0-7 15,9-4-10-15,0-13-74 16,-2-8-60-16,-1 0-156 15,-3 2-203-15</inkml:trace>
  <inkml:trace contextRef="#ctx0" brushRef="#br0" timeOffset="5753.87">22232 8749 1344 0,'0'0'140'0,"0"0"-92"15,0 0 159-15,0 0-44 16,0 0-76-16,0 0-63 16,31 39-7-16,-38 4-4 15,-14 12-9-15,-5 6-4 16,-4 2 0-16,0-4 0 16,2-7 0-16,4-7 0 15,4-10 0-15,6-15-72 16,5-9-87-16,6-11-85 15,3-14-55-15,15-23-294 16</inkml:trace>
  <inkml:trace contextRef="#ctx0" brushRef="#br0" timeOffset="5897.23">22331 8846 243 0,'0'0'941'0,"105"-21"-788"16,-53 18-11-16,-4 3-6 15,-5 0-28-15,-7 0-89 16,-11 3-19-16,-10 5-22 15,-6 3-107-15,-9 3-85 16,0 2-177-16,-9 0-533 16</inkml:trace>
  <inkml:trace contextRef="#ctx0" brushRef="#br0" timeOffset="6053.09">22300 9089 712 0,'0'0'784'15,"0"0"-770"-15,0 0 85 0,79 13 34 16,-52-14-133-16,-2-7-22 16,-2 0-56-16,-10 8-86 15,-7 0-138-15,-6 14-129 16</inkml:trace>
  <inkml:trace contextRef="#ctx0" brushRef="#br0" timeOffset="6225.12">22136 9329 1076 0,'0'0'166'0,"0"0"-51"16,0 0 140-16,0 0-41 15,81 7-173-15,-29-12-41 16,2-7-7-16,7 0-71 0,6-1-155 16,6 5-90-16,10 4-496 15</inkml:trace>
  <inkml:trace contextRef="#ctx0" brushRef="#br0" timeOffset="6619.98">23558 7431 1484 0,'0'0'34'15,"70"80"-17"-15,-29-24 153 16,4 8-64-16,6 7-68 16,-1 4-25-16,0-2-13 15,1 0 2-15,-2-4 2 16,2-5-3-16,-1-3 3 16,-3-5-4-16,2-3-40 0,0-2-64 15,5-3-91-15,5-4-133 16,4-5-326-16</inkml:trace>
  <inkml:trace contextRef="#ctx0" brushRef="#br0" timeOffset="6862.78">24506 8707 1332 0,'0'0'7'0,"0"0"28"0,0 84 120 16,0-40-22-16,-12 10-67 16,-10 9-34-16,-3 6-18 15,-4 3-14-15,1 3-1 16,1 0-11-16,2-1-55 16,2 1-73-16,6-6-39 15,9-10-112-15,8-14-213 16</inkml:trace>
  <inkml:trace contextRef="#ctx0" brushRef="#br0" timeOffset="7059.71">24460 9218 324 0,'0'0'815'0,"86"-58"-805"15,-35 35 35-15,5 4 99 0,5 5-67 16,1 4-23-16,1 5-26 15,1 1-26-15,0 4-2 16,2 0-1-16,-4 0-53 16,-5 9-83-16,-12 3-40 15,-14-3-82-15,-13-1-318 16</inkml:trace>
  <inkml:trace contextRef="#ctx0" brushRef="#br0" timeOffset="7239.14">24469 9324 1436 0,'0'0'40'0,"0"0"-32"15,0 0 90-15,93 44 18 16,-40-43-92-16,7-1-24 16,7 0-9-16,6-13-54 15,9 3-47-15,5 3-45 16,8 7-201-16,12 0-513 15</inkml:trace>
  <inkml:trace contextRef="#ctx0" brushRef="#br0" timeOffset="7744.96">27654 7435 685 0,'0'0'225'0,"0"0"-85"16,0 0 67-16,0 0-106 16,0 0-8-16,0 0-7 15,-30 0 14-15,52 62 42 16,17 23-51-16,17 21-37 15,19 10-10-15,16 5-20 16,12 4-6-16,6-2-3 16,1-10-1-16,-4-7-6 15,-8-16-8-15,-15-19 0 16,-23-21 0-16,-28-23 0 0,-17-15 0 16,-15-12-16-1,0 0-98-15,-1 0-67 0,-19-12-96 16,-1-8-114-16,-1-4-554 15</inkml:trace>
  <inkml:trace contextRef="#ctx0" brushRef="#br0" timeOffset="8697.35">29090 8560 1153 0,'0'0'0'15,"0"0"-77"-15,0 0 77 16,93 121 56-16,-74-61-20 16,-7 7-17-16,-5-3 1 15,-4-1-8-15,-3 0-2 16,3 2 2-16,3 0 2 0,6-3-8 16,3-3 11-16,4-12 30 15,-5-13 13-15,-5-13 1 16,-5-14-18-16,-4-7-7 15,0 0-15-15,-6-7-16 16,-19-11-5-16,-14-4 10 16,-14 4-8-16,-12 3-2 15,-2 11-20-15,0 4-7 16,3 7-13-16,7 15-7 16,14 5-17-16,15-4-7 15,14 2 36-15,14-6 35 16,3-5 11-16,27-2 33 0,9-7 25 15,7-5-8-15,-3 0-11 16,-1-5-1-16,-8-15-36 16,-5-6-13-16,-6-10-48 15,-1-2-130-15,3-4-67 16,6 1-267-16</inkml:trace>
  <inkml:trace contextRef="#ctx0" brushRef="#br0" timeOffset="13332.04">6491 10977 1035 0,'0'0'49'16,"0"0"-24"-16,0 0 110 0,100 2-75 15,-70 0-16 1,-5-2-8-16,0 0-11 0,-1 0 0 15,2 0 17 1,5 0-12-16,5 0-9 0,4 0 15 16,11 3-2-16,3-1 14 15,5 1 7-15,4 2-12 16,4 2-14-16,-3-2-9 16,-1 1-14-16,1-1 8 15,0-1 4-15,2-2 0 16,-1 2-5-16,0-2-2 15,1 2-7-15,0 0 5 16,-2 1-8-16,0-3 6 16,1 1 3-16,-3-3-9 0,1 0 3 15,5 0 6-15,1 0-6 16,4-5 2-16,0 0 2 16,-3 3-4-16,-4 2 1 15,0 0-5-15,1 0 0 16,3 0 0-16,3 0 1 15,3 0 2-15,0 0-2 16,3 0 0-16,2 0 2 16,-4 0-2-16,-5-2-1 15,-4-1 1-15,-1 0-1 16,1-3 3-16,5 0 1 0,3 0-2 16,0-2-2-1,1 2 0-15,-1 0-3 0,2-1 0 16,1 0 2-16,-1 0 1 15,-4 0 0-15,-2 1 0 16,-2-1 0-16,0 2 4 16,-4 0-3-16,-4 0 1 15,-4 2 0-15,-4 1-2 16,2 2 2-16,2 0-1 16,4 0 2-16,0 2-2 15,-3 4 2-15,-7-2 0 16,-6-1-3-16,-10-2 0 15,-9 1 4-15,-6-1 0 16,-6-1-3-16,-6 0-1 0,3 0 0 16,-3 0-1-1,0 0-1-15,-3 0-15 0,-3-11-83 16,-3-7-191-16,0-3-286 16</inkml:trace>
  <inkml:trace contextRef="#ctx0" brushRef="#br0" timeOffset="14167.91">9083 9799 998 0,'0'0'34'0,"88"-61"-31"16,-31 25 52-16,16 2 121 16,9-3-96-16,11 3-31 15,1 1 7-15,0-2-11 0,-5 2 13 16,-2 4 0-16,-2 2 14 15,-2 3-43-15,6 7-24 16,7 6 0-16,13 11-2 16,15 0-2-16,11 18 2 15,1 12 4-15,-9 3-5 16,-18 4 1-16,-15 4-3 16,-15 5-1-16,-10 4 1 15,-5 6-7-15,-11 2 7 16,-17 0-2-16,-17 3-2 15,-19-1 3-15,-16 3-4 16,-35-2 4-16,-23 1-4 16,-25-5 3-16,-35-9 2 0,-27-12 1 15,-24-17 0 1,-16-16-1-16,7-3-14 0,9-29-15 16,21-14-12-16,13-11 4 15,30-10-4-15,26-5-12 16,34-1 31-16,40-1-15 15,21-1-5-15,25-5-5 16,31-3-27-16,10 2-108 16,5-6-151-16</inkml:trace>
  <inkml:trace contextRef="#ctx0" brushRef="#br0" timeOffset="14471.17">9938 8642 1314 0,'0'0'1'0,"57"98"-1"16,-26-33 2-16,-1 4 2 15,-5 1 5-15,-4 0-6 0,-6-2-3 16,-2-2 2-16,-2 1-1 16,-2-4 1-1,0-5 0-15,-3-9-2 0,-5-15 0 16,-1-13-46-16,0-13-173 16,-13-8-9-16,-7-3-58 15</inkml:trace>
  <inkml:trace contextRef="#ctx0" brushRef="#br0" timeOffset="14740.98">9823 9255 882 0,'0'0'20'0,"0"0"45"15,0 0 182-15,0 0-133 0,103 11-49 16,-64-4 13-16,7 2-17 15,8 3 1-15,0 4 19 16,-1-2-14-16,-2-2-17 16,-6-5 2-16,-4-6-10 15,-8-1-8-15,-5-1 6 16,-3-16-21-16,-5-4-4 16,-2-5-15-16,-1-2-2 15,-3-2-61-15,0-2-92 16,2-2-208-16,4-2-344 0</inkml:trace>
  <inkml:trace contextRef="#ctx0" brushRef="#br0" timeOffset="19323.64">4540 11628 960 0,'0'0'88'16,"0"0"4"-16,0 0 77 0,0 0-3 15,0 0-57-15,0 0-3 16,0 0-48-16,0 0-26 16,92-24-7-16,-36 21 3 15,21 3-8-15,28 0-6 16,26 0 3-16,24 8 2 15,22-2-1-15,16 1-10 16,13-3 9-16,4-2-6 16,20-2-7-16,13 0-4 15,21 0 8-15,6 0 0 16,-2 0 6-16,-14 1-12 16,-17-1 1-16,-22 0 10 15,-26 0 9-15,-28 1-6 0,-26-1-16 16,-25 0 0-1,-23 0 0-15,-19 0 0 0,-23 0 0 16,-23 0 0-16,-16-2 0 16,-6-1 0-16,-6 3-58 15,-25 0-122-15,-20 0-27 16,-8 4-148-16,-4 2-409 16</inkml:trace>
  <inkml:trace contextRef="#ctx0" brushRef="#br0" timeOffset="21372.43">23626 3652 1012 0,'0'0'7'16,"0"0"19"-16,0 0 210 16,14-85-111-16,21 60-59 15,18-3-38-15,11 6-10 16,12 3 14-16,13 10 11 16,10 8-10-16,8 1-16 15,3 5-16-15,0 19-1 16,-8 6 5-16,-9 7-4 0,-18 8 0 15,-14 13-1-15,-17 19-4 16,-17 19 0-16,-13 22 1 16,-14 21-4-16,-9 11 6 15,-39 8-5-15,-27-5 5 16,-27-11-5-16,-25-16 0 16,-19-22 0-16,-14-26-2 15,-13-33 8-15,-6-39 0 16,-9-21 0-16,-2-51 1 15,7-32-1-15,16-26-2 16,33-20 2-16,34-12 5 16,37-6 3-16,38 2 3 0,25-2 5 15,53 15-6 1,43 15 10-16,37 19 0 0,34 25-16 16,12 26-4-16,3 25-2 15,-6 24-47-15,-11 13-65 16,-11 17-93-16,-7 16-153 15,-11 8-184-15</inkml:trace>
  <inkml:trace contextRef="#ctx0" brushRef="#br0" timeOffset="21711.91">25592 3103 572 0,'0'0'468'16,"0"0"-468"-16,0 0 1 15,-70 75 72-15,22-32 24 16,-8 7-26-16,-7 2-36 16,-4 2-8-16,-2-4-13 0,-1-2-10 15,3-6-3-15,8-3-1 16,11-7 0-16,8-2-32 16,18-6-176-16,18-11-183 15</inkml:trace>
  <inkml:trace contextRef="#ctx0" brushRef="#br0" timeOffset="22076.12">24606 3263 1348 0,'0'0'13'0,"0"0"36"15,0 0 58 1,0 0-103-16,0 0-4 0,0 0 0 16,24 84 2-16,-14-39-2 15,6 5 2-15,7 3 4 16,6 3 11-16,3 2 26 16,1-3-5-16,-3-9 26 15,-2-9-24-15,-2-16-16 16,-1-13 32-16,-1-8-9 15,6-2-18-15,4-18-8 16,3-7-18-16,4 0-2 16,3 1-1-16,4 2-26 0,9 9-80 15,10 15-125 1,20 6-177-16,21 32-295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1-11T18:59:08.0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19842 5042 1343 0,'0'0'16'0,"130"-97"1"0,-36 65 64 16,28 13 70-16,24 19-78 15,16 8-43-15,12 26-2 16,0 11-7-16,-3 8-14 16,-2 11-7-16,-4 12-3 15,0 11 3-15,-2 11 2 16,-13 5 7-16,-14 0 0 16,-27-2 19-16,-29-5-11 15,-30 1-9-15,-31 5 0 16,-19 2-8-16,-50 5-3 15,-30-3-4-15,-33-7 2 16,-30-8-1-16,-21-19-7 16,-23-19 5-16,-11-27-11 0,-9-26-24 15,1-20-24-15,7-39 4 16,22-27 10-16,29-22 35 16,28-16 12-16,29-8-7 15,23-1 0-15,28 2 4 16,27 10-9-16,13 14-22 15,27 18-48-15,25 24 1 16,9 28-98-16,9 28-101 16,4 9-301-16</inkml:trace>
  <inkml:trace contextRef="#ctx0" brushRef="#br0" timeOffset="2419.21">23145 5953 429 0,'0'0'13'0,"0"0"14"16,0 0 60-16,0 0 36 15,0 0-25-15,0 0 13 16,10 17 55-16,-3-17 40 16,10-7-36-16,12-11-132 15,13-2 3-15,19-2-13 16,16 0-9-16,11 3-9 15,6 6-3-15,1 6-7 16,-4 7 2-16,1 0-4 16,1 19 2-16,4 15-1 0,1 13 0 15,3 15-2 1,-3 13 2-16,-9 12-1 0,-11 8 2 16,-12 7 2-16,-13-1-2 15,-15 0-2-15,-19-1 1 16,-19 4-4-16,-5 0 1 15,-39 7 1-15,-20 3 2 16,-21-5-3-16,-20-8-1 16,-16-15-5-16,-12-19 6 15,-13-14 4-15,-1-14-7 16,1-25 6-16,-1-14 0 16,16-50-8-16,16-36 1 0,20-27 4 15,29-15 3-15,29-1 1 16,30-1 5-16,18 7-3 15,46 9 6-15,25 4 4 16,18 7 8-16,4 14-17 16,-4 14-3-16,-9 21-7 15,-10 26-38-15,-14 25-79 16,-12 11-138-16,-13 39-110 16</inkml:trace>
  <inkml:trace contextRef="#ctx0" brushRef="#br0" timeOffset="3420.35">21352 8501 796 0,'0'0'51'0,"0"0"50"0,99-48 47 16,-33 34-28-16,31 3-35 16,38 5-42-16,40 6 3 15,30 0 22-15,24 9 12 16,23 13-22-1,20 4-9-15,16 6-22 0,15 0-5 16,7 1 0-16,0-2 17 16,-7-1 26-16,-18-3-20 15,-21-6-12-15,-18-1-12 16,-19-6-17-16,-8-4 5 16,-24-1 1-16,-26-1 8 0,-33 3-4 15,-35 0-10 1,-20 6-2-16,-25-3-2 0,-17 6 0 15,-15 8-5-15,-14 11 0 16,-8 11 3-16,-2 14-8 16,-3 8 7-16,-14 13-13 15,-8 13 16-15,-8 15-2 16,-11 10 0-16,-13 4-4 16,-10-2 1-16,-17-7 4 15,-23-4 0-15,-30-14-5 16,-34-14 4-16,-34-16-8 15,-31-19 2-15,-38-15-4 16,-38-23 7-16,-33-13 4 16,-32-6-3-16,-17-28-31 15,5-9-22-15,21-15-2 0,26-7-6 16,39-13 38-16,38-5-7 16,38-9-20-16,45-8 8 15,49-2 9-15,49-7 37 16,40 0 14-16,36 7 6 15,11 10 33-15,33 8 25 16,16 6-14-16,8-1-16 16,6-5-32-16,-1-1-16 15,1-2-4-15,-3 0-21 16,-10 5-92-16,-11 13-115 16,-12 16-327-16</inkml:trace>
  <inkml:trace contextRef="#ctx0" brushRef="#br0" timeOffset="6470.54">23076 6561 670 0,'0'0'9'0,"0"0"51"16,0 0 69-16,41-94 17 16,-35 63-18-16,2-5-53 0,1-4-11 15,6-7-14-15,5 0 13 16,13-3-30-16,17 2-3 15,16 1-1-15,16 8-19 16,9 5 6-16,7 10 7 16,6 7-5-16,7 10-4 15,10 7 5-15,10 3-14 16,8 27-5-16,7 16 0 16,3 8 1-16,-12 9 5 15,-16 7-6-15,-17 5-2 16,-23 6 1-16,-19 6-7 15,-15 5 7-15,-20 3 0 16,-21 8 0-16,-9 7 1 0,-42 5-10 16,-28 2 10-1,-32 2-11-15,-33-5 9 0,-27-14 2 16,-24-11-7-16,-12-18-19 16,3-23-10-16,10-24-1 15,9-23-3-15,14-8 10 16,22-39 10-16,21-16 8 15,26-22 8-15,26-10 4 16,18-9 1-16,19-5 3 16,21 0 2-16,12 5-3 15,23 6 2-15,26 16-1 16,12 10-1-16,8 12 2 16,0 13-4-16,-3 10-1 15,-6 12-27-15,-11 6-83 0,-11 11-55 16,-7 7-95-16,-3 0-151 15</inkml:trace>
  <inkml:trace contextRef="#ctx0" brushRef="#br0" timeOffset="15951.47">11882 14702 1344 0,'0'0'102'0,"0"0"-75"0,0 0 40 16,86 76 94-16,-51-40-59 15,1 8-45-15,2 5-6 16,-4 0-15-16,-7-2-18 16,0-6 2-16,-9-10 14 15,-2-9-6-15,1-7-28 16,1-9 0-16,2-6 0 15,10-9 0-15,9-25 0 16,15-21 0-16,11-12 0 16,17-11 0-16,18-3 0 0,21-5 0 15,18 4 0 1,17 6 0-16,1 6 0 0,-6 10 0 16,-17 12 0-16,-18 6 0 15,-17 13-184-15,-13 10-282 16,-7 9-563-16</inkml:trace>
  <inkml:trace contextRef="#ctx0" brushRef="#br0" timeOffset="29426">3426 4755 679 0,'0'0'23'16,"0"0"174"-16,0 0-37 0,0 0-20 15,0 0 13-15,0 0-39 16,0 0-18-16,15 11-9 16,-2-11 14-16,8 0-34 15,15 0-30-15,12 0-6 16,14 0-3-16,17 0-8 16,15 2-3-16,16 1-8 15,20 0-5-15,13 1 16 16,17-2 9-16,6 3-17 15,-4-3 3-15,-11-1-12 16,-23-1-1-16,-25 1 1 16,-30-1-3-16,-28 0 0 0,-23 0 0 15,-16 0 0 1,-6 0-52-16,-1 7-108 0,-18 4-126 16,-4-1-59-1,1-3-516-15</inkml:trace>
  <inkml:trace contextRef="#ctx0" brushRef="#br0" timeOffset="33474.4">3314 4461 293 0,'0'0'65'0,"0"0"-65"16,0 0-11-16,0 0 11 0,0 0 2 15,0 0 4 1,0 0 22-16,-3 0 12 0,3 0 31 15,18 0-53 1,3 6-17-16,1 5-1 0,-4 0-31 16,-11 3 9-16,-5-2-32 15,-2-2 17-15,-2-2 17 16,-8-5 15-16,-6 0 5 16,2-3 26-16,-2 0 82 15,1-1-7-15,0-9 52 16,1-4-22-16,0-2-48 15,3-1 14-15,1-3-22 16,5-5-22-16,2-3-5 16,2-3-27-16,1-4-6 15,0-5-13-15,19-4-1 16,12-4 5-16,13-2-6 0,11 0 3 16,18 2-1-16,12 3 8 15,12 9-9-15,13 3-2 16,11 6-3-16,9 8 4 15,7 2 6-15,5 7 1 16,-6 5 4-16,-11 5 10 16,-10 0-10-16,-15 15-4 15,-11 9-2-15,-8 12 4 16,-8 8-7-16,-3 12 0 16,-6 5-1-16,-3 8-1 15,-10 6 1-15,-11 3-1 16,-20 3-4-16,-17 2 4 15,-6 4 0-15,-38 2-5 0,-26 0 5 16,-30-5-3-16,-25-12 3 16,-23-15 3-16,-28-14-1 15,-15-16 6-15,-13-19-4 16,-8-8-4-16,8-38-16 16,10-21 5-16,22-18-7 15,22-12-29-15,26-3-12 16,28 3-37-16,31 6-94 15,27 3-86-15,29 2-114 16</inkml:trace>
  <inkml:trace contextRef="#ctx0" brushRef="#br0" timeOffset="36186">6048 4792 1026 0,'0'0'132'0,"0"0"-34"16,0 0 99-16,0 0 5 16,0 0-71-16,0 0-44 15,0 0-14-15,51 8-50 16,-23-8-9-16,11 5 3 16,11 1-5-16,16 4-5 0,19-3 2 15,21 3-4-15,15-5-4 16,19-3 9-16,11-2-7 15,1 0-3-15,6 0 0 16,3 0 0-16,9 0 0 16,14 0 0-16,8 0 0 15,9 0 0-15,-8 0 0 16,-16 0 0-16,-26 2 0 16,-26 1 0-16,-22 2 0 15,-9-5 0-15,-12 2 0 16,-4-2 0-16,-5 0 0 15,1 3 0-15,-2 1 0 16,-6 2 0-16,-10-1 0 16,-11 0 0-16,-21-3 0 15,-11 0 0-15,-11-2 0 16,-2 0 0-16,0 0 0 0,-5 0 0 16,-8-14-169-16,1-6-167 15,-2-6-367-15</inkml:trace>
  <inkml:trace contextRef="#ctx0" brushRef="#br0" timeOffset="38488.01">8700 4263 1215 0,'0'0'47'16,"0"0"-21"-16,0-95 109 0,15 57 9 15,12-1-55-15,7-1-47 16,12-2-20-16,12 0-7 16,19 8 5-16,18 6-20 15,20 12-2-15,26 16 2 16,16 11 9-16,1 27 38 16,-7 19-44-16,-29 15 3 15,-34 11 13-15,-31 13-1 16,-36 13-16-16,-21 6-2 15,-48 8-3-15,-40 0 1 16,-40-15 2-16,-38-19 3 16,-20-28-3-16,-8-32-20 15,4-27-7-15,11-14 0 0,11-36-3 16,17-22-10-16,10-9-3 16,21-7 34-16,22 1 4 15,31 3-5-15,34 3-16 16,33 3 0-16,12 4-9 15,48 2-34-15,23-1-147 16,21-1-36-16,14 0-83 16</inkml:trace>
  <inkml:trace contextRef="#ctx0" brushRef="#br0" timeOffset="47323.05">25139 13084 404 0,'0'0'0'16,"0"0"-247"-16</inkml:trace>
  <inkml:trace contextRef="#ctx0" brushRef="#br0" timeOffset="47794.93">25649 13556 176 0,'0'0'201'16,"0"0"-32"-16,-97 29 0 15,68-19 235-15,9-4-141 16,6 0-45-16,10-4-15 16,-1 1-64-16,5 0-41 15,0-3-91-15,0 2-7 16,0-1 0-16,0 4 0 0,0 1 0 15,6 6 0 1,6 1 0-16,3 4 0 0,8 2 0 16,0 5 0-16,4 0 0 15,1-1 0-15,-2-5 0 16,-7-6 0 0,-1-7 0-16,3-5 0 0,6-13 0 15,19-26 0-15,21-29 0 16,23-37 0-16,20-36 0 15,26-45 0-15,19-29 0 16,15-5 0-16,6 29 0 16,0 41 0-16,2 48 0 15,-7 33 0-15,-13 24 0 16,-19 19-44-16,-35 21-238 0,-31 5-246 16</inkml:trace>
  <inkml:trace contextRef="#ctx0" brushRef="#br0" timeOffset="50363.97">22194 14834 886 0,'0'0'78'0,"0"0"25"16,0 0 67-16,0 0 5 16,0 0 5-16,0 0-33 15,91 13-63-15,-9-13-24 16,31 0-10-16,31-4-15 15,35 4-23-15,33 0 6 16,19 7-9-16,15 13 3 16,6 1-3-16,-10 0-5 0,-7-3 11 15,-21-3-15-15,-28-7 0 16,-19-2 0-16,-28-4 0 16,-20-1 0-16,-19-1 0 15,-24 3 0-15,-25-3 0 16,-27 0 0-16,-21 1 0 15,-8 4-190-15,-30-4-243 16,-7 0-89-16</inkml:trace>
  <inkml:trace contextRef="#ctx0" brushRef="#br0" timeOffset="51131.9">25309 14581 1274 0,'0'0'26'15,"0"0"-4"-15,0 0 115 16,0 0 5-16,0 0-61 16,0 0-28-16,0 0-2 15,0 0-7-15,1 0 23 16,-1 0-6-16,2 0-18 0,-2 0-21 16,1 0-11-16,-1 0-6 15,0 2-5-15,0 10-2 16,2 6 2-16,2 7 1 15,2 5 0-15,0 0 0 16,1-1 0-16,1-2 1 16,0 2-2-16,-1-7 0 15,0-2 0-15,-1-4 0 16,-3-8 4-16,-1-3-4 16,-1-4 0-16,-1-1 0 15,0 0 0-15,2 0 0 16,4-6 0-16,7-16 0 15,12-15 0-15,17-19 0 0,21-14 0 16,25-16 0-16,24-7 0 16,15-6 0-16,1 5 0 15,2 7 0-15,-9 7 0 16,-8 9 0-16,-7 8 0 16,-21 13 0-16,-18 11 0 15,-24 13 0-15,-18 14 0 16,-15 6 0-16,-10 3 0 15,0 3 0-15,-5 0 0 16,-22 17-120-16,-15 6-198 16,-5-1-133-16,2-1-553 15</inkml:trace>
  <inkml:trace contextRef="#ctx0" brushRef="#br0" timeOffset="51615.58">25867 14117 1013 0,'0'0'340'0,"0"0"-337"15,0 0 51-15,0 0 82 16,0 0-24-16,0 0-58 15,0 5 17-15,0-5-37 0,0 1 52 16,0 1-41-16,0-1-20 16,4 3 0-16,5 8-11 15,8 8 4-15,8 10-12 16,8 10 5-16,7 11-11 16,5 7 0-16,1 9 0 15,3 1 0-15,-1-1 0 16,-8-2 0-16,-6-8 0 15,-8-4 0-15,-8-10 0 16,-5-11 0-16,-5-16 0 16,-5-8 0-16,-2-8 0 15,8 0 0-15,7-20 0 16,17-16 0-16,21-18 0 0,15-11 0 16,17-7 0-16,11-3 0 15,9 0 0-15,3 5 0 16,1 10 0-16,-5 9 0 15,-9 17 0-15,-12 17-315 16,-2 14-415-16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1-11T18:29:53.2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11802 11071 1116 0,'0'0'61'16,"0"0"20"-16,0 0 96 16,0 0-36-16,0 0-28 15,0 0-13-15,0 0-2 16,39-14-44-16,-10 8-15 16,5-1-4-16,15 2-11 15,18-1-16-15,17 3-8 16,14 3 0-16,15 0 0 0,5 0 0 15,-1 9 0-15,8-1 0 16,-3-2 0-16,5-6 0 16,3 0 0-16,8 0 0 15,1-11 0-15,-2 1 0 16,-2 3 0-16,-11 0 0 16,-10 4 0-16,-10 0 0 15,-15-1 0-15,-16-1 0 16,-21 0 0-16,-12 1 0 15,-14-1 0-15,-11 2 0 16,-8 1 0-16,-7-5 0 16,0-5-132-16,-28-6-398 15,-12-4-470-15</inkml:trace>
  <inkml:trace contextRef="#ctx0" brushRef="#br0" timeOffset="1049.75">11802 11076 888 0,'0'0'94'15,"0"0"-89"-15,-62-101 136 16,39 54-38-16,7-1-43 16,9-8 24-16,7-1 9 15,0-9-13-15,19-6-11 0,6-2 1 16,2 0-29-1,-4 7-18-15,-3 1-6 16,-3 3 4-16,-2 0-8 0,1 5-6 16,4 4 10-16,5 9 2 15,6 6 11-15,5 5-10 16,4 4-6-16,1 4 3 16,-1 4-2-16,1 1-8 15,-2 2-7-15,-1 3 2 16,5 5 1-16,6 8 6 15,12 3-3-15,17 5-5 16,11 17 0-16,14 2 0 16,9 3 2-16,9-1 0 15,1-5-2-15,4-4 5 16,-1-3-6-16,-7-3 7 0,-7-1-7 16,-12 0 0-16,-10-1-2 15,-8 1 2-15,-3-3 0 16,-4 0 1-16,-2-3-1 15,-1-1 2-15,5 2-1 16,4 3 0-16,3 3 1 16,2 4-2-16,6 4 2 15,-3 3-2-15,-2 1 1 16,-9-1 4-16,-12 3-5 16,-10-3-5-16,-13 3 3 15,-5-5 1-15,-4 3 0 16,-3 1-1-16,-3 1 1 0,-4 9-3 15,-4 8 1-15,-6 11-3 16,-2 9 4-16,-10 8-8 16,-1 3-5-16,-6 7-41 15,-22-1-35-15,-15 1-49 16,-12-2-26-16,-19-6-64 16,-18-13-70-16,-17-12-101 15</inkml:trace>
  <inkml:trace contextRef="#ctx0" brushRef="#br0" timeOffset="2315.98">13233 10016 332 0,'0'0'65'16,"0"0"-52"-16,0 0 17 16,0 0 35-16,0 0-51 0,0 0 7 15,31 0 41-15,-23 0 35 16,2 0 1-16,-3 0 12 15,0 0 12-15,-1 0 10 16,-3 0-33-16,-3 0-43 16,0 0-56-16,-2 0-4 15,-18-2 4-15,-9-12 7 16,-14-6 14-16,-5-13-4 16,-11-8 1-16,-3-9 17 15,-5-6 14-15,0-6-12 16,-2-6 1-16,0-7-8 0,-2-5-10 15,4-7-1-15,1 2-4 16,2-3 8-16,4 1 1 16,4 1-14-16,-2-4 11 15,-1-4-3-15,1 0-1 16,6-3 14-16,6 0 3 16,10 1-14-16,11-1-3 15,7-3-5-15,6-1-6 16,4 3 11-16,5 8-9 15,2 5 7-15,1 3 0 16,0 3 6-16,4 0-3 16,13-1 2-16,7-1 0 15,5 0-9-15,7 3-2 16,7 3 0-16,-1-1-7 0,-3 0 2 16,1 1 0-16,-7 5-3 15,0 3 0-15,0 1 3 16,1 6 1-16,5 2 1 15,2 6-5-15,3 2 4 16,2 4-5-16,0 4 0 16,3 3 0-16,-1-1 0 15,0 2 0-15,-3-1 0 16,1 2 0-16,-1-2 0 16,1 5 0-16,-1 2 0 15,4 1 0-15,3 5 0 16,9-3 0-16,6 2 0 15,8 1 0-15,7 2 0 0,-2-1 0 16,0 1 0-16,-3 0 0 16,-1-3 0-16,3 4 0 15,3-2 0-15,-1 0 0 16,2 4 0-16,4-2 0 16,-1 3 0-16,-1 1 0 15,-4 1 0-15,-4 1 0 16,-8 1 0-16,-6 0 0 15,-8 4 0-15,-13 0 0 16,-7 2 0-16,-13 3 0 16,-8 0 0-16,-8 7 0 15,-6 0 0-15,0 0 0 16,0 0 0-16,0 0 0 16,-4 0-16-16,-20 7-192 15,-9 5 1-15,-14 2-26 0,-4-6-173 16,2-5-156-16</inkml:trace>
  <inkml:trace contextRef="#ctx0" brushRef="#br0" timeOffset="2979.27">13770 5688 680 0,'0'0'519'16,"0"0"-478"-16,0 0 85 16,92 0 17-16,-65 0-96 15,7-9-18-15,11-7 13 16,15-1 15-16,13 0 2 15,11 1 1-15,10 5-5 0,10 9-9 16,3 2-13-16,1 6-12 16,-11 17-15-16,-17 11-6 15,-16 7-1-15,-19 7-3 16,-10 8 4-16,-15 11-5 16,-12 11-1-16,-8 8-2 15,0 4-16-15,-23 1-1 16,-8-4-20-16,-8-7-25 15,-7-5-66-15,-11-15-43 16,-4-22-157-16,3-24-472 16</inkml:trace>
  <inkml:trace contextRef="#ctx0" brushRef="#br0" timeOffset="7084.46">15771 5331 1081 0,'0'0'51'16,"0"0"12"-16,0 0 117 16,0 0-52-16,0 0-13 15,0 0 61-15,0 0-44 16,3-2-36-16,0-7-71 0,2-3-25 16,-1 1 0-16,0 2 0 15,-1 2 0-15,-2 6 0 16,-1 1 0-16,0 0 0 15,0 0 0-15,0 6 0 16,0 8 0-16,-3 6 0 16,-9 2 0-16,-1-1 0 15,5-9 0-15,2-2 0 16,6-8 0-16,-1-2 0 16,1 0 0-16,0 0 0 15,0 0 0-15,-2 0 0 16,2 0 0-16,0-9 0 15,0-1-127-15,0-3-227 0,12 4-152 16</inkml:trace>
  <inkml:trace contextRef="#ctx0" brushRef="#br0" timeOffset="7708.73">16207 5165 1489 0,'0'0'40'0,"0"0"69"15,0 0 61-15,0 0-95 0,0 0-53 16,0 0 11-16,60-39-17 16,-60 39-14-16,1 0-2 15,-1 2-11-15,0 8-1 16,-4 4 4-16,-13 8 4 15,2 7-11-15,-2 8-20 16,4 2-8-16,3 0-11 16,7-4-12-16,3-6 9 15,0-9 17-15,7-6 37 16,13-7 3-16,8-5 4 16,5-2 13-16,7-1-4 15,-1-16 23-15,3-5 6 16,1-4 8-16,-2-2-16 0,-1-3 4 15,-2 5-6-15,-6-2-10 16,-10 9 9-16,-5 5-2 16,-8 8-13-16,-8 6-13 15,-1 0-3-15,0 26-26 16,0 22-28-16,-9 20 54 16,-9 8 0-16,-1 8 0 15,-8 5-1-15,-3-2-4 16,-4-2-8-16,-1-2-20 15,-2-8 3-15,3-8-8 16,1-12 20-16,5-15 11 16,4-17-3-16,9-13 7 0,4-10-4 15,3 0-1 1,2-13 6-16,-2-20 2 0,2-10 15 16,2-10-9-16,4 4-6 15,0 5-5-15,15 9-45 16,10 7-56-16,6 11-63 15,1 3-172-15,-2-1-297 16</inkml:trace>
  <inkml:trace contextRef="#ctx0" brushRef="#br0" timeOffset="8206.03">15636 4702 1349 0,'0'0'7'16,"104"-115"17"-16,-28 61 158 15,14 2-30-15,5 7-74 16,7 9-8-16,4 6-24 16,4 7 1-16,7 12-21 15,7 10-4-15,8 1-8 16,5 15 11-16,8 23-20 15,-2 13-5-15,-10 22 0 16,-12 21-4-16,-24 25-3 16,-25 26-4-16,-22 22 3 15,-31 21 1-15,-19 3-12 0,-43-3-4 16,-44-8 16-16,-47-15 6 16,-37-25-8-16,-37-27-15 15,-21-37-10-15,-6-33-10 16,-13-37 4-16,-3-19 3 15,2-50-24-15,15-34 25 16,38-21 24-16,48-15 12 16,48-10 9-16,39 3 13 15,36-2 19-15,25 2 8 16,15 1-15-16,39 1-17 16,11 13-8-16,13 19-9 15,5 22-4-15,1 29-35 16,2 16-69-16,-2 18-99 0,2 13-170 15,-1 8-453 1</inkml:trace>
  <inkml:trace contextRef="#ctx0" brushRef="#br0" timeOffset="9573.9">19713 5218 1483 0,'0'0'40'0,"132"2"112"15,-74-19 62-15,-7-20-110 16,-2-20-50-16,-7-24-54 16,-5-14 0-16,-13-5 0 15,-11 6 0-15,-11 20 0 16,-2 22 0-16,-3 19 0 16,-16 20 0-16,-7 13 0 15,-8 25 0-15,-8 25 0 0,-4 16 0 16,3 14 0-16,5 7 0 15,8 0 0-15,10 0 0 16,12-10-8-16,8-13 6 16,2-11 1-16,17-12 1 15,7-9 0-15,3-13 2 16,7-5 3-16,9-10-5 16,4-4 0-16,11 0-45 15,11-19-80-15,4-12-36 16,8-8-140-16,4-7-171 15</inkml:trace>
  <inkml:trace contextRef="#ctx0" brushRef="#br0" timeOffset="9805.18">20554 4535 1623 0,'0'0'153'0,"0"0"-43"16,0 0 51-16,82 4-161 16,-63 17 0-16,3 12 0 15,2 11 0-15,-2 5 0 16,1 6 0-16,-1 8 0 16,4 0 0-16,2 3-59 0,6-7-155 15,11-14-50-15,7-18-227 16</inkml:trace>
  <inkml:trace contextRef="#ctx0" brushRef="#br0" timeOffset="9999.54">21203 4698 1058 0,'0'0'102'0,"0"0"-17"16,0 0 55-16,0 0-99 15,-84-22 2-15,30 54-8 16,-12 9-9-16,-8 5-3 15,-4 7-16-15,1 7-7 0,7-2-2 16,6-4-46-16,5-11-78 16,13-14-67-16,18-12-148 15,17-17-159-15</inkml:trace>
  <inkml:trace contextRef="#ctx0" brushRef="#br0" timeOffset="10258.1">21167 4394 1126 0,'0'0'64'15,"94"-52"42"-15,-61 42 63 16,-8 8-63-16,-7 2-48 0,-8 20-16 16,-5 19-33-1,-5 17-6-15,0 10 1 0,0 9-1 16,-14 7-2-16,-1 7-2 15,3-1 2-15,3-3-2 16,3-10-24-16,4-13-69 16,2-14-25-16,0-15-49 15,0-18-103-15,0-11-183 16</inkml:trace>
  <inkml:trace contextRef="#ctx0" brushRef="#br0" timeOffset="10545.19">21219 4887 1297 0,'0'0'36'15,"86"4"67"-15,-39-4 34 16,2 0-77-16,0-9-25 16,0-10-23-16,-1-3-4 15,-8-6-8-15,-1 3-1 16,-7 0-19-16,-4 5-37 16,-4 4-27-16,-7 5-76 0,-3 3-153 15,-1 5-246-15</inkml:trace>
  <inkml:trace contextRef="#ctx0" brushRef="#br0" timeOffset="11080.97">21909 4836 870 0,'0'0'327'0,"0"0"-221"16,5-90 77-16,-4 60-56 16,-1 0-98-16,0 4-13 15,0 6 4-15,-3 5-8 16,-1 7-7-16,2 4-2 0,1 4-6 16,-3 0-6-1,-2 5-10-15,-6 14 14 0,-6 7 5 16,0 4 1-16,-5 2 4 15,4-3-3-15,3-3-2 16,5-4-5-16,7-3-12 16,4-2 13-16,7-5 4 15,20 1 10-15,13 1 1 16,8 0-4-16,12 4 0 16,2 1-7-16,0-2-3 15,-9-3-11-15,-10-6-38 16,-15-4-100-16,-14-4-71 15,-9 0-186-15</inkml:trace>
  <inkml:trace contextRef="#ctx0" brushRef="#br0" timeOffset="11442.01">22130 4725 949 0,'0'0'95'16,"0"0"19"-16,103-3 45 15,-69 6-62-15,-2 9-55 16,-8 5-1-16,-3 3-14 16,-5 5-8-16,-4 3-19 15,-3 0-3-15,-2 1-16 16,-4-5-25-16,-1-7-41 16,-2-8 4-16,0-9 15 0,0-2-17 15,-11-28 37 1,4-12 46-16,1-8 3 0,4-2 4 15,2 4-6-15,0 3 34 16,15 8 34-16,9 8 62 16,6 7-15-16,1 10-50 15,2 4-32-15,-3 8-16 16,-5 0-18-16,-5 10-6 16,-7 7-33-16,-4 5-68 15,-2 4-17-15,-2 1-101 16,4-6-128-16,6-5-354 15</inkml:trace>
  <inkml:trace contextRef="#ctx0" brushRef="#br0" timeOffset="11894.15">22725 4497 1046 0,'0'0'34'0,"0"0"94"15,0 0-25-15,0 0-66 16,75 80-31-16,-74-53-3 16,-1 4-3-16,0 2 1 15,0-1 1-15,-4 0-4 16,-5-6-3-16,0-4-11 16,3-9-16-16,2-9-12 0,4-4 2 15,0-4 42-15,0-20 14 16,4-8-4-16,9-9 18 15,2-3 2-15,3-1-2 16,0 0 7-16,3 6 27 16,3 3-10-16,1 8 8 15,-1 6-2-15,-1 9 12 16,-4 6-20-16,-2 7 4 16,-3 0-32-16,3 15-21 15,4 14 2-15,5 11 0 16,6 4 1-16,1 3-4 0,1-2-1 15,-1-2 1 1,-2-1 0-16,-3-5-4 0,-2-5-33 16,-9-12-41-16,-6-4-40 15,-6-7-33-15,-5-7-27 16,0-2-79-16,0-11-378 16</inkml:trace>
  <inkml:trace contextRef="#ctx0" brushRef="#br0" timeOffset="12946.13">19150 4739 803 0,'0'0'96'16,"76"-97"120"-16,-30 28-51 16,6-12-42-16,8-6-7 15,10-9-10-15,17 2-5 0,11 2-35 16,11 6-21 0,9 10-17-16,13 4-7 15,15 8-8-15,21 5 4 0,19 6-3 16,21 11 1-16,3 9-6 15,-1 10-7-15,-9 7 1 16,-14 9-3-16,-10 3 11 16,-7 3 0-16,-8 1 0 15,-12 0-6-15,-12 0 4 16,-10 0-9-16,-9 0-5 16,-5 2 4-16,7 7 0 15,4 5 0-15,5 8-2 16,5 7 2-16,11 9 1 15,-2 10 0-15,-5 3 0 16,-3 7-5-16,-14 0 4 0,-9-1-4 16,-9 2 4-16,-12 1-5 15,-12-2 4-15,-9-1 1 16,-12 2-3-16,-10-3-6 16,-11 1 5-16,-4 1 4 15,-8 6 1-15,-4 5-1 16,-9 3 0-16,-12 11-1 15,0 16 1-15,-25 17 1 16,-26 22-1-16,-29 16-6 16,-30 9 4-16,-31 1-1 15,-31-16-10-15,-47-22 8 16,-51-25 6-16,-45-29-2 16,-57-22 2-16,-43-27-6 0,-33-23 4 15,-35-7-26-15,-11-36-17 16,16-13-9-16,15-10-24 15,47-18 20-15,60-12 30 16,57-16 22-16,57-19 6 16,56-15 6-16,56-17 2 15,57-12-6-15,69-14 13 16,50-11 19-16,73-11 4 16,51 0-17-16,39 9-21 15,24 23-10-15,28 43-53 16,-1 41-126-16,1 35-217 15,-11 28-559-15</inkml:trace>
  <inkml:trace contextRef="#ctx0" brushRef="#br0" timeOffset="17918.03">17147 6095 1620 0,'0'0'121'0,"88"74"-60"16,-46-33 39-16,-2-5-41 16,-8-4-46-16,-6-3-2 15,-1-3-8-15,-1-4 1 16,5 4 4-16,3 1 2 16,7 2 8-16,4 3 1 15,-1-6-19-15,0-6 0 16,-5-7 0-16,-6-9 0 15,-2-4 0-15,1-12 0 16,1-22 0-16,3-22 0 16,8-24 0-16,12-29 0 15,16-26 0-15,12-20 0 16,1 0 0-16,-6 16 0 16,-15 20-62-16,-10 26-184 0,-4 30-70 15,-8 31-150-15</inkml:trace>
  <inkml:trace contextRef="#ctx0" brushRef="#br0" timeOffset="18333.49">17803 5779 1651 0,'0'0'56'0,"0"0"2"0,0 0 54 16,0 0-29-16,0 0-50 16,0 0-33-16,36 34 3 15,-6-9-3-15,7 6 0 16,6 8 7-16,9 6-3 16,5 8-1-16,1 6 1 15,0 3 0-15,-1-1 5 16,-6-5 2-16,-5-9-2 15,-7-12-9-15,-9-14 0 16,-11-11 0-16,-8-10 0 16,1 0 0-16,8-27 0 15,12-14 0-15,14-21 0 16,8-20 0-16,7-13 0 0,7-9 0 16,3-1 0-16,0 2-5 15,4 11-87-15,-8 13-84 16,-9 16-71-16,-9 23-97 15,-10 20-294-15</inkml:trace>
  <inkml:trace contextRef="#ctx0" brushRef="#br0" timeOffset="20486.09">8792 11243 620 0,'0'0'83'0,"0"0"-33"16,0 0 14-16,0 0 13 15,0 0-3-15,0 0-16 16,3 33 28-16,-1-33 4 15,4 0 12-15,3 0-19 16,7-1-34-16,8-5 30 16,7 0-12-16,10 3-2 15,6-2-8-15,6 5-15 0,5 0 7 16,6 0-17 0,4 0 2-16,1 0-9 15,4 0 12-15,6 0-6 16,9 0-12-16,9-5-9 0,6-5 8 15,9 0-7-15,3 1-11 16,3 0 4-16,5 1-2 16,7 0 9-16,3-3 2 15,4-2-8-15,2 0-5 16,1-2 0-16,-8 2 0 16,-4-1 0-16,-12-2 0 15,-4-2 0-15,-2-4 0 16,-1-3 0-16,2-5 0 15,-3-1 0-15,0-2 0 0,1 5 0 16,-2 3 0 0,2 5 0-16,-1 9 0 0,-4 2 0 15,-4 2 0-15,4-1 0 16,-1 0 0-16,3-2 0 16,0-1 0-16,-8 0 0 15,-7 5 0-15,-10 3 0 16,-14 3 0-16,-7 0 0 15,-11 5 0-15,-18 10 0 16,-19 4-258-16,-12 3-247 16,-12-1-620-16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1-11T18:25:04.3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6440 4478 1578 0,'0'0'144'0,"0"0"-85"15,0 0 25-15,0 0-5 16,0 0-33-16,54 109-29 16,-48-61-12-16,-6 0-5 15,0 1-1-15,0-3-24 0,0-5-66 16,0-5-119-16,6-10-133 16,15-16-358-16</inkml:trace>
  <inkml:trace contextRef="#ctx0" brushRef="#br0" timeOffset="174.1">6466 4233 1310 0,'0'0'59'16,"0"0"-52"-16,0 0 38 15,0 0-13-15,0 0-32 16,0 0-88-16,12-20-171 0,7 41-28 15,9 5-429-15</inkml:trace>
  <inkml:trace contextRef="#ctx0" brushRef="#br0" timeOffset="597.14">6895 4370 301 0,'0'0'864'16,"0"0"-727"-16,0 0-21 15,0 0 32-15,0 0-5 16,0 0-88-16,21-28-55 16,-21 52-7-16,0 15 7 15,0 9 5-15,0 6-5 16,0 2-1-16,0-1-3 16,0-2-38-16,0-7-20 0,0-9-8 15,0-9 15-15,0-10 27 16,0-11-7-16,-3-5 1 15,-7-2 18-15,-7-12 16 16,-5-7 14-16,-3-2-9 16,-1 2-4-16,2 5 1 15,-3 6 2-15,-1 5-4 16,4 3 0-16,2 3-5 16,11 15-5-16,10 7 6 15,1 4 4-15,15-1 9 16,10-3-3-16,1-9 3 15,-3-6-2-15,0-7-4 0,-7-3 3 16,-3-9-6-16,-8-21-35 16,-5-9-152-16,-3-10-223 15</inkml:trace>
  <inkml:trace contextRef="#ctx0" brushRef="#br0" timeOffset="1035.07">6261 4141 1244 0,'0'0'105'0,"82"-84"2"16,-28 44 67-16,7 4-23 0,6 5-65 16,5 5-53-16,4 8-5 15,2 9-17-15,4 8 1 16,7 1-9-16,2 13 6 15,5 20-9-15,-10 17-4 16,-1 17-5-16,-12 20 6 16,-7 16-8-16,-14 11 3 15,-21 7-6-15,-19 4-9 16,-12 5-9-16,-21-4-4 16,-29-10 9-16,-21-18 6 15,-18-25-9-15,-23-26 10 16,-10-26 10-16,-11-21 1 15,-4-24 0-15,4-31 7 16,6-22 2-16,11-18 2 0,14-13 3 16,17-7 1-16,23 1-4 15,22 5 0-15,28 3-1 16,12 7-2-16,34 8-22 16,23 17-59-16,16 17-1 15,12 23-22-15,12 20-66 16,15 14-176-16,7 22-194 15</inkml:trace>
  <inkml:trace contextRef="#ctx0" brushRef="#br0" timeOffset="7035.64">15573 6229 1068 0,'0'0'214'0,"0"0"-149"0,0 0 84 16,0 0-8 0,0 0 5-16,105 0-68 0,-55 0-31 15,21 0 6-15,15 0-23 16,14 0 1-16,16 0-17 16,20 0-3-16,19-2-11 15,24-5 0-15,24-3 0 16,12-1 0-16,7 0 0 15,0 4 0-15,-7-3 0 16,-11 4 0-16,-17-5 0 16,-23-1 0-16,-33-2 0 15,-31 2 0-15,-26 0 0 0,-24 4 0 16,-16 1 0 0,-10 0 0-16,-6 4 0 0,-8 1 0 15,-3 1 0-15,-3 1 0 16,-3 0 0-16,1-1 0 15,-1 1 0-15,-1 0 0 16,0-2 0-16,2 2 0 16,-2-1 0-16,1 1 0 15,1 0 0-15,1 0 0 16,0 0 0-16,1 0 0 16,-1 0 0-16,0 0 0 15,-1 0 0-15,-2 0 0 16,0 0 0-16,0 0 0 15,0-2 0-15,0 2 0 0,0 0 0 16,0 0 0-16,0 0 0 16,0 0 0-16,0 0 0 15,0 0 0-15,0 0 0 16,0 0 0-16,0 0 0 16,0 0 0-16,0 0 0 15,-5 3-100-15,-10 8-84 16,-7 1-101-16,-2 1-273 15</inkml:trace>
  <inkml:trace contextRef="#ctx0" brushRef="#br0" timeOffset="10229.03">6282 7729 908 0,'0'0'270'15,"0"0"-112"-15,0 0 5 16,88 0-25-16,-58 0-18 15,0 0-44-15,-2 0-25 16,3 0-7-16,2 0 3 16,6 0-12-16,7 0-14 15,8 0-9-15,10 0-8 16,8 0-4-16,10 0 0 16,7 0 0-16,8 3 0 15,2 2 0-15,2-1 0 16,5-1 0-16,7-1 0 15,8 1 0-15,10-3 0 16,5 0 0-16,10 0 0 0,7 0 0 16,-4 0 0-16,6 0 0 15,-3 0 0-15,5 0 0 16,5 0 0-16,1 0 0 16,1 0 0-16,6 0 0 15,-7 0 0-15,2 0 0 16,-2-3 0-16,2-1 0 15,4 0 0-15,1 1 0 16,0 0 0-16,-5 3 0 16,-5-3 0-16,-5 2 0 15,-7 1 0-15,-1 0 0 0,2 0 0 16,-4 0 0-16,9 0 0 16,-2 7 0-16,-2 0 0 15,1 3 0-15,-6-2 0 16,-2 0 0-16,0-1 0 15,-5 0 0-15,-4-1 0 16,-3-4 0-16,-4 1 0 16,1-3 0-16,-3 0 0 15,-1 0 0-15,6 0 0 16,8 0 0-16,8 2 0 16,6 2 0-16,7 0 0 15,1 3 0-15,-1-1 0 16,3-2 0-16,-2 3 0 15,6-4 0-15,4 0 0 16,6 4 0-16,7-1 0 0,-2 1 0 16,4 0 0-16,1 0 0 15,2 0 0-15,2 0 0 16,4-1 0-16,-3 1 0 16,-5-2 0-16,1-1 0 15,-7-1 0-15,4-3 0 16,1 0 0-16,4 0 0 15,-3 0 0-15,1 0 0 16,-1-1 0-16,-4-5 0 16,3 2 0-16,-3-1 0 15,-1 0 0-15,-12 1 0 16,-9-2 0-16,-9 1 0 0,-18-1 0 16,-9 0 0-16,-13 1 0 15,-12 1 0-15,-13-1 0 16,-15 2 0-16,-16 2 0 15,-15 0 0-15,-18 1 0 16,-9 0 0-16,-9 0 0 16,-4 0 0-16,0 0 0 15,0 0 0-15,0 0-213 16,-12-6-320-16</inkml:trace>
  <inkml:trace contextRef="#ctx0" brushRef="#br0" timeOffset="10959.22">21382 6727 1452 0,'0'0'28'0,"0"0"3"15,96-69 36-15,-51 47 92 16,3 1-68-16,3 4-26 0,-2 4-32 15,-4 3-2 1,-4 2-20-16,-8 4-5 0,-8 1 6 16,-5 3-7-16,-1 0-2 15,0 0-1-15,1 13-1 16,2 12-1-16,1 13-3 16,-8 12 2-16,-8 11-2 15,-7 10 1-15,0 6 1 16,-21 7-2-16,-9 4 2 15,-7 1-2-15,-5-4 0 16,1-4-2-16,-4-8-2 16,5-7 7-16,5-6 2 15,7-8-2-15,7-10 1 16,9-9-1-16,7-10 0 0,4-4 11 16,1-3-4-16,6-1 0 15,19 1 9-15,11 1-7 16,6 1-6-1,1 0-3-15,-1-4-8 0,-1-1-36 16,0-3-51-16,2-1-180 16,5-1-70-16,0 1-435 15</inkml:trace>
  <inkml:trace contextRef="#ctx0" brushRef="#br0" timeOffset="11120.31">22211 8075 1616 0,'0'0'91'0,"0"0"-78"0,0 0 44 15,0 0-57-15,0 0-19 16,0 0-246-16,32-86-67 16,-33 33-165-16</inkml:trace>
  <inkml:trace contextRef="#ctx0" brushRef="#br0" timeOffset="11557.96">22546 6584 1395 0,'0'0'51'0,"0"0"-8"0,106-37 50 15,-79 31 102-15,0-1-86 16,-3 4-41-16,-6 0-29 15,-2 1-10-15,-1 1-10 16,-2 1-13-16,1 0-6 16,1 0 0-16,1 11 0 15,5 7 0-15,4 7 0 16,1 10 0-16,0 5 0 16,-3 5 0-16,-2 5 0 15,-6 4 0-15,-5 6 0 16,-7 4 0-16,-3 6 0 15,-3 10 0-15,-19 3 0 0,-6 3 0 16,-8-1 0-16,-3-5 0 16,-1-4 0-16,-1-5 0 15,6-11 0-15,5-12 0 16,6-10 0-16,7-10 0 16,6-8 0-16,6-7 0 15,4-6-43-15,1-1-6 16,3 1-13-16,23 4-87 15,15 3-235-15,14 6-287 16</inkml:trace>
  <inkml:trace contextRef="#ctx0" brushRef="#br0" timeOffset="11700.62">23171 8245 1594 0,'0'0'93'16,"0"0"-90"-16,0 0 20 15,0 0 36-15,0 0-59 16,0 0-69-16,-19-37-244 16,-2 5-202-16</inkml:trace>
  <inkml:trace contextRef="#ctx0" brushRef="#br0" timeOffset="12257.62">21440 5857 1264 0,'105'-61'7'16,"13"10"3"-16,14 8 31 16,17 11 41-16,3 8 4 15,1 15-39-15,-8 9-11 0,-20 0 39 16,-13 16-53 0,-12 18-3-16,-9 12-11 0,-1 20-7 15,-4 21-1-15,-2 25 3 16,-4 28-4-16,-2 26 3 15,-10 16-3-15,-11 18 3 16,-21 14 0-16,-31 6 5 16,-19-1 15-16,-54-10 1 15,-35-22-5-15,-34-25-18 16,-25-34 0-16,-21-39-2 16,-13-42-4-16,-14-40 6 15,-12-27 0-15,1-54 6 16,8-33-1-16,29-29 0 0,32-21 1 15,37-13-2 1,41-19 6-16,38-13-6 0,36-12 2 16,42-9-4-16,59 8-2 15,63 13-44-15,54 25-118 16,49 46-38-16,37 51 146 16,42 58-453-16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1-11T18:32:57.1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4837 12692 617 0,'0'0'296'0,"0"0"-138"16,0 0 19-16,0 0 4 16,0 0-50-16,-57-82-8 15,53 76-6-15,-1 0-22 16,5 4-9-16,0-1-20 16,0 3-66-16,0 0 0 15,0 0 0-15,0 0 0 16,0 0 0-16,0 0 0 15,0 0 0-15,0 0 0 16,0 0 0-16,8 12 0 0,8 10 0 16,6 10 0-16,1 5 0 15,4-2 0 1,-8-4 0-16,-5-4 0 0,-4-8 0 16,-3-5 0-16,-4-3 0 15,-1-7 0-15,-2 0 0 16,0-4 0-16,0 1 0 15,0-1 0-15,0 0-47 16,0 0-58-16,0-1-58 16,0-15 26-16,-5-6-125 15,1-1-232-15</inkml:trace>
  <inkml:trace contextRef="#ctx0" brushRef="#br0" timeOffset="1002.02">4941 12646 624 0,'0'0'112'16,"0"0"71"-16,0 0 74 15,0 0-54-15,-52-76-26 16,49 60-4-16,-3 5-29 15,6 4-43-15,0 4-28 16,0 3-73-16,0 0 0 0,0 0 0 16,-3 3 0-16,-6 12 0 15,-4 7 0-15,-5 1 0 16,0-1 0-16,-3 2 0 16,6 2 0-16,-3 0 0 15,-1 1-32-15,7 0-20 16,4-3-23-16,8-2-5 15,0-7 38-15,12-3 42 16,20-9 4-16,11-3 9 16,8-6 8-16,10-18 23 15,6-5 7-15,3-5-4 16,-4 0-6-16,-8 1-3 16,-15 8-16-16,-16 9-22 15,-11 8 0-15,-14 8 0 0,-2 15 0 16,-15 37 0-16,-18 31 0 15,-7 24 0-15,-9 18 0 16,-1 12 0-16,-2 3-4 16,-3-3 0-16,0-11 4 15,0-20 1-15,-1-19 0 16,0-21-1-16,-1-29 2 16,2-24 2-16,6-13-4 15,5-30 0-15,10-22 0 16,10-15 0-16,14-7 0 15,10-3 0-15,12 6-16 16,32 4-62-16,16 11-36 16,19 12 12-16,17 16-56 0,11 16-45 15,14 12-182 1,3 3-376-16</inkml:trace>
  <inkml:trace contextRef="#ctx0" brushRef="#br0" timeOffset="1621.37">5702 12838 1727 0,'0'0'61'0,"0"0"-44"16,0 0 81-16,0 0-16 15,0 0-61-15,0 0-18 16,4-59-6-16,-41 72-4 16,-3 9 6-16,3 5-9 15,2 3-13-15,4 2-19 16,6 4 9-16,1-2-7 16,12 0-14-16,4-4-17 15,8-4 7-15,2-5 43 16,23-9 21-16,11-12 8 15,4 0 12-15,8-12 59 16,3-13 11-16,1-1-14 0,0-1-20 16,-10 1-11-1,-9 2-12-15,-14 10-33 0,-7 8 0 16,-9 6 0-16,-3 6 0 16,-4 35 0-16,-25 26 0 15,-11 28 0-15,-9 20 0 16,1 14-14-16,2 2-41 15,2-1 10-15,1-8 32 16,0-14 7-16,1-24-6 16,-7-27-6-16,4-28-20 15,2-29 1-15,7-14 1 16,8-35 21-16,14-19 5 0,14-12-9 16,0-2-45-1,36 0 36-15,24 4-5 0,16 3 0 16,18 8-66-16,12 11-54 15,1 9 84-15,-1 11 30 16,-6 13-24-16,-6 5-78 16,-9 7 14-16,-6 1-138 15,-15 0-172-15</inkml:trace>
  <inkml:trace contextRef="#ctx0" brushRef="#br0" timeOffset="1927.84">6597 12583 1442 0,'0'0'156'0,"0"0"-93"15,0 0 94-15,0 0-30 16,0 0-91-16,0 0-29 16,3 117-3-16,-30-27-1 15,-3 11 0-15,3 5-3 16,2-2-1-16,4 2-2 16,-1-6-43-16,4-10-75 0,-6-12-112 15,-1-22-109 1,-1-22-187-16</inkml:trace>
  <inkml:trace contextRef="#ctx0" brushRef="#br0" timeOffset="2088.16">6282 13288 1370 0,'0'0'123'16,"121"-37"-21"-16,-55 23 5 15,1 4-68-15,0 5-37 16,-5 4-2-16,-6 1-29 15,-7 0-30-15,-3 0-45 16,-6 8-130-16,-1 2-184 16</inkml:trace>
  <inkml:trace contextRef="#ctx0" brushRef="#br0" timeOffset="2418.08">6955 13208 901 0,'0'0'491'0,"3"-78"-419"15,7 35 46-15,-4-1 42 16,0 3-82-16,-3 8-37 16,-3 11-21-16,0 8-6 15,0 9-7-15,0 5-7 16,-10 9-12-16,-11 19-5 0,-4 14 5 16,-1 10-10-1,5 7-15-15,3 2 1 16,9-6-12-16,8-1-18 0,1-9 22 15,12-8 32-15,22-8-15 16,9-12 23-16,7-11 1 16,5-6-15-16,0-1 11 15,-3-18 5-15,-7-3-3 16,-9-3-14-16,-3-2-57 16,-8-1-43-16,-6-1-16 15,-5-1-131-15,-4 2-84 16</inkml:trace>
  <inkml:trace contextRef="#ctx0" brushRef="#br0" timeOffset="2597.98">7323 13089 630 0,'0'0'459'0,"0"0"-323"0,0 0 38 16,0 0-43-16,88 32-57 16,-64-6-7-16,0 6-28 15,-3 4-22-15,3 4-13 16,1 2-2-16,5 0-2 15,1-6-25-15,5-3-84 16,4-11-97-16,4-16-137 16,-1-6-140-16</inkml:trace>
  <inkml:trace contextRef="#ctx0" brushRef="#br0" timeOffset="2773.07">7899 13207 657 0,'0'0'221'0,"-9"-86"-64"15,-10 54-6 1,-8 5-10-16,-3 13-39 0,-4 12-49 15,-5 2-11-15,-3 26-21 16,-1 14-9-16,1 13-5 16,6 7-4-16,3 2-3 15,8-5-3-15,6-1-47 16,10-9-120-16,7-13-98 16,2-10-148-16</inkml:trace>
  <inkml:trace contextRef="#ctx0" brushRef="#br0" timeOffset="3123.04">8324 12763 1018 0,'0'0'202'0,"0"0"-134"15,0 0 91-15,0 0 19 16,0 0-46-16,0 0-73 16,48-48-32-16,-48 95-26 15,-6 19 11-15,-15 16-3 0,0 8 1 16,0 5-9-16,0 3-1 15,2-4 0-15,5-6-25 16,3-10-59-16,3-11-30 16,8-11-32-16,0-15-76 15,0-17-109-15,0-19-107 16</inkml:trace>
  <inkml:trace contextRef="#ctx0" brushRef="#br0" timeOffset="3282.26">8112 13343 860 0,'0'0'181'16,"0"0"20"-16,0 0-40 0,118-26-101 15,-70 25-46-15,3 1-14 16,7 0-33-16,0 0-113 16,5 0-204-16,-2 0-203 15</inkml:trace>
  <inkml:trace contextRef="#ctx0" brushRef="#br0" timeOffset="3414.43">8761 13278 225 0,'0'0'1282'15,"0"0"-1262"-15,0 0-20 16,0 91 12-16,0-27 1 16,-7 8-13-16,-8 7-1 0,-3 0-153 15,7-5-346 1</inkml:trace>
  <inkml:trace contextRef="#ctx0" brushRef="#br0" timeOffset="4321.85">9606 12821 1041 0,'0'0'158'0,"0"0"-77"0,0 0 34 15,0 0-20-15,0 0-76 16,0 0-14-16,0 0-2 16,0 4 1-16,4 12 2 15,9 4 25-15,8 3-5 16,6 4-15-16,4 1-4 16,-1 5-7-16,4 1-3 15,-5 0-47-15,-5-2-104 16,-2-12-101-16,-6-11-178 15</inkml:trace>
  <inkml:trace contextRef="#ctx0" brushRef="#br0" timeOffset="4489.05">9680 12783 757 0,'0'0'609'16,"0"0"-583"-16,0 0 67 15,103-4 37-15,-72 25-92 16,1 9-38-16,-1 6-7 16,-1 8-66-16,3 0-134 15,4-5-249-15</inkml:trace>
  <inkml:trace contextRef="#ctx0" brushRef="#br0" timeOffset="5275.88">9655 13246 514 0,'0'0'0'16,"0"0"-35"-16,0 0-70 16,0 0 37-16,0 0-134 15</inkml:trace>
  <inkml:trace contextRef="#ctx0" brushRef="#br0" timeOffset="6121.71">10439 12968 1082 0,'0'0'448'16,"0"0"-350"-16,0 0-64 16,0 0 55-16,63 73-50 15,-63-15-25-15,0 11-2 16,-15 6-8-16,-3 1-3 0,-3-4-1 15,3-1 0-15,5-4-8 16,4-3-45-16,3-6-123 16,4-8-50-16,2-14-139 15,3-12-257-15</inkml:trace>
  <inkml:trace contextRef="#ctx0" brushRef="#br0" timeOffset="6380.06">11030 13215 1444 0,'0'0'44'0,"0"0"-23"15,0 0 25-15,80 14 43 16,-80 11-65-16,0 9-23 15,-3 11 2-15,-13 5-3 16,-2 2 0-16,0 2-3 16,3-2-38-16,2-3-61 15,8-2-115-15,5-11-108 16,0-8-145-16</inkml:trace>
  <inkml:trace contextRef="#ctx0" brushRef="#br0" timeOffset="6775.02">11269 13317 1087 0,'0'0'96'15,"88"-49"8"-15,-48 32 44 16,3 3-25-16,-4 2-49 16,-2 0-31-16,-1 4 47 15,-9-1-44-15,-2 6-22 16,-6-1-5-16,-6 4-6 15,-2 0-5-15,-2 2-8 16,0 15-4-16,3 9 1 16,-3 8 2-16,-1 10-1 15,-4 6 0-15,-1 6 0 16,-3 9-13-16,0 3-4 0,-1 1-5 16,-17-2-40-16,-6-6 42 15,-6-7-14-15,-4-6-20 16,-5-12 4-16,-4-10 20 15,-1-16-11-15,1-10-34 16,4-13 32-16,8-18 21 16,7-5-6-16,11-1-29 15,7 3-6-15,6 1 18 16,0 4-35-16,1 0-17 16,13 3-19-16,6-2-168 0</inkml:trace>
  <inkml:trace contextRef="#ctx0" brushRef="#br0" timeOffset="7016.52">11892 13039 1352 0,'0'0'40'0,"0"0"-38"16,0 0-2-16,0 0 2 16,25 77 0-16,-30-34-2 0,-8 0-7 15,3-5-36-15,4-7-120 16,6-7-96-16,12-14-228 16</inkml:trace>
  <inkml:trace contextRef="#ctx0" brushRef="#br0" timeOffset="7158.22">12141 13084 1182 0,'0'0'34'0,"0"0"-33"15,0 0-1-15,21 84 19 16,-21-30-16-16,-13-1-3 16,-3-3-47-16,3-11-198 15,10-14-261-15</inkml:trace>
  <inkml:trace contextRef="#ctx0" brushRef="#br0" timeOffset="7573.07">12511 12559 1210 0,'0'0'195'0,"82"-58"-165"16,-52 46-3-16,-8 5 63 15,-1 7 25-15,-2 19-73 16,2 36-40-16,0 36-2 16,0 33 5-16,-9 21-3 15,-10 15 4-15,-2 5-1 16,-18 10 1-16,-15 7 0 0,-13 8-2 16,-17-3 0-16,-13-12-4 15,-14-20-3-15,-15-26 3 16,-10-29 1-16,0-26-1 15,0-24 0-15,11-17 0 16,20-16 2-16,20-5 7 16,19-6 12-16,20-3-2 15,14-3 8-15,7 0 17 16,2 0-9-16,2 0 5 16,0 1-22-16,0 1-18 15,0 3-1-15,5-1-39 16,10 6-84-16,6 2-108 0,7-2-172 15,5-7-484 1</inkml:trace>
  <inkml:trace contextRef="#ctx0" brushRef="#br0" timeOffset="8441.04">4897 11777 320 0,'0'0'1007'15,"0"0"-916"-15,0-78 21 16,-11 68 15-16,-16 10-57 16,-18 12-43-16,-23 30 0 0,-16 29 8 15,-17 33 3-15,1 26-6 16,6 33-18-16,12 28-8 16,19 25-6-16,14 21 0 15,18 9-1-15,19-4 0 16,12-1-3-16,19-15 0 15,26-13 0-15,10-18 4 16,5-25 6-16,4-22-3 16,9-27 5-16,0-18 17 15,-7-22 16-15,-8-21-16 16,-18-19-10-16,-14-21-2 16,-16-13-9-16,-7-7-2 15,-3-10-2-15,0-19-88 16,0-9-51-16,0-8-194 15,12-3-288-15</inkml:trace>
  <inkml:trace contextRef="#ctx0" brushRef="#br0" timeOffset="9008.07">14192 13464 1494 0,'0'0'79'16,"0"0"28"-16,92-21-26 16,-74 21-5-16,-1 2-76 0,-10 22 0 15,-7 12-83-15,0 3-180 16,-14-3-257-16</inkml:trace>
  <inkml:trace contextRef="#ctx0" brushRef="#br0" timeOffset="9176.61">14195 14584 1380 0,'-22'74'37'0,"-23"8"15"16,-19 3 34-16,-20 6-26 16,-20 4-51-16,-20-2-9 15,-24-10-82-15,-28-20-180 0,-18-22-458 16</inkml:trace>
  <inkml:trace contextRef="#ctx0" brushRef="#br0" timeOffset="10043.2">4610 14193 1005 0,'0'0'61'0,"0"0"-49"16,0 0 175-16,0 0-69 15,0 0-63-15,0 0-4 16,-69-56 17-16,69 56 27 15,6 0 4-15,23 0-17 16,14 2-54-16,23 8-24 16,20-2 7-16,23 1 11 15,27-4-4-15,34-1-7 16,28-3 21-16,29-1-11 16,19 0 3-16,27 0-4 0,18 0-16 15,14 1 11 1,0 5-11-16,-17 1-4 15,-29 0 0-15,-41-3 0 0,-44-4 0 16,-50 0 0 0,-52 0 0-16,-38 0 0 0,-26 0 0 15,-8 0 0-15,-31 0-68 16,-29 11-46-16,-34 1-67 16,-28-5-70-16,-26-7-157 15,-13-2-453-15</inkml:trace>
  <inkml:trace contextRef="#ctx0" brushRef="#br0" timeOffset="10393.07">4823 14182 1050 0,'0'0'87'0,"0"0"57"15,0 0 107-15,0 0-6 16,0 0-104-16,0 0-82 15,102-50-34-15,11 48-9 16,38 2-10-16,32 0 9 16,29 4-7-16,12 8-8 15,18-1 0-15,14 3 0 16,15 2 0-16,11 1 0 16,-1 4 0-16,-8 0 0 15,-24-1 0-15,-30-2 0 16,-39-3 0-16,-47-4 0 0,-46-5 0 15,-41-4 0-15,-28 0 0 16,-18-2 0-16,-11 4 0 16,-30 2 0-16,-26 5-79 15,-20-2-54-15,-17-1-144 16,-10-8-86-16,9 0-281 16</inkml:trace>
  <inkml:trace contextRef="#ctx0" brushRef="#br0" timeOffset="11114.05">6324 14592 825 0,'0'0'121'0,"0"0"-45"16,-14-80 80-16,10 58 19 15,1 5-41-15,3 8-56 16,0 8 25-16,0 1-25 15,18 30-58-15,16 28 0 16,11 23-11-16,7 24 1 16,5 16-5-16,0 12-4 15,-1 5 4-15,-2-2-4 16,-8-15-1-16,-3-15 6 16,-5-14-4-16,-4-17-1 15,-7-18 4-15,-6-15-2 16,-9-18-3-16,-8-13-1 0,-4-10-2 15,0-1-3-15,-3-11-37 16,-16-14-82-16,-10-12-149 16,-5-10-180-16</inkml:trace>
  <inkml:trace contextRef="#ctx0" brushRef="#br0" timeOffset="11477.09">6249 15291 1174 0,'0'0'105'0,"0"0"-98"15,-70-78 77-15,52 57 22 16,2 1-62-16,7 1-21 16,6-5 10-16,3-4 24 15,0-7-17-15,22-9-3 16,5-6 3-16,9-9-19 15,9 0 15-15,4 5 4 16,0 5 4-16,2 11-13 16,-5 12 3-16,-1 10 5 15,-2 13-20-15,-1 3-19 16,4 23-1-16,-4 19-1 16,-2 8-15-16,-4 1-22 15,-2 2-4-15,-7-4-13 0,-1-6-33 16,-3-8 6-1,1-8-31-15,-2-9-19 0,0-8-65 16,-2-9-149 0,-2-1-243-16</inkml:trace>
  <inkml:trace contextRef="#ctx0" brushRef="#br0" timeOffset="12964.62">7070 16881 948 0,'0'0'77'16,"0"0"-3"-16,0 0 116 16,7-78-66-16,-13 54-27 15,-10-2-13-15,1-1 31 16,-7-2-14-16,-2 2-18 16,1 1-29-16,-1 2-6 15,-1 2-3-15,-2-2-38 0,-4 1-7 16,-8-1 0-16,-4 0 0 15,-11 0 0-15,-4 1 0 16,-2 5 0-16,-1 8 0 16,6 7 0-16,7 3 0 15,5 0 0-15,4 20 0 16,1 4 0-16,2 5 0 16,3 3 0-16,3 2 0 15,2 0 0-15,4 4 0 16,9-1 0-16,3-1 0 15,3-2 0-15,3-3 0 16,6 0 0-16,0-3 0 0,0-3 0 16,12 0 0-1,3-8 0-15,4-1 0 0,2-5 0 16,3-5 0-16,7-5 0 16,5-1 0-16,7-1 0 15,8-15 0-15,7-7 0 16,5-5 0-16,7-5 0 15,-6-4 0-15,-3-1 0 16,-11-1 0-16,-10 2 0 16,-12 1 0-16,-10 2 0 15,-5 3 0-15,-10 2 0 16,-1 7 0-16,-1 7 0 16,1 8 0-16,-1 5 0 15,2 2 0-15,-1 0 0 0,4 12 0 16,7 15 0-16,2 9 0 15,3 10 0-15,3 7 0 16,-2 5 0-16,4 9 0 16,5 2 0-16,0 3 0 15,5 0 0-15,3-4 0 16,3-6 0-16,1-9 0 16,-3-10 0-16,2-10 0 15,0-13 0-15,-2-10 0 16,2-9 0-16,-3-1 0 15,-5 0 0-15,-4-6 0 16,-3-5 0-16,-9 0 0 16,-5 3 0-16,-7 4 0 0,0-3 0 15,-3 7 0 1,0 0 0-16,0 0 0 0,0 13 0 16,0 3 0-16,-3 1 0 15,-3-1 0-15,3-6 0 16,2-2 0-16,-1-4 0 15,2-2 0-15,0-2 0 16,0 0 0-16,-1 0 0 16,1 0 0-16,0 0 0 15,0 0 0-15,0-3 0 16,0-3 0-16,0-1 0 16,0 1 0-16,0 2 0 0,0-1 0 15,0 5 0-15,0-2 0 16,0 1 0-1,0-1-22-15,-2-2-138 0,-11-6-260 16,-8-5-409-16</inkml:trace>
  <inkml:trace contextRef="#ctx0" brushRef="#br0" timeOffset="13629.78">5650 16603 1263 0,'0'0'78'0,"0"0"-71"15,0 0 100-15,-44-88 20 16,37 68-9-16,4 4-51 15,3-4-19-15,2-3 10 16,20-2-11-16,15-4-11 16,17-4-9-16,10 0-11 15,12-2-7-15,3 3-3 16,11 1 1-16,9 4 5 16,9 8-9-16,14 4 5 15,5 3-5-15,7 7-3 0,4 5 0 16,6 0 0-16,-4 14 0 15,1 13 0-15,-4 10 0 16,-9 5 0-16,-7 10 0 16,-6 8 0-16,-17 6 0 15,-11 7 0-15,-19 9 0 16,-14 12 0-16,-15 15 0 16,-15 19 0-16,-20 20 0 15,-4 7-5-15,-31 2 4 16,-32-9-7-16,-31-19-3 15,-31-16-10-15,-32-21 1 16,-23-22 1-16,-31-26-2 16,-21-24-6-16,-13-20-35 0,-2-26-19 15,16-36 28-15,14-26-12 16,19-21 58-16,22-16 7 16,22-11 4-16,36-8 1 15,35 3 15-15,32 3 58 16,30 4-12-16,21 6-36 15,0 0-23-15,27-2-7 16,3 2-19-16,-6 5-92 16,-2 15-64-16,-13 26-69 15,-5 24-141-15,-4 24-326 16</inkml:trace>
  <inkml:trace contextRef="#ctx0" brushRef="#br0" timeOffset="16387.49">7772 15888 738 0,'0'0'359'0,"0"0"-313"16,0 0-21-16,0 0 168 15,-12 91-78-15,5-55-49 0,-2-3-18 16,-2 0-29-16,-3-3-12 15,-3-5-4-15,1-6-3 16,1-3 0-16,0-8-63 16,9-5-39-16,0-3-24 15,6-1-51-15,0-18 47 16,12-10-246-16,19-3-49 16</inkml:trace>
  <inkml:trace contextRef="#ctx0" brushRef="#br0" timeOffset="16550.2">7884 15969 529 0,'0'0'137'15,"0"0"78"-15,91-44-12 16,-66 33-1-16,-11 5-26 16,-5 6-67-16,-9 0-44 0,0 19-59 15,-5 20-6-15,-21 20-3 16,-13 10 3-16,-13 2-2 16,-11-4-7-16,-6-9-96 15,2-16-204-15,4-16-619 16</inkml:trace>
  <inkml:trace contextRef="#ctx0" brushRef="#br0" timeOffset="17055.14">5144 15784 1155 0,'0'0'160'0,"0"0"-71"15,0 0-37-15,106 40 42 16,-69-14-38-16,-4-1-31 16,-6-3-25-16,-9-2-1 0,-5-4-12 15,-5-4-54-15,-4-7-135 16,-1-5-258-16</inkml:trace>
  <inkml:trace contextRef="#ctx0" brushRef="#br0" timeOffset="17190.09">5356 15695 761 0,'0'0'179'16,"0"0"-105"-16,121 74-12 15,-74-30-7-15,-8 4-50 16,-7-5-5-16,-10-9-96 15,-6-11-608-15</inkml:trace>
  <inkml:trace contextRef="#ctx0" brushRef="#br0" timeOffset="18440.9">11272 14014 409 0,'0'0'0'0,"0"0"-7"16,0 0-65-16,0 0 59 16,91-30 13-16,-77 23 1 15,-3 0-1-15,-2 4-30 16,6-2 23-16,-3 1 2 15,5-4-85-15</inkml:trace>
  <inkml:trace contextRef="#ctx0" brushRef="#br0" timeOffset="18778.14">11510 13793 487 0,'0'0'87'0,"0"0"122"16,0 0-77-16,0 0-6 15,0 0-40-15,0 0-28 16,79 7-50-16,-85-5-1 16,-21-2 2-16,-14 0 22 15,-10-11-10-15,-10-14-2 16,-8-4-13-16,-4-1-2 16,3 3-3-16,0 5 3 15,9 5-4-15,13 5 0 16,12 6 0-16,12 1 0 15,14 5 0-15,10 0 1 16,0 0 4-16,0-3 9 16,0 0 38-16,6 0-45 0,-3-1-6 15,-2 3-2 1,1 1-7-16,-2 0-73 0,0 0-139 16,0 8 25-16,-2 0-135 15</inkml:trace>
  <inkml:trace contextRef="#ctx0" brushRef="#br0" timeOffset="22522.16">9768 13950 1376 0,'0'0'110'15,"0"0"-109"-15,0 0 7 16,0 0 58-16,-91 0 1 15,63 0-34-15,4 0 11 16,6 0-10-16,9 0 5 16,9 0 3-16,0 0 29 15,13 0 30-15,26-4-46 16,28-3-55-16,33 4 0 16,33 3 0-16,30 0 0 0,20 3 0 15,11 13 0 1,4 7 0-16,-10 3 0 0,-12 3 0 15,-16-3 0-15,-25-1 0 16,-25-6 0-16,-30-7 0 16,-26-5 0-16,-28-4 0 15,-15-3 0-15,-11 0 0 16,0 1 0-16,-21-1-352 16,-12 0-408-16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1-11T18:25:22.2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4197 4204 487 0,'0'0'817'16,"0"0"-665"-16,0 0 46 16,0 0-3-16,0 0-108 15,0 0-37-15,0 0-15 0,58 17-17 16,-6-14-10-16,20 0-8 16,25-3 0-16,21 0 0 15,22 0 0-15,20 0 0 16,17-6 0-16,20-3 0 15,6 6 0-15,1 1 0 16,-14 2 0-16,-19 0 0 16,-32 0 0-16,-29 2 0 15,-34-1 0-15,-31-1 0 16,-21 0 0-16,-17 0 0 16,-7 0 0-16,0 0 0 15,0 0 0-15,-3 3-191 16,-3 0-533-16</inkml:trace>
  <inkml:trace contextRef="#ctx0" brushRef="#br0" timeOffset="547.91">4625 4511 1277 0,'0'0'299'0,"0"0"-6"16,0 0-115-16,0 0-178 16,0 0 0-16,0 0 0 15,7-2 0-15,-4 35 0 16,3 17 0-16,-1 12 0 16,1 11 0-16,4 6 0 15,-4 2 0-15,0-1 0 16,2-10 0-16,-1-12 0 15,2-15-18-15,5-15-235 16,3-15-140-16,7-13-315 16</inkml:trace>
  <inkml:trace contextRef="#ctx0" brushRef="#br0" timeOffset="1050.58">4971 5085 856 0,'0'0'291'0,"0"0"-53"15,0 0-31-15,0 0-30 16,0 0-75-16,-5-79-6 16,5 29-50-16,0-8-25 15,5-2-8-15,1-1-13 16,3 5 0-16,-3 9 0 15,1 5 0-15,-1 11 0 16,-3 10 0-16,0 8 0 0,-1 11 0 16,-1 0 0-16,1 2 0 15,-2 0 0-15,3 7 0 16,4 15 0-16,7 11 0 16,3 10 0-16,6 7 0 15,4 7 0-15,6 6 0 16,4 2 0-16,0-1 0 15,2-5 0-15,3-7 0 16,-7-12 0-16,-9-12 0 16,-10-14 0-16,-10-11 0 15,-3-3 0-15,-1-18 0 16,-1-18 0-16,-1-13 0 0,0-11 0 16,0-7 0-16,0-1 0 15,0 2 0-15,0 6 0 16,2 14 0-16,11 10 0 15,8 10-48-15,0 13-150 16,6 8-64-16,3 5-171 16,1 11-457-16</inkml:trace>
  <inkml:trace contextRef="#ctx0" brushRef="#br0" timeOffset="1259.74">5769 4716 834 0,'0'0'467'0,"0"0"-265"0,0 0 36 16,0 0-64-16,0 0-93 16,0 0-66-16,33 33-13 15,-33 22 10-15,0 8-6 16,0 10-3-16,0-1-3 16,-6-5-1-16,-3-5-17 15,-3-4-128-15,-3-14-95 16,-4-16-98-16,-2-15-203 15</inkml:trace>
  <inkml:trace contextRef="#ctx0" brushRef="#br0" timeOffset="1432.61">5520 4857 555 0,'0'0'626'0,"0"0"-442"15,119-77 44-15,-65 60-74 16,1 6-90-16,-1 5-44 15,-2-1-20-15,-7 5-16 16,-5 0-64-16,-12 2-48 16,-13-1-150-16,-10-4-248 15</inkml:trace>
  <inkml:trace contextRef="#ctx0" brushRef="#br0" timeOffset="2041.13">4337 4374 982 0,'0'0'344'0,"0"0"-107"16,0 0-68-16,91-49-77 15,-34 35-36-15,7-1-19 16,6 1-16-16,6 2-13 0,5 0-6 16,5 1-4-16,8-1 4 15,6 3-4-15,6-1 2 16,7 4 0-16,2 3-1 15,3 3 5-15,0 0 4 16,3 11-7-16,-5 12 0 16,-4 4-2-16,-12 11-2 15,-11 11 1-15,-7 10-2 16,-13 11-4-16,-6 9-5 16,-16 12-10-16,-14 16-8 15,-13 7 3-15,-16 14-35 16,-7 5-11-16,-36-6-23 15,-25-8 10-15,-27-17 20 0,-24-19 6 16,-27-26-13-16,-26-25 2 16,-17-28-31-16,-16-15-27 15,-8-36-32-15,0-24 123 16,5-19 39-16,10-13 1 16,30-10 11-16,32-3 38 15,44-2-12-15,47 7 18 16,38 9 18-16,13 10-74 15,41 15-20-15,16 9-225 16</inkml:trace>
  <inkml:trace contextRef="#ctx0" brushRef="#br0" timeOffset="8210.64">2295 8649 804 0,'0'0'48'0,"0"0"-45"16,0 0 82-1,0 0 76-15,0 0-66 0,0 0 24 16,0 0 46-16,0 0-38 16,-37 0-37-16,37 0 4 15,0 0-25-15,16 0-25 16,11 0-1-16,15 0-17 16,18 0-6-16,17 3-9 15,17 1 1-15,17-1-2 16,5-3-8-16,8 0 10 15,-5 0-5-15,5-7-7 16,-3-5 0-16,-2-1 0 16,-1 1 0-16,-8 1 0 15,-1 3 0-15,-2 5 0 0,-5 3 0 16,-5 0 0 0,-12 0 0-16,-14 0 0 0,-17 6 0 15,-15-2 0-15,-18-3 0 16,-11 1 0-16,-10-2 0 15,0 0 0-15,0 0 0 16,0 0 0-16,-13 0 0 16,-8 0 0-16,-12 0 0 15,-9 0 0-15,-13-3 0 16,-15 1 0-16,-10-1 0 16,-11 1 0-16,-14-1 0 15,-5 3 0-15,-11 0 0 16,-9 3-32-16,-1 13-12 15,-5 2-13-15,5 6 21 0,4 0-12 16,12 0 21-16,8 0 15 16,13-4 11-16,13-5 1 15,13-4 4-15,12-3-2 16,13-6 0-16,9 1 0 16,13-3 3-16,9 0 5 15,6 0 18-15,6 0 12 16,0 0 7-16,12 0 29 15,24-8-55-15,25-1-21 16,18-1-2-16,18 1-2 16,16-1-50-16,11 0-100 15,15-4-262-15,19-2-507 16</inkml:trace>
  <inkml:trace contextRef="#ctx0" brushRef="#br0" timeOffset="11307.6">4652 8630 434 0,'0'0'19'16,"0"0"9"-16,0 0 121 15,0 0-33-15,0 0-42 16,0 0 28-16,0 0 1 16,-24-10-21-16,24 10-11 0,-1 0-25 15,1 0 7-15,0 0 4 16,0 0 14-16,0 0 14 15,4 0-7-15,11 0-35 16,9 0-20-16,1 3-7 16,9 3-7-16,1 1 5 15,4-1 2-15,7 1 0 16,0 0 1-16,9 1-9 16,5-1-8-16,4 0 2 15,5 0-3-15,-1 1 2 16,5-2 1-16,-4 0-1 15,1-1 6-15,-6-2-6 16,3 2 0-16,-4-1 6 0,0 0-4 16,-2-3 3-16,-3-1-1 15,0 0-3-15,0 0 5 16,5 0-1-16,1 0 1 16,3-3 10-16,3 0-4 15,-4 1-10-15,-2 1 6 16,-1 1 1-16,-2 0 3 15,-2 0 8-15,1 0-8 16,1 0-4-16,0 0-1 16,-1 0 7-16,1 0-7 15,2 0 0-15,1 0 0 16,0 0 2-16,-1 0 2 0,-8 0 1 16,0 0-7-16,-3 4 6 15,-4 0-2-15,0 0 4 16,-2-2 6-16,-3-1-12 15,-4 1-8-15,-3-2 0 16,0 1 0-16,2 1 0 16,0 1 0-16,2 4 0 15,1-2 0-15,-6 2 0 16,-2-2 0-16,-12-2 0 16,-5-1 0-16,-8-1 0 15,-7 0 0-15,-1-1 0 16,0 0 0-16,0 0 0 15,0 0 0-15,0 0-108 16,-13-4-177-16,-8-11-181 16,2-5-641-16</inkml:trace>
  <inkml:trace contextRef="#ctx0" brushRef="#br0" timeOffset="33457.37">8093 8777 306 0,'0'0'834'16,"0"0"-784"-16,0 0-4 15,0 0 37-15,0 0 7 16,0 0-24-16,0 0-16 15,40-12 2-15,-21 8 0 16,4 0-9-16,7 1-6 16,6 0 6-16,11 1-21 0,10 1-5 15,12 1-5-15,5 0 0 16,11 0-3-16,6 0 2 16,4 0 10-16,1 5-1 15,1 0-1 1,-3 2 1-16,-6-1-4 0,-6 0 3 15,-7-3-8-15,-7-1 7 16,-3 1-6-16,0-3 4 16,-8 0-1-16,3 0 1 15,-2 0-7-15,0 0-9 16,3 0 0-16,-4 0 0 16,-7 0 0-16,-9 0 0 15,-18 0 0-15,-9 0 0 16,-5 0 0-16,-8-3 0 0,-1 3 0 15,0 0 0-15,0 0 0 16,0 0 0-16,0 0 0 16,0 0 0-16,0 0-107 15,0 0-52-15,0 0-168 16,0 0-234-16</inkml:trace>
  <inkml:trace contextRef="#ctx0" brushRef="#br0" timeOffset="34234.61">11033 8735 542 0,'0'0'17'0,"0"0"38"16,0 0 78-16,-84-8-38 15,62 8-22-15,1 0-8 16,6 0-4-16,5 0-6 15,7 0 4-15,3 0 30 16,0 0 52-16,19 0-6 16,14 0-44-16,13 0-46 15,8 0-3-15,9 0 12 16,6-1-18-16,11-4-12 0,9-3 10 16,8 0-4-16,9-1-6 15,4 3 7-15,1-2-7 16,5 2 1-16,0 3-13 15,-2-1-1-15,-7 1 4 16,-7 1-7-16,-5-1-4 16,-8 3 9-16,-5 0-9 15,-9 0-4-15,-6 0 0 16,-7 0 0-16,-8 0 0 16,-6 3 0-16,-7-2 0 15,-10 2 0-15,-12-2 0 16,-8-1 0-16,-7 0 0 0,1 0 0 15,-3 0 0-15,0 2 0 16,0-2 0-16,0 2 0 16,0 1 0-16,0 4-5 15,6 3-33-15,1 2-46 16,-2 2-53-16,-5 3-109 16,0-4-101-16,0-5-364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1-11T18:27:31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16950 3117 1769 0,'0'0'142'0,"0"0"-47"15,0 0-54-15,0 0-41 16,0 0 0-16,67-80 0 16,-71 68 0-16,-11 2 0 0,-5 8 0 15,1 2 0-15,-1 0 0 16,3 18 0-16,5 7 0 16,4 6 0-16,7 0 0 15,1-3 0-15,0-3 0 16,6-11 0-16,3-4 0 15,-1-10 0-15,0 0 0 16,-2-16 0-16,-3-8 0 16,-3-6 0-16,0 1 0 15,0 2 0-15,0 10 0 16,-5 7 0-16,4 8 0 16,-1 2 0-16,-1 0 0 0,0 16 0 15,-2 5 0-15,0 2 0 16,5-3 0-16,0-2 0 15,0-7 0-15,0-4 0 16,0-4 0-16,0-3 0 16,0 0 0-16,0-4 0 15,0-9-24-15,5-2-256 16,12 1-83-16,7 8-525 16</inkml:trace>
  <inkml:trace contextRef="#ctx0" brushRef="#br0" timeOffset="459.41">17457 3285 1210 0,'0'0'164'15,"0"0"49"-15,54-80 47 16,-25 38-113-16,6-11-94 16,2-5-53-16,-1-5 0 15,-3-1 0-15,-3-4 0 16,-3-3 0-16,-5-5 0 0,-6 0 0 16,-10 1 0-1,-6 6 0-15,-1 10 0 0,-20 11 0 16,-3 13 0-16,0 15 0 15,0 13 0-15,0 7 0 16,1 23 0-16,3 25 0 16,7 18 0-16,10 20 0 15,3 16 0-15,15 4 0 16,19-1 0-16,6-4 0 16,5-14 0-16,0-14 0 15,-9-13 0-15,-7-21 0 16,-9-12 0-16,-8-12 0 15,-3-8 0-15,-6-7 0 16,2 0 0-16,3-18-217 16,7-9-552-16</inkml:trace>
  <inkml:trace contextRef="#ctx0" brushRef="#br0" timeOffset="2375.61">2003 6537 1466 0,'0'0'149'0,"80"6"24"16,-14-3-7-16,20 2-73 0,22-2-93 16,26 1 0-16,32-3 0 15,41-1 0-15,51 0 0 16,57-3 0-16,53-10 0 16,51 2 0-16,48-4 0 15,43 4 0-15,32-2 0 16,26 3 0-16,14-1 0 15,7 0 0-15,3 3 0 16,-12 0 0-16,-11 3 0 16,-23 1 0-16,-17 4 0 15,-32 0 0-15,-32 0 0 16,-34 6 0-16,-56 6 0 0,-52 5 0 16,-56 1 0-16,-59 1 0 15,-49-2 0-15,-47-1 0 16,-42-4 0-16,-33-5 0 15,-20-4 0-15,-11-1 0 16,-6 4 0-16,0 1 0 16,-11 2 0-16,-14-1-91 15,-8-1-254-15,-1-2-108 16,0-3-458-16</inkml:trace>
  <inkml:trace contextRef="#ctx0" brushRef="#br0" timeOffset="2825.98">13173 6713 834 0,'0'0'793'16,"0"0"-740"-16,0 0-5 15,63 123 74-15,-24-35-21 16,-1 16-67-16,-6 5-11 16,-11 4-7-16,-7 1-3 15,-3-4-3-15,-5-5-10 16,-3-5 0-16,-3-10 0 16,0-9 0-16,0-16 0 15,0-15 0-15,0-15-19 16,0-15-58-16,0-15-46 15,0-5-60-15,0-10-10 16,0-16-86-16,-7-9-131 0</inkml:trace>
  <inkml:trace contextRef="#ctx0" brushRef="#br0" timeOffset="3208.97">12951 7628 1470 0,'0'0'156'0,"0"0"-49"15,0 0 45-15,0 0-27 16,0 0-88-16,0 0-37 0,0-18 0 16,0 18 0-16,0 0 0 15,0 0 0-15,6 1 0 16,11 17 0-16,11 10 0 15,16 14 0-15,14 8 0 16,10 4 0-16,5 0 0 16,-2-8 0-16,-7-9 0 15,-8-12 0-15,-13-12 0 16,-1-13 0-16,-2 0 0 16,0-21 0-16,1-13 0 15,-1-11 0-15,-1-9 0 16,1-9 0-16,5-5 0 15,0 0 0-15,5 8 0 16,2 11-118-16,5 16-228 16,5 19-208-16</inkml:trace>
  <inkml:trace contextRef="#ctx0" brushRef="#br0" timeOffset="3919.83">14135 6587 1085 0,'0'0'380'16,"0"0"-251"-16,0 0 81 16,0 0-93-16,0 0-97 15,0 0-14-15,0-9-1 16,-10 9-2-16,4 0 1 0,3 0 4 16,3 0-5-16,0 0 30 15,0 0 11-15,0 0-44 16,0 0 0-16,0 0 0 15,0 0 0-15,-2-3 0 16,1 2 0-16,-1 1 0 16,2 0 0-16,0 0 0 15,0 0 0-15,0 0 0 16,0 0 0-16,0 0 0 16,0 0 0-16,0 0 0 15,0 0-59-15,0 0-110 16,0 0-143-16,5 0-46 15</inkml:trace>
  <inkml:trace contextRef="#ctx0" brushRef="#br0" timeOffset="4627.81">14696 6472 1409 0,'0'0'16'16,"0"0"127"-16,0 0 125 0,0 0-158 15,0 0-49-15,0 0-21 16,0-69-40-16,0 69 0 15,0 0 0-15,0 0 0 16,0 0 0-16,0 0 0 16,0 8 0-16,-4 6 0 15,-5 6 0-15,-3 2 0 16,1 2 0-16,1 0 0 16,-2 3 0-16,4-4-64 15,5 0-23-15,3-2-24 16,0-4 6-16,16-2 6 15,12-3 69-15,9-7 30 16,6-5 10-16,6 0 9 0,-1-4 43 16,1-14 3-16,-4-6 7 15,0-3-27-15,-6 0-1 16,-5-5-12-16,-3 4-11 16,-5 2-1-16,-7 8 0 15,-8 6 1-15,-5 7-12 16,-6 5-9-16,0 16-3 15,-14 26-24-15,-11 24 26 16,-2 19-6-16,3 12 4 16,6 6 3-16,0 1 3 15,6 0-1-15,1-12-1 16,-2-11 3-16,2-23-3 0,0-25 1 16,2-18-2-16,3-13 0 15,-1-2-3 1,1-24 3-16,3-9 32 15,3-12-20-15,0-5 6 0,4 1-9 16,11 3-5-16,3 5-4 16,-2 7-19-16,-2 5-46 15,-4 3-98-15,-8 1-117 16,-2 1-116-16,-3 1-690 16</inkml:trace>
  <inkml:trace contextRef="#ctx0" brushRef="#br0" timeOffset="5810.8">13707 6361 1580 0,'0'0'105'0,"125"-37"-37"16,-57 17 60 0,3 1-22-16,2 0-62 0,0 2-28 15,5 0-16-15,1 1 0 16,6 3 0-16,11 3 0 16,4 5 0-16,2 2 0 15,0 3 0-15,-1 0 0 16,-4 0 0-16,-1 8 0 15,-4 9 0-15,-6 7 0 16,-6 8 0-16,-6 9 0 16,-5 10 0-16,-8 11 0 15,-10 7 0-15,-19 9 0 0,-18 11 0 16,-14 9 0 0,-17 13 0-16,-36 11 0 0,-24 6 0 15,-24-3 0-15,-19-8 0 16,-15-21 0-16,-12-27 0 15,-15-32-20-15,-11-36-6 16,-5-21-3-16,-4-45-24 16,13-24 25-16,17-20 28 15,21-11 1-15,23-2 2 16,26-2 3-16,22 4-5 16,23 2-1-16,16 6-3 15,20 13-86-15,1 18-38 16,22 19 29-16,15 18-47 15,8 20-140-15,9 7-241 16</inkml:trace>
  <inkml:trace contextRef="#ctx0" brushRef="#br0" timeOffset="7879.78">16786 2431 1233 0,'0'0'86'16,"0"0"20"-16,62-88 51 15,-20 58-3-15,11 2-104 16,11-2 14-16,15 2-46 0,9 0 16 16,3 6 39-16,1 5-49 15,1 6-22-15,4 4-1 16,3 3 6-16,7 4 2 15,-4 0-8-15,-4 13 1 16,-4 6 5-16,-10 7-7 16,-2 10 7-16,1 6-5 15,-4 11 3-15,-4 6-5 16,-8 8-5-16,-10 15 3 16,-9 17-4-16,-10 13 5 15,-9 17 1-15,-11 13 0 16,-18 3-1-16,-1 3 0 15,-36-9 1-15,-25-11-3 16,-28-9 3-16,-27-17 0 16,-26-17-5-16,-24-27-3 0,-11-32-15 15,-10-26-27-15,-5-24 10 16,0-41-27-16,5-28 24 16,14-15 22-16,23-12 20 15,35-3 0-15,31-1 1 16,30-1 5-16,31 4 1 15,21 3 5-15,5 4-1 16,30 8-7-16,8 11-2 16,7 18-1-16,3 19-31 15,-6 18-87-15,-4 18-106 16,-6 11-223-16</inkml:trace>
  <inkml:trace contextRef="#ctx0" brushRef="#br0" timeOffset="9649.84">2534 2799 528 0,'0'0'442'16,"0"0"-246"-16,0 0 2 0,0 0-35 15,0 0-62-15,0 0-50 16,70 0 17-16,-39 0-11 16,5 0-13-16,3 4-4 15,4 1-4-15,5 0-9 16,7-2 13-16,3 1-13 16,3 1 2-16,5 0-29 15,1 0 0-15,6-1 0 16,5-1 0-16,5-3 0 15,-2 0 0-15,-5 0 0 16,-3 0 0-16,-6 0 0 16,2 0 0-16,1 0 0 15,3-3 0-15,3-3 0 0,3 3 0 16,-3 3 0-16,-1 0 0 16,-4 0 0-16,-1 0 0 15,-3 0 0-15,4 0 0 16,3 0 0-16,-2 0 0 15,-2 0 0-15,0 0 0 16,-8 0 0-16,1 2 0 16,-2-1 0-16,0-1 0 15,-1 0 0-15,-2 0 0 0,-4 0 0 16,0 0 0 0,-2 0 0-16,0-3 0 0,-1-2 0 15,1-1 0 1,-4 0 0-16,-3 1 0 0,-5 0 0 15,6 2 0-15,-1 1 0 16,4 0 0-16,3 0 0 16,-2-3 0-16,2 2 0 15,-2-1 0-15,-2 3 0 16,-3 1 0-16,-2 0 0 16,0 0 0-16,2 0 0 15,4 4 0-15,-2 2 0 16,-1-1 0-16,-7-1 0 15,-8 1 0-15,-10-4 0 16,-11 1 0-16,-7-2 0 0,-3 0 0 16,0 0 0-1,0 0 0-15,0 0 0 0,0 1 0 16,0 3-210-16,-16-4-238 16,-8 0-463-16</inkml:trace>
  <inkml:trace contextRef="#ctx0" brushRef="#br0" timeOffset="13122.53">2265 7246 744 0,'0'0'322'15,"0"0"-242"-15,0 0 84 16,64-87 11-16,-50 60-86 15,4 4-48-15,-3 0-5 16,1 4 26-16,-1 0-24 0,6 4 10 16,4-1-3-16,8 2-14 15,12-2-20-15,7 4 2 16,8-2-12-16,1 2 1 16,0-1 2-16,3 4 4 15,-1 2 0-15,1-1 14 16,-1 5-10-16,2 3 3 15,-1-2-6-15,5 2 5 16,3 0-3-16,2 0-8 16,-2 2-2-16,-2 5 0 15,-2 2-1-15,-2 2 0 16,-2 1 0-16,-4 2 2 0,-5 2 0 16,-4 2 3-1,-2 0-2-15,-3 2-2 0,-4 3 2 16,0 2 3-16,1 2-5 15,-3 3 2-15,-1-3-3 16,-6 3 3-16,-3 1-1 16,-6-2-2-16,-7 0 2 15,-3 1 2-15,-1 2-4 16,-4 2 0-16,-1 2 0 16,-5 5 0-16,0 5 0 15,-3 0 0-15,0 3 0 16,-3 0 0-16,-15 1 0 15,-6 1 0-15,-12-1 0 16,-16 1 0-16,-17-2 0 0,-19 1 0 16,-19-7 0-16,-18-3 0 15,-14-8 0 1,-19-6 0-16,-9-12 0 0,-8-8 0 16,-7-6-16-16,12-15-31 15,6-22 9-15,14-10 1 16,18-10-27-16,10-8-6 15,13-4 16-15,17-6 23 16,12-5 25-16,21-6-12 16,16 2-9-16,16 0-63 15,18 1-79-15,9 8-140 0,16 5-91 16</inkml:trace>
  <inkml:trace contextRef="#ctx0" brushRef="#br0" timeOffset="14805.67">5341 7928 462 0,'0'0'53'0,"0"0"25"15,0 0 19-15,-97 0-37 16,76 0-31-16,2 0 25 16,5 0-10-16,2 0 9 15,4 0 22-15,0 0-13 16,5 0 9-16,3 0-5 16,0 0 2-16,0 0 10 15,0 0 24-15,0 0 2 16,0 0 19-16,11 0-23 15,5 0-35-15,6 0-10 16,5 0-14-16,10 0-5 16,5 0-12-16,9 0 1 0,8-3-12 15,7 3-4-15,3 0-9 16,1 0 0-16,3 0 0 16,-9 0 0-16,-3 0 0 15,-7 0 0-15,-6 0 0 16,2 0 0-16,4 0 0 15,7 0 0-15,8 6 0 16,8-4 0-16,4 2 0 16,4 1 0-16,3-2 0 15,0 4 0-15,-6-5 0 16,-6 2 0-16,-4-2 0 0,-1-1 0 16,1-1 0-16,2 0 0 15,-5 0 0 1,1 0 0-16,-4-1 0 0,2-2 0 15,-4 2 0-15,-1 1 0 16,-3 0 0-16,-4 0 0 16,0 0 0-16,-1 0 0 15,5 0 0-15,1 0 0 16,3 0 0-16,-3 0 0 16,-3 0 0-16,-7 0 0 15,-8 0 0-15,-8 0 0 16,-7 0 0-16,-7 0 0 0,-4 1 0 15,-6 0 0 1,1-1 0-16,-5 0 0 16,-4 0 0-16,-3 0 0 0,0 0 0 15,0 0 0-15,0 0 0 16,0 0 0-16,0 0 0 16,0 0 0-16,-4 2 0 15,-14 2 0-15,-13 2 0 16,-13-1 0-16,-14 1 0 15,-18-1 0-15,-12-2 0 16,-13 0 0-16,-17-1 0 16,-12-1 0-16,-13-1 0 15,-17 0 0-15,-14 0 0 0,-11-4 0 16,-5-1 0-16,7-3 0 16,8 2 0-16,13-1 0 15,7 3 0-15,13-1 0 16,11 3 0-16,10 1 0 15,15 1 0-15,12 0 0 16,15 0 0-16,6 0 0 16,13 0 0-16,7 0 0 15,8 0 0-15,5 0 0 16,7 0 0-16,3 0 0 16,3-4 0-16,6 0 0 15,5 4 0-15,8-2-136 16,8-1-219-16,11 2-414 15</inkml:trace>
  <inkml:trace contextRef="#ctx0" brushRef="#br0" timeOffset="18258.82">18370 5227 500 0,'0'0'256'0,"-15"-101"-139"16,15 57 60-16,0 5 58 15,0 4-82-15,0 5-28 16,0 8 10-16,0 8-31 15,0 8-2-15,0 4-32 16,0 2-57-16,0 6 10 16,0 28 14-16,0 21-37 15,-3 31 0-15,-9 22 0 16,-1 18 0-16,-5 20 0 16,4 12 0-16,1 17 0 15,8 8 0-15,2 4 0 16,2-6 0-16,-2-18 0 15,-3-21 0-15,-1-24 0 0,1-28 0 16,4-25 0 0,2-25-75-16,0-22-13 0,0-18-36 15,0-18-20-15,0-31-158 16,0-21-280-16</inkml:trace>
  <inkml:trace contextRef="#ctx0" brushRef="#br0" timeOffset="19074.45">18346 5070 981 0,'0'0'104'0,"0"0"18"15,0 0 70-15,0 0-65 16,0 0-69-16,87-10 1 16,-56 13-18-16,10 9-10 15,7-2 7-15,11 3-10 16,6-2 10-16,7 1 7 16,2-2-4-16,8 0 8 15,5-2-5-15,7-2-16 16,7 1-7-16,5-3-21 15,2 1 0-15,0 3 0 0,-5 1 0 16,-9 2 0-16,-9 3 0 16,-13 0 0-16,-17 0 0 15,-12-3 0-15,-13 0 0 16,-13 0 0-16,-8 12 0 16,-4 9 0-16,-5 14 0 15,0 15 0-15,-13 12 0 16,-15 7 0-16,-5 9 0 15,-6 5 0-15,0 12 0 16,-4 8 0-16,1 1 0 16,1 3 0-16,3-2 0 15,7-8 0-15,4-4 0 16,8-1 0-16,2-7 0 0,8-6 0 16,5-4 0-16,2-6 0 15,2-9 0-15,0-4 0 16,0-9 0-16,0-10 0 15,-4-11 0-15,-3-5 0 16,-2-10 0-16,-1-4 0 16,-1-5 0-16,0-4 0 15,2-1 0-15,1 1 0 16,1-3 0-16,3-1 0 16,2-2 0-16,1 0 0 15,-1-3 0-15,1 0 0 16,1 0 0-16,0 0 0 0,-2 3 0 15,-1 1 0 1,-4 0 0-16,-5 3 0 16,-10-1 0-16,-11-1 0 0,-10-5 0 15,-19 0 0-15,-15-14 0 16,-15-18 0-16,-15-7 0 16,-9-6 0-16,-3 0 0 15,1 2 0-15,6 5 0 16,8 5-42-16,11 5-59 15,13 9-132-15,20 4-110 16,20-1-415-16</inkml:trace>
  <inkml:trace contextRef="#ctx0" brushRef="#br0" timeOffset="20925.66">9396 7229 507 0,'0'0'374'0,"0"0"-270"0,0 0 65 15,0 0 7-15,0 0-86 16,0 0-26-16,2-10 12 15,-2-2 14-15,-4-2 4 16,-5-5-21-16,0-6 6 16,-3-2-38-16,4-10 6 15,1-1-7-15,-1-6-17 16,4-2-23-16,-2-4 0 16,5-1 0-16,1 0 0 15,0 3 0-15,5-1 0 16,9-2 0-16,1 1 0 15,9-3 0-15,1-3 0 0,8-3 0 16,4-2 0-16,6-1 0 16,2 0 0-16,1-1 0 15,-2-3 0-15,0-2 0 16,-2 3 0-16,3 1 0 16,1 5 0-16,3 1 0 15,4 0 0-15,6-2 0 16,4 1 0-16,7 3 0 15,2 1 0-15,2 2 0 16,2 2 0-16,0-2 0 16,5 3 0-16,4-3 0 15,6 3 0-15,4 2 0 16,2 2 0-16,3 5 0 0,-3-1 0 16,0 2 0-16,9 3 0 15,-2 0 0-15,5-1 0 16,3 4 0-16,-2 0 0 15,5 3 0-15,3 3 0 16,-3 3 0-16,0 3 0 16,-3 3 0-16,-5 2 0 15,2 2 0-15,1-1 0 16,1 4 0-16,-1 1 0 16,-5 1 0-16,-1 1 0 15,-1 1 0-15,1 4 0 16,-1-3 0-16,-1 1 0 15,0 2 0-15,-2 2 0 0,1-1 0 16,-2 3 0-16,0 0 0 16,-1 0 0-16,1 0 0 15,2 0 0-15,1 0 0 16,2 0 0-16,2 0 0 16,-2 6 0-16,1 0 0 15,-7 1 0-15,2 0 0 16,3 0 0-16,0 0 0 15,3-1 0-15,0 4 0 16,2-2 0-16,2 3 0 16,-2-2 0-16,-2 2 0 15,-4 1 0-15,-5-1 0 16,-3 0 0-16,-2 0 0 0,1-1 0 16,-1 2 0-16,2-2 0 15,0 2 0 1,0 0 0-16,0 2 0 0,4 1 0 15,1 2 0-15,2 1 0 16,0 2 0-16,-5 0 0 16,-5-3 0-16,-3 3 0 15,0-2 0-15,-3-1 0 16,0 0 0-16,2 0 0 16,-4 1 0-16,-2-1 0 15,-7 1 0-15,-6-1 0 16,-10-2 0-16,-11-5 0 15,-8 0 0-15,-11-6 0 0,-8 1 0 16,-5-2 0-16,-6-1 0 16,-3 1 0-16,-2-3 0 15,-3 0 0-15,1 0 0 16,1 0 0-16,-1 0 0 16,-2 0 0-16,1-3 0 15,-1-10 0-15,0-7-280 16,-13-7-194-16,-7-2-339 15</inkml:trace>
  <inkml:trace contextRef="#ctx0" brushRef="#br0" timeOffset="21397.74">17809 4467 1199 0,'0'0'177'15,"0"0"-3"-15,0 0 23 16,0 0-87-16,0 0-46 16,0 0 1-16,-2-1-13 15,2 1-43-15,0 0-9 16,0 0 0-16,0 2 0 0,0 8 0 15,0 4 0-15,5 3 0 16,3 5 0-16,2 0 0 16,3 4 0-16,1 1 0 15,5 2 0-15,6 4 0 16,11 4 0-16,6 10 0 16,9 8 0-16,2 3 0 15,1 2 0-15,-1-1 0 16,-6-7 0-16,-11-9 0 15,-12-7 0-15,-18-5 0 16,-6-2 0-16,-19 3 0 16,-17 1 0-16,-11-4 0 15,-9-2 0-15,-13-5 0 16,-12-4 0-16,-13-5 0 16,-11-12-133-16,0-1-466 0</inkml:trace>
  <inkml:trace contextRef="#ctx0" brushRef="#br0" timeOffset="22406.88">5508 2881 699 0,'0'0'119'0,"0"0"-119"0,0 0 0 15,0 0 9-15,0 0-8 16,0 0-1-16,0 13 0 16,0-7-14-16,0-1-88 15,0-2-97-15</inkml:trace>
  <inkml:trace contextRef="#ctx0" brushRef="#br0" timeOffset="28217.9">8205 7161 621 0,'0'0'56'0,"110"-57"-34"16,-61 34 311-16,-8 7-268 15,-10 5 16-15,3 2-8 0,-2 4-30 16,-1-2-22-16,2-1-9 16,1 0 3-16,1-3 0 15,3 0 10-15,-1-2-17 16,5 1-6-16,7-1 6 16,2 1-8-16,3 3 3 15,1-2 63-15,-4 5-63 16,-1-2-1-16,-5 3 4 15,-1-1-6-15,-6 5 1 16,-5 1 0-16,-2 0 4 16,1 0-4-16,2 0-1 15,8 5 0-15,7 7 0 16,9 1 1-16,5 5-1 0,1 2 5 16,-1-1-4-16,-5 3 13 15,-5 1-4-15,-6 0 3 16,-3 4 3-16,0 1-11 15,0 2 3-15,-2-1-7 16,0 1 0-16,-2-4 0 16,-2 0 5-16,-9-2-4 15,-2-2 1-15,-5 3-1 16,-3-1-1-16,0 2-1 16,-1 3 1-16,1 2 0 15,-1-1 3-15,-4 4 0 16,-4-4 2-16,-3 3-1 0,-7-1 1 15,0-1-6 1,0 2 0-16,-16 2 1 0,-6 3 1 16,-11 1 0-16,-1 5-1 15,-11 3 1-15,-7 2-1 16,-7 1-1-16,-6-3-2 16,-11-5 1-16,-8-6-1 15,-14-7 0-15,-14-10 2 16,-17-10-1-16,-15-9-3 15,-10 0 1-15,-7-18-4 16,-6-14 5-16,2-7 2 16,-3-7 4-16,0-7-1 15,10-2 0-15,9 0-3 0,23 3 0 16,28 1-3 0,19 3 6-16,26-1 1 15,12-2 0-15,16-2-1 16,2-5-3-16,10 0 0 0,4-2-39 15,3 5-94-15,4 12-6 16,2 9-182-16,5 16-133 16</inkml:trace>
  <inkml:trace contextRef="#ctx0" brushRef="#br0" timeOffset="37732.44">23734 5620 1346 0,'0'0'182'0,"0"0"-77"15,0 0 94-15,0 0-73 16,0 0-94-16,0 0-24 16,74 80-5-16,-74-35-2 15,0 4 2-15,-7 6-2 16,2 1 0-16,4 5 5 15,1-3-5-15,0-3-1 16,1-11-17-16,7-13-52 16,-2-14-63-16,-1-14-101 15,0-3-20-15,0-31-193 0</inkml:trace>
  <inkml:trace contextRef="#ctx0" brushRef="#br0" timeOffset="37930.18">23756 5470 1254 0,'0'0'170'0,"0"0"-21"16,0 0 24-16,0 0-120 16,0 0-53-16,0 0-20 15,6-3-83-15,-12 14-19 0,-1 0-66 16,5 0-182-16,2 2-185 15</inkml:trace>
  <inkml:trace contextRef="#ctx0" brushRef="#br0" timeOffset="38544.47">24048 5646 575 0,'0'0'657'0,"0"0"-460"16,0 0 48-16,0 0-42 15,0 0-122-15,0 0-26 0,0 10-21 16,0-9-34-16,2 5 0 16,0 5 0-16,-1 7 0 15,2 7 0-15,-3 4 0 16,0 2 0-16,0 1 0 15,0 1 0-15,0-3-16 16,0 1-6-16,0-6-18 16,0-6 3-16,0-3 0 15,0-8 6-15,0-6 21 16,0 0 10-16,0-2 7 16,0 0 10-16,6 0 32 0,3-12 26 15,4-4-35 1,10-4-35-16,2-4-5 15,2 1 0-15,1-1 0 0,0 0 0 16,-1 3 0-16,-1 2 0 16,-2 2 0-16,-4 5 0 15,-4 1 0-15,-5 5 0 16,-5 1 0-16,-1 2 0 16,-2 3 0-16,0 0 0 15,0 0 0-15,1 0 0 16,-1 0 0-16,5 8 0 15,2 11 0-15,3 10 0 16,2 5 0-16,-1 9 0 16,-5 3 0-16,-2 4 0 15,-1 1 0-15,0 1 0 0,-3-9-36 16,-2-7-53-16,-1-11-59 16,0-8-71-16,5-10-40 15,1-7-124-15,6-20-82 16</inkml:trace>
  <inkml:trace contextRef="#ctx0" brushRef="#br0" timeOffset="38775.91">24966 5230 1323 0,'0'0'158'0,"0"0"-28"0,82-17 60 16,-78 31-137-16,-4 28-49 15,0 21-5-15,0 17 2 16,-12 11 0-16,-4 2 2 16,-1 2-1-16,-2 2-2 15,1 3-4-15,-1-4-37 16,0-5-126-16,3-12-39 16,2-18-47-16,2-19-182 15</inkml:trace>
  <inkml:trace contextRef="#ctx0" brushRef="#br0" timeOffset="38942.86">24676 5871 932 0,'0'0'320'16,"0"0"-81"-16,135-48-24 0,-70 48-91 16,8 0-77-16,-1 2-18 15,-5 8-17-15,-10-3-12 16,-8-2-25-16,-12-5-131 15,-5-2-204-15,-9-25-509 16</inkml:trace>
  <inkml:trace contextRef="#ctx0" brushRef="#br0" timeOffset="39464.81">23947 4395 833 0,'0'0'489'16,"0"0"-321"-16,0 0 112 0,0 0-140 16,0 0-61-16,0 0-21 15,42-62-58-15,-41 62 0 16,-1 0 0-16,0 8 0 15,0 6 0-15,0 2 0 16,-6 1 0-16,0-7 0 16,3-3 0-16,0-4 0 15,3-3 0-15,-1 0 0 16,1 0 0-16,0 0 0 0,0 0 0 16,0 0 0-1,0-3 0-15,0 3 0 0,0 0 0 16,0 0 0-16,0 0 0 15,0 0 0-15,0 7-57 16,3 9-147-16,10 1-161 16,14-3-229-16</inkml:trace>
  <inkml:trace contextRef="#ctx0" brushRef="#br0" timeOffset="39863.05">24724 4185 63 0,'0'0'1270'16,"0"0"-1074"-1,0 0 64-15,0 0-93 0,60-72-79 16,-54 64-85-16,-6 3-3 15,0 4 0-15,0 0 0 16,-2-1 0-16,-20 2 0 16,-16 0 0-16,-12 6 0 15,-10 16 0-15,-1 11 0 16,1 5 0-16,8 9-22 16,12 0-64-16,12 3-45 15,10-3 13-15,16-1 19 16,2 0 50-16,27-3 45 0,21-1 4 15,11-2 30-15,13-8 28 16,4-4 6-16,-4-3-50 16,-7-1-14-16,-10-2-65 15,-10-2-213-15,-5-8-452 16</inkml:trace>
  <inkml:trace contextRef="#ctx0" brushRef="#br0" timeOffset="41482.15">26095 6110 536 0,'0'0'241'0,"0"0"-100"15,0 0 88-15,0 0 4 16,0 0-74-16,0 0-1 16,31-3-33-16,5 3-46 0,13 0-35 15,21 6 6-15,18 10-8 16,20 6-32-16,27 5-10 15,25 3 0-15,27 8 0 16,12 3 0-16,3 0 0 16,-4 1 0-16,-21-8 0 15,-20-5 0-15,-28-6 0 16,-26-8 0-16,-25-5 0 16,-21-3 0-16,-20-4 0 15,-16-3 0-15,-13 0 0 16,-7 0 0-16,-1 0 0 15,0 0 0-15,0 1 0 16,0-1 0-16,0 0 0 16,0 1 0-16,0 2-193 15,-1-3-278-15,-10 0-246 0</inkml:trace>
  <inkml:trace contextRef="#ctx0" brushRef="#br0" timeOffset="48754.64">23574 6367 741 0,'0'0'99'15,"0"0"-76"-15,0 0 70 16,0 0 88-16,0 0-60 16,0 0-35-16,0 0 0 15,-40-60 7-15,40 60 32 16,0 0-5-16,0 0-31 15,0 0-18-15,8 0-12 16,9 0-43-16,8 0 3 16,8 10-4-16,13 4-5 15,10 3-10-15,20 5 0 0,15 2 0 16,16-1 0-16,17 2 0 16,13 3 0-16,9-3 0 15,-1 0 0-15,-14-6 0 16,-13-4 0-16,-18-2 0 15,-16-6 0-15,-13-3 0 16,-14-3 0-16,-17-1 0 16,-10 0 0-16,-11 0 0 15,-8 0 0-15,-5 0 0 16,-5 0 0-16,-1 0 0 16,0 0 0-16,0 0 0 15,0 0 0-15,0 0 0 0,0 0 0 16,0 0 0-1,0 0 0-15,0 0 0 0,0 0 0 16,0 0 0-16,0 0 0 16,0 0 0-16,0 0 0 15,0 0 0-15,0 0 0 16,0 0 0-16,0 0 0 16,0 0 0-16,0 0 0 15,0 0 0-15,0 0 0 16,0 2 0-16,0 1 0 15,0-2 0-15,-7 1 0 16,-2-1 0-16,-3-1 0 16,-7 2 0-16,-8-2 0 0,-9 0 0 15,-10 0 0 1,-10 0 0-16,-10-9 0 0,-11-4 0 16,-14-1 0-16,-9-8 0 15,-10-1 0-15,-6-3 0 16,4-3-6-16,6 5-51 15,15 5-19-15,18 8 18 16,21 6-11-16,19 5-28 16,13 0-3-16,10 0-17 15,1 0-17-15,5 0 63 16,1 0-105-16,1 0-46 16,2 0-209-16</inkml:trace>
  <inkml:trace contextRef="#ctx0" brushRef="#br0" timeOffset="51372.07">23637 8372 1130 0,'0'0'167'0,"0"0"-82"0,0 0 81 16,0 0 39-16,0 0-68 15,0 0-34-15,-15-118-49 16,15 58-54-16,-2-8 0 16,2-5 0-16,0-3 0 15,0-2 0-15,0 3 0 16,0 5 0-16,6 5 0 16,6 7 0-16,0 6 0 0,-1 9 0 15,3 6 0 1,-3 7 0-16,-2 8 0 0,-3 11 0 15,-3 6 0-15,-3 5 0 16,1 0 0-16,1 0 0 16,1 0 0-16,3 13 0 15,6 16 0-15,4 17 0 16,8 10 0-16,0 9 0 16,1 8 0-16,-2 4 0 15,4 3 0-15,-1 0 0 16,4-1 0-16,-2-1 0 15,1-3 0-15,-2-4 0 16,-8-7 0-16,-3-13 0 16,-5-19 0-16,-5-13 0 15,-3-14 0-15,-2-5 0 0,7-19 0 16,2-25 0-16,8-21 0 16,3-13 0-16,2-7 0 15,2-1 0-15,3 4 0 16,3 7 0-16,4 6 0 15,-1 13 0-15,-2 11 0 16,-6 11 0-16,-6 16 0 16,-5 15-50-16,-4 6-322 15,4 28-168-15,5 11-228 16</inkml:trace>
  <inkml:trace contextRef="#ctx0" brushRef="#br0" timeOffset="52041.66">23240 7422 1314 0,'0'0'204'16,"0"0"-59"-16,0 0 30 15,0 0-8-15,0 0-125 16,0 0-42-16,0 0 0 16,0 62 0-16,0-4 0 15,0 8 0-15,0 9 0 16,0 3 0-16,-9 1 0 15,0-2 0-15,0-5 0 16,-1-8 0-16,1-13 0 16,3-12 0-16,0-11 0 15,0-11 0-15,3-8 0 0,3-7 0 16,0-2 0-16,0 0 0 16,10-11 0-16,15-4-159 15,7-2-200-15,8 0-314 16</inkml:trace>
  <inkml:trace contextRef="#ctx0" brushRef="#br0" timeOffset="52608.7">24946 7775 1336 0,'0'0'71'16,"0"0"113"-16,0 0 12 0,0 0-118 15,0 0-38-15,0 0 18 16,-4-10-6-16,2 10-20 16,2 0-32-16,0 0 0 15,0 0 0-15,-1 0 0 16,-8 14 0-16,-3 17 0 15,-6 16 0-15,-3 13 0 16,0 6 0-16,-3 9 0 16,1 3 0-16,0 2 0 15,1 0 0-15,1-7 0 16,6-12 0-16,3-13 0 16,5-12 0-16,2-12 0 15,5-9 0-15,-1-11 0 0,1 0 0 16,0-4 0-16,0-4 0 15,0-17 0-15,3-15-107 16,7-8-149-16,2-6-46 16,-3-4-95-16,-1-1-499 15</inkml:trace>
  <inkml:trace contextRef="#ctx0" brushRef="#br0" timeOffset="52898.75">24612 7700 1616 0,'0'0'81'15,"118"-5"115"-15,-54 5-47 0,-1 0-144 16,1 9-5-16,0 7 0 16,6 2 0-16,-1 1 0 15,-7 1 0-15,-8-4 0 16,-9-2 0-16,-12-4 0 15,-11-3 0-15,-10-2 0 16,-7-4 0-16,-5-1 0 16,0 0 0-16,0 0 0 15,0 0 0-15,0 0 0 16,0 0 0-16,0 0-119 16,-8 0-127-16,-6 0-23 15,-5 0-196-15</inkml:trace>
  <inkml:trace contextRef="#ctx0" brushRef="#br0" timeOffset="54641.97">22895 7469 899 0,'0'0'48'0,"0"0"71"15,0 0 47-15,-6-75 3 0,6 55-51 16,10-5-48 0,12-2 3-16,9-1-19 0,14-1-5 15,7-4-3-15,14 0-27 16,14-1-6-16,11 1 3 16,9 4 3-16,0 4 0 15,-3 1 1-15,-3 5-1 16,1-1 1-16,6 7 12 15,4 5-3-15,8 8-10 16,8 0-8-16,8 19-11 16,7 13 0-16,-2 12 0 15,-9 1 0-15,-12 3 0 16,-14-1 0-16,-10-1 0 16,-8 3 0-16,-7-3 0 15,-8 6 0-15,-9 4 0 0,-7 11 0 16,-8 9 0-16,-10 13 0 15,-13 11 0-15,-18 4 0 16,-5 2 0-16,-41 6 0 16,-22-4 0-16,-26-3 0 15,-27-8 0-15,-28-11 0 16,-34-11 0-16,-24-19 0 16,-13-16-22-16,-3-18-29 15,14-21-13-15,17-4 38 16,15-34 17-16,14-19 3 15,23-16 5-15,17-17-1 16,26-10 1-16,25-5-1 16,26-4 2-16,20 0 0 0,20 1-24 15,5 4-111-15,11 7-22 16,16 10-84-16,4 17-146 16,3 8-297-16</inkml:trace>
  <inkml:trace contextRef="#ctx0" brushRef="#br0" timeOffset="56412.96">23175 7585 1048 0,'0'0'71'15,"7"-81"34"-15,-7 33 56 16,-11-5-9-16,-13-7-53 16,-10-1-20-16,-8-5-24 15,-8 2-9-15,-8 2-19 16,-8 7-7-16,-4 4 4 16,-6 6-15-16,-8 5-6 15,-7 2-3-15,-7 9 2 16,-4 10 5-16,-4 11-6 15,-4 8-1-15,0 0 0 16,7 17-5-16,4 3 2 0,5 1 1 16,8 2 0-16,2 0 0 15,13 4-1-15,8 4 0 16,11 11-1-16,11 10 3 16,10 10-1-16,7 7 2 15,4 4 6-15,4-6 6 16,-1-2-3-16,-4-5-4 15,-2-1-5-15,-1-3 1 16,1-4 0-16,3 1-2 16,5-3 2-16,6 1 0 15,2-2 8-15,6-6 9 16,1-6 5-16,0-4-2 16,0-6-5-16,-2-5-1 0,-1-5-5 15,-1-3 1 1,-4-3-4-16,2-3-7 0,-6-1 0 15,3-2 0-15,0-2 0 16,0-1 0-16,3-2 0 16,3 0 0-16,2 0 0 15,-1 0 0-15,2 0 0 16,0-13 0-16,0-2 0 16,0-4-65-16,0-1-77 15,0-7-139-15,0 1-87 16</inkml:trace>
  <inkml:trace contextRef="#ctx0" brushRef="#br0" timeOffset="56996.75">21171 7713 970 0,'0'0'102'0,"0"0"53"0,0 0 14 16,0 0-60-1,0 0-53-15,0 0 17 0,-25 36 15 16,-5-21-22-16,-10 2-4 16,-7 1-20-16,-6 3-24 15,-7 2-7-15,-3-1 2 16,-2-2-9-16,-3-2 13 16,2-4 1-16,-2-3-3 15,4-6-6-15,0-3-3 16,6-2 1-16,9 0 1 0,8 0-3 15,9-7 8 1,8-4-2-16,7 1-11 16,4 2 0-16,7 1 0 15,4 0 0-15,1 1 0 16,1 2 0-16,0-1 0 0,0 2 0 16,0 1 0-16,0 1 0 15,0 1 0-15,0 0 0 16,1 0 0-16,7 0 0 15,7 11 0-15,-2 3 0 16,7 0 0-16,-4-1 0 16,0-1-11-16,-2-4-129 15,-2-4-104-15,-6-4-115 16,-2-5-347-16</inkml:trace>
  <inkml:trace contextRef="#ctx0" brushRef="#br0" timeOffset="57312.86">20221 7614 1323 0,'0'0'119'0,"0"0"21"16,0 0 44-16,0 0-74 16,0 0-81-16,0 0-4 15,-5 22 28-15,1 4-10 16,1 5-22-16,0 5-21 15,3 4 0-15,0 2 0 16,0 0 0-16,6-3 0 16,8-3 0-16,3-4 0 0,1-9 0 15,8-3 0-15,2-8 0 16,8-2 0-16,8-4 0 16,10-5 0-16,7-1 0 15,11 0 0-15,11 3 0 16,16-3-327-16,10 0-235 15</inkml:trace>
  <inkml:trace contextRef="#ctx0" brushRef="#br0" timeOffset="59055.63">23031 7432 896 0,'0'0'3'16,"23"-79"1"-16,-15 39 80 16,-2 5 30-16,3 2 1 15,9 3-18-15,4 2-27 16,13 1-16-16,10 1-4 16,13 2-30-16,12 4-8 0,7 2-1 15,0 3-6 1,-4-2-5-16,-9 2 0 0,-5-1 0 15,0-1 5 1,-4-1 2-16,-1-3 3 0,-1 4-3 16,-2 2 10-16,1 1-3 15,-1 4-1-15,3 5-6 16,5 1 1-16,4 2-2 16,4 2-1-16,6 0 1 15,5 6-4-15,7 11 2 16,3 1-4-16,-3 5 3 15,-6 6-3-15,-9 3-3 0,-9 4 1 16,-2 6-1-16,1 3-5 16,0 8 8-1,-2 0-2-15,1-1-2 0,-6 1 2 16,-4-3-3-16,-10 0 0 16,-9-3 1-16,-9 0-8 15,-11 3 2-15,-5 6-4 16,-5 7 7-16,0 11 5 15,-20 9 1-15,-17 8-6 16,-11 7 7-16,-15 11 0 16,-14 2 0-16,-14 0 0 15,-15-13 0-15,-29-14 0 16,-25-22 0-16,-28-22 5 16,-19-23-5-16,-8-17 0 15,-9-23 1-15,-9-31 0 0,-8-19 4 16,-3-22-5-16,7-14-3 15,29-10-5-15,32-1-6 16,38 4 3-16,46 13 0 16,41 7 9-16,44 11 2 15,17 8 0-15,41 6-1 16,13 4-20-16,6 6-23 16,5 8-71-16,-5 11-15 15,-6 6-39-15,-4 13-175 16,-10 8-347-16</inkml:trace>
  <inkml:trace contextRef="#ctx0" brushRef="#br0" timeOffset="61904.68">23382 8419 696 0,'0'0'165'0,"0"0"-42"15,0 0 44-15,0 0-26 0,83 8-68 16,-65 7-26-16,0 7-10 15,0 4-10-15,-5 4-16 16,-3 4 4-16,-3 1-4 16,-6 3-6-16,-1 1 2 15,0 5-1-15,-6-3 3 16,-12 5-1-16,-5-1 5 16,-9 3-2-16,-10 1-4 15,-10 1 0-15,-9 0-3 16,-6-2-3-16,-9 0-2 0,-3-4 3 15,-6-3-2 1,-6-1 0-16,1-3-1 0,-2 2 1 16,-1 5 3-1,2-4-2-15,2 2 0 0,-4-1 4 16,-4-7-5-16,-5-1 4 16,-1-5-4-16,-1-4-3 15,2-3 3-15,2-7-1 16,-2-6 1-16,1-3 0 15,4-4 1-15,1-1-1 16,4 0 2-16,1 0 5 16,-2 0-4-16,-2 2 1 15,-6 1 5-15,-2-2-6 16,-4-1-1-16,-3 0-2 16,-3 0 4-16,-2-9-3 15,-2-6 0-15,-3 1 3 16,1-1 3-16,-12 1 2 0,-8-1 3 15,-7 1-4-15,-8 0-5 16,2 0-3-16,1 3-3 16,2 2 3-16,4 2 6 15,-1 1-4-15,-4 1 5 16,-6-1 1-16,-2 0 2 16,0-6-10-16,4-3 4 15,2-1-3-15,5-2 5 16,2-5-1-16,-7 1 5 15,-3-3-6-15,-2 0 4 0,-5 2-8 16,7 1 2 0,4 1 0-16,2 1 6 0,5 2-6 15,-5 0 7-15,-4-1-4 16,-4 1-2-16,-7-2-3 16,3-1-3-16,4 2 2 15,0-3 0-15,5 1 1 16,-7 1 7-16,-5 1-6 15,-6 1 1-15,-3-2-2 16,6 4-3-16,9 2 2 16,5 0 2-16,9 3 0 15,-5 0 2-15,-2-3 0 16,-3-1-3-16,-4-4-2 0,3-1-2 16,6-6 2-1,6 4 2-15,8 0 3 0,3 0-2 16,2 5 0-1,-1-2 0-15,-3 2 0 0,1 0-1 16,6 1-4-16,5 3 2 16,4 1 1-16,8 4 0 15,8 1 1-15,5 3 1 16,3 4 3-16,-4 0-2 16,-1 0 0-16,1 0-2 15,-1 0-3-15,4 7 0 16,-5 0 0-16,3 3 2 15,0-1-2-15,3 2 3 16,3 3 1-16,3-2-1 0,0 1 3 16,0 2-3-16,-1 0 2 15,-2 2 0-15,0 0 0 16,0-1-2-16,1-3-6 16,2 1 6-16,2-3 0 15,3-1-3-15,3-4 3 16,4-1-3-16,3-2 3 15,3 0 5-15,4 1-5 16,5 2 0-16,7 1 0 16,8 2 1-16,10-1-1 15,5 0 0-15,11-2-5 16,4-1 4-16,4 1 1 16,6-3-7-16,2 2 7 15,1-3-1-15,0 2 2 16,-2 2 1-16,1 1-2 0,-4 5 3 15,-2 3-2-15,-2 3 0 16,-3 3-1-16,0 3 1 16,-4 2-1-16,1 2-2 15,-5-1 2-15,0-2 2 16,-3-1-2-16,1 0 0 16,2-2-2-16,0 0 2 15,3-2 0-15,5-1 3 16,2-1 4-16,4 0-1 15,3 0 6-15,6 0 8 0,-2 0 3 16,2 2-5 0,0-5-6-16,0-2 0 0,0-6-2 15,0-3 2-15,0-1 1 16,0-1 8-16,0 1-6 16,0-1-3-16,0 4 2 15,2 5-2-15,9 2-8 16,3 3-2-16,0-3-2 15,-1-1 1-15,-4-3-1 16,-4-4 2-16,-2 0-2 16,0-5-10-16,-2 0-14 15,1 0-16-15,1 0-9 16,4 0-43-16,-1 0-85 16,0 0 16-16,3-2-65 15,-2-6-28-15,-1-2-62 0</inkml:trace>
  <inkml:trace contextRef="#ctx0" brushRef="#br0" timeOffset="62568.37">7854 9223 1263 0,'0'0'33'0,"0"0"-2"15,0 0 52-15,0 0 13 0,0 0-44 16,0 0-31-16,0 0-14 16,-44-19 1-16,39 19 5 15,-1 0 4-15,3 2-5 16,0 0 0-16,0 3 15 15,3-3 6-15,-2 3-5 16,2-1 6-16,0-1 16 16,-1 0-12-16,1-1-5 15,-3 1 3-15,3-3-13 16,-1 2 11-16,-1-2-11 16,1 0-3-16,1 0 0 0,0 0-20 15,-2 0 0 1,2 0 0-16,0 0 0 0,0 0 0 15,0 4 0-15,0 4 0 16,2 0 0-16,5 1 0 16,-1 3 0-16,0 3 0 15,2-1 0-15,-1 5 0 16,3 5 0-16,1 1 0 16,2 6 0-16,1 1 0 15,-1-5 0-15,2 2 0 16,-3-5 0-16,1-2 0 15,-1-3 0-15,0-2 0 16,0-6 0-16,-1 0 0 16,-1-4 0-16,-1-2 0 0,0-5 0 15,3 0 0-15,4 0 0 16,10-8 0-16,5-10 0 16,15-7 0-16,7-6 0 15,11-5 0-15,12-6 0 16,12-5 0-16,15 0 0 15,27-4-19-15,41 7-1017 16</inkml:trace>
  <inkml:trace contextRef="#ctx0" brushRef="#br0" timeOffset="74717.93">7799 10229 1127 0,'0'0'65'0,"0"0"-51"15,0 0 7-15,0 0 101 16,0 0-31-16,0 0-34 16,0 0-4-16,0 0 7 15,-3-5 4-15,3 3 11 16,3-1-31-16,11-1-22 16,6 1 3-16,7 1-3 15,9 2-10-15,13-3 12 0,12 2-3 16,16 0 9-1,17-5-3-15,10-3 0 0,5-3-2 16,4-4-6-16,-7 3-19 16,-11-1 0-16,-8 5 0 15,-17 3 0-15,-12 1 0 16,-14 5 0-16,-13 0 0 16,-6 0 0-16,-10 0 0 15,-9 0 0-15,-3 0 0 16,-3 0 0-16,0 0 0 15,0 0 0-15,0 0 0 16,0 0 0-16,0 0-50 16,0 3-173-16,0 9-283 15</inkml:trace>
  <inkml:trace contextRef="#ctx0" brushRef="#br0" timeOffset="82865.85">4012 10299 1245 0,'0'0'157'0,"0"0"-129"16,0 0 14-16,0 0 99 15,0 0 8-15,0 0-105 16,0 0-16-16,58-18 4 16,-22 11-7-16,15 1 3 0,11-1 9 15,12 3-20 1,12 0-8-16,8 2-2 0,4 0 4 16,-5 1-11-16,-8 1-3 15,-3-2 3-15,-5 0 3 16,-2 1 2-16,-5-2 7 15,0 0-1-15,-4 2 8 16,-2 1-19-16,-1 0 0 16,-7 0 0-16,-4 0 0 15,-8 0 0-15,-10 0 0 16,-7 1 0-16,-9 1 0 16,-3-1 0-16,-5-1 0 15,-4 0 0-15,-3 0 0 16,2 0 0-16,-2 0 0 0,0 1 0 15,0 2 0-15,0 2-80 16,-2 3-53-16,-1 3-116 16,0 6-6-16,0 0-105 15,-1-1-299-15</inkml:trace>
  <inkml:trace contextRef="#ctx0" brushRef="#br0" timeOffset="86126.25">8903 8986 601 0,'0'0'73'16,"0"0"3"-16,0 0 11 0,-102 25-41 15,68-7-33-15,0 2-6 16,-1 0-5-16,0-2 0 15,2-1-1-15,3-2 6 16,5 0 5-16,10-2 9 16,6 0 2-16,7-2-4 15,2 4 37-15,0 2 7 16,14 1-15-16,8 4-12 16,3-4 22-16,4 0-18 15,-2-4 5-15,1-7 17 16,-1 0-26-16,0-4 5 15,-2 0-9-15,-3-2-10 16,-5 2-3-16,-4-1-12 16,-5-2 0-16,-7 5-2 15,-1-5-5-15,0 0-7 0,0 2 4 16,0-1 0-16,0 2-4 16,-7 1 7-16,-5 1 0 15,-2 3 2-15,2-2-2 16,-1 1-1-16,1 0-27 15,2 1-11-15,1 2-35 16,1-1-6-16,1 0-16 16,1-1 2-16,0-3-26 15,6-3-24-15,0-2-4 16,0 0 36-16,10-4-77 16</inkml:trace>
  <inkml:trace contextRef="#ctx0" brushRef="#br0" timeOffset="86393.66">9012 9131 568 0,'0'0'270'0,"0"0"-58"0,0 0-18 16,0 0-53-16,0 0-22 15,0 0-68-15,28-29-34 16,-28 37-17-16,0 13 0 15,0 8 3-15,0 7 1 16,3 6-3-16,2 1-1 16,-1 0-1-16,2 0-5 0,1-5-22 15,-2-7-18 1,-2-7-48-16,-3-9-45 0,0-6-92 16,0-7-73-16,0-2-82 15</inkml:trace>
  <inkml:trace contextRef="#ctx0" brushRef="#br0" timeOffset="95568.71">14456 9842 1129 0,'0'0'16'0,"0"0"8"16,0 0 73-16,0 0 37 16,0 0-31-16,0 0-38 15,0 0 20-15,0-18-8 16,0 18-19-16,3 0 6 16,-1 0-27-16,1 0-14 15,2 0-7-15,4 11-8 16,3 13 2-16,9 9-7 15,3 7 0-15,4 6-3 16,2 0 3-16,3-1-1 16,-2-2 2-16,-1-4 16 15,1-2 4-15,-2-6-7 0,-4-7 3 16,-2-7-15-16,-3-9-5 16,0-8 0-16,6 0 0 15,9-17 0-15,10-22 0 16,13-11 0-16,6-11 0 15,12-4 0-15,13-3 0 16,18-2 0-16,15 4 0 16,12 6 0-16,-1 7 0 15,-12 11 0-15,-18 9 0 16,-27 13 0-16,-21 6 0 16,-21 6 0-16,-16 6 0 15,-6 2 0-15,-11 0 0 16,-1 0 0-16,-1 10-102 0,-20 9-148 15,-10 6-29-15,-1 0-302 16</inkml:trace>
  <inkml:trace contextRef="#ctx0" brushRef="#br0" timeOffset="97334.51">12087 10113 677 0,'0'0'17'16,"0"0"-15"-16,0 0 94 16,0 0 25-16,0 0-50 15,0 0 9-15,-43 0 20 16,43 0 17-16,0 0 10 16,0 0-15-16,8 0-51 15,12 0 4-15,10 0-21 16,9 0 3-16,6 5 3 15,10-1-4-15,8 0 2 16,11-1-6-16,7 0-9 0,10 0-7 16,4-3-12-16,-1 0 7 15,-9 0-8-15,-9 0 0 16,-16 0-9-16,-15 0-4 16,-17 0 0-16,-12 0 0 15,-8 0 0-15,-5 0 0 16,-3 0 0-16,0 0-36 15,0 0-43-15,0 0-58 16,0 0-102-16,0 0-160 16,0 0-629-16</inkml:trace>
  <inkml:trace contextRef="#ctx0" brushRef="#br0" timeOffset="102717.71">3465 9496 627 0,'0'0'79'16,"0"0"-38"-16,0 0 48 15,0 0-13-15,0 0-46 16,0 0-22-16,0 0 5 15,62 44-4-15,-54-34-7 16,2-1-2-16,-1-1-50 16,-1-5-182-16,2-3-129 15</inkml:trace>
  <inkml:trace contextRef="#ctx0" brushRef="#br0" timeOffset="102924.21">3535 9364 877 0,'0'0'44'16,"0"0"-29"-16,0 0 24 16,101 33 15-16,-86-19-39 15,-2 3-15-15,-2-2-67 16,1-1-173-16</inkml:trace>
  <inkml:trace contextRef="#ctx0" brushRef="#br0" timeOffset="103767.93">7419 9443 880 0,'0'0'62'15,"0"0"58"-15,0 0 40 16,0 0-22-16,0 0-29 15,0 0-41-15,-17-49-36 0,17 49-29 16,0 0-3-16,-1 0-11 16,-2 14 2-16,-4 1 0 15,-1 6-28 1,5-3-57-16,-3 1-52 0,4-4-35 16,-1-8-140-16,3-7-182 15</inkml:trace>
  <inkml:trace contextRef="#ctx0" brushRef="#br0" timeOffset="103941.89">7383 9307 1085 0,'0'0'102'0,"0"0"-67"16,0 0-35 0,0 0-11-16,0 0 11 0,0 0 2 15,21 119-2-15,-20-70-42 16,7-6-241-16,8-7-487 15</inkml:trace>
  <inkml:trace contextRef="#ctx0" brushRef="#br0" timeOffset="114570.42">11958 10109 1002 0,'0'0'183'0,"0"0"-71"0,0 0 18 15,0 0 30-15,50-88-12 16,-14 71-65-16,4 2-40 16,6-1-7-16,-2 4-8 15,-5 2-11-15,-2 1-7 16,-1 3 0-16,-2 0-9 15,5 1 4-15,4 2-2 16,5 3-3-16,4 0 2 16,5 0-1-16,1 0 3 0,-6 0-2 15,-4 3-2-15,-9 8 2 16,-6 0 3-16,-5 0-5 16,-4 1 2-16,-5 0-2 15,-4 0-1-15,-3 3 1 16,-3 2-2-16,-5 7 2 15,-1 7-1-15,-3 8 0 16,0 9 0-16,-9 6 1 16,-15 4-1-16,-8 4 0 15,-9 1-1-15,-6 2 1 16,-4-4-2-16,2-5-2 16,-2-6 0-16,6-6-3 0,2-7-7 15,1-8-1-15,-1-5-7 16,-3-12 9-16,-8-9-3 15,-9-3 8-15,-10-15 5 16,-12-13-11-16,-6-8-6 16,0-2-7-16,8-5-27 15,11-1 8-15,12-2 17 16,14-3 11-16,12-5 0 16,20-1-8-16,14-1-14 15,8-6 3-15,31 0-35 16,14 1-20-16,13 5-38 15,13 9-50-15,12 7-111 0,12 11-194 16</inkml:trace>
  <inkml:trace contextRef="#ctx0" brushRef="#br0" timeOffset="115455.54">13724 10299 1015 0,'0'0'36'0,"0"0"-14"16,0 0 75-16,0 0 85 15,0 0-90-15,0-77-60 16,14 54 6-16,5 2-4 15,3-1-11-15,2-2 14 16,4 5 2-16,6-1-21 16,7 3-5-16,9 1 1 15,10 6-8-15,9 3-6 16,4 4 1-16,3 3-1 16,-5 0 2-16,-1 0-1 0,-4 7 3 15,-2 3-4-15,-4 4-4 16,-8 2 2-16,-7 6-1 15,-8 1-4-15,-4 7 5 16,-6 6-1-16,-3 3-1 16,-7 9 4-16,-3 2-3 15,-8 9-1-15,-6 8 2 16,0 3 1-16,-20-1 0 16,-21-4 1-16,-20-6-1 15,-26-4 2-15,-17-7 1 16,-17-8-2-16,-12-14-11 15,-3-9 5-15,0-13-6 16,6-4-8-16,12-26 6 0,18-13 4 16,19-11 9-1,23-6 0-15,18-3-13 0,22-8-17 16,18-5 9-16,15-6 5 16,32 0-7-16,19 5-28 15,12 8 18-15,10 12-10 16,4 11-27-16,2 13-5 15,0 12-42-15,0 10-157 16,-3 7-180-16</inkml:trace>
  <inkml:trace contextRef="#ctx0" brushRef="#br0" timeOffset="121293.57">16665 10771 502 0,'0'0'708'16,"0"0"-579"-16,0 0 38 16,0 0 49-16,0 0-96 15,0 0-71-15,96-27 14 16,-58 23-24-16,5-1-2 16,9 2-20-16,10-1-17 15,5 3 0-15,6 1 0 16,0 0 0-16,-3 0 0 15,-3 0 0-15,1 0 0 16,1 0 0-16,3 0 0 16,2 0 0-16,0 0 0 15,1 3 0-15,-1-1 0 0,1 1 0 16,-1-3 0 0,-2 0 0-16,1 0 0 0,0 0 0 15,5 0 0-15,2-5 0 16,0 1 0-16,-2 1 0 15,-2 1 0-15,-6-1 0 16,-5 3 0-16,-6-4 0 16,-8 1 0-16,-6-2 0 15,-5 0 0-15,-3-2 0 16,-1 3 0-16,3 0 0 16,2 0 0-16,4 3 0 15,4 1 0-15,2 0 0 16,-2 0 0-16,-3 0 0 0,-5-2 0 15,-10 2 0 1,-7 0 0-16,-6 0 0 0,-6-2 0 16,-5-1 0-16,-1 1 0 15,1-1 0-15,1 3 0 16,-2-1 0-16,2 0 0 16,1 1 0-16,-1 0 0 15,2 0-60-15,0 4-287 16,3 11-264-16</inkml:trace>
  <inkml:trace contextRef="#ctx0" brushRef="#br0" timeOffset="121877.66">19660 10299 1339 0,'0'0'311'16,"0"0"-232"-16,0 0 48 16,0 0 7-16,81-2-77 15,-77 2-57-15,-1 0 0 16,-2 0 0-16,1 11 0 16,-1 3 0-16,4 3 0 15,0 5 0-15,2 3 0 16,8 9 0-16,1 6 0 15,8 4 0-15,2 0 0 16,-1-3 0-16,-1-9 0 16,-5-8 0-16,-3-9 0 15,-2-7 0-15,4-8 0 0,7 0 0 16,15-17 0-16,16-19 0 16,15-14 0-16,14-8 0 15,11-5 0-15,5-4 0 16,2 1 0-16,-7 6 0 15,-9 5 0-15,-9 11 0 16,-11 12 0-16,-11 15 0 16,-9 10 0-16,-6 7 0 15,-7 14-140-15,-6 16-229 16,-12 6 162-16</inkml:trace>
  <inkml:trace contextRef="#ctx0" brushRef="#br0" timeOffset="122264.76">20178 10051 1279 0,'0'0'246'0,"0"0"-144"15,0 0 70-15,0 0-80 16,0 0-49-16,0 0-40 15,25 35-3-15,-24-1-1 16,4 12 1-16,2 10 2 16,7 12 4-16,2 6 10 15,2 11 11-15,0 0 2 0,3-1 2 16,-3-9-31-16,4-14 0 16,2-16 0-16,4-14 0 15,7-15 0-15,7-16 0 16,8-4 0-16,11-31 0 15,10-15 0-15,11-18 0 16,12-12 0-16,4-4 0 16,9 8 0-16,5 13 0 15,-1 25 0-15,7 23 0 16,1 15 0-16,-1 20-39 16,-4 27-437-16,-4 17 15 15</inkml:trace>
  <inkml:trace contextRef="#ctx0" brushRef="#br0" timeOffset="125866.96">9792 10077 1186 0,'0'0'135'0,"0"0"-85"16,0 0 82-16,91-51-15 0,-72 39-58 15,-4-1-35-15,0 2 17 16,-2-1-2-16,-2-1 0 15,-2-2-7-15,6-1-15 16,-2-1-6-16,2-3-7 16,6-1 1-16,3-1-1 15,6 0 2-15,6 0 7 16,5-2 10-16,6 4 1 16,3-1-6-16,4 0-5 15,-2-2-3-15,3 2 9 16,-1 0-1-16,6 1-10 15,7 0-8-15,15 1 0 16,7 0 0-16,8 2 0 16,5 2 0-16,5 1 0 15,5 1 0-15,6 2 0 0,8-1 0 16,-2 2 0-16,-3-1 0 16,0 2 0-16,1 5 0 15,2 3 0-15,1 1 0 16,-1 0 0-16,-3 0 0 15,4 0 0-15,2 0 0 16,0 0 0-16,4 0 0 16,-3 0 0-16,-2 0 0 15,-10 0 0-15,-7 3 0 16,-8-1 0-16,-7 4 0 16,-1 1 0-16,-1 0 0 15,-2 0 0-15,-2 0 0 0,0-2 0 16,-3-1 0-16,-1-1 0 15,-1 0 0-15,2-1 0 16,0 1 0-16,-1-1 0 16,-1-1 0-16,-4 1 0 15,-4-1 0-15,1 1 0 16,0-1 0-16,3-1 0 16,1 0 0-16,6 0 0 15,3 0 0-15,7 0 0 16,3 0 0-16,3 0 0 15,5 3 0-15,1-1 0 16,-1 1 0-16,0-1 0 16,1 0 0-16,-2 1 0 15,5 0 0-15,1 0 0 16,2 1 0-16,4 3 0 0,1-1 0 16,3 2 0-16,-1 2 0 15,-3 2 0-15,0-2 0 16,-4 4 0-16,6-1 0 15,3 1 0-15,6-4 0 16,1 2 0-16,4 0 0 16,3-3 0-16,2 1 0 15,-2 0 0-15,5 2 0 16,-6 2 0-16,5 1 0 16,5-1 0-16,2 3 0 0,3 3 0 15,2-1 0 1,-2 0 0-16,2-2 0 0,-3-2 0 15,-1-2 0-15,1-4 0 16,1 0 0-16,-3-2 0 16,4-2 0-16,-4 1 0 15,-4-1 0-15,-1 1 0 16,-4-3 0-16,3 2 0 16,6 1 0-16,2 0 0 15,1 5 0-15,3 0 0 16,-5 0 0-16,-3 0 0 15,-6 0 0-15,-4 1 0 16,-2-1 0-16,3 2 0 16,-4-3 0-16,3 5 0 15,4-1 0-15,-4 1 0 0,-5-1 0 16,-1 3 0-16,-8 0 0 16,2 0 0-16,-2 2 0 15,1-2 0-15,-4 2 0 16,0-1 0-16,-2-1 0 15,-4-2 0-15,-6-1 0 16,-2-2 0-16,-7 1 0 16,-2-1 0-16,-2-1 0 15,-5 0 0-15,-2 0 0 16,-6 0 0-16,-3-3 0 0,-3-1 0 16,-8 1 0-1,-1 0 0-15,-4 0 0 0,1 2 0 16,1-2 0-16,-1 2 0 15,-5 1 0-15,-6 0 0 16,-3-2 0-16,-6 3 0 16,-1-2 0-16,1-1 0 15,1 1 0-15,-1 2 0 16,-3-1 0-16,-1 0 0 16,-2-4 0-16,-7 0 0 15,-4-2 0-15,-7-4 0 16,-7 1 0-16,-5-2 0 15,-5 0 0-15,-2 0 0 16,0 0 0-16,0 0 0 16,0 0-43-16,-3 0-112 0,-11-15-156 15,-8-12-258 1</inkml:trace>
  <inkml:trace contextRef="#ctx0" brushRef="#br0" timeOffset="194101.37">3843 10143 943 0,'0'0'90'16,"0"0"-89"-16,0 0 6 0,0 0 4 15,0 0 6-15,0 0-7 16,0 0 38-16,0 0 0 15,-50 9 34-15,44-18 10 16,1-11-1-16,-2-4-37 16,1-7-21-16,1-6-11 15,1-4 2-15,1-1 0 16,0-3-6-16,1-3-6 16,2 1-2-16,0-1-1 15,0-1-2-15,0 3-2 16,0 2 5-16,2 1-2 15,7 4 0-15,0 6 8 16,7 2 15-16,-1 9 13 0,3 0-17 16,4 5-2-1,-2 3-13-15,5-1 4 0,2 3-3 16,6 2 3-16,4 0-10 16,9 6 2-16,4-1-1 15,6 2-4-15,1 1 5 16,3-1-7-16,-2 0 2 15,0-3 6-15,8 1-7 16,4-4 11-16,1 1-1 16,1 0-8-16,-5 4 5 15,0 1-5-15,-6 1 0 16,5 2 1-16,-2 0-1 16,-3 0-1-16,-1 0-3 15,-4 0 1-15,1 0-1 0,-3 0 2 16,6 0-2-16,4 0 3 15,4 0 0-15,4 0-2 16,5 0-1-16,6 0 2 16,3 0 0-16,-1 0-2 15,-2-5-1-15,-6 1 0 16,-3 1 1-16,-7 1 0 16,-4 1-1-16,-8 1 1 15,-4 0 2-15,0 0 1 16,-1 0-3-16,1 0 1 15,7 0 2-15,5 0-3 16,1 5 6-16,-2 0-3 0,-6 2-3 16,-5-3 0-1,-11 1 0-15,-3 1 4 0,-10-1-4 16,-3 1-4-16,-6 0 4 16,1-1-1-16,-1 2 2 15,3 3-2-15,1 2 1 16,2 0-3-16,0 1 0 15,-2 0 2-15,-1-4 0 16,-6-1 0-16,-3-1-1 16,-2-2 2-16,-5 0-2 15,6 3 1-15,2 0 1 16,0 0 0-16,2 1 3 16,2-1-8-16,-4-2 9 0,-4 1-8 15,-3-3 2 1,-3-1-2-16,-3 0 3 0,0 1-10 15,0 3 10-15,2 1 1 16,1 1 2-16,2 3 1 16,3 5-1-16,-1 2 1 15,1 3-3-15,-5 5 1 16,1-5-2-16,-4 2-1 16,0 2-3-16,0-1 1 15,-6 4 4-15,-3 0 2 16,2-1-1-16,-1 2-1 15,3-4 1-15,2-1-1 16,-2-3 1-16,2-3 1 16,3-2-1-16,0-5-1 0,-3 4 0 15,3-6 0 1,-3 0-1-16,1 2 2 0,1 0-1 16,-1 3 0-16,1-1 0 15,-1 2 1-15,-2-4-1 16,3-1-1-16,-2-1 1 15,-2 0-2-15,1 0-2 16,-7-1-4-16,-1 0 3 16,-3-1 4-16,-4 3 1 15,1-3 1-15,-4-1 1 16,-4 0 0-16,-2 1-2 16,-5-1 0-16,-1 0 0 15,-5 4 1-15,-4-2-1 0,-2-1 0 16,-6 0-4-1,-4-1 3-15,-3 0 0 0,-3-1 1 16,-3-3-2-16,-2-1-1 16,-1-2 2-16,-3 0 1 15,3 0-1-15,-2 0 1 16,2 0 2-16,3 0-2 16,-3 0 0-16,3 0 1 15,-8 0 0-15,-8 0 3 16,-13 0 0-16,-10 0-4 15,-7 0-5-15,-8-8 4 16,0-3-6-16,-4-2 7 16,7-4 2-16,0 1-2 15,8 1 0-15,5 1 2 0,-1 1 1 16,-1 1-3-16,-2 2 4 16,-1 1-4-16,2 2-3 15,4 2 2-15,7 3-1 16,9 2 2-16,16 0-1 15,13 0 1-15,11 7 2 16,9 0-2-16,0 3 0 16,2-1 0-16,1 2 1 15,-1-5-1-15,1 4 0 16,3-5 0-16,0 2 3 16,-1-2-3-16,3 0 0 0,-2-1 0 15,3-4-2 1,0 0 2-16,-1 0 0 15,4 0-1-15,-6 0-67 0,-3 0 5 16,6 0-7-16,5 0-41 16,4 1-35-16,12-1-125 15,6 0-250-15</inkml:trace>
  <inkml:trace contextRef="#ctx0" brushRef="#br0" timeOffset="195216.34">8111 9676 645 0,'0'0'63'0,"0"0"62"16,0 0 37-16,0 0 12 0,-28-76-57 15,51 57-48-15,12-1 8 16,8-1-19-16,5 3-10 16,5 4 11-16,2 2-30 15,-1 5-8-15,2 4-17 16,-1 3 0-16,1 0-4 16,4 0 0-16,4 5-3 15,3 7 5-15,8 0-2 16,1 2 4-16,3 1-1 15,-4-3 3-15,-4 2 9 0,-5-1 14 16,-7 2-19 0,-1 2-2-16,-5 2 4 0,-4 1 0 15,-7 5-2-15,-1 2-10 16,-11 0 0-16,-10 3 0 16,-5 3-7-16,-14 3 5 15,-1 4-3-15,-9 3 5 16,-18 6 0-16,-10 1 0 15,-14 7-3-15,-11 1-6 16,-14-2 3-16,-14-5 4 16,-8-10-9-16,-8-11-17 15,-6-15-11-15,2-13-20 16,2-4-5-16,5-26 16 0,6-13-5 16,9-10 40-1,11-4 13-15,12-3 1 0,16 0 2 16,15-4-4-1,18 4 1-15,13 3-31 0,3 7-82 16,3 9-81-16,16 10-65 16,5 8-129-16</inkml:trace>
  <inkml:trace contextRef="#ctx0" brushRef="#br0" timeOffset="200388.02">26099 8705 1120 0,'0'0'97'0,"0"0"-66"15,0 0 8-15,-71-92 27 16,23 75-28-16,-10 7-22 15,-5 10-2-15,3 0-6 16,8 15-5-16,10 14 3 16,14 7-5-16,13 9-2 15,15 2 2-15,0 3-1 16,26-1 14-16,17-3-1 16,12-2 15-16,17-1 43 15,1-5-8-15,-2-7 11 16,-10-5-14-16,-13-7-2 15,-12-4-4-15,-14-5-1 16,-8-4-33-16,-11 3-13 16,-3 1-7-16,-6 7-1 15,-21 3 1-15,-18 7 2 0,-13 2-1 16,-15-2 8-16,-12-1-8 16,-6-2-1-16,5-7 0 15,8-5-26-15,11-2-6 16,20-5 5-16,16-3-7 15,15 0 3-15,10-2 31 16,6 0 1-16,0 0 17 16,0 0-13-16,3-9-5 15,6-1-37-15,1 6-96 16,-1 1-63-16,7 3-64 0,6 0-330 16</inkml:trace>
  <inkml:trace contextRef="#ctx0" brushRef="#br0" timeOffset="200789.57">26629 8775 1198 0,'0'0'121'15,"0"0"-35"-15,0 0 57 16,0 0 22-16,0 0-144 15,0 0-9-15,22 58-12 16,-35-5 18-16,-7 8-13 16,-2 6-2-16,0 1-3 15,2 1 0-15,1 0-4 16,7-4-4-16,3-6-33 16,5-11-89-16,1-15-1 15,1-16-48-15,2-17-118 0,0-17-41 16</inkml:trace>
  <inkml:trace contextRef="#ctx0" brushRef="#br0" timeOffset="200988.74">26456 8828 1019 0,'0'0'61'15,"95"-23"32"-15,-32 17 9 16,4 6-29-16,2 0 16 15,-7 2-37-15,-5 12-31 16,-9 6-21-16,-11 2 0 16,-7 4-9-16,-11 5-48 0,-13 2-106 15,-6 4-151-15,-9 4-86 16</inkml:trace>
  <inkml:trace contextRef="#ctx0" brushRef="#br0" timeOffset="201214.19">26353 9356 860 0,'0'0'56'15,"0"0"72"-15,0 0 49 16,0 0 18-16,0 0-35 16,0 0-74-16,58 12-72 15,-10-5-1-15,3 1 3 0,4 3-16 16,1 0 0-16,2-2-1 15,-1-3-19-15,-2-3-73 16,-5-3-50-16,-1 0-91 16,-3-7-176-16</inkml:trace>
  <inkml:trace contextRef="#ctx0" brushRef="#br0" timeOffset="201642.29">27650 8534 1375 0,'0'0'38'15,"0"0"33"-15,0 0 2 16,0 0-1-16,0 0-58 16,0 0-9-16,-70 62 41 15,17 2-29-15,-4 17-11 16,0 14-3-16,4 11-2 16,5 12 1-16,5 12 4 0,8 7-6 15,12 5 0-15,15-1-2 16,8-8 2-16,5-15 0 15,18-17-1-15,4-18 1 16,-3-18 0-16,-4-16 0 16,-6-20 1-16,-6-14-1 15,-5-11 0-15,-3-4-20 16,0 0-61-16,-3-17-34 16,-11-11-135-16,6-9-341 15</inkml:trace>
  <inkml:trace contextRef="#ctx0" brushRef="#br0" timeOffset="202227.64">27919 8867 809 0,'0'0'253'0,"0"0"-131"0,0 0 34 16,0 0-3-16,0 0-65 16,0 0-28-16,0-15-26 15,0 20-34-15,0 15 9 16,6 9-2-16,8 2 1 15,2 4-8-15,-1-3-4 16,1-5-100-16,2-5-36 16,-1-6-44-16,-1-13-162 15,-4-3-233-15</inkml:trace>
  <inkml:trace contextRef="#ctx0" brushRef="#br0" timeOffset="202377.72">28008 8791 926 0,'0'0'210'0,"0"0"-73"16,0 0-25-16,87 17-28 16,-63 13-56-16,0 4-23 15,-6 0-5-15,-6 4-18 16,-3-8-131-16,-1-7-267 16</inkml:trace>
  <inkml:trace contextRef="#ctx0" brushRef="#br0" timeOffset="203860.71">28625 8964 753 0,'0'0'198'16,"0"0"-35"-16,0 0 69 16,0 0-58-16,0 0-53 15,0 0-10-15,4-50-6 16,-2 50-56-16,-2 0-6 16,0 3-43-16,0 20-16 0,0 15 16 15,-8 12 1 1,-7 11-1-16,-1 5 0 0,-5 9-5 15,-1 2-21 1,-3 1-43-16,-1-5-73 0,-4-6-23 16,2-11-26-16,5-15-132 15,8-12-223-15</inkml:trace>
  <inkml:trace contextRef="#ctx0" brushRef="#br0" timeOffset="204056.57">28231 9405 1285 0,'0'0'42'0,"101"-2"12"15,-34 2 36-15,3 8-24 16,2 7-7-16,-5 2-57 16,-1 1-2-16,-5 2-6 15,-10 0-17-15,-8-3-34 16,-13 0-109-16,-11-2-179 15,-4-4-98-15</inkml:trace>
  <inkml:trace contextRef="#ctx0" brushRef="#br0" timeOffset="204560.31">28891 9515 1213 0,'0'0'89'0,"0"0"89"16,0 0-45-16,0 0-5 15,0 0-53-15,0 0-43 16,68-46-32-16,-68 46-11 16,0 0-13-16,-11 3 19 15,-10 11 5-15,-4 6-5 16,1 3-14-16,0 1-4 16,3 1-28-16,5-1-11 15,9-2 2-15,7-2 14 16,0-5 13-16,10-6 33 0,15-4 22 15,8-5-1 1,9 0-1-16,4-12 23 0,3-3 12 16,-2-4-15-16,-4-1 12 15,-10 3 1-15,-10 1-16 16,-14 6-21-16,-6 7-9 16,-3 3-7-16,-4 7-37 15,-21 25 30-15,-10 17 7 16,-7 17 0-16,-4 13-1 15,-1 5-1-15,-1 0 1 16,0-3-1-16,3-9 0 16,2-5-14-16,6-12 5 15,4-17 3-15,5-14 4 16,4-15-18-16,7-9-11 16,6-14 23-16,5-20 2 0,6-11 8 15,0-10-36 1,23-4-93-16,12 1-31 0,9 2-112 15,7 5-150-15</inkml:trace>
  <inkml:trace contextRef="#ctx0" brushRef="#br0" timeOffset="205045.55">29239 9876 488 0,'0'0'499'0,"0"0"-352"15,84 0 32-15,-67 0-24 0,-6 0 6 16,-8 0-49-16,-2 0-68 16,-1 0-27-16,0 0-17 15,0 10-14-15,-12 12 11 16,-5 11 3-16,-6 7 0 16,4 2-6-16,-2-1 1 15,-1-4-22-15,4-6-28 16,1-11-11-16,7-7-5 15,5-7 21-15,5-6-7 16,0-11 50-16,2-17 3 16,16-11-23-16,6-6 27 15,4-3 1-15,5-1-1 16,3 5 5-16,-3 5 16 0,1 6 1 16,-4 4 25-1,-2 9-2-15,-3 6 15 0,-5 8 20 16,-8 3-56-16,-4 3-17 15,-5 0-7-15,-3 9-1 16,0 16-16-16,0 10 14 16,-7 8-1-16,-5 1 2 15,-2 1-4-15,-2-5 4 16,1-4-10-16,-4-5-36 16,-2-10-19-16,3-7-30 15,-3-7-16-15,4-7-104 16,3 0-89-16,6-7-43 15</inkml:trace>
  <inkml:trace contextRef="#ctx0" brushRef="#br0" timeOffset="205360.8">29585 10028 865 0,'0'0'120'15,"99"-14"33"-15,-46 4 2 16,-5 0 12-16,-10-1-55 15,-15 1-11-15,-5 2 7 16,-10 4-63-16,-2 1-22 16,-6 1-23-16,0 2-12 15,0 0-19-15,0 0-31 16,-3 9 45-16,-8 8 3 16,-1 5-13-16,2 2-11 0,2 2 21 15,1-1-21 1,1 2-16-16,6-6-37 0,0 1-14 15,0-3 8-15,9-5-23 16,4-6 52-16,5-2 7 16,-1-4 28-16,-3-2 9 15,0 0-85-15,-2 0-149 16</inkml:trace>
  <inkml:trace contextRef="#ctx0" brushRef="#br0" timeOffset="205830.81">30079 10213 570 0,'0'0'134'16,"0"0"-111"-16,0 0 47 16,0 0 21-16,0 0-12 15,0 0-4-15,0-49 67 16,0 49-12-16,10 0-75 16,14 0-25-16,6 1-8 15,3 8-10-15,4 0-11 16,-1 1-1-16,-2-2 0 15,-1-2-34-15,-3 0-82 16,1-3-101-16,-3-3-166 16</inkml:trace>
  <inkml:trace contextRef="#ctx0" brushRef="#br0" timeOffset="206231.91">30664 10127 1133 0,'0'0'124'16,"0"0"-106"-16,0 0 3 15,0 0 30-15,0 0 71 16,0 0-119-16,37-20-3 16,-37 42-14-16,0 8 14 0,0 4 1 15,0 0-1 1,-5-3-10-16,1-4-25 0,2-4-3 15,2-5 6-15,0-2 6 16,8-5 26-16,7-4 9 16,1-3 2-16,5-1-1 15,-2-3 0-15,-2 0 0 16,-4 0 22-16,-7 0-7 16,-3 0-1-16,-3 0-24 15,0 2-12-15,-1 10-12 16,-14 7 22-16,-2 6 2 15,-2 7-36-15,4 4-28 0,2-3-42 16,5-1-47 0,2-8 4-16,3-9-58 0,3-11-44 15</inkml:trace>
  <inkml:trace contextRef="#ctx0" brushRef="#br0" timeOffset="206711.36">30983 10444 734 0,'0'0'451'0,"0"0"-407"16,101-14 33-16,-80 14-7 16,-6 0 10-16,-9 0-1 15,-6 6-79-15,0 17-1 16,-12 10 1-16,-10 3 1 0,-3 1 0 16,-4-1-1-1,5-8-2-15,2-5-4 0,6-6-10 16,9-9 5-16,6-4-9 15,1-4 20-15,9-4 9 16,18-16-4-16,6-2 4 16,8-3 16-16,1-3 5 15,4-3 6-15,4-1 25 16,0-3-28-16,1-2-21 16,-2 0-7-16,-6 1-1 15,-10 6 5-15,-8 8-8 16,-9 10 5-16,-10 6-2 15,-3 4-4-15,-3 2-8 16,0 2-39-16,0 16 20 0,-14 7 27 16,-5 5 0-16,-2 3 0 15,-6 1-1-15,-2-2-5 16,0-4-21-16,0-3-12 16,1-3-32-16,3-8-18 15,2-4-26-15,5-7-36 16,4-3-13-16,5 0 29 15,7 0 0-15,2 0 68 16,11 0-33-16,20 0-366 16</inkml:trace>
  <inkml:trace contextRef="#ctx0" brushRef="#br0" timeOffset="206994.45">31524 10606 110 0,'0'0'512'0,"94"-5"-439"0,-51-11 69 15,-5-8 19 1,-7-5-13-16,-9 0 60 0,-9-2-87 15,-6 3-87-15,-6 3 4 16,-1 9 5-16,0 6-3 16,0 6-20-16,0 4-16 15,0 0-4-15,-1 9-27 16,-16 12 25-16,-3 7 2 16,-5 8 3-16,-1 3 1 15,-1-2-4-15,3 0-1 16,5-5-1-16,8-3-16 15,11-1-31-15,0-5 26 0,8-4-4 16,16-8-21 0,4-3 3-16,5-7-1 0,3-1-72 15,4 0-196-15,0 0-124 16</inkml:trace>
  <inkml:trace contextRef="#ctx0" brushRef="#br0" timeOffset="207252.49">31983 10764 939 0,'0'0'157'0,"0"0"-14"0,0 0 24 16,0 0-65-16,0 0-102 16,0 0-13-16,-19 18 12 15,-21 13 1-15,-12 9-15 16,-8 1-111-16,2 1-176 16</inkml:trace>
  <inkml:trace contextRef="#ctx0" brushRef="#br0" timeOffset="207956.69">31969 9958 1091 0,'0'0'63'0,"0"0"31"16,0 0-54-16,0 0 0 15,0 0-30-15,0 0-7 0,55 53-3 16,-48-27-1-16,1 4 0 15,2-1-25-15,2 0-111 16,3-5-110-16,0-8-157 16</inkml:trace>
  <inkml:trace contextRef="#ctx0" brushRef="#br0" timeOffset="208130.64">32139 10024 281 0,'0'0'605'0,"0"0"-571"0,0 0 80 15,0 0 0 1,0 0-23-16,80 7-55 0,-63 19-20 16,-5 10-16-1,-1 6-1-15,-3 2-23 0,0 1-137 16,2-1-91-16,5-4-110 16</inkml:trace>
  <inkml:trace contextRef="#ctx0" brushRef="#br0" timeOffset="208392.61">32528 10498 825 0,'0'0'203'0,"0"0"-104"0,0 0 49 15,0 0-108-15,0 0-40 16,0 0-13-16,-19 34 13 16,4 2 1-16,0 2-1 15,-3 3-2-15,1-1-4 16,0 0-42-16,5 0-113 16,1-2-117-16,8-9-421 15</inkml:trace>
  <inkml:trace contextRef="#ctx0" brushRef="#br0" timeOffset="208930.69">32540 10981 868 0,'0'0'12'16,"0"0"97"-16,0 0 19 16,0 0 1-16,0 0-52 15,0 0-66-15,31-79 10 16,-22 50-4-16,1 3 53 0,0-2-53 16,0 5 5-1,0 1-1-15,2 0-13 0,1 5-5 16,0 0 2-16,-3 5 0 15,-1 5-4-15,-1 4-1 16,-5 3 0-16,0 0-11 16,-2 0-9-16,1 10-39 15,-2 11 21-15,0 9 38 16,1 2-1-16,1 5-4 16,-1 0-15-16,4-3 19 15,2-5 1-15,-3-7 1 16,2-5-1-16,-3-7 5 15,0-4 1-15,1-6 11 16,2 0 42-16,4 0 5 0,0-14-31 16,2-6-10-16,2-2-18 15,-2-4 1-15,2 0-6 16,-2 2-2-16,2 1-5 16,-2 7-3-16,0 2-40 15,0 7-42-15,0 7-35 16,2 0-115-16,5 18-151 15,1 8-134-15</inkml:trace>
  <inkml:trace contextRef="#ctx0" brushRef="#br0" timeOffset="209538.91">33123 10867 940 0,'0'0'100'0,"0"0"48"16,0 0-33-16,0 0-33 15,0 0-19-15,0 0-63 16,43 8-33-16,-60 9 32 16,-6 2 2-16,1 8-1 15,-4-1 2-15,4 4-1 16,0-1-2-16,2-1-17 16,1-3-44-16,1-5-64 15,3-9-84-15,3-11-114 16,6 0-175-16</inkml:trace>
  <inkml:trace contextRef="#ctx0" brushRef="#br0" timeOffset="209732.58">32968 10836 520 0,'0'0'339'16,"0"0"-290"-16,83-7 37 15,-51 7 27-15,2 1-43 16,-2 5 4-16,-3 2-31 15,-2-1-20-15,-2 0-23 16,-5 2 0-16,-4-3-4 16,-1 1-52-16,-3-1-151 15,2-1-72-15,0-5-66 16</inkml:trace>
  <inkml:trace contextRef="#ctx0" brushRef="#br0" timeOffset="209972.94">33414 10721 947 0,'0'0'80'16,"0"0"18"-16,0 0 11 15,0 0-109-15,0 0-21 16,0 0 1-16,6 33 19 15,-15-9 1-15,0 3-20 0,6 1-59 16,2 0-6-16,1-3-54 16,1-5-140-16,14-8-175 15</inkml:trace>
  <inkml:trace contextRef="#ctx0" brushRef="#br0" timeOffset="210131.14">33512 10805 267 0,'0'0'328'0,"0"0"-313"15,0 0 25-15,0 0 82 16,0 0-108-16,0 0-6 16,20 22-8-16,-20 6 8 15,-10 0-8-15,0 0-4 16,1 1-60-16,6-7-118 16</inkml:trace>
  <inkml:trace contextRef="#ctx0" brushRef="#br0" timeOffset="210465.51">33702 10626 1031 0,'0'0'42'15,"0"0"17"-15,0 0 17 16,0 0 27-16,0 0-103 0,0 0-20 15,43 36 20 1,-58 5 0-16,-3 13 2 0,-4 11 1 16,-2 7 1-16,-1 11-1 15,-8-1 6-15,-9-2-1 16,-10-1-2-16,-11-5-4 16,-7-14 1-16,-1-11-3 15,1-14-8-15,-1-11 7 16,3-12-19-16,7-8-43 15,11-4-80-15,10-1 11 16,16-13-34-16,11-2 10 16,13 4-26-16</inkml:trace>
  <inkml:trace contextRef="#ctx0" brushRef="#br0" timeOffset="210717.62">33624 11392 1174 0,'0'0'141'16,"0"0"-130"-16,0 0 14 15,0 0 4-15,0 0-29 0,0 0-97 16,32 9-39-16,-47 12 11 16,10 2-283-16</inkml:trace>
  <inkml:trace contextRef="#ctx0" brushRef="#br0" timeOffset="210866.11">33418 11714 480 0,'0'0'377'0,"0"0"-359"16,-122 60-12-16,58-34 5 16,-18 0 0-16,-10 1-11 15,-10-4-21-15,-2-10-375 16</inkml:trace>
  <inkml:trace contextRef="#ctx0" brushRef="#br0" timeOffset="-214192.16">24842 9772 996 0,'0'0'63'16,"0"0"-43"-16,97-6 24 15,-30 9 27-15,22 13 19 16,21 5-2-16,23 5-14 16,26 3-14-16,30 10-9 15,25 5-10-15,20 9-8 16,21 10-9-16,12 6-1 15,10 7 4-15,2 13-5 16,4 11-9-16,10 6-11 16,11 5 0-16,11-1 4 15,4-2 3-15,5-2-6 16,1-1 11-16,-1-1 26 16,-5 0-16-16,-9-2-19 0,-9 1-1 15,-12-2 14-15,-18-3-11 16,-13 1-4-16,-18-9 3 15,3-1-6-15,-9 3 10 16,-7-4-7-16,1-1-3 16,-3-2-1-16,6-4 1 15,1-10 0-15,-20-11 6 16,-43-14-6-16,-58-15-4 16,-54-11 3-16,-38-10 0 15,-13-6-10-15,-6-2-122 16,0-2-376-16,-33-20-136 0</inkml:trace>
  <inkml:trace contextRef="#ctx0" brushRef="#br0" timeOffset="-212805.7">25203 9661 1038 0,'0'0'38'0,"0"0"-35"16,0 0 1-16,0 0 22 0,-67-100 31 15,52 57 9-15,-2-6-26 16,5-11 25-16,5-6-1 16,7-6-7-16,0-5 14 15,10-2-22-15,10-4-18 16,5-5 11-16,4-1 0 15,-1-3-20-15,3-2-13 16,2 2-2-16,5 4 5 16,6 1-2-16,3 0 2 15,5 4 12-15,0 7 14 16,-3 7-2-16,3 13-10 16,-3 11-13-16,1 9 8 15,0 8-18-15,4 6 2 16,9 8 0-16,11 11-5 15,28 3-4-15,26 24-3 0,33 11 7 16,34 9 0-16,26 1 1 16,16 5 4-16,11 1-5 15,7-1 0-15,9 1-6 16,14 1 6-16,-4-5 9 16,-4 3-8-16,-8-1-1 15,-14 2-4-15,1 0 4 16,-12 1 4-16,-17 2-3 15,-10 0-1-15,-6 4-4 16,6 0-2-16,8 2 6 16,0 3 5-16,-3-2-1 15,-3-1-4-15,-5 2-6 0,0 2 6 16,-4 1 4-16,-9 5 0 16,-20-2-4-1,-14 0 0-15,-12-3-5 0,-6 1 3 16,4-4-1-16,-3 2 3 15,-2-2 6-15,-3-4-3 16,-10-7-2-16,-10-7-1 16,-17-10-12-16,-26-9 11 15,-23-9-12-15,-22-6 12 16,-12-3 0-16,-8-4-2 16,2 6-3-16,6 5-3 15,-3 8-4-15,0 11 10 16,-6 7 2-16,-3 3 2 0,-6-3-2 15,0-5-1-15,0-6-2 16,0-6-16-16,0-3-1 16,0-1 11-16,0 3-9 15,0 6-2-15,0 8 0 16,0 7 17-16,0 3 2 16,0 5 2-16,0-2-11 15,0 3 4-15,0 3 3 16,0 2 2-16,0 9 2 15,0 10-3-15,0 13 0 16,0 12 3-16,0 16 1 16,0 15 1-16,0 18-2 15,0 1-3-15,0 6 3 16,-11-6 5-16,-45-20-2 16,-44-14-3-16,-48-21-1 0,-17-22-4 15,4-17-5-15,17-11-39 16,34-10-72-16,26-2-59 15,44-10-211-15,37-8-474 16</inkml:trace>
  <inkml:trace contextRef="#ctx0" brushRef="#br0" timeOffset="-209453.1">27458 2905 1665 0,'0'0'21'16,"0"0"0"-16,0 0 43 15,0 0 17-15,0 0-37 16,0 0-38-16,0 0-6 16,31-49-18-16,-61 78 11 15,-6 17 3-15,-2 15 1 16,-1 14-5-16,5 14 2 0,4 15-2 15,6 14 8 1,11 6 3-16,4 12 0 0,3 5-3 16,0 0 3-16,-3-2-1 15,-9-15-1-15,-3-16 0 16,-5-24-1-16,-6-22-44 16,-2-24-122-16,-2-25-27 15,2-13-24-15,-1-27-67 16,5-25-206-16</inkml:trace>
  <inkml:trace contextRef="#ctx0" brushRef="#br0" timeOffset="-209272.15">26945 3777 792 0,'0'0'609'0,"143"-28"-534"0,-55 28 36 15,6 0 12-15,4 22-73 16,-1 12-47-16,-4 4-3 15,-1 5-12-15,-2 1-30 16,-7-2-60-16,-11-6-81 16,-6-10-180-16,-5-6-371 15</inkml:trace>
  <inkml:trace contextRef="#ctx0" brushRef="#br0" timeOffset="-205935.6">5872 11314 888 0,'0'0'296'16,"0"0"-288"-16,0 0 3 16,101-3 87-16,-69 2-31 15,2 1-26-15,3 0 11 16,6 0-18-16,4 0-12 0,3 0 14 15,7 0-4 1,3 0-14-16,8 0-4 0,10 0 2 16,12 1-1-16,6 1-4 15,9-1-4-15,7 3-2 16,-3 0 3-16,-2 4 2 16,-4 1-4-16,-6 3-4 15,3-2 1-15,1 2 5 16,8 1 8-16,6-3-6 15,6-1-2-15,5-1 3 16,-2-3 4-16,-6 2-3 16,-7-4-4-16,-11 2 3 15,-5-4-9-15,-6 1-1 0,2 1 5 16,2 2 3 0,2-1 1-16,8 1-3 0,8 0 5 15,1 2-7 1,6 0 2-16,-4 1-4 0,-5 1 3 15,-7-1-6-15,-10 1-1 16,-5-1-3-16,-4 1 2 16,3 2 1-16,-3-2 1 15,0 1 3-15,2-1-1 16,0 0-1-16,-3-2-1 16,2-1 1-16,-1-1 1 15,5-4 0-15,0 2-1 16,-2 0 1-16,-3 2-2 15,-3 0-1-15,0 1-5 0,3 0 6 16,5-3-2-16,5-1 5 16,5 1-2-16,12 3-1 15,7 1 1-15,5 4 0 16,3 3 0-16,-10-2 3 16,-7 2-4-16,-10-2-3 15,-7 0 3-15,-3-4-1 16,3 0-2-16,4-2 3 15,1-2 0-15,2-1 3 16,1 1-2-16,-4 0 0 16,-2 2 0-16,-8-2 0 15,-11-1 5-15,-13-2-6 16,-14 2-2-16,-19-3 0 0,-12 0-3 16,-8 0 4-16,-7 3 0 15,1 3-45-15,-1 7-176 16,2-1-174-16,0-3-682 15</inkml:trace>
  <inkml:trace contextRef="#ctx0" brushRef="#br0" timeOffset="-203555.22">6078 11286 842 0,'0'0'58'15,"0"0"26"-15,0 0 17 16,0 0-28-16,-27-76-51 16,21 58-19-16,0-3 11 0,0-3 15 15,4 3-10 1,-1-4 3-16,2 0-1 0,1-4 2 15,-3-3-1-15,3-5-11 16,0-1 1-16,0-1-7 16,0 3-1-16,0 4 2 15,12 4 1-15,0 5 0 16,3 3-7-16,3 4 12 16,1 0-8-16,0 4-2 15,1 0-2-15,2 0 2 16,-1-1-1-16,0 0-1 15,0 0 0-15,6 1 1 16,-2 3-5-16,6 4 2 16,4 2-5-16,1 3 7 15,-2 0-1-15,6 0-1 16,-3 2 2-16,1 1 1 16,2 0-1-16,5-2 2 0,-5-1-2 15,-1 0 2-15,-2 0-2 16,-6 0 1-16,1 0 1 15,-4-4 3-15,5-1-4 16,1-3 3-16,2 2-4 16,3 3-1-16,4-2 0 15,2 2 2-15,2 1-1 16,-3 0 0-16,0 1-1 16,0 1 0-16,-1 0-3 15,-1 0 4-15,-2 0 0 16,3 0 0-16,-2 0 0 15,2 0 3-15,5 0-6 0,2 6 3 16,1 1-1-16,4 1 1 16,0 1-1-16,-1-1 1 15,-3 1-4-15,0-1 1 16,-4-2 2-16,0 2 1 16,-1-1 0-16,-1 0 0 15,4 1 0-15,0-1-2 16,2 0 2-16,1-1 0 15,-3-2 0-15,-1 0-1 16,-3-1-1-16,1 0 1 16,1 0-3-16,0 1 4 15,5 0-2-15,3 1 0 16,-1 2 0-16,3-2-5 0,1 0 7 16,3-1-1-1,0-2 1-15,3-1 0 0,2-1 0 16,2 0 0-16,-5 0 2 15,1 0 0-15,-3 0-2 16,-1 0 3-16,-2 0-3 16,2 0 0-16,-1 0-2 15,1 1 2-15,0 4 0 16,1-1-2-16,0 0 2 16,3-3-2-16,3 1 1 15,-2-2 1-15,0 0 1 16,-2 0 0-16,1 0-1 0,1-3 1 15,1 1 0-15,-2 0-1 16,-1 0 1-16,-2 2-1 16,-3 0 1-16,0 0-1 15,7 0 1-15,-1 0-1 16,0 0 1-16,3 0-1 16,-4 0-1-16,2 0 0 15,-1 0 0-15,-1 0 0 16,0-5 1-16,-4 5 0 15,-1-2-3-15,1 2 4 16,-1 0-1-16,-3 0 1 16,3 0 0-16,-4 0-2 15,0 0 2-15,-6 0 2 16,-4-4-3-16,-5 0 0 0,7 1 0 16,-3 3 0-16,8 0 3 15,6 0-4-15,2 10 1 16,2 4-1-16,-2 1 0 15,-5 0-3-15,-1 2 4 16,4-3-1-16,1 1 4 16,0-1-6-16,-1-1 3 15,-3 0 0-15,-1-2 1 16,-2 1 0-16,-2 0 0 16,2 2-1-16,0 1 0 15,-2-1 0-15,-1-1 0 0,-2-3 0 16,-9-5 1-1,-1-1 0-15,-3-4 3 16,-3 0-3-16,-2 0-1 0,-3 0 2 16,-4 0 0-16,0 0-1 15,0 0-1-15,-3 0-1 16,1 0 0-16,0 5-1 16,0 0 1-16,0-2 1 15,3 1 0-15,-1-1-1 16,2-1 2-16,-1 3-1 15,-4-1 6-15,6 3-5 16,-4 1 4-16,-3 1-5 16,-1 0 2-16,-5 2-2 15,-4-2-1-15,-4 4-1 16,-3 1-3-16,0 3 5 0,0 5 0 16,0 3 1-1,-7 3 1-15,1 6-2 0,-6 4-4 16,-3 5 4-16,-3 2 4 15,-9 4-3-15,-7 1-1 16,-11 1-1-16,-6-1 1 16,-7-1-2-16,-9-2-1 15,-1-5-3-15,-7-4 6 16,-13-7-3-16,-15-12-3 16,-12-12 6-16,-9-7-1 15,-7-3 1-15,3-16-10 16,-1 4-41-16,7 1-72 0,12 3-165 15,14 1-544 1</inkml:trace>
  <inkml:trace contextRef="#ctx0" brushRef="#br0" timeOffset="-194187.67">8215 9585 889 0,'0'0'73'15,"0"0"12"-15,0-71 83 16,11 52-35-16,8 5-54 16,2 0-31-16,3 2-16 15,1-1-8-15,0-1 5 0,2-3 4 16,0 5 20-16,7-4-26 15,5 3-22-15,5 4-3 16,6 1-1-16,7 5 5 16,1 3 4-16,0 0-4 15,0 0 0-15,-7 0 3 16,-2 1-2-16,-2 9-6 16,-3 6 1-16,1 7 0 15,3 10-1-15,-3 6 2 16,-2 7 0-16,-4 3 3 15,-14 3-2-15,-3-3-8 16,-13-3 0-16,-7 0 4 16,-2-6 0-16,-2 7-3 15,-18 6 2-15,-7 5-1 0,-6-2 2 16,-9-2-1-16,-7-7-6 16,-11-8 5-16,-7-12 1 15,-6-15-8-15,-6-12 3 16,0-10-10-16,-8-24-7 15,-5-9-2-15,-6-6 11 16,4-5 7-16,8-2 1 16,18 1 1-16,18-1 0 15,19 2 5-15,16-4 4 16,12-5-3-16,3-5-1 16,15-10-24-16,18-1-55 0,9 1-59 15,7 10-47 1,5 16-148-16,-2 18-154 15</inkml:trace>
  <inkml:trace contextRef="#ctx0" brushRef="#br0" timeOffset="-193295.28">7353 11708 794 0,'0'0'142'16,"0"0"-131"-16,0 0 104 15,0 0 59-15,0 0-15 0,0 0-33 16,27-58-25-16,27 54-13 15,19-2-16-15,25-2-3 16,30-3-26 0,23-6-2-16,28-5-10 0,12 0 7 15,8-1 2-15,-1 3-37 16,-10 0-3-16,-9 6 0 16,-18 2 0-16,-18 4 0 15,-22 1 0-15,-29 2 0 16,-29 4 0-16,-27-1-11 15,-29 2-77-15,-11 0-155 16,-35 0-252-16</inkml:trace>
  <inkml:trace contextRef="#ctx0" brushRef="#br0" timeOffset="-192461.99">9550 12293 857 0,'0'0'92'15,"0"0"58"-15,0 0 66 16,0 0-13-16,0 0-53 0,0 0-47 16,100-15-37-16,-46 10-23 15,5 1-23-15,1 0-20 16,1 0-19 0,-11 0-35-16,-16-1-78 0,-15-1-79 15,-14-5-174-15,-5-1-573 16</inkml:trace>
  <inkml:trace contextRef="#ctx0" brushRef="#br0" timeOffset="-192316.63">9774 12165 920 0,'0'0'611'16,"0"0"-520"-16,0 0 35 0,0 0-72 16,112-31-41-1,-78 28-13-15,0 1-80 16,-1-1-116-16,3-1-154 0,3 0-676 15</inkml:trace>
  <inkml:trace contextRef="#ctx0" brushRef="#br0" timeOffset="-190450.95">13722 10291 505 0,'0'0'117'0,"0"0"83"0,0 0-13 16,8-75-9-16,8 49-76 16,8-5-19-16,7-1-26 15,9 0-2-15,14-1-15 16,12 2-17-16,17 0-15 16,17 4-8-16,15 10 1 15,15 8-1-15,7 7 0 16,-6 2 5-16,-11 6-3 15,-19 15-2-15,-22 4 7 16,-18 4-3-16,-20 10 2 16,-16 11-3-16,-18 11-6 15,-7 16 2-15,-18 13-3 16,-29 9-1-16,-19 2-5 0,-19-1 4 16,-18-13 4-16,-18-12 2 15,-13-15 1-15,-8-17-1 16,-2-23-2-16,5-20-1 15,9-11 3-15,11-31 0 16,17-11 1-16,17-8 2 16,18-2-3-16,18-1 0 15,21 0 1-15,14 2 1 16,14 4-2-16,0 9-2 16,23 9-11-16,14 10-51 0,3 13-52 15,5 5-80-15,3 11-102 16,-2 1-123-16</inkml:trace>
  <inkml:trace contextRef="#ctx0" brushRef="#br0" timeOffset="-186311.64">12948 2724 719 0,'0'0'160'0,"0"0"-99"16,0 0 154-16,0 0-35 15,0 0-58-15,0 0-32 16,0 0-42-16,72-10-3 15,-23 10-2-15,6 2 11 16,15 6-11-16,12 0-18 0,11 0-2 16,11-2-8-1,11 0-1-15,4-3 5 0,12-1 4 16,4-2 6-16,0 0 9 16,-3 0-8-16,-4 0-14 15,-4 0 19-15,-9-8-35 16,-14-3 0-16,-17 0 0 15,-19 3 0-15,-14 1 0 16,-8 1 0-16,-9-1 0 16,-2 2 0-16,-3 0 0 15,3 1 0-15,2 3 0 16,1 1 0-16,-3 0 0 0,-6 0 0 16,-11 0-27-1,-10 0-40-15,-5-7-144 0,-14-10-218 16,-18-8-508-16</inkml:trace>
  <inkml:trace contextRef="#ctx0" brushRef="#br0" timeOffset="-184985.01">14165 3023 870 0,'0'0'16'0,"0"0"1"15,0 0 126-15,0 0-41 16,0 0-77-16,0 0 8 16,20-8 38-16,-7 8 10 15,8 15-28-15,4 3 20 16,4 3 7-16,-6 3-21 16,-2 1-6-16,-7 3-21 0,-5 6-18 15,-2 7-1-15,-6 7-1 16,-1 6-7-16,-3 7 0 15,-19 6-1-15,-8 5-4 16,-13 9 0-16,-12 2 0 16,-21 4-5-16,-14-1 5 15,-13-3 0-15,-13-5-1 16,-5-4-1-16,-4-9-3 16,-2-9-2-16,11-12-4 15,16-12 7-15,27-8-2 16,31-10 4-16,21-5 1 15,17-6 2-15,4-3 17 16,0 0 45-16,0 0 19 16,0 3-21-16,1-3-34 15,4 0-21-15,-1 1-6 0,-4 0-37 16,0-1-109-16,0 0-207 16,0 0-483-16</inkml:trace>
  <inkml:trace contextRef="#ctx0" brushRef="#br0" timeOffset="-179672.52">13637 2868 602 0,'0'0'381'16,"0"0"-363"-16,0 0 125 15,0 0-27-15,0 0-46 16,84-18-19-16,-78 18-14 15,0 0 11-15,1 0-19 16,-3 0 1-16,1 0-2 16,-2 5 1-16,0 6-12 0,0 3-9 15,-1 6-1-15,-2 4 3 16,0 5-4-16,0 6-6 16,-11 8 1-1,-8 6 2-15,-4 6 0 0,-4 5-3 16,-3 0 2-16,-4 2-1 15,-9 1-1-15,-5-4 2 16,-16 2 0-16,-9-1 0 16,-12 1-2-16,-6 3 0 15,-6 1-1-15,-3-4-1 16,-1-2 2-16,-2-5 0 16,1-8 0-16,0-7 0 15,0-6 1-15,3-8-1 16,1-7 3-16,1-4-3 0,0-4 6 15,5-5-5-15,4-1 5 16,4-1-4-16,7 2 10 16,-2-1 8-16,5 3-1 15,7 2-13-15,2 1 0 16,9 1 3-16,0 2-3 16,2 0-2-16,4 1 2 15,3 0-1-15,3 3 1 16,3 0-1-16,5 2 7 15,5 3 3-15,4-2-3 16,3 0 6-16,4 3 2 16,0-4-5-16,5 0-7 15,3-2-3-15,-1-4-4 0,4-4 1 16,1-3-1-16,5-2 1 16,2-2-2-16,1-2 0 15,0 0 2-15,0 0 0 16,0 0-4-16,1-14-1 15,10-6-138-15,2-8-120 16,-1-2-392-16</inkml:trace>
  <inkml:trace contextRef="#ctx0" brushRef="#br0" timeOffset="-179183.73">9043 4345 1221 0,'0'0'206'0,"0"0"-134"16,0 0 107-16,0 0-51 15,0 0-70-15,0 0-35 16,40 50-2-16,-10-18-15 16,0-3-5-16,1 1-1 15,-1-4-1-15,-3-2-55 16,0-7-69-16,-3-11-104 0,-8-6-114 15,-4-16-548-15</inkml:trace>
  <inkml:trace contextRef="#ctx0" brushRef="#br0" timeOffset="-179021.34">9197 4215 546 0,'0'0'755'15,"0"0"-689"-15,0 0 90 16,0 0-63-16,0 0-89 15,0 0-4-15,98 52-21 16,-71-18-40-16,4 0-59 16,-1-3-68-16,0-6-137 15,4-4-215-15</inkml:trace>
  <inkml:trace contextRef="#ctx0" brushRef="#br0" timeOffset="-178730.28">9680 4395 610 0,'0'0'703'0,"0"0"-636"15,0 0 65-15,0 0-2 0,0 0-49 16,0 0-47-16,6 25-17 15,-6 5-1-15,-8 8 6 16,-3 7-19-16,-1 1 5 16,1 2-8-16,2-4 0 15,5-2-25-15,2-6-82 16,2-5-50-16,0-11-58 16,0-10-138-16,15-10-365 15</inkml:trace>
  <inkml:trace contextRef="#ctx0" brushRef="#br0" timeOffset="-178197.14">9840 4761 868 0,'0'0'33'0,"0"0"48"15,0 0 115-15,0 0-100 16,0 0-45-16,0 0 21 16,0 14 35-16,0-26-1 15,1-8-26-15,4-6-50 16,3-3 0-16,0 0 3 16,1-2-15-16,-1-1 3 0,0 6-6 15,0-1-7-15,-1 8 3 16,-2 4-2-16,0 7-4 15,0 4-2-15,-5 4 0 16,3 0-3-16,0 0-6 16,5 10-6-16,5 12-1 15,2 8 2-15,6 4 1 16,-2 0 4-16,4-2 6 16,-1-3 0-16,-1-4 1 15,-5-4-1-15,-1-4 3 16,-6-9 6-16,-4-1 0 15,-1-7 4-15,-1 0 12 16,6-5 23-16,0-10-19 16,0-7-16-16,0 0-6 0,3-4-3 15,-2-1-3-15,0-1-1 16,1 3-6-16,1 2-28 16,6 6-44-16,0 4-89 15,9 11-116-15,1 2-165 16,2 1-421-16</inkml:trace>
  <inkml:trace contextRef="#ctx0" brushRef="#br0" timeOffset="-178003.14">10481 4652 1297 0,'0'0'77'0,"0"0"24"15,0 0-2-15,0 0-44 0,0 0-48 16,0 0-5-16,12 80 2 15,-24-46-2-15,-3 7-1 16,-1 2-1-16,4 2 0 16,0-4-43-16,7-6-72 15,4-8-102-15,1-10-132 16,0-12-279-16</inkml:trace>
  <inkml:trace contextRef="#ctx0" brushRef="#br0" timeOffset="-177795.28">10339 4586 531 0,'0'0'494'15,"0"0"-376"-15,0 0 93 0,0 0-71 16,0 0-71-16,87-16-47 16,-50 28-10-16,-4-1-9 15,-3 2-3-15,-8-3-9 16,-1-5-23-16,-3-3-74 15,-3-2-106-15,3 0-223 16</inkml:trace>
  <inkml:trace contextRef="#ctx0" brushRef="#br0" timeOffset="-177605.26">10612 4428 1306 0,'0'0'92'0,"0"0"-55"0,0 0 82 16,0 0-69-16,0 0-50 15,0 0 0-15,3 76-17 16,-3-42-47-16,0-2-55 16,11-3-118-16,11-8-227 15</inkml:trace>
  <inkml:trace contextRef="#ctx0" brushRef="#br0" timeOffset="-177446.94">10869 4448 991 0,'0'0'213'15,"0"0"-169"-15,0 0 148 0,0 0-41 16,0 0-122-16,0 0-27 16,28 25-4-16,-26 22 0 15,-2 5-23-15,0 1-68 16,0-3-123-16,1-9-230 15</inkml:trace>
  <inkml:trace contextRef="#ctx0" brushRef="#br0" timeOffset="-174986.87">8619 11855 569 0,'0'0'109'0,"0"0"-48"15,0 0 91-15,0 0-26 16,0 0-13-16,0 0-15 16,-7-2 25-16,7 2-16 0,0 0-11 15,0 7-24-15,0 8-14 16,0 3-26-16,1 3-15 15,4 2-10-15,-2 4-6 16,3-2-1-16,-1 1 0 16,2-2-28-16,0-4-48 15,4-7-62-15,2-9-123 16,2-4-115-16,0-8-236 16</inkml:trace>
  <inkml:trace contextRef="#ctx0" brushRef="#br0" timeOffset="-174806.23">8731 11729 990 0,'0'0'200'0,"0"0"-87"15,0 0-11 1,0 0-46-16,0 0-44 0,0 0-12 16,28 29 0-16,-26-2 0 15,1-4-5-15,3 0-13 16,0-1-63-16,0-3-107 15,4-2-154-15,1-6-133 16</inkml:trace>
  <inkml:trace contextRef="#ctx0" brushRef="#br0" timeOffset="-174354.09">9006 11898 733 0,'0'0'195'0,"0"0"-8"16,0 0-30-16,0 0-17 16,0 0-57-16,0 0-18 15,0-11-14-15,0 22-31 16,0 12-13-16,0 6-3 15,1 8 4-15,-1 2-5 16,0 3-3-16,0-3 0 16,0-3-3-16,0-4-5 15,0-3-40-15,0-5-35 16,0-5-70-16,0-2-25 16,5-9-124-16,1-4-102 15</inkml:trace>
  <inkml:trace contextRef="#ctx0" brushRef="#br0" timeOffset="-173818.27">9228 12339 754 0,'0'0'114'0,"0"0"-39"16,0 0 86-16,0 0-35 0,0 0-70 16,0 0-29-16,3-60 3 15,-6 32-14-15,3-5-13 16,0-6 8-16,0 0-6 16,3-3 1-16,5 6 2 15,0 2-8-15,0 7 10 16,-1 9-3-16,-1 7-5 15,-1 6 10-15,2 5 5 16,-1 0-11-16,2 8-6 16,3 11 1-16,0 9-1 15,1 1 1-15,3 5-1 0,0-1-2 16,1 0 2 0,1-2 1-16,2-3 0 0,-1-5 1 15,-3-6 0 1,-3-7 7-16,1-8 16 15,-2-2 35-15,-1-1 7 0,-3-19 7 16,4-7-47-16,1-7 6 16,1-6-11-16,5-4-11 15,-1-4-4-15,0 0-7 16,0 1-3-16,-4 8-28 16,-4 5-76-16,2 9-9 15,-4 13-43-15,7 9-80 16,3 3-117-16,3 6-314 15</inkml:trace>
  <inkml:trace contextRef="#ctx0" brushRef="#br0" timeOffset="-173552.61">9890 11980 390 0,'0'0'763'0,"0"0"-676"15,0 0-15-15,0 0 50 16,0 0-44-16,0 0-35 16,24 1-30-16,-24 23 15 15,0 8-5-15,0 6-10 16,-9 9-4-16,-6 4-7 16,-1 4 0-16,1 3-2 15,0-7-6-15,0-8-29 0,5-11-60 16,-1-16-97-16,4-11-22 15,1-5-61-15,4-7-19 16</inkml:trace>
  <inkml:trace contextRef="#ctx0" brushRef="#br0" timeOffset="-173315.33">9681 12012 744 0,'0'0'299'15,"0"0"-92"-15,0 0-41 16,0 0-16-16,93-36-39 16,-54 36-12-16,4 0-45 0,2 0-24 15,2 0-19 1,-3 4-7-16,-1-1-1 0,-4 1-3 16,0-2-13-16,-2-1-23 15,1-1-57-15,0 0-90 16,1 0-75-16,-3-3-131 15,-5-5-84-15</inkml:trace>
  <inkml:trace contextRef="#ctx0" brushRef="#br0" timeOffset="-173091.58">10296 11812 1059 0,'0'0'168'0,"0"0"-66"15,0 0 18-15,0 0-29 16,0 0-44-16,0 0-41 16,9 67-6-16,-9-27 1 15,-6 0-1-15,0-1 0 16,0 0-18-16,4-5-60 16,2-7-90-16,0-7-26 15,2-12-92-15,13-8-140 16</inkml:trace>
  <inkml:trace contextRef="#ctx0" brushRef="#br0" timeOffset="-172938.18">10442 11905 824 0,'0'0'180'15,"0"0"-39"-15,0 0-69 0,0 0-39 16,0 0-27-16,44 82-3 16,-44-21 2-16,0 5-3 15,0 0-2-15,-8-2-3 16,-10-6-7-16,-7-10-161 15,-2-15-331-15</inkml:trace>
  <inkml:trace contextRef="#ctx0" brushRef="#br0" timeOffset="-172051.39">8163 11520 800 0,'0'0'78'15,"0"0"66"-15,0 0 44 16,0 0-63-16,83-34-50 15,-30 31 10-15,15 0-16 16,7 1-35-16,4 0-16 16,3-2-9-16,3-1 4 15,5-1-2-15,4-1-6 16,7 0 0-16,6 2 1 16,7-2 1-16,6 6 0 0,6 1 4 15,-1 0 14 1,2 9-6-16,-3 8-1 0,-8-1 1 15,-1 5-5-15,-5 1-9 16,-2 2 9-16,-1 5-2 16,-4 4-6-16,-4 1-4 15,-13-1 0-15,-6 0 1 16,-14-1-1-16,-15-1 0 16,-17-2-4-16,-13 0 0 15,-8 5-2-15,-10 2 0 16,-3 3 1-16,0 7 0 15,-16 5 3-15,-5 2 0 0,-12 5-1 16,-11 0 0 0,-10 3-3-16,-9 2-1 0,-7 1-1 15,-5 0 0-15,-10-1-5 16,-7-3-1-16,-15-7-15 16,-14-8 1-16,-15-12-13 15,-21-11 5-15,-20-16 11 16,-20-6 9-16,-10-11 3 15,1-25-6-15,12-13-18 16,24-14 22-16,21-12 13 16,16-5 5-16,21-8 2 15,15-2 6-15,20-2 1 16,26 0 0-16,24-3-13 16,24 3-1-16,5-5 2 15,33 6 1-15,16 5-3 0,12 11-19 16,13 6-71-16,0 8-142 15,0 5-210-15</inkml:trace>
  <inkml:trace contextRef="#ctx0" brushRef="#br0" timeOffset="-161622.28">5317 14797 556 0,'0'0'868'0,"0"0"-825"16,0 0 5-16,0 0 79 15,0 0-25-15,0 0-49 16,0 0-23-16,0 0-19 16,-34 8-6-16,31-8-5 15,1 0-1-15,2 0 1 16,0 0 2-16,0 0 6 15,0 0-7-15,0 0 3 16,0 0 9-16,0 0 54 16,14 0 21-16,19 0-66 0,19 0-22 15,22 0 0 1,22 0 0-16,23 4 0 0,9 3 0 16,10 1 0-16,-1-2 0 15,-7 3 0-15,-3 1 0 16,-11-5 0-16,-12 2 0 15,-16-4 0-15,-25-1 0 16,-20-1 0-16,-15-1 0 16,-8 2 0-16,-5 1-80 15,1 0-260-15,2 2-367 16</inkml:trace>
  <inkml:trace contextRef="#ctx0" brushRef="#br0" timeOffset="-149528.18">2773 9953 1061 0,'0'0'148'0,"0"0"-41"15,0 0 79-15,0 0 4 16,0 0-60-16,20 73-38 16,-2-42-32-16,3 1-8 15,3 5-31-15,6-2-21 16,-5-3 0-16,-4-7 0 16,-6-7 0-16,-6-8 0 15,-3-5 0-15,-3-5 0 16,1 0 0-16,5-12 0 15,6-22 0-15,8-20 0 16,5-26 0-16,5-33 0 16,7-35 0-16,8-40 0 0,7-25 0 15,18-10 0-15,11 3 0 16,5 24 0-16,5 25 0 16,-3 25 0-16,-9 28 0 15,-9 26 0-15,-19 23 0 16,-18 27 0-16,-20 17 0 15,-13 22 0-15,-3 10-9 16,-25 36-390-16,-5 27 32 16,-3 14-460-16</inkml:trace>
  <inkml:trace contextRef="#ctx0" brushRef="#br0" timeOffset="-149059.18">2958 9194 1001 0,'0'0'278'16,"0"0"-199"-16,0 0 69 16,0 0-6-16,0 0 33 15,0 0-57-15,-25 5-60 16,25-5-18-16,0 0-32 15,0 2-8-15,5 5 0 16,7 3 0-16,7 4 0 0,5 8 0 16,2 5 0-1,8 9 0-15,3 12 0 0,5 9 0 16,16 12 0-16,11 4 0 16,13 9 0-16,6 3 0 15,0-5 0-15,-15-8 0 16,-10-19 0-16,-19-17 0 15,-20-18 0-15,-12-14 0 16,-1-4 0-16,2-13 0 16,5-32 0-16,16-25 0 15,11-29 0-15,7-32 0 16,17-24 0-16,11-15 0 16,14-6 0-16,9 14 0 15,12 22 0-15,12 25 0 0,4 29 0 16,3 29 0-16,-7 27-165 15,-3 22-599-15</inkml:trace>
  <inkml:trace contextRef="#ctx0" brushRef="#br0" timeOffset="-33345.99">3909 9578 280 0,'0'0'91'16,"64"-134"-20"-16,-22 70-11 15,7 3-4-15,5 8 14 0,7 7 20 16,3 3-25-16,0 3-2 16,5-1-12-16,-2 4-8 15,3 2-10-15,2 4 8 16,-8 4-2-16,0 5-11 16,-6 3-10-16,-1 2-6 15,1 4-5-15,-1 2-3 16,1 2-1-16,1 0-1 15,1 0-2-15,3 0 2 16,4 3-2-16,5 2 0 16,-1 2 0-16,1 2 0 15,-8 0 0-15,-3 3-1 16,-1 8-1-16,1 2 1 0,8-1-3 16,2 4-3-1,5-1-4-15,2 4 9 0,1 3-5 16,4 3 3-16,1 1 4 15,-4 5-2-15,-5 2 2 16,-3-2 0-16,-7-1 0 16,-5-1 5-16,-9 4-5 15,-5 2-2-15,-15 3 2 16,-4 7 0-16,-14 3 0 16,-8 6-7-16,-5 5 6 15,0 3-2-15,-14 12-1 16,-8 8 2-16,-6 8-6 15,-7 9-2-15,-12-2 4 16,-7-1 0-16,-16-6 4 16,-11-5-2-16,-14-8-7 0,-17-9-15 15,-18-19-35-15,-26-18-37 16,-19-26-12-16,-17-10 57 16,-7-31-38-16,3-15-34 15,9-5-82-15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1-11T18:40:10.39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7132 13724 1192 0,'0'0'308'0,"0"0"-280"16,105-14 42-16,-31 14 71 16,19 0-67-16,17 0-2 15,24 0-10-15,17 0-11 16,28 0-2-16,14 0-49 0,11 0 0 16,6 11 0-1,-8-2 0-15,-13 5 0 0,-28-4 0 16,-37-2 0-16,-41-4 0 15,-39-4 0-15,-28 0 0 16,-16-2 0-16,-24-15 0 16,-25-3-222-16,-15 0-205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1-11T18:32:07.7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2955 4411 1303 0,'0'0'79'0,"0"0"56"0,0 0 53 16,0 0-70-16,0 0-47 16,0 0-6-16,0 0 17 15,0 0-76-15,11 14-6 16,-9-14 0-16,2-1 0 16,4-18 0-16,1-15 0 15,6-12 0-15,-5-17 0 16,2-12 0-16,-3-6 0 15,0-4 0-15,1-1 0 16,-4 3 0-16,2-1 0 16,-2 9 0-16,4 6 0 15,1 5 0-15,-1 7 0 16,3 7 0-16,-5 9 0 0,1 10 0 16,-3 10 0-16,-3 8 0 15,0 7 0-15,-3 6 0 16,0 0 0-16,0 0 0 15,0 0 0-15,0 0 0 16,0 0 0-16,0 0 0 16,0 11 0-16,0 7 0 15,-9 6-174-15,0-1-145 16,3-1-85-16,1-2-611 16</inkml:trace>
  <inkml:trace contextRef="#ctx0" brushRef="#br0" timeOffset="416.47">2720 3655 1101 0,'0'0'65'0,"0"0"105"15,0 0 18-15,0 0-42 16,0 0-45-16,0 0-9 15,0-3-19-15,0-8 14 16,8-5-63-16,12-5-24 0,3-5 0 16,7-2 0-1,11-5 0-15,1 1 0 0,6 3 0 16,-3 4 0-16,-3 7 0 16,-4 6 0-16,-5 9 0 15,0 3 0-15,0 7 0 16,0 18 0-16,-2 13 0 15,2 6 0-15,-3 6 0 16,-5-3 0-16,0-4 0 16,-5-5 0-16,-2-10 0 15,-5-9 0-15,-1-11 0 16,-6-6 0-16,3-2 0 16,3 0 0-16,-2-5-58 15,1-10-108-15,8-5-165 0,2-3-479 16</inkml:trace>
  <inkml:trace contextRef="#ctx0" brushRef="#br0" timeOffset="12704.53">4949 4378 1066 0,'0'0'82'15,"0"0"27"-15,0 0 82 16,0 0-59-16,0 0-62 16,0 0-6-16,0 0 28 15,3-1-17-15,-3-17-2 16,-5-11-10-16,1-10-33 0,-1-11-30 16,-2-14 0-16,4-8 0 15,0-5 0-15,-3-5 0 16,-2 5 0-1,1 1 0-15,-2 7 0 0,3 8 0 16,0 12 0-16,6 8 0 16,0 10 0-16,0 6 0 15,0 6 0-15,3 6 0 16,0 8 0-16,2 1 0 16,-2 4 0-16,-3 0 0 15,0 0 0-15,1 0 0 16,2 0 0-16,3 7 0 15,1 2-155-15,-1 4-167 16,-1-5-202-16</inkml:trace>
  <inkml:trace contextRef="#ctx0" brushRef="#br0" timeOffset="13057.73">4586 3713 1212 0,'0'0'244'16,"0"0"-160"-16,0 0 144 0,30-72-110 15,-9 40-53-15,0-4-8 16,4-3-18-16,-1 0-39 15,0 7 0-15,-6 6 0 16,3 11 0-16,-5 7 0 16,2 8 0-16,7 2 0 15,8 27 0-15,10 9 0 16,2 5 0-16,-3 6 0 16,-5-3 0-16,-7 0 0 15,-9-3-76-15,-5-7-76 16,-8-8-128-16,-5-11-176 15</inkml:trace>
  <inkml:trace contextRef="#ctx0" brushRef="#br0" timeOffset="14396.44">4635 2481 903 0,'0'0'100'0,"0"0"-3"16,0 0 60-16,0 0-11 0,-4-77-42 15,4 62-40 1,0-2 12-16,6 3-18 0,19-1-30 16,11 3-7-16,12 3-16 15,10 1-5-15,8 5 2 16,2 0-2-16,-4 3 2 15,-9 0 0-15,-8 0 2 16,-8 0-3 0,-2 8-1-16,-6 3-1 0,3 6-4 15,-2 5 5-15,-4 6-2 16,3 8 0-16,-5 7-1 16,-4 11 2-16,-1 11 1 15,-5 6 0-15,-8 9 0 16,-5 4 0-16,-3 6-3 15,0 2 2-15,-12 2 1 0,-12-2-1 16,-7-5 1 0,-11-5 1-16,-7-7 0 0,-11-12-1 15,0-12-1 1,-2-12 1-16,-1-15 2 0,5-11 3 16,1-11-3-16,5-2 2 15,3-25-3-15,3-13 5 16,2-13 0-1,1-12-2-15,4-10-3 0,8-4 4 16,6-6-4-16,13 1 0 16,6 3-1-16,6 4 0 15,7 9-2-15,11 10-22 16,8 9-63-16,0 12-65 16,3 11-61-16,-1 11-260 0</inkml:trace>
  <inkml:trace contextRef="#ctx0" brushRef="#br0" timeOffset="17469.66">3323 5871 662 0,'0'0'175'16,"0"0"-120"-16,0 0 70 15,0 0 45-15,0 0-97 0,0 0 45 16,-6 0-27 0,6 0-13-16,0 0 23 0,0 0-37 15,0 0 6-15,16 0-28 16,1 0-40-16,8 0 6 15,-1 0-4-15,6 0 7 16,-2 0-2-16,3 0 1 16,-1 0 2-16,0 0-4 15,3 0 6-15,1 0-4 16,1 0-1-16,-1 0 1 16,3 0-4-16,2 0-1 15,1 0 1-15,6 0-1 16,1 1 3-16,5 1-4 15,0-1-3-15,-1 2 1 0,1 0 2 16,-3-1-2-16,-1-1 4 16,-5-1-1-16,2 0 6 15,1 0-10-15,2 0 6 16,10 0 3-16,3 0-2 16,2 2-7-16,1 3 0 15,-6-2 1-15,-6 1-4 16,-4 1 1-16,-6-5 1 15,0 2 0-15,1-2 3 16,0 0 4-16,6 0-6 16,5 0 4-16,3 0 0 15,4 0-5-15,0 0 3 16,-4 0-3-16,-2 0 0 0,-3 0 0 16,-7 3 0-1,4 0 0-15,0-2 0 0,2 2 0 16,6-1 0-16,4-2 0 15,3 0 0-15,-1 0 0 16,-8 3 0-16,-6-3 0 16,-9 5 0-16,-2-1 0 15,0 1 0-15,0 2 0 16,-1-2 0-16,0 0 0 16,-1 0 0-16,1-2 0 15,1-1 0-15,-1-2 0 16,0 0 0-16,2 0 0 15,-5 0 0-15,-4 0 0 0,1 0 0 16,-4 0 0-16,0 0 0 16,-1 0 0-16,2 0 0 15,0 0 0-15,1-5 0 16,-1-2 0-16,3 2 0 16,-1-2 0-16,-2 1 0 15,1 0 0-15,-1 1 0 16,-1 2 0-16,-3-2 0 15,-3 1 0-15,-2-1 0 16,-1 2 0-16,-2 0 0 16,-1 0 0-16,0 0 0 15,0 0 0-15,-3 1 0 0,-3 0 0 16,-4 1 0-16,0-1 0 16,-3 2 0-16,-2 0 0 15,0 0 0-15,0 0 0 16,0 0 0-16,0 0 0 15,0 0 0-15,-21 5 0 16,-10 1-137-16,-14-4-180 16,-1-2-301-16</inkml:trace>
  <inkml:trace contextRef="#ctx0" brushRef="#br0" timeOffset="21287.86">5884 8821 455 0,'0'0'69'0,"0"0"6"16,0 0 23-16,0 0-17 15,0 0-16-15,0 0-35 16,95-14-10-16,-71 14-8 16,3-3 10-16,4 1 15 15,4 1 4-15,5 1-12 16,3 0-21-16,2 0-8 0,7 0 0 16,2 0-1-16,1 0 0 15,5 0 1-15,-2 0 1 16,3 0-1-16,-1 0 2 15,-2 4 3-15,3-1-3 16,0 3 1-16,2-1 10 16,10 2-3-16,3 2-6 15,3-1-4-15,0-1 0 16,0 3 0-16,3-3 0 16,0 1 1-16,5 0-1 15,-1-2 0-15,1-1 1 16,4-2 0-16,-2-2-1 15,1-1 0-15,2 0 2 16,1 0-2-16,4 0 1 0,1 0 0 16,2 0-1-16,0 0 2 15,0 0-5-15,4-3 3 16,-1-1 0-16,2 2 0 16,-1-3 0-16,-1 2 1 15,1 0 0-15,-1 0-1 16,3 0 0-16,-3 0 0 15,-1 0 0-15,-1-2 0 16,-4 1 0-16,3-3-3 16,6 0 3-16,-3-1 0 15,4-1-9-15,-4 2-5 16,-1-1 5-16,-1 4-27 0,-3-2 16 16,2-1 9-16,-1 5 10 15,-1-1-5-15,-1 2 4 16,-1-2-11-16,2 0-11 15,-1 1 19-15,4-4-34 16,-1 0-11-16,0 3-3 16,3-4-30-16,2 5-6 15,0-3 71-15,0 4 0 16,1 0-12-16,-6 1 21 16,-2 0-3-16,2 0-24 15,3 0-78-15,-1 0-129 16</inkml:trace>
  <inkml:trace contextRef="#ctx0" brushRef="#br0" timeOffset="23742.65">5424 11486 371 0,'0'0'173'0,"0"0"-125"0,0 0 47 16,-86-35 29-16,68 31-24 15,6 0 17-15,-1 3-61 16,5 1 22-16,4 0-11 15,1 0 14-15,3 0 6 16,0-3 1-16,0 3 10 16,15 0 7-16,23 0-48 15,12 0-34-15,8 5-6 16,6 2 0-16,-1-2 0 16,-5 3-3-16,-3-3 4 15,-7-1-4-15,-11-1-6 16,-9-3-8-16,-14 0-2 0,-4 0 2 15,-8 0 0-15,-2 0-5 16,-9 0-35-16,-15 0-1 16,-16 0 10-16,-2 0-33 15,0 0 1-15,8 0 16 16,14 0 6-16,10 0 16 16,10 0 15-16,16 0 10 15,22 4 3-15,11 6 3 16,0 1 18-16,-4-2 1 15,-11 0-13-15,-7-2-4 16,-9-3-6-16,-8-1 2 16,-5-2-4-16,-5 2-3 15,0-1-68-15,-2-2-117 16,-14 0-207-16</inkml:trace>
  <inkml:trace contextRef="#ctx0" brushRef="#br0" timeOffset="25209">5620 14634 757 0,'0'0'40'15,"0"0"-2"-15,0 0 88 16,0 0-28-16,94 0-27 0,-69 0-17 16,-1 0-16-16,4 0-7 15,2 0 11-15,3 0-10 16,6 4-19-16,7 0-9 15,2-1 7-15,10 0-10 16,2 0 3-16,4-2 0 16,3 1 10-16,1-2 3 15,0 0 5-15,0 0 1 16,5 0 11-16,2 0-9 16,8-4 0-16,2-1-6 15,6-2-3-15,3 2 4 16,3 2-5-16,-6 1 8 0,-4 0-4 15,-6-1 4-15,-4 1-14 16,5-1 4-16,-3-2 1 16,5 1-3-16,2-1 6 15,2 2-5-15,3 0-4 16,0 1 1-16,3 1 8 16,-5 1-13-16,1 0 7 15,-9-2 1-15,-4 1-6 16,-5 0 2-16,1-3-7 15,3 0 4-15,4 0 3 16,7 0 3-16,1-1-7 16,4-2 9-16,5 2-6 15,0-2 2-15,3-1-7 0,3 2 8 16,0-2-1 0,-1 5 2-16,-1 0-5 0,-3 0-5 15,1 2 0-15,10-1 3 16,2-3-1-16,6 2 6 15,4 0-3-15,1 0 3 16,2 2 0-16,-3 1 0 16,-6 0 7-16,-5 0-13 15,-7 0-1-15,-2 0 3 16,-1 0 2-16,2 0-1 16,-1 0 5-16,0 0-1 15,3 0-2-15,-2 0 5 0,3 0-4 16,0 1-9-1,-3 2 0-15,-5 0 0 0,-10 0 0 16,-10 1 0 0,-8-1 0-16,-8-2 0 0,-9-1 0 15,-9 0 0-15,-10 0 0 16,-8 0 0-16,-9 0 0 16,-6 0 0-16,-7 0 0 15,-2 0 0-15,-1 0-35 16,0 6-80-16,0 2-115 15,-13 3 48-15,-4 2-106 16,3-1-120-16,6 0-283 16</inkml:trace>
  <inkml:trace contextRef="#ctx0" brushRef="#br0" timeOffset="28630.12">5350 11269 596 0,'0'0'104'0,"0"0"-50"16,0 0 67-16,0 0 66 15,-63-80-80-15,51 59-3 16,-1-1-18-16,4-1-12 16,3-2-10-16,6 0 3 15,0-1-11-15,0-3 1 16,17 5-6-16,2-1-6 16,3 3-9-16,6 3-17 15,-1 0 0-15,-1 4-10 16,-1 3 0-16,-1 1-4 15,3 0 0-15,-2 2-5 16,5 0 1-16,1 0 2 16,2 2-3-16,1 0 0 15,1 1 0-15,-2 3 0 16,-2-2 0-16,-3 3 1 0,1 2-1 16,-3 0-4-16,1 0 1 15,0 2-3-15,-2 9 1 16,1 2 5-16,2 1-1 15,-2-1-5-15,-3-1 3 16,-9 0 1-16,2 0-1 16,-5 2 1-16,-3 3-8 15,0 4 0-15,-2 3 10 16,2 3 0-16,-1 5-6 16,0 1 6-16,-1 3 0 15,0 2 0-15,2 0-1 16,2 4 2-16,-1 1-3 0,-4 1 1 15,-4-1-2-15,-1-1 0 16,0-1 2-16,-13 0-1 16,-10 0-3-16,-8 0-10 15,-5-2 8-15,-13-6-2 16,-12-5-8-16,-9-9 11 16,-11-7 4-16,-4-11-7 15,3-1-5-15,-1-25-6 16,5-14 0-16,8-14 2 15,15-5 5-15,16-4 9 16,20-4 3-16,14-3 1 16,5-6-1-16,13-4-11 15,14-1-80-15,3 7-89 16,6 9-87-16,1 14-122 16</inkml:trace>
  <inkml:trace contextRef="#ctx0" brushRef="#br0" timeOffset="31172.21">4723 2383 739 0,'0'0'133'0,"0"0"-20"0,0 0 89 16,0 0-68-16,80-86-50 16,-66 66-13-16,-2 3-6 15,3 1-22-15,0-1-19 16,3 5 19-16,3 2-2 15,3 1-26-15,9 6-8 16,4 3-6-16,3 0-2 16,-1 0-1-16,3 14-1 15,-5 6 1-15,-1 7-3 16,1 4 1-16,-4 10-1 16,-2 0 4-16,-7 8-2 0,-6 4-9 15,-8 10 12-15,-5 10-4 16,-5 6-1-1,0 6-1-15,0 2 6 0,-12 5-3 16,-6 0 1-16,-7 5 0 16,-8-4 2-16,-9-2-4 15,-7-11-2-15,-6-8-6 16,-5-11-4-16,-7-20-7 16,0-15 18-16,-2-21-6 15,-4-5 6-15,-3-33 5 16,-4-20 3-16,-1-18-2 15,11-11 7-15,16-10-5 16,20-7 12-16,28-8 1 0,6-4 14 16,33-3 19-16,20 3 1 15,12 5-19-15,8 10-2 16,1 15-22-16,-5 13-7 16,-6 16-9-16,-7 12-8 15,-10 14-62-15,-11 14-50 16,-9 6-141-16,0 6-433 15</inkml:trace>
  <inkml:trace contextRef="#ctx0" brushRef="#br0" timeOffset="34453.68">4428 4651 687 0,'0'0'525'0,"0"0"-409"0,0 0 44 16,0 0 9-16,0 0-52 16,0 0-57-16,0 0-19 15,3 4 0-15,0 21-15 16,0 7 3-16,2 2-21 16,-5 7-3-16,0 2 0 15,0 5-5-15,0-1-3 16,-3-3-21-16,-2-4-42 15,-1-7-65-15,3-8-103 16,3-10-31-16,0-12-226 16</inkml:trace>
  <inkml:trace contextRef="#ctx0" brushRef="#br0" timeOffset="35185.33">4680 4971 809 0,'0'0'189'0,"0"0"-80"16,0 0 57-16,0 0-6 16,0 0-77-16,0 0-26 15,0 2-1-15,0-2 1 16,0 0-1-16,-6-16 2 16,-1-8-5-16,-5-10-17 15,3-8-16-15,1-1 7 16,4 1-12-16,4 4 1 15,0 4 4-15,0 5 7 16,9 3-3-16,0 5-15 16,6 1-9-16,-3 3 0 15,-2 4 0-15,-1 4 0 0,-3 3 0 16,-3 3 0-16,-1 3 0 16,-1 0 0-16,-1 0 0 15,2 0 0-15,-1 0 0 16,-1 0 0-16,3 0 0 15,3 6 0-15,1 8 0 16,4 3 0-16,5 8 0 16,2 0 0-16,3 6 0 15,7 0 0-15,2 6 0 16,0 1 0-16,-3-2 0 16,-6-5 0-16,-6-3 0 15,-6-7 0-15,-5-4 0 0,-2-8 0 16,-2-6 0-1,0-3 0-15,0 0 0 0,0 0 0 16,0-14 0-16,0-13 0 16,0-9 0-16,0-3 0 15,0-1 0-15,0 0-24 16,0-1-30-16,1 2-11 16,8 3-85-16,0 10-68 15,2 9-75-15,2 9-262 16</inkml:trace>
  <inkml:trace contextRef="#ctx0" brushRef="#br0" timeOffset="35695.68">5093 4609 1309 0,'0'0'99'0,"0"0"-13"16,0 0 68-16,0 0-39 15,0 0-111-15,0 0-4 16,39 69 0-16,-51-39 2 16,-3 1 0-16,0 1-3 15,-1-1 2-15,2-3-2 16,3 0-2-16,3-5-3 16,4-8-19-16,2-5-3 15,1-7 2-15,1-3 26 16,0 0 1-16,0-17 23 0,1-10-15 15,11-7 2-15,3 0 11 16,3 0 14-16,4 3 0 16,5 1 23-16,3-1-16 15,7 3-4-15,5 3-7 16,-3 0-10-16,-3 9 9 16,-10 4-31-16,-6 3 0 15,-7 3 0 1,-7 4 0-16,-3 0 0 0,-1 2 0 15,-2 0 0-15,0 0 0 16,0 0 0-16,0 0 0 16,0 0 0-16,0 0 0 15,0 0 0-15,0 0-3 0,0 0-9 16,0 0-4-16,0 0-2 16,0 0-18-16,0 0-33 15,-3 0-32-15,-11 0-53 16,-8 0-13-16,-2-5-106 15,-4-1-233-15</inkml:trace>
  <inkml:trace contextRef="#ctx0" brushRef="#br0" timeOffset="36373.81">4667 4679 193 0,'0'0'438'0,"0"0"-394"0,0 0 85 15,0 0-5-15,0 0-57 16,0 0-36-16,65 4-4 15,-39-4-19-15,8 0 36 16,11 0 21-16,10 0 24 16,6 0 24-16,0 0 6 15,-7 8-23-15,-9 0-3 16,-11 0-21-16,-16 0-40 16,-10 4-18-16,-8 7-14 0,-8 12-17 15,-20 3 17 1,-17 5-14-16,-15-3-6 0,-11-3-25 15,-4-7-21-15,-2-12 4 16,2-6 25-16,3-8-11 16,7 0 45-16,14-22 3 15,15-4 2-15,18-9 0 16,17 1 13-16,1-2 24 16,15 2 7-16,22 6-7 15,6 5-6-15,11 4 4 16,4 11-27-16,6 8-10 15,-3 0-1-15,-1 10-10 16,-8 8 0-16,-10 1-18 16,-9-2-18-16,-11 4-56 15,-8-4-62-15,-1-5-186 16,-4-4-277-16</inkml:trace>
  <inkml:trace contextRef="#ctx0" brushRef="#br0" timeOffset="39769.37">6122 4518 852 0,'0'0'172'0,"0"0"-60"0,0 0 36 15,0 0-23-15,0 0-36 16,0 0-15-16,0 0-10 16,0-7-13-16,2 7-8 15,-2 6-19-15,3 19-11 16,0 10 11-16,0 11 4 15,0 5-14-15,0 2-8 16,-1 2-6-16,-2-4 1 16,0-6-1-16,0-9 0 15,-8-5 0-15,-3-10-12 0,1-6-46 16,3-7-114-16,1-5-25 16,4-3-164-16,2 0-242 15</inkml:trace>
  <inkml:trace contextRef="#ctx0" brushRef="#br0" timeOffset="77913.12">4777 12574 927 0,'0'0'138'0,"0"0"-29"15,0 0 38-15,106-10-9 16,-58 10-72-16,13 0-11 15,15 0 8-15,15 0 0 16,19 0-10-16,11 3-13 16,15 9-9-16,19 0-2 15,10 4 2-15,13-2-6 16,14-3-12-16,10 0 20 0,14-3 2 16,12 1-13-16,3 2 4 15,-4 2-23-15,-3 3-3 16,-15-1 0-16,-12 2 0 15,-20-3 0-15,-28-5 0 16,-31-5 0-16,-27-3 0 16,-32-1 0-16,-24 0 0 15,-21 0 0-15,-14 0 0 16,0 0 0-16,-30 0-54 16,-21 0-82-16,-22 0-87 15,-15 0-62-15,0 11-374 16</inkml:trace>
  <inkml:trace contextRef="#ctx0" brushRef="#br0" timeOffset="78932.98">5016 12553 787 0,'0'0'139'0,"0"0"-8"16,0 0 70-16,-42-78-60 15,36 53-36-15,-3-4-25 16,3-7-14-16,3-7-3 16,3-8-12-16,0-12-9 15,0-14-18-15,0-10-12 16,0-2-7-16,5 8-2 15,-2 15 4-15,0 16-4 16,4 14 4-16,2 9 6 16,5 10 9-16,-1 5-2 15,2 7-14-15,3 5-6 0,4 0-7 16,5 0 6 0,7 12 0-16,5 3 1 0,16 4 0 15,15 2 3-15,15 2 1 16,17-2-3-16,17 1 2 15,15-5 6-15,8-2-6 16,10-6-3-16,2-4-1 16,5-5 1-16,1 0 15 15,1 0 0-15,4 0-6 16,-5 0 3-16,-9 0-2 16,-7 0-1-16,-14-2-9 15,-7-1 0-15,-10-1 6 16,-13 2-2-16,-11 2 3 0,-11 0-7 15,-10 0 5-15,-8 0-3 16,-10 0 0-16,-1 0 0 16,-3 0-1-16,0 0-1 15,3 0 3-15,2 0-2 16,3 0-1-16,2 0-6 16,-5 0 6-16,-3 0-3 15,-8 0 3-15,-6 0 0 16,-14 0 1-16,-2 1-2 15,-12-1 1-15,-3 0-1 16,-3 5-4-16,0 12-9 16,0 9 4-16,-11 19 9 0,-8 17 1 15,4 13 0 1,-3 16 0-16,6 9 0 0,2 4 0 16,-1 3-15-16,2 1-33 15,-7 6-60-15,4 0-91 16,-1-10-99-16,7-17-283 15</inkml:trace>
  <inkml:trace contextRef="#ctx0" brushRef="#br0" timeOffset="99981.63">9940 12230 927 0,'0'0'618'0,"0"0"-506"15,61-76 47-15,-54 43-22 0,-7-3-43 16,0-4-94-1,-7 2 0-15,-13 3 0 0,-4 6 0 16,1 7 0-16,1 7 0 16,-1 7 0-16,-3 6 0 15,-2 2 0-15,-3 0 0 16,-5 9 0-16,-2 12 0 16,0 10 0-16,-1 8 0 15,2 4 0-15,-1 1 0 16,6-4 0-16,12-3-33 15,10-10-18-15,10-8-8 16,3-7 32-16,28-9 27 16,11-3 14-16,7 0 1 15,7-12 12-15,-4-3 1 0,0-2-10 16,-7 3 3-16,-4 2-3 16,-11 4-1-16,-9 5-5 15,-9 1-12-15,-11 2 0 16,-1 22 0-16,-11 24 0 15,-19 20 0-15,-9 17 0 16,0 10 0-16,-1 7 0 16,0 9 0-16,4 6 0 15,1-4 0-15,4-8 0 16,0-16 0-16,1-23 0 16,3-22 0-16,3-22 0 15,6-20 0-15,2-20-11 16,4-27 11-16,3-23 6 0,9-12-6 15,6-9-25-15,30-1-23 16,13 4-42-16,14 11-55 16,5 11-82-16,4 11-50 15,7 8-209-15</inkml:trace>
  <inkml:trace contextRef="#ctx0" brushRef="#br0" timeOffset="100238.15">10229 11863 1459 0,'0'0'105'0,"0"0"-68"16,112 42 75-16,-87-5 29 15,-10 11-57-15,-7 7-63 16,-8 7-6-16,-8 2-15 15,-14-5 2-15,-8-1-5 16,-1-7-14-16,-1-7-90 16,4-10-85-16,10-10-66 15,8-12-208-15,10-10-422 16</inkml:trace>
  <inkml:trace contextRef="#ctx0" brushRef="#br0" timeOffset="100531.92">10551 12361 1314 0,'0'0'65'0,"117"-22"-5"0,-62 12 117 16,-5 1 1-16,-9 1-69 16,-15 4-51-16,-9 1-33 15,-13 3-10-15,-4 0-15 16,0 5 0-16,-13 20-4 16,-11 6 0-16,-8 11 3 15,0 0 0-15,-1 0-6 16,0-2-13-16,2-8-20 15,0-10-18-15,5-8-4 16,7-10-23-16,3-4 29 16,6-1 14-16,7-21 17 15,3-6 24-15,0-7-7 0,8-1-25 16,11-2-31-16,1 0-67 16,4 3-90-1,1 0-125-15,3 2-398 0</inkml:trace>
  <inkml:trace contextRef="#ctx0" brushRef="#br0" timeOffset="101034.07">11019 11877 1386 0,'0'0'59'0,"0"0"-33"16,0 0 30-16,88 2 69 0,-77 19-47 15,-8 12-59-15,-3 7-8 16,0 9-8-16,-8 5 1 16,-11 1-3-16,-2-2 1 15,3-2-2-15,2-6 2 16,1-5-2-16,4-9 0 16,5-9-3-16,6-7-8 15,0-10 8-15,9-5 3 16,20 0 5-16,10-7 4 15,10-8 7-15,6-2 52 16,2 2 23-16,1-2-38 16,-6 5-10-16,-6-2-36 15,-10 1-7-15,-11 6 0 0,-7 2 0 16,-10 5 0 0,-4 0 0-16,-4 1 0 0,0 23 0 15,0 6 0-15,-4 10 0 16,-10 0 0-16,-2 0 0 15,-5-4 0-15,-4-6 0 16,-5-6 0-16,-5-9 0 16,-2-9-28-16,-1-6-26 15,2-1-23-15,3-18-3 16,8-2-37-16,11-4-21 16,9-2 11-16,5 1-112 15,19-1-161-15</inkml:trace>
  <inkml:trace contextRef="#ctx0" brushRef="#br0" timeOffset="101652.19">11849 12255 1096 0,'0'0'123'0,"0"0"-111"16,0 0 19-16,19-79 136 15,-19 66-54-15,-1 7-78 16,-9 1-29-16,-6 5-6 15,-6 0-3-15,-6 0 1 16,-4 5 0-16,0 10 1 16,-1 4-11-16,0 4-34 15,0 1-19-15,5-2-46 0,-1-3 8 16,7-2 10-16,7-8-27 16,6-2 2-16,9-6 2 15,0-1 83-15,15-3 33 16,13-11 80-16,8-4 71 15,3-3-17-15,-5-1-40 16,2-2-5-16,-5 4-42 16,-4 5-17-16,-6 7-13 15,-3 8 16-15,3 2-19 16,-5 21-14-16,4 12-5 16,-1 4-3-16,-1 2-18 15,6-8-7-15,1-8 1 16,8-8 18-16,6-17 14 0,7 0 1 15,6-32 6-15,0-14 6 16,-3-12 32-16,-8-12 1 16,-8-5 5-16,-11-2 1 15,-4 2-7-15,-6 11-14 16,-6 12 1-16,-5 18-1 16,-1 19-18-16,-1 15-13 15,-18 9-20-15,-10 31 19 16,-2 13-1-16,4 13-3 15,6 7-14-15,13 5 14 16,8 3 4-16,13-6 1 16,15-6 0-16,8-12-1 15,0-12-2-15,-2-14-21 0,4-12-29 16,0-11-36-16,-2-8-36 16,-3 0-77-16,-2-14-120 15,0-10-465-15</inkml:trace>
  <inkml:trace contextRef="#ctx0" brushRef="#br0" timeOffset="102101.56">13331 11839 1282 0,'0'0'93'0,"0"0"-66"0,0 0 49 16,0 0 52-16,0 0-93 16,0 0-33-16,26 91-2 15,-29-31 2-15,-6 6-2 16,0 1 0-1,6 1 4-15,3-1-4 0,0-5-28 16,6-6-72-16,15-4-89 16,9-13-139-16,2-15-181 15</inkml:trace>
  <inkml:trace contextRef="#ctx0" brushRef="#br0" timeOffset="102261.4">13625 12302 217 0,'0'0'859'15,"0"0"-848"-15,0 0-11 16,0 0 0-16,0 0 32 16,0 0-13-16,11 103-17 15,-10-69-2-15,2-8-38 16,0-10-121-16,3-13-126 16,-2-3-224-16</inkml:trace>
  <inkml:trace contextRef="#ctx0" brushRef="#br0" timeOffset="102403.86">13582 11989 909 0,'0'0'52'0,"0"0"-52"15,0 0-3-15,0 0-10 16,0 0-1-16,0 0-62 16,94 111-60-16,-73-68-83 15,4-6-106-15</inkml:trace>
  <inkml:trace contextRef="#ctx0" brushRef="#br0" timeOffset="102757.65">13870 12175 604 0,'0'0'327'0,"0"0"-320"16,0 0-7-16,-16-75 7 16,8 75 7-16,2 5-13 15,-3 20 7-15,-1 7-3 16,4 4-3-16,1 3 5 0,4-4-5 15,1-5-1-15,0-10 0 16,7-6 2-16,11-9 1 16,2-5 19-16,2 0 45 15,2-14 40-15,1-5-19 16,-4-3-19-16,0 2-4 16,-2 6 15-16,-7 6-16 15,-3 7 8-15,-2 1-38 16,-2 19-34-16,-2 21-1 15,-3 12-1-15,0 5 0 16,0 0 0-16,0-7-3 16,0-6-14-16,-2-13-42 15,1-11-42-15,1-12-54 0,0-8-83 16,1-16 3-16,16-21-607 16</inkml:trace>
  <inkml:trace contextRef="#ctx0" brushRef="#br0" timeOffset="103003.54">14235 11916 1234 0,'0'0'46'0,"103"0"-42"16,-52 14 70-16,-4 9 77 15,-8 5-82-15,-13 8-53 16,-16 6-6-16,-10 9-8 0,0 10-4 15,-24 9 2-15,-5 11-3 16,-4 8-2-16,1 1-52 16,4-3-62-16,7-7-19 15,8-9-129-15,7-16 71 16,6-16-56-16,0-22-27 16</inkml:trace>
  <inkml:trace contextRef="#ctx0" brushRef="#br0" timeOffset="103211.78">14135 12261 1085 0,'0'0'38'15,"88"15"-31"-15,-22 2 144 16,9 0-45-16,2-2-25 15,-2-1-49-15,-1 2-26 16,-1 4-6-16,3 2-130 16,0-3-316-16</inkml:trace>
  <inkml:trace contextRef="#ctx0" brushRef="#br0" timeOffset="107092.5">4995 4596 741 0,'0'0'121'16,"0"0"-55"-16,0 0 129 15,0 0-45-15,0 0-73 16,0 0-9-16,0 0 10 16,21 37 6-16,-21-33 1 15,3-4-8-15,-3 0-2 16,0 0 1-16,0 0-19 16,0 0-21-16,0-5-22 15,0-16 1-15,-5-13 8 16,-7-12-18-16,-1-14-1 0,1-13-4 15,1-12 0 1,0-11 0-16,0 2 0 0,2 3 0 16,-4 9 0-16,7 7 0 15,1 10 0-15,1 7 0 16,2 8 0-16,2 10 0 16,0 4 0-16,0 5 0 15,-1 2 0-15,1 6 0 16,0 6 0-16,0 5 0 15,0 5-15-15,0 3-20 0,0 3-112 16,1 1-58 0,2 0-171-16,-3 0-326 0</inkml:trace>
  <inkml:trace contextRef="#ctx0" brushRef="#br0" timeOffset="107475.58">4613 3618 763 0,'0'0'47'16,"0"0"-37"-16,0 0 127 15,0 0-1-15,0 0-62 16,0 0 11-16,-70 58 24 0,68-57-28 15,2-1 47-15,0 0 36 16,9-9-33-16,14-10-38 16,5-6-46-16,9-1-11 15,-2 1-30-15,-1 2-6 16,-6 7 0-16,-4 5 0 16,-4 10 0-16,-1 1 0 15,6 21 0-15,7 16 0 16,2 12 0-16,5 7 0 15,7 6-26-15,-4-1-92 16,1-3-79-16,-6-15-47 16,-2-11-117-16,-4-12-628 15</inkml:trace>
  <inkml:trace contextRef="#ctx0" brushRef="#br0" timeOffset="112612.31">5339 10928 854 0,'0'0'53'0,"0"0"23"16,0 0 79-16,-13-84 48 15,13 64-59-15,18 1-46 16,4 2-5-16,8 0-33 16,6 3-9-16,1 1-17 15,6 4-15-15,1 0-2 16,5 1-9-16,2 4-3 15,1 0-4-15,0 4 0 0,-4 0-1 16,-5 0-2 0,-7 13-1-16,-3 7 0 15,-5 6 0-15,-3 8-2 0,-5 9 3 16,4 4 0-16,-8 7 1 16,1 4 1-16,-6 8-2 15,-5 9 2-15,-6 8 0 16,0 6 0-16,-4 0 0 15,-20 1 1-15,-6-3-1 16,-12-4-3-16,-10-10 3 16,-9-13 0-16,-6-19 0 15,-3-13-2-15,6-14-4 16,6-14 4-16,7-3-3 16,2-27-6-16,7-15 7 0,2-16-10 15,7-10-12-15,9-7-25 16,9-3-24-16,15-2-6 15,0-1 3-15,18-3-50 16,13-2 19-16,11-2-63 16,3 3-32-16,1 1-61 15,0 9-190-15</inkml:trace>
  <inkml:trace contextRef="#ctx0" brushRef="#br0" timeOffset="112965.24">5708 9925 1116 0,'0'0'47'0,"0"0"112"16,0 0 0-16,0 0 12 15,0 0-72-15,0 0-80 16,42-18-15-16,-38 56 6 16,2 16 4-16,0 11-2 15,0 6-7-15,2 0 4 16,-3 5-9-16,-3 6 2 0,-2 3-2 16,0-2 1-1,0-5-2-15,0-14-5 0,-12-15-21 16,0-14-49-16,-3-13-49 15,2-9-6-15,-2-13-50 16,3 0-27-16,4-7-55 16,1-12-157-16</inkml:trace>
  <inkml:trace contextRef="#ctx0" brushRef="#br0" timeOffset="113263.11">5593 10545 694 0,'0'0'126'15,"0"0"22"-15,0 0 68 16,0 0-39-16,0 0-79 16,0 0-27-16,24-23-22 0,-15 23-21 15,3 4-10-15,-2 9-6 16,5 3-10-16,-3 2 0 16,7-1 2-16,-2-1 24 15,8-4 22-15,-1-4 6 16,7-6-9-16,-1-2 1 15,-3 0-9-15,3-11-17 16,-6-6-7-16,3-4-12 16,-5-2-3-16,2-1-28 15,-6-3-62-15,4 2-97 16,-4 1-74-16,3 4-206 16</inkml:trace>
  <inkml:trace contextRef="#ctx0" brushRef="#br0" timeOffset="114896.84">4215 3601 900 0,'0'0'79'0,"0"0"82"0,0 0 70 15,0 0-107-15,0 0-73 16,0 0-21-16,37 13-1 16,-61-6 13-16,-13 7 43 15,-20 3-34-15,-16-2-24 16,-21-1 2-16,-18-4-8 0,-19-8 3 16,-20-2-14-1,-20 0-8-15,-2-8 6 0,0-6-8 16,15 0-2-16,28 2 2 15,27 1 0-15,27 2-1 16,27 2 5-16,17 3 0 16,18 2-2-16,6-1 35 15,8 3 9-15,0 0-11 16,0 0-17-16,0 0-18 16,0 0 0-16,3 0 0 15,6 0 0-15,6 0 0 16,12 0 0-16,13 0 0 15,23 0 0-15,19 3 0 16,21 3 0-16,22 1 0 16,18-1 0-16,9 1 0 15,-3-2 0-15,-11 0 0 0,-17-4 0 16,-25-1 0-16,-24 0 0 16,-15 0 0-16,-26 0 0 15,-14 0 0-15,-12 0 0 16,-5 0 0-16,-4 0 0 15,-29 0 0-15,-26 1 0 16,-27 1 0-16,-21 1 0 16,-18 1 0-16,-7-3 0 15,-3 1 0-15,0-2 0 16,6 0 0-16,15 0 0 16,13 0-14-16,26 0 4 15,23 0 2-15,24 0 5 0,17 0 3 16,11 0 3-1,0 0 11-15,14 0 4 0,23 0-18 16,11-3 0-16,19 1 0 16,3 2 0-16,0 0 0 15,-6 0 0-15,-10 0-41 16,-6 0-73-16,-5 0-71 16,-6 2-73-16,-1-2-185 15</inkml:trace>
  <inkml:trace contextRef="#ctx0" brushRef="#br0" timeOffset="117048.29">4188 6183 468 0,'0'0'83'0,"0"0"3"0,0 0-1 16,0 0-6-16,0 0-19 15,0 0-15-15,49 66-11 16,-40-47-11-16,-3 5 8 16,0 5 7-16,3 3 12 15,-3 7-6-15,0 9-17 16,-3 5-2-16,0 8-5 16,3 6-9-16,-3 0-5 15,4 7-4-15,-1 2 5 16,0 3-2-16,2 4 3 15,2 3-3-15,-1 2 9 16,0 1-7-16,-3 1 0 16,0 1 4-16,-5 1 12 0,-1 4 3 15,0-1-7-15,0 2-9 16,-4-6 1-16,-6 0-8 16,-4-2 1-16,1 4 3 15,2 5-4-15,-2-1 4 16,-2 2-4-16,0 0-2 15,-1-2-1-15,-2 2 1 16,6-2 5-16,3-7 4 16,3 2 29-16,0-3 9 15,3 1-24-15,3 4 8 16,-3-3 4-16,-3 1-18 16,1-2-1-16,-5-2 4 0,0 2-9 15,-4-1-5 1,-5 2-4-16,-5 0-1 0,3 4-2 15,-6 2 0-15,0 3 0 16,2 7 5-16,0 2-5 16,1 4 0-16,6 4 1 15,0 3 0-15,3 3 8 16,6 4 18-16,2 0 18 16,2 0-12-16,2 3-4 15,3 3 1-15,0-2 4 16,0-2-9-16,0-6-1 15,11-7 1-15,2-5-2 16,-4-6-4-16,0-5-5 0,-6-3-5 16,-1-2 1-16,-2 1-4 15,0-4-6-15,0-4 0 16,-2-4 4-16,1-1-4 16,-1-1 0-16,2-5 0 15,0-2 0-15,0-5 0 16,0-6 0-16,2-4 0 15,2-5 0-15,5-7 0 16,-2-4 0-16,1-4 0 16,-2 1 0-16,6 2 0 15,-2 6 0-15,3 4 0 16,1 2 0-16,5 0 0 0,-2-3 0 16,2-7 0-1,-2-4 0-15,-4-7 0 0,-1 0 0 16,0-2 0-16,-3-3 0 15,0 2 0-15,-3 1 0 16,4 1 0-16,-4 1 0 16,2-2 0-16,-2-3 0 15,1-2 0-15,-3-3 0 16,1 0 0-16,-2 1 0 16,-3-2 0-16,3-1 0 15,-3 3 0-15,0 3 0 16,0 5 0-16,3 2 0 15,0 4 0-15,0 5 0 16,1 6 0-16,-2 3 0 16,1 5 0-16,-2 5 0 0,1-2 0 15,-2-3 0-15,0-5 0 16,0-8 0-16,0-10 0 16,0-6 0-16,0-9 0 15,0-6 0-15,0-6 0 16,0-4 0-16,-2-4 0 15,2 0 0-15,-1 0 0 16,1 0 0-16,-2 0 0 16,2 0-8-16,0 0-18 15,-1 0-12-15,1 0-8 16,0 0-4-16,0-1-5 16,0-6-13-16,0-2-18 0,1-3-65 15,7 0-143 1,-1-1-227-16</inkml:trace>
  <inkml:trace contextRef="#ctx0" brushRef="#br0" timeOffset="124222.51">16574 14553 1747 0,'0'0'41'16,"0"0"-17"-16,0 0 82 16,0 0-56-16,94 20-10 15,-78-4-30-15,-1 7-5 16,2 2-2-16,2 9 0 15,7 6 1-15,2-2 1 16,3-1 0-16,-1-7-1 16,-2-5-4-16,-4-11 0 15,-2-6 0-15,-2-8 0 16,4 0 0-16,7-22 0 0,11-14 0 16,15-15 0-16,17-12 0 15,12-16 0-15,10-10 0 16,4-6 0-16,2 2 0 15,-1 11-21-15,-10 17-88 16,-10 19-105-16,-13 19-28 16,-14 20-223-16,-10 7-511 15</inkml:trace>
  <inkml:trace contextRef="#ctx0" brushRef="#br0" timeOffset="124557.52">17189 14391 1515 0,'0'0'58'0,"0"0"63"16,0 0 43-16,0 0-87 16,0 0-30-16,0 0-15 15,76-7-5-15,-50 7-21 16,-1 0-6-16,0 9 0 15,0 11 0-15,2 6 0 16,4 11 0-16,2 3 0 16,0-2 0-16,1-5 0 15,1-11 0-15,-4-11 0 16,4-11 0-16,1-2 0 16,8-29 0-16,9-13 0 0,12-13 0 15,12-13 0 1,17-11-80-16,17-13-193 0,21-5-298 15</inkml:trace>
  <inkml:trace contextRef="#ctx0" brushRef="#br0" timeOffset="139640.88">12723 12414 1244 0,'0'0'183'0,"0"0"-115"16,0 0 104-16,0 0 3 15,0 0-52-15,0 0-62 16,0 0-40-16,4 16-21 16,44-8 0-16,15-3 0 15,4-5 0-15,7 0 0 16,1 0 0-16,8-5 0 0,2-17-33 16,-7-9-781-1</inkml:trace>
  <inkml:trace contextRef="#ctx0" brushRef="#br0" timeOffset="148759.26">4443 2762 426 0,'0'0'43'15,"0"0"10"-15,16-88-2 16,1 51-18-16,7 1 18 15,4-1 38-15,2 4 15 16,6 7-19-16,-2 5-54 16,3 1-16-16,-1 1 49 0,-3 2-19 15,-3-2 11 1,-5 6-11-16,-7-1 3 0,0 1 11 16,-6 4-14-16,0-3-14 15,-2 3-20-15,2 4 12 16,6 1-22-16,7 1 3 15,5 3-4-15,6 0-4 16,3 4 3-16,4 11 2 16,2 8-4-16,-1 5 2 15,-2 10 1-15,0 11-3 16,0 14 1-16,-3 9 1 16,-2 8 1-16,-4 6 0 15,1 6-1-15,-13 1-3 0,-8 1 3 16,-13-2-2-1,0-2-4-15,-19-8-2 16,-17-4-6-16,-13-8-8 0,-11-9-12 16,-10-11 0-16,-10-16 17 15,-7-17 0-15,-4-17 5 16,3-3-14-16,-2-33 27 16,4-12 4-16,7-10-1 15,10-8 9-15,11-6 9 16,21-11 22-16,18-9-12 15,17-4-13-15,7-8-1 16,29-2-4-16,17-2-9 0,8 0-4 16,4 12-36-1,-5 13-36-15,5 21 7 16,-4 21-65-16,1 16-109 16,3 12-21-16</inkml:trace>
  <inkml:trace contextRef="#ctx0" brushRef="#br0" timeOffset="154726.31">16207 12310 1253 0,'0'0'129'0,"0"0"-39"15,0 0-20-15,0 0-15 16,0 0-42-16,0 0-6 16,-97-17-3-16,12 17 4 15,-17 0-5-15,-8 9-3 16,-1 2-2-16,3 1-15 16,5-1-28-16,9 0-22 15,9 0 3-15,14-3-23 16,19 1-59-16,19-1-23 15,21-3-28-15,12-1-44 16,9-1 36-16,19-1-5 0,5-2 87 16</inkml:trace>
  <inkml:trace contextRef="#ctx0" brushRef="#br0" timeOffset="154976.79">15530 12122 1250 0,'0'0'0'16,"0"0"-3"-16,-103-17 3 0,57 19 12 16,1 22 21-1,11 12-10-15,8 4-1 0,16 7-19 16,10-2 3-16,0-3-1 15,19 0 5-15,10-4-10 16,9-4-4-16,9-7-90 16,5-8-134-16,9-9-245 15</inkml:trace>
  <inkml:trace contextRef="#ctx0" brushRef="#br0" timeOffset="157176.03">16143 12243 1088 0,'0'0'29'0,"109"-17"45"15,-68 9 27-15,-14-1 32 16,-10 1 8-16,-9 4-31 0,-8 1-37 16,0 3-73-1,-30 0 8-15,-24 0-8 0,-25 0 0 16,-20 15 8-16,-16 4-6 16,-4 5-1-16,1 4-1 15,6 2-33-15,11-4-12 16,12-4 1-16,14-5 29 15,18-6 12-15,20-4 3 16,16-3-1-16,13-4 2 16,8 0 10-16,0 0 18 15,5 0 6-15,12-2-17 16,6-7-18-16,3 1 2 16,-1 1-4-16,-1 0-34 15,-1-2-50-15,3 0-66 0,1-4-141 16,6 0-85-16</inkml:trace>
  <inkml:trace contextRef="#ctx0" brushRef="#br0" timeOffset="157506.37">15694 11962 1277 0,'0'0'0'0,"0"0"0"16,-97-19 16-16,54 19 35 0,0 21-18 15,-1 9-7-15,-2 11-15 16,4 11-2-16,2 8-7 16,4 4 21-16,8 5 1 15,6 1-10-15,8-4-5 16,8-7 8-16,6-8-10 15,0-10-1-15,0-10-4 16,6-7-2-16,13-6-4 16,8-4-2-16,9-2-20 15,9 1-44-15,9 0-104 16,7-3-103-16,4 2-256 16</inkml:trace>
  <inkml:trace contextRef="#ctx0" brushRef="#br0" timeOffset="166186.13">6070 16511 172 0,'0'0'216'15,"0"0"-216"-15</inkml:trace>
  <inkml:trace contextRef="#ctx0" brushRef="#br0" timeOffset="166788.69">6078 16624 1037 0,'0'0'405'16,"0"0"-293"-16,0-97 14 15,-17 63 20-15,-5 3-35 16,4 5-51-16,-1 2-24 15,-1 6-22-15,1 1-14 16,-2 3 0-16,-1 0 0 16,-2 4 0-16,0 0 0 15,0 6 0-15,0 1 0 16,2 3 0-16,5 0 0 16,-2 2 0-16,3 10 0 0,1 7 0 15,-6 1 0-15,7 5 0 16,0 3 0-16,0 0 0 15,2 0 0-15,2-1 0 16,2-3 0-16,4 2 0 16,-1-8 0-16,1-2 0 15,4-1 0-15,-3-5 0 16,3-3 0-16,0-3 0 16,0-3 0-16,0-1 0 15,0 0 0-15,0 0 0 0,0 0 0 16,-3 0 0-1,3 0 0-15,0 0 0 0,0 0 0 16,0 0 0-16,0 0 0 16,0 2 0-16,0 0 0 15,0-1 0-15,0 0 0 16,0 1 0-16,0-2 0 16,3 0-66-16,7 0-165 15,-1-13-132-15,0-2-512 16</inkml:trace>
  <inkml:trace contextRef="#ctx0" brushRef="#br0" timeOffset="167670.54">5629 16121 267 0,'0'0'1276'16,"0"0"-1115"-16,0 0 4 0,0 0-13 15,0 0-126 1,0 0-26-16,27-26 0 0,-26 35 0 16,2 16 0-16,0 8 0 15,0 13 0-15,3 5 0 16,-3 6 0-16,2 10 0 16,-1 6 0-16,1 6 0 15,0 1 0-15,0-3 0 16,-4-9 0-16,-1-6 0 15,0-9 0-15,-3-9 0 16,-8-9 0-16,3-11 0 16,-1-10 0-16,6-9 0 15,3-5 0-15,0 0 0 16,0-7 0-16,0-16 0 16,20-11 0-16,5-4 0 0,9-5 0 15,5-3 0-15,3 0 0 16,4-2 0-1,2 1 0-15,4 6 0 0,0 5 0 16,0 4 0-16,-1 4 0 16,-3 4 0-16,-2 2 0 15,-6 5 0-15,-4 5 0 16,-2 0 0-16,-4 4 0 16,-6 3 0-16,-3 2 0 15,0 3 0-15,-3 0 0 16,1 0 0-16,2 4 0 15,0 9 0-15,4 6 0 0,1 6 0 16,2 9 0-16,-1 10 0 16,-5 7 0-16,-2 7 0 15,-10 5 0-15,-10 3 0 16,0 7 0-16,-24 0 0 16,-19-1 0-16,-15-1 0 15,-12-10 0-15,-15-12 0 16,-6-15 0-16,-2-18 0 15,4-16 0-15,11 0 0 16,14-22 0-16,18-3 0 16,19-3 0-16,15-3 0 15,12 4 0-15,0-1 0 16,9 3 0-16,12 0 0 0,4 3 0 16,6 3 0-1,7 7-145-15,8 2-149 0,12 3-156 16,12 0-353-16</inkml:trace>
  <inkml:trace contextRef="#ctx0" brushRef="#br0" timeOffset="168602.58">7775 16467 1229 0,'0'0'233'16,"0"0"-190"-16,0 0-24 15,0 0 66-15,-95-18 3 16,29 18-29-16,-8 0-17 16,-7 0-22-16,-1 0-14 15,2 0-2-15,9 0 5 16,12 0 1-16,14 0 17 15,15-4 14-15,14 2 3 16,11 0 12-16,5 2-24 16,0 0-32-16,0 0 0 15,0 0 0-15,0 0 0 16,0 0 0-16,0 12 0 16,-7 16 0-16,-8 18 0 0,0 11 0 15,-1 13 0-15,2 9 0 16,8 8 0-16,-1 9 0 15,1 7 0-15,-2 10 0 16,-1-1 0-16,-3 2 0 16,-1-3 0-16,-2-12 0 15,-2-7 0-15,1-11 0 16,1-11 0-16,-1-12 0 16,5-16 0-16,5-11 0 15,1-13 0-15,3-8 0 0,2-6 0 16,0-4 0-1,0 0 0-15,0 0 0 0,0 0 0 16,0 0 0-16,0 0 0 16,-1 0 0-16,1 0 0 15,-2 0 0-15,1 0 0 16,-1 0 0-16,2 0 0 16,0 0 0-16,0 0 0 15,0 0 0-15,0 0 0 16,12 5 0-16,9 2 0 15,6-2 0-15,10 1 0 16,11-2 0-16,7-1 0 16,6-3 0-16,5 0 0 15,10 0 0-15,10 2 0 16,2-2 0-16,-1 0 0 0,-14 2 0 16,-13-2 0-1,-19 2 0-15,-16-1 0 0,-12-1 0 16,-10 3 0-16,-3-3 0 15,0 0 0-15,0 3 0 16,0 0 0-16,0 0 0 16,0 2 0-16,0-3 0 15,0-1 0-15,0 0 0 16,0-1 0-16,0 0 0 16,0 0 0-16,0 0 0 15,0 0 0-15,0 0 0 16,0 0 0-16,0 0 0 0,-3 0 0 15,-2 0 0 1,-1 2 0-16,-1 1 0 0,-5-3-147 16,-6 0-265-16,-6-17-330 15</inkml:trace>
  <inkml:trace contextRef="#ctx0" brushRef="#br0" timeOffset="169605.13">6136 14476 522 0,'0'0'27'0,"0"0"-25"0,0 0 0 16,-27 81 0-16,23-63-1 15,-1-4 9-15,1-4 39 16,-1-2 45-16,2-4-35 16,3-2 33-16,0 0-37 15,0-1 22-15,0 1 18 16,0-2-33-16,0 2 41 16,0 1-34-16,9 0-10 15,15 1 25-15,10-2-37 16,11-1 6-16,12 0-17 15,10-1 46-15,12 0-21 16,7 0-5-16,8 0-18 0,5 0 7 16,5 0-10-16,4-2 2 15,2-1-17-15,-2 3-1 16,-6-1-10-16,-12 1 12 16,-14 0-12-16,-6 0 0 15,-16 0-3-15,-10 0-6 16,-9 0 0-16,-13 1 0 15,-2 2 0-15,-7-2 0 16,-3 0 0-16,-2 2 0 16,-5-3 0-16,0 0 0 15,-3 0 0-15,0 0 0 16,0 0 0-16,0 0 0 16,0 0 0-16,0 0-12 0,0 0-22 15,0 0-14-15,0 3-26 16,-6 2 48-16,0 0-26 15,0-1-19-15,-2 0-9 16,0 2-4-16,-1 0-27 16,-5 0-70-16,5 0-115 15,3-6-247-15</inkml:trace>
  <inkml:trace contextRef="#ctx0" brushRef="#br0" timeOffset="174284.49">7969 16913 1414 0,'0'0'97'16,"0"0"-32"-16,0 0 76 15,0 0-15-15,0 0-77 0,64 94-37 16,-59-41 23 0,-4 5-11-16,-1 3-24 0,0-2 9 15,0-7-6-15,0-4-3 16,0-9-1-16,-1-5-17 16,1-8-70-16,0-9-104 15,0-7-162-15,9-10-398 16</inkml:trace>
  <inkml:trace contextRef="#ctx0" brushRef="#br0" timeOffset="174873.14">8448 17070 1172 0,'0'0'390'0,"0"0"-366"0,82-25 33 15,-57 19 75-15,-1-2-74 16,-3 1-31-16,3-1-7 16,1 1-6-16,-1 2 12 15,3-2-8-15,-6 2 7 16,6 0-2-16,-2 5-12 16,-3-3 3-16,0 3-3 15,-5 0 1-15,-5 0 1 16,0 13-13-16,-1 10 0 15,-4 14 0-15,0 12-3 16,-5 4 3-16,-2 3 0 16,0-1-3-16,-5-6 3 15,-14-5-7-15,-5-10-7 16,-7-8 2-16,-3-7-7 16,-8-16-22-16,-6-3-6 0,-1-15 20 15,4-18 15-15,8-6 11 16,10-5 1-16,12 3 1 15,9 0 2-15,6 7 1 16,0 5 1-16,2 6-5 16,11 9-5-16,-3 2-61 15,4 4-113-15,2 4-102 16,1 4-179-16</inkml:trace>
  <inkml:trace contextRef="#ctx0" brushRef="#br0" timeOffset="176340.5">8937 16497 1235 0,'0'0'79'0,"0"0"-6"15,111 0 76-15,-56 3-38 16,4 3-49-16,1 0 2 16,1-3-17-16,0 0-9 15,2-1 8-15,7-2-17 16,3 0 21-16,2 0-32 16,-5 0 9-16,-3 4-20 15,-12 3 5-15,-9-1-12 16,-13 4 0-16,-14-3 0 15,-8 4 0-15,-6 5 0 16,-4 6 0-16,-1 11 0 0,0 10 0 16,0 11 0-16,-6 15 0 15,-5 8 0-15,0 14 0 16,2 12 0-16,0 4 0 16,0 6 0-16,3-2 0 15,3-6 0-15,0-10 0 16,0-5 0-16,-2-13 0 15,1-13 0-15,-5-14 0 16,0-16 0-16,0-11 0 16,0-10 0-16,0-9 0 15,0-3-3-15,-7-1-2 16,-1 0 5-16,-11 0-4 16,-3 0 4-16,-11 0 2 0,-4-4-1 15,-11-7-2 1,-4 4-8-16,-3 0-20 0,-2 4-51 15,2 3-22-15,-1 3-56 16,12 16-98-16,15 5-257 16</inkml:trace>
  <inkml:trace contextRef="#ctx0" brushRef="#br0" timeOffset="184082.45">8572 15420 479 0,'0'0'282'0,"0"0"-280"16,0 0 13-16,0 0-14 16,0 0 32-16,0 0 18 15,0 0-21-15,0 0-16 16,-54 0 0-16,52 0 16 16,2 0 24-16,0 0 27 15,0 0 17-15,5 0-20 0,10 2-5 16,13 0-38-16,5 0-1 15,9 2 3-15,7 0-10 16,14 0-12-16,14 2 0 16,14-5 3-16,20 4 0 15,17-1-6-15,17 0 2 16,11 2 1-16,8-3 4 16,5 0 9-16,-2 0-4 15,0-1-4-15,-3 3 5 16,-9-1 2-16,-9-1 1 15,-17 0-4-15,-19-3-7 16,-21 0-11-16,-23 0 0 16,-15-3-4-16,-16 0 1 15,-8 3-1-15,-9 0-1 16,0 0-1-16,-1 0 0 0,-1 0 0 16,1 0 0-16,-4 0-1 15,-6 0 1-15,-4 0-7 16,-3 0-37-16,0 0-37 15,0 0-28-15,0 0-31 16,-12 0-121-16,-10-1-142 16</inkml:trace>
  <inkml:trace contextRef="#ctx0" brushRef="#br0" timeOffset="185083.65">5347 16241 1153 0,'0'0'25'16,"91"-84"10"-16,-39 40-16 16,8-3 36-16,10 1 22 0,13 4-4 15,1 6-32 1,1 11-17-16,3 11-6 0,5 10-10 16,8 4-2-1,6 2-6-15,7 20 1 0,-1 6 6 16,-7 11-6-16,-9 9 5 15,-9 12 2-15,-9 7-3 16,-7 14-2-16,-8 10-3 16,-9 14-1-16,-11 7-1 15,-21 4-2-15,-16 5 3 16,-11-1-2-16,-45 2-17 16,-30-1-13-16,-29-7-10 15,-30-17-17-15,-27-22-29 16,-17-22-14-16,-13-15-36 0,3-11 45 15,2-15 84 1,17-9 10-16,18-3 0 0,24-32 1 16,33-16-1-16,29-15 7 15,24-15 15-15,18-16 124 16,11-12-11-16,13-12-65 16,3 0-32-16,9 1 2 15,25 1-11-15,11 4-29 16,16 8-5-16,15 12-46 15,8 10-53-15,5 12-107 16,-2 14-78-16,-7 8-418 16</inkml:trace>
  <inkml:trace contextRef="#ctx0" brushRef="#br0" timeOffset="189641.03">18621 4400 1992 0,'0'0'15'16,"55"88"-13"-16,-41-28 11 16,-4 9 12-16,-4 5-25 15,-6 6 0-15,0-1 0 0,0-4 0 16,0-7-48-16,0-15-219 16,0-21-267-16</inkml:trace>
  <inkml:trace contextRef="#ctx0" brushRef="#br0" timeOffset="189776.91">18516 4088 579 0,'0'0'605'16,"0"0"-605"-16,0 0-56 15,0 0-295-15</inkml:trace>
  <inkml:trace contextRef="#ctx0" brushRef="#br0" timeOffset="190291.54">18937 4589 1782 0,'0'0'32'15,"0"0"-2"-15,0 0 101 16,0 0-63-16,15 90-64 16,-23-61-4-16,-5 2 0 15,-4 2 0-15,4-1 0 0,-2-5 0 16,3 0 0-16,0-5 0 16,6-7 0-16,3-7 0 15,3-7 0-15,0-1 0 16,18 0 0-16,12-10 0 15,9-9 0-15,4-1 0 16,6-5 0-16,2-3 0 16,-5-2 0-16,-1-3 0 15,-5 4 0-15,-4-1 0 16,-6 7 0-16,-5 6 0 16,-7 7 0-16,-8 7 0 15,-4 3 0-15,1 0 0 16,3 8 0-16,2 17 0 15,4 15 0-15,4 12 0 16,-1 10 0-16,-1 8 0 0,-2-1 0 16,-7-7 0-16,-3-10 0 15,-2-12 0-15,-4-12 0 16,0-13 0-16,0-10 0 16,2-5 0-16,9-17-16 15,11-22-279-15,15-17-166 16,5-13-318-16</inkml:trace>
  <inkml:trace contextRef="#ctx0" brushRef="#br0" timeOffset="190523.34">20018 4336 1173 0,'0'0'88'0,"0"0"81"16,0 0 47-16,75-72-28 15,-71 72-49-15,-2 16-74 16,-1 27-56-16,-1 22-9 15,0 15 0-15,0 9 0 16,0 5 0-16,-10-3 0 16,-2 0 0-16,0-10 0 15,1-7 0-15,1-13-61 16,0-18-156-16,0-16-128 16,2-18-308-16</inkml:trace>
  <inkml:trace contextRef="#ctx0" brushRef="#br0" timeOffset="190674.2">19833 4789 1151 0,'0'0'411'16,"133"-2"-394"-16,-54 2 59 16,9 8-5-16,12 8-71 15,12 4-95-15,19 4-160 16,27 3-528-16</inkml:trace>
  <inkml:trace contextRef="#ctx0" brushRef="#br0" timeOffset="192145.46">22358 4680 1560 0,'0'0'69'15,"0"0"128"-15,0 0 24 16,89-42-221-16,-75 28 0 15,-5-1 0-15,-4-1 0 16,-5 0 0-16,0-1 0 16,0 2 0-16,-14-2 0 15,-14 3 0-15,-8 3 0 16,-11 6 0-16,-4 5 0 16,-8 11 0-16,0 19 0 15,1 15 0-15,7 4 0 16,14 9 0-16,14 0 0 15,19 0 0-15,4 2 0 16,21-8 0-16,11-5 0 0,7-13 0 16,5-11 0-16,2-9 0 15,1-8 0-15,1-6 0 16,6 0 0-16,3-1-15 16,5-12-321-16,9-3-246 15</inkml:trace>
  <inkml:trace contextRef="#ctx0" brushRef="#br0" timeOffset="192962.19">23856 4464 932 0,'0'0'201'0,"0"0"-63"0,0 0 149 16,0 0-82 0,0 0-62-16,0 0-34 0,-2-5-77 15,2 4-32-15,0 1 0 16,0-2 0-16,0 2 0 16,0-2 0-16,0 2 0 15,0 0 0-15,0 0 0 16,0 0 0-16,0 0 0 15,-14 0 0-15,-13 0 0 16,-15 7 0-16,-15 0 0 16,-14 0 0-16,-16-1 0 15,-13-3 0-15,-12 1 0 0,2 0 0 16,6 0 0 0,11-2 0-16,19 1 0 0,23 0 0 15,21-1 0-15,17-1 0 16,10 1 0-16,3 0 0 15,0-1 0-15,0 1 0 16,0-1 0-16,0-1 0 16,0 0 0-16,0 2 0 15,0 6 0-15,0 13 0 16,0 13 0-16,0 18 0 16,-6 15 0-16,-14 14 0 15,-4 13 0-15,-1 8 0 16,-2 6 0-16,3 1 0 15,2 1 0-15,1-4 0 16,3-6 0-16,3-16 0 0,0-16 0 16,5-19 0-16,4-18 0 15,2-12 0-15,2-9 0 16,2-5 0-16,0 4 0 16,18 3 0-16,13 8 0 15,15 2 0-15,5 1 0 16,4 2 0-16,-4-1 0 15,-6-6 0-15,1-7 0 16,-1-11-141-16,5-3-347 16,10-23-738-16</inkml:trace>
  <inkml:trace contextRef="#ctx0" brushRef="#br0" timeOffset="193278.73">23695 5085 1742 0,'0'0'15'16,"0"0"108"-16,0 0 44 16,0 0-167-16,0 0 0 15,0 0 0-15,24 34 0 16,-47 13 0-16,-2 12 0 15,0 13 0-15,1 6 0 0,3 2 0 16,3-5 0 0,3-9 0-16,8-13 0 0,4-19 0 15,1-13-27-15,2-16-26 16,0-5-33-16,5-17 50 16,15-16-255-16,15-13-133 15,8-5-592-15</inkml:trace>
  <inkml:trace contextRef="#ctx0" brushRef="#br0" timeOffset="193591.46">24268 5205 1325 0,'0'0'77'0,"0"0"40"0,98 0 130 15,-84 3-128-15,-8 0-59 16,-6-1-13-16,0 5-47 15,-2 5-10-15,-16 10 10 16,-7 10 0-16,-2 11 3 16,0 3-4-16,2 10 1 15,5-3-7-15,2-3-16 16,6-13-16-16,2-13-6 16,4-15 15-16,2-9-22 15,-1-6 15-15,-3-24 37 16,-3-10 2-16,2-12-2 0,1-4-80 15,4-3-56-15,4-2-121 16,0 3-75-16,19 6-203 16</inkml:trace>
  <inkml:trace contextRef="#ctx0" brushRef="#br0" timeOffset="194177.39">24642 4593 659 0,'0'0'567'0,"0"0"-539"16,0 0 145-16,0 0 34 15,0 0-135-15,0 0-36 16,111-6 25-16,-62 15-4 16,4 2 15-16,1-2-6 15,1-1-17-15,5-1-49 16,1 0 0-16,2 0 0 15,-5-1 0-15,-6-2 0 0,-10 0 0 16,-12-1 0 0,-9-2 0-16,-12 7 0 0,-8 9 0 15,-1 22 0-15,0 26 0 16,0 27 0-16,-4 22 0 16,-2 14 0-16,3 5 0 15,1-3 0-15,2-5 0 16,-3-12 0-16,-3-16 0 15,-9-16 0-15,-3-22 0 16,-7-16 0-16,-7-16 0 16,-3-11 0-16,-11-8 0 15,-8-8 0-15,-10 0 0 16,-8-11 0-16,-1-4 0 0,3 3 0 16,9 6-48-16,10 4-74 15,17 2-68-15,25 8-48 16,13 17-143-16,48 1-385 15</inkml:trace>
  <inkml:trace contextRef="#ctx0" brushRef="#br0" timeOffset="194348.66">25853 5961 1611 0,'0'0'14'0,"14"73"-14"15,-25-12 0 1,-33 3 0-16,-19 6 0 0,-24 3-37 16,-13-5-172-16,-4-4-308 15</inkml:trace>
  <inkml:trace contextRef="#ctx0" brushRef="#br0" timeOffset="195527.48">19236 6838 1021 0,'0'0'171'0,"0"0"37"0,0 0-7 16,0 0-80-16,0 0-57 15,0 0-19-15,14 25-3 16,-22-39 17-16,-11-22 6 16,-5-20-15-16,2-22-50 15,3-14 0-15,9-16 0 16,7-8 0-16,3-3 0 16,0 2 0-16,8 4 0 15,3 13 0-15,-1 8 0 16,-4 11 0-16,-3 13 0 15,-2 7 0-15,-1 13 0 0,2 12 0 16,-2 14 0-16,0 11 0 16,1 7 0-16,-1 2 0 15,0 2 0-15,0 0 0 16,-1 11-67-16,-13 6-153 16,0-2-49-16,4-2-96 15,6-6-151-15</inkml:trace>
  <inkml:trace contextRef="#ctx0" brushRef="#br0" timeOffset="195898.36">18737 5677 694 0,'0'0'492'16,"0"0"-442"-16,0 0 243 15,0 0-50-15,0 0-166 16,0 0-35-16,103-95 14 16,-61 58-30-16,1 0-7 15,0 5 2-15,-6 9 1 16,-2 11-10-16,-2 9-12 16,1 3 0-16,10 24 0 15,12 22 0-15,6 13 0 16,5 6 0-16,-1 0 0 15,-8-5 0-15,-7-8 0 16,-11-8 0-16,-8-11-7 0,-9-9-17 16,-7-9-29-16,-8-6-25 15,-2-7-26-15,-4-2-4 16,1 0-39 0,-2 0-113-16,1-8-66 0,-1-6-242 15,4 0 214-15</inkml:trace>
  <inkml:trace contextRef="#ctx0" brushRef="#br0" timeOffset="198613.58">17681 4199 616 0,'15'-90'120'16,"19"2"-11"-16,12 5-18 15,10 3 19-15,15 1-20 0,7 2 5 16,11 6-42-16,15 6-8 16,7 11-2-16,2 9-15 15,2 8 9-15,-7 8-13 16,-3 8-11-16,1 3-6 15,6 6-5-15,6 5 0 16,6 5 0-16,10 2-2 16,11 2 1-16,-1 16 1 15,1 9-2-15,-11 4-5 16,-10 9 4-16,-7 4 1 16,-12 8 1-16,-12 8-1 15,-12 6-2-15,-12 7 2 0,-13 5-1 16,-9 8 0-1,-9 9-1-15,-7 12 2 16,1 7-4-16,-4 9 2 0,-3 1 1 16,-6 6-9-16,-14-2-5 15,-5-3 1-15,-33-3 7 16,-19-7-1-16,-17-6 8 16,-14-8-2-16,-17-12 0 15,-15-13-1-15,-16-17 1 16,-16-16-1-16,-21-21 3 15,-26-16 2-15,-25-6 0 16,-17-32-2-16,-4-19-1 16,3-17 1-16,-3-17 4 15,0-14-2-15,10-10-2 16,19-11-1-16,37-6 1 0,47 2 0 16,42 0 8-16,43 6-1 15,41 2 5-15,16-2 0 16,45-7-8-16,17-1-4 15,12 2-2-15,4 3-17 16,1 11-24-16,-2 15-25 16,-2 19-54-16,-2 22-56 15,0 22-50-15,-6 13-77 16</inkml:trace>
  <inkml:trace contextRef="#ctx0" brushRef="#br0" timeOffset="200384.19">20810 7090 224 0,'0'0'366'0,"0"0"-278"16,0 0 88-16,0 0-44 15,0 0-11-15,0 0-55 16,0 0-3-16,-40 30 28 16,67-4-15-16,12 3-23 15,7-4-20-15,3-1 3 16,-1-2-1-16,-1-3 1 15,0-5-18-15,3-1-7 16,4-3 6-16,6-4 1 16,2-3-11-16,8-1-2 15,8-2-4-15,1 0 2 0,3-14 0 16,0-7 3-16,-10-4 15 16,-10-7 16-16,-13-4 5 15,-10-9 5-15,-6-7-20 16,-4-8-18-16,-3-3-4 15,-2 0-1-15,-1-1 0 16,1 3 11-16,-2-3-1 16,0 3-3-16,-2 1 14 15,-3-1-13-15,-3 0 6 16,-2-1-1-16,-6 1-1 16,-6 5-2-16,0 2-6 15,0 5 8-15,-6 3-16 16,-7 0 0-16,-3-2 0 15,2 1 0-15,2 4 0 0,2 5 0 16,3 9 0 0,3 7 0-16,2 6 0 0,2 5 0 15,-1 4 0-15,1 0 0 16,0 4 0-16,0 1 0 16,0 1 0-16,0 1 0 15,0 0 0-15,0 0 0 16,0 0 0-16,0 0 0 15,0 0 0-15,0 0 0 16,0 0-5-16,0 0-81 16,0 3-27-16,0 10-35 15,0 1-17-15,0 5-67 0,-5-4-110 16,-1 2-99-16,1-3-6 16</inkml:trace>
  <inkml:trace contextRef="#ctx0" brushRef="#br0" timeOffset="200870.93">21732 6106 843 0,'0'0'25'16,"0"0"38"-16,0 0 140 0,0 0-112 15,0 0-52-15,0 0 13 16,0 0-2-16,0 0 9 16,0 0 24-16,0-10-12 15,0-7-35-15,1-2-11 16,13-2 13-16,5-2-3 16,8-3 0-16,1 0 4 15,5 1-4-15,3 3-12 16,0 0-14-16,2 4-4 15,-5 2-1-15,-3 4-2 16,-3 2-2-16,-4 4 0 16,-1 1-2-16,-3 5 2 15,-1 0-6-15,3 8-6 0,3 15-11 16,3 4-8-16,0 7 13 16,1 0-21-16,3 2-1 15,1-4-11-15,2-1 13 16,-3-7 18-16,-5-6 5 15,-5-9 3-15,-7-7-16 16,-5-2-29-16,-3-2-32 16,-3-15-101-16,-1-3-47 15,-2-2-164-15,0-3-107 16</inkml:trace>
  <inkml:trace contextRef="#ctx0" brushRef="#br0" timeOffset="202076.24">22026 5683 147 0,'0'0'469'0,"0"0"-367"15,0 0 62-15,0 0 26 16,0 0-82-16,0 0-56 15,-4-12-4-15,4 14-22 16,7 8-3-16,3 3-1 16,2 4 1-16,6 3 5 15,4 2 4-15,4 2-16 0,1 5 5 16,8-1 2-16,0 3-8 16,4-1 6-16,-1-3-6 15,4-2 2-15,4-6 7 16,5-3 6-16,6-5-4 15,1-2 11-15,-2-2-1 16,3 0-2-16,-1 0-9 16,2 1-15-16,-2-2-5 15,-2 3 2-15,-5 2-3 16,-6 0 0-16,-5 8-4 16,-7 5-1-16,-3 4 1 15,-1 7-4-15,0 5 2 0,1-1 0 16,2 1 1-16,3-5 1 15,1-7 0-15,4-7 2 16,3-9 1-16,4-9 0 16,6-3 3-16,5-3-2 15,8-14-3-15,3-4 4 16,5 1 5-16,-1 0-2 16,2 2 1-16,-8 1-1 15,-4 10-1-15,-8 2-1 16,-9 5-3-16,-4 0-1 15,-2 12-1-15,0 10 0 16,5 4-2-16,9 1 2 16,8 2-1-16,12-7 3 15,15-6 2-15,7-8 0 0,2-8 8 16,-1 0 29-16,-12-8-8 16,-9-9-12-1,-12 1 3-15,-13-1-15 0,-15 0-1 16,-13 5-3-16,-9 1-6 15,-6 5 0-15,-5 6 0 16,1 0 0-16,-1 0 0 16,-2 0 0-16,2 0 0 15,0 0 0-15,2 0 0 16,4 0 0-16,5 0 0 16,9 0 0-16,1 0 0 15,4 0 0-15,-2 0 0 16,-3-3 0-16,-3-1 0 15,-8 1 0-15,-5 2 0 16,-2-1 0-16,-4 2 0 0,-1 0 0 16,0 0-19-16,0 0-44 15,2 0-20-15,-2 8-14 16,0 4 25-16,0 0 13 16,0 0-6-16,0-1 12 15,0-7 16-15,0 1 16 16,0-3 1-16,0-2 20 15,0 0 0-15,0 0 3 16,0 0 8-16,0 0-1 16,0 0-5-16,0-5 1 15,0 0 7-15,0 1 6 0,0-1 21 16,1 2 0-16,2 1-4 16,-3 2-5-16,0 0 7 15,1 0-9-15,-1 0-8 16,0 0-9-16,0 0-7 15,0 0-3-15,0 0 0 16,0 0 0-16,0 0-3 16,0 0 2-16,0 0 0 15,0 0-1-15,0 0 1 16,0 0-1-16,2 0 1 16,-2 0 0-16,0 0 0 15,1 0 0-15,-1 0 0 0,0 0-1 16,0 0-31-1,0 0-99-15,3 0-120 0,-3 5-319 16,0-5-186-16</inkml:trace>
  <inkml:trace contextRef="#ctx0" brushRef="#br0" timeOffset="205009.94">21613 7324 480 0,'0'0'220'0,"0"0"-166"16,0 0 27-16,0 0 80 16,0 0-46-16,0 0-38 15,0 0 10-15,0 0 17 0,95 16-16 16,-74-16-15-1,1 0-20-15,1 0-14 0,2-9-6 16,2-11-4-16,0-6-1 16,1-16-7-16,0-13-5 15,1-11 3-15,-3-11-2 16,-3-1-7-16,-1-6-2 16,-1-5-4-16,-3-6 3 15,2-9-3-15,-7 0 2 16,-3 0 2-16,-4 5 2 15,0-1 0-15,0 1-4 16,8 2 2-16,1 5-2 16,4 13-4-16,-2 13 3 15,-3 15 9-15,-3 10 3 0,-6 15 3 16,-3 9-13-16,-2 4-7 16,0 9-2-16,0 1-5 15,0 3 4-15,2 0 0 16,-1 0-7-16,1 0 6 15,-1 0 0-15,1 0 3 16,-2 0-4-16,1 6-22 16,4 9-23-16,-1 10-39 15,1 3-19-15,-1 5-106 16,-2-2-173-16,-2-7-194 16</inkml:trace>
  <inkml:trace contextRef="#ctx0" brushRef="#br0" timeOffset="205456.6">21721 6004 939 0,'0'0'48'0,"0"0"110"16,0 0 58-16,0 0-74 15,0 0-125-15,56-104 22 16,-15 68 6-16,6 2-10 15,8 3 5-15,3 4 21 16,0 8-6-16,-1 7-21 16,-8 6-16-16,-3 6-10 0,-2 3-8 15,-3 25-2 1,1 14 1-16,3 14-5 0,-3 8 6 16,-6 0-3-16,-7-6 3 15,-8-9-1-15,-6-13-1 16,-3-9 2-16,-3-8 0 15,-3-9 2-15,-1-5 0 16,0-2 1-16,0-2 14 16,1-1-4-16,1 0 5 15,1 0-9-15,2 0-4 16,-1 0 4-16,0 0-9 16,-2 0 3-16,-2 0-4 15,-2 0 1-15,-2 0-4 16,-1 0-20-16,0 0-36 15,0 0-109-15,0 0-77 0,-4 0 3 16,-12 0-113 0,-3-17-290-16</inkml:trace>
  <inkml:trace contextRef="#ctx0" brushRef="#br0" timeOffset="206006.11">21862 4346 588 0,'0'0'166'0,"0"0"-5"16,115-76-33-16,-47 56-4 16,8 3-45-16,5 2-20 15,-2 6-13-15,-4 2 0 16,-3 7-17-16,2 0-18 16,0 8-1-16,-4 20 0 15,-6 11-8-15,-8 9-2 16,-16 15 0-16,-12 12-2 0,-13 15-1 15,-15 19 1 1,-3 14-1-16,-37 5 1 0,-18 8-4 16,-20-6 4-16,-16-12 0 15,-9-13 2-15,-3-23 3 16,-7-26-2-16,3-26-1 16,4-30 0-16,3-18 1 15,6-43-1-15,6-31 14 16,7-21-2-16,13-10-6 15,18-6 2-15,16 1 3 16,16 13-4-16,13 12-7 16,8 19-7-16,0 23-39 15,8 21-28-15,4 20-43 16,-1 20-164-16,1 12-290 0</inkml:trace>
  <inkml:trace contextRef="#ctx0" brushRef="#br0" timeOffset="207260.53">5310 13832 926 0,'0'0'197'0,"0"0"-59"0,107-89 10 16,-43 56 1-1,5 5-54-15,-4 4-3 0,-5 9-25 16,-8 5-29-16,-8 3-25 16,-7 7-10-16,1 0-3 15,-5 5 0-15,0 14-5 16,-3 8 1-16,6 12 1 16,0 10 2-16,-5 11-3 15,0 1-3-15,-10 3 4 16,-9 0-2-16,-7-4-1 15,-5 5 5-15,0 3-9 16,-14 0-6-16,-11-3-2 16,-8-9-4-16,-4-8-2 15,-11-13 11-15,-10-9 6 0,-11-9 5 16,-11-13 0 0,-7-4 1-16,-7-10-1 0,0-23 2 15,5-16 0-15,11-13 0 16,12-10 0-16,20-7-11 15,20-5-42-15,15-6-4 16,11-9 7-16,11-7 12 16,20-1-28-16,13 1-64 15,6 8-71-15,8 10-116 16,3 15-169-16</inkml:trace>
  <inkml:trace contextRef="#ctx0" brushRef="#br0" timeOffset="208158.49">22714 7420 539 0,'0'0'109'0,"0"0"61"15,0 0 39-15,0 0 98 16,0 0-27-16,0 0-64 16,4-31-119-16,11-20-37 15,-2-13-18-15,1-18-24 16,-4-12-18-16,-4-13 0 0,-3-12 0 15,-3-3 0 1,0 4 0-16,0 9 0 0,0 19 0 16,4 21 0-1,1 21-6-15,2 15-7 0,1 16-14 16,-2 9-56-16,-2 8-67 16,-4 0-65-16,0 10-168 15,0 14-31-15,0 1-289 16</inkml:trace>
  <inkml:trace contextRef="#ctx0" brushRef="#br0" timeOffset="208406.78">22633 6381 724 0,'0'0'55'0,"0"0"158"0,0 0-6 16,0 0-32-16,0 0-61 15,0 0-52-15,45-65-33 16,-22 56-12-16,3-1-5 15,-4 6-3-15,1 2-3 16,-6 2-1-16,0 0-5 16,-1 2-4-16,2 18-4 15,3 10-20-15,4 8-3 16,4 4-26-16,2 4-16 16,0 0-5-16,-1 2-30 15,-1-4-113-15,-3-6-107 16</inkml:trace>
  <inkml:trace contextRef="#ctx0" brushRef="#br0" timeOffset="208856.94">23786 7772 948 0,'0'0'139'16,"0"0"-33"-16,0 0 136 15,0 0-74-15,0 0-118 16,9-121-8-16,-24 49 19 16,1-12-1-16,2-18-15 15,2-17-17-15,7-11-7 16,3-3-12-16,0 10-4 16,2 18-5-16,7 18 0 15,2 22 2-15,-2 12 0 16,1 7 1-16,0 14-3 0,-3 8-6 15,-1 10-32 1,-3 6-52-16,-3 8-59 0,0 0-99 16,0 7-188-16,-6 10 61 15</inkml:trace>
  <inkml:trace contextRef="#ctx0" brushRef="#br0" timeOffset="209125.42">23646 6520 39 0,'0'0'645'15,"0"0"-545"-15,0 0 79 16,-68-78-16-16,60 61-50 16,5 3-9-16,3 2 9 0,0-1-38 15,13 2-27 1,4 3-1-16,3 7-27 0,6 1-14 16,3 0-5-16,6 8 2 15,4 13-6-15,7 6-1 16,6 10-1-16,8 2-13 15,0 4-22-15,-5-2 0 16,-9-2-17-16,-12 3-34 16,-10 0-53-16,-6 0-90 15,-2-3-77-15,-1-4-339 16</inkml:trace>
  <inkml:trace contextRef="#ctx0" brushRef="#br0" timeOffset="209710.53">25139 7870 750 0,'0'0'25'15,"0"0"111"-15,0 0 133 16,0 0-67-16,0 0-95 0,-38-99-44 15,19 27 12 1,-1-19-22-16,0-18 12 0,1-23-20 16,8-20-13-16,8-12-10 15,3-2-14-15,0 10 2 16,12 26-3-16,4 31-5 16,-2 27-2-16,0 25 0 15,-3 19 0-15,-5 16 0 16,-3 5-38-16,-3 7-126 15,0 7-112-15,-20 15-35 16,-6 6-23-16,-3 0-341 16</inkml:trace>
  <inkml:trace contextRef="#ctx0" brushRef="#br0" timeOffset="209927.77">24711 6486 568 0,'0'0'157'0,"0"0"69"15,0 0 14-15,0 0-62 16,0 0-82-16,42-87-47 16,-4 70-19-16,4 5-18 15,1 5 0-15,0 7 3 16,-1 0-7-16,-2 26-8 16,-2 18-8-16,-5 14-46 15,-5 14-72-15,-7 8-78 16,-5 1-202-16</inkml:trace>
  <inkml:trace contextRef="#ctx0" brushRef="#br0" timeOffset="211765.23">7408 13654 624 0,'0'0'70'16,"0"0"-9"-16,94-6 57 15,-49 4-10-15,6-4-68 16,7-3-6-16,8 2-4 16,2 0-13-16,4 2 10 15,-2 0-4-15,1 1 6 16,1 1-4-16,3 0 0 0,5-1-3 16,1 1-2-16,-4 0-12 15,2 3 9-15,0 0 0 16,-1 0-4-16,5 0 1 15,-3 0 21-15,2 3 14 16,-2 0-19-16,5 0-7 16,-3-1-3-16,0 0-4 15,-1-1 5-15,-5 1-8 16,-2 2-3-16,-5 1-3 16,-5 3-7-16,-6 1 0 15,-4-3-1-15,-3 2 2 16,4-5-2-16,2 1 3 15,5-1-1-15,1-3 1 0,4 1 1 16,1 0 0-16,3 2-1 16,-1-1-1-16,4 3 0 15,-2-2 1-15,1-1 0 16,0 0-2-16,0-2 2 16,6 0 0-16,-1 0-1 15,1 0-1-15,-3 0-1 16,-3-5 1-16,0 0-1 15,0 2 2-15,-1 1 0 16,-3 0 5-16,-1 1-3 16,-2 0 3-16,-1 1-3 15,6 0-2-15,3 0-1 0,1 0 1 16,2 0 0 0,-5 0 4-16,-5-3-2 0,-3-4 10 15,-6 1 14-15,-7 0-3 16,-11-1-17-16,-10 3-1 15,-9 1-1-15,-5 3-5 16,-4 0-1-16,0 0 0 16,1 0 0-16,-2 0-2 15,4 0 0-15,-3 0-6 16,3 3-20-16,-2-2-64 16,-2 1-120-16,0-2-296 15</inkml:trace>
  <inkml:trace contextRef="#ctx0" brushRef="#br0" timeOffset="212960.58">5302 15464 757 0,'0'0'15'0,"0"0"-14"16,0 0 9-16,0 0 73 15,84-9-33-15,-47 9 3 16,6 3-25-16,12 6 16 0,13-1 22 16,9 1-7-16,5-1-35 15,0-2-7-15,2-2 4 16,-5-2-3-16,6-2 2 16,6 0 16-16,3 0-4 15,7 0-18-15,13 0-7 16,5-4 3-16,12-4-4 15,5 0 10-15,2 2 15 16,0-4-9-16,0 3 8 16,3 1-2-16,8 2-3 0,10 4-10 15,7 0 5 1,10 0 0-16,3 0-5 0,3 7 4 16,1 2-10-1,1-1 6-15,2-3 7 0,-1-1 4 16,-3-1-8-16,-9 1-1 15,-1 2-4-15,4-1 3 16,7 2-9-16,16 0 1 16,14-3 3-16,2-1 9 15,0-2-3-15,-5-1-13 16,-10 0-1-16,-2 0 6 16,-14-2-2-16,-13-5-3 15,-20-4 6-15,-20 4-10 16,-16-3-1-16,-18 4-8 15,-9 2-15-15,-10 2-60 0,-13 0-140 16,-14-6-435-16</inkml:trace>
  <inkml:trace contextRef="#ctx0" brushRef="#br0" timeOffset="-211145.28">21002 10050 978 0,'0'0'663'16,"0"0"-554"-16,0 0 57 16,0 0-35-16,0 0-131 15,0 0 0-15,0 0 0 16,0 0 0-16,39 46 0 0,-25 0 0 16,-1 13 0-16,2 10 0 15,-3 7 0-15,-1 11 0 16,-1 5 0-16,-1 4 0 15,-2-2 0-15,-1-7 0 16,2-9 0-16,-2-15 0 16,0-17 0-16,-2-18 0 15,1-22 0-15,6-6 0 16,11-25 0-16,10-27 0 16,10-22 0-16,1-18 0 15,0-14 0-15,1-5 0 16,0 3 0-16,1 10 0 15,3 18 0-15,-3 18 0 16,-6 18 0-16,-4 20-93 0,-1 20-331 16,2 7-323-16</inkml:trace>
  <inkml:trace contextRef="#ctx0" brushRef="#br0" timeOffset="-210560.48">22187 10353 1362 0,'0'0'137'0,"0"0"1"15,0 0 2-15,12-82-17 16,-23 62-64-16,-5 0-15 15,-2 1-8-15,-3 2-28 16,3 4-8-16,-4 2 0 16,-2 2 0-16,-1 6 0 15,-4 1 0-15,-3 2 0 16,-4 0 0-16,0 11 0 16,-3 6 0-16,0 5 0 15,1 6 0-15,2 2 0 0,1 4 0 16,4 0 0-1,4 2 0-15,5 0 0 0,6-2-30 16,8 0-17-16,7-7-5 16,1-5 2-16,1-10 29 15,20-7 21-15,7-5 5 16,11-10 2-16,12-14 4 16,5-5-4-16,5 0-3 15,5 1 8-15,-2 6 8 16,-2 5 4-16,-10 9-7 15,-17 5 9-15,-9 3-23 16,-11 17-3-16,-7 22-7 16,-3 16 0-16,-5 8 3 15,0 3 2-15,0-7-25 16,-10-12-29-16,2-10-23 0,5-16-94 16,3-15 18-1,0-6 83-15,11-21-116 0,10-16-8 16,2-13-29-16,6-4-55 15</inkml:trace>
  <inkml:trace contextRef="#ctx0" brushRef="#br0" timeOffset="-210179.36">22529 10366 808 0,'0'0'149'16,"0"0"-67"-16,0 0 67 15,0 0-25-15,0 0-40 16,0 0-55-16,50 64 1 15,-50-50 23-15,0 2 11 16,0 0 7-16,-3 1-15 0,0 4-21 16,-1 1-14-16,2 3-7 15,-1 3-8-15,-1 1-5 16,-4-2 0-16,-4 0-1 16,-1-1-1-16,-2-6 0 15,2-6-1-15,2-5-8 16,5-6-8-16,2-3-5 15,4-16 23-15,0-18 24 16,2-12-7-16,18-10 27 16,7-2 5-16,10 2-2 15,11 10-5-15,12 8-13 16,10 11-20-16,9 13 2 16,0 8-9-16,-3 6-2 15,-7 0-13-15,-11 17-48 0,-6 5-25 16,-7 3-93-16,-5 3-21 15,-7-3-176-15,-7-2-130 16</inkml:trace>
  <inkml:trace contextRef="#ctx0" brushRef="#br0" timeOffset="-209775.33">23350 10350 869 0,'0'0'422'0,"0"0"-334"15,0-85 21-15,0 71 4 16,0 7-15-16,0 7-53 15,-6 0-45-15,-9 9-5 0,-12 12 5 16,-9 10 6-16,-5 3-5 16,-1-1 2-16,2 3-2 15,7-8-1-15,8-5 0 16,11-8-1-16,10-8-3 16,4-2 4-16,12-5 10 15,26 0 10-15,13-2-15 16,11-9 12-16,3-2 42 15,-4 0 18-15,-8 3-16 16,-13 5-26-16,-15 3-17 16,-12 2-18-16,-7 0 0 15,-4 0 0-15,-2 19 0 16,0 18 0-16,-11 16 0 0,-9 2 0 16,-6 3 0-16,0-3 0 15,-4-6 0-15,1-6 0 16,-2-9 0-16,3-9-11 15,1-11-77-15,6-13-83 16,5-1-4-16,7-18 14 16,9-13-174-16,12 0-539 15</inkml:trace>
  <inkml:trace contextRef="#ctx0" brushRef="#br0" timeOffset="-209294.2">24153 10693 772 0,'0'0'143'0,"0"0"-139"0,0 0 38 15,0 0 78 1,0 0-54-16,0 0 12 0,-30-7 19 15,21 7-18-15,5 0-15 16,1 0 5-16,3 0-14 16,0 0 3-16,9 3 49 15,18 4 0-15,9 0-75 16,12-2-20-16,12-2-5 16,6-3-1-16,7 0-5 15,-3 0-1-15,-3 0-1 16,-9 0-24-16,-13 0-99 15,-20 0-151-15,-17-10-177 0,-8-5-516 16</inkml:trace>
  <inkml:trace contextRef="#ctx0" brushRef="#br0" timeOffset="-209095.77">24168 10528 1638 0,'0'0'111'16,"85"-11"-10"-16,-27 4-9 15,8 1-20-15,2 4-39 16,4 0-33-16,-2 2 0 16,-6 0 0-16,-3 0-8 15,-9 0-55-15,-7 0-81 16,1 0-128-16,2 0-71 0,4 3-41 16,5 4-74-16</inkml:trace>
  <inkml:trace contextRef="#ctx0" brushRef="#br0" timeOffset="-207608.84">25741 9928 1008 0,'0'0'98'0,"0"0"29"15,0 0 58-15,93 0-27 16,-86 0-32-16,-5 0-27 16,-2 0-40-16,0 0-46 15,-17-1-9-15,-16-2 0 16,-13-2 14-16,-9 1-11 16,-7 1-5-16,-7 3-2 15,-3 0 0-15,-2 0 0 16,7 7 2-16,10 6-2 15,15 2 0-15,12-4 0 16,12 0 0-16,11-3 1 0,7-4 0 16,0-2 5-16,0 0 3 15,0-1 27-15,0-1 14 16,0 0-16-16,0 0-34 16,0 1 0-16,3 1 0 15,3-1 0-15,-1 1 0 16,-1 0 0-16,-1-2 0 15,-2 9 0-15,2 7 0 16,2 12 0-16,-2 14 0 16,-2 16 0-16,-1 13 0 15,0 13 0-15,-4 15 0 16,-14 5 0-16,-5 2 0 0,-7 1 0 16,-5-12 0-16,-2-7 0 15,-1-11 0-15,1-11 0 16,4-12 0-16,5-10 0 15,4-12 0-15,9-9 0 16,6-9 0-16,5-6 0 16,2-5 0-16,2-3 0 15,0 0 0-15,0 0 0 16,0 0 0-16,0 0 0 16,0 0 0-16,0 0 0 15,0 0 0-15,3 0 0 16,8 0 0-16,2 0 0 15,-1 0 0-15,0 0 0 0,-2 0 0 16,2 0 0 0,3 0 0-16,3 4 0 0,6-1 0 15,3 3 0 1,4 2 0-16,2-1 0 0,-2 0 0 16,-2 2 0-16,-4-3 0 15,-1-1 0-15,-5 1 0 16,5 3 0-16,1 0 0 15,4 5 0-15,1-1 0 16,-2 1 0-16,-3-2 0 16,-4-5 0-16,-3-1 0 15,1-6 0-15,-1 0-121 0,2 0-137 16,3-3-133-16,-1-3-348 16</inkml:trace>
  <inkml:trace contextRef="#ctx0" brushRef="#br0" timeOffset="-206592.73">25887 9972 928 0,'0'0'101'0,"0"0"12"16,0 0 43-16,0 0 2 16,0 0-56-16,26-94-27 15,-44 70 4-15,-12-6-31 16,-9-1-11-16,-5 1 1 16,-7 0-5-16,-1 7-20 15,-2 4 0-15,6 10-11 0,4 9-2 16,5 0 0-1,4 28-12-15,4 11 12 0,6 12 0 16,4 8 4-16,7 7-2 16,7 6 0-16,4 0 4 15,3 1 1-15,-1-3 3 16,-4-7 2-16,-4-3-3 16,-6-6-5-16,-1-4 3 15,-4-2-4-15,2-4-1 16,-4-3 1-16,0-6-2 15,-3-4 0-15,-2-2-1 16,-3-3 1-16,-4-1 5 16,-2-3-5-16,-3-2 0 15,-4-4-1-15,2-2 1 16,2-4-3-16,5-5 4 0,10-5 1 16,8 0-1-16,13 0 2 15,3 0 11-15,10 0 0 16,21 0 4-16,18 0-15 15,10 0-1-15,8 17 4 16,-1 10-5-16,-11 6 4 16,-7 7-6-16,-14 6 0 15,-12 9 0-15,-14 9 0 16,-8 8 0-16,-2 12 0 16,-18 11 0-16,-7 14 0 15,0 12 0-15,-2 4 0 16,4 7 0-16,3-5 0 0,3-11 0 15,8-9 0-15,8-11 0 16,3-14 0-16,19-9 0 16,25-10 0-16,20-7 0 15,13-11 0-15,11-10 0 16,-3-11 0-16,-4-11 0 16,-9-11-93-16,-13-2-202 15,-11-27-165-15</inkml:trace>
  <inkml:trace contextRef="#ctx0" brushRef="#br0" timeOffset="-205633.89">26491 10529 1231 0,'0'0'118'15,"0"0"43"-15,0 0 22 16,0 0-65-16,84-57-15 16,-75 29-5-16,-6 1-63 15,-3-1-35-15,0 8 0 16,0 6 0-16,-12 5 0 15,-7 7 0-15,-7 2 0 16,-5 13 0-16,-3 19 0 16,-1 14-19-16,1 6 3 15,-3 4-7-15,0 1-11 16,1-6-23-16,4-6 3 0,12-6-27 16,14-6 10-16,6-7 37 15,19-4 21-15,23-4 13 16,13-3 2-16,8-3 4 15,2 0-1-15,-2-3-5 16,-10-2-3-16,-8-3 0 16,-5-3-83-16,-5-1-146 15,-4 0-269-15</inkml:trace>
  <inkml:trace contextRef="#ctx0" brushRef="#br0" timeOffset="-204666.94">27370 10265 941 0,'0'0'60'0,"0"0"-11"16,0 0 38-16,0 0-16 15,-90-53-43-15,52 46-22 16,1 3-5-16,4 4 1 16,6 0 1-16,10 0-3 0,7 0-2 15,6 1 1 1,4 0 2-16,0 1 7 0,0-1 40 16,0-1 60-16,3 0 2 15,4 0-53-15,-1 0-27 16,-3 0-6-16,-2 0-4 15,-1 0-4-15,0 0-16 16,0 0-9-16,-1 10-2 16,-11 9 10-16,-3 4 1 15,0 9 0-15,0 6-2 16,-1 12 2-16,-1 9 0 16,-2 6 1-16,-1-2-2 15,-3 0 1-15,-4-4 0 16,0-3 2-16,3-6-2 15,3-9-1-15,5-10 1 0,4-7 1 16,5-7 1 0,5-5-2-16,2-4 0 0,0 1 6 15,2 2 37-15,22 1 15 16,7 5-20-16,13 2-25 16,6 1-6-16,7 1-5 15,-2-2-1-15,-8 1-2 16,-8-4-1-16,-12-3-37 15,-6-6-58-15,-3-7-71 16,-1 0-87-16,2-14-278 16</inkml:trace>
  <inkml:trace contextRef="#ctx0" brushRef="#br0" timeOffset="-204417.98">27515 10604 1337 0,'0'0'49'0,"0"0"-29"15,0 0-11-15,0 0-3 16,0 0-5-16,28 86 9 16,-44-38-9-16,-7 4 0 15,1 4 1-15,4-5-2 16,3-2-33-16,9-9-76 0,5-8-83 15,1-10-16 1,7-14-56-16,17-8-336 0</inkml:trace>
  <inkml:trace contextRef="#ctx0" brushRef="#br0" timeOffset="-204073.35">27819 10868 252 0,'0'0'551'0,"0"0"-453"16,98-54 49-16,-69 42 38 15,-7 3-69-15,-4 4-44 16,-7 3 15-16,-4 1-58 16,-4 1-12-16,-2 3-17 0,-1 19-7 15,0 7 4-15,0 9 1 16,0-1 0-16,-17-1-1 16,-6-2 0-16,-1-3-4 15,-6-6-11-15,-1-5-2 16,1-7-30-16,0-10 1 15,4-3-9-15,3-2 3 16,4-18 31-16,9-4 24 16,3-3 0-16,7-1 2 15,0 3 0-15,5 1-2 16,10 1-3-16,4 6-25 16,-1 4-31-16,0 3-74 15,0 3 39-15,-4 4-36 16,0 3-77-16,-3-3-81 15</inkml:trace>
  <inkml:trace contextRef="#ctx0" brushRef="#br0" timeOffset="-202686.06">27023 10760 465 0,'0'0'229'0,"102"-8"-224"15,-34 7 131-15,8 1 47 0,3 0-19 16,1 5-52-16,-1 13-36 16,-3 2-24-16,-10 5-14 15,-16-1-18-15,-18-3-3 16,-17-2-17-16,-13 4-1 15,-2 1-6-15,-20 1 2 16,-16-5 1-16,-15-6-3 16,-14-9-2-16,-10-5 7 15,-7-5-2-15,3-17-3 16,8-1-29-16,17 1-29 16,25-3-18-16,28 0 58 15,9-5 25-15,35-2 18 16,14 4 12-16,10 3 10 15,7 5 5-15,2 7 2 16,-3 10 9-16,-9 3-10 0,-12 3-17 16,-14 22-11-16,-11 11-18 15,-15 11-3-15,-12 3-2 16,-3 3-1 0,-30-7 1-16,-15-6-5 0,-11-13-15 15,-10-10-10-15,-6-12-17 16,-4-5-3-16,5-14 5 15,5-19 0-15,13-6 33 16,17-6 17-16,22-1 7 16,17 0 15-16,5 4 20 0,26 1 16 15,6 7 11 1,2 5-24-16,0 9-23 0,-3 7-19 16,-7 7-3-16,-3 6-2 15,-10 0-14-15,-8 12-67 16,-6 12-60-16,-2-1-144 15,0-1-136-15</inkml:trace>
  <inkml:trace contextRef="#ctx0" brushRef="#br0" timeOffset="-201704.27">26432 11204 1002 0,'0'0'104'0,"0"0"38"16,0 0 45-16,0 0-41 16,0 0-67-16,0 0-78 15,69-2-1-15,-69 46-6 16,-2 13 4-16,-10 12 2 15,-4 10 1-15,2 10 0 0,2 6-1 16,3 4 0 0,2-4 0-16,0-8 0 0,2-9-1 15,1-14-1-15,1-17-7 16,-2-15-18-16,3-17-14 16,2-10-38-16,0-5 10 15,0-14 5-15,0-17-319 16,4-13-154-16</inkml:trace>
  <inkml:trace contextRef="#ctx0" brushRef="#br0" timeOffset="-201366.07">26074 11551 1370 0,'0'0'167'0,"0"0"-116"16,0 0 55-16,0 0 4 16,25-83-61-16,-10 57-32 15,6-6-3-15,3 0-9 16,7-2 3-16,5 8 8 16,5 5 3-16,6 9-2 15,4 6-8-15,0 6-9 16,2 3-3-16,-2 19 0 15,-5 12 2-15,-1 6-6 16,-8 1-1-16,-6 4-8 0,-5-5-33 16,-10-1-59-16,-2-3-39 15,-4-6-51-15,-1-7-114 16,4-12-171-16</inkml:trace>
  <inkml:trace contextRef="#ctx0" brushRef="#br0" timeOffset="-199948.25">28284 11405 1129 0,'0'0'0'0,"-36"155"-3"15,-26-43 2-15,-35 10-2 16,-21-11-113-16,-7-23-434 15</inkml:trace>
  <inkml:trace contextRef="#ctx0" brushRef="#br0" timeOffset="-194394.4">5259 3589 1279 0,'0'0'74'0,"0"0"21"16,0 0 64-16,0 0 43 15,0 0-92-15,145-2-28 16,-53 0-36-16,27 2-46 15,23 0 0-15,25 0 0 16,28 0 0-16,28 2 0 16,26 6 0-16,33 6 0 0,19-2 0 15,9 2 0-15,-1 3 0 16,-2-2 0-16,-17-1 0 16,-25-3 0-16,-28-3 0 15,-38-6 0-15,-26-2 0 16,-33 0 0-16,-31-2 0 15,-27-11 0-15,-21-4 0 16,-23 2 0-16,-16-5-3 16,-13 1-213-16,-9 1-209 15,0 2-570-15</inkml:trace>
  <inkml:trace contextRef="#ctx0" brushRef="#br0" timeOffset="-191839.85">4510 2492 94 0,'0'0'1083'0,"0"0"-1027"16,0 0 16-16,103-73 62 15,-81 57-62-15,-5 2-42 16,-1 0-9-16,-4 2-2 16,3 2-1-16,0 1 3 15,6-1 5-15,4 7-1 16,5 0-7-16,4 3 5 16,1 0-4-16,-1 0-7 15,2 0 10-15,-2 8-6 0,-2 1-6 16,-7 1-3-16,3 2 5 15,-4 4-5-15,1 5 1 16,2 3-3-16,0 4 0 16,-1 5-3-16,0 3-2 15,0 6 1-15,-4 5 6 16,2 9-2-16,-8 4 2 16,-1 3-1-16,-9 0 6 15,-3-2-4-15,-3 2-4 16,0 0 1-16,-6 1 2 15,-10 0-4-15,-5-1-2 16,-8-3 3-16,-6-4-4 16,-7-6-1-16,-7-8 0 0,-4-6 0 15,-11-14-1 1,-4-9-2-16,1-12 4 0,-2-1-3 16,5-14 2-16,-2-18 0 15,2-6-3-15,3-11-2 16,7-4 5-16,8-3 1 15,9-6 0-15,7-9 0 16,9-5 0-16,6-6 4 16,12-5 0-16,3-1-1 15,3 3-1-15,22 5-2 16,8 10-16-16,8 16-9 16,2 10-84-16,8 10-23 0,1 12-69 15,1 11-238-15</inkml:trace>
  <inkml:trace contextRef="#ctx0" brushRef="#br0" timeOffset="-189421.47">20756 11074 1255 0,'0'0'124'0,"0"0"-8"16,0 0 54-16,80 0-38 16,-31 0-5-16,10 0-76 15,19 0-2-15,23 9-26 16,31 1-23-16,30 4 0 15,24-2 0-15,18 1 0 16,4-1 0-16,-2 1 0 0,-12 1 0 16,-18-8 0-1,-18-1 0-15,-21-5 0 0,-23 0 0 16,-25-3 0 0,-23-5 0-16,-24 0 0 0,-18 4 0 15,-18-1 0-15,-6 2 0 16,-6 3 0-16,-24 0-161 15,-14 0-273-15,-12 0-418 16</inkml:trace>
  <inkml:trace contextRef="#ctx0" brushRef="#br0" timeOffset="-187186.09">17433 12237 1909 0,'0'0'114'16,"0"0"-90"-16,0 0-24 15,87-7 0-15,-78 10 0 16,-1 16 0-16,-1 11 0 16,-3 13 0-16,-4 7 0 15,0 4 0-15,0 4 0 16,0-5 0-16,0-3 0 15,0-6 0-15,2-10 0 16,4-10 0-16,-2-12 0 0,3-7 0 16,1-5 0-16,6-11 0 15,3-19 0-15,7-15 0 16,1-12 0-16,0-5 0 16,0-4 0-16,2 3 0 15,-2 13 0-15,3 10 0 16,2 16-98-16,4 14-325 15,5 10-277-15</inkml:trace>
  <inkml:trace contextRef="#ctx0" brushRef="#br0" timeOffset="-186768.35">18154 12286 1449 0,'0'0'216'0,"0"0"-24"16,0 0-44-16,0 0-106 15,0 0-42-15,0 0 0 16,-62-65 0-16,46 85 0 16,0 11 0-16,-2 7-6 15,4 0-39-15,0 2-31 16,6-3-12-16,5-7-65 16,3-3 37-16,0-8 33 15,3-9 65-15,9-10 18 16,1 0 72-16,5-14 25 15,0-8-50-15,4-3-22 0,1 3-10 16,-1 5-7 0,1 3 1-16,-1 9 1 0,-1 5 18 15,-5 0-3-15,2 14-6 16,-1 13-19-16,2 8 1 16,-2 3 0-16,-3 1 3 15,-2-5-1-15,-3-4 7 16,-3-7-4-16,-1-6-2 15,-4-7-4-15,-1-7 0 16,0-3-6-16,-1 0-54 16,-22-20-162-16,-8-9-183 15,-11-4-719-15</inkml:trace>
  <inkml:trace contextRef="#ctx0" brushRef="#br0" timeOffset="-185217.5">5781 10565 943 0,'0'0'105'0,"0"0"-22"16,0 0 106-16,0 0-90 16,10-76-22-16,7 47 25 0,10-1 3 15,4 3-25-15,9-4-2 16,5 3-28-16,16 0-11 15,11 2-14-15,16 1-16 16,16 3 3-16,17 1 0 16,9 9-8-16,8 5 5 15,9 5-6-15,2 2 10 16,3 0-9-16,6 0-4 16,3 6 0-16,12 3-2 15,6 2 2-15,12 2 2 16,-3 1 4-16,5 4-6 15,2 2 0-15,-3-1 0 16,2 3 0-16,-2 0 0 0,1 3 0 16,-8 1 0-1,-6 0 0-15,-5-1 0 0,-8 1 0 16,-2-4 0-16,-9-1 0 16,-3 1 0-16,-4-2 0 15,-8 2 0-15,2 0 0 16,1-2 0-16,-1 2 0 15,6-2 0-15,2 2 0 16,2 0 0-16,5 0 0 16,-2 2 0-16,-4 1 0 15,-2 0 0-15,-12-3 0 16,-4-2 0-16,-1-3 0 0,-3-2 0 16,2-2 0-1,9-4 0-15,2 0 0 0,4 0 0 16,5-1 0-16,-2 0 0 15,0 1 0-15,5-1 0 16,-4 0 0-16,3 0 0 16,2 0 0-16,-2 2 0 15,8 1 0-15,3 1 0 16,9 5 0-16,9 2 0 16,6 3 0-16,5 5 0 15,-10-4 0-15,-8 2 0 16,-17-3 0-16,-20-2 0 15,-17-3 0-15,-19-4 0 16,-19 0 0-16,-17-3 0 16,-14-1 0-16,-15 2 0 0,-7-1 0 15,-1 1 0-15,-1 2 0 16,6 5 0-16,4 3 0 16,9 1 0-16,3 0 0 15,3 0 0-15,5-2 0 16,2 3 0-16,0 0 0 15,1 3 0-15,2-2 0 16,-7-2 0-16,-8 0 0 16,-9-5 0-16,-14-7 0 15,-11-4 0-15,-10-6 0 16,-4 0 0-16,-3 0-22 16,-30 0-210-16,-14-6-52 0,-7-4-208 15,2 1-422-15</inkml:trace>
  <inkml:trace contextRef="#ctx0" brushRef="#br0" timeOffset="-183533.61">20956 9872 1222 0,'0'0'99'0,"0"0"4"15,82-55 46-15,-49 27-20 0,5-1-55 16,2-5-45-16,5-2-13 16,5-1-6-16,7 1 4 15,10-3 2-15,13-2-3 16,13-2-5-16,11-4 9 15,10 0-6-15,10 3 12 16,5 4-11-16,5 2-4 16,5 4-8-16,1 1 2 15,4 3 15-15,7 0-11 16,8-2-3-16,8 0 9 0,9 1 16 16,3-1-19-1,0 5-9-15,1 3 0 0,4 4 0 16,4 4 8-16,4 4 1 15,1 4-9-15,-8 2 0 16,-5 6 0-16,-1 0 0 16,7 2 0-16,10 15 0 15,11 7 0-15,4 8 0 16,0 3 0-16,0 2 0 16,-6-1 0-16,-12-1 0 15,-11 0 0-15,-18 2 0 16,-19 6 0-16,-10 7 0 15,-12 9 0-15,-4 11 0 16,-4 3 0-16,-2 5 0 16,-1 5 0-16,-9 3 0 0,-6-2 0 15,-6 0 0-15,-10-1 0 16,-10-2 0-16,-12 4 0 16,-13 6 0-16,-11 13 0 15,-11 11 0-15,-9 12-8 16,-10 6 0-16,-5-2 0 15,-24-6-12-15,-33-1 7 16,-26-5 0-16,-25-4 6 16,-20 6-6-16,-20 3-4 15,-13 1 0-15,-21-3 5 0,-30-2 2 16,-34-11 5 0,-36-17-2-16,-38-23-14 0,-37-28 2 15,-36-26 1-15,-32-17 18 16,-40-37-6-16,-9-22 6 15,0-18 0-15,6-14 4 16,36-18-7-16,37-18 3 16,39-13-1-16,52-13-5 15,51-12-19-15,61-12-53 16,66-15 13-16,67-16 45 16,59-9 19-16,42-1-17 15,69 7-20-15,42 18 22 16,38 14-34-16,19 17-61 15,9 27-72-15,6 28-37 16,-5 32 18-16,-1 28-68 16</inkml:trace>
  <inkml:trace contextRef="#ctx0" brushRef="#br0" timeOffset="-183149.52">24256 8585 972 0,'0'0'137'0,"0"0"59"0,0 0 41 16,0 0-114-16,124-13-60 16,-19 73-42-16,19 23 4 15,18 18 10-15,10 11-12 16,10 3-4-16,20 16-5 16,13 5-9-16,12 2 2 15,-4 2 5-15,-15-16-12 16,-20-15-1-16,-25-22-2 15,-22-23-2-15,-27-29-19 16,-22-25-50-16,-27-16-65 0,-22-45-81 16,-17-33-211-16</inkml:trace>
  <inkml:trace contextRef="#ctx0" brushRef="#br0" timeOffset="-182763.78">26417 8153 958 0,'0'0'462'0,"0"0"-368"0,0 0-93 16,-100 71 44 0,15 15 78-16,-33 35-10 0,-34 32-44 15,-28 28-19 1,-26 21-7-16,-16 17-24 0,-2 9 0 15,-9 4-9-15,-5-2-1 16,-4-16 3-16,6-10-9 16,19-14-3-16,29-17 0 15,34-20 1-15,27-30 8 16,28-23-7-16,24-29 0 16,28-27 1-16,23-19-3 15,20-16 0-15,4-6 0 16,0-3 0-16,10 0 0 15,20-14 0-15,15-13 0 16,9-3 0-16,2-1 0 16,-2 1 0-16,-3-1-253 15,0-2-435-15</inkml:trace>
  <inkml:trace contextRef="#ctx0" brushRef="#br0" timeOffset="-180427.12">3038 4451 978 0,'0'0'140'15,"0"0"26"-15,0 0 53 16,0 0-68-16,0 0-27 15,0 0-38-15,0 0 0 16,0-43-28-16,0 16-19 16,0-8-39-16,0-12 0 15,-9-14 0-15,-1-14 0 0,-1-10 0 16,-1-12 0-16,5-4 0 16,4 4 0-16,3 10 0 15,3 12 0-15,10 16 0 16,2 4 0-16,-3 7 0 15,0 6 0-15,-4 5 0 16,-4 7 0-16,-1 7 0 16,-3 9 0-16,0 6 0 15,0 4 0-15,0 2 0 0,0 0 0 16,0 2 0 0,0-1 0-16,0-1 0 15,0-6 0-15,0-1 0 16,0 0-35-16,0-1-77 0,0 0-86 15,0 1-143-15,0 2-406 16</inkml:trace>
  <inkml:trace contextRef="#ctx0" brushRef="#br0" timeOffset="-179911.7">2571 3659 942 0,'0'0'65'0,"0"0"122"0,0 0-24 16,0 0 34-16,0 0-80 15,0 0-25-15,0-13 49 16,14-8-128-16,3-6 9 15,6-3-2-15,7-4 0 16,4 2-1-16,5 1 6 16,1 2-10-16,3 6-6 15,2 5-9-15,1 9 0 16,-1 8 0-16,1 1 0 0,-1 9 0 16,1 21 0-1,-1 6 0-15,1 7 0 0,-1 7 0 16,-3-3 0-1,-4 2 0-15,-6-3 0 0,-7-1 0 16,-2-3 0 0,-6-5 0-16,-3-10 0 0,-5-9 0 15,-3-8-3-15,-5-7-6 16,-1-3 3-16,0 0 6 16,0 0-1-16,0 0 0 15,0 0-12-15,0-1-16 16,0-6-22-16,0 1-15 15,0-3-68-15,0 2-15 16,-4-3-59-16,-2 2-155 16,3 1-72-16</inkml:trace>
  <inkml:trace contextRef="#ctx0" brushRef="#br1" timeOffset="-175509.72">5120 4379 869 0,'0'0'85'0,"0"0"27"15,0 0 112-15,0 0-98 16,0 0-84-16,51 77-7 16,-51-60-1-16,-3 2-15 15,-6-2-1-15,1-2-13 16,0-1-5-16,2-2 1 15,1-3-1-15,-1-1-9 16,-3-1-58-16,-1-1-69 16,-4-2-13-16,0 1-42 0,-3-4 23 15,2 1 43-15,2-1 45 16,1-1 69-16,6 3 11 16,1 2 24-16,2 1 105 15,2-2 47-15,1 1 52 16,0-4-46-16,0 0 1 15,0-1-22-15,0 0 8 16,0 0-41-16,0 0-95 16,0 0-33-16,0-19 0 15,0-17 0-15,-2-15 0 16,-2-13 0-16,-1-16 0 16,1-13 0-16,0-5 0 15,-1-5 0-15,2 1 0 16,0 5 0-16,0 6 0 0,3 12 0 15,0 16 0-15,0 16 0 16,0 12 0-16,3 14 0 16,-3 7 0-16,0 9 0 15,0 2 0-15,0 3 0 16,3 0 0-16,-3 0 0 16,3 0 0-16,-3 0 0 15,0 0 0-15,0 3 0 16,0 3 0-16,0 5 0 15,0-2 0-15,0 1 0 16,0 1-41-16,0 6-33 16,0 3-12-16,0 11-65 0,9 6 53 15,3 9 10 1,-2 4-32-16,-2 4 60 0,-1-1 35 16,2 2 3-16,-3-4 1 15,0-4 19-15,-3-7 2 16,0-5 5-16,-3-6 4 15,0-7 19-15,0-6 2 16,-6-9 2-16,2-6 11 16,-2-1 45-16,-2-15 54 15,-2-21 53-15,-2-13-88 16,0-12-35-16,2-6-35 16,2-5-37-16,2-1 0 15,3 7 0-15,3 11 0 16,0 14 0-16,0 12 0 15,0 10 0-15,0 11 0 0,0 5 0 16,0 3 0 0,0 0-189-16,0 17-214 0,0 7-40 15,0 6-569-15</inkml:trace>
  <inkml:trace contextRef="#ctx0" brushRef="#br1" timeOffset="-175132.37">4404 3794 589 0,'0'0'774'0,"0"0"-626"0,0 0 20 16,0 0 4-16,0 0-104 15,102-67 0-15,-50 30-8 16,0-3-60-16,6-1 0 15,-8 5 0-15,-7 2 0 16,-9 7 0-16,-3 7 0 16,-10 8 0-16,-6 7 0 15,0 5 0-15,2 8 0 0,11 23 0 16,12 19 0 0,11 12 0-16,4 5 0 15,2 2 0-15,-1-9 0 16,-5-7 0-16,-5-14 0 0,-8-12 0 15,-10-12 0 1,-10-9 0-16,-6-6 0 0,-6 0 0 16,-5 0-47-16,-1-7-161 15,0-6-69-15,0-1-297 16</inkml:trace>
  <inkml:trace contextRef="#ctx0" brushRef="#br1" timeOffset="-171555.96">18524 12461 1082 0,'0'0'60'16,"0"0"31"-16,0 0 39 16,0 0-62-16,0 0 7 15,0 0 66-15,0 0 35 16,0 0-40-16,0 0-48 15,1 0-88-15,2 0 0 16,-1 0 0-16,5 1 0 16,2 12 0-16,2 3 0 15,2 8 0-15,-3 4 0 16,1 3 0-16,-3 0 0 16,-5-2 0-16,-1 0 0 15,-2-2 0-15,0-5 0 0,0-2 0 16,-6-6 0-16,-4-5 0 15,2-5 0-15,1-4 0 16,-1 0 0-16,1-8 0 16,1-14 0-16,3-9 0 15,3-1 0-15,0 0 0 16,0 3 0-16,16 0 0 16,5 3 0-16,9-3 0 15,5 6 0-15,1 2 0 16,0 6 0-16,-6 8 0 15,-5 5 0-15,-6 2 0 16,-2 0 0-16,-3 8 0 16,-4 9 0-16,-4 0 0 0,-4-1 0 15,-2-4 0-15,0-2 0 16,0-5-28-16,-6-1-62 16,0-4-31-16,1 0-4 15,5-4-73-15,0-9 65 16,0-6 36-16,11 0-305 15,5 2 83-15</inkml:trace>
  <inkml:trace contextRef="#ctx0" brushRef="#br1" timeOffset="-171052.77">19125 12447 244 0,'0'0'829'0,"0"0"-630"0,0 0-32 16,0 0-17-16,0 0-47 15,0 0-50-15,-60-71-4 16,39 68-19-16,5 3-15 16,2 0-9-16,5 0 1 15,5 10 1-15,1-1-8 16,0 4 7-16,1 4-7 16,1 4 3-16,-1 1-2 15,2 0-1-15,0-3 0 16,0-2 1-16,0-3 0 15,6-3 1-15,6 0 3 16,8-4 6-16,3 0 3 16,3 0 16-16,2-1 19 15,-2-2-12-15,-3-1-11 0,-3 0-26 16,-5-1 0-16,-2 3 0 16,-5-1 0-16,-2 6 0 15,0 5 0-15,-2 9 0 16,-1 8 0-16,-3 9 0 15,0 5 0-15,0 1 0 16,-9 2 0-16,-9-7 0 16,-7-5 0-16,-8-11-6 15,-7-9-9-15,-1-10-30 16,-2-7 0-16,-1-7 7 0,6-14 15 16,8 0-8-1,10 1-11-15,10 5-8 0,10 4-19 16,4 9-58-16,24 2-104 15,14 0-167-15,11 10-281 16</inkml:trace>
  <inkml:trace contextRef="#ctx0" brushRef="#br1" timeOffset="-170595.69">19502 12945 1350 0,'0'0'75'0,"88"-14"-71"16,-36 8 121-16,3 3-38 15,-3 3-75-15,-5 0-12 16,-10 0-6-16,-8 0-43 16,-15 0-62-16,-11 0-74 15,-3-5-242-15</inkml:trace>
  <inkml:trace contextRef="#ctx0" brushRef="#br1" timeOffset="-170451.36">19657 12803 1192 0,'0'0'199'0,"0"0"-148"0,115-14 66 16,-57 14-82-16,6 0-35 16,2 0-5-16,-1 0-26 15,-2 0-69-15,-6 0-127 16,-6-6-432-16</inkml:trace>
  <inkml:trace contextRef="#ctx0" brushRef="#br1" timeOffset="-169783.36">20489 12210 1216 0,'0'0'164'0,"0"0"9"15,26-95-10-15,-26 72-77 16,0 6-31-16,0 7-21 16,0 4-17-16,0 6-11 15,0 0-6-15,-6 6-23 16,-6 14 5-16,-2 10 17 16,-3 5 1-16,3 2 1 15,1 3 0-15,8 0-1 16,5 8 0-16,0 1-7 15,24 4 3-15,4 0-1 16,7-5 5-16,-1 0 2 16,2-6 0-16,-2-3-1 0,0-3 2 15,-5-7-1-15,-8-9 1 16,-8-3 8-16,-7-7-7 16,-4-3-2-16,-2 2-2 15,0 2-2-15,-4 4 1 16,-10 3 0-16,-4 8 1 15,-3 0 0-15,-4 0-1 16,-2 2 1-16,-1-3-5 16,-2-2 4-16,5 1-1 15,2-5 2-15,5-6-1 0,7-1-7 16,7-7 2 0,2-1-5-16,2-3 11 0,0-1 6 15,0 0 1-15,11 0 2 16,4 0-7-16,0 0-1 15,1 4-2-15,-1 14-2 16,6 17-3-16,0 16 3 16,3 13 1-16,0 13 2 15,-5 6 1-15,-3 6 17 16,-2 3-5-16,-8-1 2 16,-6-3-5-16,0-6-3 15,0-5-7-15,-8-11-1 16,-2-9-4-16,7-13-54 15,3-15-141-15,0-10-8 0,15-16-81 16,17-3-176 0</inkml:trace>
  <inkml:trace contextRef="#ctx0" brushRef="#br1" timeOffset="-169221.25">21310 12888 1208 0,'0'0'275'16,"0"0"-121"-16,3-79 12 15,-3 53-72-15,0 3-35 16,-5 6-14-16,1 5-15 16,-1 3-14-16,2 5-16 15,-4 2 0-15,1 2 0 16,-6 0 0-16,-6 0 0 16,-6 3 0-16,-2 10-19 15,-3 4-22-15,-3 2 2 16,2-1-10-16,4 0-21 15,1-1 0-15,5-1-36 16,7-3 6-16,3-5 2 16,7-2 24-16,3-4 19 0,0-2 55 15,8 0 8 1,12 0 33-16,8 0 30 0,5 0-7 16,5-4 21-16,1 1-7 15,0 1-20-15,-3 2-13 16,-7 0-31-16,-6 0-6 15,-5 15-8-15,-4 7-7 16,-2 11-22-16,-2 6-26 16,0 4-31-16,1 1-46 15,7-4-13-15,6-4-62 0,5-8 23 16,7-11 69 0,6-9-34-16,7-8-98 0</inkml:trace>
  <inkml:trace contextRef="#ctx0" brushRef="#br1" timeOffset="-163159.31">6403 3824 922 0,'0'0'93'0,"0"0"-34"16,0 0 128-16,-36-85 7 16,36 76-40-16,0 4-22 15,0 4-4-15,0-1-29 16,0 2-34-16,0 0-51 15,0 0-14-15,0 5 0 16,5 28 0-16,2 21 0 16,5 19 0-16,-2 15 0 15,-2 2 0-15,0 2 0 0,-4 0 0 16,-3-6 0 0,-1-7 0-16,0-5 0 0,0-9-36 15,0-15-25-15,-5-15-7 16,3-13-26-16,-1-11 3 15,3-11-45-15,0 0 26 16,5-17-99-16,8-14-409 16</inkml:trace>
  <inkml:trace contextRef="#ctx0" brushRef="#br1" timeOffset="-162642.29">6160 4096 573 0,'0'0'203'16,"0"0"-89"-16,0 0 40 15,0 0 15-15,0 0-81 16,0 0-20-16,0 2 26 0,0-2-14 16,0 0 8-1,1 0 25-15,4-10-46 0,-1-11-45 16,5-7-8-16,-1-5 4 15,1-6-2-15,5-4-5 16,0-1 2-16,8-2 0 16,-2 6 3-16,2 8 10 15,-1 8-18-15,-6 10 9 16,-2 10-4-16,2 4-13 16,8 18-9-16,5 18-4 15,8 12-6-15,-2 2-11 16,-1-5-22-16,-2-4-5 15,-4-4-5-15,-5-7 11 0,-2-7-42 16,-5-6 16-16,-6-8-27 16,-2-8 33-16,-7-1-204 15,0-7-33-15</inkml:trace>
  <inkml:trace contextRef="#ctx0" brushRef="#br1" timeOffset="-157390.58">3257 5721 206 0,'0'0'388'0,"0"0"-381"16,0 0 117-16,0 0 31 15,0 0-40-15,0 0-31 16,0 0 13-16,-6 31-38 16,6-26-17-16,3 1-13 15,0-1-9-15,-1-2-6 16,1 1-3-16,1 0-6 16,2-1 3-16,-3 0 0 15,5 3 0-15,2-1 35 16,5 0 5-16,4 0-17 15,1 2 3-15,7-4 6 16,4 2-11-16,8-3-7 0,7 0 27 16,9 1-19-16,11-3 5 15,7 0-8-15,12 0-7 16,9 0-5-16,10 0 9 16,8-3-5-16,6-1 2 15,1-1-8-15,7 2 12 16,-4-1-2-16,-4 0 6 15,-8-2-6-15,-10 1-7 16,-9-1 0-16,0 0-12 16,-3 1 8-16,-3 0-3 15,1 3 1-15,-5 2-10 16,-2 0 0-16,-7 0 0 16,-8 0 0-16,3 1 0 0,-6 3 0 15,-3 0 0-15,-4-1 0 16,-3-1 0-16,-4-2 0 15,1 0 0-15,3 0 0 16,-3 0 0-16,5 0 0 16,-2 0 0-16,-3 0 0 15,1 0 0-15,-3 0 0 16,-7 0 0-16,-6 0 0 16,-5 0 0-16,-4 0 0 15,-9 0 0-15,-2 0 0 16,-5 0 0-16,-4 0 0 15,1 0 0-15,-1 1 0 16,2 2 0-16,0 0 0 16,0 0 0-16,-1-1 0 0,-2-2 0 15,-2 3 0-15,1-3 0 16,1 0 0-16,0 0 0 16,4 2 0-16,-1-1 0 15,3 1 0-15,3-1 0 16,-3 2 0-16,-2 0 0 15,-1-1 0-15,-3 1 0 16,-1-1-3-16,2 2-11 16,-1-1-15-16,3 4 15 15,2 2 9-15,2-1 1 16,3 2-2-16,1-2 0 16,-2-1 3-16,-3-1-1 15,-5-2 2-15,-1-2 2 0,-1-2-4 16,-2 2-9-16,0 1-9 15,0-3-3-15,0 6 16 16,0 0-9-16,-2 2 12 16,-14 1 5-16,-11 2-4 15,-12-5 4-15,-9 3 1 16,-11-2-1-16,-10 1-1 16,-4-1 2-16,-5 0 3 15,-8-1-3-15,-5-3-1 16,0 1 1-16,-8 0 2 15,0 2 0-15,0 2 3 16,4-2-5-16,4 0-4 0,3 0 4 16,3-4-1-16,1 0 0 15,-4-2 1-15,5 0 1 16,1 0-1-16,1-6-2 16,2-4 2-16,10 2 0 15,5 2 1-15,6 3 0 16,4 3 2-16,2 0-3 15,-1 0-1-15,3 0 1 16,-3 0-1-16,-4 0-3 16,5 0-6-16,-4-5-4 15,0 1 2-15,-1-1 3 0,-1 2 6 16,6-2-5 0,5 2 6-16,6 0-9 15,2 0-11-15,8 2-17 0,1-1-12 16,0-1 6-16,3-1 14 15,-1 0 20-15,3 1 6 16,-1 0 1-16,-1-2 4 16,-3 0-1-16,2-1 2 15,1 2-2-15,2 0-4 16,4-2 5-16,6 2-2 16,2 1 2-16,4-1 0 15,1-1 2-15,1-1 1 16,-2 0 3-16,-3-3-3 15,0-1 0-15,-3 0-1 0,0-2-2 16,-1 0 1 0,2 0 6-16,-2 0 10 0,4-1 7 15,0 3-3-15,3 3-5 16,0-2-15-16,-4 2-1 16,-2 1-2-16,-6-1-16 15,2 0-4-15,-1 2 12 16,2-1 4-16,3 0 3 15,-1 1-1-15,10 0 4 16,3 1 2-16,1-1 3 16,2-3 17-16,-1-1 7 15,-1-3-6-15,1 0-3 16,-2-1-9-16,-1-1-9 0,1-1-1 16,0 3 3-16,-2-2-4 15,2 2-2-15,2 0 2 16,-1-3 8-16,-1 1 10 15,3-3 0-15,0-2-7 16,0-1-4-16,0-2-4 16,0 0 0-16,8 1-2 15,-4 0 5-15,2 0-6 16,0 2 0-16,-2 0 1 16,1 0-1-16,-2 1 1 15,3-1-1-15,2 2 1 16,2 0-1-16,2 0 0 15,1 1 0-15,5 2 4 16,3 0 0-16,0 0-3 0,-2 0 0 16,2-1-1-16,-3 3 2 15,0 0-2-15,4 1-4 16,-2 0 3-16,10 2 1 16,5-2-2-16,4 2 2 15,6-2-2-15,4 5 2 16,3-3 0-16,-5 3-3 15,-1 0 4-15,-3 1-1 16,-4-1 1-16,1 0 1 16,2 1-2-16,4-2 0 15,2 2 1-15,4-2 0 0,6 2 2 16,2 0-1 0,1-2-2-16,0 1 1 15,2 0-1-15,1-2 1 16,3 2 0-16,-4-2-1 15,-2 3-1-15,-1-1 1 16,-5 2 0-16,1 2 0 0,-2-1 0 16,-3 0 1-16,1 1-2 15,-1-1 0-15,-5 0 1 16,2 2 1-16,-2-3-1 16,0 3 1-16,3-1 2 15,1 0-1-15,3 1 0 16,1-2-1-16,1 2 0 15,-1-2 1-15,3 2 1 16,-4 1 2-16,-1-1-3 0,-2 1 4 16,-3 0-4-16,-3 0 2 15,-4 0-4 1,-1 0 1-16,-2 2 3 16,2 4-4-16,4-2-1 0,2 3 1 15,-1-6 3-15,-3 4 4 16,-1 1-3-16,-3-3 1 15,-4 1-4-15,-2 0-1 16,-2 0 3-16,2 1-3 16,0 3 0-16,7 0 1 15,2 2 0-15,5 3-1 16,1-1 5-16,0 1-5 16,-4 0 2-16,-2-1 2 15,-4 3-4-15,-3-1 2 0,-3-2 0 16,-5 1-2-16,3 1-1 15,-2 0 1-15,-1 2 2 16,-1 0-2-16,1-1 2 16,-4 1-2-16,-3 4 0 15,0-1-1-15,-3 5 0 16,-2 1-2-16,-5 4 1 16,-7 0 1-16,-1 2-3 15,0 3 3-15,-16 1 1 16,-5 5 1-16,-9 3-1 0,-4 3 0 15,-6 7-7-15,-5 3 3 16,-3 2-62-16,-1-5-170 16,-8-16-312-16</inkml:trace>
  <inkml:trace contextRef="#ctx0" brushRef="#br1" timeOffset="-149982.75">492 8647 1467 0,'0'0'252'0,"0"0"-129"16,0 0 3-16,0 0-47 15,0 0-79-15,0 0 0 0,0 0 0 16,52-21 0 0,-28-28 0-16,9-14 0 0,4-19 0 15,9-3 0-15,2 0 0 16,-5 11 0-16,-7 19 0 16,-8 17 0-16,-8 14 0 15,-4 14 0-15,1 10 0 16,2 12 0-16,6 27 0 15,5 17 0-15,0 19 0 16,1 7 0-16,-7 4 0 16,-7-2 0-16,-4-11 0 15,-7-11 0-15,0-13-11 16,-3-13-137-16,-3-19-109 16,0-17-108-16,0-3-292 15</inkml:trace>
  <inkml:trace contextRef="#ctx0" brushRef="#br1" timeOffset="-149807.18">680 8464 1382 0,'0'0'132'0,"98"15"-76"15,-40-8 7-15,5-3-44 16,-9-4-19-16,1 0-70 15,9 0-128-15,9-9-160 16</inkml:trace>
  <inkml:trace contextRef="#ctx0" brushRef="#br1" timeOffset="-149547.28">1540 8427 1526 0,'0'0'281'0,"0"0"-226"16,118-44 33-16,-45 29-24 0,9 0-39 16,-2 4-20-1,-3 1-5-15,-7 0-13 16,-10 1-72-16,-11-5-78 0,-15-5-64 15,-13-7-192-15,-15 1-390 16</inkml:trace>
  <inkml:trace contextRef="#ctx0" brushRef="#br1" timeOffset="-149298.33">1870 8061 1288 0,'0'0'302'0,"0"0"-148"16,0 0-2-16,0 0-22 15,0 0-109-15,97 10-21 0,-64 6 0 16,-5 1 0 0,-1 1 0-16,-9 1 0 0,-2 5 0 15,-2 1 0-15,-1 6 0 16,1 5 0-16,-8 3 0 16,-1 0 0-16,-5-2 0 15,0-4 0-15,0-7 0 16,0-6 0-16,-4-4-118 15,-3-10-146-15,-4-6-85 16,11 0-179-16</inkml:trace>
  <inkml:trace contextRef="#ctx0" brushRef="#br1" timeOffset="-148666.39">2550 8240 1233 0,'0'0'120'15,"0"0"-8"-15,0 0 45 16,0 0-33-16,0 0-95 16,0 0-25-16,0 0-3 15,33 71 1-15,-54-50-1 16,2 0-2-16,-2-6 0 16,7-8-9-16,7-4-21 15,7-3 18-15,0 0 13 16,10-9 22-16,19-16 16 15,11-2 12-15,9-4 17 16,7 5 7-16,2-2-11 0,0 3-57 16,-3 4-6-1,-6 3 0-15,-10 6 0 0,-8 4 0 16,-13 3 0-16,-7 3 0 16,-8 2 0-16,-3 0 0 15,0 12 0-15,0 13 0 16,0 10 0-16,-3 2 0 15,-8 4 0-15,-1-2 0 16,5-5 0-16,1-6 0 16,6-10 0-16,0-8 0 15,0-5 0-15,0-2 0 16,9-3 0-16,10 0 0 16,4 0 0-16,2-6 0 15,2-5 0-15,-8 0 0 16,-2 3 0-16,-4 1 0 0,-7 4 0 15,0 3 0-15,-3 0 0 16,0 0 0-16,3 1 0 16,1 16 0-16,2 10 0 15,2 10 0-15,-4 2 0 16,-4 3 0-16,-3-1 0 16,0-3 0-16,-22-1 0 15,-11-5 0-15,-6-7 0 16,-16-8-37-16,-6-8-76 15,-8-9-115-15,-2 0-71 16,5-5-173-16</inkml:trace>
  <inkml:trace contextRef="#ctx0" brushRef="#br1" timeOffset="-147032.39">310 8131 787 0,'0'0'83'16,"0"0"14"-16,0 0 118 15,0-73-68-15,31 46 22 16,9-5-93-16,8-2 7 16,7 0-8-16,8-3-12 15,10 0-29-15,14 0-14 16,-1 7-13-16,-4 4 6 0,-7 11 6 15,-7 12-2-15,-2 3-8 16,4 22 0-16,2 17-6 16,2 15-3-16,-8 20 8 15,-11 16 2-15,-16 17-9 16,-12 14-1-16,-15 4-3 16,-12-2 1-16,-5-6 0 15,-26-13-9-15,-17-15 0 16,-15-14-1-16,-11-17-13 15,-11-21 11-15,1-18-6 16,-2-16 19-16,-2-3-4 16,0-19 5-16,-3-15 0 0,6-8 3 15,10-9-1 1,14-7 2-16,6-9 5 0,7-6-2 16,8-5 0-16,7-6-2 15,12-1-5-15,11 5-2 16,10 5-8-16,0 9-35 15,7 13-40-15,20 12-54 16,6 14-47-16,13 13-124 16,2 7-148-16</inkml:trace>
  <inkml:trace contextRef="#ctx0" brushRef="#br1" timeOffset="-144392.42">25000 2842 1743 0,'0'0'135'0,"0"0"-27"15,0 0-47-15,101-24-61 16,-80 24 0-16,-3 20 0 15,-2 17 0-15,-5 19 0 16,-6 19 0-16,-5 9 0 16,0 2 0-16,0-6 0 15,-8-5 0-15,4-8 0 16,2-14 0-16,2-16 0 16,0-18 0-16,0-13 0 15,0-6 0-15,0 0 0 16,-9-1 0-16,-6-18 0 15,-15-7 0-15,-13-8 0 16,-14 2 0-16,-2 11 0 16,2 8 0-16,5 13 0 15,9 5 0-15,7 18 0 0,12 7-36 16,14 1-23 0,10 1 41-16,11 0 18 0,22-9 8 15,9-4-2-15,7-10-6 16,5-5-4-16,4-4-7 15,5 0-45-15,4-7-93 16,2-2-56-16,2 0-63 16,1 4-38-16,-2 3-32 15,-4 2 160-15</inkml:trace>
  <inkml:trace contextRef="#ctx0" brushRef="#br1" timeOffset="-144079.28">25598 3556 283 0,'0'0'191'16,"0"0"13"-1,0 0 1-15,0 0 13 0,0 0-41 16,0 0-31-16,0 0-19 15,43-60-12-15,-54-3-8 16,5-18-12-16,6-16-22 16,0-7-16-16,6 3-8 15,13 7-49-15,0 16 0 16,1 13 0 0,-3 16 0-16,-3 15 0 0,-8 13 0 15,-2 13 0-15,-4 6 0 16,0 2 0-16,-4 11 0 15,-16 23 0-15,-5 18 0 16,4 14-4-16,8 14-15 16,11 8-7-16,2 0 0 0,20 1 6 15,18-8 1-15,9-12 5 16,6-14-7-16,3-14-7 16,-7-14-2-16,2-12-29 15,-2-8-83-15,-1-7-84 16,7 0-197-16</inkml:trace>
  <inkml:trace contextRef="#ctx0" brushRef="#br1" timeOffset="-143796.95">26235 3316 1565 0,'0'0'164'0,"157"-7"-60"16,-45 4 26-16,17-1-46 15,15 1-84-15,9 0 0 16,4 1 0-16,2 2 0 16,-1 0 0-16,-10 0 0 15,-14 0 0-15,-19 0 0 16,-27 5 0-16,-31-5-77 15,-36 0-163-15,-21-11-84 16,-27-17-346-16</inkml:trace>
  <inkml:trace contextRef="#ctx0" brushRef="#br1" timeOffset="-143480.65">27261 2885 1448 0,'0'0'280'16,"0"0"-125"-16,0 0-29 15,0 0-88-15,106-19-38 16,-76 19 0-16,1 12 0 16,2 8 0-16,1 7 0 15,2 7 0-15,3 4 0 16,6 4 0-16,0 3 0 0,7 1 0 16,3 3 0-1,3-1 0-15,-3-4 0 0,-4-5 0 16,-8-6 0-16,-13-6 0 15,-10-2 0-15,-11 3 0 16,-9 5 0-16,-6 7 0 16,-29 7 0-16,-17 2 0 15,-15-3 0-15,-11-4-32 16,-7-9-162-16,6-12-142 16,20-16-144-16</inkml:trace>
  <inkml:trace contextRef="#ctx0" brushRef="#br1" timeOffset="-143232.31">28508 2942 1107 0,'0'0'115'0,"0"0"-42"16,0 0 134-16,0 0-4 15,84-48-77-15,-81 59-84 16,-2 30-42-16,-1 25-6 16,0 16 5-16,0 7 0 15,-7-1 0-15,-3-4-25 16,2-9-82-16,6-9-113 16,2-17-62-16,0-19-236 0</inkml:trace>
  <inkml:trace contextRef="#ctx0" brushRef="#br1" timeOffset="-142864.47">28359 2870 1010 0,'0'0'284'16,"0"0"-111"-16,127 0-14 15,-73 5-67-15,-7 0-24 16,-6-1-28-16,-6 0-13 16,-6-3-25-16,-2 4-1 15,-4 1-1-15,-2 3-60 16,-3 8-112-16,-2 10-88 0,-3 8-254 16</inkml:trace>
  <inkml:trace contextRef="#ctx0" brushRef="#br1" timeOffset="-142610.72">28186 3677 1061 0,'0'0'150'0,"0"0"-10"16,0 0 88-16,0 0-31 15,125 24-106-15,-58-23-50 16,7-1-23-16,-2 0-18 16,2 0 0-16,0-6-2 0,-1-2-16 15,1 0-46-15,-2 0-87 16,-4-1-50-16,-3-2-156 16,1-3-581-16</inkml:trace>
  <inkml:trace contextRef="#ctx0" brushRef="#br1" timeOffset="-142074.41">29202 3053 941 0,'0'0'395'16,"0"0"-282"-16,0 0 18 15,0 0 29-15,0 0-104 16,0 109-47-16,0-44 5 16,0 4-8-16,0-1-3 15,-8 4-2-15,2-8-1 16,-1-7-23-16,-1-10-51 16,4-17-84-16,-2-14 4 15,1-14-54-15,1-2-18 16,3-26 204-16,1-16 22 15,0-11 17-15,0-5 127 16,20-1 60-16,13 2-46 16,13 1 3-16,10 4-2 15,9 8-41-15,4 4-33 0,-2 5-48 16,2 6-37-16,-2 5 0 16,-6 6 0-16,-6 4 0 15,-10 7 0-15,-15 3 0 16,-15 4 0-16,-8 0 0 15,-7 0 0-15,0 6-21 16,0 21-49-16,0 16 60 16,-6 18 10-16,-4 7 0 15,-8 9 5-15,-6 5-5 16,-13 0 0-16,-8-6 3 0,-18-11-3 16,-14-19-78-1,-14-20-120-15,-20-19-24 0,-8-11-43 16,-6-30-302-16</inkml:trace>
  <inkml:trace contextRef="#ctx0" brushRef="#br1" timeOffset="-141287.33">24588 2665 1331 0,'0'0'159'0,"81"-64"21"16,-23 28 34-16,9-1-88 15,8 2-89-15,4 3-37 16,0 1 0-16,4 1 0 16,2 3 0-16,2 7 0 15,2 5 0-15,2 9 0 16,-3 6 0-16,-1 0 0 15,-5 13 0-15,0 11 0 16,-6 9 0-16,-6 4 0 0,-6 12 0 16,-6 8 0-1,-4 15 0-15,-8 8 0 16,-5 14 0-16,-13 9 0 0,-15 3 0 16,-13 7 0-16,-10-2 0 15,-30 0 0-15,-21-1 0 16,-30-9 0-16,-29-2 0 15,-24-14 0-15,-24-18 0 16,-7-23 0-16,0-27 0 16,12-17-36-16,22-38-20 15,19-23-13-15,18-17 42 16,23-11 27-16,15-10 0 16,22-2 6-16,19-3-6 15,18-2 6-15,7-2-2 0,9 6-4 16,20 5-23-16,7 15-96 15,2 15-65-15,-1 18-36 16,0 23-105-16,-1 13-187 16</inkml:trace>
  <inkml:trace contextRef="#ctx0" brushRef="#br1" timeOffset="-140259.35">29921 4137 282 0,'0'0'209'16,"0"0"-208"-16,0 0-1 16,0 0 55-16,0 0 18 0,0 0 95 15,0 0-16-15,-82-38-2 16,74 38-19-16,-2 0-12 16,-4 0-34-16,-15 4 11 15,-19 6-27-15,-25 1-11 16,-30-3-11-16,-31-6-2 15,-25-2-38-15,-18 0 0 16,-11-13-7-16,-2 1-3 16,5-4-86-16,13-2-89 15,15 0-131-15,31-4-124 0</inkml:trace>
  <inkml:trace contextRef="#ctx0" brushRef="#br1" timeOffset="-135321.62">6424 4757 928 0,'0'0'336'0,"0"0"-249"16,0 0 6-16,0 0 65 16,0 0-3-16,0 0-87 15,0 0-30-15,12-44-15 16,-21 2 6-16,-6-12-3 15,4-18 1-15,-3-19-5 16,2-17-2-16,1-14-9 16,4 1-3-16,4 7-3 15,3 12 2-15,0 15-1 16,0 17-6-16,10 12 0 0,1 15 0 16,-4 12 0-1,-1 13-12-15,-6 6-74 0,0 10-117 16,0 2-145-16,-10 2-204 15</inkml:trace>
  <inkml:trace contextRef="#ctx0" brushRef="#br1" timeOffset="-135037.41">6020 3670 62 0,'0'0'1194'15,"0"0"-1066"-15,0 0-21 16,0 0 18-16,0 0-39 0,0 0-36 16,88-65-21-16,-55 52 10 15,5-1-2-15,4 6-7 16,3 5-4-16,1 3-3 16,-1 0-15-16,-2 18-8 15,-4 11-3-15,-2 12-16 16,-7 6-43-16,-2 8-78 15,-10-1-102-15,-3-9-203 16,-5-9-515-16</inkml:trace>
  <inkml:trace contextRef="#ctx0" brushRef="#br1" timeOffset="-133437.75">24861 2462 889 0,'0'0'5'0,"94"-86"-2"15,-45 53 5-15,4 3 125 16,7 5-8-16,6 5-41 0,5 1-10 16,2 4-6-16,3 5-5 15,0 4-18-15,0 6-16 16,-4 0-17-1,-4 0-6-15,-2 12-3 0,-7 2 7 16,-2 1-9-16,1 2 4 16,1 4-5-16,-3 4-1 15,-1 8 1-15,2 6-5 16,-2 10 3-16,-1 6 0 16,-3 6 0-16,-8 9 1 15,-15 5 0-15,-8 3 1 16,-17 8 2-16,-3 6-2 15,-17 15 0-15,-21 11 0 16,-14 14 1-16,-16 5-1 16,-19-3 2-16,-24-6-2 0,-19-16-1 15,-16-17-4-15,-10-25-12 16,-3-26-11-16,-5-30-11 16,1-14-1-16,-7-45-1 15,0-33 12-15,8-25 13 16,5-21 7-16,19-11 8 15,24-1 1-15,26-2 9 16,33 6 8-16,29 10 1 16,26 6 33-16,14 10 13 15,29 11 0-15,15 14 4 16,8 12-12-16,4 13-30 16,-2 13-26-16,-9 8-1 0,-13 7-22 15,-13 11-56-15,-11 8-10 16,-13 8-90-16,-4 1-166 15,-4 2-214-15</inkml:trace>
  <inkml:trace contextRef="#ctx0" brushRef="#br1" timeOffset="-130130.86">7241 5188 1398 0,'0'0'147'0,"0"0"-51"0,0 0 101 15,0 0-118-15,0 0-20 16,0 0-39-16,-13-93-1 16,14 73 4-1,11-4-14-15,8 2-9 0,5 3 0 16,6 0 0-16,8 1 0 15,7-1 0-15,6 4 0 16,4 1 0-16,2 2 0 16,6 3 0-16,0 1 0 15,0 3 0-15,-1 0 0 16,1 3 0-16,0 2 0 16,-3 0 0-16,2 0 0 15,-2 3 0-15,3 8 0 16,-1 0 0-16,0 3 0 15,-5 0 0-15,-6 0 0 0,-3-1 0 16,-6-2 0 0,-2-2 0-16,0-4 0 0,3-3 0 15,3-2 0-15,4 0 0 16,3-7 0-16,4-7 0 16,3 0 0-16,5 0 0 15,-2 0 0-15,0 5 0 16,-4 3 0-16,-6 6 0 15,-10 0 0-15,-8 0 0 16,-6 0 0-16,1 10 0 16,0 3 0-16,4 2 0 15,2 0 0-15,6-5 0 0,1 0 0 16,3-3 0 0,1-4 0-16,4-3 0 15,3 0 0-15,5 0 0 0,9-4 0 16,1-7 0-16,9 0 0 15,-3 0 0-15,-5 3 0 16,-5 2 0-16,-11 3 0 16,-11 3 0-16,-8 0 0 15,-8 0 0-15,-1 5 0 16,1 7 0-16,3 5 0 16,4 0 0-16,1 2 0 15,-1-3 0-15,4-5 0 16,0-1 0-16,4-5 0 0,0-1 0 15,2-3 0 1,1-1 0-16,-7 0 0 0,-9 0 0 16,-6 0 0-16,-18 0-26 15,-6-16-294-15,-33-10-780 16</inkml:trace>
  <inkml:trace contextRef="#ctx0" brushRef="#br1" timeOffset="-129153.98">5181 3713 915 0,'0'0'133'0,"0"0"27"16,0 0 52-16,0 0-114 16,0 0-14-16,0 0-1 15,-1 3 4-15,1 1-24 16,12 1 7-16,16 0-1 0,11 0-22 15,18-2-21-15,11-2-26 16,14-1 0-16,9 0 0 16,3 0 0-1,-6 0 0-15,-16 0 0 0,-15-1 0 16,-29 0 0-16,-13-1 0 16,-15 1 0-16,0 1 0 15,-20 0 0-15,-29 0 0 16,-24 0 0-16,-21 0 0 15,-6 0 0-15,2 0 0 16,17 1-61-16,17 3-20 16,18-1 38-16,22 1 26 15,15-3 17-15,9-1 1 16,0 0 41-16,6 0 59 16,21-2-43-16,9-9-58 15,10-2 0-15,2 2 0 0,1 3 0 16,1 6 0-1,3 2 0-15,12 5 0 16,13 20-219-16,13 7-338 0</inkml:trace>
  <inkml:trace contextRef="#ctx0" brushRef="#br1" timeOffset="-128097.49">10711 6003 1543 0,'0'0'116'16,"0"0"37"-16,0 0 27 16,0 0-125-16,100-13-55 0,-66 6 0 15,6-1 0 1,2 1 0-16,8 3 0 0,3 3 0 16,14 1 0-16,3 0 0 15,6 0 0-15,8 0 0 16,4 0 0-16,3 5 0 15,1 2 0-15,-2-4 0 16,-4 0 0-16,-8-1 0 16,-5-2 0-16,-8 1 0 15,-2-1 0-15,-6 0 0 16,-7 0 0-16,-3 0 0 16,-7 0 0-16,-1 0 0 15,-5 0 0-15,-7 0 0 16,-9 0 0-16,-3 0 0 15,-8 0 0-15,-2 0 0 0,-4 0 0 16,1 0 0-16,-2 0 0 16,1 0 0-16,6-1 0 15,2 1 0-15,8-2 0 16,7 2 0-16,4 0 0 16,4 0 0-16,-6 0 0 15,-2 0 0-15,-6 0 0 16,-5 0 0-16,-3 0 0 15,-6 0 0-15,-2 0 0 16,-2 0 0-16,0 0 0 16,0 0 0-16,0 0 0 15,0 0 0-15,-3 3 0 16,-5 1-15-16,-4 0-192 0,-4-4-197 16,2 0-417-16</inkml:trace>
  <inkml:trace contextRef="#ctx0" brushRef="#br1" timeOffset="-126829.47">5629 2358 819 0,'0'0'216'0,"0"0"-20"0,82-68-19 15,-43 47-89-15,4 4-26 16,2 3-14-16,2 3-16 16,-3 5 1-16,2 0-5 15,-1 4 2-15,-1-1 11 16,0 3-27-16,0 0 1 0,0 0-3 15,2 5-6 1,0 2-5-16,2 1 3 16,0 4-2-16,2 0 0 0,1 2 2 15,-2 1-3-15,-3 2 5 16,-5 0-4-16,-7 4 3 16,-4 1-1-16,1 5-3 15,-4 3 0-15,0 5 1 16,0 6 0-16,-2 5 0 15,0 7 3-15,-5 1 5 16,-1 4 15-16,-7 2 3 16,-3 8 4-16,-9 7-6 15,0 5-16-15,-25 6 0 0,-18 0-10 16,-20-6 0-16,-18-3-2 16,-20-12-4-16,-11-10 4 15,-13-18 4-15,1-18-6 16,2-19 4-16,4-4-7 15,15-30-9-15,12-12 16 16,16-14 2-16,14-8 4 16,15-16 5-16,22-16 8 15,17-11-2-15,7-6-6 16,31-4-5-16,30 15-6 16,24 17-15-16,28 21-47 15,26 29-46-15,31 22-108 16,36 17-285-16</inkml:trace>
  <inkml:trace contextRef="#ctx0" brushRef="#br1" timeOffset="-126142.89">12711 4302 1085 0,'0'0'157'16,"0"0"-6"-16,0 0 20 15,81-10-93-15,-59 29-35 16,5 9 6-16,2 11 0 16,3 8-7-16,4 6 2 15,1 10 8-15,3 6-14 16,3 7-14-16,-4 4 5 0,-2 9-9 16,-5-5-5-16,-10-3-15 15,-4-6 0-15,-9-18 0 16,-3-10 0-16,-6-11 0 15,0-11 0-15,0-9-8 16,-10-8-63-16,-6-8-77 16,-1 0-98-16,-5-10-87 15,0-14-320-15</inkml:trace>
  <inkml:trace contextRef="#ctx0" brushRef="#br1" timeOffset="-125793.88">12751 5034 1282 0,'0'0'231'0,"0"0"-179"15,0 0 145-15,0 0-87 16,0 0-101-16,0 0-2 16,0 0-1-16,2-14-4 15,2 14 3-15,6 0 23 16,10 0 6-16,8 9-5 15,11 7 10-15,7 0-23 16,2-2-16-16,-2-8 0 16,-4-3 0-16,-5-3 0 15,-7-3 0-15,-3-14 0 0,-8-7 0 16,-2-7 0-16,-2-7 0 16,-1-3 0-16,2-5 0 15,1 6 0-15,3 6 0 16,4 12 0-16,0 8-12 15,-2 11-130-15,-1 3-225 16,0 7-285-16</inkml:trace>
  <inkml:trace contextRef="#ctx0" brushRef="#br1" timeOffset="-123057.3">5068 6807 847 0,'0'0'373'0,"0"0"-249"0,0 0 29 15,0 0 18-15,0 0-57 16,0 0-53-16,0-17-4 16,9 13-15-16,10 1 8 15,10 0-2-15,11 2-41 16,14 1-7-16,14 0 0 16,17 0 0-16,18 0 0 15,24 4 0-15,15-3 0 16,20-1 0-16,20 0 0 15,20-2 0-15,23-6 0 16,22-2 0-16,13 3 0 16,10 4 0-16,0-1 0 15,-18 4 0-15,-16 0 0 0,-35 0 0 16,-38 0 0-16,-33 0 0 16,-34-4 0-16,-26 0 0 15,-16-1 0-15,-17 1 0 16,-7 1 0-16,-9 1 0 15,-4 1 0-15,-8 1 0 16,-2 0 0-16,-4 0 0 16,0 0 0-16,-3 0 0 15,1 0 0-15,1 0 0 16,-2 0 0-16,1 0 0 16,-1 0 0-16,0 0 0 15,0 0 0-15,0 0 0 16,-3 0 0-16,-13 6-202 15,-5-1-144-15,-4-1-368 0</inkml:trace>
  <inkml:trace contextRef="#ctx0" brushRef="#br1" timeOffset="-116116.38">5201 11173 586 0,'0'0'171'0,"0"0"-13"16,3-72 13-16,10 51-48 15,1 1-52-15,2 3-40 16,-4 3-1-16,6 2-18 15,-5-2-5-15,2 3 8 16,3 0 4-16,3-1 2 16,4 1 12-16,5 0-2 15,3 0 2-15,1 0-19 0,2-3-1 16,0 2-3-16,1-2-6 16,2 1 2-16,-2 1-3 15,-1 1 2-15,-3 1-5 16,2 5 8-16,-2 4 0 15,0 1-1-15,-3 0-1 16,3 0-4-16,-5 3 2 16,-1 10-4-16,-4 5 0 15,-1 4-1-15,0 7-2 16,0 3 1-16,1 3 2 16,-1 3-1-16,2 3 2 15,-3 2-1-15,-6 6 0 16,-3 2 0-16,-9 5-1 15,-3 5-1-15,-15 3-2 0,-21 1 4 16,-16 2 1 0,-17-1 1-16,-25-2-1 0,-19-13-1 15,-14-15 5-15,-8-15-5 16,5-19-11-16,9-2-24 16,15-28-18-16,21-16 26 15,24-9 26-15,22-7 1 16,21-5 2-16,18-2 13 15,2-8 17-15,26-4-6 16,14 0-19-16,4 0-6 16,9 8-1-16,6 8-15 15,2 13-45-15,3 13-118 0,-2 13-51 16,-6 15-239 0</inkml:trace>
  <inkml:trace contextRef="#ctx0" brushRef="#br1" timeOffset="-115198.23">21784 13029 1566 0,'0'0'129'0,"0"0"-33"15,0 0 46-15,0 0-70 16,0 0-67-16,69 72-5 16,-72-11-3-16,-15 4-19 15,-2 5-80-15,-5-7-97 16,-2-10-154-16,3-14-442 15</inkml:trace>
  <inkml:trace contextRef="#ctx0" brushRef="#br1" timeOffset="-114716.53">22002 12709 1476 0,'0'0'107'15,"81"-43"27"-15,-58 34 30 16,-8 6-89-16,-12 3-65 16,-3 3-10-16,0 23-35 0,0 10 29 15,0 13 5-15,0 4-10 16,-4 4 3-16,1-2-3 16,3-2 2-16,0-5-11 15,0-6-13-15,1-6 5 16,13-10 23-16,8-9 5 15,8-8 8-15,6-9 6 16,6-2 33-16,4-17 29 16,4-9-27-16,-2-3-9 15,0 2-26-15,-6 3-14 16,-6 6 0-16,-10 6 0 16,-6 6 0-16,-11 5 0 15,-3 3 0-15,-2 13 0 16,5 23 0-16,-3 15 0 15,-2 10 0-15,-2-1 0 0,-2-2 0 16,-2-7 0-16,-15-7 0 16,-7-10-11-16,-9-10-28 15,-9-14-28-15,-9-10-10 16,-8-10 7-16,-11-20-83 16,1-12-156-16,6 0-262 15</inkml:trace>
  <inkml:trace contextRef="#ctx0" brushRef="#br1" timeOffset="-114329.46">22855 13566 1583 0,'0'0'185'0,"11"77"-185"15,-1 1-28-15,-10 21-17 16,-2 6-317-16</inkml:trace>
  <inkml:trace contextRef="#ctx0" brushRef="#br1" timeOffset="-110903.2">7939 4475 413 0,'0'0'0'0,"157"-44"-34"16,-76 20 33-16,2 0 1 15,-1-2 54-15,-4 1-12 16,-1 4 43-16,1 1 9 16,8 1-14-16,7 4-18 15,8 2 3-15,4 2-36 16,9 4-29-16,4-1-5 16,6 3-14-16,3 1-6 15,0 0-18-15,-2 3 37 0,-4 1 6 16,-5 0 0-16,5 0 0 15,3 0-3-15,8 0-8 16,6 6-24-16,3 8-48 16,4 4 24-16,-9 2 8 15,-3 2-10-15,-5 2 51 16,-9 1 10-16,-1 1 1 16,-3 1 0-16,-2 1 1 15,-4 0 2-15,-8 1-4 16,-4 1-3-16,-7-2 2 0,-7 2-33 15,-6 0-54-15,-5-1-40 16,-4 1-45 0</inkml:trace>
  <inkml:trace contextRef="#ctx0" brushRef="#br1" timeOffset="-110595.83">12566 4778 76 0,'0'0'190'0,"133"80"-54"0,-70-38-53 16,-2 0-34-16,-4 0-27 15,-4-3-3-15,-4 1 2 16,-2-1 4-16,-3 2-7 15,-2 1-12-15,-1 1-5 16,-5-4 1-16,-6 1-2 16,-7-5 0-16,-2-2 0 15,-8 1-2-15,-3 2 1 0,-3 1 0 16,-3 4-4 0,-1 3-6-16,-3 1 0 0,0 2 2 15,0-2-4 1,-4 0 1-16,-7-2-11 0,-4 0-17 15,-1-3-5-15,-1 2-21 16,2-3 32-16,-2 0 18 16,0-1 12-16,-2-4 4 15,-2-2 1-15,-3 0-1 16,1-1 0-16,-3 2 0 16,-1-1-10-16,0 4-113 15,0 1-16-15</inkml:trace>
  <inkml:trace contextRef="#ctx0" brushRef="#br1" timeOffset="-110196.43">11261 6500 124 0,'-213'-33'111'16,"-15"2"-20"-16,-8 6 10 15,-4 9-23-15,10 8-36 16,6 8-12-16,5 0 0 16,3 0-2-16,11 7 18 15,10-6 34-15,16-1 3 16,12 0-18-16,4 0-8 0,1 0 5 16,5-8-6-1,2-1-25-15,12-5-1 0,13-6 5 16,12-5 6-16,10-3-3 15,6-6-2-15,5-5-12 16,0-3-22-16,4-3 3 16,7-7-3-16,10-1-1 15,10-2 2-15,14-4 0 16,12-3-2-16,12-9-1 16,9-11 2-16,8-13-2 15,9-15-38-15,2-13-72 16,15-4-16-16,25 1-279 15</inkml:trace>
  <inkml:trace contextRef="#ctx0" brushRef="#br1" timeOffset="-107469.38">5666 8765 435 0,'0'0'245'0,"0"0"-128"15,0 0 1-15,0 0-11 0,0 0-17 16,0 0-16 0,-3 5 12-16,3-5 10 0,0 0-25 15,0 0-15-15,0 0-3 16,0 0-6-16,3 0-3 16,14 0-18-16,6 1-21 15,9 2 0-15,8 0 2 16,9 2 7-16,5-2 2 15,4 1 1-15,5 1 1 16,4-2 2-16,3-1 0 16,7 1 0-16,7-3-11 15,1 0-1-15,9 0 3 16,6-1-3-16,0-11 5 0,0 0 2 16,7-2-4-16,-1 0 2 15,-2 1 2-15,-5 1-4 16,-5 1-1-1,-3 1 7-15,-6 3-4 0,1 1 7 16,-5 6-4-16,-3 0 6 16,-5 0-2-16,0 0-12 15,-9 0-8-15,-6 3 0 16,-6 0 0-16,-7 0 0 16,1-3 0-16,-4 2 0 15,-3-2 0-15,-5 0 0 16,-4 0 0-16,-5 0 0 15,-7 0 0-15,-4 0 0 16,-7 0 0-16,2 0 0 0,-3 0 0 16,0 0 0-16,0 0 0 15,-1 0 0-15,3 0 0 16,0 0 0-16,2 0 0 16,4 0 0-16,2 1 0 15,2 2 0-15,4 2 0 16,-2-3 0-16,-2 1 0 15,-5-2 0-15,-3 1 0 16,-2-2 0-16,-2 0 0 16,3 1 0-16,0-1 0 15,-2 2 0-15,1-2 0 16,-1 1 0-16,2-1 0 16,0 0 0-16,-3 0 0 0,2 0 0 15,0 0 0 1,-2 0 0-16,2 0 0 0,5 0 0 15,-2 0 0-15,2 0 0 16,4 0 0-16,-2 0 0 16,2 0 0-16,1 0 0 15,-1 0 0-15,-4 0 0 16,-2 0 0-16,-4 0 0 16,-4 0 0-16,-1 0 0 15,-2 0 0-15,0 0 0 16,0 0 0-16,0 0 0 15,0 0 0-15,0 0 0 16,0 0 0-16,0 0 0 0,0 0 0 16,0 0 0-16,0 0 0 15,0 0 0-15,0 0 0 16,0 0 0-16,0 0-122 16,-6 0-239-16,-20-11-424 15</inkml:trace>
  <inkml:trace contextRef="#ctx0" brushRef="#br1" timeOffset="-105041.39">5056 3491 466 0,'0'0'157'15,"0"0"-11"-15,0 0 51 0,0 0-10 16,0 0-65-16,0 0-13 16,12 0-45-16,12 0-9 15,4 2-2-15,11 0-27 16,6-1 5-16,7 1 4 15,11-2 0-15,1 0-22 16,3 0 0-16,-5 0-3 16,1 2 1-16,0-2-5 15,2 0 5-15,3 0 4 16,-1 0 3-16,-6 0-1 0,2 0 0 16,-4 0 3-1,1-5-9-15,0 2-1 0,-2 0 6 16,-3 2-4-16,-6 0-2 15,-4-1 9-15,-5 1-3 16,-1 0-5-16,-3 1-1 16,-2-2 4-16,3 2-10 15,-1 0-1-15,3 0-2 16,-5 0-1-16,-4 0 3 16,-5 0-1-16,-8 0 0 15,-6 0 1-15,-6 0 5 16,-2 0-2-16,-3 0-1 15,3 0-3-15,-3 0 0 16,0 0-2-16,6 0 1 0,2 0 0 16,6 0-1-16,7 0 0 15,-1 0 0-15,-1 0 1 16,-4 0-1-16,-3 0 0 16,-3 0 0-16,0 0 1 15,4 0-1-15,1 2 0 16,2-1-1-16,-2 0 0 15,0 1-1-15,-2 0-3 16,-1 1 2-16,2-2-1 16,-4 2 3-16,-3-3 0 15,-3 0 0-15,-3 2 1 16,0-2 0-16,0 0 0 16,0 0-1-16,3 0-5 0,-3 0 4 15,0 2-1-15,4 0 1 16,4 2-2-16,0 2-2 15,2-1-5-15,-4-2-1 16,-5-1-3-16,-1-1 2 16,2-1 7-16,-2 0 2 15,0 0 4-15,0 2-3 16,0-2-3-16,0 2 2 16,-2 2 3-16,-17 2 1 15,-9-1 3-15,-11-1 3 0,-15 1-4 16,-10 0 6-1,-19-1 7-15,-19-4-1 0,-13 2 2 16,-13 0-7-16,1 2-4 16,2 5-1-16,4 1-3 15,3 2 6-15,5 3-4 16,10-3 3-16,9 0-6 16,12 2-1-16,6-3-6 15,10-3 7-15,2 1-1 16,3-4 3-16,3-2-4 15,4 0 4-15,5-3-3 16,0 0 3-16,4 0-2 16,-1 0 7-16,4-6-7 15,0 0 1-15,3-3 2 16,2 1-3-16,4-2 1 0,0 0-1 16,2-3 3-1,0 2-1-15,-1-2 0 0,-2 0-1 16,0 1 1-16,0 0-2 15,-2-1 3-15,3 0-3 16,0-2-2-16,8-2 2 16,4 0 0-16,3-5 0 15,3-2 1-15,3-6 2 16,3-3-3-16,5-1 2 16,4-2-2-16,0-1 0 15,0 2 0-15,0-2 1 16,10 1 0-16,-4-1 3 0,0 1-3 15,-1-4-1-15,3-1-3 16,1-2 2-16,2-3 1 16,2 3 1-1,1-1 5-15,-1 4-6 0,2 1-4 16,3 0 4-16,0 0 5 16,3 0-5-16,4-1-1 15,3 2-1-15,4 1 2 16,5 4-2-16,2 2 0 15,1 1-2-15,5 0 4 16,-2 2 2-16,0 0 2 16,1-1 0-16,0 1-3 15,0 1 12-15,3 4-10 16,3 0 5-16,3 3-8 16,4 1 0-16,6 2 0 15,-1 1 0-15,1 2 0 0,-5 1 0 16,-4 3 0-16,-8 0 0 15,-1 3 0-15,-5-1 0 16,0 4 0-16,-1-2 0 16,3 4 0-1,1-3 0-15,5 3 0 0,4 2 0 16,6 0 0-16,2 0 0 16,1 0 0-16,5 2 0 15,-2 5 0-15,-3 3 0 16,3 0 0-16,-4 2 0 15,-5 0 0-15,0 2 0 0,-3 0 0 16,1 4 0-16,0 2 0 16,2 4 0-16,-1 2 0 15,0 1 0-15,3 5 0 16,4 1 0-16,3 1 0 16,-3 0 0-16,-6 5 0 15,-7 4 0-15,-12 7 0 16,-5 5 0-16,-4 2 0 15,-5 1 0-15,-5-2 0 16,-3 2 0-16,0 7 0 16,-3 2 0-16,-4 4 0 15,-6 0 0-15,-1 1 0 16,-11 1 0-16,-19 3 0 0,-14 0 0 16,-12 2 0-1,-22 0 0-15,-20-6 0 0,-20-4 0 16,-15-8 0-16,0-14 0 15,2-8-57-15,16-13-332 16,17-5-242-16</inkml:trace>
  <inkml:trace contextRef="#ctx0" brushRef="#br1" timeOffset="-103351.66">6764 3216 987 0,'0'0'129'16,"0"0"-42"-16,0 0 105 15,72-84-39-15,-38 65-57 0,12 4-31 16,6 1-35-16,9 1 13 16,-4 6 5-16,-2 5-29 15,-7 2 18-15,-8 0-21 16,-4 0-2-16,-4 12-2 16,-4 8-8-16,-4 9-4 15,-7 7-5-15,-6 7 5 16,-11 4-1-16,0 8 1 15,-12 2 0-15,-25 2 0 16,-5 1 3-16,-13-6-3 16,-12-8-1-16,-12-10-4 15,-8-10 2-15,0-16-3 16,4-10-11-16,16-11 9 0,7-21 0 16,11-13 8-16,12-6 5 15,10-6 6-15,18-4 7 16,9-4 7-16,12-2 2 15,28 3 2-15,14 0-15 16,13 6 0-16,3 9 0 16,8 9-5-16,-2 12-9 15,-5 14 0-15,-2 13 0 16,-8 1-7-16,-1 27-6 16,-8 10 11-16,-6 4-8 15,-9 7 6-15,-8 0-3 16,-13 2-10-16,-10 0 3 15,-6 3-6-15,-9 0 4 16,-25 1 6-16,-14-1 5 0,-13-3-4 16,-18-6-12-16,-12-5-24 15,-9-16-50-15,-13-14-88 16,-2-9-135-16,7-26-361 16</inkml:trace>
  <inkml:trace contextRef="#ctx0" brushRef="#br1" timeOffset="-101104.48">4331 2364 1219 0,'0'0'118'0,"0"0"54"16,0 0 19-16,0-81-44 16,0 33-73-16,15-6-36 15,9-8-9-15,9-4-6 16,13-4 1-16,11-5-19 15,14 0-2-15,10 5-3 16,14 7-3-16,2 10-5 16,0 16 2-16,-3 8 0 15,-9 15 1-15,-12 9-2 16,-7 5-5-16,1 0-1 16,-3 12-3-16,11 12-3 15,5 2 1-15,8 2 15 0,2-1-7 16,-8-4 8-16,0-9 2 15,-8-11 0-15,-5-3 8 16,1-2 6-16,-6-16 11 16,-7-5 14-16,-8 1-17 15,-13 5-7-15,-14 6-6 16,-11 8-9-16,-5 3 0 16,0 22-7-16,7 18-29 15,5 14 35-15,9 4-18 16,4 0 4-16,8-7 3 0,3-7 11 15,1-10-1 1,2-12-4-16,-5-11 6 0,-4-11 4 16,1 0-4-16,-6 0-10 15,-1-14-39-15,-3 1-71 16,-3 4-111-16,6 1-17 16,4 8-383-16</inkml:trace>
  <inkml:trace contextRef="#ctx0" brushRef="#br1" timeOffset="-98997.39">9253 8761 1152 0,'0'0'212'0,"160"-20"-111"16,-53 15 12-16,7 1 2 0,10 2-37 16,8 2-31-16,10 0-34 15,9 0 0-15,1 0-4 16,-6 0 19-16,-12 0 1 16,-10 0-13-16,-24 0-3 15,-24 0-11-15,-31 0 6 16,-23 0 2-16,-16 0 3 15,-6 0-13-15,0 3-9 16,-21 3-33-16,-13 3-13 16,-2 3-37-16,-7 2-73 15,3 1-57-15,7-3-115 0,8-4-618 16</inkml:trace>
  <inkml:trace contextRef="#ctx0" brushRef="#br1" timeOffset="-98180.64">7018 3720 204 0,'0'0'1076'15,"101"-7"-988"-15,-31 31 21 16,18 22 22-16,4 17-50 16,-1 15-21-16,-7 14-38 0,-9 9-18 15,-7 11-4-15,2 4-2 16,-3 2-17-16,2-7-201 15,-3-3-346-15</inkml:trace>
  <inkml:trace contextRef="#ctx0" brushRef="#br1" timeOffset="-97227.95">11167 8911 1165 0,'0'0'151'0,"0"0"-50"16,0 0 33-16,113-8-35 16,-62 6-44-16,1 1-18 15,-4-2-25-15,-5-1-12 16,-2 0-17-16,-1-2-97 16,-4-3-92-16,-2-5-602 15</inkml:trace>
  <inkml:trace contextRef="#ctx0" brushRef="#br1" timeOffset="-96530.83">8072 3355 546 0,'0'0'216'0,"0"0"-60"15,0 0 47-15,0 0-22 16,0 0-58-16,0 0-17 16,-3 92-23-16,18-56-14 15,4 10-37-15,5 17-17 0,1 11-12 16,1 9-3-1,1 10 0-15,1 2-5 0,5 2-38 16,0-4-97 0,0-11-218-16,-9-21-178 0</inkml:trace>
  <inkml:trace contextRef="#ctx0" brushRef="#br1" timeOffset="-96301.48">8135 3394 1082 0,'0'0'48'0,"0"0"-18"16,94-10 57-16,-57 13-33 15,0 11-43-15,-3 10-11 16,-5 2-5-16,-7 3-60 15,-1-4-196-15,0-1-360 16</inkml:trace>
  <inkml:trace contextRef="#ctx0" brushRef="#br1" timeOffset="-95045.06">8710 3858 646 0,'0'0'191'15,"0"0"-175"-15,0 0 135 16,0 0 17-16,0 0-44 15,0 0-47-15,-47-5 38 16,47 5 22-16,10 0-1 16,29 0-41-16,22 0-64 15,24 0 11-15,24 10-6 16,21 0-5-16,20 2-15 16,13-1 16-16,11-1-29 0,7 1-3 15,-8-2 0-15,-12-1 0 16,-25-3 0-16,-36-2 0 15,-30 0 0-15,-36-2 0 16,-19-1 0-16,-12 0 0 16,-3 0 0-16,0 0 0 15,0 0 0-15,0 0 0 16,0 0 0-16,0 0 0 16,-3 4 0-16,-3 1 0 15,-3 3 0-15,0 2-28 16,-4 1-50-16,-2 6-49 15,-3-1-126-15,3-3-115 0,0-8-517 16</inkml:trace>
  <inkml:trace contextRef="#ctx0" brushRef="#br1" timeOffset="-94030.7">12428 8997 1167 0,'0'0'25'0,"108"-21"12"16,-40 9 87-16,12-2 29 16,14 0-46-16,18-2-12 15,21 2-14-15,22 3-20 0,18 2-31 16,19 6 1-1,20 0-21-15,16 1 0 0,20 2 12 16,7 0-2 0,0 0-1-16,-5 5-9 0,-17 5-3 15,-15 0 4-15,-26 4 4 16,-27-1-3-16,-24-3-12 16,-17 0 0-16,-14-3 0 15,-4-3 0-15,-5-1 0 16,0-3 0-16,-6 0 0 15,-7 0 0-15,-9 0 0 16,-9 0 0-16,-9 0 0 16,-6 0 0-16,-10 0 0 15,-12 0 0-15,-14 0 0 16,-11 0 0-16,-6 0 0 0,-2 0 0 16,0 0 0-16,1 0 0 15,1 0 0-15,1 2 0 16,4 2 0-16,-1 0 0 15,0 0-13-15,-2 2-54 16,-4 0-173-16,0-6-148 16,-25 0-397-16</inkml:trace>
  <inkml:trace contextRef="#ctx0" brushRef="#br1" timeOffset="-92841.63">5174 9760 1052 0,'0'0'290'15,"0"0"-162"-15,0 0 44 0,0 0-2 16,0 0-78-16,0 0-32 16,125-48-31-16,-47 43-10 15,20 4 0-15,23 1-12 16,21 0 2-16,22 8-9 16,22 2 0-16,16-2 0 15,14-2 0-15,18-1 0 16,-3-5 0-16,-7 0 0 15,-14 0 0-15,-25 0 0 16,-25 0 0-16,-26 0 0 16,-29 0 0-16,-22 0 0 0,-14 0 0 15,-13-3 0-15,-5-1 0 16,0-1 0 0,4 2 0-16,5 1 0 0,5 2 0 15,0 0 0-15,-10 0 0 16,-12 0 0-16,-19 0 0 15,-14 3 0-15,-5-1 0 16,-5-2 0-16,0 1 0 16,0-1 0-16,0 0 0 15,0 0 0-15,0 1 0 16,0 1 0-16,-8 3-3 16,-8 0-89-16,-6 2-92 15,-1-2-90-15,-1-2-342 16</inkml:trace>
  <inkml:trace contextRef="#ctx0" brushRef="#br1" timeOffset="-91425.3">23840 12983 1089 0,'0'0'195'15,"0"0"-38"-15,0 0 70 16,0 0-47-16,0 0-104 16,0 0-6-16,4-75-17 15,-14 65-53-15,-2 1 0 16,-2 1 0-16,1 3 0 16,-3 3 0-16,-3 2 0 15,-6 0 0-15,-6 10 0 0,-5 14 0 16,-3 9 0-1,2 9 0-15,3 6 0 16,2 10 0-16,4 0 0 16,4 2 0-16,12-6-3 0,12-4-26 15,0-6 5-15,33-3 13 16,14-9 11-16,11-8 0 16,8-10 0-16,5-7 6 15,-1-7-5-15,-4 0 4 16,-10 0-5-16,-8 0-4 15,-11-7-166-15,-9 0-368 16</inkml:trace>
  <inkml:trace contextRef="#ctx0" brushRef="#br1" timeOffset="-90456.31">23644 13754 952 0,'0'0'532'16,"0"0"-462"-16,0 0 87 15,0 0 3-15,0 0-91 16,0 0-49-16,33 46-19 16,-21 8 1-16,-2 9-2 15,-2 4 0-15,-5 5-1 16,-2-3 0-16,2 1-5 16,3-2-13-16,3-6-58 15,0-11-109-15,-1-14-94 16,-2-19-164-16</inkml:trace>
  <inkml:trace contextRef="#ctx0" brushRef="#br1" timeOffset="-90108.53">23423 14081 1012 0,'0'0'99'15,"0"0"38"-15,0 0 68 16,0 0-94-16,0 0-29 16,0 0 19-16,-22-58-17 15,22 19-44-15,0-2-10 16,3-2-10-16,16 4-2 16,2 3 11-16,5 9 0 0,1 1-5 15,-1 8-10 1,3 8-12-16,0 9 2 0,6 1-4 15,2 16-12-15,6 18 3 16,-1 6-16-16,-1 7-21 16,-5-2-35-16,-4-5-38 15,-2-4-46-15,-3-7-15 16,0-8-70-16,-1-6-91 16</inkml:trace>
  <inkml:trace contextRef="#ctx0" brushRef="#br1" timeOffset="-89339.43">24393 14414 1156 0,'0'0'222'15,"0"0"-61"-15,-13-77 64 16,2 48-112-16,-2 0-64 16,1 3-5-16,0 4-15 15,3 6-10-15,1 6-4 16,4 5-6-16,-4 5-9 15,-5 0-3-15,-4 0-7 16,-6 16-5-16,-4 7 5 16,-3 4-9-16,-3-1-13 15,-1 3-22-15,-1-3-5 16,4-6-22-16,1 1-20 16,5-8 5-16,6-3 3 0,5-4-13 15,6-5 14-15,6-1 47 16,2 0 45-16,3 0 66 15,19-7 4-15,8-1 43 16,3 2-39-16,0 0-36 16,-6 3-18-16,-8-1-9 15,-7 4-11-15,-3 0-6 16,-2 0-48-16,2 5-79 16,4 7-38-16,1 5-17 15,1-1-68-15,3-3-43 16</inkml:trace>
  <inkml:trace contextRef="#ctx0" brushRef="#br1" timeOffset="-88986.11">24466 14422 317 0,'0'0'685'0,"0"0"-530"16,0 0-52-16,0 0-35 15,0 0-48-15,0 0 13 16,15 54-10-16,-22-37-3 16,-1-1-10-16,2 0-7 15,-3-4-3-15,5-1-3 0,-1-4 3 16,1-3-19-16,-1-2-12 16,4-2 11-16,1 0 20 15,0-15 36-15,0-5-21 16,0-3 8-16,9-2 12 15,8 1-9-15,2-2 0 16,1 3 11 0,1 7-20-16,-1 2-17 0,-1 6-3 15,-4 7-48-15,1 1-64 16,4 9-81-16,-2 10-260 16</inkml:trace>
  <inkml:trace contextRef="#ctx0" brushRef="#br1" timeOffset="-88656.21">24747 14500 1007 0,'0'0'220'16,"0"0"-96"-16,0 0 35 16,81-7-82-16,-73 7-61 15,-5 0-16-15,-1 14-7 16,-2 4-26-16,0 3 4 15,0 1-12-15,0-3 0 16,-3 2-47-16,-2-8 42 16,2-2-8-16,1-7 17 15,2-4 14-15,0 0 23 16,0-7 48-16,0-13 7 16,10-5-7-16,3-2 0 0,-3-1-22 15,2 4-18-15,3 2-7 16,0 5-1-16,1 6-23 15,1 8-30-15,5 3-72 16,7 7-156-16,5 17-120 16</inkml:trace>
  <inkml:trace contextRef="#ctx0" brushRef="#br1" timeOffset="-88306.77">25279 14539 884 0,'0'0'188'0,"0"0"-46"16,0 0-20-16,0 0-68 16,0-76-29-16,-2 72-6 15,-1 4-16-15,2 0-3 16,-3 0-20-16,-1 13 7 16,-1 5 2-16,-2 4-1 15,-3-1-26-15,-1-3-47 16,-6-4-45-16,1-6-20 15,1-5 44-15,6-3 5 16,5 0 26-16,5 0 75 16,3-3 116-16,19-7-12 15,7 1-13-15,5 0 15 0,-1 3-24 16,-5 0 7-16,-4 2-36 16,-7 4-30-16,-7 0-23 15,2 10-13-15,0 10-114 16,3 8-115-1,1-3-95-15,5-1-23 0</inkml:trace>
  <inkml:trace contextRef="#ctx0" brushRef="#br1" timeOffset="-88111.38">25565 14620 430 0,'0'0'265'16,"0"0"-67"-16,0 0-16 15,108-91-14-15,-87 71-31 16,-4 0-17-16,-6 3-48 0,-4 6-38 15,-5 2 0-15,-2 7-34 16,0 2 0-16,-10 0-32 16,-7 0-14-16,-7 13-29 15,-3 4-68-15,2 3-29 16,0-1-69-16,4-2-80 16,1-5-85-16</inkml:trace>
  <inkml:trace contextRef="#ctx0" brushRef="#br1" timeOffset="-87839.61">25565 14620 710 0,'111'-70'250'0,"-69"63"-68"16,-5-2-19-16,-3 1-75 15,-10 5-22-15,-6 0-14 16,-9 2-28-16,-6 1-22 0,-3 3-2 16,0 18-24-16,0 12-11 15,-9 9 27-15,-3 4 0 16,-4-2-6-16,-4-1-4 15,-2-8 4-15,-4-10 1 16,1-10-24-16,1-8-16 16,8-7-22-16,1 0 20 15,6-14 47-15,1-12-16 16,-2-10-94-16,1-2 22 16,0-2-21-16,-1 1-87 15,4 3-31-15</inkml:trace>
  <inkml:trace contextRef="#ctx0" brushRef="#br1" timeOffset="-87320.75">24383 13593 1573 0,'0'0'266'16,"0"0"-157"-16,0 0-29 16,0 0-61-16,0 0-19 15,-11 140 0-15,-25-15 0 16,-2 15-118-16,10-1-575 15</inkml:trace>
  <inkml:trace contextRef="#ctx0" brushRef="#br1" timeOffset="-82635.47">11813 3609 657 0,'0'0'849'16,"0"0"-774"-16,0 0-37 0,0 0 29 16,15 95 11-1,-3-18-41-15,0 15-26 0,-5 7-5 16,-2 3-4-16,-2-2-1 16,-2-2 1-16,2-2 0 15,3-6-2-15,0-7 3 16,4-8-3-16,1-11-1 15,2-10 1-15,-2-16-6 16,-2-13-110-16,-2-16-81 16,-3-9-27-16,-4-18-110 15,0-24-517-15</inkml:trace>
  <inkml:trace contextRef="#ctx0" brushRef="#br1" timeOffset="-82251.63">11427 3938 1451 0,'0'0'70'15,"0"0"-39"-15,0 0 99 16,0 0-36-16,0 0-67 15,0 0-19-15,-41-71 8 16,41 39 16-16,0-6 4 16,6-5 2-16,18-1 0 0,11 6 22 15,6 4-44-15,4 8-16 16,6 6 0-16,-2 5 0 16,2 9 0-1,-1 6 0-15,-2 0 0 0,1 24 0 16,-1 10 0-16,1 16 0 15,0 9 0-15,-4 3 0 16,0 1 0-16,-3-12-56 16,-5-12-50-16,-4-14-25 15,4-11-160-15,-3-11-192 16</inkml:trace>
  <inkml:trace contextRef="#ctx0" brushRef="#br1" timeOffset="-78297.36">6616 5615 453 0,'0'0'0'15,"0"0"2"-15,58-92-1 16,-37 63 3-16,-1-1-4 15,2 2 6-15,3-1-5 16,5 0 8-16,3-3 62 16,6-1-55-16,4-4 31 15,3-2 37-15,5-2-25 16,4-3-14-16,2-1-38 16,4 1-2-16,9 1 4 15,3 1-9-15,9 1-1 0,8 2-4 16,5-2 5-16,10 1 3 15,5 0-3-15,5 2 3 16,4 6-3-16,2 3 0 16,1 3 6-16,-1 4-4 15,1 1-2-15,4 2 0 16,4 2 1-16,10 1 0 16,2 4 8-16,8 5-7 15,8 4 3-15,2 3 3 16,1 0-4-16,6 6 0 15,0 6-4-15,9 2 3 0,6-1 2 16,9 3-2-16,1 1-2 16,2-3 7-16,2-3-5 15,-3-6 24-15,-3-2-5 16,-5-1 5-16,-9-1 10 16,-15 2 0-16,-4 4-12 15,-8 2-8-15,0 11-3 16,2 8-2-16,-5 10 1 15,-3 7-6-15,-7 6-1 16,-11 7-6-16,-15 1-1 16,-13 10 0-16,-15 11 1 15,-8 14-7-15,-10 12 7 16,-8 9-1-16,-11 6-2 0,-18 9-1 16,-23 9 0-1,-11 3 0-15,-53 5-4 0,-35-2 4 16,-50-14-4-16,-56-17-29 15,-55-24-37-15,-49-35-63 16,-41-33-142-16</inkml:trace>
  <inkml:trace contextRef="#ctx0" brushRef="#br1" timeOffset="-76750.64">24790 12697 911 0,'0'0'38'0,"0"0"15"15,0 0 89-15,0 0 15 16,0 0-75-16,0 0-7 16,29-4-31-16,-29 4-14 15,0 0-4-15,3 8-5 16,3 23 5-16,5 19 24 16,4 10-6-16,1 8-33 15,1 0-3-15,-5 0 10 16,-2-4-12-16,-6-2-5 15,-4-5 1-15,0-6 3 16,-3-10-10-16,-10-9 8 16,-4-10-6-16,1-8 3 0,3-11-3 15,-2-3 2-15,1 0 1 16,-2-13 3-16,3-4 5 16,-2-1-3-16,3 6 5 15,0-1-2-15,-2 3-7 16,1 3 2-16,0 2-3 15,-2 3 2-15,-2 2-1 16,1 0-1-16,-4 2-1 16,0 10-1-16,3 5 1 15,1 0 0-15,7 0-13 16,4-2-12-16,5-1-1 16,0-1 5-16,18-1 8 15,11-3 12-15,7-4-1 0,5-5 0 16,1 0 3-16,-2-10-33 15,-1-14-49-15,-8-7-27 16,-4-10-86-16,-7-8-43 16,0-5-303-16,-6-1 128 15,-4 0 367-15,-7-1 37 16</inkml:trace>
  <inkml:trace contextRef="#ctx0" brushRef="#br1" timeOffset="-75925.47">24666 12271 443 0,'0'0'847'16,"0"0"-748"-16,97-30 2 16,-64 24 39-16,-1 6-50 15,-2 0-50-15,2 0-14 16,-3 8-17-16,1 9-4 15,2 2-2-15,0 7-1 16,4 5 2-16,-1 2-2 16,-1 1-2-16,-3 4 1 15,-4 2-2-15,-2 0 0 16,-4 3 1-16,-6-3 0 16,-5-2-3-16,-7 0 1 0,-3 0 0 15,0-1 2 1,-4-5-4-16,-11-1 1 0,0-8 2 15,2-3 1-15,4-7 0 16,4-6 1-16,5 0-3 16,0-4 4-16,0 4 6 15,9 3-2-15,12-1-4 16,4 2 2-16,7 0-4 16,1 1-1-16,3 0 1 15,2-2 5-15,7 3-2 16,0 1 2-16,1 0 3 15,-3-2 36-15,-8 2 2 0,-4 0-19 16,-6-3 1-16,-5 2-17 16,-4-1-5-16,-3 2-3 15,-4 0 2-15,-1 0-5 16,-3 4 2-16,-4 1-2 16,-1 1-7-16,0-1 6 15,-6-1 1-15,-15-1-7 16,-9-2 5-16,-5-2 0 15,-4-7-1-15,-3 0 3 16,2-1-1-16,7 1 1 16,10 4 0-16,9 0 1 15,9 8-1-15,5 3 0 16,0 3 6-16,9 1-1 0,9-2 3 16,3-1-5-1,1-5 4-15,5 0-4 0,1 2 1 16,2-4 9-16,0-2-6 15,-6-4-2-15,-6-4-5 16,-5-2 0-16,-8-3 0 16,-5 0 0-16,0 0 0 15,0 0 0-15,0 3 0 16,-12 8 0-16,-11 10 0 16,-7 13 0-16,-5 9 0 15,-7 6 0-15,-9 0-12 16,-13-2-41-16,-18-8-82 15,-14-8-115-15,-3-11-104 16,5-10-483-16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1-11T18:39:52.8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25370 15945 30 0,'0'0'7'16,"0"0"-7"-16</inkml:trace>
  <inkml:trace contextRef="#ctx0" brushRef="#br0" timeOffset="675.66">24685 15630 263 0,'0'0'22'16,"0"0"14"-16,-91-35 62 15,72 24-10-15,-1-2 25 16,1 1 27-16,3-2-17 16,-4-1 12-16,4 3 15 15,1 3-48-15,4 2-22 16,7 5 14-16,1-1-20 15,2 3 13-15,1 0 4 16,0 0 3-16,0 0-5 0,0 0-21 16,0 0-4-16,0 0-28 15,16 0-36-15,12 0 0 16,13 0 0-16,12 4 0 16,12 3 0-16,5 1 0 15,4 0 0-15,2 1 0 16,3-6 0-16,6 1 0 15,5-1 0-15,4-1 0 16,4 3 0-16,5-2 0 16,5 1 0-16,0 4 0 15,0 0 0-15,1 1 0 16,-6 0 0-16,-8-1 0 16,-5 1 0-16,-7-2 0 0,-1-2 0 15,-4 0 0-15,-2-1 0 16,-3 1 0-16,0 1 0 15,-5 2 0-15,-2-2 0 16,-6 3 0-16,-8-2 0 16,-7 1 0-16,-5-3 0 15,2-1 0-15,3 2 0 16,7 1 0-16,0 0 0 16,-1 1 0-16,-8-2 0 15,-12 0 0-15,-9-4 0 16,-8 0 0-16,-5-2 0 15,0 0 0-15,-3 0 0 16,-3-9 0-16,-3-12-167 0,0-6-254 16,-2-4-667-16</inkml:trace>
  <inkml:trace contextRef="#ctx0" brushRef="#br0" timeOffset="2762.05">24485 15574 547 0,'0'0'167'0,"0"0"-128"0,0 0 98 15,0 0-23-15,-52-73-77 16,31 49-2-16,-1 0-4 16,4 1-8-16,-1 2-5 15,7 3 27-15,-1-1 18 16,2 2-15-16,3-2 5 15,1-1-7-15,1-2 5 16,3-3-18-16,0-3-7 16,0 0 7-16,2 2-17 15,1 0 5-15,0 0 15 16,0 0 0-16,1-3-10 0,11-4-10 16,1-5-2-1,1 1 2-15,-1 1 1 0,1 2-12 16,0 4 12-16,2 5-2 15,3 3 16-15,-1 2-20 16,3 2-1-16,1 2-6 16,3 2-3-16,1 0-1 15,1 4 1-15,4-1 0 16,3 4-1-16,2-1 3 16,3 2-3-16,-2 0 0 15,-1 2 0-15,1 0 2 16,-3 1 0-16,1 1-2 15,-1 2 0-15,1-3-1 0,-4 3-3 16,0 0 4 0,-1-3 0-16,0 3 2 0,1-1 0 15,1 0 1-15,0-2-1 16,0 2-1-16,-1-2-1 16,3 1 1-16,-3 1-3 15,2 1 2-15,0 0 0 16,-3-2 5-16,0 2-4 15,-1 0-1-15,3 0 1 16,2 0-4-16,-1 0 6 16,1 0-6-16,-1 0 8 15,-1 0-5-15,-1 0 0 0,0 0 1 16,1 0-1 0,0 0 0-16,0-3 1 0,-1 1 0 15,0-3 0-15,2 0 0 16,-2 3 0-16,0-3-1 15,2 3 0-15,2 1-3 16,-1 1 3-16,4 0 0 16,-3 0 0-16,4 0-1 15,-2 0 0-15,1 0 1 16,-2 0 1-16,-1 0-1 16,-1 0-4-16,1 0 4 15,-3 0 2-15,0 0-2 16,-1 0-1-16,-1 0 1 15,3 0 6-15,1 0-6 16,-1 0-4-16,1 0 4 0,-2 0 2 16,1 0-2-1,-2 0 0-15,0 0 5 0,-1 0-5 16,-5 1 0-16,-1-1 1 16,-3 0 0-16,-1 0-1 15,0 0 1-15,3 0-4 16,0 0 6-16,3 0-2 15,4 0-1-15,1 2 0 16,5 3 0-16,0-2 0 16,-4 3 0-16,3-1-1 15,-7 1 1-15,0-1-1 16,-2-1 1-16,-1-2-1 16,2 4 1-16,0-4-1 15,1 2 0-15,-1-1 2 0,1-1-2 16,2 4-1-16,0-1 1 15,0 2 2-15,-3 0-1 16,-2-2 0-16,-4 1 0 16,-3-2 0-16,0 0 0 15,-3 2 1-15,-1-2-1 16,2 3 0-16,-2-3 5 16,3 2-5-16,-1 1 0 15,4 2 1-15,1-1-1 16,1 1 0-16,3 1 0 15,-2-2 1-15,1 1 0 16,-2 0-1-16,0 1 0 16,-4 1-3-16,0-1 3 0,-1 1 0 15,-3 1-3-15,1 0 3 16,-1 0 0-16,-1-1 0 16,0 3 1-16,-2 0-2 15,0 3 1-15,-3 3-1 16,-2 4-2-16,-3 2 3 15,-1 2-1-15,-1 4-2 16,1 5 1-16,-2 4 4 16,0 0-3-16,0 5 1 15,0 3-6-15,-18 1 4 0,-2 1 1 16,-11 2-19 0,-9 0-28-16,-9-1-73 0,-16 1-17 15,-9-2-51-15,-7-4-189 16,-7-12-499-16</inkml:trace>
  <inkml:trace contextRef="#ctx0" brushRef="#br0" timeOffset="3421.3">26968 13931 174 0,'0'0'87'15,"0"0"14"-15,0-92 22 16,0 70-26-16,0 4 6 16,0 5 31-16,0 6 8 15,0 4-10-15,1 3-3 16,2 0-53-16,-2 0-47 15,1 7-22-15,-2 18 21 16,1 6 0-16,2 15-5 0,0 8 6 16,3 7-15-1,0 1 3-15,0-1-15 0,0-2 0 16,-3-6 3-16,0-6-3 16,2-7-4-16,-4-5 1 15,2-8 0-15,-1-3 0 16,-2-7-22-16,0-5-59 15,0-1-67-15,0-2-66 16,-6-2-83-16,-5-3-146 16</inkml:trace>
  <inkml:trace contextRef="#ctx0" brushRef="#br0" timeOffset="6567.78">17167 11935 638 0,'0'0'62'0,"0"0"-61"15,0 0 7-15,0 0 45 16,0 0 22-16,0 0 34 16,-35 5 4-16,35-5 1 15,0-4 22-15,0-7-34 16,6-3-30-16,16-3 1 15,11-1-37-15,15-3-14 16,14 2-16-16,16-1-6 16,10-2-2-16,13 1 2 0,5-1 2 15,11 0-2-15,8 3-4 16,11 2-7-16,6 3 6 16,1 2 5-16,3 4 0 15,1 3-7-15,1-1 7 16,6 2 0-16,7 0 2 15,3-3 1-15,7 3-2 16,-1 1 3-16,-2 2-4 16,-3-1-7-16,-4 1 7 15,0 0 0-15,-1 1 3 16,-2 0-2-16,-5 0 0 16,-5 0 2-16,-4 7-3 0,-4 5-5 15,-2 3 4 1,7 1 1-16,1-1 1 0,-1 1 2 15,-5-2-3-15,-6 0 6 16,-8-1-5-16,-5-1-1 16,-8-2-4-16,-4 2 2 15,1-2 2-15,3 0 2 16,2 0-1-16,0-1 0 16,2 1 1-16,0 3-2 15,0-1 4-15,-6 3-4 16,-1 2-1-16,-5 1-4 15,-2 0 2-15,4 2 3 16,1-2 2-16,5 1-1 0,2 1-1 16,0-1 0-1,3 1 3-15,0 0-3 0,-5 1 3 16,-5 0-3-16,-6 2-5 16,-5 0-1-16,-1 2 6 15,0 0 0-15,2 0 1 16,0 0-1-16,4 1 0 15,5 2-1-15,1 4 1 16,2 2 4-16,-4 0-2 16,-7-1 0-16,-6-2-2 15,-8 2-1-15,0 1-1 16,-1 2 1-16,-1 7 0 0,-7 4-3 16,-4 6 7-16,-10 0-3 15,-6 1 0-15,-13-2-2 16,-7 0 0-16,-9 2-3 15,-10 3 2-15,-6 4 2 16,-5 6 1-16,-6 2-1 16,0 2-5-16,-6 1 4 15,-18-2 1-15,-9 3-1 16,-9-2-5-16,-11 0 5 16,-13 1-1-16,-10 4-2 15,-12-2-1-15,-15 0 6 16,-19-9-3-16,-29-11 2 15,-29-14 1-15,-32-12-2 16,-24-16-4-16,-16-12 6 16,-33 0 0-16,-43-6 4 0,-16-3-4 15,-22-5 2-15,-7-3-2 16,16-15 7-16,-6 3-7 16,-2 1 2-16,1-2-1 15,3-3 3-15,-8-6-4 16,2-9 0-16,3-3 4 15,-1-3-2-15,-2-1 1 16,11-1 0-16,18-2-3 16,25-7 0-16,29-5 0 15,31-8 9-15,26-8-9 0,22-14-1 16,30-16 1 0,29-23 0-16,32-22 5 0,32-14-5 15,32-4 2-15,27 9-5 16,23 17 6-16,0 17 2 15,31 10-5-15,16 8-3 16,17 12-22-16,24 8-87 16,28 12-382-16</inkml:trace>
  <inkml:trace contextRef="#ctx0" brushRef="#br1" timeOffset="12936.34">21180 13491 1204 0,'0'0'160'16,"0"0"3"-16,0 0 37 15,0 0-129-15,36 88-59 16,-24-14 0-16,-3 13-1 16,-9 12-9-16,0 1-1 15,-6 1 1-15,-11-7-1 16,0-10 5-16,1-10-6 15,5-9-3-15,2-14-2 16,3-15-87-16,0-14-99 16,1-15-24-16,-1-7-120 15,3-12-161-15</inkml:trace>
  <inkml:trace contextRef="#ctx0" brushRef="#br1" timeOffset="13324.39">20974 13789 1236 0,'0'0'116'15,"0"0"-26"-15,0 0 144 0,0 0-83 16,0 0-109-1,0 0-31-15,12-85 0 0,8 48-8 16,3-1-2-16,4 2 20 16,1 9 13-16,4 6 1 15,2 10-4-15,3 9-15 16,4 2-16-16,2 17-1 16,-3 13-2-16,-1 3-1 15,-2 1-9-15,-10-1-12 16,-1-6-6-16,-9-4-16 15,-1-5-9-15,-5-3-19 16,-5-3-50-16,-1-6-2 16,-2-3-5-16,-3-3-63 15,0 0-98-15,0 0-44 16,0-9 40-16</inkml:trace>
  <inkml:trace contextRef="#ctx0" brushRef="#br1" timeOffset="14599.23">21377 15645 401 0,'0'0'110'0,"0"0"85"15,0 0 12-15,0 0-31 16,0 0 30-16,0 0-37 15,-33-19-1-15,33 16-15 16,6-4-54-16,9 2-49 16,7-1-16-16,4 2-18 15,11 1-8-15,5 1-6 16,8 2 6-16,10 0-5 16,3 0-3-16,2 0 2 15,3 0 4-15,-1 0-5 16,3 0 1-16,3 2 4 15,0 1 4-15,1 0-5 0,-3 1-2 16,-3-3 4-16,4 2-7 16,0 0 0-16,3 0 0 15,2-1 0-15,-2 1 0 16,-1 0 0-16,0 0 0 16,-4 1 0-16,-1 0 0 15,-5-1 0-15,-3-1 0 16,2-1 0-16,3-1 0 15,2 0 0-15,-1 0 0 16,-1 0 0-16,-6 0 0 16,-5 0 0-16,-5 0 0 15,-5 0 0-15,-1 0 0 0,-4 0 0 16,-6 0 0-16,-3 0 0 16,-2 0 0-16,-6 0 0 15,-1 0 0-15,1 0 0 16,1 0 0-16,5-1 0 15,-1-1 0-15,0-1 0 16,-7 0 0-16,-6 3 0 16,-7-1 0-16,-4 1 0 15,-2-1 0-15,1 1 0 16,-3 0 0-16,0-2 0 16,0 0-214-16,0-3-925 15</inkml:trace>
  <inkml:trace contextRef="#ctx0" brushRef="#br1" timeOffset="19730.7">21903 15844 1171 0,'0'0'111'0,"0"0"-6"16,0 0 59-16,0 0-72 16,0 0-66-16,0 0-15 15,-47-44-3-15,23 44-2 16,0 0 9-16,-2 0-4 16,-2 8 12-16,-5 5-7 15,-4 3-3-15,1 4-8 16,4 2-4-16,3 5-2 15,14 4-4-15,8 1-5 0,7 1-15 16,16 2 18 0,22-2 7-16,11-1 11 0,7-5-7 15,2-5 13-15,0-6 17 16,-3-4 20-16,-11-7 19 16,-13-4-11-16,-12 1-11 15,-11-2-40-15,-8 0-11 16,0 0 0-16,-16 4 0 15,-15 6 0-15,-14 4 0 16,-6 8 0-16,-4 1 0 16,0 0 0-16,5 1 0 15,6-6-48-15,10-4-47 16,11-4-37-16,11-6-52 16,9-4-73-16,3 0-44 15,5-14-169-15</inkml:trace>
  <inkml:trace contextRef="#ctx0" brushRef="#br1" timeOffset="20117.09">21719 15819 1337 0,'0'0'168'15,"0"0"77"-15,0 0-46 16,0 0-101-16,0 0-98 0,0 0 0 16,79-56 0-16,-78 56 0 15,-1 0 0-15,2 10 0 16,-2 21 0-16,0 13 0 16,0 19 0-16,0 9 0 15,-6 13 0-15,-2 1 0 16,-4-3 0-16,0-5 0 15,2-16 0-15,-4-11 0 16,2-14 0-16,2-11 0 16,3-13 0-16,1-6 0 15,3-7 0-15,0 0 0 16,1 0 0-16,2-18-28 16,0-5-108-16,2-4-128 15,21 0-279-15</inkml:trace>
  <inkml:trace contextRef="#ctx0" brushRef="#br1" timeOffset="20472.18">22230 15925 1178 0,'0'0'188'0,"0"0"-16"0,0 0 84 16,0 0-114-16,0 0-78 16,0 0-55-16,24 22 1 15,-24 21 8-15,0 12-12 16,0 12-2-16,-11 3-4 15,-2 4 0-15,1-6 0 16,0-10 0-16,0-12 0 16,6-12 0-16,2-15 0 15,1-9 0-15,3-10-44 16,0 0-19-16,0-17-30 16,19-8-263-16,13-3-220 15</inkml:trace>
  <inkml:trace contextRef="#ctx0" brushRef="#br1" timeOffset="20691.43">22493 16305 992 0,'0'0'191'15,"0"0"11"-15,0 0 7 16,0 0-142-16,114-17 12 15,-61 17-34-15,4 0-27 16,4 0-17-16,3 12-1 0,1-1-48 16,-9 2-128-16,-9-5-58 15,-12-4-210-15</inkml:trace>
  <inkml:trace contextRef="#ctx0" brushRef="#br1" timeOffset="21043.66">22846 16118 1198 0,'0'0'274'0,"0"0"-177"15,0 0 126-15,0 0-88 16,0 0-59-16,0 0-32 16,20-36-44-16,-19 36 0 0,1 0 0 15,-1 0 0-15,1 0 0 16,2 0 0-16,-1 5 0 15,3 3 0-15,3 8 0 16,6 6 0-16,1 7 0 16,4 3 0-16,-2 1 0 15,-1 1 0-15,0 2 0 16,-7-1 0-16,-1 0 0 16,-3 0 0-16,-4-4 0 15,-2-2 0-15,0-5-27 16,-8-4-14-16,-14-3-34 15,-5-8-23-15,-7-4-59 16,1-5-66-16,9 0-175 16</inkml:trace>
  <inkml:trace contextRef="#ctx0" brushRef="#br1" timeOffset="21463.59">23655 16022 977 0,'0'0'437'0,"0"0"-397"16,0 0 81-16,0 0-1 16,0 0-112-16,28 91 16 15,-28-25 2-15,0 5-7 0,-1-4-18 16,-12-1 10-16,-3-6-9 15,4-8-2-15,0-10-1 16,3-11-2-16,3-16-8 16,3-10-1-16,-1-5 12 15,-3-7 9-15,-4-20 20 16,-6-3-19-16,-5-3-3 16,-2 4-2-16,-2 10 1 15,0 7-4-15,4 9-2 16,-2 3-3-16,5 8-5 15,3 17-8-15,9 5 6 16,7 4-25-16,6 5-3 0,21-5-16 16,10-3-27-1,10-4-30-15,6-8-61 0,7-9-84 16,2-10-129 0,1 0-60-16</inkml:trace>
  <inkml:trace contextRef="#ctx0" brushRef="#br1" timeOffset="21818">23993 16508 569 0,'0'0'172'16,"0"0"36"-16,4-92 23 16,-4 70-94-16,-4 6-14 15,1 7-23-15,0 6-40 16,-3 3-32-16,-4 0-28 16,-10 7-4-16,-5 11 4 0,-3 5 1 15,-5 1-1 1,2 0-26-16,2-4-32 0,4-1-25 15,10-5-14-15,6-4-11 16,9-7 33-16,0-3 42 16,12 0 33-16,13-3 15 15,4-8 35-15,0-2 30 16,3 3 1-16,-1 5 5 16,3 5-36-16,-1 0-14 15,0 8-22-15,-2 13-5 16,-4 6 0-16,-5 2-9 15,-5 3 0-15,-4-1 0 16,-5-7-4-16,1-6-16 16,4-11-90-16,5-7-103 0,9-8-156 15,7-21-421 1</inkml:trace>
  <inkml:trace contextRef="#ctx0" brushRef="#br1" timeOffset="22027.23">24523 16036 1213 0,'0'0'231'0,"0"0"-229"16,40 100 69-16,-35-40 23 0,-4 5-49 16,-1-1-11-1,-1-1-4-15,-16-6-24 0,-2-2-6 16,-5-7-6-16,-3-10-90 15,1-9-133-15,0-17-234 16</inkml:trace>
  <inkml:trace contextRef="#ctx0" brushRef="#br1" timeOffset="22190.6">24273 16503 1245 0,'0'0'131'16,"94"-17"-70"-16,-37 15 125 0,4 2-107 15,0 0-74 1,-1 7-5-16,-4 5-3 0,-6 0-72 16,-5 4-8-16,-6-5-157 15,-2 1-230-15</inkml:trace>
  <inkml:trace contextRef="#ctx0" brushRef="#br1" timeOffset="22530.15">24922 16493 1116 0,'0'0'66'16,"0"0"77"-16,0 0 56 16,0 0-117-16,-47-72-23 15,39 70-10-15,2 2-35 16,-1 0-14-16,-6 7-5 16,-1 12 0-16,-5 5 2 0,2 4 0 15,-1 0-8-15,2-1-41 16,3-5-1-16,3-3-16 15,4-8 4-15,6-7 27 16,0-4 38-16,5 0 18 16,15-4 17-16,8-9 13 15,5 1 18-15,2-1-5 16,3 3 21-16,-4 5-21 16,-1 5-33-16,-3 0-17 15,-5 14-11-15,-7 12-14 16,-2 6-35-16,-5 1-62 15,0-4-53-15,3-8-103 16,7-11-178-16</inkml:trace>
  <inkml:trace contextRef="#ctx0" brushRef="#br1" timeOffset="22722.44">25269 16223 1260 0,'0'0'155'0,"0"0"-129"16,0 0 98-16,79 74-69 16,-73-22-35-16,-6 5-13 15,0 2-3-15,-13 1-4 16,-6-4-15-16,0-8-59 16,-1-12-177-16,7-18-306 15</inkml:trace>
  <inkml:trace contextRef="#ctx0" brushRef="#br1" timeOffset="22911.6">25117 16273 1357 0,'0'0'56'16,"105"-36"40"-16,-48 24 114 16,5 7-141-16,3 5-55 15,-3 0 0-15,-5 2-10 16,-9 13-4-16,-7 7-30 15,-3 9-82-15,-1 6-121 16,-1 1-129-16,0-1-235 0</inkml:trace>
  <inkml:trace contextRef="#ctx0" brushRef="#br1" timeOffset="23430.74">25643 16557 1107 0,'0'0'394'16,"0"0"-378"-16,0 0 157 16,13-81-32-16,-11 70-108 15,-2 4-15-15,0 5-11 16,0 2-7-16,0 0-5 16,-8 5-10-16,-5 13-1 0,-3 3-2 15,2 6-20 1,1 2 7-16,4-1-11 0,3 0-13 15,3-6 22-15,3-3-15 16,0-4 31-16,21-3 17 16,12-5 8-16,8-4 3 15,7-3-5-15,6 0 29 16,-1-13 10-16,-2-2 28 16,-2-1-16-16,-10 1-6 15,-6 4-13-15,-11 1-7 16,-9 6 0-16,-6 4-16 15,-7 0-15-15,0 21-6 16,-14 18-4-16,-11 14 9 16,-14 10-1-16,-3 7-7 0,-4-2-5 15,0 2-2-15,-2-1 4 16,2-5-1-16,3-13 11 16,2-6-7-16,7-13-30 15,6-18-25-15,7-14-23 16,9-7-2-16,6-27 73 15,6-11-22-15,3-8-82 16,24-6-90-16,16-2-125 16,14 2-294-16</inkml:trace>
  <inkml:trace contextRef="#ctx0" brushRef="#br1" timeOffset="23913.75">26226 16789 1062 0,'0'0'355'0,"0"0"-317"0,0 0 160 16,0 0-20-16,0 0-111 15,0 0-41-15,58-18-25 16,-65 28-1-16,-13 12-2 16,-3 12 2-16,0 8-6 15,5 9 2-15,1 6-3 16,1-1-8-16,3 0-42 15,4-6-23-15,2-11-71 16,2-12-4-16,5-18-98 0,0-9-53 16,11-23 87-16,17-18-76 15,9-13 243-15,6-4 52 16,2-7 133-16,4-1 103 16,-1 6 36-16,1 4-78 15,2 6-41-15,-2 6-45 16,-1 10-48-16,-6 5-7 15,-5 8 32-15,-10 10-4 16,-11 3-18-16,-8 7-20 16,-8 1-33-16,0 0-10 15,0 12-17-15,-15 13 7 16,-6 10 6-16,-3 6 4 16,-6 5 0-16,1 0 1 0,-4-2-1 15,1-10 0 1,4-5-17-16,4-10-79 0,6-7-31 15,2-12-54-15,8-2-99 16,8-25-243-16</inkml:trace>
  <inkml:trace contextRef="#ctx0" brushRef="#br1" timeOffset="24263.37">26903 16607 1366 0,'0'0'56'0,"0"0"9"16,112-84 127-16,-81 50-95 0,-4 1-43 15,-6 5 2-15,-7 5-21 16,-7 6-2-16,-7 7-10 16,0 7-21-16,0 3-2 15,-12 2-14-15,-10 20 2 16,-5 10-2-16,-1 10-14 15,2 5 10-15,5 6 7 16,5-2 0-16,7-7-3 16,7-6-11-16,2-11 5 15,7-8 3-15,16-8 17 16,10-6 4-16,6-5 1 16,6 0 0-16,-7 0-5 15,-2 0-43-15,-9-6-135 0,-5 1-85 16,-2-3-507-16</inkml:trace>
  <inkml:trace contextRef="#ctx0" brushRef="#br1" timeOffset="27981.56">17129 12126 0 0,'0'0'0'0</inkml:trace>
  <inkml:trace contextRef="#ctx0" brushRef="#br1" timeOffset="28751.07">17129 12126 486 0,'107'-44'152'16,"-105"33"-67"-16,1-2 17 16,0-3 3-16,4-1 36 15,3-5-46-15,4-5-21 16,5-2-7-16,3-2-15 15,4 4-10-15,7-1 18 16,6 6-22-16,3-1-12 0,8 4-8 16,4-1-10-1,6-2 3-15,8 2-6 0,4-1-2 16,7-4 1-16,0 0-3 16,3 3 0-16,1-2 0 15,4 10 1-15,4 5-2 16,6 4 1-16,1 5 1 15,4 0-2-15,2 2 0 16,2 7-2-16,6 5-1 16,3 0 3-16,1 0-1 15,-1 0-2-15,2-2 3 16,0 0 0-16,1-3 2 16,0 2-2-16,3-2 0 15,-2 3-9-15,5 2 7 16,3 4-5-16,1-1-3 0,-1 0 0 15,1 0-1-15,-1 0 6 16,-3-1 0-16,-5-1-1 16,0-2 1-16,-1 1-6 15,3-1-6-15,4 0 3 16,3 3-4-16,2-1-3 16,1 1-10-16,2 3 10 15,-4-1 10-15,-6 2-6 16,0 1-2-16,-8 3-15 15,-1 3 0-15,4 1 10 16,1 0-5-16,1 2 2 16,-2-1 18-16,3 1 8 0,4-2 1 15,-7-3 0-15,0 0 0 16,-4 0-6-16,-6 0-3 16,-4 0 9-16,-1-3-3 15,-3-1 2-15,0-1 1 16,-2-2 0-16,2-1-1 15,-1-1-3-15,1-2-6 16,-5-1-5-16,-5-2-23 16,-8 0 29-16,-12 0 9 15,-3 2 0-15,-2 0 0 16,-4 0-6-16,1-1-47 16,-4 0-66-16,-4-3-48 15,-4-1-43-15,-5-5-21 0</inkml:trace>
  <inkml:trace contextRef="#ctx0" brushRef="#br1" timeOffset="29421.76">25685 12322 520 0,'0'0'8'0,"113"-17"-7"16,-52 15 14-16,0 1 86 15,-3 1 1-15,-3 0-27 16,-3 3-29-16,4 11-8 16,2 3 15-16,0 5-8 15,4 5-18-15,-4 5-13 16,0 4-8-16,-2 2-6 16,-3 1 2-16,-1 4-2 0,-1 4 1 15,-2 6-1 1,0 7 0-16,-1 7 1 0,-6 4 0 15,-5 3-1-15,-6 5 0 16,-8 5 1-16,-7 1-2 16,-10 2 1-16,-6-1 0 15,0-2-2-15,-6 0 0 16,-16-3 1-16,-10 5 0 16,-11 4-4-16,-8-1 4 15,-14 6 0-15,-13-6-1 16,-11-7 0-16,-16-7-4 15,-17-12 6-15,-23-7 0 16,-34-12 1-16,-30-8 8 16,-31-9-9-16,-30-13-3 0,-35-14 3 15,-46-4 7-15,-35-33-1 16,-47-16-4-16,-32-14 11 16,-17-9 13-16,-27-3-6 15,-2-2 2-15,-5 1-9 16,-1-4-10-16,18-1-6 15,10-3-11-15,35-1-57 16,45 2-67-16,44 0-67 16,59 2-212-16</inkml:trace>
  <inkml:trace contextRef="#ctx0" brushRef="#br1" timeOffset="30625.86">21313 13597 586 0,'0'0'45'0,"0"0"17"16,0 0 125-16,0 0-35 15,0 0-97-15,0 0-41 16,1 17-11-16,-1 15 43 16,-9 15 35-16,-4 24-26 15,3 19-10-15,-3 17 0 16,0 13-20-16,3 0 7 15,-4-5-8-15,2-11-5 16,0-12-8-16,-1-17-5 16,-1-11 3-16,0-14-9 15,2-14-1-15,1-16-5 16,2-11-43-16,3-9-30 16,5 0-36-16,1-20-47 15,0-18-123-15,19-8-434 16</inkml:trace>
  <inkml:trace contextRef="#ctx0" brushRef="#br1" timeOffset="30922.52">20880 13748 808 0,'0'0'260'0,"0"0"-248"0,28-108 50 15,-9 66 46-15,6 0-29 16,3 1-35-16,2 1-13 16,4 7 7-16,1 9 8 15,2 12 4-15,0 12-29 16,4 7-21-16,2 22-8 15,-2 13-20-15,3 8-39 16,-4 3-71-16,-3 1-81 16,-1-8-134-16</inkml:trace>
  <inkml:trace contextRef="#ctx0" brushRef="#br1" timeOffset="37379.96">21229 13297 1043 0,'0'0'391'0,"0"0"-314"0,0 0-19 16,0 0 33-16,81 92-48 16,-81-11-20-16,0 22-4 15,-18 17-11-15,-6 14 2 16,-6 6-10-16,0 0 5 15,5-6-4-15,1-11-1 16,5-8 0-16,4-7 0 16,0-7-1-16,5-13 1 15,-1-12-1-15,1-17 1 16,2-15-2-16,2-16 0 16,0-16 0-16,3-9-47 15,-2-3-64-15,-2-22-48 16,3-13-110-16,1-14-206 0</inkml:trace>
  <inkml:trace contextRef="#ctx0" brushRef="#br1" timeOffset="37760.61">20869 13934 366 0,'0'0'869'0,"0"0"-857"15,0 0 62-15,0 0 44 16,-20-85-79-16,20 58-11 16,3-4 49-16,25 1-3 15,13-2-3-15,9-1 2 16,5 0-12-16,-1 4-25 15,0-1 1-15,-5 6-12 16,-6 6-11-16,-3 7-8 16,-7 11-6-16,-1 0-2 15,0 24-5-15,6 13-29 16,1 10-17-16,2 5 3 16,-2 1 24-16,-3-2-66 15,-6 0-52-15,-5-5-42 0,-4-10-137 16,-3-9-399-16</inkml:trace>
  <inkml:trace contextRef="#ctx0" brushRef="#br1" timeOffset="42668.08">12604 16724 1470 0,'0'0'107'0,"0"0"25"16,0 0 15-16,0 0-27 15,0 0-58-15,0 0-53 16,0 0-9-16,31-5 0 15,-24 19 0-15,2 5 0 16,-3 8 0-16,-3 2 0 0,-3 5 0 16,0 7 0-1,0 0 0-15,0-1 0 0,-4-5 0 16,-1-6 0-16,4-14 0 16,1-6 0-16,0-8 0 15,0-1 0-15,4-8 0 16,21-17 0-16,11-8 0 15,8-8 0-15,5 0 0 16,1 0 0-16,-2 5 0 16,0 9 0-16,-8 7 0 15,-8 10 0-15,-9 8 0 16,-2 2 0-16,-4 20 0 16,2 18 0-16,5 13 0 15,6 10 0-15,4-3-79 16,8-1-42-16,10-5-94 0,9-10-39 15,8-11-112-15,3-17-72 16</inkml:trace>
  <inkml:trace contextRef="#ctx0" brushRef="#br1" timeOffset="43381.78">13760 17076 479 0,'0'0'137'16,"29"-89"42"-16,-29 43-24 16,0 3-38-16,-15 6 24 15,-2 8-40-15,0 5-33 16,1 14-9-16,2 8-25 15,1 2-17-15,-2 7-11 0,-1 15-4 16,-3 8 0 0,-3 4 2-16,-2 1-4 0,-2-5-2 15,0-6-26-15,4-5-29 16,4-10-4-16,9-4-3 16,9-5 6-16,0 0 58 15,16-14 27-15,19-5 13 16,6-1 37-16,6-2 16 15,-1 3-15-15,-7 4 9 16,-11 4-36-16,-7 6-28 16,-11 5-12-16,-5 0-11 15,-1 12-26-15,2 14-11 16,5 11-12-16,2-1 4 16,8-5 21-16,3-6 17 15,7-6 7-15,6-9 5 0,8-8 0 16,4-2 6-16,2 0 31 15,-3-19-7-15,-3-3-5 16,-10-3-2-16,-8-1-5 16,-9 4-22-16,-9 5-1 15,-4 8-5-15,-5 4-8 16,0 5-6-16,0 0-22 16,4 12-3-16,8 14 13 15,9 6 31-15,13 4 4 16,15-2-1-16,8-7 0 15,3-7 4-15,1-6 33 16,-3-12-4-16,-3-2-8 0,-5-5-3 16,-6-16-7-1,-5-2-4-15,-6-5-6 0,-8-4-3 16,-7 1-5-16,-3 2 3 16,-9 6 0-16,0 9-2 15,-3 9 2-15,-3 5-3 16,0 10-15-16,-4 26-8 15,-13 6 9-15,-2 9 12 16,5 4-29-16,11-1-9 16,3-4-12-16,18-6 20 15,18-10 14-15,10-14 16 16,8-16 2-16,1-4-1 16,6-15 0-16,3-14-54 15,-3-10-94-15,-4-4-101 0,-3 0-31 16</inkml:trace>
  <inkml:trace contextRef="#ctx0" brushRef="#br1" timeOffset="43537.02">15669 17024 1120 0,'0'0'346'16,"0"0"-289"-16,0 0-56 15,0 0 16-15,9 105 10 16,-38-46-27-16,-9 7 0 15,-6-4-20-15,-2-4-116 0,7-18-185 16,12-12-405 0</inkml:trace>
  <inkml:trace contextRef="#ctx0" brushRef="#br1" timeOffset="43918.56">16297 16948 860 0,'0'0'220'0,"0"0"-91"15,0 0 2-15,0 0 6 16,0 0-32-16,0 0-4 16,38-54-45-16,-38 58-36 15,2 22-17-15,-2 17 17 16,0 9-12-16,0 11-5 16,0 11 1-16,0 2-4 15,-3-1-1-15,0-5-9 16,-3-11-65-16,-2-16-56 15,-5-12-16-15,-1-15-64 16,-3-13-132-16,2-3-23 0</inkml:trace>
  <inkml:trace contextRef="#ctx0" brushRef="#br1" timeOffset="44061.36">16182 17316 987 0,'0'0'157'0,"0"0"-117"15,0 0 93-15,88-55-39 16,-58 52-78-16,2 3-16 15,0 0-4-15,1 12-38 16,1 6-41-16,4 2-83 16,3 2-105-16,-4-4-18 15,1-6-31-15</inkml:trace>
  <inkml:trace contextRef="#ctx0" brushRef="#br1" timeOffset="44499.71">16641 17238 1026 0,'0'0'161'0,"0"0"-118"15,0 0 102-15,0 0-15 16,0 0-70-16,0 0-19 16,42-37-41-16,-42 51-28 15,-3 10 25-15,-9 10-5 16,-3 1-8-16,2 2-34 15,4-3-12-15,7-2-5 16,2-6-6-16,8-5 31 0,17-10 42 16,9-8 14-16,10-3 14 15,5-6 25 1,6-16-12-16,5-6 21 0,2-5 7 16,1-2-7-16,-5-2 12 15,-10 3-33-15,-8 8-8 16,-15 9 0-16,-13 10 2 15,-9 7-24-15,-3 17-11 16,-19 26-16-16,-15 23 11 16,-14 15 1-16,-10 5-29 15,-3-2-17-15,-4-3-3 16,4-9-7-16,5-17-13 16,4-17-38-16,10-19-51 15,10-19-74-15,16-17-139 0</inkml:trace>
  <inkml:trace contextRef="#ctx0" brushRef="#br1" timeOffset="45016.53">17512 17270 1438 0,'0'0'42'16,"0"0"-33"-16,91-12 25 15,-83 12 141-15,-8 0-120 16,0 3-55-16,-6 23-10 0,-15 8 10 16,-7 15 2-16,-4 9 0 15,-1 7-2-15,-2 4-1 16,-3 3-2-16,1-2-1 16,0-11-38-16,9-12-62 15,11-18 20 1,11-13 23-16,6-16 18 0,13-6 43 15,22-31-3-15,11-16 6 16,3-16-1-16,8-10 9 16,1-8 9-16,2-4 19 15,4-4 11-15,0 5 0 16,0 2-20-16,0 14-21 16,-10 12-3-16,-6 15-2 15,-14 11-3-15,-12 12 10 0,-8 10-11 16,-8 9 0-16,0 5-4 15,-3 13-35-15,1 20 25 16,2 15 14-16,-3 12 3 16,-3 6-3-16,0 2 0 15,-6 0-1-15,-18-6 1 16,-5-4 0-16,-9-13-19 16,-2-10-54-16,-5-10-36 15,-1-12-12-15,6-10-81 16,7-3-24-16,18-3-56 15</inkml:trace>
  <inkml:trace contextRef="#ctx0" brushRef="#br1" timeOffset="45301.14">18085 17274 503 0,'0'0'160'0,"127"-75"-27"16,-74 41-67-16,-9 1 65 16,-5-3-29-16,-9 2-25 15,-8 1-39-15,-8 3-26 16,-9 8 3-16,-5 3-15 15,0 8-8-15,-21 11-12 16,-4 6 3-16,-5 25-15 16,0 14-3-16,5 13 15 15,10 12 15-15,13 12 5 16,2 0 5-16,30 0 36 16,17-12 23-16,12-9-6 15,16-5 11-15,8-10-24 16,4-8-12-16,-1-13-28 0,-8-9-2 15,-9-11-3-15,-13-5-30 16,-11 0-83-16,-6-14-293 16</inkml:trace>
  <inkml:trace contextRef="#ctx0" brushRef="#br1" timeOffset="46583.56">17578 11959 568 0,'0'0'259'15,"0"0"-73"-15,0 0 18 16,-2-78-54-16,31 57-35 16,11-1-59-16,12 0-31 15,11 3 11-15,7 0-20 0,7-1-1 16,5 2-8-16,4-1-5 15,5 3 1-15,5 4-3 16,4 4-2-16,0 8-2 16,2 0 2-16,-5 13 4 15,-2 15-5-15,2 9 3 16,0 7-1-16,-1 4-1 16,-4 5 2-16,-5 5 4 15,-10 2-1-15,-10 2-4 16,-12 1 1-16,-8-1 0 15,-10-2 0-15,-10 4-2 16,-11 1-1-16,-11 3 3 0,-5 4-7 16,-12 11 6-16,-15 6-1 15,-7 5 1-15,-8 6 1 16,-6-5-4-16,-13-2 3 16,-15-4 0-16,-13-8-4 15,-16-9 3-15,-17-10 2 16,-15-10 0-16,-19-15 1 15,-21-18 2-15,-17-18 3 16,-10-7-5-16,4-41 3 16,12-20-6-16,19-17 4 15,22-13 1-15,14-7 2 16,18-3 1-16,22-9 7 16,29 1-6-16,33 0-1 15,31 1 14-15,18 5-1 16,47 3 20-16,21 0-10 15,15 8-10-15,8 12-15 0,1 13 4 16,-2 12-8-16,4 16 0 16,-2 14 0-16,0 11 0 15,5 19 0-15,6 1-3 16,6 35-2-16,-2 22 1 16,2 17-4-16,-5 18-24 15,-8 9-7-15,-6 4-18 16,-14 2 2-16,-18-1 12 15,-28 4 25-15,-26-1 3 16,-22-2 9-16,-22-6-25 16,-36-22-38-16,-28-17-15 0,-27-26-27 15,-19-28-33-15,-12-14-161 16</inkml:trace>
  <inkml:trace contextRef="#ctx0" brushRef="#br1" timeOffset="47654.27">20925 12310 539 0,'0'0'156'0,"0"0"-7"16,0 0 14-1,0 0-49-15,0 0-23 0,0 0-63 16,0-17-28-16,0 17-1 15,0 0-13-15,0 0 0 16,0 4 13-16,0 9-1 16,6 4 2-16,4 6 0 15,2 5 0-15,6 6 1 16,-1 1-1-16,-1 2-2 16,-4 0-34-16,0-5-21 15,-6-4 9-15,-2-2 1 16,1-6-10-16,-2-4-41 15,2-5-66-15,0-11-7 16,0 0-136-16</inkml:trace>
  <inkml:trace contextRef="#ctx0" brushRef="#br1" timeOffset="47859.66">21106 12317 805 0,'0'0'59'0,"0"0"-23"16,0 0 70-16,0 0-31 16,0 0-66-16,0 0-9 15,62 63 0-15,-62-29-4 16,0 3-10-16,0 1-12 16,-13 1-34-16,5-7-176 15,8-5-370-15</inkml:trace>
  <inkml:trace contextRef="#ctx0" brushRef="#br1" timeOffset="48276.28">21565 12430 945 0,'0'0'88'0,"0"0"15"15,0 0 39-15,0 0-45 16,0 0-68-16,0 0-29 16,2-28-5-16,-25 48 4 15,-4 4 0-15,2 5 1 0,6 1-13 16,8 1-44-16,8-1-89 15,3-6-93-15,4-10-88 16</inkml:trace>
  <inkml:trace contextRef="#ctx0" brushRef="#br1" timeOffset="48420.74">21735 12378 597 0,'0'0'143'15,"0"0"-128"-15,0 0 6 16,0 0 96-16,0 0-116 15,0 0-1-15,-6 102 0 16,-19-45-5-16,1 2-90 0,12-8-154 16</inkml:trace>
  <inkml:trace contextRef="#ctx0" brushRef="#br1" timeOffset="48712.13">22061 12397 513 0,'0'0'0'15,"0"0"0"-15,0 0 0 16,0 0-1-16,0 0-142 16</inkml:trace>
  <inkml:trace contextRef="#ctx0" brushRef="#br1" timeOffset="48905.57">21850 12380 519 0,'0'0'326'0,"0"0"-190"15,0 0-47-15,0 0 46 16,0 0-54-16,83 43-51 16,-66-25-2-16,-3-1-15 15,-3 0-13-15,-2 5-1 16,-1-1-8-16,-1-1-31 15,-3-4-74-15,-2-6-115 16,-1-10-112-16</inkml:trace>
  <inkml:trace contextRef="#ctx0" brushRef="#br1" timeOffset="49071.81">22048 12393 613 0,'0'0'25'0,"0"0"3"0,0 0 85 16,0 0 9-16,0 0-27 15,0 0-78-15,70-8-17 16,-44 37 0-16,2 3 2 16,0 2-2-16,-1 1-46 15,2-3-99-15,2-3-144 16</inkml:trace>
  <inkml:trace contextRef="#ctx0" brushRef="#br1" timeOffset="49403.74">22525 12462 938 0,'0'0'104'0,"0"0"4"16,0 0 23-16,0 0-64 16,0 0-67-16,0 0 1 15,0 39-6-15,-4-7 5 16,1 3-8-16,3 5-32 0,0-1-98 15,3-3-115-15,21-12-94 16</inkml:trace>
  <inkml:trace contextRef="#ctx0" brushRef="#br1" timeOffset="49541.84">22728 12481 922 0,'0'0'0'16,"0"0"-53"-16,0 0 53 15,-22 120 8-15,0-50-8 0,-2 8-6 16,9-6-159 0,12-9-328-16</inkml:trace>
  <inkml:trace contextRef="#ctx0" brushRef="#br1" timeOffset="49979.5">23211 12601 629 0,'0'0'34'0,"0"0"60"16,0 0 22-16,0 0-23 0,0 0-57 16,11 79-25-1,3-57-6-15,6 0-5 0,4 2 0 16,3-4-17-16,-3-8-133 16,-6-8-95-16,-5-4-27 15</inkml:trace>
  <inkml:trace contextRef="#ctx0" brushRef="#br1" timeOffset="50107.78">23343 12590 596 0,'0'0'197'0,"0"0"-62"15,0 0-21-15,0 0-21 16,0 0-93-16,0 0-31 16,101 37-67-16,-68 0-111 15,4 1-101-15</inkml:trace>
  <inkml:trace contextRef="#ctx0" brushRef="#br1" timeOffset="50367.68">23902 12625 816 0,'0'0'85'16,"0"0"-73"-16,0 0 43 16,0 0 16-16,27 72-45 0,-27-40-23 15,0 1 3-15,0-1-6 16,-1-5-24-16,-1-3-66 16,2-11-173-16,2-12-222 15</inkml:trace>
  <inkml:trace contextRef="#ctx0" brushRef="#br1" timeOffset="50491.37">24007 12643 748 0,'0'0'0'15,"0"0"-39"-15,0 0 39 16,6 100 16-16,-6-49-16 0,0-3-2 16,0-6-35-1,16-4-113-15</inkml:trace>
  <inkml:trace contextRef="#ctx0" brushRef="#br1" timeOffset="50819.81">24266 12755 768 0,'0'0'0'16,"0"0"0"-16,0 0 4 16,0 0 0-16,0 0 14 15,0 0 32-15,-3-3 0 16,35 22-39-16,6 2 38 15,6 5-16-15,2-5-23 16,-6 2-5-16,-4-6-5 16,-9-5-28-16,-11-9-76 15,-9-3-79-15,-7-3-87 16</inkml:trace>
  <inkml:trace contextRef="#ctx0" brushRef="#br1" timeOffset="50969.67">24409 12741 346 0,'0'0'137'16,"0"0"-118"-16,0 0 19 16,117 93 18-16,-71-63-23 15,2-3-18-15,-6-4-10 16,-5-6-5-16,-8-9-8 16,-3-6-109-16</inkml:trace>
  <inkml:trace contextRef="#ctx0" brushRef="#br1" timeOffset="51269.06">25046 12562 547 0,'0'0'50'0,"0"0"35"16,0 0 62-16,0 0-84 16,26 85-44-16,-25-50-13 15,-1-2-6-15,0-5-14 0,0-5-19 16,0-9-24-16,0-10-60 15,0-4-132-15</inkml:trace>
  <inkml:trace contextRef="#ctx0" brushRef="#br1" timeOffset="51389.63">25163 12626 821 0,'0'0'0'15,"9"83"-23"-15,-9-15 22 16,-6 12-1-16,-12 2-151 15</inkml:trace>
  <inkml:trace contextRef="#ctx0" brushRef="#br1" timeOffset="53232.68">21195 14808 346 0,'0'0'106'0,"0"0"-64"16,0 0 15 0,-39 88 29-16,15-51 1 15,-5 9 19-15,-7 6-39 0,-8 4 6 16,-9 3-16-1,-13 2 0-15,-8 0 7 0,-13 1 0 16,-13 2-24-16,-15-3-5 16,-13-1-17-16,-12-4 14 15,-14-7 0-15,-12-9 4 16,-29-9-3-16,-22-10-2 16,-25-9-3-16,-13-11-18 15,-6-1 2-15,-5-16-7 16,-6-12 7-16,3-11-2 15,5-9-6-15,5-7 15 16,2-9 8-16,-6-4 4 0,2 1-6 16,10 6-10-16,14 6-8 15,14 10-2-15,12 9 4 16,14 9-6-16,20 11-4 16,19 13 2-16,19 3 1 15,20 15 0-15,16 17 2 16,10 8-1-16,8 13-1 15,3 12 6-15,5 10 7 16,-4 6 10-16,2 4-10 16,-6 1-7-16,0-3-3 15,3-5-1-15,7-5-4 16,10-8 0-16,11-5 4 16,12-10-3-16,12-10 0 15,13-7-1-15,8-10 0 0,4-6 1 16,5-3 13-1,0-5 11-15,0 1-7 0,0 1-13 16,0 5-2-16,0 2-3 16,-7 2 0-16,-1-3-2 15,1-3-2-15,-2-3-10 16,-1-2-53-16,2-6-91 16,2-3-18-16,3 0-165 15,3-10-195-15</inkml:trace>
  <inkml:trace contextRef="#ctx0" brushRef="#br1" timeOffset="53608.66">13351 15934 1207 0,'0'0'88'0,"0"0"8"15,0 0 34-15,0 0-21 16,0 0-71-16,0 0-31 16,19 27-3-16,-9 1-3 15,4 8-1-15,4 9 1 16,6 8 2-16,7 9 8 16,6 5 38-16,8-2-12 15,3 1-1-15,1-13-3 16,-6-10 2-16,-4-16-11 15,-6-15-4-15,-2-12 8 0,2-3 6 16,3-21-13-16,4-5-17 16,5 0-4-16,3-2-21 15,4 4-30-15,-4 5-26 16,1 5-47-16,-10 8-138 16,-7 9-91-16,-8 0-272 15</inkml:trace>
  <inkml:trace contextRef="#ctx0" brushRef="#br1" timeOffset="54997.32">16306 16950 642 0,'0'0'87'0,"0"0"56"16,0 0 96-16,-30-79-44 16,30 60-85-16,7-5-34 15,14-2-20-15,7-4-30 16,13-6 2-16,20-8-1 16,24-7-15-16,27-2-8 0,25 5 2 15,25 8 9-15,17 14-4 16,14 17 18-16,8 9-7 15,1 11 8-15,-4 19-4 16,-4 8-11-16,-12 8-6 16,-5 9-4-16,-4 12-5 15,-5 4-4-15,-3 10 4 16,-20 1 3-16,-20 6 6 16,-33 7 4-16,-35 5-9 15,-34 4-4-15,-26 7-6 16,-62-2-2-16,-51-5 0 15,-48-5-6-15,-48-16 8 16,-53-17 5-16,-50-13 0 16,-35-22 1-16,-22-25-14 0,-1-7-1 15,24-45-1-15,43-15 1 16,56-16 14-16,63-15 2 16,53-11 8-16,45-9-2 15,34-5 1-15,33 1 4 16,22 9 1-16,11 11 19 15,22 16-4-15,3 12-12 16,2 10-11-16,-6 13-5 16,-4 11-8-16,-8 14-4 15,-9 9-44-15,-6 11-46 16,-4 1-97-16,2 19-37 16,-1 9 24-16,5-2-23 0,5 0-28 15,3-3-146-15</inkml:trace>
  <inkml:trace contextRef="#ctx0" brushRef="#br1" timeOffset="56078.58">21599 15593 536 0,'0'0'16'16,"0"0"26"-16,0 0 71 15,0 0 8-15,0 0-48 16,0 0 20-16,0 0-7 16,-49 30 44-16,49-30-28 15,19 0 57-15,25 0-144 16,26 0 2-16,31 2-9 15,27 10 1-15,18 3-3 16,11-1 9-16,7-2 3 0,3-6 0 16,5-3 11-16,1-3-3 15,-2 0-5-15,-9 0 13 16,-16-6-9-16,-19 1-5 16,-23 0-15-16,-20 4 0 15,-22 1-4-15,-19 0 2 16,-20 0-3-16,-11 0-3 15,-6 0-7-15,-2 0-28 16,2 0-75-16,0 4-21 16,-2 2-36-16,-1 0-57 15,0-1 16-15,0-1-59 16,4 1-97-16</inkml:trace>
  <inkml:trace contextRef="#ctx0" brushRef="#br1" timeOffset="56644.53">21668 15678 742 0,'0'0'96'16,"0"0"-59"-16,0 0 91 15,0 0 18-15,0 0-57 16,0 0-10-16,-33-7-17 16,28 1 28-16,-2-5-13 15,4-6 2-15,-1-7-13 0,-1-7-31 16,-4-9-25-16,-4-10 4 16,-4-6-9-1,-4-6-5-15,-1 6 1 16,1 10-2-16,5 14-6 0,5 12-11 15,4 10-15-15,4 7-20 16,3 3-2-16,0 0 24 16,0 0-9-16,0 0 29 15,0 0 11-15,0 0 2 16,0 0-2-16,0 0-23 16,7 9-60-16,1 7-28 15,-5 0-42-15,-3-2-47 16,0-1-5-16,-9-3 54 15,-9-4 7-15,0-1-196 16</inkml:trace>
  <inkml:trace contextRef="#ctx0" brushRef="#br1" timeOffset="57144.97">21435 15579 315 0,'0'0'104'16,"0"0"-69"-16,0 0 60 15,0 0-23-15,-88 8 3 16,69-8 35-16,-5 0-4 15,-3 0-3-15,-3-14-15 0,-1-7-13 16,-1-2-22 0,3-2-13-16,3 1-27 0,9-5-9 15,6 0-2-15,10-7 2 16,1-6-1-16,6-6 2 16,20-8-4-16,10-11-1 15,12-13 0-15,5-9-15 16,7 3-120-16,9 11-174 15,9 20-416-15</inkml:trace>
  <inkml:trace contextRef="#ctx0" brushRef="#br1" timeOffset="65944.63">21286 15145 582 0,'0'0'27'0,"0"0"71"15,0 0 46-15,0 0-85 16,0 0-28-16,-67-80 30 16,59 64 35-16,2-2-6 0,2-2 18 15,4-1-23-15,0-7 3 16,0-1-11-16,10-7-19 16,10 0-4-16,10-4-11 15,7-1-20-15,6 1 12 16,8 4-1-16,7-1-23 15,6 4-5-15,3 3 0 16,5 4-5-16,4 1 1 16,-1 1 1-16,2 4-2 15,5 6-1-15,9 5 0 0,6 6-6 16,3 3 4 0,2 0 2-16,-4 0-4 15,-4 0 3-15,-5 0 2 16,-8 0 2-16,-5 0-3 0,-7 0 2 15,-4 0 2-15,-5 0-3 16,0 0 1-16,-4 0-1 16,1-3-1-16,1 3 0 15,3 0 0-15,5 0 3 16,1 0-6-16,-3 0 3 16,-1 3-1-16,-5 1-1 15,-1 4 2-15,-1-1 0 16,-1 3 0-16,-1 1-1 15,-6 2 1-15,1 1-2 16,-4 3 2-16,3 0-1 16,-5 7-6-16,1 0 6 15,0 2 1-15,-1 1-1 0,-1 1-2 16,1 2 1-16,2-2 4 16,-2 1-2-16,0 0 0 15,-4 0 3-15,-6-3-3 16,-6 1-2-16,-8 0 1 15,-7 2-5-15,-4 8 5 16,-4 6-6-16,-1 5 6 16,-3 3-1-16,0 3-6 15,-13 0 2-15,-17 3-3 16,-12 1-4-16,-18 0 0 0,-14 5 4 16,-17-3 3-1,-15-5 0-15,-10-6 0 0,-8-8 2 16,-10-18 4-16,-17-14-10 15,-15-9 7-15,-11-36 1 16,-13-18-21-16,1-16-47 16,-2-7-53-16,6-1-122 15,0 7-253-15</inkml:trace>
  <inkml:trace contextRef="#ctx0" brushRef="#br1" timeOffset="67004.11">21851 16727 1232 0,'0'0'68'0,"0"0"106"16,0 0-1 0,112 0-43-16,-14 9-58 0,28 7-34 15,27 4-8-15,23 2-6 16,32 2 1-16,29 2-3 16,29 2-4-16,20 5-2 15,19 3-14-15,10 4-2 16,-3 3 3-16,-12 6 8 15,-22 1-8-15,-31-4 3 16,-17 0-6-16,-25-3 0 16,-29-4 0-16,-25-3 0 15,-29-8 0-15,-29-6 0 0,-27-8 0 16,-28-5 0 0,-20-4 0-16,-18-5-97 0,-19 0-210 15,-25 0-52-15,-18 0-384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FFFAD-5ECE-24D5-4D3A-4C01C172D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312C5-09DE-1E08-A5C5-724D8E7D9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BE642-8AFC-54B5-1E5B-F0C3702C3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AC23-296E-48DC-BACB-E4C30D17C08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AF80F-C782-52B9-4A62-9FF52952D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F64E9-5077-A3E8-75A1-9EA473CF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B3EA-7539-4825-A858-41884F77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6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1A7C-C891-0D8F-FE98-0CD4B936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751AF-572D-2102-9903-B653EB98A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644C2-099A-93DB-5EEC-22B17C7C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AC23-296E-48DC-BACB-E4C30D17C08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1D2D7-04DC-33B6-B46B-6B3645C2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C386D-DC65-631C-A342-7DC4BDF1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B3EA-7539-4825-A858-41884F77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2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ECA0A9-041C-8FF5-111E-D748B3549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96166-C37D-4DEF-6851-3E2190639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ACE33-D78F-ACDF-40A8-68E13AA8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AC23-296E-48DC-BACB-E4C30D17C08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D1C44-DFE0-7520-F7AD-690A1C8DB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8C88E-F281-FBD6-4B3F-C37149D6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B3EA-7539-4825-A858-41884F77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2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F22F-A640-2291-3887-72F0AF668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42863-9C7A-721F-D98D-14436E769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92F1B-E7B1-1594-2373-65244A54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AC23-296E-48DC-BACB-E4C30D17C08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973FE-9C58-39AD-D9D3-C59FA8F0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12C0F-9C91-BA28-DDB0-FC863D48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B3EA-7539-4825-A858-41884F77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0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7688-73F4-FC68-08D6-9E046F309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BCAE1-A865-D65D-0134-2004F68C5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E1C3B-9AFF-5129-58F1-1BDED5EB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AC23-296E-48DC-BACB-E4C30D17C08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B9CC8-0837-3BF1-44E3-2AEE78D83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B76A9-5125-EC22-6F0C-479B3664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B3EA-7539-4825-A858-41884F77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0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3254-822B-C516-7698-C83626D62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30035-D3E3-DED6-F5E1-FD8D44F15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BEA79-0BC5-B355-B302-DB77D86BC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78CE6-5E53-17C1-2468-2894C1A1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AC23-296E-48DC-BACB-E4C30D17C08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9FD2E-B23B-2380-FBBB-3DF6E7FA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37C54-47AA-448A-E0F9-E2B4E9F7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B3EA-7539-4825-A858-41884F77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3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E9A0-8A72-B308-5A28-E8B0F55E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DD56F-C218-A087-BF27-9DC76A300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DBD41-605B-A231-F871-24957EBAB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D0ECE-EC5C-F1F3-7CD8-D1EAD6870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CE7D4-3A93-6C40-218F-019CFCB43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D69A5-80D8-20CF-701A-FADDBE9B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AC23-296E-48DC-BACB-E4C30D17C08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AC47C-EC13-C41D-1479-63EA93A8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11DFA-CED5-3476-B360-9A2322F4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B3EA-7539-4825-A858-41884F77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AF4B-1D89-C8BC-D2B2-87187DC3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9CBFC-269E-8C63-24E4-FD2AD9566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AC23-296E-48DC-BACB-E4C30D17C08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C1CD97-85BE-D3F6-4842-4CD7DB99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8E468-7529-6423-3A1D-4E8FECA5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B3EA-7539-4825-A858-41884F77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9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9722A-6536-19A7-86C4-0ECB9A2F6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AC23-296E-48DC-BACB-E4C30D17C08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0760CF-09FF-B381-6DE1-E5B25EF3F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10958-A276-A069-98AE-7D749A12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B3EA-7539-4825-A858-41884F77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9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5CBE-3EA3-B5FE-FFCA-B12AB614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763FA-06D3-9093-A24B-DB0685F84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15088-033D-2168-A248-1E6A194F9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E40C9-9EF5-58B8-FDB7-F2AA3A10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AC23-296E-48DC-BACB-E4C30D17C08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0D063-5C6A-3261-93B2-997A4E86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E9FEE-D238-B558-9A21-BB133282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B3EA-7539-4825-A858-41884F77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5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4F1C-6472-E1FB-73B6-D3E7DAC46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764C34-F3C4-8EF3-F5F7-DE1F3845D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BE1A5-6A74-0FEF-A70B-06CD2F1C0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1BB8-C814-30A7-CD0A-7FA39B59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AC23-296E-48DC-BACB-E4C30D17C08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781F-4C82-87B2-2970-6954F316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24F3F-3B64-C722-5A60-ADC590C5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B3EA-7539-4825-A858-41884F77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3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DBB96-3F10-35A3-1183-3326481D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89509-3A50-E263-AAF7-495768CB2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50860-0935-6EA1-3EF8-3CD90F5A1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9AC23-296E-48DC-BACB-E4C30D17C08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1488D-12F7-B573-BA9A-D41825B9B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9EFF6-BAF3-83B6-FD7E-0BEE76C31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7B3EA-7539-4825-A858-41884F77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customXml" Target="../ink/ink1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customXml" Target="../ink/ink14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5" Type="http://schemas.openxmlformats.org/officeDocument/2006/relationships/image" Target="../media/image7.png"/><Relationship Id="rId4" Type="http://schemas.openxmlformats.org/officeDocument/2006/relationships/customXml" Target="../ink/ink5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customXml" Target="../ink/ink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8379-01A7-F179-F8F1-E14716550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Bison Offline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2103B-1091-B588-E1B9-50D58DB061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Nafis</a:t>
            </a:r>
            <a:r>
              <a:rPr lang="en-US" dirty="0"/>
              <a:t> </a:t>
            </a:r>
            <a:r>
              <a:rPr lang="en-US" dirty="0" err="1"/>
              <a:t>Tahmid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090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44A8AB-33EC-D407-4861-CD2B21E21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08" y="3429000"/>
            <a:ext cx="5496692" cy="2772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699D0B-E483-1159-DBDD-743A1DD43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08" y="214378"/>
            <a:ext cx="9011908" cy="3067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68DC78-043D-759A-FB43-C5CEA04DA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156" y="3905316"/>
            <a:ext cx="3515216" cy="18195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5B9FDD4-BFD9-6A50-3121-CA3687A09B12}"/>
                  </a:ext>
                </a:extLst>
              </p14:cNvPr>
              <p14:cNvContentPartPr/>
              <p14:nvPr/>
            </p14:nvContentPartPr>
            <p14:xfrm>
              <a:off x="1634400" y="1117080"/>
              <a:ext cx="8916120" cy="3071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5B9FDD4-BFD9-6A50-3121-CA3687A09B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25040" y="1107720"/>
                <a:ext cx="8934840" cy="30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6B94301-019E-C4AD-E480-6FC6BE4E41CC}"/>
                  </a:ext>
                </a:extLst>
              </p14:cNvPr>
              <p14:cNvContentPartPr/>
              <p14:nvPr/>
            </p14:nvContentPartPr>
            <p14:xfrm>
              <a:off x="1099440" y="1393200"/>
              <a:ext cx="8863560" cy="4049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6B94301-019E-C4AD-E480-6FC6BE4E41C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90080" y="1383840"/>
                <a:ext cx="8882280" cy="406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317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D02AC-E61A-6B5C-299F-3A8942DB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1BE5D-4F36-6EF6-28B3-7C43BF626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Lex File</a:t>
            </a:r>
          </a:p>
          <a:p>
            <a:r>
              <a:rPr lang="en-US" dirty="0"/>
              <a:t>Modify and Add </a:t>
            </a:r>
            <a:r>
              <a:rPr lang="en-US" dirty="0" err="1"/>
              <a:t>SymbolInfo</a:t>
            </a:r>
            <a:r>
              <a:rPr lang="en-US" dirty="0"/>
              <a:t>, </a:t>
            </a:r>
            <a:r>
              <a:rPr lang="en-US" dirty="0" err="1"/>
              <a:t>SymbolTable</a:t>
            </a:r>
            <a:r>
              <a:rPr lang="en-US" dirty="0"/>
              <a:t>(maybe)</a:t>
            </a:r>
          </a:p>
          <a:p>
            <a:r>
              <a:rPr lang="en-US" dirty="0"/>
              <a:t>Write </a:t>
            </a:r>
            <a:r>
              <a:rPr lang="en-US" dirty="0" err="1"/>
              <a:t>parser.y</a:t>
            </a:r>
            <a:r>
              <a:rPr lang="en-US" dirty="0"/>
              <a:t> file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3DE7CCB-E444-E2CC-EEF1-3696C5894D90}"/>
                  </a:ext>
                </a:extLst>
              </p14:cNvPr>
              <p14:cNvContentPartPr/>
              <p14:nvPr/>
            </p14:nvContentPartPr>
            <p14:xfrm>
              <a:off x="1988640" y="2744640"/>
              <a:ext cx="6050880" cy="546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3DE7CCB-E444-E2CC-EEF1-3696C5894D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9280" y="2735280"/>
                <a:ext cx="6069600" cy="56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569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8B58-6089-7261-AE6C-41E1F16D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to lexical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DD500-AFFE-A557-631D-F4371EEB1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Lex file log output</a:t>
            </a:r>
          </a:p>
          <a:p>
            <a:r>
              <a:rPr lang="en-US" dirty="0"/>
              <a:t>All the regex</a:t>
            </a:r>
          </a:p>
          <a:p>
            <a:r>
              <a:rPr lang="en-US" dirty="0"/>
              <a:t>Modification</a:t>
            </a:r>
            <a:br>
              <a:rPr lang="en-US" dirty="0"/>
            </a:br>
            <a:r>
              <a:rPr lang="en-US" dirty="0"/>
              <a:t>	“pattern” {</a:t>
            </a:r>
            <a:br>
              <a:rPr lang="en-US" dirty="0"/>
            </a:br>
            <a:r>
              <a:rPr lang="en-US" dirty="0"/>
              <a:t>		// print to log file</a:t>
            </a:r>
            <a:br>
              <a:rPr lang="en-US" dirty="0"/>
            </a:br>
            <a:r>
              <a:rPr lang="en-US" dirty="0"/>
              <a:t>		 </a:t>
            </a:r>
            <a:r>
              <a:rPr lang="en-US" dirty="0" err="1"/>
              <a:t>yylval.symbol</a:t>
            </a:r>
            <a:r>
              <a:rPr lang="en-US" dirty="0"/>
              <a:t> = new </a:t>
            </a:r>
            <a:r>
              <a:rPr lang="en-US" dirty="0" err="1"/>
              <a:t>SymbolInfo</a:t>
            </a:r>
            <a:r>
              <a:rPr lang="en-US" dirty="0"/>
              <a:t>(</a:t>
            </a:r>
            <a:r>
              <a:rPr lang="en-US" dirty="0" err="1"/>
              <a:t>yytext</a:t>
            </a:r>
            <a:r>
              <a:rPr lang="en-US" dirty="0"/>
              <a:t>, PATTERN);</a:t>
            </a:r>
            <a:br>
              <a:rPr lang="en-US" dirty="0"/>
            </a:br>
            <a:r>
              <a:rPr lang="en-US" dirty="0"/>
              <a:t>		// </a:t>
            </a:r>
            <a:r>
              <a:rPr lang="en-US" dirty="0" err="1"/>
              <a:t>startline</a:t>
            </a:r>
            <a:r>
              <a:rPr lang="en-US" dirty="0"/>
              <a:t>, endline, </a:t>
            </a:r>
            <a:r>
              <a:rPr lang="en-US" dirty="0" err="1"/>
              <a:t>isLeaf</a:t>
            </a:r>
            <a:r>
              <a:rPr lang="en-US" dirty="0"/>
              <a:t> = true (parse tree)</a:t>
            </a:r>
            <a:br>
              <a:rPr lang="en-US" dirty="0"/>
            </a:br>
            <a:r>
              <a:rPr lang="en-US" dirty="0"/>
              <a:t>		return PATTERN;</a:t>
            </a:r>
          </a:p>
          <a:p>
            <a:pPr marL="0" indent="0">
              <a:buNone/>
            </a:pPr>
            <a:r>
              <a:rPr lang="en-US" dirty="0"/>
              <a:t>		}</a:t>
            </a:r>
            <a:endParaRPr 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DBE350-42A1-27E0-64CC-55BDD89BB96B}"/>
                  </a:ext>
                </a:extLst>
              </p14:cNvPr>
              <p14:cNvContentPartPr/>
              <p14:nvPr/>
            </p14:nvContentPartPr>
            <p14:xfrm>
              <a:off x="3165120" y="1254600"/>
              <a:ext cx="5668200" cy="2805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DBE350-42A1-27E0-64CC-55BDD89BB9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5760" y="1245240"/>
                <a:ext cx="5686920" cy="282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077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54A5-BBD2-A6DF-43D1-8850DC69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Beware!!!!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5B374-D17A-EC5E-6E58-2B55F2898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insert in </a:t>
            </a:r>
            <a:r>
              <a:rPr lang="en-US" dirty="0" err="1"/>
              <a:t>SymbolTable</a:t>
            </a:r>
            <a:r>
              <a:rPr lang="en-US" dirty="0"/>
              <a:t> in Lex File. </a:t>
            </a:r>
          </a:p>
          <a:p>
            <a:r>
              <a:rPr lang="en-US" dirty="0"/>
              <a:t>It is inserted(?) during variable declaration!!</a:t>
            </a:r>
          </a:p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2E7CAF-0CC2-1F06-D11E-3744FE14A0ED}"/>
                  </a:ext>
                </a:extLst>
              </p14:cNvPr>
              <p14:cNvContentPartPr/>
              <p14:nvPr/>
            </p14:nvContentPartPr>
            <p14:xfrm>
              <a:off x="2196720" y="1402560"/>
              <a:ext cx="6229800" cy="1566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2E7CAF-0CC2-1F06-D11E-3744FE14A0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7360" y="1393200"/>
                <a:ext cx="6248520" cy="158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9E917A-5E4D-04B6-9CD8-57366AF6BDFD}"/>
                  </a:ext>
                </a:extLst>
              </p14:cNvPr>
              <p14:cNvContentPartPr/>
              <p14:nvPr/>
            </p14:nvContentPartPr>
            <p14:xfrm>
              <a:off x="1486800" y="4208040"/>
              <a:ext cx="3670920" cy="2272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9E917A-5E4D-04B6-9CD8-57366AF6BD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7440" y="4198680"/>
                <a:ext cx="3689640" cy="229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791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C35FB3-BC2E-2822-3EED-A957E5C9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6" y="241077"/>
            <a:ext cx="5701048" cy="16818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BE0C69-9E27-05CF-8FEC-1DDA650884FC}"/>
              </a:ext>
            </a:extLst>
          </p:cNvPr>
          <p:cNvSpPr txBox="1"/>
          <p:nvPr/>
        </p:nvSpPr>
        <p:spPr>
          <a:xfrm>
            <a:off x="753035" y="2528047"/>
            <a:ext cx="1063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%union { </a:t>
            </a:r>
            <a:r>
              <a:rPr lang="en-US" dirty="0" err="1"/>
              <a:t>SymbolInfo</a:t>
            </a:r>
            <a:r>
              <a:rPr lang="en-US" dirty="0"/>
              <a:t>* symbol; }</a:t>
            </a:r>
          </a:p>
          <a:p>
            <a:r>
              <a:rPr lang="en-US" dirty="0"/>
              <a:t>%token &lt;</a:t>
            </a:r>
            <a:r>
              <a:rPr lang="en-US" dirty="0" err="1"/>
              <a:t>SymbolInfo</a:t>
            </a:r>
            <a:r>
              <a:rPr lang="en-US" dirty="0"/>
              <a:t>&gt; PATTERN PATTERN2 …… (example FOR IF ELSE INT ID)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155966-3803-6AAB-F2B5-349DCC0B7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35" y="3429000"/>
            <a:ext cx="10240804" cy="28197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F457423-30C8-DBEC-1C4C-0594733DBA16}"/>
                  </a:ext>
                </a:extLst>
              </p14:cNvPr>
              <p14:cNvContentPartPr/>
              <p14:nvPr/>
            </p14:nvContentPartPr>
            <p14:xfrm>
              <a:off x="812880" y="1513440"/>
              <a:ext cx="3862800" cy="1649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F457423-30C8-DBEC-1C4C-0594733DBA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3520" y="1504080"/>
                <a:ext cx="3881520" cy="166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8077686-C76C-22DC-999F-9BE717F9879C}"/>
                  </a:ext>
                </a:extLst>
              </p14:cNvPr>
              <p14:cNvContentPartPr/>
              <p14:nvPr/>
            </p14:nvContentPartPr>
            <p14:xfrm>
              <a:off x="656640" y="769680"/>
              <a:ext cx="11540880" cy="4587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8077686-C76C-22DC-999F-9BE717F987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7280" y="760320"/>
                <a:ext cx="11559600" cy="46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6DF77AE-AE79-AAE7-B17C-0F54117F4146}"/>
                  </a:ext>
                </a:extLst>
              </p14:cNvPr>
              <p14:cNvContentPartPr/>
              <p14:nvPr/>
            </p14:nvContentPartPr>
            <p14:xfrm>
              <a:off x="2567520" y="4934520"/>
              <a:ext cx="818280" cy="21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6DF77AE-AE79-AAE7-B17C-0F54117F414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58160" y="4925160"/>
                <a:ext cx="837000" cy="4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181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1389-260D-E47A-282D-DDCE4848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 a, b, c[10], d;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9A579-C490-B2AB-ADF7-DAA47F133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/>
              <a:t>declaration_list</a:t>
            </a:r>
            <a:r>
              <a:rPr lang="en-US" sz="1600" dirty="0"/>
              <a:t> : </a:t>
            </a:r>
            <a:r>
              <a:rPr lang="en-US" sz="1600" dirty="0" err="1"/>
              <a:t>declaration_list</a:t>
            </a:r>
            <a:r>
              <a:rPr lang="en-US" sz="1600" dirty="0"/>
              <a:t> COMMA ID {</a:t>
            </a:r>
          </a:p>
          <a:p>
            <a:pPr marL="0" indent="0">
              <a:buNone/>
            </a:pPr>
            <a:r>
              <a:rPr lang="en-US" sz="1600" dirty="0"/>
              <a:t>	// push in the list</a:t>
            </a:r>
          </a:p>
          <a:p>
            <a:pPr marL="0" indent="0">
              <a:buNone/>
            </a:pPr>
            <a:r>
              <a:rPr lang="en-US" sz="1600" dirty="0"/>
              <a:t>	}		 </a:t>
            </a:r>
          </a:p>
          <a:p>
            <a:pPr marL="0" indent="0">
              <a:buNone/>
            </a:pPr>
            <a:r>
              <a:rPr lang="en-US" sz="1600" dirty="0"/>
              <a:t> 	| </a:t>
            </a:r>
            <a:r>
              <a:rPr lang="en-US" sz="1600" dirty="0" err="1"/>
              <a:t>declaration_list</a:t>
            </a:r>
            <a:r>
              <a:rPr lang="en-US" sz="1600" dirty="0"/>
              <a:t> COMMA ID LTHIRD CONST_INT RTHIRD {</a:t>
            </a:r>
          </a:p>
          <a:p>
            <a:pPr marL="0" indent="0">
              <a:buNone/>
            </a:pPr>
            <a:r>
              <a:rPr lang="en-US" sz="1600" dirty="0"/>
              <a:t>	// push in the list</a:t>
            </a:r>
          </a:p>
          <a:p>
            <a:pPr marL="0" indent="0">
              <a:buNone/>
            </a:pPr>
            <a:r>
              <a:rPr lang="en-US" sz="1600" dirty="0"/>
              <a:t>	}		 </a:t>
            </a:r>
          </a:p>
          <a:p>
            <a:pPr marL="0" indent="0">
              <a:buNone/>
            </a:pPr>
            <a:r>
              <a:rPr lang="en-US" sz="1600" dirty="0"/>
              <a:t>	| ID {</a:t>
            </a:r>
          </a:p>
          <a:p>
            <a:pPr marL="0" indent="0">
              <a:buNone/>
            </a:pPr>
            <a:r>
              <a:rPr lang="en-US" sz="1600" dirty="0"/>
              <a:t>	// create a list	</a:t>
            </a:r>
          </a:p>
          <a:p>
            <a:pPr marL="0" indent="0">
              <a:buNone/>
            </a:pPr>
            <a:r>
              <a:rPr lang="en-US" sz="1600" dirty="0"/>
              <a:t>}	  </a:t>
            </a:r>
          </a:p>
          <a:p>
            <a:pPr marL="0" indent="0">
              <a:buNone/>
            </a:pPr>
            <a:r>
              <a:rPr lang="en-US" sz="1600" dirty="0"/>
              <a:t>	| ID LTHIRD CONST_INT RTHIRD {</a:t>
            </a:r>
          </a:p>
          <a:p>
            <a:pPr marL="0" indent="0">
              <a:buNone/>
            </a:pPr>
            <a:r>
              <a:rPr lang="en-US" sz="1600" dirty="0"/>
              <a:t>	// create a list, var is an array	</a:t>
            </a:r>
          </a:p>
          <a:p>
            <a:pPr marL="0" indent="0">
              <a:buNone/>
            </a:pPr>
            <a:r>
              <a:rPr lang="en-US" sz="1600" dirty="0"/>
              <a:t>}		  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71204-F52F-62EA-2DDF-D03C59F6F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539" y="5202846"/>
            <a:ext cx="6096851" cy="6477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66A6137-2D0E-F933-A488-CA348580557E}"/>
                  </a:ext>
                </a:extLst>
              </p14:cNvPr>
              <p14:cNvContentPartPr/>
              <p14:nvPr/>
            </p14:nvContentPartPr>
            <p14:xfrm>
              <a:off x="111600" y="562320"/>
              <a:ext cx="10660320" cy="5931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66A6137-2D0E-F933-A488-CA34858055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40" y="552960"/>
                <a:ext cx="10679040" cy="59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613A877-1A10-3528-990A-276C5F396F36}"/>
                  </a:ext>
                </a:extLst>
              </p14:cNvPr>
              <p14:cNvContentPartPr/>
              <p14:nvPr/>
            </p14:nvContentPartPr>
            <p14:xfrm>
              <a:off x="4537440" y="4114080"/>
              <a:ext cx="5560560" cy="2364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613A877-1A10-3528-990A-276C5F396F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28080" y="4104720"/>
                <a:ext cx="5579280" cy="238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998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A74771-5795-3CB8-52E7-70C9D9B5C501}"/>
              </a:ext>
            </a:extLst>
          </p:cNvPr>
          <p:cNvSpPr txBox="1"/>
          <p:nvPr/>
        </p:nvSpPr>
        <p:spPr>
          <a:xfrm>
            <a:off x="632012" y="336176"/>
            <a:ext cx="94936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Parse Tree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3745DC1-93E4-0E6C-5795-7D7B2F078AD1}"/>
                  </a:ext>
                </a:extLst>
              </p14:cNvPr>
              <p14:cNvContentPartPr/>
              <p14:nvPr/>
            </p14:nvContentPartPr>
            <p14:xfrm>
              <a:off x="871200" y="1087560"/>
              <a:ext cx="7371360" cy="4963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3745DC1-93E4-0E6C-5795-7D7B2F078A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1840" y="1078200"/>
                <a:ext cx="7390080" cy="498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520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B62C31-15AC-0C8E-9BFA-F98A17B35490}"/>
                  </a:ext>
                </a:extLst>
              </p14:cNvPr>
              <p14:cNvContentPartPr/>
              <p14:nvPr/>
            </p14:nvContentPartPr>
            <p14:xfrm>
              <a:off x="868320" y="963000"/>
              <a:ext cx="8629200" cy="4462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B62C31-15AC-0C8E-9BFA-F98A17B354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8960" y="953640"/>
                <a:ext cx="8647920" cy="448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1012452-03E7-F59A-A92F-4C92B7B832D5}"/>
                  </a:ext>
                </a:extLst>
              </p14:cNvPr>
              <p14:cNvContentPartPr/>
              <p14:nvPr/>
            </p14:nvContentPartPr>
            <p14:xfrm>
              <a:off x="907920" y="671040"/>
              <a:ext cx="8177760" cy="5484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1012452-03E7-F59A-A92F-4C92B7B832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8560" y="661680"/>
                <a:ext cx="8196480" cy="550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4706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C38500-9A7F-63D9-61BF-CCA7902044B1}"/>
                  </a:ext>
                </a:extLst>
              </p14:cNvPr>
              <p14:cNvContentPartPr/>
              <p14:nvPr/>
            </p14:nvContentPartPr>
            <p14:xfrm>
              <a:off x="1472040" y="1099800"/>
              <a:ext cx="4121640" cy="1401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C38500-9A7F-63D9-61BF-CCA7902044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2680" y="1090440"/>
                <a:ext cx="4140360" cy="142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8456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231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Bison Offline</vt:lpstr>
      <vt:lpstr>What to do?</vt:lpstr>
      <vt:lpstr>Common to lexical analysis</vt:lpstr>
      <vt:lpstr>Beware!!!!</vt:lpstr>
      <vt:lpstr>PowerPoint Presentation</vt:lpstr>
      <vt:lpstr>int a, b, c[10], d;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Bison Offline</dc:title>
  <dc:creator>User</dc:creator>
  <cp:lastModifiedBy>User</cp:lastModifiedBy>
  <cp:revision>2</cp:revision>
  <dcterms:created xsi:type="dcterms:W3CDTF">2023-01-11T13:29:19Z</dcterms:created>
  <dcterms:modified xsi:type="dcterms:W3CDTF">2023-01-12T05:23:37Z</dcterms:modified>
</cp:coreProperties>
</file>