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17:33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13370 6730 1364 0,'0'0'141'15,"0"0"-68"-15,0 0 21 16,0 0-13-16,0 0-27 16,0 0-29-16,0 0-13 15,0 0-4-15,29 10 8 16,-29-1 14-16,7 1 12 15,3 5-12-15,2 1-10 16,5-1 1-16,-1 1-4 16,-1-2-8-16,-3 0 1 15,1-7-10-15,-4 0 0 16,2-1 0-16,-1-3 0 0,-1-3 0 16,2 0 0-1,5-3 0-15,3-20 0 0,5-10 0 16,9-18 0-16,15-17 0 15,13-17 0-15,15-9 0 16,6-4 0-16,5 2 0 16,-4 12-26-16,0 12-71 15,3 16-112-15,12 19-85 16,17 18-388-16</inkml:trace>
  <inkml:trace contextRef="#ctx0" brushRef="#br0" timeOffset="11460.9">22876 7570 1361 0,'0'0'78'15,"0"0"-8"-15,0 0 38 16,0 0 25-16,0 0-33 15,0 0-30-15,0 0-23 0,0 0-8 16,73 41-15-16,-52-25-12 16,2 2-7-16,-3 2-5 15,-1-2 0-15,-3 1 0 16,-3-6 0-16,-6-3 0 16,-1-3 0-16,-3-4 0 15,-1-3 0-15,0 0 0 16,1 0 0-16,7 0 0 15,6-22 0-15,14-10 0 16,13-17 0-16,14-11 0 16,13-13 0-16,10-12 0 15,6-5 0-15,2-1 0 16,0 11 0-16,0 6 0 16,-3 9 0-16,-12 12 0 15,-15 11 0-15,-17 9 0 0,-16 12 0 16,-12 8 0-16,-9 7-62 15,-2 6-115-15,-2 3-140 16,4 23-222-16,10 5-320 16</inkml:trace>
  <inkml:trace contextRef="#ctx0" brushRef="#br0" timeOffset="19739.41">5939 8787 1284 0,'0'0'182'15,"0"0"-161"-15,0 0 73 16,0 0 46-16,0 0-29 16,0 0-52-16,0 0-17 15,0 21-5-15,3-21 6 16,11 0-12-16,9 0-28 0,10 0-3 16,12-1 0-16,9-1 0 15,10 2 0-15,18 0 0 16,6 0 0-16,7 6 0 15,-1 5 0-15,-7-2 0 16,-8 0 0-16,-12-2 0 16,0-2 0-16,3-5 0 15,6 0 0-15,6 0 0 16,2 0 0-16,2-4 0 16,-5-1 0-16,-11 0 0 15,-9 0 0-15,-15 0 0 16,-16 3 0-16,-6 1 0 0,-11 0 0 15,-5-1 0-15,-5 1 0 16,2 1 0-16,-5-3 0 16,0 0 0-16,0-1-9 15,0-3-325-15,0 0-194 16</inkml:trace>
  <inkml:trace contextRef="#ctx0" brushRef="#br0" timeOffset="23622.67">15612 8836 921 0,'0'0'240'16,"0"0"-167"-16,0 0-12 0,0 0 20 15,0 0 25-15,0 0-31 16,0 0-23-16,-18-37-15 16,18 37 1-16,4 0 30 15,22 0-5-15,19 0-31 16,26 0-15-16,21 12 10 16,18-2 5-16,10-5 1 15,9-3-8-15,5-2-4 16,3 0-5-16,0 0-2 15,-5 0-2-15,-5-2-9 16,-13-3-3-16,-20-1 0 16,-21-2 0-16,-25 0 0 15,-16-3-4-15,-9-3-127 0,0 1-225 16,-1 3-604-16</inkml:trace>
  <inkml:trace contextRef="#ctx0" brushRef="#br0" timeOffset="36218.21">8427 9676 1371 0,'0'0'56'15,"0"0"-51"-15,0 0 3 16,0 0 64-16,0 0-13 15,0 0-27-15,84 4-3 16,-71-2 13-16,-1-2 15 16,4 3-16-16,-1-3-18 15,5 2-4-15,2-2-3 16,2 0 2-16,4 0-9 16,7 0 7-16,9 0 9 0,8 0 5 15,1-5 4 1,-1 2 11-16,-8-2-5 0,-8 4-40 15,-3-2 0-15,-6 1 0 16,4 2 0-16,4-3 0 16,5 3 0-16,11 0 0 15,7 0 0-15,6 9 0 16,2-1 0-16,-7 3 0 16,-5-2 0-16,-11 0 0 15,-8-1 0-15,-4-1 0 16,-3 0 0-16,1 0 0 15,4-4 0-15,3 1 0 16,6-2 0-16,3-2 0 16,1 0 0-16,-2 0 0 15,-3 0 0-15,-3-2 0 0,-2-2 0 16,-2 1 0 0,9-1 0-16,5 4 0 0,12 0 0 15,12 0 0-15,2 0 0 16,-4 0 0-16,-6 0 0 15,-13-1 0-15,-5-2 0 16,-4 0 0-16,1 0 0 16,6 1 0-16,3 1 0 15,6 1 0-15,0 0 0 16,2 0 0-16,0 0 0 16,-5 0 0-16,0 0 0 15,-7 0 0-15,-8 0 0 16,-2-5 0-16,3-2 0 0,4 2 0 15,12-2 0-15,10-1 0 16,10 2 0-16,1 1 0 16,1-1 0-16,-3 0 0 15,-4 1 0-15,-2-2 0 16,-3-1 0-16,0 0 0 16,-3 0 0-16,0 2 0 15,5-2 0-15,3 2 0 16,7 1 0-16,-2 2 0 15,-5 3 0-15,-11-2 0 16,-4 2 0-16,-11 0 0 16,-6 0 0-16,-1 0 0 0,1 0 0 15,2 2 0 1,1 4 0-16,5 1 0 0,-2 0 0 16,5 1 0-16,-2 0 0 15,-1-2 0-15,-6-1 0 16,-7-2 0-16,-6-1 0 15,-7-1 0-15,1-1 0 16,2 3 0-16,6 2 0 16,7 3 0-16,6 4 0 15,4-1 0-15,-2 0 0 16,-7-2 0-16,-6-2 0 16,-11-2 0-16,-4-2 0 15,3 1 0-15,6 1 0 16,6 0 0-16,3-1 0 15,1-4 0-15,-6 0 0 0,-10-18 0 16,-3-24-72-16,0-20-770 16</inkml:trace>
  <inkml:trace contextRef="#ctx0" brushRef="#br0" timeOffset="56994.58">11537 13798 699 0,'0'0'219'0,"0"0"-70"16,0 0-38-16,0 0 16 15,0 0 8-15,0 0-83 0,0 0-33 16,16-32 1-16,-10 32 6 15,8 0 11-15,7 0-4 16,5 0 0-16,7 5-5 16,2 0 0-16,2 1 19 15,3 0-8-15,-1-3-6 16,0 2-15-16,1-2-4 16,3 0-6-16,-1 0-7 15,1 0-1-15,1 4-1 16,-4-3 1-16,0-1 0 15,0 2 5-15,-2-5-3 16,-1 0 5-16,-1 0-3 16,-2 0-3-16,6-2 2 15,2-1-5-15,7 1 2 16,8 2-4-16,3 0 3 0,-2-1 1 16,-6 1 0-16,-6-3 0 15,0 0 0-15,-1-2 1 16,3-3-1-16,0 1-2 15,5 2-4-15,4-1 4 16,7 3 2-16,5 3 4 16,-1 0-4-16,-5 0-2 15,-9-3 2-15,-5 3-5 16,-7-4 4-16,-2-2 1 16,-3 1-1-16,2-1 1 15,3 1-2-15,1 3 2 16,5 1-2-16,0 1-1 0,2 0-3 15,-2 0 6-15,0 0-3 16,-2 0 1-16,-3 0 2 16,-2 0 1-16,-3 0-1 15,-2 0 1-15,6 0-1 16,2 0 0-16,7 3 1 16,5-1-1-16,2 1 4 15,1-1-2-15,3-2-2 16,-4 0 0-16,-3 0-3 15,-3 0 2-15,0-3-1 0,5 3 2 16,1 0-1 0,5 0 1-16,6 0 0 15,0 5 0-15,3 0 0 0,-3-3 0 16,-3 1 1-16,-7-1 0 16,-4-1 0-16,-6 1 1 15,-2 0-2-15,2 4 2 16,1 1-1-16,4 0 0 15,2 2 2-15,0-4-3 16,-4 0 0-16,-5-3-1 16,-4 0 1-16,-4-2-2 15,-2 1 1-15,2-1 1 16,7 0-4-16,1 0 4 16,5 2 0-16,1 1-1 15,2-1-1-15,0 4-3 0,-5-2-3 16,-1 0 7-1,-3 1-3-15,-3-2 3 0,-4-1 1 16,-3 1-2-16,4-2 2 16,-1 5-1-16,1-1-1 15,3 1 1-15,-1 2 0 16,0-3 1-16,0 1 1 16,-3-2 2-16,-5-3 3 15,-4-1-3-15,-3 0 1 16,-5 0-3-16,2 0-1 15,0 0 0-15,4 0-3 16,5 1-2-16,4 7 2 0,-1-2-13 16,-2-6-45-1,-1 0-68-15,6-22-116 16,13-17-553-16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40:18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7250 9585 1747 0,'0'0'181'0,"145"-1"-171"15,-51-7 1-15,12-4 7 16,13-1 17-16,8 1-35 16,10 2-8-16,6-1-83 15,-1 1-205-15,3-3-419 16</inkml:trace>
  <inkml:trace contextRef="#ctx0" brushRef="#br0" timeOffset="507.37">11198 9755 1127 0,'123'-19'605'0,"29"2"-605"16,27 4-229-16,26 0 56 15,22 2-209 1</inkml:trace>
  <inkml:trace contextRef="#ctx0" brushRef="#br0" timeOffset="4129">3120 11400 829 0,'0'0'276'0,"0"0"-182"16,0 0 23-16,0 0 28 15,0 0-44-15,0 0 2 16,0 0 19-16,34 34-3 0,24-32-29 15,26 1-39 1,19 0-51-16,30-3 0 0,22 0 0 16,27-17 0-16,25-5 0 15,20-5 0-15,11 2 0 16,4 4 0-16,1 4 0 16,-10 2 0-16,-5 6 0 15,-19-3 0-15,-29 1 0 16,-29 0 0-16,-45-1 0 15,-37 4 0-15,-36 2 0 16,-25 0 0-16,-8 1 0 16,0-1-38-16,-19 1-230 15,1 0-196-15,3 3-765 16</inkml:trace>
  <inkml:trace contextRef="#ctx0" brushRef="#br0" timeOffset="13452.61">10457 11142 921 0,'0'0'192'15,"0"0"-100"-15,0 0 39 0,0 0-6 16,0 0-52-1,0 0-40-15,0 0-23 0,0 4-2 16,0-3-2-16,0 3 0 16,9-2-6-16,0 4 1 15,7-2 4-15,-1 1 8 16,-4-1 15-16,5 0-4 16,-1-1-3-16,9 0 2 15,12-3 53-15,32 0 26 16,28 0-20-16,40 0-29 15,38-5-31-15,26-4-22 16,10-5 0-16,3 0 0 0,-16 0 0 16,-19 0 0-1,-24 3 0-15,-31 0 0 0,-32 5 0 16,-34 0 0-16,-27 4 0 16,-20 0 0-16,-10 2 0 15,0 0 0-15,-19 0-128 16,-21 0-265-16,-13 4-377 15</inkml:trace>
  <inkml:trace contextRef="#ctx0" brushRef="#br0" timeOffset="13861.91">10966 11425 1342 0,'0'0'18'16,"0"0"0"-16,0 0 67 16,-91 5 16-16,76-2-62 15,5-1-15-15,5 2 36 16,5-4 30-16,0 0 30 15,25 0-13-15,26 0-64 16,27 0-43-16,32 0 0 16,26 0 0-16,22-12 0 15,6 2 0-15,4 3 0 0,-16 4 0 16,-23 1 0-16,-32 2 0 16,-35 0 0-16,-24 0 0 15,-19 0 0-15,-8 0 0 16,-7 0 0-16,-1 0 0 15,-3 0 0-15,0 0 0 16,0-4 0-16,0-5-60 16,0-4-211-16,0 1-132 15,-9 1-461-15</inkml:trace>
  <inkml:trace contextRef="#ctx0" brushRef="#br0" timeOffset="17072.53">16613 11084 1044 0,'0'0'107'0,"0"0"-104"0,0 0 8 15,-93 14 18-15,75-12 21 16,-1-2-35-16,5 0-12 16,1 0-3-16,7 3 0 15,3 1-12-15,3 1-51 16,0 1 19-16,0-1 44 15,0-1 11-15,0 0 55 16,0-4 36-16,0 1 43 16,3-1-3-16,18 0 36 15,25 0-37-15,32 0-44 16,43 0-75-16,40 0-22 16,34 0 0-16,32 0 0 15,14 0 0-15,10 0 0 0,3 3 0 16,-7 4 0-1,-17-1 0-15,-27 2 0 0,-36-4 0 16,-34-1 0-16,-36-3 0 16,-33 0 0-16,-27 0 0 15,-19 0 0-15,-12 0 0 16,-5 0 0-16,3 0 0 16,0 0 0-16,5 0 0 15,3 0 0-15,0 0 0 16,0 0-247-16,-3-12-370 15</inkml:trace>
  <inkml:trace contextRef="#ctx0" brushRef="#br0" timeOffset="25776.97">23808 8630 1607 0,'0'0'76'0,"0"0"52"16,0 0-28-16,0 0-39 16,0 0 14-16,0 0-75 15,0 83 0-15,0 5 0 0,5 8 0 16,4 1 0-16,3 3-6 16,10 2-199-16,14-8-268 15</inkml:trace>
  <inkml:trace contextRef="#ctx0" brushRef="#br0" timeOffset="26065.61">24606 9124 1877 0,'0'0'0'0,"0"0"-100"16,-18 101 47-16,-13-47 53 16,-8 1 0-16,-10 0-117 15,6-5-209-15,13-17-612 16</inkml:trace>
  <inkml:trace contextRef="#ctx0" brushRef="#br0" timeOffset="27056.76">25201 8763 1346 0,'0'0'80'0,"0"0"-8"16,59-84-39-16,-36 54 15 15,6 1 28-15,-1 2-21 16,-1 9-39-16,-6 8-12 16,-5 5-4-16,-7 5-6 15,-3 0-2-15,0 24-14 16,-5 12-16-16,-1 12 21 16,0 8 12-16,0 5 5 15,0 0 0-15,-7-4 2 0,-3-1 1 16,-5-9-2-16,-6-8-1 15,0-9-1-15,0-11 1 16,11-7 4-16,4-9-4 16,3-3 2-16,3 0 4 15,0 0 8-15,6 0 32 16,24-5 1-16,16-6-43 16,11-3-4-16,5 3-2 15,4-4-41-15,-5 1-33 16,-3-4-35-16,-4-3-114 0,0-1-236 15</inkml:trace>
  <inkml:trace contextRef="#ctx0" brushRef="#br0" timeOffset="27230.73">26108 8897 1700 0,'0'0'0'0,"0"0"-109"16,33 118 109-16,-12-54-2 16,-9 0-50-16,-9-8-219 15,-3-11-226-15</inkml:trace>
  <inkml:trace contextRef="#ctx0" brushRef="#br0" timeOffset="27636.57">27011 8676 1393 0,'104'0'28'0,"-8"5"-9"16,-13 13-18-16,-17 2 3 15,-17-1 52-15,-21-4-7 16,-16 2-48-16,-12 5-1 16,0 7-5-16,-25 3 5 15,-9 8 1-15,-5 2-1 16,-3 4 1-16,0-2 0 16,2-1-1-16,-5-9-8 15,-3-8-14-15,-7-14-13 16,-7-12-18-16,-4-9 21 15,-1-29 17-15,0-16 14 16,3-7 1-16,7 0 0 16,11 2 3-16,14 12-3 15,18 6-7-15,14 10-138 16,25 11-25-16,35 14-56 0,24 6-195 16</inkml:trace>
  <inkml:trace contextRef="#ctx0" brushRef="#br0" timeOffset="28138.56">28083 9085 1643 0,'0'0'33'0,"0"0"-33"16,0 0-256-16,0 0 188 15,-37 75 67-15,24-32-24 16,2 6-159-16,5-2-224 16,6-10-301-16</inkml:trace>
  <inkml:trace contextRef="#ctx0" brushRef="#br0" timeOffset="28481.23">28735 8511 1381 0,'0'0'114'16,"142"-49"-84"-16,-95 45-28 15,-17 4-2-15,-12 0 5 16,-9 15 4-16,-9 26-9 16,-5 22-4-16,-21 23 4 15,-13 9-1-15,0-1 0 16,2-10-11-16,4-13-17 0,6-19 7 16,6-18 11-16,2-18-23 15,-5-16-31-15,-3-19 33 16,-4-25 24-16,-2-16 5 15,3-9 1-15,5-2-23 16,9 2-21-16,10 2-35 16,6 3-93-16,14 7-118 15,24 8-243-15</inkml:trace>
  <inkml:trace contextRef="#ctx0" brushRef="#br0" timeOffset="28716.42">29819 8872 1029 0,'0'0'322'15,"0"0"-322"-15,0 0-69 16,-37 87 69-16,-2-40 2 15,-10 5 6-15,-6 4-5 16,-1 4-3-16,7-2-113 16,18-12-325-16</inkml:trace>
  <inkml:trace contextRef="#ctx0" brushRef="#br0" timeOffset="29134.49">30154 8464 1097 0,'0'0'84'0,"137"-2"-76"0,-75 2-3 16,-11 11-4-16,-17-1 1 15,-13 1 20-15,-14 9-13 16,-7 13-9-16,0 18 0 16,-22 14 2-16,-3 11-2 15,-5 3 1-15,0-6-1 16,-1-10 0-16,-2-19 0 16,-3-21-4-16,-7-23-10 15,-5-13 8-15,-4-31 3 16,0-19 3-16,7-7 1 15,12-1 0-15,17 1 2 16,16 4-2-16,5 9-1 16,32 6-1-16,9 5-47 15,9 3-85-15,5-3 25 16,1-8 60-16,5-7-188 0,2-1-307 16</inkml:trace>
  <inkml:trace contextRef="#ctx0" brushRef="#br0" timeOffset="29373.99">30726 8015 1422 0,'0'0'0'0,"123"7"-17"0,-71 17 14 15,-10 15 3 1,-9 27 4-16,-2 36 2 0,-6 40 5 15,-6 33-7-15,-13 13-4 16,-6 1 0-16,-42-17-13 16,-36-25-155-16,-29-33 19 15,-22-27 25-15,-5-23-132 16,10-21-420-16</inkml:trace>
  <inkml:trace contextRef="#ctx0" brushRef="#br0" timeOffset="30116.61">22955 8231 1548 0,'0'0'0'0,"-28"96"2"15,22 19-2-15,6 36 22 16,24 17-13-16,11 3 0 16,1-7-6-16,-3-16 0 15,0-19-3-15,8-18-7 16,18-21-13-16,17-18 4 0,19-14 1 15,17-10 12-15,9-6 3 16,1-1 0-16,-4-10-14 16,-16-8-166-16,-20-22-225 15</inkml:trace>
  <inkml:trace contextRef="#ctx0" brushRef="#br0" timeOffset="30530.21">23899 7471 1636 0,'0'0'13'0,"0"0"-9"0,0 0-2 16,0 0-1-16,0 0 10 16,72 106 6-16,-69-32-8 15,-3 7-9-15,0 1 0 16,-12 3-5-16,1 2-75 16,8-3-108-16,3-13-229 15,13-18-557-15</inkml:trace>
  <inkml:trace contextRef="#ctx0" brushRef="#br0" timeOffset="30859.39">23711 8020 509 0,'0'0'12'0,"0"0"111"15,0 0 19-15,0 0 7 16,0 0-53-16,-82-11 12 15,72 11-40-15,1 6-6 16,4 8-26-16,5 6-19 16,0 12 3-16,20 11 13 15,16 12 15-15,13 6-10 16,6-5-18-16,-2-8-1 16,-6-14 8-16,-10-15 19 15,-7-10-6-15,-1-9 15 16,2-9 20-16,6-24-35 0,6-16-13 15,8-13-14-15,1-6-13 16,0 0-1-16,-4 7-20 16,-6 5-72-16,0 12-121 15,-1 5-105-15</inkml:trace>
  <inkml:trace contextRef="#ctx0" brushRef="#br0" timeOffset="33836.41">25471 8376 1346 0,'0'0'141'15,"0"0"-70"-15,0 0-8 16,0-106-4-16,0 52 33 16,0-11-24-16,17-22-17 15,14-19-15-15,11-21-5 16,13-9-3-16,3 1-10 16,5 10-7-16,-1 15-7 15,0 18-4-15,-3 15 0 16,-5 17-7-16,-12 18-22 15,-11 19-48-15,-13 9-29 0,-12 8-86 16,-6 4-95 0,0 2-216-16</inkml:trace>
  <inkml:trace contextRef="#ctx0" brushRef="#br0" timeOffset="34235.41">25231 7841 1030 0,'0'0'394'15,"0"0"-384"-15,0 0-10 16,0 0-2-16,0 0 2 16,0 0 13-16,-18 70-8 15,14-41-5-15,1 6 1 16,3 2 1-16,0 5 15 16,9-1 38-16,12 0 5 15,7 0 21-15,11-3 2 16,6-6-14-16,7-5-22 0,3-15-21 15,0-12 30 1,3 0-44-16,1-17-12 0,3-16-46 16,8-7-94-16,5-5-141 15,8 4-403-15</inkml:trace>
  <inkml:trace contextRef="#ctx0" brushRef="#br0" timeOffset="36721.36">26049 6503 1106 0,'0'0'8'15,"162"-50"-6"-15,-72 27 5 16,-1-1 69-16,-8 4 52 16,-14 8-41-16,-13 8-41 15,-14 4-29-15,-6 17-7 16,2 26-10-16,0 22-1 15,-1 22-1-15,-6 13 2 16,-16-3-2-16,-13-10-1 16,-29-14-5-16,-34-16-26 15,-21-22-33-15,-19-19-46 16,-6-16-11-16,-1-33-5 0,10-20 55 16,15-13 33-16,22-2 21 15,27 3 20-15,25 10 6 16,11 10 0-16,36 7-6 15,22 6-24-15,18 13-21 16,19 9-44-16,17 10-281 16</inkml:trace>
  <inkml:trace contextRef="#ctx0" brushRef="#br0" timeOffset="43572.09">2977 12844 1799 0,'0'0'19'0,"39"-108"-14"15,2 55 17-15,20 2 30 16,20 9-25-16,12 12 24 0,8 10-21 15,2 9-21-15,9 8-3 16,4 3-6-16,3 0 3 16,2 0-1-16,-9 0 2 15,-6 0-2-15,-6 0 3 16,-9 0-5-16,-3 6 4 16,-12 9-4-16,-9 8-5 15,-7 10 0-15,-8 4 4 16,-3 11 0-16,-7 7-2 15,-5 2 3-15,-4 4-1 16,-9 0 2-16,-3 4-1 16,-8 5 1-16,-1 2-1 15,-7 1 2-15,-5 2-2 0,-3-2-2 16,-27-2 1 0,-21-3-5-16,-22-6 6 0,-21-8-2 15,-30-6-3-15,-20-11-6 16,-13-6 4-16,-7-11-5 15,4-11 3-15,2-9 7 16,3 0 2-16,6-21 2 16,9-7 1-16,16-6 8 15,24-10 12-15,31-6-12 16,26-6-5-16,22-2 7 16,17 4-6-16,4 2-7 15,25 4-8-15,23 3-70 16,22-2-182-16,15 1-429 15</inkml:trace>
  <inkml:trace contextRef="#ctx0" brushRef="#br0" timeOffset="44717.12">3815 14431 1402 0,'0'0'124'16,"0"0"-36"-16,0 0 79 16,0 0-39-16,0 0-39 15,0 0-40-15,0 0-49 16,-40 0 0-16,40 0 0 0,15 0 0 16,13 0 0-1,27 0 0-15,32-1 0 0,35-7 0 16,33-1 0-16,23-4 0 15,26-4 0-15,17-2 0 16,7-3 0-16,-1 1 0 16,-20 1 0-16,-29 2 0 15,-37 4 0-15,-30 5 0 16,-26 4 0-16,-24 3 0 16,-20 1 0-16,-24 1 0 15,-17 0 0-15,-9 0 0 16,-43 0 0-16,-33 8-182 0,-34 0-261 15,-32-6-897-15</inkml:trace>
  <inkml:trace contextRef="#ctx0" brushRef="#br0" timeOffset="45013.08">3702 14389 1641 0,'0'0'27'16,"0"0"-21"-16,0 0 33 15,0 0 65-15,0 0-26 16,0 0-13-16,-27 44-19 0,60-41-16 16,26-3-19-16,40 0-11 15,32 0 0-15,24 0 0 16,17-2 0-16,-4-7 0 15,-5-2 0-15,-17 2 0 16,-22 1 0-16,-20 2 0 16,-20-1 0-16,-16 3 0 15,-20 1 0-15,-21 2 0 16,-12 0-11-16,-15-3-373 16,0-6-737-16</inkml:trace>
  <inkml:trace contextRef="#ctx0" brushRef="#br0" timeOffset="52323.47">11446 14425 945 0,'0'0'122'15,"0"0"-83"-15,0 0 52 16,0 0 51-16,0 0-9 0,0 0-27 16,0 0-14-16,0 0 9 15,30 0-20-15,-6 0 1 16,19 0-33-16,28 0-38 16,23 6-6-16,29 2-1 15,13 0 10-15,8-7 7 16,4-1-12-16,-8 0-9 15,-1 0 0-15,1 0 0 16,-1 0 0-16,10-1 0 16,11 1 0-16,5 0 0 15,4 0 0-15,2 1 0 0,7 1 0 16,5-2 0 0,-1 0 0-16,-9 0 0 0,-28 0 0 15,-23-2 0-15,-16 1 0 16,-14 1 0-16,-2 0 0 15,-5 0 0-15,-10 3 0 16,-10 4 0-16,-13-1 0 16,-14-3 0-16,-16-1 0 15,-10-1 0-15,-8-1 0 16,-4 0 0-16,0 0 0 16,0 0 0-16,0 0 0 15,0 0 0-15,-7 0 0 16,-5 3 0-16,-6 4 0 15,-6 4-136-15,-1-1-183 0,4-7-333 16</inkml:trace>
  <inkml:trace contextRef="#ctx0" brushRef="#br0" timeOffset="55461.9">9717 15220 1341 0,'0'0'263'16,"0"0"-181"-16,137 20 50 16,-51-19 13-16,30-1-61 0,39 0-84 15,42-9 0 1,34-3 0-16,39 4 0 0,36 6 0 15,31 2 0-15,28 9 0 16,19 8 0-16,5-2 0 16,-24-7 0-16,-38-5 0 15,-66-3 0-15,-67 0 0 16,-66-4 0-16,-54 0 0 16,-38 2 0-16,-22 1 0 15,-9 1 0-15,-2 0 0 16,2 0 0-16,-2 0 0 15,2-4-72-15,-2-10-672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43:23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25101 6797 1467 0,'0'0'244'16,"0"0"-145"-16,0 0-31 15,0 0 10-15,29 91-7 16,-26-21-51-16,-3 12-20 16,0 7 0-16,-3 1 0 15,-12-3 0-15,0-7 0 16,-4-12-42-16,3-10-121 16,6-11-169-16,10-13-134 15</inkml:trace>
  <inkml:trace contextRef="#ctx0" brushRef="#br0" timeOffset="373.8">25547 7103 1450 0,'0'0'86'0,"145"-19"-4"16,-64 14-21-16,4 0 74 15,-6 2-56-15,-8 2-13 16,-20 1-33-16,-18 0 2 15,-20 0-20-15,-8 0-10 16,-5 4-5-16,0 26-5 16,-12 20 0-16,-17 16 5 15,-11 8 0-15,-3-4 1 16,-1-3-2-16,6-9 1 16,7-8-8-16,4-12-2 0,4-11-3 15,-2-15-25-15,-5-12-43 16,-7-10 29-16,-8-29 20 15,0-9-3-15,5-7-36 16,18 2 0-16,20 2 33 16,2-1 17-16,27 0-28 15,10-1-29-15,-5 4-34 16,-7 5-60-16,-12 4 14 16,-11 5-151-16,-2 3 48 15</inkml:trace>
  <inkml:trace contextRef="#ctx0" brushRef="#br0" timeOffset="798.79">24905 6563 742 0,'0'0'236'0,"19"-94"-80"16,35 44 19-16,26 9 1 15,31 11-63-15,27 15 5 16,16 13-26-16,6 2-34 15,-2 5-14-15,-18 12 4 16,-26 2-23-16,-24 4-22 16,-29 1 5-16,-17 6-8 15,-12 12-1-15,-9 21-4 0,-5 28 2 16,-3 31-1 0,-9 33 4-16,-6 23-3 15,-14 21 2-15,-34 3 1 0,-20-10-7 16,-29-20 6-1,-31-41-5-15,-26-43-15 0,-28-48-11 16,-13-40-15-16,-7-40-3 16,5-46 14-16,12-30 25 15,21-21 9-15,31-4-2 16,35 3 0-16,40 0 4 16,37 8 3-16,21 0 4 15,31 1-2-15,20 12-5 16,9 18-1-16,11 25-56 0,13 36-71 15,11 34 5-15,15 18-108 16,6 36-118-16,10 19-149 16</inkml:trace>
  <inkml:trace contextRef="#ctx0" brushRef="#br0" timeOffset="1944.47">28338 7040 822 0,'0'0'0'0,"0"0"0"16,0 0 0-16,0 0 15 15,0 0 63-15,0 0 82 16,0 0 13-16,34-23-24 16,-32 23 10-16,4 0-15 15,5 7-47-15,6 23-51 0,7 22-34 16,0 15-6-16,-5 12-6 15,-9 5-1-15,-10 2-4 16,0-2-45-16,-22-8-85 16,-4-7-75-16,2-17-58 15,16-18-245-15</inkml:trace>
  <inkml:trace contextRef="#ctx0" brushRef="#br0" timeOffset="2235.21">29042 7141 1413 0,'0'0'22'16,"91"-56"38"-16,-60 45-29 15,-5 9 36-15,-4 2 33 16,-2 0-28-16,-1 18-45 0,-6 12-22 16,-6 9-5-16,-4 6-3 15,-3 7-2-15,-3-2 1 16,-17 2-10-16,-8 1-17 15,-7 0-17-15,-5 0-17 16,0-7-8-16,-3-7 3 16,2-14-25-16,4-12 16 15,1-13-6-15,5 0-12 16,7-26 40-16,8-12 1 16,14-10-35-16,2-5-111 15,23 2 22-15</inkml:trace>
  <inkml:trace contextRef="#ctx0" brushRef="#br0" timeOffset="2619.33">29788 7124 991 0,'0'0'52'0,"145"19"48"16,-92-6 24-16,-17-6-8 15,-15-2-12-15,-14-2-43 16,-7-1-50-16,0 6-11 16,0 11-11-16,-7 14 5 15,-11 13 6-15,-4 6 1 16,1-2-1-16,-5-2-20 16,-2-7-26-16,-6-4-30 0,-11-8-6 15,-11-9-22-15,-12-18 26 16,-5-4 26-16,4-32 37 15,13-10 15-15,17-10 8 16,24-6 7-16,15-2-7 16,14 0-8-16,23 5-13 15,8 14-17-15,-3 9-9 16,-5 12 10-16,-15 5-72 16,-15 4-71-16,-7-1-214 15</inkml:trace>
  <inkml:trace contextRef="#ctx0" brushRef="#br0" timeOffset="3062.53">28164 6695 1172 0,'0'0'113'0,"-35"-74"-97"16,55 28 11-16,38-12-19 16,33-6 6-16,27-3 23 15,17 9-14-15,17 12 1 16,5 16 17-16,6 20-24 15,7 10 2-15,-9 13 0 16,-6 25 2-16,-22 17-6 16,-21 20 4-16,-20 22-12 15,-16 26-2-15,-10 22-5 16,-11 25 1-16,-19 11 3 16,-23 1 1-16,-13-8-2 15,-40-17-3-15,-27-19-2 0,-34-26-15 16,-37-25 0-16,-36-27 9 15,-35-34-5-15,-21-26-14 16,-15-33-6-16,-8-37 10 16,12-27 23-16,23-17 0 15,39-11-2-15,55-4 2 16,49-4 0-16,47-5 5 16,28-8 4-16,40-8-5 15,39 2-4-15,27 14-15 16,25 24-9-16,20 34 23 0,9 31-6 15,7 32-43 1,4 17-81-16,-13 33-93 0,-10 20-78 16,-23 9-167-1</inkml:trace>
  <inkml:trace contextRef="#ctx0" brushRef="#br0" timeOffset="4363.14">24940 4445 769 0,'0'0'85'15,"0"0"-85"-15,0 0 0 16,0 0 23-16,0 0 9 15,0 0 2-15,0 0 32 16,-27 0 13-16,26 0-10 16,1 0 15-16,0 0 32 15,0 0 18-15,23 0-7 16,13 5-94-16,14 3-7 16,10-3-14-16,5-4 1 15,8-1 10-15,5 0 14 0,8-3 2 16,8-10-14-16,6-1 2 15,3 1-3-15,-6 1-10 16,-13 8 0-16,-20-1-14 16,-25 5-7-16,-19 0-36 15,-12 0-56-15,-8 0-89 16,-6 0-169-16,-19-3-301 16</inkml:trace>
  <inkml:trace contextRef="#ctx0" brushRef="#br0" timeOffset="4609.99">25289 4407 1190 0,'0'0'25'0,"148"5"-25"15,-79-5 32-15,-5 0 47 16,-1 0-79-16,-4 2-42 16,-2-2-54-16,-8 3-150 15,-10-3-134-15</inkml:trace>
  <inkml:trace contextRef="#ctx0" brushRef="#br0" timeOffset="11999.49">26975 9198 1883 0,'0'0'19'0,"0"0"-17"0,0 0-1 16,-128-63 11-16,64 56 30 16,-4 7-23-16,3 0-11 15,5 15-4-15,11 7-4 16,16 2 0-16,13 2-1 16,15-1-9-16,5 1 3 15,16 2 7-15,17 0 3 16,7-6 1-16,3-5 9 15,-1-6 4-15,-6-3 6 16,-8-6-8-16,-7-1-15 16,-10 2 0-16,-4-1 0 15,-6 0 0-15,-1 8 0 16,0 8 0-16,-10 11 0 0,-12 6 0 16,-14 3 0-1,-4 1 0-15,-8-8 0 0,0 1 0 16,-2-8 0-16,5-5-3 15,5-5-45-15,8-4-16 16,13-5-22-16,7 0-46 16,7-5 1-16,5 0 94 15,0 0 37-15,0 0 9 16,0 0 17-16,2 0-4 16,10-2-22-16,4-5 0 15,8 2-91-15,6 5-257 16,7 0-376-16</inkml:trace>
  <inkml:trace contextRef="#ctx0" brushRef="#br0" timeOffset="12421.37">27161 8671 1359 0,'0'0'373'0,"0"0"-309"16,0 0-33-16,0 0 37 15,0 0 5-15,69 97-34 16,-42 1 1-16,-5 17-40 16,-10 13 0-16,-7 7 0 15,-5 1 0-15,0-15 0 16,-9-18 0-16,1-28 0 16,6-25-17-16,2-13-5 15,11-12 13-15,19-3-8 16,10-11-61-16,12-11-45 15,7 0-33-15,-1-20-4 0,-2-12-59 16,-11-9-133 0,-13-3-537-16</inkml:trace>
  <inkml:trace contextRef="#ctx0" brushRef="#br0" timeOffset="12623.14">27193 9496 778 0,'0'0'709'16,"0"0"-668"-16,0 0-31 16,119-17-8-16,-53 14 9 15,4 2-11-15,4 0-9 16,-4-1-46-16,-4 2-94 0,-5 0-132 16,-4 0-155-1</inkml:trace>
  <inkml:trace contextRef="#ctx0" brushRef="#br0" timeOffset="12940.11">28174 9637 1454 0,'0'0'46'0,"119"-20"-39"16,-57 8 15-16,-1 0 100 15,-2 0-71-15,-3 1-51 16,-6 2-6-16,-11 4-78 16,-17-2-73-16,-19-5-170 15,-8-5-334-15</inkml:trace>
  <inkml:trace contextRef="#ctx0" brushRef="#br0" timeOffset="13066.47">28225 9336 1578 0,'0'0'159'0,"0"0"-142"0,101-42-17 16,-38 27-21-16,11 2-55 16,1 4-75-16,-2 3-83 15,-7-1-311-15</inkml:trace>
  <inkml:trace contextRef="#ctx0" brushRef="#br0" timeOffset="13873.6">29781 8712 1685 0,'0'0'74'0,"0"0"-51"16,0 0 65-16,0 0 28 15,0 0-55-15,0 0-61 16,42 140 0-16,-29-43 0 16,-4 7 0-16,-3-10 0 0,-3-6 0 15,2-12-52-15,3-7-77 16,0-14-86-16,-2-15-24 16,-3-17-109-16,-3-22-256 15</inkml:trace>
  <inkml:trace contextRef="#ctx0" brushRef="#br0" timeOffset="14062.18">29605 9137 198 0,'0'0'1076'16,"0"0"-1067"-16,95-20-6 0,-41 20 37 15,5 0 36-15,1 2-16 16,0 14-51-16,-1 1-9 15,-2-1-76-15,0-2-114 16,-8-5-143-16,-4-2-158 16</inkml:trace>
  <inkml:trace contextRef="#ctx0" brushRef="#br0" timeOffset="14209.08">30265 9241 1289 0,'0'0'185'15,"0"0"-165"-15,0 0-19 16,91 88 19-16,-62-48 39 0,-3 5-41 16,-3-3-18-16,-8-3-49 15,-8-5-78-15,-2-14-141 16,-5-19-320-16</inkml:trace>
  <inkml:trace contextRef="#ctx0" brushRef="#br0" timeOffset="14359.57">30137 8917 1364 0,'0'0'0'0,"0"0"-87"16,0 0-187-16,112 13 12 0</inkml:trace>
  <inkml:trace contextRef="#ctx0" brushRef="#br0" timeOffset="14645.97">30924 9107 1675 0,'0'0'0'16,"0"0"-23"-16,0 0-19 15,0 0 42-15,0 0 2 16,0 0 0-16,-105 53 3 15,73 7-5-15,1 3-1 16,3-7-6-16,4-10-58 16,9-17-16-16,7-15-19 0,8-14 34 15,5 0 66-15,28 0 7 16,12-17-2-16,14-8 1 16,4-1 26-16,1-3-21 15,-6 0-11-15,-6 0-33 16,-6-6-136-16,-5-4-218 15,-8-5-259-15</inkml:trace>
  <inkml:trace contextRef="#ctx0" brushRef="#br0" timeOffset="14908.42">31202 8754 1238 0,'0'0'119'16,"0"0"6"-16,0 0 7 15,0 0 23-15,0 0-62 16,0 0-55-16,28 35-30 16,-20 24-5-16,-1 23-3 15,1 5-3-15,-5 0-15 16,-2-5-59-16,2-11-51 15,3-9-31-15,6-13-53 16,9-20-255-16</inkml:trace>
  <inkml:trace contextRef="#ctx0" brushRef="#br0" timeOffset="15221.35">31815 9036 1294 0,'0'0'16'0,"0"0"-16"16,12-92-9-16,-45 66 1 15,-15 8 8-15,-8 12 4 16,-4 6 1-16,2 28-3 16,10 20-1-16,11 13-1 15,13 5 1-15,15-1-1 16,9-7 0-16,5-12-1 0,22-12-2 16,7-10 3-1,9-17 1-15,5-7 13 0,5 0 10 16,6-12-16-16,0-8-4 15,4 0-4-15,1 5-31 16,0 3-13-16,-1 9 10 16,-11 3-14-16,-15 0-106 15,-11 5-169-15,-19 1-166 16</inkml:trace>
  <inkml:trace contextRef="#ctx0" brushRef="#br0" timeOffset="15534.95">32054 9124 1299 0,'0'0'24'16,"0"0"-24"-16,0 0-2 16,0 0 2-16,0 0 6 15,0 0-6-15,0 4-13 16,-3 25-11-16,-2 10 22 15,5 5-16-15,0-6-75 16,0-9-41-16,5-14 39 16,4-8 95-16,4-6 55 15,1 0 22-15,-1-1 6 0,5 0 50 16,-2 0-8 0,-2 0-32-16,-2 0-14 0,-4 0-25 15,-5 15-18-15,-3 17-36 16,-1 21-7-16,-29 17 1 15,-16 12-41-15,-10 6-84 16,0-7-176-16</inkml:trace>
  <inkml:trace contextRef="#ctx0" brushRef="#br0" timeOffset="16360.09">26463 11922 1769 0,'2'-79'16'0,"4"1"8"16,-6 9-5-16,0 15 42 15,0 16-3-15,-2 16-25 0,-8 19-33 16,-11 3-1 0,-10 14-23-16,-11 23 10 0,-4 12 4 15,10 9-3-15,13 5-9 16,20-3 7-16,3-2 10 15,24-3 2-15,12-9 0 16,6-9 3-16,4-13 1 16,5-11 1-16,1-9 1 15,2-4-3-15,-2 0-6 16,-7-4-43-16,-5-10-45 16,-9-6-90-16,-5-10-86 15,-2-5-489-15</inkml:trace>
  <inkml:trace contextRef="#ctx0" brushRef="#br0" timeOffset="16766.5">26809 11730 1206 0,'0'0'335'0,"0"0"-313"16,0 0-20-16,0 0 67 16,0 0 62-16,0 0-73 15,52-5-58-15,-52 28-7 16,0 9 0-16,0 9 5 0,0 1-3 16,0-1-6-16,0-8-22 15,11-4-1-15,2-12 10 16,2-7 24-16,2-10 4 15,-2-2 13-15,1-17-4 16,-1-10-4-16,-2-1-5 16,-5 3 6-16,-1 2-7 15,-1 5 4-15,3 7-1 16,6 3-2-16,6 3-4 16,6 4-26-16,3 3-18 15,-2 0 3-15,-7 6-40 16,-6 8-39-16,-6-1-147 0,-3-4-245 15</inkml:trace>
  <inkml:trace contextRef="#ctx0" brushRef="#br0" timeOffset="17097.77">26797 11121 1465 0,'0'0'105'0,"0"0"-35"16,0 0 7-16,0 0 5 15,0 0-53-15,81 97-27 0,-74-2 0 16,-7 23 1 0,0 18-3-16,0 2 0 0,0 4 0 15,6-13-7-15,18-18-2 16,7-18 0-16,7-21 9 15,2-16 1-15,-4-22-1 16,-1-12 1-16,-5-15-1 16,-5-7 0-16,0 0-20 15,-3-20-69-15,-3-6-55 16,-5-11-19-16,-6-8-148 16,-7-4-220-16</inkml:trace>
  <inkml:trace contextRef="#ctx0" brushRef="#br0" timeOffset="17282.4">26930 12044 1321 0,'0'0'150'0,"93"-7"-150"16,-35 1-57-16,1 0 40 15,4 0-20-15,0 5-153 16,3 1-174-16,6 0-438 15</inkml:trace>
  <inkml:trace contextRef="#ctx0" brushRef="#br0" timeOffset="17518">27877 12184 894 0,'0'0'432'15,"0"0"-432"-15,82-41 0 16,-17 30 0-16,3 1 85 16,5 5-6-16,-13 0-38 15,-12 3-41-15,-10 1-14 16,-17-1-100-16,-12-4-114 0,-9-7-186 15</inkml:trace>
  <inkml:trace contextRef="#ctx0" brushRef="#br0" timeOffset="17629.41">27967 11828 1573 0,'0'0'0'16,"140"-12"-4"-16,-40 12-148 15,12 14 62-15,-1 7-92 16,-1-3-211-16</inkml:trace>
  <inkml:trace contextRef="#ctx0" brushRef="#br0" timeOffset="17877.41">29263 11564 1523 0,'0'0'0'16,"0"0"-23"-16,39 98 23 15,-14-30 6-15,-3 3 30 16,-6 3-30-16,-8 6-6 16,-6 4-7-16,-2 9-26 15,0 5-53-15,4-3-124 16,8-12-226-16</inkml:trace>
  <inkml:trace contextRef="#ctx0" brushRef="#br0" timeOffset="18125.39">29084 12018 1174 0,'0'0'15'0,"0"0"-5"15,131 0 7-15,-72 14 68 16,2 2-31-16,1 2-28 16,7-1-22-16,2-2-4 15,5-3-18-15,-4-5-59 16,-3-2-94-16,-11-4-68 0,-8 2-33 16,-6-3-79-16</inkml:trace>
  <inkml:trace contextRef="#ctx0" brushRef="#br0" timeOffset="18283.37">29975 12168 1263 0,'0'0'70'0,"0"0"-70"16,5 84 0-16,0-50-4 15,-1-4 4-15,-1 0-75 16,5-10-194-16,7-14-280 0</inkml:trace>
  <inkml:trace contextRef="#ctx0" brushRef="#br0" timeOffset="18411.09">29914 11774 1415 0,'0'0'17'0,"0"0"-17"16,0 0-150-16,0 0 95 15,0 0-47-15,0 0-149 16,52 27-141-16</inkml:trace>
  <inkml:trace contextRef="#ctx0" brushRef="#br0" timeOffset="18654.49">30167 11643 69 0,'0'0'1406'0,"0"0"-1406"0,0 0-8 16,0 0 8-16,0 0 3 15,18 140 61-15,3-54-35 16,2 9-15-16,0 5-11 16,-7-1-3-16,-1-5-8 15,-3-9-30-15,2-10-60 0,5-12-112 16,11-22-231-1</inkml:trace>
  <inkml:trace contextRef="#ctx0" brushRef="#br0" timeOffset="19289.5">30550 11855 1176 0,'0'0'60'16,"0"0"7"-16,0 0-32 0,0 0 41 16,0 0-10-16,0 0-47 15,32-41-19-15,-32 60-9 16,0 9 9-16,-3 12 2 16,-5 9-2-16,1 6 0 15,-5-1 0-15,0-1-1 16,-6-2-15-16,-2-5-42 15,-2-8 4-15,3-3-23 16,8-7-97-16,11-9 52 16,9-9-8-16,31-7 89 15,17-3 41-15,12-3 83 0,1-11 53 16,4-1 35 0,-6 1-88-16,-13 3-42 0,-15 6-30 15,-15 4-11-15,-14 1-12 16,-8 9-68-16,-3 15-201 15,-3 5-37-15,-11-1-335 16</inkml:trace>
  <inkml:trace contextRef="#ctx0" brushRef="#br0" timeOffset="21332.95">26723 10522 1524 0,'0'0'2'16,"167"-42"13"-16,-48 29-3 15,17 2 57-15,19 5 0 16,18 6-30-16,14 0-21 16,17 7 6-16,14 8-8 15,3-3 14-15,-3-3 9 16,-6-7-19-16,-12-2-3 15,-9 0 9-15,-10-9 2 16,-13-8 6-16,-25 1 11 16,-30 3-25-16,-32 3-20 15,-30 2 0-15,-24 3 0 16,-14 1 0-16,-10 2 0 16,-3 2 0-16,0 0 0 0,0 0 0 15,0 6 0-15,0 24-30 16,-9 20 26-16,-2 16 4 15,3 10 0-15,2 6-2 16,1 2 1-16,-2-1-3 16,-6-4-1-16,-4-10-7 15,-7-5 0-15,-5-10-3 16,-6-4-29-16,-6-5 9 16,-4-5-9-16,-7-8 24 15,-11-6-7-15,-12-6 20 16,-17-11 2-16,-20-9-4 15,-18 0 7-15,-16-7-1 0,-14-8 3 16,-13-4 5-16,-13 2-4 16,-8-1 4-16,3 3-4 15,6 2-1-15,15 3-1 16,17-3 1-16,17 0 0 16,15-4 2-16,15-2 0 15,17-1 2-15,12-1-3 16,16-1-1-16,12 3 1 15,9 1 1-15,4 1 2 16,0 1 7-16,-5-3-1 16,-1 1 0-16,-1 0 0 15,8 3 7-15,8 2 5 16,14 6 3-16,5 2-3 0,5 2 9 16,2 3-8-16,-3 0-14 15,4 0-7-15,-2 0-4 16,2 0 4-16,0-1 0 15,0 0-1-15,0-6 22 16,0-7 13-16,0-6-36 16,13-9 0-16,2-1 0 15,6-1 0-15,1-2 0 16,0 5 0-16,-2 0 0 16,-6 8 0-16,-7 4 0 15,-4 8 0-15,-3 3 0 16,0 1 0-16,0 0 0 0,0-1 0 15,0-4 0-15,0-2 0 16,0-3 0-16,0-3 0 16,2-6 0-16,2-3 0 15,1-8 0-15,-2 2 0 16,-2 2 0-16,-1 2 0 16,0 6 0-16,0 2 0 15,0 7 0-15,0 5 0 16,0 4 0-16,0 3 0 15,3-3 0-15,6 1 0 16,5-2 0-16,14 1 0 16,16 3 0-16,22 1 0 15,24 0 0-15,14 4 0 16,14 5 0-16,9 0 0 16,5-6 0-16,6-3 0 0,11 0 0 15,5-5 0-15,8-7 0 16,10 0 0-16,-4 7 0 15,-5 2 0-15,-17 3 0 16,-21 0 0-16,-22 0 0 16,-24 0 0-16,-18 2 0 15,-19 1 0-15,-10 0 0 16,-4 1 0-16,2 1 0 16,6 5 0-16,10-1 0 15,9 1 0-15,9-1 0 16,6-5 0-16,1 1 0 15,-12-5 0-15,-13 0 0 0,-18 0 0 16,-14 0 0 0,-5 0 0-16,-8 0 0 0,-1 0 0 15,2 0 0-15,-2 0 0 16,1 0 0-16,1 0 0 16,-1 0 0-16,-1 0 0 15,2 0 0-15,-1 0 0 16,-1 0 0-16,0 4 0 15,0 16 0-15,2 18 0 16,-2 20 0-16,0 12 0 16,0 10 0-16,0 1 0 15,0-2 0-15,0 1 0 16,0-7 0-16,0-8 0 0,-2-9 0 16,-4-8-12-16,0-7-3 15,-1-7 8-15,4-2 2 16,1-9 4-16,2-8 1 15,-1-8 0-15,-1-7 0 16,-1 0 1-16,-9 0 4 16,-15 3-5-16,-26 1 1 15,-30 1 2-15,-28 2-3 16,-29-3-4-16,-24-4 2 16,-29 0 2-16,-26 0-2 15,-24 0 2-15,-21-5-7 16,1-3-39-16,13 1-58 0,29-6-122 15,33 1 44 1,33 0-33-16,34 3-69 0,35 2 126 16,34 4 110-16,26 3 35 15,20 0-28-15,6-2-40 16,10-3-286-16</inkml:trace>
  <inkml:trace contextRef="#ctx0" brushRef="#br0" timeOffset="23129.89">31105 11601 1047 0,'0'0'81'0,"0"0"-80"16,0 0 16-16,0 0 49 16,0 0-39-16,0 0-26 15,-52-19-1-15,33 38 1 16,0 8-1-16,-4 5 0 15,-3 1-6-15,1 0-14 16,0-1-32-16,5-2-11 16,5-4 10-16,11-6 14 15,4-4-7-15,1-6 46 0,19-4 29 16,6-6 94-16,1 0-25 16,2 0-25-16,-7 0-8 15,-2-6-18-15,-8 1 18 16,-5 3-25-16,-4 2-18 15,-2 0-22-15,1 22-7 16,1 25-8-16,1 22 15 16,-1 15 1-16,-1 1-1 15,-2-7-1-15,-2-6-18 16,-18-13-80-16,-9-14-72 16,5-16-132-16,2-21-260 15</inkml:trace>
  <inkml:trace contextRef="#ctx0" brushRef="#br0" timeOffset="33700.83">27540 3531 888 0,'0'0'157'0,"0"0"-39"16,0 0-11-16,0 0 2 15,0 0 6-15,0 0-32 16,0 0-11-16,0 0-19 15,0-5-9-15,0 5-17 16,0-1 0-16,0 1-6 16,0 0-9-16,0 0-3 15,0 0-2-15,0 0 0 16,0 0 9-16,0 0 9 0,21 20-5 16,10 10-20-1,7 7 0-15,2-1 0 16,-11-8 4-16,-9-12 2 0,-7-7 8 15,-7-5-1-15,-4-4 2 16,4 0 1-16,13-21 2 16,13-22-3-16,16-23-13 15,7-17 3-15,1-9 2 16,1-3 8-16,-2-1-15 16,-2 4 0-16,-7 12 0 15,-7 18 0-15,-8 15 0 16,-3 13 0-16,-3 9 0 15,-4 9 0-15,-6 10 0 16,-7 6 0-16,-3 0 0 0,-5 0-28 16,0 0-98-16,0 0-104 15,0 0-76-15,0 0-246 16</inkml:trace>
  <inkml:trace contextRef="#ctx0" brushRef="#br0" timeOffset="34566.4">27255 4951 1360 0,'0'0'106'0,"0"0"-54"16,0 0-9-16,0 0 33 15,0 0 4-15,0 0-50 16,45-11-20-16,-27 10-5 16,-3 1 0-16,3 0 6 15,-1 0 5-15,6 6 11 16,4 11-4-16,6 9-4 16,5 9-4-16,6 9-1 15,3 5 5-15,3 1 2 16,2-3 20-16,-3-6-8 15,-7-7-8-15,-6-12-9 16,-9-12-16-16,-7-8 0 0,1-2 0 16,5-31 0-1,10-27 0-15,10-29 0 0,6-19 0 16,0-9 0-16,3 6 0 16,-1 13 0-16,-2 18 0 15,-2 10 0-15,-4 17 0 16,-8 12 0-16,-6 13 0 15,-8 10 0-15,-8 5 0 16,0 4-26-16,0-3-78 16,0-4-88-16,-3-7-143 15,-3 3-276-15</inkml:trace>
  <inkml:trace contextRef="#ctx0" brushRef="#br0" timeOffset="44949.6">11603 9967 1185 0,'0'0'78'0,"0"0"-76"16,0 0 48-16,0 0 80 15,0 0-76-15,0 0-23 0,0 0 22 16,10 3 17-16,11 2-27 15,7-2 2-15,5 1-12 16,3 0-5-16,1-3-1 16,2 1-10-16,1-2-5 15,6 0-3-15,-1 0-1 16,7 0 9-16,5-7 4 16,3 0 1-16,5 1-6 15,1 1-4-15,0 1-5 16,-5 2 1-16,-7 0 1 15,-5-3-5-15,-4 2 1 16,2-3 2-16,1 0 7 0,6 1-3 16,7 1-5-1,6 1-4-15,4 1 4 16,-2 2-1-16,-5 0-5 0,-9 0 0 16,-7 0 0-16,-2 0 0 15,-4 0 0-15,1 0 0 16,1 2 0-16,0-1 0 15,1 2 0-15,3-1 0 16,-3-1 0-16,1 0 0 16,-3-1 0-16,0 0 0 15,-7 0 0-15,-2 2 0 16,-2-2 0-16,-1 0 0 16,5 0 0-16,3 0 0 0,8 0 0 15,2 0 0-15,4 0 0 16,2 0 0-16,3 0 0 15,-1 0 0-15,1 2 0 16,-1 1 0-16,1-1 0 16,7-1 0-16,0 1 0 15,3-1 0-15,-3-1 0 16,-7 2 0-16,3-1 0 16,-1 1 0-16,-4-1 0 15,-1-1 0-15,-3 2 0 16,-4-2 0-16,1 3 0 15,-1 1 0-15,4 1 0 16,5 0 0-16,4 0 0 16,3 0 0-16,1-2 0 15,-3 0 0-15,-8-2 0 0,-4 1 0 16,-5-2 0-16,1 0 0 16,2 0 0-16,4 0 0 15,2 1 0-15,-3 6 0 16,-2-3 0-16,-3 6 0 15,-5-1 0-15,-7-3 0 16,-4 2 0-16,-5-4 0 16,0 1 0-16,2-3 0 15,0 0 0-15,3-1 0 16,-3 1 0-16,-3-2 0 16,-5 1 0-16,-2-1 0 15,-4 0 0-15,-7 0 0 0,-3 0 0 16,-3 0 0-16,0 0 0 15,0 0 0-15,0 0 0 16,0 0 0-16,0 0 0 16,0 0 0-16,0 0 0 15,0 0 0-15,0 0 0 16,0 0 0-16,0 0 0 16,0-4 0-16,0-9 0 15,3-2 0-15,0-7 0 16,0-5 0-16,-1-9 0 15,-1-9 0-15,-1-9 0 16,0-9 0-16,0 0 0 0,0-3 0 16,0 4 0-16,-5 4 0 15,1 0 0 1,-1 2 0-16,4-2 0 0,-1 1 0 16,1 1 0-16,-2 3 0 15,-2 2 0-15,0 7 0 16,2 5 0-16,0 7 0 15,3 3 0-15,0 5 0 16,0 2 0-16,0 5 0 16,6 3 0-16,-3 2 0 15,-1 5 0-15,-2 3 0 16,0 0 0-16,0 4 0 16,0-3 0-16,0 0 0 0,-4-2 0 15,-12-1 0-15,-13-3 0 16,-11 1 0-16,-11-2 0 15,-8-4 0-15,-10 2 0 16,-8-2 0-16,-5 1 0 16,-4 1 0-16,1 3 0 15,2 2 0-15,-1 2 0 16,1 3 0-16,-5 1 0 16,-3 1 0-16,1 0 0 15,4 0 0-15,2 0 0 16,1 4 0-16,5 4 0 15,1-1 0-15,2 3 0 0,-1 0 0 16,-3 0 0 0,-8-1 0-16,-5-4 0 15,-11 1 0-15,0-3 0 0,-3-3 0 16,2 1 0-16,8 1 0 16,7 3 0-16,4 1 0 15,10 1 0-15,2 2 0 16,5 0 0-16,-1 4 0 15,-4 0 0-15,1 0 0 16,5 1 0-16,4 0 0 16,8-1 0-16,2-3 0 15,3 2 0-15,-2-2 0 16,0-2 0-16,0 0 0 16,2-3 0-16,0 0 0 0,2-1 0 15,-1 1 0-15,0 1 0 16,2 1 0-16,-2 0 0 15,3 1 0-15,1-4 0 16,6 1 0-16,5 0 0 16,4-5 0-16,0 3 0 15,-1-3 0-15,3 0 0 16,-1 2 0-16,6 0 0 16,2 0 0-16,6-1 0 15,4 1 0-15,1-2 0 16,4 4 0-16,-3-3 0 15,-4 2 0-15,-4-1 0 16,-1 1 0-16,-1-2 0 16,-4-1 0-16,3 1 0 0,3-1 0 15,4 0 0 1,4 0 0-16,3 0 0 0,-1 0 0 16,-4 0 0-16,-1 0 0 15,-4-5 0-15,2 0 0 16,-2 0 0-16,4 0 0 15,0 4 0-15,1-2 0 16,2 0 0-16,1 1 0 16,2 0 0-16,0-1 0 15,3 2 0-15,0-1 0 16,1 1 0-16,-1 1 0 16,3 0 0-16,0 0 0 0,0 0 0 15,0 0 0 1,0 0 0-16,0 0 0 0,0 0 0 15,0 0 0-15,0 0 0 16,0 4 0-16,0 15 0 16,0 10 0-16,0 9 0 15,3 12 0-15,3 6 0 16,0 5 0-16,6 0 0 16,0 1 0-16,2-3 0 15,0 2 0-15,-2 1 0 16,0-5 0-16,-1 3 0 15,-2-5 0-15,1-6 0 0,-3 0 0 16,-2-8 0 0,3 0 0-16,-4-3 0 15,2-6 0-15,-3-2 0 0,-3-5 0 16,0-5 0-16,0 1 0 16,0-8 0-16,0-1 0 15,0-5 0-15,0-2 0 16,0-3 0-16,0-2 0 15,0 0 0-15,7 0 0 16,14-4 0-16,18-21 0 16,21-12-160-16,10-18-1196 15</inkml:trace>
  <inkml:trace contextRef="#ctx0" brushRef="#br0" timeOffset="46047.8">16238 8589 1534 0,'0'0'140'15,"0"0"38"-15,0 0-4 16,0 0-153-16,0 0-21 16,0 0 0-16,0 0 0 15,0 0 0-15,-6-25 0 0,6 25 0 16,0 0 0 0,0 0 0-16,0 0 0 0,0 0 0 15,0 4 0-15,2 21 0 16,18 19 0-16,8 18 0 15,13 11 0-15,7 8 0 16,7 1 0-16,7-3 0 16,-4-8 0-16,-3-12 0 15,-13-15 0-15,-12-14 0 16,-11-13 0-16,-10-8 0 16,-6-9 0-16,0 0 0 15,10-3 0-15,15-31 0 16,20-22 0-16,24-26 0 15,22-26 0-15,15-20 0 16,10-2 0-16,7 6 0 0,-4 18 0 16,-3 22 0-16,-6 16 0 15,-11 14 0-15,-14 16 0 16,-18 13 0-16,-25 9 0 16,-22 10 0-16,-16 2 0 15,-7 4 0-15,0 0 0 16,-2 0 0-16,-19 16 0 15,-12 16 0-15,-13 14-141 16,-6-1-212-16,3-1-219 16,8-5-359-16</inkml:trace>
  <inkml:trace contextRef="#ctx0" brushRef="#br0" timeOffset="46592">16676 8470 1347 0,'0'0'153'0,"0"0"-89"15,0 0 129 1,0 0-26-16,0 0-66 16,0 0-79-16,0-14-22 0,0 14 0 15,0 0 0-15,0 0 0 16,0 0 0-16,3 5 0 16,19 19 0-16,9 15 0 15,15 12 0-15,5 10 0 16,9 6 0-16,4 1 0 15,3-3 0-15,-4-6 0 16,-7-7 0-16,-9-15 0 16,-11-7 0-16,-11-12 0 15,-4-7 0-15,-3-5 0 0,7-6 0 16,13 0 0 0,18-10 0-16,18-25 0 0,14-17 0 15,11-20 0-15,10-23 0 16,3-12 0-16,-1-7 0 15,-4 1 0-15,-8 17 0 16,-15 20 0-16,-8 20 0 16,-10 23 0-16,-5 17 0 15,3 15-112-15,15 1-972 16</inkml:trace>
  <inkml:trace contextRef="#ctx0" brushRef="#br0" timeOffset="52392.15">13799 14558 296 0,'0'0'947'16,"0"0"-865"-16,0 0-6 15,0 0 60-15,0 0 12 16,0 0-72-16,124-12-44 16,-40 12 1-16,17-3 4 15,17 1 14-15,15-2-8 0,9 1-8 16,5 2-8 0,4 0-10-16,-11-2-6 0,-1 0-11 15,-12-4 0-15,-10-3 0 16,-10-2 0-16,-6 1 0 15,-3 0 0-15,-1 2 0 16,-3 1 0-16,-9 2 0 16,-14 1 0-16,-15 2 0 15,-17 0 0-15,-12 1 0 16,-14 2 0-16,-7 0 0 16,-4 0 0-16,-2 0 0 15,0 0 0-15,0 12 0 16,-2 10-107-16,-16 2-168 15,2-5-194-15</inkml:trace>
  <inkml:trace contextRef="#ctx0" brushRef="#br0" timeOffset="55273.61">15721 13743 496 0,'0'0'12'0,"0"0"-12"16,0 0-15-16,0 0-24 15,0 0 11-15,0 0 10 16,1 60 13-16,-7-55 3 15,0-5 2-15,2 0 7 16,3 0 14-16,1 0 64 16,0 0 118-16,0 0 83 15,0-12-112-15,7-8-81 16,3-4-23-16,2-4-31 16,5-6-20-16,3-2-16 15,8-6-2-15,10 1 0 16,7-4 0-16,10 0-1 15,9 0 2-15,9-2 12 0,8-1 3 16,7-5 12 0,1-1-16-16,1-1 1 0,-1 2 3 15,2 5 3-15,-1 4-9 16,4 2 7-16,9 4 3 16,7 6 53-16,6 1-54 15,-1 7 3-15,-9 2-8 16,-4 1-5-16,-11 2-5 15,-11 5 4-15,-14 5-1 16,-12 2 9-16,-13 4 11 16,-5 3-19-16,-9 0-4 15,-2 7-5-15,-4 6 0 0,-3 4-1 16,-8 2-8 0,-5 0-29-16,-5 1-55 0,0 4-76 15,-25-4-118-15,-11 0-203 16</inkml:trace>
  <inkml:trace contextRef="#ctx0" brushRef="#br0" timeOffset="55906.01">15937 13325 1240 0,'0'0'52'0,"0"0"54"16,0 0 38-16,0 0-7 16,0 0-15-16,0 0-46 15,8 0-29-15,-7 0-32 16,-1 0-9-16,0-1-6 16,2 1-1-16,1 0-1 15,2 0-21-15,3 0-23 16,6 0-11-16,3 0-85 15,5 0-96-15,3 0-287 16</inkml:trace>
  <inkml:trace contextRef="#ctx0" brushRef="#br0" timeOffset="56411.18">15702 13330 1483 0,'0'0'58'16,"0"0"-55"-16,0 0 7 16,0 0 49-16,0 0 72 15,0 0-66-15,0-6-54 16,-3 6-11-16,-5 4-4 15,0 1 4-15,-3 5 5 16,2-3-2-16,0 5-1 0,-2 1 1 16,1 4-1-16,1 7 3 15,0 0-1-15,3 8-2 16,2 1 2-16,2 1-4 16,0-2 0-16,1 0 1 15,1-6-2-15,0 0 1 16,0-5 0-16,0-1 1 15,0-3-1-15,0-1 0 16,0-2 3-16,0-3-2 16,0-4-1-16,0-6 1 15,0-1 2-15,5 0 7 16,15 0 13-16,16-14-2 0,25-7-14 16,24-2-4-16,17 1-3 15,19 3-19-15,7 6-52 16,7 1-171-16,6 7-406 15</inkml:trace>
  <inkml:trace contextRef="#ctx0" brushRef="#br0" timeOffset="67310.99">13752 14418 1009 0,'0'0'144'0,"0"0"-120"15,0 0-10-15,0 0 36 16,0 0 6-16,0 0-40 16,0 0-9-16,0 0 20 15,3 30 44-15,-8-26 13 0,-2-1-12 16,-3-3-2-16,-1 0 10 16,-4 0 1-16,-1-9-26 15,-2-17-31-15,0-6-13 16,0-12-8-16,2-8-1 15,1-2-1-15,1-1 0 16,0-2-1-16,0 2-1 16,1 0 1-16,2 3 0 15,4 7 1-15,4 6-1 16,1 6 2-16,2 6-1 16,0 3 0-16,0 4 0 15,6 5 1-15,0 1-1 16,2 0 0-16,2 2 0 0,-1 2 1 15,5 3-1-15,3-3 11 16,1 3-2-16,9 0 1 16,6 2-6-16,7-2-1 15,12 1-2-15,9-1 0 16,10-2-2-16,5 0 0 16,1 1 1-16,-5-1 3 15,-5 1 4-15,-6-1-3 16,2 1 3-16,7-4-7 15,12 4 4-15,5-1-5 16,11 4-3-16,8 0 1 16,9 3 0-16,2 2 0 0,-2 0 1 15,-10-3 1-15,-13 3 1 16,-10 0 0-16,-4 0-1 16,1 3-3-16,6 5-6 15,7 3 9-15,4 3-1 16,4 3-4-16,-3 3 2 15,-2-1 3-15,-8-4-2 16,-10-2 0-16,-16-7 2 16,-13-4 2-16,-14-2-1 15,-5 0-1-15,-3 0 0 16,0-2 0-16,4 0 0 16,5 0 1-16,6 2 0 0,4 0-1 15,1 0 0 1,-3 0 1-16,-4 3-1 15,-9-2 0-15,-6-1 1 0,-5 0 0 16,0 0-1-16,-1 0-3 16,3 0 3-16,3 0-1 15,0 0-1-15,-2 5 1 16,1 0-3-16,-10 2 2 16,-3 3-6-16,-7-4-21 15,-3 5-17-15,0-2 11 16,-13 1 9-16,-3 0 15 15,-4 4 4-15,5 1 2 16,2 2 3-16,2 4 0 16,2 4 2-16,-1 8 0 15,-2 6 0-15,1 2 2 0,-5 5 0 16,-3 0-2-16,-2 0 0 16,-3 4 3-16,-1 4-3 15,1 2-1-15,6 4-1 16,2 2 2-16,7 0 0 15,4-2 2-15,5-2-1 16,0-4 0-16,0-8 1 16,8-6-1-16,-1-10 4 15,-2-11 3-15,-5-6-5 16,0-4-1-16,-6-2-1 16,-21 0 1-16,-15 0 0 15,-13-3 0-15,-9-2-1 16,-5-2-1-16,-7 0 0 0,-5-6-41 15,-12-8-161-15,-9-5-151 16,-13-6-484-16</inkml:trace>
  <inkml:trace contextRef="#ctx0" brushRef="#br0" timeOffset="79828">17618 15484 857 0,'0'0'152'0,"0"0"-120"16,0 0 1-16,0 0 41 0,0 0 0 16,0 0 16-16,0 0 27 15,3-9 12-15,-3 9-19 16,0-5-9-16,0 5-18 16,3-2-8-16,-2 1-10 15,1-1-15-15,-2 1-45 16,3-2-5-16,0 0 0 15,0 3 0-15,2 0 0 16,2 0 0-16,5 0 0 16,6 0 0-16,4 15 0 15,5 3 0-15,0 6 0 0,0 0 0 16,-1 2 0-16,-3-1 0 16,-1-4 0-16,-1-4 0 15,-4-8 0-15,-1-4 0 16,2-5 0-16,7-16 0 15,7-23 0-15,11-22 0 16,5-14 0-16,10-10 0 16,12-2 0-16,12 1 0 15,9 5 0-15,0 6 0 16,-2 17 0-16,-11 20 0 16,-16 9 0-16,-17 16 0 15,-19 4 0-15,-17 6 0 16,-5 3 0-16,-4 0 0 15,0 0 0-15,0 5 0 16,0 12 0-16,-9 7 0 16,-1 1-9-16,-2-4-137 0,0-2-78 15,3-8-95-15,9-3-305 16</inkml:trace>
  <inkml:trace contextRef="#ctx0" brushRef="#br0" timeOffset="81395.34">2683 14255 1121 0,'0'0'241'0,"0"0"-69"16,0 0 99-16,0 0-60 16,0 0-180-16,0 0-31 15,-4-12 0-15,4 12 0 16,0 0 0-16,0 0 0 15,0 5 0-15,0 16 0 16,0 12 0-16,-5 15 0 16,-10 6 0-16,-6 6 0 15,-1-1 0-15,5-3 0 16,-2-7 0-16,7-15 0 0,3-14 0 16,6-13 0-16,3-7 0 15,0-21 0-15,6-24 0 16,9-19 0-1,6-22 0-15,-3-18 0 0,4-10 0 16,-1-4 0-16,3 2 0 16,3 17 0-16,3 13 0 15,0 18 0-15,-2 21 0 16,-3 15 0-16,-7 13 0 16,-6 9 0-16,0 10 0 15,6 0 0-15,7 29 0 16,8 17 0-16,9 18-3 15,2 6 2-15,-8-3 1 16,-9-5 0-16,-9-10 1 0,-11-6 2 16,-7-8-3-16,-7-4 0 15,-17-4 0-15,-6-4 0 16,0-5 0-16,-1-8 0 16,4-3 0-16,2-8-7 15,1-2-52-15,5 0-88 16,13-2-93-16,6-8 19 15,22 1-230-15</inkml:trace>
  <inkml:trace contextRef="#ctx0" brushRef="#br0" timeOffset="81656.16">3511 14193 1427 0,'0'0'331'0,"0"0"-319"0,0 0-10 16,0 0 31-16,-2 72 16 15,2-4-17-15,0 15-25 16,8 7-7-16,-1 3 0 16,-1-4-4-16,-1-9-40 15,5-15-71-15,-4-16-116 16,6-23-168-16,3-21-701 15</inkml:trace>
  <inkml:trace contextRef="#ctx0" brushRef="#br0" timeOffset="82357.22">5518 14232 1109 0,'0'0'295'16,"0"0"-277"-16,0 0-17 15,0 0 37-15,0 0 110 0,0 0-23 16,14-30-94 0,-2 37-31-16,0 10-1 0,0 12 1 15,-2 6 4-15,-2 8-3 16,-7 10-1-16,-1 3 0 16,-1 4 0-16,-17-3-18 15,0-5-32-15,-3-12-28 16,4-16 2-16,6-14 26 15,5-10 35-15,6-30 15 16,0-18 15-16,16-20-7 16,11-5 14-16,10-7-11 15,11-1 7-15,10 0 18 0,6 2 56 16,2 5-33 0,1 7-22-16,-3 9-8 0,-9 8-7 15,-7 17 24-15,-21 11-30 16,-15 13-15-16,-8 9-1 15,-4 7-12-15,-4 23-43 16,-17 15 50-16,-11 8 5 16,-6 5 0-16,1 3-4 15,2-4-49-15,2 0-76 16,2-12-80-16,4-18-345 16</inkml:trace>
  <inkml:trace contextRef="#ctx0" brushRef="#br0" timeOffset="82780.8">6273 14212 1494 0,'0'0'65'0,"99"-44"-64"15,-65 25 0-15,-10 2 12 16,-9 5 75-16,-8 7-26 15,-4 2-44-15,-3 3-18 16,0 0-14-16,0 0-5 16,0 11-8-16,0 13 27 15,-10 5 0-15,-1 4 0 16,-1 3-1-16,-7 3-5 0,3 7 4 16,-4 1 2-16,-2 7 0 15,-2 5 1-15,-1 4 0 16,-1 0-1-16,-4-3 5 15,-1-2-5-15,-3-9-1 16,8-8 1-16,2-15 2 16,10-10-1-16,9-10 1 15,5-6 9-15,12-2 83 16,28-10-14-16,23-2-80 16,25 6-3-16,12 5-19 15,9 3-19-15,-6 0-90 16,-3 0-118-16,1 0-521 15</inkml:trace>
  <inkml:trace contextRef="#ctx0" brushRef="#br0" timeOffset="88672.56">9374 14665 1433 0,'0'0'72'0,"0"0"-66"0,0 0 34 16,0 0 83-16,0 0-41 15,0 0-32-15,0 0 14 16,0 0 13-16,-1 14-2 15,8-9-50-15,23 2-25 16,24 1 0-16,17 4 0 16,17-1 0-16,8-1 0 0,4-3 0 15,4-5 0 1,1 0 0-16,-1-2 0 0,-7 0 0 16,-11 0 0-16,-14 0 0 15,-18 0 0-15,-20 0 0 16,-12 0 0-16,-10-3-13 15,-4-4-131-15,5-3-141 16,-1-1-249-16</inkml:trace>
  <inkml:trace contextRef="#ctx0" brushRef="#br0" timeOffset="89065.63">10233 14466 542 0,'0'0'591'0,"0"0"-390"15,0 0-103-15,0 0-12 16,0 0-25-16,0 0-45 15,41 29-12-15,-16-8-1 16,3 2 0-16,4 1-2 16,4 4-1-16,-1-1 0 15,-2-2 1-15,-5-6-1 0,-8-2 2 16,-5-5 19 0,-6-2 39-16,-3 0-2 0,0 5-24 15,1 6-23-15,-6 9 0 16,-1 4-11-16,0 1-1 15,-22-2-7-15,-9-5-45 16,-10-6-48-16,-2-6-23 16,3 0-68-16,15-5-165 15,11-4-388-15</inkml:trace>
  <inkml:trace contextRef="#ctx0" brushRef="#br0" timeOffset="90093.91">9589 13755 1497 0,'0'0'135'16,"0"0"-16"-16,0 0 38 16,0 0-79-16,0 0-63 15,0 0-15-15,1 30-3 0,-1-2-2 16,0 8-3 0,-6 3-5-16,-4 0-8 0,3 2-22 15,5-3-7-15,2-4-16 16,0-7-35-16,0-11-16 15,0-8 49-15,0-8 35 16,0 0 33-16,2-24 37 16,-1-13 26-16,-1-9-44 15,2-8 29-15,1-1 8 16,5-3-22-16,3 3 18 16,10 4-8-16,0 5-25 15,3 4-3-15,1 4-6 0,0 4-8 16,-3 5-1-16,-2 3 1 15,-2 7-2-15,-6 9 1 16,3 5-3-16,-2 5-12 16,2 0-3-16,0 14-9 15,1 10 7-15,-1 10 10 16,-4 5 7-16,-4 2 1 16,-4 2 1-16,-3-3 1 15,0 3 1-15,-3-7-2 16,-13-2 2-16,4-5 4 15,-6-9 2-15,0-4-6 16,-3-11-2-16,-1-5-1 16,0 0-34-16,2-9-49 15,1-13-54-15,8-7-62 16,10-2-72-16,1 3-49 0,28 4-364 16</inkml:trace>
  <inkml:trace contextRef="#ctx0" brushRef="#br0" timeOffset="90294.18">10105 13851 520 0,'0'0'203'0,"-5"75"-34"15,5-29-88-15,0 3 13 16,17 6-72-16,5-1-22 15,1-1-96-15,-5-7-205 0</inkml:trace>
  <inkml:trace contextRef="#ctx0" brushRef="#br0" timeOffset="92207.37">9164 16361 1485 0,'0'0'98'0,"0"0"-32"16,0 0 46-16,0 0 14 16,0 0-44-16,0 0-64 15,115-20-16-15,-50 15 1 16,13 1 4-16,7-1-1 16,11-2-6-16,2 0 0 15,2 2 0-15,-2 0 0 0,-4 0 8 16,-10 1 8-1,-16 0-5-15,-8 0-7 0,-11 1-4 16,-10 1 0-16,-6 1-1 16,-9 1-28-16,-9 0-69 15,-2 0-79-15,-4 6-101 16,3 2-215-16</inkml:trace>
  <inkml:trace contextRef="#ctx0" brushRef="#br0" timeOffset="92570.76">10117 16043 1060 0,'0'0'336'16,"0"0"-278"-16,0 0 13 15,0 0 58-15,0 0-24 16,0 0-70-16,0-18-29 15,2 18-6-15,6 0-1 16,6 7-2-16,7 9 0 16,8 6 2-16,7 4 0 15,6 1-1-15,1-2-1 16,-1-3 3-16,-3-5 3 16,-9-6-2-16,-6-1 8 0,-10-3 8 15,-8 3 2 1,-6 5-17-16,0 6-2 0,0 6 0 15,-19 4-2-15,-12 3-13 16,-11 1-62-16,-13 2-74 16,-6-4-142-16,1-4-605 15</inkml:trace>
  <inkml:trace contextRef="#ctx0" brushRef="#br0" timeOffset="93219.49">7893 16947 1422 0,'0'0'343'0,"0"0"-252"15,0 0-21-15,0 0 33 0,0 0-85 16,0 0-18-16,16 30 0 15,-8-8 0-15,-4 7 0 16,-2 2 0-16,-2-1 0 16,0-3 0-16,0-3 0 15,0-10 0-15,0-5 0 16,0-9-28-16,0 0 23 16,0-26 5-16,0-16 5 15,4-19-3-15,1-10-1 16,10-6 1-16,-2-1 0 15,8 6-1-15,6 9 0 16,3 2 0-16,4 5-1 16,6 6-1-16,-2 5-1 15,-1 6 2-15,-4 11-3 16,-8 7-3-16,-4 9 2 0,-2 9-5 16,-1 3-15-16,6 0 5 15,0 17 14-15,4 7 5 16,-4 2 0-16,-7-3 1 15,-6 2 6-15,-9 2-4 16,-2 0-1-16,-12 2-2 16,-19 1-1-16,-5-1 0 15,-3-6-2-15,2-2-43 16,8-4-139-16,15-1-139 16,14-2-339-16</inkml:trace>
  <inkml:trace contextRef="#ctx0" brushRef="#br0" timeOffset="93645.19">8700 16665 1058 0,'0'0'270'15,"0"0"-181"-15,0 0-14 16,0 0-5-16,0 0-7 15,87-58-42-15,-76 55-14 16,-3 2-7-16,-2 1-1 16,4 0 0-16,-4 0-7 15,0 3-2-15,-3 9-3 16,0 6-9-16,-3 2 8 16,0 7 12-16,0 6 1 0,0 0 1 15,-9 6 0-15,-5 1 3 16,-2 1 2-16,-1-5-5 15,0 0 10-15,5-7-1 16,5-5-5-16,5-4 2 16,2-6 5-16,0-3 13 15,15-2 9-15,9-3-5 16,10-3 2-16,5-3-7 16,16 0-14-16,11 0-9 15,12-7-3-15,11 0-25 16,7 4-72-16,3 2-79 15,-5-1-289-15</inkml:trace>
  <inkml:trace contextRef="#ctx0" brushRef="#br0" timeOffset="95100.13">21285 14575 1398 0,'0'0'0'0,"0"0"8"15,0 0 26-15,0 0 128 0,0 0-14 16,0 0-11-16,32 1-36 15,22 6-58-15,26 2-27 16,27-2-16-16,28-5 0 16,25-2 0-16,17 0 0 15,14-14 0-15,9-6 0 16,3-4 0-16,9 0 0 16,10-6 0-16,22 0 0 15,22 2 0-15,23 2 0 16,10 4 0-16,-13 1 0 15,-17 3 0-15,-22-4 0 16,-26 1 0-16,-24 0 0 16,-31-1 0-16,-32 2 0 15,-36 3 0-15,-28 3 0 16,-27 4 0-16,-20 5 0 0,-16 1 0 16,-7 1 0-16,0 2 0 15,0 0 0-15,0 0 0 16,0 1 0-16,-10 0 0 15,-5 11 0-15,-7 20 0 16,-4 17 0-16,2 22 0 16,5 25 0-16,8 21 0 15,10 20 0-15,1 21 0 16,9 5 0-16,18 6 0 16,3 0 0-16,4-11 0 15,-3-9 0-15,-5-15 0 16,-10-12 0-16,-10-9 0 0,-6-12 0 15,-9-9 0 1,-31-14 0-16,-32-14 0 0,-34-17 0 16,-41-17 0-16,-44-22 0 15,-42-7 0-15,-40-28 0 16,-40-11 0-16,-33-2 0 16,-18 0 0-16,-13 2 0 15,0-2 0-15,12 7 0 16,19 0 0-16,36 4 0 15,37-1 0-15,43 1 0 16,47-1 0-16,44 1 0 16,40 3 0-16,30 2 0 15,25 2 0-15,14-1 0 0,16-3 0 16,9-10 0 0,5-6 0-16,0-12 0 0,19-11 0 15,8-10 0-15,4-17 0 16,5-15 0-16,2-12 0 15,-4-3 0-15,-3 6 0 16,-4 23 0-16,-5 26 0 16,-4 24 0-16,-1 18 0 15,7 13 0-15,10 13 0 16,15 0-384-16,7 18-385 16</inkml:trace>
  <inkml:trace contextRef="#ctx0" brushRef="#br0" timeOffset="95488.14">22337 14612 1208 0,'0'0'128'16,"0"0"-85"-16,0 0 106 15,0 0-16-15,0 0-65 16,0 0-49-16,-74 81-17 0,65-49-1 16,1 20 0-16,4 26 2 15,4 29 33-15,0 24 40 16,1 12-14-16,12-1-24 15,0-5-24-15,-3-10-14 16,-2-17 0-16,-5-19-18 16,-2-23-40-16,-1-24-29 15,0-18-76-15,0-24-25 16,0-6-166-16,0-34-329 16</inkml:trace>
  <inkml:trace contextRef="#ctx0" brushRef="#br0" timeOffset="96094.14">21587 15061 1115 0,'0'0'455'16,"0"0"-415"-16,0 0-40 15,0 0 167-15,0 0-18 16,0 0-68-16,-20 14-46 16,17-13-30-16,-2 2-5 15,-1 0 0-15,-3 3 0 0,-6 7 0 16,-3 9 0 0,0 9 0-16,3 5 0 0,0 7 0 15,6 4 0 1,2-2 0-16,1-4-8 0,5-7-20 15,1-12-26-15,0-10-3 16,0-10 35-16,0-2 22 16,3-17 26-16,8-19 10 15,3-18-28-15,7-12-1 16,4-5 2-16,5-4 2 16,4 0 0-16,1 4-3 15,-6 9-1-15,-2 15-4 16,-6 15-2-16,-6 14 0 0,-6 8-2 15,-2 8-21-15,-4 2-43 16,-1 12-22-16,1 20 4 16,-2 15 63-16,-1 5-3 15,0-2-13-15,-3-6 30 16,-8-10 6-16,-1-4 3 16,1-5-2-16,1-3 3 15,1-4-2-15,-3-2-2 16,-3-5 0-16,0-3-1 15,-3-5-47-15,6-3-64 16,2 0-87-16,8 0-155 16,2-4-214-16,12-4 315 15,16 3 235-15,8 0-8 16,2 5 13-16,4 0-5 0,-3 5-16 16</inkml:trace>
  <inkml:trace contextRef="#ctx0" brushRef="#br0" timeOffset="96239.25">21929 15319 1083 0,'0'0'71'0,"0"0"-65"16,-15 101 54-16,7-57 17 15,7 4-77-15,1 2-5 16,6-4-250-16,19-9-353 16</inkml:trace>
  <inkml:trace contextRef="#ctx0" brushRef="#br0" timeOffset="96612.18">23176 14489 1261 0,'0'0'151'16,"0"0"-143"-16,-26 98 118 0,19-27-18 15,7 20-38-15,0 18-30 16,9 9-29-16,10 7-10 15,5 4-1-15,2-1 0 16,-1 4-3-16,0-2-36 16,-1-4-15-16,-1-9-89 15,-3-8-32-15,-6-17-42 16,-5-22-119-16,-6-27-280 16</inkml:trace>
  <inkml:trace contextRef="#ctx0" brushRef="#br0" timeOffset="97157.91">22612 15447 1191 0,'0'0'178'0,"0"0"-111"16,0 0 35-16,0 0 29 16,0 0-40-16,0 0-41 0,-21-61-16 15,21 61-9 1,0 0-1-16,0 0-13 0,0 2-11 16,0 17 1-1,0 7-1-15,0 9 0 0,0 5-3 16,-4 5 0-16,-4-2-15 15,-4-2-38-15,0-5 0 16,2-11-36-16,0-11-40 16,0-14 23-16,3 0 73 15,-1-32 36-15,1-14 18 16,4-9 3-16,3-12 15 16,0-1-21-16,19-5-12 15,5 7 4-15,4 9 3 16,0 13 39-16,2 12 10 0,-2 10-1 15,-6 7-8-15,-1 6-16 16,-9 6-24-16,-2 3-10 16,-2 0-19-16,-2 1-60 15,-2 18-1-15,-1 6 24 16,-3 11 41-16,0 4 15 16,-9 2 2-16,-8 1-2 15,0-10-2-15,2-6-133 16,6-7-172-16,5-5-185 15</inkml:trace>
  <inkml:trace contextRef="#ctx0" brushRef="#br0" timeOffset="97457.79">22974 15552 268 0,'0'0'716'0,"0"0"-606"15,0 0-65-15,0 0 45 16,0 0-6-16,0 0-60 16,26-34-24-16,-26 34-56 15,-2 10 17-15,1 18 38 16,1 9 1-16,0 7 4 16,0-1 6-16,7-4 15 15,4-4 5-15,2-9-8 0,-2-4-13 16,-1-11-4-1,3-3 4-15,4-8 15 0,4 0 6 16,13 0-24 0,12-8-6-16,12-8-28 0,11-3-23 15,6-1-21-15,7-4-110 16,15-8-148-16</inkml:trace>
  <inkml:trace contextRef="#ctx0" brushRef="#br0" timeOffset="97857.27">24151 14260 701 0,'0'0'71'0,"0"0"-70"16,0 0 2-16,0 0 15 0,0 0-17 15,0 0 1-15,-10-34 6 16,8 23 64-16,2-3 10 16,0-4 2-16,2 0-84 15,13-2-22-15,-3 5-152 16,-3 7-129-16,-4 6-146 16</inkml:trace>
  <inkml:trace contextRef="#ctx0" brushRef="#br0" timeOffset="98078.76">24185 14120 363 0,'0'0'248'0,"0"0"128"15,0 0-76-15,20 106-101 16,-7-35-46-16,4 23-13 16,7 24-53-16,3 16-32 15,4 18-29-15,2 11-13 0,3 4-8 16,4 6 5 0,3-7-7-16,3-5-3 0,-4-9-3 15,-5-6 3-15,-8-16-1 16,-9-21-2-16,-4-22-2 15,-5-31-32-15,0-20-14 16,-5-21-60-16,0-15-49 16,0-10-36-16,-6-26-258 15</inkml:trace>
  <inkml:trace contextRef="#ctx0" brushRef="#br0" timeOffset="98703.74">23917 15210 1407 0,'0'0'149'15,"0"0"-139"-15,0 0 50 16,0 0 111-16,0 0-99 16,0 0-49-16,-18-6-22 15,3 21 4-15,-6 4 11 16,-2 6-6-16,-2 3-9 0,3 6 0 16,3 7-1-16,5 5-1 15,0 3-17-15,2-6-41 16,-3-4-41-16,3-9-28 15,0-13 29-15,5-11 41 16,2-6 48-16,5 0 10 16,0-22 87-16,0-15 21 15,12-9-45-15,3-9 11 16,7-4-27-16,2 1-26 16,3 1 25-16,5 8-17 15,3 6-21-15,-1 6 3 16,-1 5-2-16,-2 7-4 0,-1 8-3 15,-6 5-2-15,-6 6-3 16,-5 2-6-16,-4 4-19 16,2 0-16-16,4 17-2 15,-2 12 11-15,5 8 21 16,-4 2-4-16,-4 3 16 16,-6 1 1-16,-4-1 0 15,0-3 1-15,-22-7-3 16,-9-6-2-16,-5-9 2 15,-3-4 3-15,2-2-23 16,6-6-78-16,8-2-78 16,8-2-106-16,8 0-176 15</inkml:trace>
  <inkml:trace contextRef="#ctx0" brushRef="#br0" timeOffset="98892.36">24185 15509 1047 0,'0'0'248'0,"0"0"-241"15,0 96 145-15,0-42-14 16,0 6-73-16,2 4-55 16,10 3-10-16,6-4-93 15,3-13-113-15,1-13-364 0</inkml:trace>
  <inkml:trace contextRef="#ctx0" brushRef="#br0" timeOffset="99441.04">23458 12621 1274 0,'0'0'177'15,"0"0"-91"-15,0 0 28 16,46 73-15-16,-25-14-60 0,-2 25 1 15,-1 24-7-15,-2 22-4 16,0 13 12-16,-3 8-7 16,0-5-21-16,-2-2-2 15,-2-10-7-15,-5-16-3 16,-1-21-1-16,-3-26 0 16,0-27-1-16,0-18 0 15,0-19-13-15,0-7-11 16,5-14 16-16,2-19-101 15,-1-9-83-15,-6-4-4 16,0-3-123-16,0-1-284 16</inkml:trace>
  <inkml:trace contextRef="#ctx0" brushRef="#br0" timeOffset="99784.01">23410 13733 922 0,'0'0'298'0,"0"0"-164"15,0 0-14-15,0 0-52 16,0 0-33-16,0 0-29 16,-4-23-6-16,4 36-3 15,3 23 3-15,17 13 19 0,12 18 16 16,7 6-11-1,5 0-1-15,-2-10-6 0,-8-17 10 16,-7-16 34-16,-2-15 45 16,2-15 26-16,8 0-109 15,7-21-23-15,7-13 0 16,3-7 0-16,0-10 0 16,0-2 0-16,-3-6 0 15,-2 2 0-15,-3 10 0 16,-6 9 0-16,-9 14 0 15,-2 24-100-15,-4 9-376 16,2 34-821-16</inkml:trace>
  <inkml:trace contextRef="#ctx0" brushRef="#br0" timeOffset="102436.87">11571 14696 953 0,'0'0'108'0,"0"0"-70"16,0 0-34-16,0 0 11 15,0 0 13-15,0 0-19 16,-12 58-8-16,5-36 0 16,0-1-1-16,4 6 7 15,3 4-4-15,0 8 3 16,0 8 1-16,6 3-5 15,2 0-2-15,-2-3-7 16,-4-6-30-16,-2-5-79 16,0-9-1-16,0-9-145 15,-6-7-127-15</inkml:trace>
  <inkml:trace contextRef="#ctx0" brushRef="#br0" timeOffset="102826.9">11324 14945 880 0,'0'0'87'16,"0"0"-86"-16,0 0 0 16,0 0 9-16,0 0 3 15,28 96-8-15,-16-67-5 16,3 1 5-16,3-1-3 16,13-3 52-16,8-2 24 15,6-6-10-15,1-5-11 16,-1-10-6-16,-2-3-15 15,-4-3-30-15,-5-20-6 16,-1-7-88-16,-3-7-124 16,-2-3-57-16,6 1-224 15</inkml:trace>
  <inkml:trace contextRef="#ctx0" brushRef="#br0" timeOffset="109023.38">11300 15279 486 0,'0'0'33'0,"0"0"-13"15,0 0-6-15,97-85 36 16,-75 64-11-16,-1 1-26 16,3 0-12-16,0 3 1 15,7-1 4-15,8 6 11 16,1 1 19-16,6-1-5 16,-1 3-17-16,3-3-3 15,-2 1 1-15,3 0 1 16,-1-1 2-16,-2-1 25 15,1 1 31-15,2 1 63 0,3-2-106 16,6 1-23-16,3 1-2 16,0 0-3-16,3-1 0 15,-1 1 0-15,-3-1 0 16,-4-3 0-16,-3 1 1 16,2-1 0-16,2-1 2 15,5 5-3-15,7 4 1 16,5 3-2-16,-2 4-2 15,1 0 2-15,-1 0-6 16,1 0-9-16,-2 0-1 16,0 4 0-16,-3 3-11 15,-1-1-7-15,-1 2 7 16,-4-2-13-16,-2-1-9 0,-5-2 18 16,-5-1 20-16,0-2 8 15,-2 0 4-15,3 0 0 16,-2 0 0-16,0 0-15 15,0 0-122-15,0 0 13 16,-2 0-1-16,-4 0 74 16,0 0 51-16,2 0 14 15,3 0 16-15,4 0-2 16,12-5-10-16,12-5-18 16,5-2-112-16,4-2-152 15,-6 3 264-15,-2 0 209 16,5 2-208-16,1 3 77 15,-1 3 23-15,-2 1-9 0,1 2 1 16,-2 0-26-16,0 0-30 16,-3 4-22-16,0 3-3 15,-1-1-12-15,-2 1-4 16,-3-4-2-16,-8-2-9 16,-7-1 4-16,-7 0 10 15,-3 3-8-15,0 0 6 16,4 2 2-16,9 4 1 15,3-1-10-15,3 3-24 16,1 0 24-16,-3-2 2 16,-2-1-34-16,-5-5 35 15,-1 0 3-15,-2 2 4 16,0 0-1-16,-1 2-1 16,-3 6-6-16,-4 1 1 0,-3 4-3 15,-8 0-3-15,-7 0-1 16,-8-1 4-16,-7-4-24 15,-2 1-93-15</inkml:trace>
  <inkml:trace contextRef="#ctx0" brushRef="#br0" timeOffset="109128.88">17057 15098 344 0,'0'0'38'0,"0"0"-38"16,0 0-8-16,0 0-22 15,0 0 5-15,0 0-51 16,74 39-32-16</inkml:trace>
  <inkml:trace contextRef="#ctx0" brushRef="#br0" timeOffset="110785.06">17235 15182 185 0,'0'0'174'0,"0"0"-100"16,79 30-22-16,-63-23-11 15,-5 0-27-15,-5 0-10 16,-2 3-4-16,2 1-2 16,0 1 2-16,2 2-1 15,2 2 1-15,0 3 1 16,1 0 3-16,2 1-2 15,-1 0 2-15,-4-2-4 16,-1-2 2-16,-7-2 3 16,0 0-1-16,0-3 6 15,0 3-1-15,-4-2-6 16,2-1-3-16,1 6-4 0,1 0-7 16,-3 2 11-16,-2 3 0 15,-2 2 0-15,-6-2 3 16,-1-2-2-16,-5-2 7 15,-4 1 6-15,-2-2 0 16,-2-1 4-16,2 4-2 16,4-1-11-16,4 1-4 15,1-1-1-15,-1 2-2 16,-5 1 2-16,-8 0 1 16,-10 1-1-16,-14-1 8 15,-10 6 58-15,-7-2-25 16,1 6-26-16,2-3-7 15,1-1 11-15,1-3 35 0,-3-3-16 16,-2-5 15-16,-3-6-12 16,-1-3 22-16,-5-4-19 15,-1-1-21-15,-2-3-3 16,1 0-11-16,4 0-4 16,1 0-5-16,0 0 0 15,0 0 0-15,5 0 0 16,4 0-1-16,5 0 1 15,2 0 0-15,-2 0 0 16,-5-10 2-16,-6-2 3 16,-3-3-3-16,2 6-2 15,4 3-1-15,4 1-7 0,5 5-25 16,3 0 5 0,2 0 9-16,-1 0 16 0,-6 0 3 15,-8-8 0-15,-13-5 4 16,-10-3 2-16,-1 1-2 15,2 1-4-15,8 4-3 16,10 6-84-16,13 3-21 16,12 1 11-16,8 0 59 15,9 1-18-15,1 6 26 16,2-5 30-16,-4-2 11 16,-6 0 49-16,-4 0 2 15,-7-5-2-15,1 0 1 16,0 2-34-16,11 3-21 15,6 0-6-15,4 0 0 0,9 3-1 16,-8 2 1-16,0 1 0 16,-6-2-2-16,-5 1-1 15,-2-1-5-15,-5-3 4 16,-3 5 4-16,1-3 7 16,4 4 13-16,4-4 14 15,5-2 8-15,5-1-28 16,-1 0-7-16,1-4-2 15,-3-10-5-15,-2-2-4 16,-4 0-7-16,1 5 3 16,0 1 8-16,0 3 0 15,1 4 1-15,3 2-1 16,4 1 3-16,4 0-2 0,6 0-1 16,-1 0 0-16,-2 0 3 15,-1 0-3-15,-4-3 0 16,-2-4 2-16,-2-1-2 15,-1-2-1-15,-1 0-20 16,2 3-14-16,7 2 25 16,2 2 10-16,7 3 0 15,3 0 0-15,1 0 1 16,2 0 23-16,-1 0-3 16,-3 0 20-16,-2 0-17 15,-3 0-16-15,-4-2-5 16,0-1-3-16,-5-1-1 0,-2 0 1 15,1-1 6-15,-1 1 29 16,-1 1 38-16,3 1 8 16,0 0-44-16,3 1-27 15,-3 1-10-15,1 0-22 16,-3 0-23-16,1 0-14 16,-2 0-11-16,1 0 39 15,3 0 12-15,1 1 19 16,5 1 0-16,2 0 0 15,-1 0 0-15,-2-2 2 16,-1 0 1-16,0 0 3 16,-5 0 0-16,1-2 1 15,0-2 9-15,1 0-1 0,3 2 14 16,6 1-18 0,5 1-9-16,2 0-2 0,5 0 0 15,-4-2 0-15,1 2 3 16,-6 0 4-16,2-2-2 15,-7-1-5-15,4-1 5 16,-2 0 14-16,1-2 22 16,4-1-9-16,4-1-17 15,1 0 1-15,1-1 0 16,0-2-10-16,-2 0-3 16,-3-3 1-16,-3-3-2 15,-4-2 0-15,-4-4 3 16,4-5 5-16,-5-2-1 15,9-1 6-15,2 0 24 16,7 0 11-16,6 0-10 0,0 0-23 16,7 1-2-16,17-5-2 15,4-4-6-15,2-6 4 16,-2-6-2-16,-7-3 0 16,-6-4-9-16,0 0-33 15,3 6-58-15,12 5-146 16,14 9-195-16,16 4-365 15</inkml:trace>
  <inkml:trace contextRef="#ctx0" brushRef="#br0" timeOffset="112018.79">17560 15165 573 0,'0'0'139'0,"0"0"-137"16,0 0-1-16,0 0 17 16,0 0-2-16,0 0 6 15,-54 25-9-15,30-25 17 16,5 2 52-16,6-2 34 0,6 1 21 15,6-1-36-15,1 1 16 16,0-1 6-16,3 0-37 16,11 2-47-16,5-1-37 15,-4 2-1-15,0 1-2 16,-3-1 1-16,-2 2-1 16,5-1 1-16,4 6 2 15,2-3 4-15,5 4 7 16,-1-4 13-16,-1-4 19 15,0-3 4-15,-5 0 2 16,2-16-6-16,0-12-8 16,0-12-21-16,0-9-8 15,2-6-6-15,-1-3-2 0,0 0-4 16,0 10-23 0,-1 12-26-16,-3 11-73 0,-2 11-53 15,-5 11-127-15,-2 3-104 16</inkml:trace>
  <inkml:trace contextRef="#ctx0" brushRef="#br0" timeOffset="112393.37">17523 14938 693 0,'0'0'210'0,"0"0"-176"16,0 0 16-16,0 0-11 15,0 0-39-15,0 0-23 16,47 23 22-16,-23 4 1 16,7 3 0-16,7 0 30 15,2-7 80-15,5-3 9 16,-5-4 12-16,-4-8-13 15,-5-7-15-15,-4-1-2 16,-2-1-17-16,1-19-30 16,-3-6-27-16,-1-11-12 15,-2-5-9-15,0-6 1 16,-1-3-7-16,7 3-7 0,5 5-30 16,5 7-65-16,8 9-34 15,6 3-55-15,3 12-157 16,3 7 3-16</inkml:trace>
  <inkml:trace contextRef="#ctx0" brushRef="#br0" timeOffset="118253.91">10746 16448 682 0,'0'0'166'0,"0"0"-65"16,0 0 21-16,0 0-38 15,0 0-68-15,0 0-13 16,0 0 29-16,0 0 8 0,-10 19-22 15,7-7-3-15,3 4-6 16,0 6-4-16,0 1-4 16,0 2-1-16,0 0-19 15,0 0-37-15,0 0 4 16,0-4 0-16,-3-3-9 16,3-1-10-16,-1-4 34 15,1-3 17-15,0 2 0 16,0 0 8-16,0-3-27 15,0-1-4-15,0-2 29 16,0 0 11-16,0 1 3 16,0-3 0-16,0 4 0 0,0-1 1 15,0 0-1 1,0-1 1-16,0 2-1 0,0 0 0 16,0 0 0-16,0-2 1 15,0 5 5-15,0-6 6 16,0 2-3-16,0 0 3 15,0-1-6-15,0 0-4 16,0 0-2-16,0 2 2 16,0-2 4-16,0 3-3 15,0-1 2-15,0 1-4 16,0-1 0-16,0 1 2 16,0-2 1-16,0 1-2 15,-2-2-2-15,-1 0-1 16,-1-1-4-16,2 1 3 0,2 2-6 15,0-2-5-15,0 2-2 16,0-3 6-16,0-1 4 16,0 1-13-1,0-1-14-15,0 1-11 0,0 0 9 16,0 1 12-16,-3 2 15 16,-1-3 0-16,2 1 6 15,-1 0 1-15,3 1-1 16,-3-2 1-16,3-1-1 15,-2 1 1-15,-2-1 0 16,3 0 0-16,-1 1 3 16,-1 2 8-16,0 0 0 15,2 3-4-15,-1-1 5 16,1-4-9-16,-1 3-1 16,2-4 0-16,-1 1-1 0,-1 1 1 15,1-1 15-15,1-1 11 16,0 0-14-16,0 2 5 15,0-2 1-15,0 3-16 16,0 1 0-16,0-1 10 16,0 3-1-16,0-1-13 15,0-2 0-15,0 0-4 16,0-1 2-16,0-1-30 16,0 1 10-16,0 0 11 15,0 1 10-15,0-1-1 16,0 2-2-16,1 0 4 15,2-1 4-15,-3-2-4 0,0 0 1 16,0-1 5-16,0 1-3 16,0-2 1-16,0-1-3 15,0 1 14-15,0-3 4 16,0 1 8-16,0-1-3 16,0 2-22-16,0-2-2 15,0 0-23-15,0 0-81 16,0 0-144-16</inkml:trace>
  <inkml:trace contextRef="#ctx0" brushRef="#br0" timeOffset="119566.29">23191 16579 606 0,'0'0'93'0,"0"0"37"16,0 0 86-16,94 33-42 16,-26-16-55-16,8-5-5 15,5-2-47-15,4-5-29 16,9-2 2-16,10 1-19 0,5 3-15 15,3 2-3 1,-6 5 0-16,-14 6-3 0,-20 0-1 16,-23 2-5-16,-19 0-31 15,-21-1-29-15,-9-3-70 16,-18-2-18-16,-24-6-5 16,-17-5 57-16,-17-5 1 15,-8 0-57-15,-6-3 11 16,3-6 67-16,8-1 50 15,10 1 30-15,12-1 69 16,14-2 65-16,8-3 65 16,12-1-64-16,11 4-5 15,12-1-12-15,0 2 11 0,37 0-43 16,23-3-15 0,21 5-3-16,24 6-36 0,11 3-7 15,3 0-5-15,-9 9 4 16,-19 8-18-16,-27-7-6 15,-25-3-21-15,-20-4-84 16,-17-3-103-16,-2 0-282 16</inkml:trace>
  <inkml:trace contextRef="#ctx0" brushRef="#br0" timeOffset="120736.3">24751 15065 1209 0,'0'0'110'0,"0"0"-54"15,0 0 55-15,0 0 30 16,0 0-42-16,0 0-67 0,0 0-22 15,33 92-9 1,-26-53 1-16,-4 2-4 0,-3 2 0 16,0 0-8-16,0-5-29 15,-1-5-13-15,-1-11-13 16,2-8 16-16,0-7 22 16,0-7 27-16,0 0 5 15,5-10 16-15,10-17 2 16,4-14-3-16,2-5 19 15,0-5 6-15,3-4 2 16,1-4-21-16,6-1-17 16,5 6-7-16,6 7-1 15,0 10 1-15,0 13-1 16,-4 7-1-16,-11 7-1 0,-5 3 1 16,-8 5-1-16,-8 2 0 15,0 0-5-15,1 19-11 16,3 15 14-16,1 10 5 15,-6 3-4-15,-5 2-2 16,-2-3 2-16,-20-3-5 16,-9-8 5-16,-4-6 1 15,-1-10-7-15,3-6-63 16,7-7-59-16,5-5-47 16,9-1-153-16,4 0-52 15,8 0-241-15</inkml:trace>
  <inkml:trace contextRef="#ctx0" brushRef="#br0" timeOffset="121051.23">25240 15389 910 0,'0'0'274'0,"0"0"-201"16,0 0 16-16,0 0 64 15,0 0-71-15,0 0-57 16,3 0-25-16,-3 0-9 15,0 5-6-15,0 6-14 16,0 4 14-16,0 6 1 16,0 2 3-16,0-3 11 15,6 5 6-15,8-1 22 0,2-1 15 16,4-3 9-16,0-2-2 16,1-5-16-16,0-4-19 15,8-5-7-15,7-4-5 16,5 0-3-16,4-11-93 15,4-11-107-15,0-6-257 16</inkml:trace>
  <inkml:trace contextRef="#ctx0" brushRef="#br0" timeOffset="122504.98">11363 17534 1094 0,'0'0'152'0,"138"5"-105"0,-62-3 9 16,8 5 40-16,16-2-30 15,21 3-16-15,20-1-50 16,25-2-23-16,10 1 23 16,22-1 31-16,23-2-2 15,22 6-9-15,19 4 12 16,16 9 62-16,13 12-9 15,9 5-12-15,1 6-11 16,-6 5-16-16,-16-5-35 16,-32-6 1-16,-34-11-5 15,-42-10 0-15,-49-2-7 16,-40-11 0-16,-41 0 0 16,-29-2 0-16,-12 4 0 0,-20 2-85 15,-27 7-55-15,-17-2-156 16,-2-4-264-16</inkml:trace>
  <inkml:trace contextRef="#ctx0" brushRef="#br0" timeOffset="123967.88">17606 15820 1293 0,'0'0'100'0,"0"0"-100"15,0 0-6-15,0 0 6 16,0 71 5-16,-3-15-5 16,-1 6 0-16,-2 4 0 15,-2-1 1-15,1-1 0 16,-2-7-1-16,0-7 0 15,0-6-2-15,2-8-8 16,0-2-29-16,3-7-26 16,4-2-18-16,0-4-19 15,0-5-62-15,0-5-130 0</inkml:trace>
  <inkml:trace contextRef="#ctx0" brushRef="#br0" timeOffset="124247.73">17217 16310 1208 0,'0'0'148'16,"0"0"-148"-16,0 0 0 15,0 0 0-15,0 0 0 16,0 0-5-16,37 39-5 0,-31-30 10 15,0 2 1-15,8-3 20 16,8 1 55-16,11-4 2 16,7-5-20-16,8 0 0 15,2-9 4-15,0-15-15 16,0-5-34-16,-2-5-13 16,1-2-11-16,0-1-89 15,4 6-121-15,7 5-241 16</inkml:trace>
  <inkml:trace contextRef="#ctx0" brushRef="#br0" timeOffset="130843.21">11973 11534 617 0,'0'0'599'16,"0"0"-563"-16,0 0-29 15,0 0 48-15,0 0 27 16,0 0-11-16,0 0-17 16,0 0 1-16,-12 3 0 15,12-3 16-15,0 0 4 16,0 0-18-16,12 0-17 0,4 0-35 15,3 0-5-15,1 0 2 16,2-3-1-16,0-1 0 16,-2 0 1-16,11-1-2 15,5-2 4-15,7 3-1 16,9-2-1-16,6 2 0 16,4-2 3-16,-1 2 1 15,-3 1 1-15,-3 2 0 16,-4 0-7-16,3 1 6 15,-6 0-1-15,-1 0-1 16,1 0-1-16,-2 0-2 16,2 0 3-16,1 4-3 15,2 1-1-15,-2 1 2 0,-3-2 2 16,2 1-4 0,0-3 6-16,4 1-3 0,0 0-1 15,-1-1-2 1,-7 0 3-16,-5 0 10 0,-7 1-8 15,-2 0-2-15,-1-3-1 16,3 0 0-16,-1 0 8 16,0 0 0-16,2 0-3 15,-3 1 1-15,3 0-4 16,-2 2-2-16,5-1 3 16,0 1-4-16,1-2-1 15,0 5 1-15,1-4 0 0,-1 1 2 16,-3-3 2-1,0 2-5-15,4-2 0 0,2 1 0 16,5-1 0-16,0 0 0 16,2 0 0-16,5 0 0 15,6-6 0-15,14-5 0 16,7-3 0-16,-1 1 0 16,-6 3 0-16,-13 2 0 15,-7 5 0-15,-4 3 0 16,-5 0 0-16,0 0 0 15,-5 0 0-15,-7 0 0 16,-7 0 0-16,-8 0 0 16,-6 0 0-16,-2 0-159 15,0-9-251-15,5-2-721 16</inkml:trace>
  <inkml:trace contextRef="#ctx0" brushRef="#br0" timeOffset="-213683.3">15669 16542 445 0,'0'0'545'16,"0"0"-375"-16,0 0-87 0,0 0 56 15,0 0 6-15,113-24-43 16,-67 17 0-16,10-3-43 15,11 0-19-15,13-1 2 16,17 0-1-16,19 1-20 16,18 4-6-16,7 3 6 15,0 3 12-15,-3 0 2 16,-14 0-26-16,-19 0-9 16,-17 6 0-16,-23 0 0 15,-22 2 0-15,-15-2 0 16,-14 2 0-16,-14 9 0 15,0 10-21-15,-29 7-110 16,-17 2-131-16,-18-5-120 0,-14-6-296 16</inkml:trace>
  <inkml:trace contextRef="#ctx0" brushRef="#br0" timeOffset="-213115.98">16397 16627 597 0,'0'0'49'0,"0"0"-49"0,0 0 3 16,0 0 6-16,81-6 101 15,-45 6 4-15,10 2-29 16,5 6-1-16,0 2-21 16,-3-3-4-16,-5-1 4 15,-9-4 6-15,-4-2-17 16,-6 0-2-16,-4 0 6 16,3-3-12-16,3-5 7 15,10 4-10-15,11 4-4 16,8 0-6-16,8 7-24 15,1 13 1-15,2 5 10 16,-5 3 9-16,-8 2 1 0,-6 4 7 16,-9 4-14-16,-3 5-2 15,-1 4-5-15,1 10 7 16,2 6 4-16,3 2-1 16,3 6-9-16,1 1-4 15,0-6-3-15,0-6-2 16,-1-10-2-16,-3-13 0 15,-4-12 2-15,-5-11-2 16,-1-7 3-16,5-4-1 16,5-3-1-16,3 0-1 0,6 0 4 15,-1 0 5 1,-3 0-11-16,-10 0-2 16,-11 0-8-16,-15 0-21 0,-9 0-66 15,0 0-137-15,-19-1-107 16,-8-3-154-16</inkml:trace>
  <inkml:trace contextRef="#ctx0" brushRef="#br0" timeOffset="-212621.51">18276 17239 902 0,'0'0'66'0,"-91"-68"-66"0,42 49-62 15,9 4 62-15,10 4 137 16,10 8 5-16,10 3-4 16,4-3-7-16,4 3-5 15,1-2 8-15,1 2-16 16,0 0-46-16,0 0-8 15,0 0-25-15,0 0-4 16,1 0-30-16,10 8-5 16,5 8 0-16,-1-2 0 15,1 4 0-15,0 3 0 16,1 5 0-16,1 4 0 16,5 6 0-16,3 4 0 15,3 3 0-15,-1 4 0 0,0 0 0 16,-2-2 0-16,-5-3 0 15,-2 1 0-15,-1-3 0 16,-9-4 0-16,-5-2 0 16,-4-8 0-16,-10 1 0 15,-29-7 0-15,-18-4 0 16,-14-6 0-16,-1-3 0 16,5-2 0-16,10 0-14 15,13 2-159-15,13-2-193 16,12-4-428-16</inkml:trace>
  <inkml:trace contextRef="#ctx0" brushRef="#br0" timeOffset="-208240.97">10994 15329 942 0,'0'0'188'16,"0"0"-184"-16,0 0-2 15,0 0-2-15,0 0 24 16,100-35-10-16,-73 24-13 16,1-3 1-16,4-3 4 15,-1-3 48-15,10-5-3 16,3 0-51-16,5 1-32 0,-1 3-36 15,1 9 0 1,6 5 19-16,-1 7 49 0,3 0 16 16,1 3 35-16,5 5 22 15,14-3-13-15,9-1-60 16,10-4-5-16,-2 3 5 16,-6-3 12-16,-3 0-12 15,0 0-13-15,6-1-45 16,4-5 22-16,7 4 35 15,5 2 1-15,7 0 10 16,2 0-8-16,8 0 1 16,0 0 5-16,-4 0 8 15,1 0-6-15,-6-6-7 16,-3-8-3-16,0-3 0 0,1-7-2 16,5 4-5-16,1 3 3 15,7 8-8-15,3 4 9 16,2 5 3-16,2 0 31 15,-3 0 16-15,-9 0-22 16,-5 5-25-16,-12-5-7 16,-11 0-19-16,-11-3 0 15,-4-4-6-15,-2 6 7 16,3 1 20-16,1 1 5 16,4 16 12-16,-2 2 16 15,-8-1 4-15,-9-3-18 0,-14-6-14 16,-2-4-3-1,-6-3-20-15,2-2-4 0,-3 0 2 16,0 3 21-16,2 12 4 16,2 10 2-16,2 7-2 15,-1 5 0-15,-3-1-2 16,-3 2 0-16,-9-2 2 16,-6-1-10-16,-3 2-9 15,0-2 4-15,0 4 11 16,7 5 3-16,4 1 1 15,-1 3 1-15,-3-1 0 16,-9-1 2-16,-14-3 0 16,-7 0-3-16,-19 3 0 15,-21-2-1-15,-17-4-8 0,-5 1-73 16,-6-1-16-16,4 5 37 16,-3 0 45-16,0 1 6 15,-6 0-50-15,-9-3-105 16,-9-7-81-16</inkml:trace>
  <inkml:trace contextRef="#ctx0" brushRef="#br0" timeOffset="-189618.24">2585 11589 1360 0,'0'0'137'16,"0"0"-4"-16,0 0 14 16,11-92-25-16,4 73-44 15,3 1-27-15,2 1-32 0,-1 2-19 16,6 1 0-16,-2 1 0 16,7 0 0-16,7-3 0 15,3 2 0-15,4-2 0 16,2 4 0-16,-3 3 0 15,-3 3 0-15,2 5 0 16,-6 1 0-16,2 0 0 16,1 1 0-16,2 9 0 15,3 3 0-15,3 3 0 16,0 3 0-16,-2 6 0 16,1 7 0-16,-4 7 0 15,-6 6 0-15,0 6 0 16,-9 2 0-16,-5 2 0 15,0 1 0-15,-10 0 0 0,-6 2 0 16,-6 4 0-16,0 3 0 16,-19 2 0-16,-16 0 0 15,-11-1 0-15,-6-6 0 16,-6-7 0-16,-5-4 0 16,-7-12 0-16,-9-11 0 15,-3-10 0-15,-6-13 0 16,0-3 0-16,3-6 0 15,2-17 0-15,2-6 0 16,2-5 0-16,9-6 0 16,7-7 0-16,8-4 0 15,13-7 0-15,15-9 0 16,14-1 0-16,13-2 0 0,12 4 0 16,28 8 0-16,20 12 0 15,16 13-55-15,15 11-368 16,16 8-389-16</inkml:trace>
  <inkml:trace contextRef="#ctx0" brushRef="#br0" timeOffset="-187622.08">9495 12339 595 0,'0'0'342'0,"0"0"-319"16,0 0 117-16,0 0 48 16,0 0-74-16,0 0 5 15,-31 2-3-15,31-2-11 16,0 0 1-16,0 0-22 15,0 0-17-15,1 0-19 16,7 0-48-16,8 0 0 16,8 0 0-16,13 0 0 15,5 0 0-15,10 0 0 16,11 0 0-16,5 0 0 16,11 0 0-16,5 0 0 15,4 0 0-15,2 0 0 0,5-2 0 16,3-4 0-16,4 0 0 15,1 1 0-15,3 3 0 16,-5 1 0-16,-5 1 0 16,-7 0 0-16,-5 0 0 15,-6 0 0-15,0 0 0 16,1 0 0-16,-3 0 0 16,5 0 0-16,-1 0 0 15,1 0 0-15,-4-2 0 16,-2-2 0-16,-2 1 0 15,0-2 0-15,-1 5 0 16,1-2 0-16,-6 2 0 16,3 0 0-16,2 0 0 15,-1 0 0-15,7 2 0 16,1 5 0-16,1-3 0 0,-2-1 0 16,-2-2 0-16,-7 1 0 15,-6 1 0-15,-4-2 0 16,-5 3 0-16,-4 1 0 15,-2 1 0-15,0 3 0 16,-2 0 0-16,-3 0 0 16,-5-4 0-16,-13 0 0 15,-7-3 0-15,-11-2 0 16,-7 0 0-16,0 0 0 16,-1 0 0-16,-26-2 0 15,-14-7 0-15,-6-1-347 0,7 2-1093 16</inkml:trace>
  <inkml:trace contextRef="#ctx0" brushRef="#br0" timeOffset="-138870.39">10229 8023 869 0,'0'0'21'0,"0"0"-21"15,0 0 16-15,0 0 34 0,0 0 50 16,0 0 18-16,0 0-21 16,0 0 11-16,-63 9 7 15,63-9-9-15,0 0-13 16,0 0-5-16,6 0-22 16,13 0-33-16,8 0-22 15,6 0 7-15,1 0 3 16,4 0-4-16,-1 0-7 15,8-3-5-15,6 2-2 16,8-1-1-16,16 1 1 16,10-4 1-16,6 3-4 15,7-3 0-15,1 3-5 16,1 2 5-16,4 0 4 0,-4 0 0 16,-1 0-2-1,-3 0 6-15,-3 0 0 0,-2 0 4 16,-3 1 8-16,3-1 0 15,-3 0-20-15,2 0 0 16,-7 0 0-16,-7-3 0 16,-9-3 0-16,-4 3 0 15,-4 1 0-15,-4 0 0 16,-2 2 0-16,2 0 0 16,0 0 0-16,2 0 0 15,1-1 0-15,0 1 0 16,0-1 0-16,0 1 0 0,-2 0 0 15,8 0 0 1,10 0 0-16,17 0 0 0,-1 0 0 16,-1 0 0-16,-11 0 0 15,-7 0 0-15,3 0 0 16,-3 0 0-16,-5 0 0 16,-5 0 0-16,-5 0 0 15,-3 0 0-15,2-3 0 16,2 1 0-16,2-4 0 15,4 2 0-15,1 2 0 16,4-3 0-16,-2 2 0 16,-3-1 0-16,-2 0 0 15,-3-1 0-15,-4-1 0 16,-2 1 0-16,-1-1 0 16,1 2 0-16,7 2 0 0,3 2 0 15,7 0 0-15,-4 0 0 16,-7 3 0-16,-13 1 0 15,-13-1 0-15,-13-1 0 16,-12-2 0-16,-3 0 0 16,-4 2 0-16,0-2 0 15,0 0 0-15,0 0 0 16,0 0 0-16,0 0 0 16,0 0 0-16,0 0 0 15,0 0 0-15,-5 2 0 16,-12 2 0-16,-14 1 0 15,-21 4 0-15,-21 1 0 0,-22 2 0 16,-31-1 0-16,-32 1 0 16,-22-1 0-16,-23 1 0 15,-6-1 0-15,6-1 0 16,15-2 0-16,13-5 0 16,19-2 0-16,16-1 0 15,8 0 0-15,13 0 0 16,7-7 0-16,9-1 0 15,9 1 0-15,12 3 0 16,8 4 0-16,18 0 0 16,10 0 0-16,15 5 0 15,10 2 0-15,8 0 0 16,5-1 0-16,1 0 0 16,4-1 0-16,-2-2 0 15,4 0 0-15,-2-2 0 0,1 1 0 16,2-2 0-16,-1 0 0 15,1 0 0-15,0 0-43 16,0 0 15-16,7-9-34 16,13-4 13-16,5 1 24 15,8-2 15-15,3 1-7 16,3 2-16-16,-2-1-30 16,3 3-21-16,-4 1-5 15,-2 0-76-15,1-1-170 16,-1-2-646-16</inkml:trace>
  <inkml:trace contextRef="#ctx0" brushRef="#br0" timeOffset="-135914.64">14375 8124 1514 0,'0'0'61'15,"0"0"-47"-15,0 0-6 16,0 0 53-16,97 19 7 0,-59 6-23 16,4 8-27-1,8 6-10-15,4 3 2 0,2-3-2 16,1-2-1-16,-3-6-5 15,-6-6 0-15,-8-7-2 16,-13-6 0-16,-13-7-24 16,-6-5-74-16,-6 0-32 15,-2-10-72-15,4-10-158 16,2-4-176-16</inkml:trace>
  <inkml:trace contextRef="#ctx0" brushRef="#br0" timeOffset="-135488.98">14939 8049 1013 0,'0'0'150'15,"0"0"-113"-15,0 0 11 16,0 0 86-16,0 0 2 15,0 0-22-15,-7-12-47 16,-1 12-38-16,-11-1-9 16,-18 1 7-16,-19 0 4 15,-19 0-5-15,-16 0-14 16,-6 4-2-16,3 7-8 16,10 5-2-16,20-1-3 0,19 1 2 15,12-2 0-15,11 0 0 16,4-4 1-16,8-3 0 15,4-2 1-15,1-4 2 16,5 1 21-16,0 0 24 16,0 6 3-16,15 9-22 15,9 12-9-15,9 4-11 16,3 4-7-16,-7 0-2 16,-3 2-6-16,-9 6-109 15,-9-1-244-15,-3 0-378 0</inkml:trace>
  <inkml:trace contextRef="#ctx0" brushRef="#br0" timeOffset="-109888.84">24235 5678 1365 0,'0'0'261'0,"0"0"-129"15,0 0-19-15,0 0 1 16,0 0-52-16,0 0-62 15,0 0 0-15,0 0 0 0,-2 0 0 16,2 26 0-16,0 8 0 16,14 7 0-16,5 3 0 15,4-3 0-15,2-2 0 16,-4-13 0-16,-5-6 0 16,-7-10 0-16,-3-8 0 15,-3-2 0-15,5-3 0 16,9-23 0-16,12-14 0 15,11-17 0-15,8-11 0 16,7-9 0-16,3-6 0 16,2 4 0-16,-4 1 0 15,-8 15 0-15,-8 14 0 16,-7 21 0-16,-9 22-184 16,-6 9-243-16,0 29-482 15</inkml:trace>
  <inkml:trace contextRef="#ctx0" brushRef="#br0" timeOffset="-109528.36">24575 5542 1699 0,'0'0'65'16,"0"0"-62"-16,-4-75 29 15,4 69 85-15,0 4-33 16,0 2-45-16,-2 0-31 15,2 0-8-15,0 3 0 16,0 19 0-16,0 10 0 0,9 13 0 16,13 11 0-16,10 5 0 15,9 8 0-15,4 0 0 16,1-4 0-16,-5-14 0 16,-10-17 0-16,-9-19 0 15,-11-12 0-15,-5-3 0 16,7-23 0-16,9-21 0 15,11-20 0-15,9-10 0 16,7-3 0-16,1 7 0 16,2 9 0-16,-2 13 0 15,-6 14 0-15,-8 12 0 16,-8 10-17-16,-4 12-426 16,-4 6-878-16</inkml:trace>
  <inkml:trace contextRef="#ctx0" brushRef="#br0" timeOffset="-106278.49">9379 7811 1086 0,'0'0'88'0,"0"0"25"15,0 0 47 1,-79-79-39-16,62 54-79 0,2 1-15 16,2-2 3-16,2-2-2 15,6-2-4-15,3 1 5 16,2-5-21-16,0-1-8 15,12-2-1-15,7-3-12 16,7-1-5-16,5 5-16 16,3 4-26-16,8 2 20 15,4 1-8-15,6 0-29 16,8-5-102-16,4 2-145 16,8-3-482-16</inkml:trace>
  <inkml:trace contextRef="#ctx0" brushRef="#br0" timeOffset="-105335.22">20167 7299 1060 0,'0'0'6'0,"0"0"58"16,0 0 121-16,0 0-18 16,103-22-81-16,-58 22-11 15,12 0 13-15,11 0-23 16,19 1 7-16,22 3 31 15,14-4-27-15,12 0-76 16,8 0 0-16,-9 0 0 16,-13 0 0-16,-20 0 0 15,-29-4 0-15,-29 0 0 16,-25 0 0-16,-18 4 0 0,-25 0 0 16,-44 0 0-16,-49 12 0 15,-40 2-51-15,-36 3-251 16,-15-5-186-16,5-1-715 15</inkml:trace>
  <inkml:trace contextRef="#ctx0" brushRef="#br0" timeOffset="-105216.54">19918 7366 1541 0,'0'0'249'0,"0"0"-47"16,0 0-147-16,140 0-55 16,-46 0 0-16,12 0 0 15,-1 0 0-15,-7-8 0 16,-5-3 0-16,-1 2 0 15,5-4 0-15,7 3-31 0,2 0-608 16</inkml:trace>
  <inkml:trace contextRef="#ctx0" brushRef="#br0" timeOffset="-103358.02">20971 7282 828 0,'0'0'14'16,"0"0"44"-16,0 0 161 15,0 0-71-15,0 0-60 0,0 0-48 16,0 0-29 0,0 3-9-16,14 3-1 0,7 2-1 15,2-1 0-15,7 3 2 16,0-1 0-16,3 4 17 16,1-2 9-16,1-2 5 15,-1 4-8-15,2 2-8 16,1 5-12-16,-3 1-1 15,2-1-4-15,0-1 2 16,-2-1-1-16,-2-5-2 16,-9-4-3-16,-8-4 2 15,-9-4-7-15,-6 1-12 16,0 0-16-16,3 1 8 0,5 0-14 16,9 4-22-1,12 3-7-15,3 1-21 0,3 1-68 16,-4-2-95-16,-6-5-331 15</inkml:trace>
  <inkml:trace contextRef="#ctx0" brushRef="#br0" timeOffset="-102968.28">21656 7417 1595 0,'0'0'59'0,"0"0"54"0,0 0 24 16,0 0-77-16,0 0-50 16,0 0-9-16,-122-14 8 15,32 14-5-15,-1 4-1 16,16 14-2-16,19 2-1 15,21-1 0-15,16 0-5 16,12-3 1-16,2-4 2 16,4 2 1-16,-2 0 2 15,1 3-1-15,1 6 0 16,-1 8 2-16,2 7-2 16,0 7-1-16,5 7-3 0,17 3-54 15,9 3-85-15,1-8-152 16,-1-11-357-16</inkml:trace>
  <inkml:trace contextRef="#ctx0" brushRef="#br0" timeOffset="-100042.49">12447 3214 520 0,'0'0'194'0,"0"0"-194"15,0 0 40-15,1-76 128 0,-1 61 62 16,-4-1-79-16,-5 0-12 16,-6 2-58-16,-3 0-25 15,-3 3-8-15,-3 4-9 16,2 4-17-16,-1 3-15 16,0 3 1-16,0 19-8 15,-3 12 0-15,0 9-3 16,1 8 2-16,-1 5 0 15,1 0-1-15,3-2-15 16,4-7-35-16,3-13-8 0,6-9-4 16,6-14 2-16,3-9 3 15,1-2 59-15,19-18 16 16,11-14-6-16,2-3 16 16,1-2 32-16,-3 4 4 15,-1 4-39-15,-7 5-13 16,-1 7-8-16,-7 8-1 15,-8 7 5-15,-5 2-6 16,-2 14-22-16,0 19 0 16,0 11 14-16,9 9-55 15,10-2-74-15,13-1-107 16,13-9-228-16</inkml:trace>
  <inkml:trace contextRef="#ctx0" brushRef="#br0" timeOffset="-96888.33">24039 4631 635 0,'0'0'0'0,"-91"-92"-259"15</inkml:trace>
  <inkml:trace contextRef="#ctx0" brushRef="#br0" timeOffset="-94638.95">13718 6615 531 0,'0'0'135'0,"0"0"-51"16,0 0 48-16,0 0 23 15,0 0-32-15,29-84-30 16,-3 62 9-16,4-1-35 16,4-1-20-16,5 1-8 15,4-2-20-15,2 5-7 16,2 1-5-16,1 5 1 16,1 3-2-16,1 11 3 15,-3 0 1-15,-2 3-5 0,-2 23-4 16,-4 9-1-16,0 17-2 15,-3 11-2-15,-8 10 4 16,-10 9-3-16,-12 1 2 16,-6-1-1-16,-21 0-1 15,-25-5 1-15,-20-4-3 16,-19-8-3-16,-15-13-6 16,-15-15-13-16,-2-19-7 15,6-18 0-15,10-3 1 16,17-31 14-16,19-12 11 15,15-9-7-15,16-9 8 16,15-5 7-16,13-4-1 0,6-4-21 16,15-1-68-16,22 8-47 15,17 10-38-15,14 14 129 16,13 15-29-16,11 16-184 16</inkml:trace>
  <inkml:trace contextRef="#ctx0" brushRef="#br0" timeOffset="-93874.08">15415 6346 1183 0,'0'0'0'16,"127"-77"-29"-16,-48 45 29 16,8 7 77-16,12 6-26 15,4 7-7-15,4 2-26 16,-5 8-1-16,-2 2 12 16,0 0 10-16,-3 19-11 15,-3 15 4-15,0 16-17 0,-8 14 0 16,-11 11-2-16,-15 10-3 15,-20 7-4-15,-24 7-2 16,-16 0 5 0,-16 3-5-16,-36-3 0 0,-24-2-4 15,-23-8 0-15,-23-14-1 16,-21-21-2-16,-18-21-5 16,-18-25-13-16,-8-11-1 15,5-38-1-15,14-25-28 16,29-18-9-16,30-4-15 15,34-6 26-15,29 2 28 16,30 0 21-16,16-3 2 0,7-3 12 16,31 1-2-1,11 8-6-15,13 15-6 0,12 19-4 16,11 22-54-16,7 20-209 16,11 13-237-16</inkml:trace>
  <inkml:trace contextRef="#ctx0" brushRef="#br0" timeOffset="-88542.47">15418 5640 427 0,'0'0'65'0,"0"0"15"16,-106-40 57-16,84 33 32 16,2 2-60-16,10 1 20 15,3 1-30-15,4 1 9 16,1 1 0-16,1-1-22 16,1 2-3-16,0-2 13 15,1-1 8-15,34-4-24 16,26-3-41-16,27 4-30 15,25 3-7-15,22 3 8 16,7 0-2-16,4 0-1 16,-6 0-1-16,-14 0 5 15,-8 3 2-15,-9 1-4 16,3 1-6-16,-1-3-1 0,6 3 1 16,4-1 0-16,-6-1-3 15,-13 0-2-15,-22 1-3 16,-28-1-7-16,-24 0-17 15,-19-2-27-15,-9 5-53 16,-8 3-131-16,-24 8 35 16,-16 3-107-16,-5 0-129 15</inkml:trace>
  <inkml:trace contextRef="#ctx0" brushRef="#br0" timeOffset="-67183.19">6124 7992 1411 0,'0'0'109'15,"0"0"-73"-15,0 0 82 16,0 0 57-16,0 0-38 15,0 0-76-15,0 0-61 16,9-9 0-16,60 12 0 0,33 0 0 16,31-3 0-1,27 0 0-15,31 0 0 0,12 0 0 16,4 0 0-16,0 3 0 16,-17 5 0-16,-23 3 0 15,-28-2 0-15,-31-1 0 16,-33-4 0-16,-29-1 0 15,-26-3 0-15,-20 0 0 16,-20 0 0-16,-38 0-74 16,-36 1-184-16,-34 9-72 15,-23 8-156-15</inkml:trace>
  <inkml:trace contextRef="#ctx0" brushRef="#br0" timeOffset="-66888.21">6084 8233 1913 0,'0'0'101'0,"0"0"-76"15,0 0-17-15,98 24-8 16,-4-12 0-16,39-5 0 16,43-7 0-16,37 0 0 15,24-9 0-15,0-1 0 16,-23-1 0-16,-50 8 0 15,-49 3 0-15,-50 0 0 16,-32 0 0-16,-17 0 0 16,-8 0 0-16,-2 0 0 0,-4 0 0 15,1 0 0-15,8-8-149 16,9-9-553-16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45:40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24218 4555 1213 0,'-3'-89'157'0,"2"26"2"15,1 24 66-15,-2 17-69 16,1 13-54-16,-2 8-67 16,-1 1-35-16,-4 39 0 15,-4 40 0-15,-4 50 0 16,2 55 0-16,-2 46 0 0,1 37 0 16,-3 51 0-16,3 38 0 15,5 19 0-15,8 39 0 16,2-13 0-16,10-4 0 15,6-11 0-15,-3-33 0 16,-1-21 0-16,-5-40 0 16,-2-31 0-16,0-43 0 15,-1-42 0-15,-1-42 0 16,0-45 0-16,-2-36 0 16,-1-40 0-16,0-28-178 15,0-60-85-15,0-49-59 16,0-42-302-16</inkml:trace>
  <inkml:trace contextRef="#ctx0" brushRef="#br0" timeOffset="196.44">24069 5235 419 0,'2'-81'0'0</inkml:trace>
  <inkml:trace contextRef="#ctx0" brushRef="#br0" timeOffset="1071.33">23841 4321 1255 0,'0'0'0'15,"63"-72"-29"-15,-33 41 25 16,0 8 4-16,1 8 8 0,6 10 14 15,3 5 27-15,15 0-3 16,13 0 25-16,20 12-6 16,25 3-14-16,21 7-18 15,17 0 29-15,12 0-34 16,8 1 15-16,9-3 16 16,11-6-11-16,18-1-1 15,6-2 22-15,3 0-23 16,2 2-9-16,-6 2-14 15,-6-3-5-15,-14 2-18 16,-19 0 0-16,-33-1 0 16,-29-5 0-16,-34-1 0 15,-34-2 0-15,-20-2 0 0,-16-3 0 16,-9 7 0-16,0 10 0 16,-6 19 0-16,-12 17 0 15,-6 22 0-15,1 22 0 16,3 24 0-16,5 19 0 15,5 17 0-15,-4 5 0 16,2 4 0-16,-1 7 0 16,1 20 0-16,6 18 0 15,6 24 0-15,0 17 0 16,18 18 0-16,14 16 0 16,7 10 0-16,5 6 0 15,-2-2 0-15,-2-6 0 16,-7-15 0-16,-2-18 0 0,-3-26 0 15,1-24 0-15,-3-26 0 16,-6-23 0-16,-8-23 0 16,-11-23 0-16,-1-19 0 15,-8-22 0-15,-9-20 0 16,-1-17 0-16,2-10 0 16,-1-11 0-16,4-6 0 15,1-5 0-15,0-4 0 16,-12-2 0-16,-16 0 0 15,-31 0 0-15,-42-14 0 16,-53-13 0-16,-60-2 0 16,-56-5 0-16,-43-2 0 0,-30 3 0 15,-6 8 0-15,10 8 0 16,29 9 0-16,45 7 0 16,56 1 0-16,54 0 0 15,54-6 0-15,41-5 0 16,22-8 0-16,14-9-9 15,8-11-21-15,12-7-46 16,12-5-61-16,4 0-108 16,13 1-78-16,13 12-392 15</inkml:trace>
  <inkml:trace contextRef="#ctx0" brushRef="#br0" timeOffset="1859.06">17803 11083 1805 0,'0'0'97'16,"0"0"-44"-16,0 0-36 15,0 0 35-15,0 0-29 16,63 94-23-16,-47-23 0 0,-7 5 0 15,-6 8 0-15,-3 2 0 16,-1 0 0-16,-16-4 0 16,-2-18 0-16,1-17 0 15,5-20 0-15,7-20 0 16,4-14-18-16,2-49 18 16,0-40 5-16,5-29-1 15,14-19-2-15,8-2 5 16,7 11-7-16,9 5 0 15,9 13 0-15,10 13 0 16,5 14 0-16,2 15 0 16,-7 22 0-16,-8 17 0 0,-10 19 0 15,-8 17 0 1,3 4 0-16,3 33 0 16,0 14 0-16,-5 12 0 0,-10 4 0 15,-20 2 0-15,-7-4 0 16,-22-8 0-16,-24-10 0 15,-16-14 0-15,-9-13 0 16,-11-15 0-16,4-5 0 16,14-5 0-16,19-15 0 15,17-2 0-15,19-3-22 16,9-4-84-16,17 4-90 16,35 6-54-16,22 6-87 15,17 9-244-15</inkml:trace>
  <inkml:trace contextRef="#ctx0" brushRef="#br0" timeOffset="2083.76">19031 10944 1263 0,'0'0'181'0,"0"0"-90"16,0 0-6-16,0 0 20 16,0 0-34-16,0 0-31 15,-57 106 4-15,30-31-15 16,11 15-22-16,8 14 5 15,8 13-7-15,0 1-5 16,15-3 0-16,3-10-31 16,0-15-82-16,-10-15-92 15,-8-24-159-15,0-27-305 0</inkml:trace>
  <inkml:trace contextRef="#ctx0" brushRef="#br0" timeOffset="3330.13">25236 12355 44 0,'0'0'918'15,"0"0"-918"-15,0 0 0 16,-14-90 0-16,8 76 42 15,5 6 28-15,-5 3-69 16,-3 5-1-16,-8 0-123 16,-5 3-46-16,-2 8-210 15</inkml:trace>
  <inkml:trace contextRef="#ctx0" brushRef="#br0" timeOffset="3644.34">24747 12300 1567 0,'0'0'115'0,"0"0"-86"15,0 0-21-15,0 155 22 16,-3-19 49-16,-4 28-40 16,1 28-18-16,-1 20 3 15,3 6-7-15,-2 17-12 16,-2 3-2-16,4 1-1 15,1 0-2-15,3-9-3 16,0-5 2-16,4-18 1 16,5-24-4-16,-3-31-6 15,-4-47-18-15,-2-37-21 0,0-33 0 16,-2-23-1-16,-8-12-43 16,1-21-62-16,1-33-146 15,5-24-205-15,3-28-72 16</inkml:trace>
  <inkml:trace contextRef="#ctx0" brushRef="#br0" timeOffset="4415.42">24824 12187 1031 0,'0'0'6'16,"0"0"36"-16,0 0 75 15,0 0 17-15,127-49-54 16,-30 49-9-16,33 3-9 16,26 13-2-16,19 2 3 15,10 1-4-15,1 0-11 16,-1-2-20-16,-2 0-18 15,2-2 6-15,-1-1-1 16,-7-2 17-16,-16-1-9 16,-28 0 14-16,-27 1 0 0,-33-2-26 15,-24 0-2-15,-16 4-9 16,-9 10 0-16,-9 8 0 16,-5 17-3-16,-5 26-2 15,-5 28 4-15,0 26 0 16,-2 30 1-16,-8 20 0 15,0 15 1-15,-1 28-1 16,-2 6-2-16,1 16 2 16,-1 1 0-16,5-9-2 15,6-6 1-15,2-22 1 16,0-14 0-16,0-21 0 16,2-26 0-16,-2-21 0 15,0-19 0-15,-18-18 0 0,-16-15 0 16,-13-13 5-1,-15-12-3-15,-16-16 5 0,-16-9 4 16,-13-12-4-16,-21-12 2 16,-17-7-2-16,-27-22-2 15,-17-7-1-15,-24-7 5 16,-23-3-5-16,-23-5-4 16,-20 2 0-16,-9-2 0 15,-6 7 0-15,15 6 0 16,30 9 0-16,40 9 0 15,57 9-53-15,56 6 3 16,46 4 3-16,29 1 26 16,15-2 19-16,6 1 2 0,-2-1 11 15,2-1-7-15,0-1 8 16,3-2-4-16,14 1-7 16,2-2-1-16,7-1-8 15,3 2-59-15,7 2-134 16,6 0-110-16,3-8-232 15</inkml:trace>
  <inkml:trace contextRef="#ctx0" brushRef="#br0" timeOffset="6802.14">17536 12478 1190 0,'0'0'80'15,"0"0"52"-15,0 0-8 16,0 0-6-16,78 102-7 15,-59 11-36-15,-13 44-22 16,-6 39-19-16,-19 18-19 16,-19 22-10-16,-10 3-2 15,-1 6-1-15,0-7 0 16,10-19-2-16,10-14-2 16,12-25-2-16,11-25-25 15,6-24-14-15,7-26-16 0,13-33-38 16,1-28-30-16,3-35-33 15,-1-22-55-15,-1-55-199 16</inkml:trace>
  <inkml:trace contextRef="#ctx0" brushRef="#br0" timeOffset="7343.1">17313 12900 1221 0,'0'0'12'0,"-7"-86"30"16,25 51 27-16,26-1 57 15,26 2-45-15,31 7-21 16,32 5-32-16,28 16-6 16,30 6 28-16,13 0-4 15,15 17-25-15,7 2-8 16,0 0 5-16,-6 3 6 15,-9-2 12-15,-20 0 16 16,-19-1-8-16,-17-1-21 16,-18 2-12-16,-14 2-2 15,-21-1-5-15,-24-1 4 16,-26 0-3-16,-20 5-4 16,-16 8-1-16,-15 20 0 0,-1 23-1 15,0 28-1-15,-8 30 2 16,-1 35 0-16,0 30 0 15,1 19 0-15,-4 6-1 16,-3-6 3-16,-6-19-4 16,-4-13 2-16,-3-19 0 15,-2-17 0-15,-4-15-1 16,-7-23 1-16,-14-20-3 16,-18-22 3-16,-25-22 1 15,-32-18 1-15,-41-21 6 16,-41-9 10-16,-36-28-18 15,-20-19 0-15,-5-11 0 0,16-8 0 16,18 5 0 0,26 4 0-16,33 11-42 0,24 8-73 15,31 6-70-15,19 3-41 16,22 2-70-16,22 1-408 16</inkml:trace>
  <inkml:trace contextRef="#ctx0" brushRef="#br0" timeOffset="8460.4">26410 11639 1045 0,'0'0'296'0,"0"0"-269"15,0 0-8-15,0 0 47 16,0 0 70-16,0 0-39 16,-20-31-56-16,20 31-41 15,-3 18-6-15,0 13 6 16,-4 10 3-16,-1 5 0 15,-2 2 0-15,-2-1-3 16,1-7-1-16,1-10-5 16,4-9-11-16,2-11-26 15,4-8-3-15,0-2 42 16,0-31 4-16,0-17 0 0,15-18-6 16,8-15 6-1,6-7 0-15,2-3 6 0,5 2-6 16,4 13 3-16,2 9 5 15,7 11-3-15,-1 8 8 16,1 9 5-16,-7 9 0 16,-9 8 1-16,-9 10-15 15,-10 7-2-15,-8 2-2 16,-3 3-3-16,0 0-13 16,3 20-12-16,2 13 26 15,2 13 2-15,-4 0 0 16,-4 1 0-16,-2-5 0 15,-5-5-4-15,-19-6 1 16,-9-5-4-16,-5-2-27 0,-4-6-13 16,5-6-80-16,5-1-89 15,12-7-71-15,6 1-24 16,9-3-45-16</inkml:trace>
  <inkml:trace contextRef="#ctx0" brushRef="#br0" timeOffset="8712.34">26766 11615 866 0,'0'0'159'0,"0"0"-67"15,0 0 6-15,0 0 25 16,0 0-69-16,0 0-30 16,27 0-13-16,-27 0-6 0,1 0-5 15,1 3-7-15,1 7-3 16,0 2 1-16,-2 3 7 15,2 1-21-15,-3-1-38 16,0-2-23-16,0 0-19 16,0-2-60-16,-7 0 20 15,-1-3 8-15,7-4-31 16</inkml:trace>
  <inkml:trace contextRef="#ctx0" brushRef="#br0" timeOffset="9050.99">26747 11777 1238 0,'0'0'90'0,"0"0"-88"15,0 0-2-15,0 0 52 16,0 0 31-16,0 0-37 16,77-35-9-16,-69 35-12 15,-5 0-5-15,-2 0 4 16,1 0-24-16,-1 1-3 15,1 16-22-15,-2 10 24 16,0 8-4-16,-3 4-5 16,-17 4-3-16,-4 0 4 15,-4 0 3-15,-2-1-8 16,3-3-9-16,7-5 5 16,7-1 6-16,13-4 7 15,0-5 4-15,19-2 1 0,19-8 4 16,16-6 16-16,23-6 10 15,19-2-15-15,14 0-15 16,8-7-63-16,9-12-248 16,6-13-769-16</inkml:trace>
  <inkml:trace contextRef="#ctx0" brushRef="#br0" timeOffset="10030.33">25676 2963 1289 0,'0'0'188'16,"0"0"-127"-16,-42-82 3 15,6 54 46-15,-4 7-27 16,-2 11-53-16,2 10-29 16,4 0-1-16,2 13-7 15,-1 14-1-15,5 9-2 16,8 7 2-16,10 0-3 0,11-1 3 16,1-1-3-16,19-5 11 15,21-2 6-15,10-3-6 16,5-3 4-16,1-5-2 15,-3-7 7-15,-10-3-3 16,-6-5 0-16,-7-1 10 16,-8-2 1-16,-8 2-7 15,-5 4-10-15,-6 8-5 16,-3 4 4-16,0 10 1 16,-12 2 0-16,-11 5 0 15,-5-1-5-15,-2-4-16 16,0-2-31-16,7-9-28 15,2-11-61-15,10-13-76 0,10-12-157 16</inkml:trace>
  <inkml:trace contextRef="#ctx0" brushRef="#br0" timeOffset="11206.34">26025 2880 1320 0,'0'0'23'16,"0"0"-22"-16,0 0-1 16,0 0 39-16,0 0 18 15,0 0-48-15,1 34 25 0,-10 11-9 16,0 5-18 0,-1 1-6-16,4 2-1 0,3-4 0 15,3-1-1-15,0-4 1 16,5-9-3-16,8-8-1 15,5-8 0-15,3-9 1 16,4-8 3-16,6-2 0 16,4-6 2-16,5-11-2 15,1-3 0-15,3-4-1 16,-1 4-2-16,-1 6-1 16,-5 0 4-16,-4 11-1 15,0 3-3-15,-2 1-9 16,5 21-63-16,3 8-5 15,4 5-6-15,3-2-44 16,-2-2-5-16,-1-9 5 0,-8-11-18 16,-3-11 56-16,-4 0 49 15,-4-23 44-15,-4-13 53 16,-4-7 129-16,-9-3-41 16,-7-3-20-16,0 3-7 15,-13 5-59-15,-7 7-3 16,0 8-27-16,5 11-21 15,0 8 5-15,4 7-9 16,-2 0-2-16,-2 19-7 16,-3 10 8-16,2 7-1 0,2 5 2 15,8 5-5 1,5-2-2-16,1-2-32 0,0-9-16 16,0-7-25-16,0-12-19 15,4-11 21-15,5-3 29 16,0-3 47-16,5-15-64 15,5-4-114-15,2-4 96 16,3 2 72-16,3-1 12 16,1 8 59-16,0 3-9 15,-5 6 6-15,-8 3-22 16,-4 5-24-16,-5 0-10 16,-2 0-2-16,2 10 2 15,-2 3 14-15,2 3 56 16,0 1 7-16,-2 2-41 15,2 1 15-15,3 1 11 0,-1 1-17 16,-2-1-24-16,0-1-10 16,-3-4-10-16,-3 0 2 15,0-4-3-15,0-4 2 16,-6-4-2-16,1-2-2 16,4-2-5-16,1 0 7 15,0-11 12-15,1-12-12 16,11-3-7-16,6-3-9 15,0-3-11-15,4 2 14 16,2 0 9-16,1 3 2 16,1 6 2-16,-2 4 2 15,-3 7 0-15,-5 6-1 0,-4 4-1 16,6 0-3 0,6 20-9-16,13 6-21 0,6 7 4 15,-1-2 21-15,0-2-6 16,-6-6 14-16,-4-4-1 15,-2-12 1-15,-3-7 11 16,-3-4 28-16,-6-24 16 16,-8-8 9-16,-10-5-32 15,0 1-16-15,-21 4-16 16,-2 8-15-16,4 11 2 16,6 8 8-16,9 9 2 15,4 0-2-15,-2 26 2 16,-1 12 3-16,-1 16 36 15,-1 7-19-15,-2 3-11 16,4-2-1-16,3-12-5 16,0-10-3-16,8-10-19 15,17-15-48-15,13-8-1 0,12-7-95 16,15-4-228-16</inkml:trace>
  <inkml:trace contextRef="#ctx0" brushRef="#br0" timeOffset="12108.16">28945 3489 531 0,'0'0'758'0,"0"0"-690"16,0 0-2-16,0 0 36 16,33-83 51-16,-33 68-38 15,-9 2-46-15,-10-1-44 0,-10 5-16 16,-4 6-9-16,-5 3-2 16,-2 0 1-16,-2 12-4 15,-3 11-4-15,5 3-11 16,2 6-19-16,5 3 13 15,8 2-15-15,7 2-21 16,9 0-1-16,8-6 25 16,1-9-1-16,0-5 1 15,10-13 20-15,10-6 18 16,6-10 3-16,10-22 3 16,5-7 0-16,2-7 0 15,-1-2 12-15,-6 0-3 16,-5 2 4-16,-7 5 13 15,-7 7-13-15,-8 11 5 16,-4 14 19-16,-3 9-25 0,-2 0-18 16,0 29-58-16,-7 21 24 15,-4 23 34-15,2 20 1 16,3 16 1-16,3 10 1 16,1-1-3-16,1-9 3 15,1-8-1-15,-2-18-2 16,-2-16 1-16,-5-26-2 15,-3-18 1-15,-4-20-8 16,-1-6-5-16,-2-33 13 16,-3-23 0-16,-1-19-21 0,-3-14-94 15,4-13-89 1,13-4-152-16,9-4-120 0</inkml:trace>
  <inkml:trace contextRef="#ctx0" brushRef="#br0" timeOffset="12386.59">29190 3043 1085 0,'0'0'238'15,"0"0"-198"-15,0 0-27 0,0 0-4 16,0 0-7-16,0 0 6 16,-2 67-2-16,-6-14 1 15,-3 6-7-15,-2 10 0 16,1 1 0-16,1 3 0 16,-1 3-37-16,5-2-78 15,2-12-171-15,5-16-136 16</inkml:trace>
  <inkml:trace contextRef="#ctx0" brushRef="#br0" timeOffset="12753.46">29310 3523 744 0,'0'0'284'16,"0"0"-214"-16,87-84 2 0,-64 59 45 15,-1 3-5-15,-3 4-39 16,-2 5-25-16,-3 4-5 15,-6 7-15-15,-2 0-20 16,-4 2-8-16,-2 0-12 16,0 14-55-16,0 13 40 15,-3 9 27-15,-2 12-12 16,2 10-14-16,3 12 18 16,0 3 6-16,-2-2-2 15,-5-11-1-15,-8-15-5 16,-7-10-47-16,-6-15-39 15,-7-16-50-15,1-4 75 16,-2-26 67-16,3-16 4 0,5-8 8 16,10-9-1-16,17 1-7 15,1 5-17-15,31 9-56 16,14 10 21-16,7 8 32 16,5 7 18-16,1 6 2 15,0 8-1-15,-3 1-67 16,-3 4-200-16</inkml:trace>
  <inkml:trace contextRef="#ctx0" brushRef="#br0" timeOffset="13311.42">29819 3139 1364 0,'0'0'0'0,"0"0"-11"16,0 0-33-16,0 0 44 16,-3 74 3-16,-1-36 2 15,-2 7 14-15,0 9-12 16,1 4-3-16,1 5 2 0,3 3-5 15,-2 2 0-15,-3-6-2 16,-2-11 1-16,-2-15-1 16,4-16-5-16,0-10-19 15,6-9 13-15,0-1 12 16,6-5 74-16,18-15-38 16,4-6-34-16,3-7 13 15,-1-4 11-15,-2-1-6 16,-4 1-9-16,-6 5-11 15,-2 4 12-15,-3 8 0 16,-2 9 16-16,-3 5-13 16,-5 5-4-16,0 1-11 15,1 18-32-15,4 19 12 0,4 19 19 16,-3 9 2 0,-3 5 0-16,-6-2-1 0,0-10 0 15,-17-8-1-15,-17-15-36 16,-14-16-69-16,-7-15 52 15,-3-4 9-15,2-23-19 16,6-9-11-16,11-4-52 16,17-6-130-16,22 1-356 15</inkml:trace>
  <inkml:trace contextRef="#ctx0" brushRef="#br0" timeOffset="14010.99">30453 3595 1016 0,'0'0'28'16,"0"0"-27"-16,-49-78 5 16,24 59 39-16,4 2 7 15,2 4-38-15,5 4-6 16,3 6-8-16,0 3-2 15,2 0-14-15,-2 7-3 16,-5 13 3-16,-3 4 11 16,-3 11-1-16,-3 3-9 15,-2 6-11-15,1-1 13 16,-1-2 1-16,0-7-30 0,6-10-73 16,5-11-1-16,6-12 35 15,9-1 81-15,1-18 23 16,0-12 33-16,11-6 0 15,8-1 31-15,0-1-11 16,5 9-44-16,-3 3-21 16,0 6 2-16,-6 11-10 15,-3 3 14-15,0 6 9 16,-2 3-24-16,-2 20-2 16,3 15-4-16,-1 5 3 15,3 3-1-15,3 0-3 16,7-5-9-16,8-7-28 15,8-15 0-15,10-18 7 0,4-4 20 16,3-38 15-16,-1-27 18 16,-3-19 22-16,-11-10 38 15,-13-7-21-15,-15 7-3 16,-13 10-8-16,0 9-41 16,-13 15-5-16,-1 18-1 15,4 18-2-15,4 16 3 16,3 11 0-16,2 9-29 15,1 32 19-15,0 22 10 16,0 23 59-16,0 17-21 16,4 14-27-16,5 9-4 15,4-4-3-15,1-8-2 16,2-17-1-16,1-21 0 0,1-17-1 16,1-18-5-16,8-19-54 15,8-17-177-15,12-7-411 16</inkml:trace>
  <inkml:trace contextRef="#ctx0" brushRef="#br0" timeOffset="16459.25">24062 6604 597 0,'0'0'282'0,"0"0"-151"15,0 0-15-15,0 0-4 16,0 0-12-16,0 0 14 16,0 0-18-16,-54-70-18 15,48 56-9-15,1 6-15 16,5 4-18-16,0 4-16 15,0 0-9-15,0 0-11 16,28 0-6-16,22 0 4 16,32 9 2-16,37 2 3 15,40-3 18-15,35 2 17 0,40-3-9 16,39 1-20-16,27-1-8 16,23-1 4-16,13-2 4 15,-1-4-9-15,-15 0 1 16,-31 0 0-16,-41 0 1 15,-57 0-2-15,-54-4-13 16,-53 4-14-16,-45 0-20 16,-37 28-31-16,-18 28-157 15,-47 28 56-15,-25 15-176 16,-24 10-634-16</inkml:trace>
  <inkml:trace contextRef="#ctx0" brushRef="#br0" timeOffset="16862.2">24464 8724 862 0,'0'0'24'0,"0"0"-9"16,0 0-15-16,0 0 0 0,0 0 10 15,-77 80 57-15,76-75 72 16,1 0-31-16,0-1 10 16,13 2-2-16,24 1-6 15,32 2-14-15,28-5-4 16,34-4-39-16,27 0-5 15,29-4 21-15,24-10-9 16,23-1-9-16,4 6-42 16,-5 1-9-16,7 5 0 15,-8 3 0-15,-11 8-20 16,-30 17-34-16,-55 8-15 16,-66 3-135-16,-51-4-221 15</inkml:trace>
  <inkml:trace contextRef="#ctx0" brushRef="#br0" timeOffset="17826.41">23829 7414 882 0,'0'0'275'15,"0"0"-73"-15,0 0-61 0,0 0-9 16,0 0-27-16,146 18-76 16,-41 2 5-16,19-2 39 15,22-1 8-15,13-5-36 16,19-5 3-16,14-3-48 16,10-2 0-16,16 3 0 15,23-1 0-15,20 4 0 16,9 2 0-16,-10-1 0 15,-44 1 0-15,-63-3 0 16,-59 0 0-16,-52-3 0 16,-34-1 0-16,-10-3-115 15,-38 3-158-15,-20-3-17 16,-12 0-483-16</inkml:trace>
  <inkml:trace contextRef="#ctx0" brushRef="#br0" timeOffset="18663.23">24993 6947 873 0,'0'0'74'0,"0"0"-74"0,0 0-6 16,0 0-33-16,0 0-21 15,58-75-119-15,-58 56-90 16</inkml:trace>
  <inkml:trace contextRef="#ctx0" brushRef="#br0" timeOffset="18968.73">24879 6784 772 0,'0'0'317'0,"0"0"-167"0,0 0-43 16,0 0 14-16,0 0-53 16,0 0-43-16,-15-17-25 15,-1 17 1-15,-11 10-1 16,-4 12 1-16,-5 8 0 16,2 9 1-16,1 2 0 15,8 8 0-15,11 2-2 16,14-1 0-16,0-2-1 15,19-6-24-15,13-12-10 16,3-10 3-16,1-9-51 16,0-11-15-16,2-3 9 15,0-22-13-15,1-5-75 16,0-7-81-16,-6 4 51 16,-5 4-14-16</inkml:trace>
  <inkml:trace contextRef="#ctx0" brushRef="#br0" timeOffset="19268.18">25094 6873 801 0,'0'0'200'16,"0"0"-24"-16,0 0-33 16,0 0 2-16,82-73-36 15,-61 66-46-15,-3 0-5 16,-5 5 4-16,-2 2-15 16,-3 0-6-16,-3 0-22 15,3 0-15-15,1 21-4 16,1 9-4-16,-4 10 2 15,-5 7-6-15,-1 5 2 16,-7-1-15-16,-15-2-9 0,-4-6-14 16,1-14-25-16,1-9-3 15,2-9 0-15,-1-11-1 16,4 0 16-16,2-11-47 16,1-12-46-16,7-7-63 15,8-2-84-15,1-1-113 16</inkml:trace>
  <inkml:trace contextRef="#ctx0" brushRef="#br0" timeOffset="19704.09">25382 6957 524 0,'0'0'110'0,"0"0"-75"15,0 0 83-15,0 0 14 16,0 0-59-16,0 0-43 16,39 42-22-16,-38-27-3 15,-1 4-5-15,0 2 5 16,0 4-4-16,0 2-1 16,0-4 1-16,6-3-1 15,-2-6 0-15,4-7 0 16,3-4 2-16,3-3 4 15,1 0-2-15,2-16-1 0,-5-5 2 16,-2-2-2-16,-4 0-2 16,0 3 1-16,3 3 2 15,1 4 38-15,2 7-9 16,2 5-23-16,1 1 20 16,2 0-3-16,2 15-8 15,0 9-16-15,-3 3-3 16,-1-2 0-16,-4-3-4 15,-4-5 1-15,-1-7 2 16,0-8-3-16,2-2 2 16,2 0-13-16,5-5-49 15,-2-9-65-15,-1-8-42 16,-6-2-136-16</inkml:trace>
  <inkml:trace contextRef="#ctx0" brushRef="#br0" timeOffset="20004.46">25771 6921 690 0,'0'0'210'0,"0"0"-135"15,0 0 35-15,0 0 29 16,0 0-21-16,0 0-66 16,67 0-19-16,-55 0-13 15,2 10-18-15,-2 12-2 16,1 4 0-16,-5 8-4 0,-2 1-1 15,-5-2 4 1,-1-4-7-16,0-7-4 0,0-5-13 16,0-6-3-16,2-5-18 15,2 1 9-15,0-5 2 16,1 2 31-16,-1-2 4 16,-1-2 0-16,-3 1-22 15,0-1-122-15,0 0-61 16,-3 0-133-16</inkml:trace>
  <inkml:trace contextRef="#ctx0" brushRef="#br0" timeOffset="20483.48">25964 6936 916 0,'0'0'67'0,"0"0"-54"16,0 0 17-16,0 0 43 16,0 0-10-16,0 0-29 15,40-36-21-15,-37 36 4 16,-2 0 1-16,4 0-2 16,2 2-11-16,1 8-4 15,4 5 0-15,-2 2 5 16,2 3-2-16,-5 3-2 15,-1 4 0-15,-1 4-2 16,-2 1-2-16,-3-2 1 16,0 0-2-16,0-6-5 15,0-6-17-15,0-7-7 16,0-5-12-16,0-4-58 0,0-2-71 16,0-11-122-1,-1-15-214-15</inkml:trace>
  <inkml:trace contextRef="#ctx0" brushRef="#br0" timeOffset="20742.71">26171 6780 829 0,'0'0'84'0,"0"0"-40"16,0 0 1-16,0 0 36 0,0 0 26 15,0 0-35 1,70 38-47-16,-41 7 6 0,0 4 15 16,-3 0-12-16,-7-2-10 15,-6-1-20-15,-5 3-4 16,-5-6-20-16,-3-7-70 16,0-6-54-16,-3-13-169 15,-8-11-151-15</inkml:trace>
  <inkml:trace contextRef="#ctx0" brushRef="#br0" timeOffset="20912.75">26283 7021 1158 0,'0'0'103'0,"152"-37"-103"15,-79 27-78 1,0 1-132-16,-9 8-117 0</inkml:trace>
  <inkml:trace contextRef="#ctx0" brushRef="#br0" timeOffset="28583.55">17664 10615 563 0,'0'0'14'16,"-10"-76"39"-16,10 37 35 15,0-4 22-15,15-1-21 0,7-3 3 16,8-5-4-16,4 3-47 16,5-1 23-16,12 3-19 15,8 6-26-15,18 9-19 16,21 6-4-16,23 11-3 16,15 6 3-16,13 9-1 15,7 0 4-15,0 6 0 16,-4 11 1-16,-8 4 4 15,-14 5 4-15,-9 8-4 16,-8 10 0-16,-4 12-2 16,-9 19-2-16,-4 15 0 15,-7 13-5-15,-4 14 2 16,-10 13 2-16,-11 11 1 16,-20 15 0-16,-21 9-2 0,-23 10 1 15,-17 4 1 1,-32 2-2-16,-16-5 1 0,-12-19 1 15,-11-18-3-15,-10-22 0 16,-17-21-6-16,-13-21 6 16,-14-17-2-16,-7-22 2 15,0-19-1-15,1-17 4 16,8-17 0-16,4-30 1 16,-4-20 4-16,-9-18 12 15,-13-15 4-15,-3-7 17 16,12-10-26-16,19-3-12 15,27-8-15-15,32-11-6 0,30-1 1 16,33-7-8-16,21-6-38 16,43-2-78-16,30-3-7 15,22 3-142-15</inkml:trace>
  <inkml:trace contextRef="#ctx0" brushRef="#br0" timeOffset="31424.62">9519 13866 1688 0,'0'0'67'15,"0"0"1"-15,-15-75-9 16,21 56 41-16,25-6-35 16,23-6-65-16,35 2 0 15,34 0 0-15,32 4 0 16,33 1 0-16,22-1 0 16,12 5 0-16,-4 2 0 15,-9 4 0-15,-17 4 0 16,-19 2 0-16,-21-3 0 0,-28-1 0 15,-25 0 0-15,-27 3 0 16,-20 1 0-16,-18 5 0 16,-15 2 0-16,-4 1 0 15,2 4 0-15,9 31 0 16,13 19-7-16,13 30 1 16,8 27 3-16,13 11-11 15,8 19 0-15,-2 4 9 16,-3-7 5-16,-20-2 0 15,-20-11-2-15,-25-13-2 16,-11-6-2-16,-39-5-14 16,-41-8-13-16,-40-14-25 15,-53-22 23-15,-43-24 9 0,-35-22 3 16,-23-11-2-16,-2-10 17 16,9-13 0-16,16-1-27 15,26-1-22-15,35 2-13 16,36-2 27-16,31 0 41 15,28 1 2-15,14-4 67 16,8-1 26-16,3-1-4 16,1-5-26-16,1-2-1 15,7-7 3-15,10-12-24 16,8-14-17-16,10-16-24 16,5-21 0-16,11-21 0 15,8-13-5-15,9-8-93 0,6 14-54 16,18 23-102-16,4 24-118 15,4 32-241-15</inkml:trace>
  <inkml:trace contextRef="#ctx0" brushRef="#br0" timeOffset="31786.55">10251 13484 1453 0,'0'0'31'15,"0"0"40"-15,0 0-55 16,0 0 33-16,67 91 58 16,-55-9-38-16,-1 26-29 15,-4 15-23-15,-2 10-13 16,-2-3-2-16,0-6-2 16,1-10-1-16,2-17-17 15,-2-15-31-15,-1-16-24 16,-1-13-4-16,1-15-26 0,-3-13-13 15,0-15-63-15,-21-10-101 16,-12-11-27-16</inkml:trace>
  <inkml:trace contextRef="#ctx0" brushRef="#br0" timeOffset="32343.15">9495 14054 1505 0,'0'0'146'16,"0"0"-18"-16,0 0-65 16,0 0 52-16,0 0-25 0,0 0-90 15,0 0 0-15,4-8 0 16,1 29 0-16,1 13 0 15,0 11 0-15,-2 4 0 16,-4-3 0-16,0-4 0 16,0-7 0-16,0-6 0 15,-4-12 0-15,3-5 0 16,1-8 0-16,0-4 0 16,0 0 0-16,8-9 0 15,13-20 0-15,9-11 0 16,3-10 0-16,4-9 0 0,-1-5 0 15,0-3 0-15,1 0 0 16,-2 2 0-16,-4 7 0 16,-4 11 0-16,-8 13 0 15,-5 15 0-15,-6 11 0 16,-6 6 0-16,1 2 0 16,4 12 0-16,6 19 0 15,3 15 0-15,-4 8 0 16,-5 1 0-16,-7-1 0 15,0-4 0-15,-6-4 0 16,-10-5 0-16,-1-4 0 16,2-6-4-16,2-7-57 15,4-4-56-15,-2-6-28 16,4-4-46-16,-2-8-61 0,6-2-250 16</inkml:trace>
  <inkml:trace contextRef="#ctx0" brushRef="#br0" timeOffset="32548.34">10351 14270 1339 0,'0'0'153'16,"0"0"-139"-16,-19 82-14 15,-4-33 62-15,-2 11-17 16,4 4-35-16,6 0-9 0,8-2-1 15,7-5-17-15,15-5-54 16,19-8-99-16,8-11-230 16</inkml:trace>
  <inkml:trace contextRef="#ctx0" brushRef="#br0" timeOffset="33407.31">10649 14216 1520 0,'0'0'80'0,"0"0"10"16,99-89 13-16,-74 70 17 0,-8 4-33 16,-7 11-44-16,-5 4-39 15,-5 0-4-15,0 0 0 16,0 9 0-16,0 16 0 15,-8 11 0-15,-4 6 0 16,3 6-9-16,5-1-4 16,2-3-2-16,2-8-5 15,0-11-9-15,0-8 14 16,0-10 9-16,0-5 6 16,2-2 2-16,2-19 22 15,4-20 0-15,5-17-20 16,7-14-4-16,2-5 2 0,3-2-2 15,5 0 0-15,1 4 0 16,2 7 0-16,-3 13 1 16,-6 22 7-16,-9 14 3 15,-5 12-2-15,-4 5-9 16,2 22-9-16,4 14-1 16,-2 15 9-16,-2 10-2 15,-8 1-4-15,-10 8-16 16,-24 1-32-16,-12-4-51 15,-9-4-47-15,5-11-50 16,6-14-294-16</inkml:trace>
  <inkml:trace contextRef="#ctx0" brushRef="#br0" timeOffset="33724">11154 14396 1289 0,'0'0'96'15,"0"0"-87"-15,86-39 65 16,-71 29 64-16,-9 5-49 16,-6 3-51-16,0 2-38 15,0 0-5-15,-11 0-18 16,-8 15 12-16,0 12-22 16,7 9 10-16,6 10 9 15,6-1 9-15,3 4 5 0,18-3 0 16,0-5 8-1,1-7 15-15,0-8 12 0,-2-5-11 16,1-10-12-16,2-4-3 16,13-5 6-16,16-2-5 15,19-6-10-15,20-12-36 16,13-5-83-16,14-4-124 16,4-5-312-16</inkml:trace>
  <inkml:trace contextRef="#ctx0" brushRef="#br0" timeOffset="34967.65">29800 9244 1316 0,'0'0'233'0,"0"0"-112"16,0 0 11-16,0 0-41 16,-88-34-48-16,66 35-20 15,-5 20-13-15,-9 11-3 0,-10 11-2 16,-2 3-3-16,0 4-2 16,9-3-8-16,14-6-31 15,13-6-10-15,12-2-5 16,12-8 0-16,30-8 36 15,17-8 18-15,10-9 6 16,4-10-6-16,2-22-6 16,-7-7-53-16,-5-1-81 15,-6-1-14-15,-7 7 6 16,-6 3 51-16,-8 8 66 16,-5 2 31-16,-1 9 8 15,-2-1 42-15,2 6 64 16,-2 0 26-16,0 1-20 0,2 2-28 15,-3 0 25-15,0 3-41 16,-4 1-17-16,-4 0-15 16,-5 0-24-16,-4 0-14 15,-6 0-6-15,-1 0-4 16,-3 12-3-16,0 13-2 16,0 13 3-16,-6 13 5 15,-12 7-1-15,-1 6-9 16,-4 0-4-16,4-7-6 15,1-5-11-15,-1-13-5 16,-3-12-2-16,0-10-3 16,0-10-29-16,0-7-21 15,4-16-26-15,2-19-22 0,6-11-72 16,10-2-113-16,0-1-67 16</inkml:trace>
  <inkml:trace contextRef="#ctx0" brushRef="#br0" timeOffset="35498.62">30564 9336 459 0,'0'0'36'15,"0"0"1"-15,0 0 28 16,0 0 93-16,0 0-13 16,0 0-33-16,35 0 25 15,-35 0-70-15,0 0-17 0,0 0-20 16,0 0-27-16,0 0-3 15,0 14-8-15,0 9 7 16,0 7-3-16,0 3-18 16,0 0-7-16,0-1-3 15,0-2-23-15,0-2-2 16,0-4-2-16,0-9-3 16,7-8 24-16,9-7 38 15,2-7 27-15,6-20 20 16,-1-7 21-16,0-4 47 15,-4 0-37-15,1 5-56 16,-5 5-16-16,1 11 0 16,-1 9 8-16,1 8-10 15,2 0 12-15,2 8 4 16,2 15-1-16,0 7-19 0,-1 8 0 16,-1 3-2-16,-4-2 2 15,-6 0 0-15,-5-13-5 16,-4-8-16-16,-1-9-21 15,2-9 3-15,4 0 39 16,4-19-8-16,2-10-21 16,6-4 17-16,0 0 0 15,3 2 8-15,1 6-23 16,1 9-35-16,-2 11-81 16,-2 5-95-16,-7 0-205 15</inkml:trace>
  <inkml:trace contextRef="#ctx0" brushRef="#br0" timeOffset="35888.46">31092 9360 1080 0,'0'0'114'16,"0"0"-97"-16,0 0-13 15,0 0 80-15,0 0 8 16,0 0-67-16,44 40-25 16,-44-15-1-16,0-2 1 15,0 4-1-15,0-1-4 0,0-1-10 16,0-1-14 0,2-4-7-16,7-3-3 0,-3-7 10 15,0-6 5-15,1-4 15 16,2 0 9-16,5-11 7 15,7-6-1-15,4-3 11 16,5 2 42-16,-2 1 17 16,-4 7-9-16,-6 5-48 15,-3 5-17-15,-3 0-2 16,4 22-48-16,-1 9-48 16,0 6-19-16,-3-3-118 15,-3-7 5-15,-4-11-214 0</inkml:trace>
  <inkml:trace contextRef="#ctx0" brushRef="#br0" timeOffset="36128.24">31505 8890 1134 0,'0'0'69'0,"0"0"-45"15,101 1-23-15,-75 19-1 16,-7 9 27-16,-2 14 3 16,-4 13-3-16,-6 6-11 15,-1 13 4-15,-4 9 0 0,-2 2-9 16,0-1-11-16,-8-7-6 16,-8-9-65-1,-2-12-36-15,0-13-96 0,5-14-47 16,2-20-184-16</inkml:trace>
  <inkml:trace contextRef="#ctx0" brushRef="#br0" timeOffset="36391.03">31603 9443 886 0,'0'0'65'15,"0"0"-43"-15,0 0-4 16,0 0 98-16,0 0-28 0,0 0-36 15,-1-40-8-15,13 37-32 16,10 2-5-16,10-4-4 16,9 5 4-16,7-4-7 15,4 2 0-15,0 0-1 16,-2-1-12-16,-1 2-24 16,-3 1-36-16,2 0-78 15,2 4-90-15,0 7-176 16</inkml:trace>
  <inkml:trace contextRef="#ctx0" brushRef="#br0" timeOffset="36599.24">32258 9595 1331 0,'0'0'16'0,"0"0"-12"16,0 0-4-16,109-31 8 16,-75 20-3-16,2-2-5 15,0-1-26-15,0 3-48 16,4-1-29-16,8 4-96 16,7 2-176-16</inkml:trace>
  <inkml:trace contextRef="#ctx0" brushRef="#br0" timeOffset="36800.03">32367 9261 1230 0,'0'0'0'16,"0"0"-20"-16,0 0 18 16,0 0 2-16,-36 92 37 15,36-45-7-15,9 11-14 16,3 4-16-16,2 1-3 15,-1 2-5-15,3 1-27 16,4 2-68-16,3-8-164 16,3-12-195-16</inkml:trace>
  <inkml:trace contextRef="#ctx0" brushRef="#br0" timeOffset="37039.12">32625 9428 1069 0,'0'0'82'16,"0"0"-66"-16,0 0-1 16,116-68 88-16,-71 55 4 15,3 2-38-15,0 4-47 16,1 5-16-16,-4 2-6 0,1 0-18 15,-3 9-94-15,-1 8-159 16,-8-10-247-16</inkml:trace>
  <inkml:trace contextRef="#ctx0" brushRef="#br0" timeOffset="37220.01">32916 9148 559 0,'0'0'645'0,"0"0"-645"15,0 0-43-15,-40 84 43 16,34-5 59-16,2 28-31 16,4 19-28-16,0 12-3 0,0-12-126 15,13-23-482 1</inkml:trace>
  <inkml:trace contextRef="#ctx0" brushRef="#br0" timeOffset="40597.44">29536 10403 1360 0,'0'0'156'15,"0"0"-29"-15,0 0 10 16,0 0-9-16,0 0-69 16,0 0-46-16,0 0-13 15,0 0-17-15,1 61 10 16,-18 20 7-16,0 11 0 15,2 8 1-15,5-4 3 0,-1-1-6 16,3-6 2-16,2-6-15 16,4-6-15-16,2-4-4 15,3-2-38-15,25-3-58 16,12-6-70-16,4-12-142 16,-5-18-288-16</inkml:trace>
  <inkml:trace contextRef="#ctx0" brushRef="#br0" timeOffset="40830.9">29150 11022 1578 0,'0'0'3'15,"124"-19"0"-15,-62 17 17 16,-7 2 60-16,-10 0-50 15,-6-3-25-15,-3-1-5 16,5-4-18-16,12 1-64 16,8 0-68-16,5 3-88 15,2 4-48-15,-3 0-56 16,1 0 20-16</inkml:trace>
  <inkml:trace contextRef="#ctx0" brushRef="#br0" timeOffset="40992.71">30092 11096 488 0,'0'0'98'0,"0"0"77"16,0 0 22-16,-43 94-38 15,41-58-67-15,2 4-50 16,0-2-31-16,2 0-11 16,7-4-18-16,4-9-142 15,-1-15-252-15</inkml:trace>
  <inkml:trace contextRef="#ctx0" brushRef="#br0" timeOffset="41165.06">29900 10728 1387 0,'0'0'0'0,"0"0"-17"15,0 0-40-15,0 0 57 16,95-43-26-16,-77 72-125 15,0 15-73-15,5 8-51 16,3-1-175-16</inkml:trace>
  <inkml:trace contextRef="#ctx0" brushRef="#br0" timeOffset="41896.66">30459 11112 1145 0,'0'0'124'16,"0"0"-8"-16,0 0-38 15,0 0-2-15,0 0-20 0,0 0-38 16,30-36-18-16,-30 36-2 16,0 0-1-16,0 0-2 15,0 0 0-15,0 12-12 16,0 10 6-16,0 8 10 16,0 7-6-16,0 0-4 15,0-1-20-15,2-4 12 16,9-9-7-16,-2-6 11 15,-1-9 15-15,2-8 0 16,1 0 11-16,1-5 0 16,6-17 2-16,-2-9-12 15,0-2-1-15,4-2-1 16,-2 3-4-16,3 6-7 16,-4 7 7-16,-5 9 0 0,-4 3 5 15,-3 4-4-15,0 3 2 16,0 0-10-16,4 8-32 15,8 13-1-15,6 5-2 16,9 2 1-16,6-3 10 16,2-5 18-16,4-5 15 15,2-5 3-15,-7-8 2 16,-2-2 10-16,-4 0-4 16,-9-9 13-16,-3-5-4 15,-8 4 5-15,-1-2-9 16,-3 5-12-16,0 1-1 0,3 3-6 15,1 3-26 1,3 0-27-16,4 0-3 0,1 0 13 16,-2 0 31-16,-2-4 18 15,-4-13 40-15,-12-9 6 16,-1-7 19-16,-14-5-28 16,-15 2-8-16,1 7-8 15,7 14-21-15,9 10 0 16,8 5-7-16,2 0-18 15,2 10 4-15,0 15 13 16,0 9 8-16,0 6 1 16,0 0 4-16,8 2-4 0,3-1-1 15,5 1 0 1,7-4-2-16,7-4-7 0,2-7-19 16,0-9-16-16,-2-9 15 15,-1-7-9-15,-3-2-87 16,4-6-102-16</inkml:trace>
  <inkml:trace contextRef="#ctx0" brushRef="#br0" timeOffset="42494.31">31775 11500 952 0,'0'0'0'15,"82"-3"-46"-15,-25 3 46 16,7 0 27-16,1 0 70 0,-4-7-7 16,-7 0-23-16,-9-3-48 15,-12 2-19-15,-10-1-75 16,-13-2-213-16,-10-4-439 16</inkml:trace>
  <inkml:trace contextRef="#ctx0" brushRef="#br0" timeOffset="42617.41">31922 11236 1278 0,'0'0'100'0,"81"-21"-77"15,-26 18-23-15,6 3 0 16,-1 0-2-16,-8 0-69 0,-18 3-110 16,-11-3-258-16</inkml:trace>
  <inkml:trace contextRef="#ctx0" brushRef="#br0" timeOffset="44559.29">29396 8771 447 0,'0'0'719'0,"0"0"-592"16,0-76-17-16,0 54 12 0,3 3 53 16,2 7-68-16,2 2-35 15,-3 5-44-15,-2 2 2 16,-2 2-8-16,0 1-5 16,0 0-15-16,0 0-2 15,0 0-2-15,-8 0-8 16,-10 3-2-16,-7 15 11 15,-6 7-2-15,-5 7 2 16,0 6-1-16,-3 5 0 16,-5 3 2-16,-7 4 0 15,-9 5 1-15,-8 5-2 16,-4 7 1-16,5 10 0 0,7 10-3 16,14 13-5-16,15 7 4 15,12 2-7-15,9-5 1 16,4-5 4-16,0-14 5 15,-3-8 1-15,-7-10-1 16,-3-2 1-16,-3-1 5 16,2 1-5-16,5 5 0 15,3 8 0-15,7 11-3 16,5 1 1-16,0 2 0 16,5-9 1-16,1-10 0 15,-4-9-1-15,-2-8 1 16,0-6 1-16,0-3 0 15,0 3 1-15,0 1-1 16,4 7-1-16,11 7 0 16,10 5-1-16,6-3-3 0,1 0 1 15,-1-8-5-15,-1-4 3 16,-5-2 6-16,-3-8 0 16,-2-3 0-16,-1-6 0 15,2 2 1-15,3-4-2 16,6 3 1-16,9-3 0 15,6 2-2-15,5-2 1 16,5-5 1-16,1-4 0 16,-1-4 1-16,-5-2 0 15,-6-4 4-15,-3 1-5 0,0-1 1 16,8 4-1-16,8 4 1 16,10 0 1-16,4 3-2 15,3-3 0-15,-1-1-3 16,-2-5 6-16,1-5-3 15,-1 0 0-15,1-2 0 16,5-2 8-16,3 3-4 16,3 1 1-16,5-1 0 15,-4 0-3-15,-3-1 6 16,-3-1 1-16,0-4-2 16,3-5 2-16,2 0 7 15,3 0-10-15,2 0-5 16,2 0 2-16,1 0-3 0,1 4 4 15,-1 4-4 1,0 0 1-16,0 1-1 0,0 4 5 16,3-4-3-16,8 2 1 15,8-2 1-15,11-2 13 16,9-3 0-16,4-3-4 16,-6-1-9-16,-6 0 1 15,-8 0 9-15,-11-10-14 16,-8-1 0-16,-7-3 0 15,-9-1 0-15,-4-6 0 16,-2-5 0-16,1-3 0 16,3-7 0-16,-3-8 0 15,1-14 0-15,-1-12 0 16,-5-10 0-16,-6-7 0 0,-11-5 0 16,-16-1 0-16,-16 4 0 15,-12 7 0-15,-2 6 0 16,-6 2 0-16,0-2 0 15,0-7 0-15,0-9 0 16,0-8 0-16,0-10 0 16,0-12 0-16,0-12 0 15,0-4-3-15,0 7-5 16,0 11 8-16,0 21 0 16,0 21 0-16,0 12 1 15,0 13-1-15,0 3-1 16,0 1 0-16,0-4-13 15,0-7-13-15,0-10 1 0,0-10 4 16,0-5 4-16,0-4 3 16,-14 8 14-16,-12 7-2 15,-7 16 0-15,1 16 3 16,6 10-1-16,2 3 1 16,-5 1 0-16,-3-3-1 15,-20-3-1-15,-25-7-5 16,-33-5-2-16,-35-5 2 15,-31-2 6-15,-22 4-5 16,-5 5 3-16,15 9-1 16,33 14 0-16,34 12-17 15,35 7-41-15,17 2 8 0,9 0 29 16,-1 11-15-16,-11 8 21 16,-17 9 10-16,-20 13 3 15,-18 17 4-15,-10 25 0 16,-3 25-49-16,-3 33-39 15,-12 15-46-15,-15-3-140 16,-20-35-273-16</inkml:trace>
  <inkml:trace contextRef="#ctx0" brushRef="#br0" timeOffset="45409.87">24773 7742 1430 0,'0'0'132'16,"0"0"-124"-16,0 0-4 15,0 0 63-15,5 98-4 16,-4-44-37-16,-1 9-20 16,0 6-3-16,0 2-2 15,0 0-1-15,0-3-27 16,0-7-32-16,-1-6-26 15,-2-9-86-15,3-8-92 16,-2-9-168-16</inkml:trace>
  <inkml:trace contextRef="#ctx0" brushRef="#br0" timeOffset="45613.91">24378 8173 1466 0,'0'0'114'15,"0"0"-87"-15,103-27 89 16,-55 27-37-16,1 0-69 16,-1 0-8-16,-2 11-2 15,-1 0-6-15,1-2-62 16,2-1-126-16,5-2-90 16,5 2-105-16,2 4-24 15,0 3-24-15</inkml:trace>
  <inkml:trace contextRef="#ctx0" brushRef="#br0" timeOffset="45739.1">25185 8269 141 0,'0'0'183'0,"0"0"-27"0,0 0 35 16,0 0-34-16,0 0-22 16,0 0 28-16,34 69-53 15,-48-43-42-15,1-1-29 16,4 3-31-16,2 2-8 16,4 0-30-16,3-4-130 15,0-8-218-15</inkml:trace>
  <inkml:trace contextRef="#ctx0" brushRef="#br0" timeOffset="45916.64">25085 8047 1099 0,'0'0'0'0,"0"0"-30"16,85 18 15-16,-64 10-12 15,-3 3-158-15,-2 1-332 16</inkml:trace>
  <inkml:trace contextRef="#ctx0" brushRef="#br0" timeOffset="46501.7">25325 8188 1055 0,'0'0'49'0,"0"0"-19"0,0 0 48 15,0 0 3-15,0 0-40 16,0 0-31-16,58-32-10 16,-56 32-3-16,-1 0 1 15,4 2-4-15,5 16-20 16,5 5-14-16,8 7 2 16,2-5 9-16,0-5 18 15,-2-11 11-15,-2-6 1 16,-2-3 22-16,-3 0 49 15,4-14-39-15,-1-6-11 16,-1-1-13-16,1-2-8 16,4 3-1-16,2 6-2 0,2 5-15 15,1 7 14-15,2 2 1 16,0 5 1-16,1 17-8 16,1 6 4-16,-2 3-19 15,-1-3-31-15,-2-2-1 16,-3-8-3-16,-3-12 35 15,-2-6 24-15,2-7 8 16,3-22 22-16,4-8-3 16,-1-6 13-16,6-3-26 15,-3 5 7-15,-5 7-8 16,-2 8-1-16,-10 11-8 16,-7 3-1-16,-6 6 17 15,-2 3-20-15,-20 3-17 0,-8 1 2 16,0 20 8-1,2 13-6-15,7 8-5 0,11 6 0 16,10-1 14-16,0-3-4 16,22-6 0-16,20-8 8 15,13-5 4-15,9-5 10 16,3-8 24-16,-4-2 0 16,-5-3-29-16,-9 0-9 15,-7 3-24-15,0-2-149 16,-6-1-318-16</inkml:trace>
  <inkml:trace contextRef="#ctx0" brushRef="#br0" timeOffset="52579.82">20054 12151 1330 0,'-21'-112'0'0,"-9"-22"-164"16,-1-16-116-1,1-4 259-15,8-3 21 0,8 9 181 16,8 6-14-16,6 9-50 16,0 0-45-16,0-6-32 15,18-6-12-15,8-15-14 16,8-13-10-16,12-17-4 15,9-13-31-15,12-2 11 16,10 10 20-16,6 27 3 16,3 29 27-16,2 28 19 15,2 15 37-15,-1 6-2 16,1-6-9-16,-5-8-31 16,-1-10-31-16,-3-13-13 15,4-3-3-15,-2 9-7 16,-3 17 10-16,-8 22 1 0,-9 23 6 15,-7 16 0-15,-5 9 20 16,1 5-4-16,2 8-3 16,9-1 2-16,12-2 2 15,19-3-3-15,18-7-9 16,10-5-3-16,4-7-9 16,-11 1 3-16,-17 5 2 15,-16 8 23-15,-16 6-1 16,-11 8-24-16,-7 2-3 15,-4 2 0-15,-6 4 0 0,-8 4 0 16,-10 2 0 0,-9 3 0-16,-7-2 0 0,-2 3 0 15,3-3 0-15,5 3 0 16,8 0 0-16,13 0 0 16,7 0 0-16,3 0 0 15,-4 0 0-15,-7 3-3 16,-6 0-32-16,-4-1-1 15,3 0-25-15,6-2-23 16,5 0-38-16,1 0 17 16,-4 1 15-16,-4 8 28 15,-7 3-140-15,-3-2-164 16,-11-7-515-16</inkml:trace>
  <inkml:trace contextRef="#ctx0" brushRef="#br0" timeOffset="52925.79">22588 7340 1264 0,'0'0'185'16,"0"0"-108"-16,0 0-29 16,0 0 77-16,0 0 1 15,0 0-48-15,-48-58-24 16,48 58-24-16,0 0-14 15,8 0-9-15,15 0-7 16,13 6-5-16,9 11 2 0,10 6 1 16,4 2 2-16,-1 5 1 15,0 2 1-15,1 5-1 16,-2 1 1-16,-3 4 6 16,-6-4-5-16,-12-5 12 15,-14-5-4-15,-18 1-7 16,-4 2-4-16,-19 10 0 15,-24 6 0-15,-21 7-15 16,-18 3-52-16,-15 0-170 16,0-5-294-16</inkml:trace>
  <inkml:trace contextRef="#ctx0" brushRef="#br0" timeOffset="53799.79">24514 11998 1383 0,'0'0'190'0,"0"0"-175"16,0 0-13-16,0 0 13 15,-33-76 10-15,3 26-6 16,-4-15-16-16,0-13-3 16,-1-12-2-16,4-16-3 15,4-16 3-15,5-14 2 16,4-17 2-16,0 3-1 15,3 8 2-15,3 22 8 16,6 29 37-16,6 25 26 16,0 24-14-16,12 15-1 15,6 7 2-15,3 5-22 16,-1-1-19-16,-1 1-9 16,-2-3-7-16,-3-4-1 15,-5 4-3-15,-3 4 0 16,-6 6-5-16,0 6-17 0,0 2-56 15,0 0-85-15,0 10-77 16,0 13-30-16,0 9-71 16,0 3-503-16</inkml:trace>
  <inkml:trace contextRef="#ctx0" brushRef="#br0" timeOffset="54095.25">23890 10568 1314 0,'0'0'201'0,"0"0"-160"16,0 0 0-16,44-76 66 16,-25 62 0-16,5 3-60 15,7 3-24-15,9 5-7 16,13 3-5-16,6 0 17 15,4 13-1-15,-2 4-7 16,-4 1-10-16,-8 2-9 16,-4-1-1-16,-5 1-20 15,-6 2-47-15,-4 0-40 16,-3 0-76-16,-5 1-51 16,-2-4-190-16</inkml:trace>
  <inkml:trace contextRef="#ctx0" brushRef="#br0" timeOffset="63048.44">23798 6878 368 0,'0'0'526'0,"0"116"-481"15,-2-36 5-15,-5 9 34 16,-6 6-4-16,-3 5-28 16,-3 3-30-16,2 1-13 15,0 0-6-15,2-7-2 16,9-3-1-16,5-5 0 16,1-6 0-16,0-3 1 15,7-7 0-15,-3-11 5 16,-4-8 103-16,0-6 29 15,0-12-3-15,-11-4-26 16,-2-4-36-16,2-1-13 16,0-4-6-16,2 0-9 0,1 6-22 15,0 3-14-15,2 4-5 16,1 0-2-16,4-2-2 16,1-7 1-16,0-9-4 15,0-5 4-15,0-7-2 16,0-2-2-16,0-3-17 15,0-1-11-15,0 0-62 16,12-4-108-16,6-10-91 16,-3-3-197-16</inkml:trace>
  <inkml:trace contextRef="#ctx0" brushRef="#br0" timeOffset="63393.17">23429 8457 1392 0,'0'0'302'15,"0"0"-220"-15,0 0-77 16,0 0 26-16,0 0 6 16,0 0-32-16,9 28-5 15,8 13-1-15,7 4-15 16,10-1-4-16,3-5 5 15,2-8 15-15,-2-9 3 16,2-11 19-16,-2-7 27 0,1-4-1 16,-1-7-18-16,3-18-18 15,-1-8 6-15,1-4-12 16,-4-2-3-16,1 3-3 16,-3 2-10-16,-4 8-6 15,-7 8-44-15,-2 9-49 16,-7 9-136-16,-1 3-185 15,0 18-693-15</inkml:trace>
  <inkml:trace contextRef="#ctx0" brushRef="#br0" timeOffset="68250.88">23957 7686 616 0,'0'0'2'16,"0"0"-2"-16,0 0 9 15,0 0 87-15,0 0 10 16,87-48-19-16,-65 48-57 15,5 0-14-15,6 0-8 16,1 0-8-16,4 0-1 0,-1 0-21 16,3 0-24-16,-3-4-20 15,5-3 52-15,4-2 14 16,5 2 12-16,9 0 10 16,5 5 30-16,2 2-11 15,4 0-16-15,0 0-18 16,4 0-3-16,-2 0-1 15,0-7 1-15,-3-3 42 16,-6-3-24-16,1 0 7 16,-6 0 0-16,4-1-15 15,1-1-8-15,1-1 4 16,2 2-2-16,-1 2-7 16,-2 6-1-16,-1 1 1 0,3 2-1 15,-4 0 0-15,0 2-3 16,-7 1 3-16,-3 0-1 15,-2 0 1-15,1 0 3 16,3 0 9-16,3 0 9 16,-1 0-7-16,1 0-5 15,-3 0 5-15,-4 0 0 16,-5 4-4-16,-8 2-5 16,-5 1-2-16,-6 2 0 15,0-2-2-15,-2 4 0 16,3-1 0-16,3 3-1 15,2 2 2-15,8 4-2 16,2 2-1-16,3 2 1 16,1-2 4-16,-7-1 13 0,-9-3 3 15,-11-6-5-15,-7 3-10 16,-7 4-5-16,0 8-10 16,-3 10 9-16,-2 9 1 15,0 10-3-15,0 8 3 16,-6 12 0-16,-4 6 0 15,-7 3 2-15,-11-2-2 16,-17 0 0-16,-20 0 17 16,-23 1-1-16,-21 4-2 15,-27 0-10-15,-19-7 0 16,-20-5 1-16,-23-11 0 16,-21-18-1-16,-14-16-4 0,-13-22-2 15,0-8-2-15,-5-37-4 16,10-19-5-16,14-18-4 15,27-14-30-15,42-11 10 16,43-1-32-16,43-6 15 16,32-2 49-16,25-5 5 15,15-6 19-15,2-10 19 16,23-3-25-16,9-3-13 16,14-1-3-16,12 14-35 15,17 20-78-15,19 27-95 16,10 27-139-16</inkml:trace>
  <inkml:trace contextRef="#ctx0" brushRef="#br0" timeOffset="68965.82">26975 7915 1391 0,'0'0'4'15,"0"0"43"-15,0 0-20 0,0 0 49 16,0 0-2 0,0 0-27-16,40-52-35 0,-34 52-12 15,10 12-3-15,10 16 3 16,8 8 2-16,6 2-1 16,5 0 6-16,3-4 4 15,-2-2 19-15,0-9 3 16,2-3-1-16,3-5 7 15,3-10-1-15,1-5-4 16,3 0-4-16,1-15 8 16,6-10-23-16,6-8-6 15,7-3 7-15,1-4-6 16,3-3 2-16,1-4 3 16,7-5-15-16,5 1 0 0,2 1 0 15,1 4 0-15,0 6 0 16,-4 6 0-16,-2 8-13 15,1 6-11-15,-8 7-1 16,-12 5-35-16,-7 8-19 16,-11 0-52-16,-13 20-49 15,-13 11-72-15,-11 7-158 16</inkml:trace>
  <inkml:trace contextRef="#ctx0" brushRef="#br0" timeOffset="69503.36">28037 7863 645 0,'0'0'200'15,"0"0"-127"-15,-106-60-28 16,72 47 8-16,10 4-15 0,13 6-11 16,7 3-3-1,4 0 33-15,0 0 9 0,0 0 1 16,0 0 1-16,0 0-35 15,4 8-25-15,5 13-7 16,6 5 2-16,3 11-1 16,4 9 0-16,8 7 20 15,3 6 25-15,5 3-7 16,1 2 0-16,0-3 0 16,-1-7 3-16,-2-13 8 15,-3-12 20-15,-4-12-12 16,3-7 10-16,1-7-24 15,7-3 34-15,3-8-50 16,5-23-29-16,5-16 0 16,1-17 0-16,13-6 0 0,8-1 0 15,16 1 0-15,22 9 0 16,21 11 0-16,25 10-66 16,21 16-39-16,12 15-17 15,-1 9-121-15,-4 22-103 16,-8 21-195-16</inkml:trace>
  <inkml:trace contextRef="#ctx0" brushRef="#br0" timeOffset="88255">23546 6547 1330 0,'0'0'67'16,"0"0"19"-16,0 0 59 15,0 0-30-15,0 0-67 16,0 0-13-16,0-19 1 0,0 19 10 16,0 4-7-16,0 13-15 15,-4 7 4-15,-3 5-7 16,-2 7-6-16,2 8-3 15,-2 7-12-15,3 7 0 16,3 6 0-16,3 1 0 16,0 1 0-16,0 2 0 15,0 0 0-15,6-2 0 16,-3-2 0-16,-3-5 0 16,0 0 0-16,-4-1 0 15,-9 1 0-15,1 2 0 16,2 4 0-16,3 1 0 15,7 0 0-15,0-4 0 0,0-4 0 16,7-8 0-16,3-8 0 16,-4-7 0-16,-1-2 0 15,0-2 0-15,-2-2 0 16,1 6 0-16,2 1 0 16,4 5 0-16,2 5-6 15,5 1-9-15,-1-2 7 16,-1-4 6-16,-1-9-1 15,-4-10 3-15,-6-5-2 16,-1-2-6-16,-1 4-5 16,-2 3-8-16,3 8 14 15,0 2 6-15,1 4 0 0,2-2-2 16,2-4 3 0,-4-5 4-16,1-5-3 0,-2-8 0 15,-2-2-1-15,2-1 0 16,0 3 1-16,0 3-1 15,3 2 0-15,-3-3 0 16,1-4 0-16,-1-3 0 16,0-4 0-16,-1-3-1 15,-2-1-28-15,0-23-25 16,0-5 43-16,0-9 9 16,0-1-9-16,-5-3-21 15,-1-5-19-15,0-7-37 16,-1-12 14-16,3-13 33 0,-2-7 29 15,-5-7 10 1,-5 3 2-16,-6 6 2 0,-3 9 0 16,2 10 8-16,3 16-5 15,7 11 9-15,3 13 15 16,5 11 42-16,2 7 31 16,3 5-31-16,-1 2-20 15,-3 0-14-15,1 0-20 16,-4 2-16-16,-5 9 1 15,0 7 1-15,-1 3 0 16,2 5 1-16,2 9-2 16,2 8-2-16,7 12 5 15,0 11-4-15,19 9 4 16,8 9-5-16,5 5 2 0,2 0-4 16,-3-5 3-16,-2-9-1 15,-7-14 0-15,-6-11 0 16,-4-13 1-16,-4-12-2 15,-5-10 1-15,0-7-1 16,-2-5-2-16,1-3-12 16,1 0-13-16,4-17-3 15,3-17 21-15,8-13-12 16,6-13-27-16,6-8-89 16,10-5-75-16,7 3-255 15</inkml:trace>
  <inkml:trace contextRef="#ctx0" brushRef="#br0" timeOffset="89112.82">27810 6254 1360 0,'0'0'40'15,"0"0"-36"-15,0 0-4 16,0 0 51-16,0 0 31 16,0 0-7-16,0-10-4 15,5 44-1-15,3 29 5 16,6 30-11-16,11 32-20 15,10 26-4-15,2 25-17 16,-1 22-2-16,-9 12-8 16,-13 4-4-16,-14-7-8 0,0-16 0 15,-16-12-1 1,-3-19 0-16,-2-20-4 0,6-26-12 16,5-29-5-16,5-32 5 15,5-24-1-15,0-22 8 16,0-20-5-16,0-51-48 15,0-53 49-15,0-55-20 16,0-34-4-16,0-10-39 16,-12 14 49-16,-4 30 27 15,4 32 3-15,7 31 3 16,5 22 15-16,5 22 18 16,8 17-1-16,3 14 8 15,-7 17-8-15,-2 9-1 16,-3 8 5-16,-1 42-32 15,7 56-9-15,5 51-1 0,9 40 2 16,1 12 1-16,-3-13-3 16,-9-18-1-16,-13-17 0 15,0-24-1-15,-8-24-12 16,-5-29-79-16,4-26-56 16,4-26-93-16,5-24-147 15,6-10-326-15</inkml:trace>
  <inkml:trace contextRef="#ctx0" brushRef="#br0" timeOffset="90179.83">21708 5003 1495 0,'0'0'159'15,"0"0"-70"-15,0 0 20 0,22-81 6 16,5 41-57-16,8-1-36 16,10 0-22-16,16 7 0 15,24 11 0-15,23 12 0 16,25 11 0-16,22 17 0 15,11 27 0-15,-4 16 0 16,-15 6 0-16,-31 3 0 16,-27 2 0-16,-23 8 0 15,-16 8 0-15,-6 6 0 16,-7 8 0-16,-2-2 0 16,-1-5 0-16,-1-11 0 15,-3-16 0-15,-5-21 0 16,-7-18-21-16,-3-19-44 0,0-9-20 15,-2-36-20 1,5-26-161-16,-3-19-23 0,-2-14-76 16,-4 2-285-16</inkml:trace>
  <inkml:trace contextRef="#ctx0" brushRef="#br0" timeOffset="90555.85">23443 5013 1164 0,'0'0'123'0,"0"0"25"16,0 0 45-16,0 0 0 16,0 0-43-16,0 0-74 0,-11-10-76 15,11 10 0-15,0 0 0 16,0 0 0-16,5 14 0 16,5 11 0-16,8 11 0 15,4 15 0-15,5 13 0 16,3 10 0-16,1 8 0 15,1 5 0-15,-2-6 0 16,-6 2 0-16,-3-6 0 16,-7-4 0-16,-6-5 0 15,-8-9 0-15,0-11 0 16,0-9 0-16,-16-11 0 16,-7-11 0-16,-5-6 0 15,-9-10 0-15,-11-1 0 16,-12-5 0-16,-17-19 0 15,-13-1 0-15,-4-5-12 0,5 1-228 16,14 4-261-16</inkml:trace>
  <inkml:trace contextRef="#ctx0" brushRef="#br0" timeOffset="91196.43">20586 5355 1954 0,'0'0'93'0,"0"0"-93"16,0 0 0-16,0 0 0 16,0 0 0-16,0 0 0 15,33 66 0-15,-12-13 0 16,0 5 0-16,0 8 0 16,1 2-16-16,2-5-19 15,-3-6-8-15,-5-8-14 16,-3-15-15-16,-5-12-1 15,-5-13 3-15,-1-9 37 16,-2-8 33-16,0-25 30 0,0-21-5 16,0-18 37-16,0-15-7 15,20-12-15-15,10-12-13 16,8-5 0-16,1 4-4 16,-2 11 3-16,0 16-2 15,-6 14 10-15,-3 16-18 16,-3 14-15-16,-6 14 8 15,-5 13-9-15,-7 10 0 16,-4 4 0-16,0 14 0 16,6 23 0-16,6 18 0 15,3 15 0-15,1 11 0 16,-2 5 0-16,-3 2 0 0,-3-7 0 16,-8-13 0-16,-3-16 0 15,0-13 0-15,-9-20 0 16,-15-13-21-16,-6-6-18 15,-9-15-23-15,-4-15-50 16,3-7-71-16,10-1-24 16,18-2-73-16,12 4-174 15</inkml:trace>
  <inkml:trace contextRef="#ctx0" brushRef="#br0" timeOffset="91422.93">21489 5240 1153 0,'0'0'248'0,"0"0"-191"0,0 0-2 15,0 0 75-15,0 0 24 16,0 0-93-16,-2 60-40 16,-2-5 31-16,4 13-26 15,0 9-19-15,9 9-5 16,10 6-2-16,4 2-15 15,4 0-1-15,2-9-62 16,1-8-93-16,-2-23-93 16,-7-20-259-16</inkml:trace>
  <inkml:trace contextRef="#ctx0" brushRef="#br0" timeOffset="92704.51">26419 7077 415 0,'80'40'0'16,"2"4"0"-16,2-1 0 15,2 2-2-15,1 0-7 16,-5 0 9-16,-8-1 6 16,-5 2 38-16,-8 3 8 15,-10 4-52-15,-10 2-11 16,-9 4-113-16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20:35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13146 5532 1095 0,'0'0'433'0,"0"0"-376"16,0 0 116-1,0 0 1-15,0 0-101 16,0 0-49-16,0 0-6 16,11 10-18-16,1-7 0 0,1-1 0 15,8 1 0-15,3 1 0 16,6 1 0-16,4 3 0 15,5-1 0-15,4 1 0 16,0 1 0-16,2-4 0 16,3 1 0-16,-1-5 0 15,-3 0 0-15,-4-1 0 16,-1 0 0-16,0 0 0 16,3 0 0-16,7 0 0 15,3-2 0-15,0-5 0 16,2 1 0-16,-2-1 0 15,0 1 0-15,-4 1 0 16,-5 4 0-16,-4-1 0 16,-5 2 0-16,4 0 0 0,-1 0 0 15,1 0 0-15,-2 0 0 16,0 3 0-16,-1 0 0 16,-1-1 0-16,-1-2 0 15,0 0 0-15,2 0 0 16,1 0 0-16,1-2 0 15,2-7 0-15,9 1 0 16,4-1 0-16,3 1 0 16,-1 0 0-16,-3 4 0 15,-8 1 0-15,-2-1 0 16,-2 1 0-16,-3 1 0 0,0-1 0 16,-3 1 0-16,4 2 0 15,-1 0 0-15,3 0 0 16,-2 0 0-16,-2 0 0 15,-4 3 0-15,-6 4 0 16,-9-3 0-16,-7-1 0 16,-7-3 0-16,-2 0 0 15,0 0 0-15,0 0 0 16,-17 0 0-16,-7 0-204 16,1 0-307-16</inkml:trace>
  <inkml:trace contextRef="#ctx0" brushRef="#br0" timeOffset="1734.07">13275 5567 1095 0,'0'0'121'16,"0"0"-39"-16,0 0 77 0,0 0-59 15,-47-73-39 1,24 41 42-16,-3-4-9 15,3 2-22-15,3-2-8 0,4 0-12 16,5 0-14 0,2-2-32-16,2 0-6 0,-1-2 0 15,2 3 0-15,-1-4 0 16,1 1 0-16,3-2 0 16,3 1 0-16,0 4 0 15,0-2 0-15,3 5 0 16,7 4 0-16,1 5 0 15,-4 1 0-15,2 3 0 16,-3 1 0-16,-3 1 0 16,3 3 0-16,-3 2 0 15,3 0 0-15,1 3 0 0,-1 0 0 16,0 1 0 0,2 1 0-16,-1 0 0 0,-1 1 0 15,2 2 0-15,-1 0 0 16,6 1 0-16,4-1 0 15,5 3 0-15,7-1 0 16,7-2 0-16,1-1 0 16,9 1 0-16,-1 1 0 15,2 0 0-15,0 1 0 16,4 1 0-16,-1-4 0 16,1 3 0-16,3-1 0 15,2-1 0-15,7 1 0 16,4-3 0-16,8 2 0 15,4 0 0-15,4-2 0 16,-1-1 0-16,-4-2 0 0,-5 2 0 16,-4-3 0-16,-8-1 0 15,-3-1 0-15,-9 1 0 16,-7 4 0-16,-5 4 0 16,-2 5 0-16,0 0 0 15,5 0 0-15,4 0 0 16,3 5 0-16,0-1 0 15,-4-1 0-15,-4-1 0 16,-6 1 0-16,-2-3 0 16,-1 0 0-16,3 3 0 15,1-2 0-15,0 2 0 16,-7 1 0-16,-3 0 0 0,-3 0 0 16,-3 3 0-16,0 0 0 15,-1 1 0-15,1 0 0 16,-1-3 0-16,-4 2 0 15,2-4 0-15,-3 3 0 16,-1-1 0-16,-1 1 0 16,-3 2 0-16,2 0 0 15,3 2 0-15,0 2 0 16,3 2 0-16,0-1 0 16,1 4 0-16,-2-1 0 15,-5 6 0-15,4 2 0 16,-5 2 0-16,-2 6 0 15,4 2 0-15,-1 1 0 0,0 6 0 16,1 6 0 0,-4 0 0-16,-6 6 0 0,0-1 0 15,-3 0 0-15,-16 2 0 16,0 2 0-16,2 2 0 16,4 1 0-16,4 2 0 15,6-3 0-15,3-3 0 16,0-6 0-16,6-6 0 15,7-9 0-15,-1-7 0 16,-7-10 0-16,-5-3 0 16,0 0 0-16,-12 0-44 15,-9-3-288-15,6-3-398 0</inkml:trace>
  <inkml:trace contextRef="#ctx0" brushRef="#br0" timeOffset="2400.9">15033 4252 1425 0,'0'0'344'16,"0"0"-338"-16,0 0 136 0,0 0-12 16,0 0-130-16,0 0 0 15,38-11 0-15,-30 11 0 16,0 0 0-16,-2 0 0 15,6 3 0-15,1 15 0 16,8 5 0-16,4 5 0 16,5 1 0-16,7 2 0 15,4-6 0-15,3-3 0 16,-5-10 0-16,-6-8 0 16,-5-4 0-16,-2-5 0 15,1-26 0-15,2-13 0 16,4-21 0-16,5-21 0 15,7-17 0-15,5-12 0 16,2-12 0-16,-2 6 0 16,-4 10 0-16,-9 14 0 0,-2 22 0 15,-6 20 0-15,-3 18 0 16,-6 14 0-16,-9 10 0 16,-5 12 0-16,-3 1 0 15,3 37 0-15,3 15-217 16,13 12-585-16</inkml:trace>
  <inkml:trace contextRef="#ctx0" brushRef="#br0" timeOffset="2868.05">15305 4020 446 0,'0'0'1287'0,"0"0"-1259"16,0 0 140-16,0 0-50 15,0 0-118-15,0 0 0 16,-2-29 0-16,5 27 0 16,-1 2 0-16,1 0 0 15,-2 0 0-15,5 0 0 16,3 6 0-16,12 9 0 15,13 10 0-15,16 11 0 16,14 7 0-16,10 6 0 0,10 0 0 16,-2-3 0-16,-5-5 0 15,-13-7 0-15,-18-11 0 16,-20-9 0-16,-11-10 0 16,-6-4 0-16,3-19 0 15,9-35 0-15,7-29 0 16,5-21 0-16,-2-14 0 15,1-6 0-15,-4 1 0 16,0 12 0-16,1 18 0 16,-1 24 0-16,2 26 0 15,0 18 0-15,4 20 0 16,13 5 0-16,13 9-564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27:27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15264 2009 1366 0,'0'0'211'0,"0"0"-79"16,0 0-7-16,0 0 6 16,0 0-49-16,0 0-82 15,0 0 0-15,-4 59 0 0,4-51 0 16,0 1 0-16,0 4 0 15,6 5 0 1,11 6 0-16,8 6 0 0,2 7 0 16,4 3 0-16,0 6 0 15,-2-3 0-15,-3-3 0 16,-2-7 0-16,-6-8 0 16,-1-9 0-16,0-7 0 15,3-9 0-15,11-1 0 16,17-36 0-16,17-24 0 15,17-30 0-15,-2-19 0 16,-7-5 0-16,-15 8 0 16,-13 12 0-16,-5 16 0 0,5 12 0 15,0 8 0 1,4 11 0-16,-3 10 0 0,-4 5 0 16,-5 7 0-16,-7 4 0 15,-6 5 0-15,-4 3 0 16,-2 6 0-16,0 6 0 15,0 2-149-15,11 0-257 16,5 13-731-16</inkml:trace>
  <inkml:trace contextRef="#ctx0" brushRef="#br0" timeOffset="9830.06">3147 3700 607 0,'0'0'193'16,"0"0"-189"-16,0 0 2 16,0 0 67-16,0 0-8 15,0 0-34-15,0 0 8 16,0 0-25-16,-21 37-1 16,21-33 33-16,0-2 33 15,0 1 10-15,0-3-17 16,0 1 11-16,0-1-10 0,0 0-18 15,0 0 8 1,0 0-17-16,0 0-16 0,0 0-23 16,0 2-1-16,0 3-5 15,0 1-1-15,0 8 0 16,3 0 3-16,3 3-2 16,3 2 0-16,-2 0 0 15,4 5-1-15,2 1 2 16,2 3 0-16,6 0 8 15,6 0 9-15,-3-4 13 16,6-6 2-16,-5-8 1 16,2-7 16-16,4-3 16 0,8-6-34 15,16-15-26 1,15-7-7-16,12-2-27 0,18 1-45 16,17 7-44-16,23 7-81 15,12 10-2-15,16 5-100 16,1 5-90-16</inkml:trace>
  <inkml:trace contextRef="#ctx0" brushRef="#br0" timeOffset="13148.12">2877 5596 1102 0,'0'0'74'0,"0"0"-9"15,0 0 57-15,0 0 36 16,0 0-23-16,0 0-45 0,81 16-46 15,-22-13 1 1,14-3-15-16,15 0-30 0,14 0-1 16,17-3-162-16,15-20-387 15</inkml:trace>
  <inkml:trace contextRef="#ctx0" brushRef="#br0" timeOffset="16175.23">17180 11078 1283 0,'0'0'270'15,"0"0"-177"-15,0 0-13 16,45-75 39-16,-17 50-39 16,10-1-39-16,6 2-19 15,6-1-7-15,3 4-6 16,-1 2-1-16,-5 0-2 16,-2 2-4-16,0 0 1 0,3-3-1 15,9 1 0-15,5-1 1 16,11 1-3-16,2 5 2 15,5-1 2-15,1 4-1 16,2 1-3-16,-4 2 0 16,-7 5 0-16,-6 1 0 15,-3 2 0-15,-4 0-3 16,2 10 3-16,-1 9-1 16,-3 4 1-16,-7 3-4 15,-5 5 4-15,-5 4 0 16,-7 7 0-16,-5 6 0 15,-8 4 0-15,-10 10-1 16,-10 5 1-16,0 12-2 16,-25 8 1-16,-23 5-1 0,-22 1 2 15,-27-5-2-15,-24-13 2 16,-25-16-12-16,-18-27-6 16,-8-25-16-16,0-14-3 15,13-31-6-15,16-15 7 16,22-5 22-16,20 1 12 15,16-4 2-15,12-5 7 16,6-5 2-16,8-5 1 16,4-6-5-16,6 6 0 15,10 9-5-15,12 13-5 16,18 15-22-16,9 11-105 16,44 9-111-16,26 7-250 15</inkml:trace>
  <inkml:trace contextRef="#ctx0" brushRef="#br0" timeOffset="20057.14">19808 12198 682 0,'0'0'729'0,"0"0"-612"15,0 0-33-15,0 0 25 16,0 0-44-16,0 0-30 0,86 29-16 16,-63-12-11-1,0 1-7-15,6 0-1 0,-4-2 2 16,2-7-1-16,-1-9 6 15,3 0 32-15,8-12-1 16,7-15-10-16,5-6-17 16,3-10-11-16,8-12-10 15,10-9-37-15,11-17-46 16,14-15-87-16,22-10-96 16,16-3-161-16</inkml:trace>
  <inkml:trace contextRef="#ctx0" brushRef="#br0" timeOffset="27353.79">20464 16029 1271 0,'0'0'67'0,"0"0"-58"16,0 0 77-16,0 0 6 16,0 0-58-16,0 0-12 15,0 0 38-15,21-7 14 0,-6 5-19 16,7 2-23-16,8 0-15 15,6 0-10-15,12 0 2 16,7 0 5-16,7 0-3 16,7 0 5-16,6 0 19 15,10 0 1-15,13 3-13 16,13 1-10-16,9 1-11 16,-2 0 0-16,-8-1 0 15,-13 0-2-15,-12 4-4 16,-7 1-31-16,-1 7-56 15,3 7-138-15,0 0-224 16,-5 1-669-16</inkml:trace>
  <inkml:trace contextRef="#ctx0" brushRef="#br0" timeOffset="33611.15">7605 12300 1284 0,'0'0'187'0,"0"0"-182"16,0 0-5-16,0 0 81 16,0 0-9-16,0 0-40 15,0 0-7-15,0 0 5 16,54-12 6-16,-42 12 6 16,0 0-12-16,2 0-15 15,5 0-10-15,4 0 7 0,6-2-1 16,5 2-3-16,2 0-4 15,7 0 8-15,-4 0-1 16,0 0 6-16,-5 0 5 16,-4 0-1-16,-3 0-5 15,-5 2-1-15,3-1-8 16,-1 1-3-16,7 0-1 16,2-2-2-16,3 3 2 15,3-3-3-15,0 1 4 16,5 1-2-16,-3-2-1 15,-2 3-1-15,1 0 0 16,-3 2 1-16,-1 0-1 0,3 0 0 16,2 1 0-16,-3-2 0 15,1 1 3-15,-1-3-1 16,-2-2 5-16,0 0 3 16,-2 0-7-16,-1 0 0 15,-3 0-3-15,3 0 0 16,-3 0 0-16,-4 0 0 15,1 0 0-15,-3 0 0 16,6 0 0-16,-2 0 0 16,5 2 0-16,1 1 0 15,4 1 0-15,1-2 0 16,4 0 0-16,-3-1 0 16,-1-1 0-16,-2 3 0 0,-4-2 0 15,-2 0 0 1,2 2 0-16,0 1 0 0,3-1 0 15,-2-3 0-15,2 2 0 16,5-1 0-16,0 1 0 16,2-2 0-16,-1 1 0 15,-3-1 0-15,1 0 0 16,-6 0 0-16,5 0 0 16,0 0 0-16,13 1 0 15,6 1 0-15,9-2 0 16,5 0 0-16,2 0 0 15,-2 0 0-15,-1 0 0 0,-3-2-3 16,-3 0 3 0,-2-1 3-16,0 3-3 0,2 0 0 15,0 0-3-15,-3 0 0 16,5 0 1-16,-4 1 2 16,-1 1-1-16,-2-2 1 15,-2 0-3-15,-5 0 3 16,-4-5 3-16,-3 0-3 15,-3-1 1-15,2 4-1 16,1-1 1-16,5 3-1 16,0 0 0-16,-2 0 2 15,-4 0-2-15,-5 0 0 16,-6 0 0-16,-6 0 2 0,-9 0-2 16,-6 0 3-1,-7 0-3-15,-2 0 0 0,1 0 0 16,-2 0 0-16,2 0 0 15,-5 0 0-15,0 0 0 16,0 0 0-16,0 0 0 16,0 0-15-16,0 0-25 15,-14 0-8-15,-1 0-15 16,-3 0-22-16,7 0-50 16,7 0-13-16,4 0 1 15,0 0-10-15,0 0 18 16,4 0 0-16,4-2 63 15,-2-7-47-15,6-8-327 16</inkml:trace>
  <inkml:trace contextRef="#ctx0" brushRef="#br0" timeOffset="35463.69">4400 13065 951 0,'0'0'610'15,"0"0"-574"-15,100-25-35 0,-56 19 13 16,7-2 65-16,16 4-38 16,11-4-20-16,16 1-2 15,10 0 6-15,4 0 17 16,0 1 24-16,0 2-20 15,1-1-16-15,7-2-10 16,-4 0 3-16,0-3 0 16,-5 1-23-16,-8 0 0 15,-2-2 0-15,-3 3 0 16,-6-1 0-16,-11-1 0 16,-10 3 0-16,-16 0 0 15,-15 1 0-15,-15 3 0 16,-8-1 0-16,-8 2 0 0,-4 2 0 15,-1 0 0 1,0 0 0-16,0 0 0 0,0 0 0 16,0 0 0-16,0 0 0 15,0 0 0-15,0 2 0 16,0 1 0-16,-1-2 0 16,1-1 0-16,0 0 0 15,0 0 0-15,0-9-25 16,0-7-340-16,10-4-546 15</inkml:trace>
  <inkml:trace contextRef="#ctx0" brushRef="#br0" timeOffset="37576.81">8564 12986 879 0,'0'0'444'0,"0"0"-432"16,0 0-5-16,0 0 96 15,0 0-29-15,106 14-54 16,-73-5-17-16,6-2-3 16,4 0 7-16,8-4 5 15,4 0 15-15,3-1-3 16,2 0 8-16,-1-2 5 15,-1 0-2-15,-2 1-5 16,8 1-13-16,4-2-1 16,7 1-2-16,7 1 5 0,8-2-4 15,4 1-12 1,4 0-3-16,5-1-2 0,-5 2 2 16,-5-2 3-16,-11 0 1 15,-12 0 3-15,-1 0 2 16,-5-7-1-16,3-3-1 15,1 3-4-15,6 0-1 16,8 1-2-16,1 0 2 16,5-2-2-16,-7 2 0 15,-5 0-2-15,-3 1 2 16,0 1 0-16,2-2-1 16,-1 4-1-16,2-2 2 15,-4 4 0-15,4 0 1 16,-6 0 1-16,-1 0-2 0,-1 0 3 15,-2 0-2-15,-2 0-1 16,0 0 0-16,-3-5 6 16,-4-1-6-16,-5 2-1 15,-6-1-2-15,-3 0 3 16,1 2-3-16,-2 2 2 16,5-1 1-16,1 1-2 15,0-1 2-15,-1-1 0 16,0-2-2-16,-4-1 3 15,-4 3-1-15,-5 0 0 16,-7 3 2-16,0 0-1 16,-5 0-1-16,-4 0 0 15,1 0-1-15,-3 0-1 0,-2 0 2 16,1 0-1-16,0 0 1 16,-1 0 0-16,2 0 0 15,2 0 0-15,1 0 1 16,-1 3-1-16,-4-3 0 15,-4 2 1-15,-1-1-2 16,-5-1 2-16,-1 0-2 16,0 0 2-16,2 2-2 15,3-1 1-15,8 3-1 16,3 3 0-16,4 1 1 16,0 0 0-16,0 2-4 15,-7-2 3-15,-4-2 0 16,-7-2-1-16,-5-4-2 0,0 0 3 15,0 0-1-15,0 0-2 16,0 0-1-16,0 0 0 16,-2 0-1-16,-4 0-18 15,-1 0-8-15,-1 0 21 16,4 0 3-16,-1 2-14 16,-1-2-38-16,2 0-18 15,-8 0-1-15,-3-7-209 16,-3-20-396-16</inkml:trace>
  <inkml:trace contextRef="#ctx0" brushRef="#br0" timeOffset="40450.76">4188 12989 1089 0,'0'0'98'0,"-30"-86"-75"15,11 33-2-15,4-8 33 16,2 1-14-16,8 5-22 0,5 7 0 15,5 8-1 1,20 1 12-16,15 3 5 0,9 0-16 16,11 0-10-16,9 2 0 15,5 0 1-15,1 0-6 16,-5 0 2-16,-8 0 15 16,-2 3 2-16,1 3-14 15,5 5 0-15,4 1-7 16,6 5-1-16,0 1 0 15,3 2 0-15,-1 5 4 16,5 0-2-16,-5 5 0 16,-5 4 2-16,0 0-2 15,-3 4-2-15,6 13 1 16,-3 4-1-16,-4 6 0 16,-8 6-2-16,2 10-1 0,-5 7 1 15,0 7 1-15,-3 4 0 16,-5 5-2-16,-6-3 1 15,-11 9 0-15,-11 8 0 16,-20 2-1-16,-9 5 2 16,-37-1-2-16,-23-5 3 15,-18-6-7-15,-22-9-14 16,-20-12-12-16,-15-15-13 16,-22-16-16-16,-10-19-27 15,0-4-27-15,9-29-111 16,23-10-353-16</inkml:trace>
  <inkml:trace contextRef="#ctx0" brushRef="#br0" timeOffset="51695.03">21633 15294 53 0,'0'0'1225'0,"0"0"-1130"16,0 0-60-16,0 0 49 15,0 0 21-15,0 0-18 16,0 0-38-16,5-32-10 16,-5 29 1-16,0 3 23 0,0 0-20 15,0 0 18 1,9 0-21-16,7 9-21 0,2 6-15 16,5 4 1-16,-4-3-5 15,-4-2 0-15,-2-4 0 16,-4-2 0-16,-3-3 0 15,-1-2 0-15,-1-2 0 16,-1-1 0-16,4 0 0 16,4-1 0-16,7-17 0 15,6-11 0-15,4-19 0 16,9-11 0-16,5-13-13 16,9-9-21-16,14 1-126 15,20 5-142-15,20 15-307 16</inkml:trace>
  <inkml:trace contextRef="#ctx0" brushRef="#br0" timeOffset="59563.78">20093 14001 1312 0,'0'0'89'0,"0"0"-42"16,0 0 34-16,0 0 55 16,0 0-67-16,0 0-30 15,0 0 3-15,0 0 0 0,3-1-4 16,13 1-26-16,2 0-2 15,4 0-2-15,4 0 9 16,3 0 0-16,6 0-5 16,7 0-5-16,5 1 2 15,8 2 7-15,2 1-6 16,2-1-1-16,0 0-1 16,-1-1 0-16,-1 0 1 15,3-2-9-15,-4 1 0 16,2-1 0-16,-1 0 0 15,-4 0 0-15,2 0 0 16,1 0 0-16,-1-5 0 0,-1 0 0 16,-3 0 0-16,-4 2 0 15,-2 2 0-15,-2-1 0 16,-1 1 0-16,-2-1 0 16,1 2 0-16,1 0 0 15,1 0 0-15,5-1 0 16,4 1 0-16,1-3 0 15,1 3 0-15,-3 0 0 16,-2 0 0-16,-4 0 0 16,-1 0 0-16,0 0 0 15,0 0 0-15,3 0 0 16,0 0 0-16,1 0 0 16,5 0 0-16,2 0 0 15,-2 0 0-15,-2 0 0 0,-6 1 0 16,-11 1 0-16,-12-2 0 15,-8 0 0-15,-6 0 0 16,-5 0 0-16,1 0 0 16,-1 1 0-16,4 1 0 15,5 2 0-15,3 4 0 16,-3 2 0-16,0 1 0 16,-12-2 0-16,0-9-441 15</inkml:trace>
  <inkml:trace contextRef="#ctx0" brushRef="#br0" timeOffset="65762.56">4806 14576 1224 0,'0'0'122'0,"0"0"-122"15,0 0-26-15,0 0 26 16,0 0 57-16,0 0 6 0,0 0-39 16,0 0-8-16,74 25-3 15,-68-22 23-15,6 0 25 16,7-2-5-16,14 2-11 15,12-2-17-15,10-1-7 16,15 0-6-16,14 0-4 16,11-4 13-16,13-8-1 15,11 3 9-15,8-2 2 16,8-2 16-16,4 4-7 16,3-2-18-16,2 2-3 15,4 4-11-15,-3 2 6 16,3 0-17-16,7 2 0 15,-3-1 0-15,2-2 0 0,-10 0 0 16,-10-1 0 0,-2-2 0-16,-1-3 0 0,1-1 0 15,-5 2 0-15,-4 3 0 16,-11 3 0-16,-8 3 0 16,-15 0 0-16,-12 0 0 15,-9 0 0-15,-4 0 0 16,-6 5 0-16,-10-3 0 15,-8-1 0-15,-5-1 0 16,-4 0 0-16,3 0 0 16,4 1 0-16,1 4 0 15,8 3 0-15,5 4 0 0,1 2 0 16,-1 0 0 0,-8-1 0-16,-12-4 0 0,-13-1 0 15,-7-6 0-15,-9 0 0 16,-1-1 0-16,-2-1 0 15,0 0-20-15,0 0-50 16,0 0-38-16,0 5-84 16,-9 2-21-16,0-2-149 15,0 1-565-15</inkml:trace>
  <inkml:trace contextRef="#ctx0" brushRef="#br0" timeOffset="67371.96">12201 13472 1444 0,'0'0'8'16,"0"0"-3"-16,0 0 34 15,0 0 43-15,56 73-60 16,-47-33-14-16,-1 1-3 16,2 3-1-16,2 2 19 15,-1 9 29-15,-1 13-21 0,-4 17-10 16,-1 5-10 0,-5 8-3-16,0 2-6 0,-16-5 0 15,-9-6-2-15,-5-16 0 16,0-13 0-16,4-14 4 15,5-12-1-15,4-10-1 16,7-7 0-16,3-5 7 16,4-2 5-16,1-6 1 15,-1-1-6-15,3-3 0 16,0 0 1-16,0-3 0 16,0-21-7-16,11-15-3 15,11-17-38-15,9-11-77 16,2-7-48-16,1-7-40 0,1-1-101 15,-4 0-194 1</inkml:trace>
  <inkml:trace contextRef="#ctx0" brushRef="#br0" timeOffset="67610.92">12414 13470 606 0,'0'0'65'16,"0"0"37"-16,0 0 60 15,6-71 41-15,-4 69-76 16,1 2-40-16,1 8-38 16,5 25 4-16,4 20 24 0,4 21 14 15,2 19-11-15,4 20-4 16,0 12-12-16,3 9-30 16,-4 2-27-1,-1-6-6-15,-6-10 3 0,-9-11-4 16,-6-13-23-16,0-12-64 15,-15-15-106-15,-2-16-166 16,7-16-578-16</inkml:trace>
  <inkml:trace contextRef="#ctx0" brushRef="#br0" timeOffset="76754.55">19572 1105 950 0,'0'0'249'0,"0"0"-81"16,0 0 18-16,0 0-62 15,0 0-31-15,0 0-51 16,0 0-2-16,0 0-21 16,0 113 29-16,-5-16-11 15,5 36-19-15,0 26-12 16,0 28 1-16,0 17-5 15,0 5-1-15,0 4 0 16,3-6 0-16,5-4-2 16,3-10 1-16,0-16-12 0,0-7 0 15,-7-17 0-15,-2-13 7 16,-2-20 5-16,0-21 0 16,0-22 0-16,0-24 4 15,0-20-3-15,0-16 1 16,2-12-2-16,-2-5-2 15,0-12-27-15,-2-18-61 16,-7-20-90-16,7-9-92 16,2-9-255-16</inkml:trace>
  <inkml:trace contextRef="#ctx0" brushRef="#br0" timeOffset="78323.77">19487 1305 843 0,'0'0'82'0,"0"0"-55"16,0 0 104-16,0 0 20 15,0 0-37-15,0 0-56 16,31-9-2-16,-17 6-3 15,8-4-28-15,13 2-3 16,18 1-2-16,16 3-4 16,24 1 18-16,18 0 3 0,19 0-19 15,19-2 12-15,13-5-10 16,12 0-2-16,9-4-4 16,-1 2 1-16,0 2-7 15,-12 1-7-15,-12 3-1 16,-13 2 1-16,-24 1 1 15,-29 0 3-15,-34 0 7 16,-28 0-2-16,-21 0-3 16,-7-2-7-16,-2 2-8 15,0 0 0-15,0 0-11 16,0 0 13-16,-5 10 5 16,1-1 1-16,-1 0-1 15,1-1 2-15,-2 2 1 0,0 2-1 16,0 5 0-1,-3 6 0-15,-1 14 6 0,-2 19 6 16,-2 24 0-16,-2 19 4 16,-5 22 1-16,3 17-4 15,-1 9-7-15,-2 8 1 16,4 7-5-16,-2 12 8 16,4 5-7-16,-1 7-1 15,0 1-2-15,3-6 0 16,1-4 0-16,1-9 1 15,6-10-2-15,5-16-1 16,0-9 1-16,2-19 0 0,12-15 2 16,1-12 1-1,0-11 2-15,-1-12-3 0,-3-11 15 16,-3-10 0-16,-4-6-2 16,-1-6-1-16,1-6-5 15,2-1 2-15,1-5 6 16,-1 1 3-16,0-6-20 15,-2-3 0-15,-2-6 0 16,-1-1 0-16,-1-2 0 16,0-2 0-16,0 0 0 15,0 0 0-15,-4 0 0 16,-21 0 0-16,-19 0 0 16,-19-3 0-16,-18-8 0 15,-18 1 0-15,-16 0 0 16,-16 2 0-16,-14 1 0 0,-7-3 0 15,-2 2 0-15,7-1 0 16,17 1 0-16,15 5 0 16,21 1 0-16,15 2 0 15,17 0 0-15,9 0 0 16,6 0 0-16,5 2 0 16,3 0 0-16,6 2 0 15,2-2 0-15,4 1 0 16,4 0 0-16,3-2 0 15,4 3 0-15,3-4 0 16,6 1 0-16,1 1 0 16,2-1 0-16,1-1 0 0,-5 0 0 15,0 0 0 1,-5 0 0-16,-2 0 0 0,-2 0 0 16,-3 0 0-16,-2-6 0 15,-4 0 0-15,1-2 0 16,-2 2 0-16,-1-1 0 15,1 1 0-15,3 0 0 16,5 1 0-16,7-2 0 16,4-3 0-16,8-7 0 15,0-9 0-15,0-20 0 16,11-20 0-16,8-23 0 16,8-28 0-16,0-27 0 15,-2-24 0-15,-9 0-42 0,-10 8-391 16</inkml:trace>
  <inkml:trace contextRef="#ctx0" brushRef="#br0" timeOffset="81707.64">19505 2434 384 0,'0'0'701'0,"0"0"-637"16,0 0-25-16,0 0 62 0,0 0-23 15,0 0-61-15,0 0-1 16,0 0 19-16,0 0 1 16,-3 0 9-16,3 0 13 15,0 0-11-15,0 0 11 16,0 0 13-16,0 0-17 16,0 0-20-16,0 0 0 15,0 0 4-15,0 0-9 16,0 0-2-16,4 0-8 15,5 0-4-15,5 0-7 16,8 0 7-16,10 3-7 16,8 2 8-16,9 4-16 15,6 1 0-15,3 0 0 16,3 0 0-16,2-2 0 0,1 1 0 16,-1 1 0-16,-2-3 0 15,0 4 0-15,4-2 0 16,6 1 0-16,5 1 0 15,3 1 0-15,-3-4 0 16,-1 1 0-16,-5-2 0 16,-3-1 0-16,0 1 0 15,0-2 0-15,-6-1 0 16,-4 2 0-16,-2-3 0 16,1 3 0-16,0-1 0 0,2 4 0 15,-1-1 0 1,-6-2 0-16,-8 0 0 0,-7-1 0 15,-9 0 0-15,-4-3 0 16,-7-2 0-16,-2 0 0 16,-3 0 0-16,1 0 0 15,3 0 0-15,4 0 0 16,1 0 0-16,0 0 0 16,2 0 0-16,-3 0 0 15,-5 0 0-15,-2 0 0 16,-1 0 0-16,1 0 0 15,1 0 0-15,2 0 0 16,-3 0 0-16,1 0 0 16,-5 0 0-16,-4 0 0 15,-2 0 0-15,-2 0 0 0,0 0 0 16,0 0 0 0,0 0 0-16,0 0 0 0,0 0 0 15,-21-5-149-15,-6-10-346 16,0-2-846-16</inkml:trace>
  <inkml:trace contextRef="#ctx0" brushRef="#br0" timeOffset="83509.52">21956 1241 359 0,'0'0'809'0,"0"0"-808"15,0 0 51-15,0 0 159 16,85-10-101-16,-72 9-51 16,-1 0 20-16,2-1-26 15,8 2-19-15,8 0-8 16,6 0-11-16,10 0 2 16,-1 6-3-16,1 5 10 15,-4 2 9-15,-1 2-6 16,-4 1-12-16,-2 2-5 15,-2 6 0-15,-4-2-6 16,-3 6-4-16,-5 1-1 16,-6 6-2-16,-6 1 0 0,-8 4 2 15,-1 0-2 1,-4 6 1-16,-15-1 0 0,-3 0 2 16,-5-2 4-16,-2-2-4 15,0-3 0-15,3-4 0 16,3-5 0-16,7 2 1 15,5-6 0-15,2-3 2 16,8-3-3-16,1-2 1 16,0-3 1-16,0-1 3 15,6 1-1-15,7-2 2 16,1 0 11-16,2 0 2 16,2-2-2-16,0 0-6 15,-1-1-2-15,0-1-9 0,-2-2 0 16,-3 0 0-16,-3 1 0 15,1 3 0-15,1 9 0 16,-4 6 0-16,-4 8 0 16,-3 7 0-16,-12 2 0 15,-22 2 0-15,-9 4 0 16,-1 0 0-16,6-1 0 16,9-1 0-16,12-5 0 15,6-2 0-15,5-9 0 16,-3-10 0-16,-1-6 0 15,-10-8-5-15,-4-4-29 16,-8-2-41-16,-1 0-63 16,3 0-111-16,13-5-198 15</inkml:trace>
  <inkml:trace contextRef="#ctx0" brushRef="#br0" timeOffset="84944.03">18825 2503 1065 0,'0'0'181'15,"0"0"-180"-15,0 0 80 16,0 0 119-16,0 0-69 16,0 0-38-16,4 9-10 15,-4-9 2-15,0 0-10 0,0-3-23 16,2-14-52-1,-2-11 0-15,0-10 0 0,0-8 0 16,0-4 0-16,0-4 0 16,0 2 0-16,3 4 0 15,9 0 0-15,1 5 0 16,5 4 0-16,0 10-6 16,1 12-106-16,2 9-150 15,-3 8-199-15,0 0-572 16</inkml:trace>
  <inkml:trace contextRef="#ctx0" brushRef="#br0" timeOffset="85229.96">18732 2146 1496 0,'0'0'68'15,"0"0"-59"-15,0 0 58 16,0 0 61-16,0 0-99 16,41-87-24-16,-23 68 5 15,-2 5 1-15,2 2-1 16,1 4-4-16,1 5-1 16,2 3-5-16,2 0-2 15,3 16-22-15,-1 7-40 0,3 2-49 16,-5 3-11-16,-2 0-49 15,-4-2-64 1,-7-9-95-16</inkml:trace>
  <inkml:trace contextRef="#ctx0" brushRef="#br0" timeOffset="85580.26">18859 1059 1273 0,'0'0'24'0,"0"0"52"16,0 0 107-16,0 0-44 15,0 0-74-15,0 0-38 16,3-17-3-16,-1 24-11 16,-1 13-3-16,3 12-2 15,-1 11 10-15,2 7-15 16,0 11-3-16,1 4 1 16,-3 6-1-16,1-3-13 0,-1-4-64 15,-3-6-117 1,0-13-79-16,0-19-370 0</inkml:trace>
  <inkml:trace contextRef="#ctx0" brushRef="#br0" timeOffset="85894.89">18765 1448 1194 0,'0'0'84'0,"0"0"-84"16,0 0-5-16,0 0 5 0,0 0 0 16,0 0 0-1,0 0 0-15,0 73 0 0,15-52 5 16,6 1 0-16,7-2 6 16,4-1 33-16,1-5 19 15,-2-5-9-15,-3-8-19 16,-1-1-6-16,-2-3-19 15,2-13-2-15,1-1-8 16,2 0-2-16,2 3-44 16,0 1-53-16,0-2-129 15,4 1-234-15</inkml:trace>
  <inkml:trace contextRef="#ctx0" brushRef="#br0" timeOffset="94170.9">19645 3935 595 0,'0'0'36'16,"0"0"87"-16,0 0 24 16,0 0-27-16,-106-1-32 15,75-3-42-15,2-1 5 16,4 1 2-16,4 0 8 16,11 1 14-16,7 1-18 15,3 2 16-15,0-3 14 16,30 3 31-16,21 0-91 15,23 0-24-15,17 0 2 16,14 9 2-16,12 3-6 16,16 0 4-16,15-1-1 15,14-2 6-15,14 0 7 16,6-4-6-16,-5-3-1 0,-9-2 4 16,-19 0-1-16,-21 0-7 15,-17 0 0-15,-19 0-2 16,-17 0-4-16,-12 0-2 15,-10 3 2-15,-9 4-2 16,-12 0-7-16,-15-2-21 16,-13-1-81-16,-4 1-74 15,-4-1-75-15,-20-4 123 16,-3 0-155-16,6 0-67 16</inkml:trace>
  <inkml:trace contextRef="#ctx0" brushRef="#br0" timeOffset="99695.31">293 2595 486 0,'0'0'110'0,"0"0"49"16,0 0 46-16,0 0 18 15,0 0-92-15,0 0-20 16,0 0-6-16,-11-17 6 15,11 15-31-15,0 2-21 16,0 0-17-16,0-3 1 16,1 1 0-16,15-1-4 15,11-1-8-15,12-1-21 16,10-3 5-16,7 1-1 16,6 0-5-16,8 0-7 15,15 0-2-15,9-1 0 16,3 2-1-16,-1 2-5 15,-10 2 1-15,-4 2-4 16,-3 0 6-16,0 0 3 0,-4 0 0 16,1 0 2-16,-1-2-1 15,-1-1-1-15,-1 3 0 16,-4-3 2-16,-6 3 2 16,-8 0-1-16,-6 0-1 15,-7 0-1-15,-8 0-1 16,-1 0 2-16,-1 1-2 15,0 1 3-15,-1 1-3 16,0-3 5-16,1 0 5 16,-1 0-2-16,-3 2-8 15,-5-2 0-15,-5 2 0 16,-8-2 0-16,-1 1 0 0,-3 1 0 16,2 2 0-16,1-1 0 15,4 2 0-15,-1 0 0 16,6-2 0-16,-5 0 0 15,-1-2 0-15,-6 1 0 16,0-2 0-16,-3 0 0 16,-1 0 0-16,-2 0 0 15,0 0 0-15,0 0 0 16,0 0 0-16,0 0 0 16,0 0 0-16,0 0 0 15,0 0 0-15,0-8 0 16,1-5 0-16,4-4 0 15,-2-1 0-15,2-4 0 0,0-1 0 16,1-4 0 0,-3 1 0-16,6-3 0 0,-6-1 0 15,4-1 0-15,-1 1 0 16,-3 4 0-16,-1 2 0 16,1 5 0-16,-2 5 0 15,2 3 0-15,-1 4 0 16,-1 0 0-16,1 3 0 15,-2-1 0-15,0 0 0 16,0 0 0-16,0 3 0 16,0-1 0-16,0 1 0 15,0-1 0-15,0 3 0 0,0-2 0 16,0 2 0-16,0-2 0 16,-14-4 0-16,-8 2 0 15,-5-1 0-15,-6 0 0 16,-4 1 0-16,-5 1 0 15,2-4 0-15,-2 2 0 16,0-1 0-16,-2-1 0 16,-6 0 0-16,-2 1 0 15,-3 3 0-15,0-2 0 16,0 5 0-16,-3 0 0 16,-1 0-3-16,-1 0 1 15,1 0-2-15,2 0 1 16,-1 2 2-16,3 1 1 15,-3-3-1-15,-5 0 1 16,2 0 0-16,0 0 3 0,3 0-2 16,7 0-1-16,12 0 1 15,5 0 0-15,4 0-1 16,2 0-1-16,-1 0-3 16,-2 0-2-16,-8 0 0 15,-2 0-2-15,-12 0-4 16,-2 0 11-16,3-3-4 15,7 3 3-15,2 0-2 16,7 0 2-16,5 0 2 16,4 0-1-16,5 0 2 15,2 0-4-15,1 3 5 16,2 0-4-16,1 0 2 0,1 2 0 16,-3-2-1-16,3-1 2 15,0 1 1-15,5-1-1 16,-2-2 1-16,6 0 9 15,3 0 4-15,0 0-4 16,0 0 0-16,0 0-7 16,0 0 1-16,-3 0-5 15,3 0 0-15,2 0 0 16,-2 0 0-16,3 0 0 16,-5-2 0-16,2-1 0 15,0-1 0-15,-3 3 0 16,-1-2 0-16,4 1 0 15,0 1 0-15,3 1 0 0,-2 0 0 16,2 0 0-16,0 0 0 16,0 0 0-16,0 0 0 15,0 0 0-15,0 0 0 16,0 0 0-16,0 0 0 16,0 0 0-16,0 0 0 15,0 0-11-15,0 0-3 16,0 4 5-16,0 9 3 15,0 8 2-15,0 6 4 16,6 11 0-16,3 7 4 16,0 5-4-16,2 1 1 15,-1 4-4-15,-1-6 3 0,0-3-15 16,7-5-40 0,2-3-54-16,9-5-123 0,0-12-115 15,4-3-366-15</inkml:trace>
  <inkml:trace contextRef="#ctx0" brushRef="#br0" timeOffset="103524.84">2480 2202 911 0,'0'0'131'0,"0"0"-1"16,0 0 72-16,0 0-42 15,0 0-57-15,0 0-5 16,0 0-29-16,0-15-22 16,0 13-13-16,0 2-2 15,0 0-2-15,0 0-5 16,12 0 3-16,15 9-10 15,16 7-16-15,8 4 0 16,4-4-2-16,-3-2 0 16,-7-1-32-16,-3-3-58 15,-5-5-50-15,-3-5-147 16,-4 0-437-16</inkml:trace>
  <inkml:trace contextRef="#ctx0" brushRef="#br0" timeOffset="105297.44">16586 15609 870 0,'0'0'183'16,"0"0"-51"-16,-85-2 1 15,34-4-37-15,-13-2-55 16,-16-6-34-16,-24-3-6 16,-19-5-1-16,-22-2-19 15,-4 2-18-15,3 1-58 16,16 2-111-16,23 3-147 16,19 2-34-16</inkml:trace>
  <inkml:trace contextRef="#ctx0" brushRef="#br0" timeOffset="105397.6">15032 15375 53 0,'0'0'0'0</inkml:trace>
  <inkml:trace contextRef="#ctx0" brushRef="#br0" timeOffset="182677.92">25127 13943 18 0,'0'0'149'0,"92"-13"-149"0</inkml:trace>
  <inkml:trace contextRef="#ctx0" brushRef="#br0" timeOffset="183894.17">25360 13847 817 0,'0'0'239'16,"0"0"-150"-16,125-18 28 0,-58 14 1 16,14 4-39-1,14 0-15-15,-1 4-9 0,-3 8-7 16,-12 3-25-16,-6 3-9 16,-7-1-11-1,-1-2 1-15,6-4-3 0,12-2 0 16,19-4 4-16,15-2-5 15,14 4 0-15,2-4 17 16,0 3 22-16,-5-1-13 16,-7-2-3-16,-12-3-20 15,-7 0 0-15,-1 0-2 16,-1 0-1-16,1 0 2 16,8-3 0-16,3-2-2 15,0-2 5-15,1 0-3 0,-9-3-2 16,-13 1 2-1,-16 1-2-15,-14 4-4 0,-7 4 4 16,-2 0-13-16,-1 17-57 16,-2 5-47-16,-7 2-41 15,1-8-234-15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34:33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20615 15869 1026 0,'0'0'209'0,"0"0"-151"16,0 0-2-16,0 0 60 0,0 0-16 15,0 0-50-15,80-2-36 16,-52 2-12-16,8 0-1 16,6 0 4-16,12 0 16 15,10 0 16-15,18 0 19 16,12 3 0-16,9 4-10 15,4 0 13-15,-4 6-6 16,-6 1-14-16,-12-2-17 16,-10-1-8-16,-13-1-7 15,-7-3-7-15,0 0 0 16,3-4 0-16,0 2 0 0,1-2 0 16,-3-2 0-1,-11 2 0-15,-7 0 0 0,-11-1 0 16,-11-1 0-16,-2-1 0 15,-5 0 0-15,0 0 0 16,-2 0 0-16,3 2 0 16,-2-2 0-16,-2 2 0 15,2-2 0-15,0 3 0 16,-2-1 0-16,2 0-3 16,4 3 0-16,0 3-10 15,3 1-12-15,3 1 3 16,1-1 11-16,-4-3 10 15,0 1 1-15,-5-3 0 16,-1-1 0-16,-2 0 2 16,-4-3-2-16,0 0 0 0,0 2-1 15,2-2-24-15,6 5-6 16,3 0 17-16,3 4 10 16,4-3 3-16,-5-2 1 15,-7-2 1-15,-6-2 3 16,-3 0 7-16,0 0-2 15,0 0 11-15,0-5-16 16,0-12-3-16,0-5-1 16,0-6 0-16,3-4 0 15,3-7 0-15,-1-5-5 16,-3-6 5-16,-2-3-2 16,0 0 0-16,0 2 1 0,-5 7 1 15,-3 6-1-15,2 6 0 16,0 6 1-16,1 2 0 15,1-1 0-15,0 2-4 16,1-3 1-16,-2 1-2 16,-4 0-1-16,-4-3 5 15,-4 0-3-15,-3 2 2 16,-6 1 1-16,2 6-1 16,2 5 0-16,-1 3 0 15,3 2 0-15,-3 1 1 16,-2 1 1-16,-4-3 2 15,-5-1-1-15,-4-4-1 16,-6 0 1-16,-2 1 0 0,1 2-1 16,3 3 1-1,7 3-2-15,5 6 0 0,6 0-1 16,2 0 2-16,-1 0 4 16,1 0-1-16,-2 3 6 15,-6 0-1-15,-7-1-7 16,-6 2 5-16,-8-3-4 15,1 5-2-15,1 0 0 16,8 3-1-16,6 2-3 16,5 0 4-16,4 2 4 15,0 0-3-15,-1 0 1 16,-1-2-1-16,-6-4 2 16,-7-1 3-16,-5-4-2 15,-3 1-1-15,3-3-3 0,4 0 2 16,10 0-2-16,6 1 0 15,7 2 0-15,2 3 0 16,-1 1 0-16,0-3 1 16,0 4-1-16,-2-4-2 15,0-3 2-15,-1-1 1 16,2 0 3-16,-2 0-3 16,4 0-1-16,3-2-3 15,0-4 3-15,0 3 3 16,0 0-3-16,-4 1 0 15,0-2-1-15,-3 0 1 16,-1-2-2-16,1-2 2 16,0 1-1-16,-1 0-2 0,4 0 3 15,0 2 0-15,3 0-2 16,0 2 2-16,0 3 0 16,-1 0-2-16,-2 0 2 15,0 0-4-15,-3 0 4 16,-1 0 0-16,1 2 0 15,-6 1 0-15,0-3 0 16,2 0 3-16,0 0-3 16,5 1 0-16,2 1 0 15,3 2 0-15,0 1 0 16,2 1 0-16,0-1 0 16,0 2 0-16,-1-1 2 0,0-1-2 15,-2 1 0-15,1 0 0 16,-3 0 0-16,3 4 0 15,0 4 0-15,3 6-2 16,5 2 1-16,-1 7 1 16,5-1-1-16,2-2 2 15,-4 1 0-15,2-4 2 16,-1 2-1-16,-1-1-2 16,1-1 0-16,-3-3 0 15,4 2 1-15,1 0-1 16,2 4-1-16,0 3 0 15,0-2 1-15,8 2 0 16,5 0 3-16,0-1-1 0,7 0 2 16,2-4 0-16,2-4-1 15,10 0 9-15,2-2-8 16,4 0-1-16,5-4-3 16,0-5-1-16,4-2-5 15,-1-6-3-15,2-1 0 16,2 0-4-16,4 0-23 15,4 0-6-15,2-10-47 16,0-7-118-16,-4-7-194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29:34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6765 6590 1112 0,'0'0'115'0,"0"0"-1"0,54-98 0 15,-23 63-18-15,1 1-35 16,-3 3-25-16,0 2-28 15,-5 0-6-15,0 2-2 16,4 2 0-16,3 1 0 16,7 3 1-16,14 6-1 15,9 6-6-15,15 6 6 16,6 3 2-16,5 0 3 0,-1 0 4 16,-7 0 12-1,-7 6-1-15,-5-2-6 0,4 1-13 16,6 4-1-16,3-1-2 15,2 1 2-15,-1 1 4 16,-1-2-3-16,1 1 1 16,2 0-2-16,2-1-1 15,-1-3 0-15,-8 2-2 16,3-4 3-16,-4 1 0 16,-6-1 0-16,0-3 0 15,3 0 0-15,4 0-1 16,2 0 1-16,2 0 4 15,-4 0-3-15,-3 0 1 16,-3 13 2-16,-7 5 0 16,-2 1 2-16,-12 0-1 15,-11-2-4-15,-15-1-1 16,-7-1-2-16,-3 0 1 0,-1 5-2 16,4 4 2-16,4 8 1 15,5 4 0-15,2 5 0 16,3 0 0-16,-1-2 1 15,-3-5-3-15,-8-3 4 16,-3-1-2-16,-8-4 0 16,-2 3-2-16,-2-2-2 15,-3 6 4-15,1 2 0 16,3 5 1-16,1 1 0 16,-1 2-1-16,-4 1 1 0,0 4-2 15,-10-1-1 1,-22-1-4-16,-11 3 6 0,-7-3 0 15,-7 0 1-15,-8 4-1 16,-6 1 5-16,-2-1-4 16,2-3-1-16,2-4-4 15,2-7 4-15,-9-8-4 16,-6-4 0-16,-18-3 1 16,-3 1 3-16,-6 6 1 15,3-2-1-15,6 2 1 16,5-3 0-16,8-4 0 15,4-6 2-15,1-5 0 16,2-6-3-16,3-4-1 16,5 0-1-16,-2 0 0 15,-1 0 2-15,-1 0 2 16,0 0 0-16,2 0-2 0,-1 0 3 16,-1 0-1-16,0-9 1 15,1-7-2-15,4-4 3 16,-10-8-4-16,-10-3 3 15,-7-7 31-15,-5-2-2 16,9-1-32-16,13 3-5 16,11-1-8-16,12 3 9 15,7 2-6-15,11-1 10 16,4-2 0-16,2-7 5 0,3-15 19 16,-4-17 23-1,-2-16 8-15,-2 2-14 0,-1 0-18 16,9 16-2-1,8 13-10-15,20 1 0 0,3 6 3 16,37 0-3-16,20-6-11 16,18-6-11-16,8-12-33 15,4-17-82-15,-11-16-94 16,-13 2-154-16,-14 21-248 16</inkml:trace>
  <inkml:trace contextRef="#ctx0" brushRef="#br0" timeOffset="3871.43">12662 6546 719 0,'0'0'13'16,"77"-75"-13"-16,-37 34 31 15,1-3 83-15,-3 5-69 16,-3 3 24-16,-4 3-22 16,0 6-7-16,-2 3-17 15,2 0 13-15,3 2-13 16,5-2-8-16,9-2 9 16,7 1 3-16,9-2 1 15,5-2 3-15,3 1-1 16,0 1-1-16,-3 3-3 15,-2 2 12-15,-2 7-5 16,-4 1-4-16,-2 2-6 0,1 4-12 16,0 6 6-16,1 2-9 15,0 0-2-15,5 7 0 16,-1 8-5-16,-1 2 4 16,2 5-5-16,1-1 2 15,6 2 0-15,9-4 0 16,2 2 4-16,-4-1 10 15,-8-1 6-15,-7 3 3 16,-3 2-8-16,-4 2-11 16,-5 1 10-16,-9-1-7 15,-5 2-1-15,-4 3-4 16,-4-2 0-16,-1 0-4 16,-1-3 2-16,-4-2 4 15,4-2 7-15,-1-1 4 16,-3-1 2-16,-1 2-13 0,-3 5-3 15,-3-4-3-15,0 4 2 16,0 0-1-16,3 2 0 16,2 0 1-16,1 3 8 15,-1-3 7-15,-2 2-7 16,-4 1 1-16,-3-3-8 16,-5-1 0-16,-2-1-2 15,-4 2 0-15,-3 1 0 16,0 4-1-16,-1 3 0 15,-13 6 4-15,-1 5-2 16,-5 5-1-16,-4 3 0 16,-1-3-1-16,-1-2 1 15,-3-3 0-15,1-3 0 0,-2-1 1 16,-1 0-1-16,0-2 1 16,-4-3-1-16,-2-1-1 15,0-2 3-15,-5-1 4 16,-10 0-5-16,-8-4 9 15,-10 1 8-15,-10-4-3 16,-10-2-9-16,-11-1 1 16,-5 3 0-16,-2 0-8 15,7 2-1-15,9-2-1 16,8 0 0-16,0-4 0 16,2-6 2-16,-2-5 0 15,-3-9 0-15,-10-4-1 0,-5 0 1 16,-9-9 4-1,-7-5 0-15,1 3 0 0,1 3-4 16,7 2-1-16,12-2 1 16,9-3 0-16,5-6 4 15,7-9 12-15,3-11 8 16,4-14-14-16,3-11 2 16,8-16 1-16,9-10 21 15,13-8-16-15,11-8-18 16,5-10 0-16,6-4 0 15,0-5 0-15,5-8 0 16,-1 2 0-16,5-4 0 0,5-14 0 16,0-3 0-1,21-5 0-15,21 7-58 0,16 25-77 16,18 24-56-16,16 28-45 16,13 19-313-16</inkml:trace>
  <inkml:trace contextRef="#ctx0" brushRef="#br0" timeOffset="10283.94">2285 4412 1602 0,'0'0'45'0,"0"0"-4"16,0 0-5-16,0 0 9 15,-8 114 67-15,-5 8-38 16,-11 54-43-16,-16 51 27 16,-5 40-55-16,-4 30-3 15,13 8 0-15,18 0 0 16,18-10 0-16,4-18 0 15,23-20 0-15,6-23 0 0,0-12 0 16,3-14 0 0,-3-15 0-16,-8 0 0 0,-10-18 0 15,-15-15 0-15,0-17-58 16,-31-29-61-16,-11-25-47 16,-2-36-32-16,-2-39-62 15,12-30 19-15,19-59 91 16,15-46-153-16</inkml:trace>
  <inkml:trace contextRef="#ctx0" brushRef="#br0" timeOffset="11067.72">1885 4084 1505 0,'0'0'166'0,"0"0"-113"0,130-45-1 16,-36 37-30-16,32 2-1 16,28-1-8-16,15 5 15 15,14 0-3-15,9 2-5 16,4 0-4-16,2 4-8 15,-1 10-4-15,0 6-4 16,-12-1-1-16,-15 2 1 16,-25 0 6-16,-32 0 8 15,-22-2-11-15,-22-2 3 16,-17-4-5-16,-18 0-1 16,-13 3-2-16,-12 14-8 15,-9 16-2-15,0 27 12 16,-13 30 0-16,-17 36 0 0,-12 36 4 15,-3 33-2-15,2 19 1 16,10 10-2-16,11 12-1 16,10 3 1-16,9 13 0 15,3 8 3-15,0 12 15 16,3 8 14-16,12 3 8 16,0 1-41-16,-3-12 0 15,-11-15 0-15,-1-18 0 16,-21-26 0-16,-22-28 0 15,-13-30 0-15,-12-24 0 16,-5-28 0-16,-3-24 0 16,9-28 0-16,7-27 0 0,2-27 0 15,-6-10 0-15,-16-36 0 16,-25-12 0-16,-32-9 0 16,-20 2 0-16,-13 3 0 15,-12 3 0-15,0-2 0 16,-3 0 0-16,-7-7 0 15,-2-1-51-15,9-16-154 16,20-20-175-16,36-17-1001 16</inkml:trace>
  <inkml:trace contextRef="#ctx0" brushRef="#br0" timeOffset="11921.92">3314 2520 1488 0,'0'0'135'16,"0"0"1"-16,0 0-19 0,0 0-40 15,0 0-56-15,0 0-21 16,36 45 3-16,-35 10 6 16,-1 12-9-16,-9 1 0 15,-16-3 0-15,-3-10-11 16,-2-8-18-16,3-11-5 16,9-17-36-16,5-11 5 15,10-8 57-15,3-30 8 16,4-17 29-16,25-17-28 15,12-8 15-15,7-6 14 16,6 1 34-16,-5 2-54 16,-7 4 46-16,-2 0-47 0,3-2-5 15,5-3-4-15,6 1 3 16,-2 5-3-16,-7 10 0 16,-10 15-1-16,-11 14 1 15,-12 15 0-15,-9 12 0 16,-3 4-9-16,0 0-45 15,3 30-53-15,3 15 15 16,3 17 87-16,4 8 5 16,1 3-28-16,5-1 21 15,-5-5 5-15,-9-13 2 16,-5-10-3-16,-26-15 0 16,-25-13 3-16,-15-13 5 15,-20-3-3-15,-13 0-2 0,-17-9-120 16,0-8-233-1,11-1-425-15</inkml:trace>
  <inkml:trace contextRef="#ctx0" brushRef="#br0" timeOffset="12786.6">3485 3280 608 0,'0'0'888'0,"0"0"-864"16,0 0-24-16,0 0-31 16,0 0 31-16,38 118 0 15,-38-35 0-15,0 23-10 16,-24 14-91-16,-7 4-205 15,1-2-613-15</inkml:trace>
  <inkml:trace contextRef="#ctx0" brushRef="#br0" timeOffset="13221.56">1775 5438 1050 0,'0'0'72'15,"0"0"-72"-15,0 0-7 16,0 0 6-16,0 0-42 16,0 0-81-16,86 87-21 0,-81-67-62 15,-5 2-134-15</inkml:trace>
  <inkml:trace contextRef="#ctx0" brushRef="#br0" timeOffset="15171.87">2034 6031 1357 0,'0'0'74'16,"0"0"-33"-16,0 0 62 15,0 0 61-15,166-14-128 0,-32 4 0 16,48 1 21-1,48-1-11-15,47 3-12 0,27 4-3 16,16 3 13-16,-7 0-29 16,-18 17-6-16,-37 9-9 15,-49 3 0-15,-51-4 0 16,-55-8 0-16,-43-10 0 16,-38-2 0-16,-22-3 0 15,-5 2 0-15,-33-1-19 16,-26 5 19-16,-27-2 0 15,-33-6-7-15,-34 0-12 16,-27-2 2-16,-27-12 6 0,-12-2 2 16,2-2 4-1,6 1-5-15,13-1-9 0,15-2-3 16,11-1 0-16,17-2-3 16,15 4 16-16,14-1 6 15,23 1 0-15,19 2-10 16,22 0 13-16,22 3 1 15,21 3 8-15,15 4-5 16,5 5 13-16,2 0 8 16,2 2-9-16,0 0-11 15,0 0-2-15,0 0-1 16,0 0 0-16,0 0-2 16,0 0 9-16,0 0 6 15,0 0 1-15,0 0-1 0,0-1 15 16,0-3 6-16,0-6-28 15,0-7-8-15,3-10 0 16,-1-10 0-16,-2-10 0 16,0-14 0-16,-3-11 0 15,-15-10 0-15,7-8 0 16,1-5 0-16,7 1 0 16,3-3 0-16,0 1 0 15,13-10 0-15,4 2 0 16,2 1 0-16,-5 9 0 15,-1 15 0-15,-7 11 0 16,-3 13 0-16,0 7 0 16,0 10 0-16,2 5 0 0,2 9 0 15,-1 5 0-15,0 4 0 16,-3 7 0-16,0 3 0 16,-3 5 0-16,0 0 0 15,0 0 0-15,0 0 0 16,0 0-31-16,0 0-25 15,0 0-8-15,0 0 17 16,0-6 12-16,-3-2-8 16,0 3-16-16,0 2 37 15,3 1 22-15,0 2 13 16,0-2 1-16,0-1 14 16,0-1 1-16,15 1-23 15,12 1-6-15,19 2-1 0,15 0 1 16,21 0 6-1,24 0 11-15,18 0 5 0,22 0-12 16,12 0 4-16,2 2-1 16,-8 2 11-16,-15 0-5 15,-16 2-1-15,-18 0-1 16,-12-4-3-16,-3 1-14 16,-5-3 4-16,-4 0 2 15,-7 0-2-15,-9 0-1 16,-16 0 3-16,-21 0-2 15,-7-1 0-15,-10-1-3 16,-2 2 0-16,-1-2 0 16,2 2 0-16,3 0-1 15,0 0 0-15,0 0-2 0,-5 0 1 16,1 0-3-16,-1 2-4 16,-3 7 3-16,0-1 2 15,-3 2 2-15,2 2 1 16,1 2 0-16,1 5-1 15,6 1 2-15,1 4-1 16,4 3 1-16,1 7 0 16,-4 6-1-16,-3 9 0 15,-9 9 0-15,0 17-1 16,0 18-1-16,-3 14 2 16,-4 17 1-16,7 5 0 15,0 0-1-15,3-3 1 16,15-15 0-16,-5-13 0 0,0-19-1 15,-5-15 1-15,-5-11-1 16,-3-14 0-16,0-9 1 16,0-12-1-16,0-8 1 15,0-7 0-15,0-3 5 16,0 0 2-16,0 0 8 16,0 0 13-16,0 0-13 15,0 0-16-15,0 0 0 16,0 0 0-16,0 0 0 15,0 0 0-15,0 0 0 16,0 0 0-16,0 0 0 16,0 2 0-16,0 2 0 0,0 4 0 15,0 6 0-15,-3 5 0 16,-5 1 0-16,2 2 0 16,-1-1 0-16,1 0 0 15,0-3-3-15,-3-3-16 16,-1-3 8-16,-2-1-4 15,-9-1 9-15,-3 2-2 16,-13 1 6-16,-8 6 2 16,-10 3 0-16,-8 3-2 15,-13 0 2-15,-11-3-1 16,-18-11 0-16,-18-11 1 16,-14 0 0-16,-14-22 4 15,-8-3 4-15,7-3-6 0,11 3-2 16,12-1-5-1,23 4 3-15,13 0 2 0,13-6 2 16,11-3 1-16,-1-2 2 16,-7 1-2-16,-5 3 9 15,1 12-4-15,5 5-4 16,15 7 3-16,19 2-3 16,15 3 9-16,15 0-13 15,8-1 0-15,4 1 0 16,0-2 0-16,0 1 0 15,0-1 0-15,10-3 0 16,7-3 0-16,5-3 0 0,3-1 0 16,-8-1 0-16,2-2 0 15,-8-7 0-15,-3-8 0 16,-3-9 0-16,-5-16 0 16,0-20 0-16,-3-28 0 15,-18-32 0-15,-4-32-110 16,5-8-224-16,7 24-332 15</inkml:trace>
  <inkml:trace contextRef="#ctx0" brushRef="#br0" timeOffset="15989.78">2941 4675 1239 0,'0'0'97'0,"0"0"-94"16,-88-16-3-16,42 16 26 16,1 7 18-16,8 18-29 15,7 13-12-15,3 5 0 16,12 4 1-16,8-2-2 16,5-5-1-16,2-7 0 15,0-9 0-15,15-7 1 16,6-9 14-16,6-5 27 15,6-3 11-15,3 0 15 16,2-15-37-16,1-3 19 0,-6 1-2 16,-11 3-28-16,-11 8-5 15,-10 3 3-15,-1 3-19 16,0 0-2-16,-1 3-25 16,-13 17 13-16,1 8 12 15,5 5-5-15,5 6 3 16,3 0-2-16,0-8-8 15,-1-2-12-15,-15-10-10 16,-9-5 0-16,-10-6 12 16,1-3 10-16,2-5 1 15,7 0-67-15,8 0 1 16,4-5-26-16,7-4-97 16,6-4-206-16</inkml:trace>
  <inkml:trace contextRef="#ctx0" brushRef="#br0" timeOffset="16464.33">3214 4734 138 0,'0'0'1190'0,"0"0"-1092"16,0 0-79-16,0 0 25 16,0 0 34-16,0 0-58 15,3 79 18-15,3-12 33 16,2 7-40-16,-3 1-2 16,-2 0-15-16,-1-12 5 15,-2-12-11-15,0-17-8 0,0-17 6 16,0-10-3-16,0-6 0 15,0-1 9-15,0-1-3 16,-5-18-9-16,-5-9-234 16,1-7-147-16</inkml:trace>
  <inkml:trace contextRef="#ctx0" brushRef="#br0" timeOffset="17307.58">2531 11805 1537 0,'0'0'123'16,"0"0"22"-16,0 0-51 0,0 0-65 15,0 99-20-15,-9 38 18 16,-13 52 14-16,-11 43-14 16,-12 32-12-1,-4 17-15-15,5 16 0 0,13 2 0 16,18-5 0-16,13-14 0 16,3-21-27-16,18-36-28 15,-9-28-15-15,-4-38-2 16,-3-39-7-16,-5-43-39 15,3-42-20-15,3-33-21 0,6-53-326 16</inkml:trace>
  <inkml:trace contextRef="#ctx0" brushRef="#br0" timeOffset="17924.84">2301 11947 1255 0,'0'0'3'0,"142"-111"1"15,-54 66 72-15,18 12 48 0,16 17-37 16,17 16-36-16,19 9-20 15,9 18-8-15,12 7-2 16,9-2-4-16,4-1-3 16,-7-9 1-16,-13-5 5 15,-18-5 17-15,-25-5 2 16,-23-1-21-16,-18-2 1 16,-19 3 7-16,-16-2-13 15,-8 4-9-15,-12 3-2 16,-9 13-2-16,-5 13-7 0,-16 15-1 15,-3 22 1 1,-12 27 7-16,-15 37 3 0,-1 34-1 16,3 32 0-16,8 21 0 15,7 6 1-15,10 10-3 16,0-4 1-16,3-1-2 16,16-11 0-16,-4-22 0 15,0-20-1-15,-12-19 2 16,-3-18 0-16,-28-16 0 15,-27-14-3-15,-33-20 3 16,-26-24 3-16,-23-19-1 16,-20-25-2-16,-14-23 1 15,-8-9 8-15,-6-37 5 16,-11-16-6-16,-3-10 5 16,0-1-11-16,14 5-2 0,24 4-24 15,30 9-67 1,31 6-75-16,21 6-38 0,21 8-82 15,19-3-227-15</inkml:trace>
  <inkml:trace contextRef="#ctx0" brushRef="#br0" timeOffset="18726.55">3115 10824 1210 0,'0'0'131'0,"0"0"-71"15,0 0-10-15,0 0-49 16,0 0-1-16,0 0-2 16,60 58 1-16,-57-21 1 15,0 5 1-15,-3 6-1 16,0 0 2-16,0 0-1 15,0-2-1-15,0-8 0 16,-3-12 1-16,0-11 1 0,-1-12-2 16,4-3 6-16,0-21 43 15,7-18-23-15,17-12-23 16,10-7-3-16,8-9-8 16,6-4 1-16,-5-4-20 15,-1-2-3-15,-5-1 8 16,-4 5-31-16,-9 8-9 15,-5 14-11-15,-8 16 11 16,-4 15 20-16,-4 12-1 16,-3 8-3-16,6 12-38 15,8 21-33-15,5 10 82 16,3 7 35-16,2 0 2 16,-7 0-2-16,-4-5 6 0,-10-4-1 15,-3-4 1-15,-3-8-1 16,-21-8 8-16,-7-3 10 15,-14-6 8-15,-13-8-11 16,-6-2 1-16,-14-2-10 16,4 0 9-16,14 0-20 15,23-11-39-15,29 0-270 16</inkml:trace>
  <inkml:trace contextRef="#ctx0" brushRef="#br0" timeOffset="19126.58">3866 11029 945 0,'0'0'145'0,"0"0"-112"15,0 0 80-15,0 0-59 16,0 0-26-16,0 0-24 15,13-23-4-15,-4 18-1 16,-3 3-1-16,-3 2-1 16,-1 0-2-16,2 0-18 15,2 13-32-15,3 12 50 16,6 8 5-16,-2 7 0 0,1 1 0 16,1 2 0-1,-11-4 2-15,-4-3 0 0,0-7 1 16,-4-6 5-16,-11-7-3 15,7-9 6-15,2-4-6 16,6-3 6-16,0 0 12 16,21-10 36-16,24-8-59 15,24 2-1-15,11 5-2 16,2 5-2-16,-4 6-57 16,-7 8-111-16,-7 17-222 15</inkml:trace>
  <inkml:trace contextRef="#ctx0" brushRef="#br0" timeOffset="19894.75">2334 13341 562 0,'0'0'201'0,"0"0"-61"16,0 0-17-16,0 0 47 16,0 0-89-16,0 0 24 15,-24-2 14-15,75 2-41 0,28 0-31 16,31 2 29-16,30 0-16 16,23-2-24-1,25 4-18-15,21 1 6 0,15 1 11 16,10 5-17-16,-3-1 8 15,-18 0-4-15,-19-3-3 16,-27-1 4-16,-22-2-21 16,-30 1-2-16,-36-5-1 15,-36 0 1-15,-27 0 0 16,-16 0-6-16,0 0-84 16,-17 0-65-16,-25-2-35 15,-24-13 48-15,-22-13-402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34:0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28848 2257 1274 0,'0'0'674'15,"0"0"-611"-15,0 0-27 0,0 0-36 16,0 0 0-16,69 84 0 16,-48-28 0-16,-3 14 0 15,-8 11 0-15,-5 5 0 16,-5 1 0-16,0-2 0 15,0-7 0-15,0-14 0 16,0-14 0-16,-2-22 0 16,2-16 0-16,0-12-26 15,0-24 20-15,0-30 5 16,0-26 2-16,-4-19 0 16,-4-5 22-16,4 0-15 15,1 4-8-15,3 7 0 16,0-4 0-16,19-1 0 15,14-3 0-15,9 5 0 16,4 9 0-16,5 13 0 0,-2 16 0 16,-7 13 0-16,-6 11 0 15,-8 12 0-15,-9 8 0 16,-8 11 0-16,-5 3 0 16,-3 0 0-16,4 3 0 15,5 19 0-15,9 11 0 16,1 13 0-16,5 12 0 15,-2 4 0-15,-7 2 0 16,-13-1 0-16,-5-9 0 16,-24-12 0-16,-23-9 0 15,-19-13 0-15,-11-12 0 16,-4-5 0-16,4-3-108 0,16-2-146 16,21-15-87-16,22-5-407 15</inkml:trace>
  <inkml:trace contextRef="#ctx0" brushRef="#br0" timeOffset="577.29">29719 2416 1778 0,'0'0'13'16,"102"10"-10"-16,-35 2 47 16,6-3 50-16,4-3-82 15,-3-3-12-15,-9-3-5 16,-3 0 0-16,-4-4-1 15,3-14-36-15,3-5-102 16,0-2-157-16,-4-1-226 0</inkml:trace>
  <inkml:trace contextRef="#ctx0" brushRef="#br0" timeOffset="1176.58">30698 1833 1387 0,'0'0'21'0,"0"0"-15"15,0 0 89-15,0 0 154 16,0 0-167-16,0 0-63 16,0-12-6-16,0 12-3 15,0 0-1-15,0 2-9 16,-6 10 3-16,-5 1-3 16,0 6 4-16,2-5 2 15,3 0-5-15,4-4 0 16,2-3 1-16,0-3 2 15,0-3 0-15,0 2-1 0,0 2 3 16,0 6-1 0,3 9-1-16,12 9-2 0,6 11 0 15,4 7-1-15,5 4 0 16,1 5 0-16,2 0 0 16,2-3-1-16,-3-9 5 15,3-7-5-15,-2-9 0 16,-2-11 3-16,0-8 3 15,-1-6 2-15,4-3-4 16,-3-6 16-16,-2-25 11 16,-5-14-3-16,-5-16-28 15,-8-9 0-15,-8-10 0 16,-3 1 0-16,-8 1 0 16,-8 11 0-16,1 15 0 0,6 16 0 15,4 16 0-15,4 8 0 16,1 9 0-16,0 2-43 15,0 1-68-15,7 7-87 16,20 20-409-16</inkml:trace>
  <inkml:trace contextRef="#ctx0" brushRef="#br0" timeOffset="1899.29">30392 2917 1882 0,'0'0'24'0,"0"0"-18"15,0 0 82-15,0 0-41 16,0 0-47-16,71 145 0 16,-26-22 0-16,4 39 0 15,6 37 0-15,-5 18 0 16,1 7 0-16,-11-11 0 15,-13-19 0-15,-15-23 0 16,-12-20 0-16,0-23 0 16,-8-30 0-16,-5-25 0 15,3-28 0-15,4-23 0 0,1-14 0 16,5-8-8 0,0-12-19-16,0-30-38 0,5-20-106 15,11-14-112-15,0-1-65 16,2 2-215-16</inkml:trace>
  <inkml:trace contextRef="#ctx0" brushRef="#br0" timeOffset="2271.52">31075 3294 1417 0,'0'0'72'0,"0"0"-48"16,0 0 158-16,41 101-35 16,-15-16-70-16,-2 30-24 15,-9 27-8-15,-6 20-15 16,-3 20-30-16,0 7 0 15,5 2 0-15,2-12 0 16,-1-17 0-16,-5-25 0 16,-4-33 0-16,-3-29 0 15,0-28-24-15,0-21-61 16,-9-13-57-16,-4-10-128 0,-3-3-123 16,-4-8-351-16</inkml:trace>
  <inkml:trace contextRef="#ctx0" brushRef="#br0" timeOffset="2617.4">30461 5299 1421 0,'0'0'45'0,"0"0"49"16,0 0 97-16,0 0-49 15,0 0-70-15,0 0-47 0,0 6-9 16,2 2-4-16,6 11 8 16,10 19-11-16,12 16-9 15,18 16 0-15,16 4 0 16,18-1 0-16,18 1 0 16,11-10 0-16,0-18 0 15,-13-18 0-15,-26-17 0 16,-20-11 0-16,-15-19 0 15,-5-35 0-15,4-27 0 16,7-20 0-16,2-12 0 16,2 6 0-16,-2 11 0 15,1 16 0-15,1 24 0 0,5 24-218 16,7 23-234 0</inkml:trace>
  <inkml:trace contextRef="#ctx0" brushRef="#br0" timeOffset="3444.89">31860 3176 1442 0,'0'0'147'16,"0"0"-105"-16,0 0 60 16,0 0 26-16,0 0-102 15,0 0-26-15,12 56 0 0,-12 6 9 16,0 14 10 0,0 8 3-16,0 4-4 0,9 4-8 15,7-2-7-15,4-3 0 16,0-9-3-16,1-14-9 15,0-16-55-15,-1-14-75 16,-3-14-77-16,-3-13-99 16,-2-7-192-16</inkml:trace>
  <inkml:trace contextRef="#ctx0" brushRef="#br0" timeOffset="3677.65">31580 3696 666 0,'0'0'1066'15,"0"0"-1056"-15,81-5 8 16,-43-1 146-16,-2 2-100 16,-1 0-56-16,-4 3-3 15,-5-3-3-15,-4 0-2 16,1 2-19-16,2-2-96 15,2-3-146-15,1 7-85 16,-1 0-257-16</inkml:trace>
  <inkml:trace contextRef="#ctx0" brushRef="#br0" timeOffset="4129.43">32184 3710 1414 0,'0'0'235'0,"0"0"-226"15,0 0-8-15,0 0 111 16,0 0-52-16,0 0-60 16,13-2-1-16,-9 2 0 15,5 13-1-15,2 4 1 0,2 7-2 16,-1 8 3-16,1 6 1 15,1 8-1-15,-1-1 0 16,-2-5-2-16,-4-3 0 16,-2-9-17-16,-2-11-8 15,0-7 14-15,-3-6-13 16,0-4-6-16,0 0 15 16,0-8 6-16,0-15 11 15,-11-10 0-15,1-9 1 16,2-2 0-16,7 1 3 15,1-6 1-15,3 9 7 16,15 6-6-16,4 7 5 16,2 7 8-16,3 6 5 15,1 6-24-15,2 4-29 0,1 4-51 16,1 0-67 0,0 7-121-16,6 7-157 0</inkml:trace>
  <inkml:trace contextRef="#ctx0" brushRef="#br0" timeOffset="4554.64">32776 3602 618 0,'0'0'892'16,"0"0"-892"-16,0 0 0 15,0 0 42-15,0 0 66 16,0 0-108-16,-2-52 0 0,2 52-20 16,-3 5-1-16,-7 15-24 15,-7 9 17-15,-2 8-34 16,0 6-37-16,4 3-33 16,4 1-24-16,4-7 1 15,7-14 2-15,0-11 116 16,0-14 37-16,10-1 175 15,1-17-12-15,-2-11-71 16,-2-7-1-16,-3-3-29 16,-2 2-16-16,-2 3-9 15,0 10-28-15,0 6-9 16,0 9-1-16,1 5-51 0,5 3-30 16,7 0-47-16,7 14 40 15,4 1 33-15,1-2 25 16,1-8-103-16,-2-5-251 15</inkml:trace>
  <inkml:trace contextRef="#ctx0" brushRef="#br0" timeOffset="4961.46">32998 3722 1126 0,'0'0'12'15,"61"130"-12"-15,-37-51 38 16,-6 3 53-16,-5 1-36 15,-7 1-46-15,-6-7-7 0,0-16-2 16,-3-18-16 0,-9-16-58-16,-3-24-87 0,6-6-1 15,2-36 162-15,-2-21 33 16,6-19 8-16,2-7 88 16,1-6-48-16,0-2-23 15,0 2-13-15,9 9 1 16,5 12-19-16,2 17 14 15,3 12-23-15,-2 8-18 16,3-2-26-16,1 1-24 16,-2 0-9-16,-2 9 46 15,-4 6 13-15,-6 13 4 0,3 7-4 16,6 3-47 0,8 25-78-16,10 11 124 0,-1 5 1 15,-5-2 25-15,-17-3 28 16,-11-2-11-16,-5-5-32 15,-31-3-10-15,-8-7-10 16,-13-5-6-16,-3-7-25 16,4-9-124-16,5-1-218 15</inkml:trace>
  <inkml:trace contextRef="#ctx0" brushRef="#br0" timeOffset="6072.17">28829 1659 881 0,'58'-72'85'16,"14"-1"-11"-16,11 4 16 0,11 7 54 16,8 6 54-16,3 9-180 15,3 6-8-15,2 4 3 16,-4 7 25 0,5 9 1-16,6 4-27 0,9 9-6 15,11 8-6-15,9 0 6 16,0 8-1-16,5 13-3 15,-3 6 0-15,-12 9 3 16,-10 7-5-16,-18 9-2 16,-17 11 2-16,-16 20-1 15,-19 15 1-15,-21 21 0 16,-23 18-2-16,-12 11 1 0,-37 12 1 16,-39 0-19-16,-34 1-38 15,-44-6-7-15,-32-19-23 16,-22-22-10-16,-14-33-55 15,13-42-20-15,15-39-72 16</inkml:trace>
  <inkml:trace contextRef="#ctx0" brushRef="#br0" timeOffset="7079.81">31940 4514 1377 0,'0'0'126'15,"99"-13"-122"-15,-44 1 0 0,0 1 100 16,0-3 43-16,2 1-89 16,4 1-36-16,8 1 2 15,13-3 5-15,12 5 1 16,9-4-15-16,-1 0 14 15,-4 1 7-15,-12 0 6 16,-17 2-42-16,-14 1 0 16,-15 5 0-16,-13 2 0 15,-12 0 0-15,-6 2 0 16,-6 0 0-16,-3 0 0 0,0 0 0 16,0 21 0-16,0 13 0 15,4 14 0-15,2 9 0 16,2 12 0-16,4 11 0 15,0 7 0-15,2 6 0 16,3-2 0-16,5-3 0 16,5-9 0-16,4-11 0 15,2-12 0-15,-1-13 0 16,-9-9 0-16,-6-10 0 16,-8-10 0-16,-6-8 0 15,-3-6 0-15,-6 0 0 16,-37 0-6-16,-25 0 6 15,-27-12 6-15,-23-5-6 0,-16 0 0 16,-9 0 0-16,-6 2 0 16,4 2 0-16,17 2 0 15,20 3 0-15,22 1 0 16,22 0-6-16,19 4 6 16,10-6 2-16,10-2-2 15,7-12 0-15,5-13 4 16,1-20-4-16,8-19 0 15,4-10 0-15,0-4 0 16,0 5 0-16,16 13 0 16,8 13-66-16,10 15-193 15,16 14-237-15</inkml:trace>
  <inkml:trace contextRef="#ctx0" brushRef="#br0" timeOffset="8053.79">29613 6632 912 0,'0'0'1135'0,"0"0"-1135"15,0 0 0-15,0 0 0 16,0 0 0-16,0 0 0 16,36-50 0-16,-36 63 0 15,0 23 0-15,-4 23 0 16,-16 20 0-16,-5 11 0 16,1 7 0-16,6 1 0 15,4 2 0-15,10-4 0 16,4-8 0-16,17-15-50 15,22-18-320-15,14-21-237 0</inkml:trace>
  <inkml:trace contextRef="#ctx0" brushRef="#br0" timeOffset="8378.44">30410 6836 948 0,'0'0'579'15,"-2"-84"-579"-15,-36 64-2 16,-12 15 2-16,-5 5 24 16,2 22 7-16,3 17-12 15,1 8-12-15,7 7-4 16,2-1-2-16,6-1 0 0,6-8 2 16,4-8-3-16,7-12 0 15,10-10 2-15,4-11-1 16,3-1 14-16,0-2 116 15,0 0-33-15,3 5-52 16,19 2-21-16,17 5-9 16,12 1-8-16,7-4-4 15,6 3-3-15,7 0-1 16,1 3-3-16,2 7-80 16,-6 6-100-16,-15 5-97 15,-12 0-270-15</inkml:trace>
  <inkml:trace contextRef="#ctx0" brushRef="#br0" timeOffset="8933.48">30658 7181 1597 0,'0'0'12'16,"-3"-96"-5"-16,1 56 104 15,2 4 24-15,0 11-51 16,0 8-53-16,0 8-16 15,-2 7-13-15,1 2-2 16,-6 0-8-16,-4 2-22 16,-4 22-5-16,-7 11 10 15,3 12-34-15,7 9-16 0,12-3-13 16,0-2 19 0,7-10 11-16,17-11-17 0,1-14 65 15,6-8 10-15,7-8 7 16,1 0 9-16,4 0-10 15,-4-11-6-15,-8 2 0 16,-4-4-9-16,-5 2 7 16,-7 1 2-16,-4 5 2 15,-3 2-1-15,-5 3 5 16,-1 0 4-16,-2 0-9 16,0 1-1-16,0 18 0 15,0 3 10-15,-3 4 32 16,-5-1-18-16,3-5 1 15,0-4-1-15,2-8-19 0,3-4-2 16,-3-4 4-16,3 0 4 16,-1-5 11-16,1-18-22 15,0-11-41-15,0-8-17 16,0-2 36-16,19 1 13 16,5 4 9-16,8 8 1 15,3 9 1-15,-2 10-2 16,-2 8-7-16,-3 4-53 15,-3 8-209-15,-5 9-310 16</inkml:trace>
  <inkml:trace contextRef="#ctx0" brushRef="#br0" timeOffset="9628.25">31165 7064 983 0,'0'0'329'15,"0"0"-326"-15,0 0 2 16,21-80 59-16,-17 74 36 16,0 5-33-16,-2 1-64 15,-2 0-3-15,0 18-27 16,1 18 12-16,4 15 15 16,6 6 0-16,8-1 0 15,3-6-9-15,1-13 0 16,-1-14 5-16,-4-13-4 0,-2-10 8 15,1-4 10-15,-1-22 6 16,0-6-16-16,-2-5-5 16,1-2-2-16,-2-1-8 15,4 9 8-15,-2 6 2 16,1 11 5-16,-4 9 4 16,0 5 4-16,0 3 2 15,4 24-10-15,7 10-1 16,3 11-3-16,0-1 4 15,-2-6 0-15,-6-11 0 16,-5-7-3-16,-4-10-23 16,-1-11-14-16,2-2 28 15,2-8 6-15,7-13-14 16,2-1-1-16,-2 2 21 16,-1 7 26-16,-9 4-4 0,-3 5 10 15,-1 4-21-15,-4 0-11 16,5 4-65-16,5 12-2 15,1 2 31-15,4-3 2 16,-1-5 23-16,0-10 11 16,-2 0 31-16,0 0 40 15,-3-14 2-15,-4-6 0 16,-5-2-28-16,-1-6-37 16,0 0 1-16,-15 1-9 15,-4 4-2-15,4 8-11 0,3 8 13 16,7 7-2-1,5 7-4-15,0 23 6 16,6 14 24-16,14 8 3 0,-1-1-20 16,2-7-6-16,-3-4-2 15,0-8-9-15,9-3-74 16,10-12-111-16,14-14-206 16</inkml:trace>
  <inkml:trace contextRef="#ctx0" brushRef="#br0" timeOffset="11875.11">28243 9085 1795 0,'0'0'106'16,"0"0"-63"-16,0 0 22 0,0 0-27 15,0 0-38 1,13 77 0-16,-10-28 0 0,-3 8 0 15,0 5 0-15,0 7 0 16,-12-3 0-16,2-2 0 16,1-10-4-16,1-13-79 15,3-12-25-15,2-11 39 16,0-9-14-16,3-9 53 16,0-7 30-16,0-27 33 15,0-24-2-15,0-24 14 16,3-14 14-16,13-7 20 15,11 4-32-15,14 11-8 0,13 7 5 16,6 10-44 0,2 5 0-16,0 10 0 0,-7 8 0 15,-7 8 0-15,-7 10 0 16,-10 7 0-16,-11 7 0 16,-7 10 0-16,-7 6 0 15,-4 0 0-15,-2 25 0 16,0 14 0-16,0 15 0 15,-8 4 0-15,-17-2 0 16,-5-3 0-16,-6-12-37 16,0-12-17-16,-2-12-5 15,1-12-18-15,-1-5-21 16,7 0-38-16,4-14-16 0,12 3-71 16,12 0-25-1,3 4-177-15</inkml:trace>
  <inkml:trace contextRef="#ctx0" brushRef="#br0" timeOffset="12179.24">29160 9254 1681 0,'0'0'0'0,"124"-2"3"0,-59 2-3 15,-2 0 37-15,-3 0-36 16,-5-3-1-16,-7-3-64 15,-5-2-111-15,-7 0-208 16,-6-1-403-16</inkml:trace>
  <inkml:trace contextRef="#ctx0" brushRef="#br0" timeOffset="12562.43">29261 8922 1723 0,'0'0'111'16,"0"0"-82"-16,0 0 57 16,0 0 12-16,0 0-98 15,0 0 0-15,0-2 0 16,2 2 0-16,3 0 0 16,8 0 0-16,9 12 0 15,13 6 0-15,8 4 0 16,3 1 0-16,5 1 0 15,2 2 0-15,7 2 0 16,1 6 0-16,0 3 0 16,-3 4 0-16,-11-3 0 0,-14 2 0 15,-12 4 0-15,-18 5 0 16,-3 4 0-16,-14 2 0 16,-17-5 0-16,-8-7 0 15,-6-7 0-15,-4-10 0 16,1-9-172-16,8-7-133 15,20-5-167-15,20 0-603 16</inkml:trace>
  <inkml:trace contextRef="#ctx0" brushRef="#br0" timeOffset="13909.71">30450 9356 1560 0,'0'0'126'0,"0"0"-116"16,0 0-7-16,0 0 77 0,0 0-23 15,0 0-50-15,35 58-7 16,-35-30-6-16,0-1-8 15,0-7-12-15,0-3-47 16,0-8-25-16,0-4 2 16,17-5 27-16,7 0-17 15,2-14 29-15,1-8 57 16,-4-5 37-16,0-2 29 16,-1 4 10-16,-2 3-10 15,0 5-25-15,1 4-24 16,-3 5 7-16,2 4-18 15,-1 4-6-15,3 4-2 0,1 17-7 16,0 9-1 0,0 2 8-16,1 2-5 0,-2-3-11 15,0-7-9-15,-3-7 6 16,-2-7 4-16,0-8-2 16,4-2 15-16,3-5 4 15,1-12-5-15,2-4 3 16,-3 1 2-16,0 3 1 15,-5 5-1-15,-4 4 5 16,0 4-5-16,-3 4-5 16,7 4 5-16,3 17-12 15,4 9-35-15,2 0-24 16,-1-4 4-16,-6-6-30 16,-6-10-15-16,-2-10-6 15,-5 0 73-15,-1-22 45 0,3-9 13 16,-1-3 27-16,-1 0 52 15,1 2 19-15,-6 7 5 16,-2 4-16-16,-1 8 13 16,0 7-36-16,2 4-19 15,-2 1-6-15,0 1-14 16,1 0-9-16,-1 0-17 16,0 0-12-16,0 7-6 15,0 16-3-15,-11 6 7 16,-5 5 2-16,-3-6-33 15,3-13-45-15,-1-5 14 16,8-10 52-16,2 0 12 0,4 0 4 16,3-11 3-16,4-9 2 15,21-8-7-15,11-5 14 16,6-8 37-16,3 2 30 16,-5 2 3-16,-5 8-59 15,-10 10-1-15,-11 8 49 16,-7 8-43-16,-4 0-29 15,-2 3-3-15,2 0-5 16,8 9 4-16,5 33 0 16,5 31 0-16,5 29 2 15,-7 21 0-15,-7 6-1 16,-12-3-1-16,0-4 0 16,-27-16-3-16,-13-24-14 0,-9-21-14 15,-2-17 5 1,-3-17 20-16,-3-15 1 0,-1-12-7 15,-1-19-15-15,3-20 7 16,16-10-24-16,15-7-24 16,20 0-2-16,5 4 18 15,33 8 18-15,18 14 12 16,11 10-15-16,7 7 4 16,5 6-50-16,0-3-115 15,-6 1-213-15,-2-3-253 16</inkml:trace>
  <inkml:trace contextRef="#ctx0" brushRef="#br0" timeOffset="14366.78">31958 9624 1749 0,'0'0'32'16,"0"0"-32"-16,0 0-72 15,0 0 72-15,0 0 12 16,0 0 26-16,2 61-17 16,-2-23-16-16,-2 5-4 15,-8 2-1-15,-1-2-50 16,2-7-49-16,-2-7-50 0,3-12-52 16,1-12-7-1,2-5 0-15,3-19 206 0,1-22 2 16,1-12 20-16,0-3 104 15,0 0 51-15,0 5 8 16,8 3-25-16,8 2-71 16,5 3-49-16,0 1-10 15,-2 6-13-15,2 4-8 16,-2 4-6-16,0 3-1 16,-2 7 0-16,-2 4-5 15,-1 8 5-15,-2 6-1 16,5 0 1-16,7 22-2 15,3 6 0-15,-1 6 1 16,-7 5 2-16,-12-3-2 0,-7-7 1 16,-1 0-5-16,-29-8-14 15,-10-8-60-15,-11-10-44 16,-4-3-117-16,9-5-105 16,13-10-525-16</inkml:trace>
  <inkml:trace contextRef="#ctx0" brushRef="#br0" timeOffset="14743.75">32528 9550 1193 0,'0'0'177'0,"0"0"-177"0,0 0-49 15,0 0 49-15,0 0 64 16,0 0 9-16,34 0-39 15,-34 1-30-15,0 4-4 16,0 7-5-16,0 7-9 16,0 8 2-16,0 0-23 15,0-3-43-15,3-7 36 16,-3-8 37-16,2-4 5 16,-2-5 0-16,0 0 9 15,0 0 68-15,0-7 5 16,-5-11 7-16,-5-2-45 15,-1-4-18-15,1 4-26 0,-2 3-6 16,5 1-24-16,4 3-6 16,1 6-27-16,2 6 7 15,0 1-17-15,0 0-40 16,3 0-59-16,5 3-171 16,-1 5-319-16</inkml:trace>
  <inkml:trace contextRef="#ctx0" brushRef="#br0" timeOffset="15215.19">32460 9564 1246 0,'0'0'0'0,"0"0"-70"0,102-46-24 16,-78 31 94-16,-3 1 104 15,-8 3-37-15,-7 5-56 16,-6 6-11-16,2 0-88 16,1 0 35-16,5 0 50 15,3 4 1-15,3 6 2 16,-1 0-62-16,-2 0 31 16,-5-4 26-16,-3 2 5 15,0 0-1-15,-3-1 1 16,0-3 8-16,0-1 45 15,0 1 11-15,0 3-25 16,0 4-9-16,-5 1-18 0,-2 0-12 16,-4-5-37-16,7-2-26 15,1-4 9-15,0-1 54 16,0 0 57-16,-2-6 10 16,2-11-34-16,3-8-18 15,0-6 10-15,0-2-25 16,12-4-32-16,8-1-73 15,3 7-66-15,6 8-35 16,-4 10 7-16,-1 10 127 16,-3 3-5-16,-6 0-167 15</inkml:trace>
  <inkml:trace contextRef="#ctx0" brushRef="#br0" timeOffset="15594.48">32989 9452 1304 0,'0'0'0'0,"0"0"-20"16,0 0 20-16,0 0 14 15,0 0 106-15,0 0-42 16,66-26-58-16,-63 36-20 15,0 14-7-15,-2 7 6 0,-1 3-2 16,0-2-5 0,-7 1-1-16,-13-8-11 0,-1-4-2 15,-1-8 0-15,3-8 13 16,2-5 9-16,2 0 10 16,0-3 9-16,-1-13-7 15,2-2-10-15,4-2 1 16,4-6 4-16,6-1 1 15,0-8-8-15,12-5-64 16,9 4-30-16,9 3-33 16,10 6-35-16,2 10 40 15,8 10-8-15,3 5-82 16,3 2-211-16</inkml:trace>
  <inkml:trace contextRef="#ctx0" brushRef="#br0" timeOffset="15903.66">33301 9313 1171 0,'0'0'285'0,"0"0"-285"15,0 0-83-15,0 0 83 16,0 0 48-16,0 0 10 16,-18-39-14-16,18 39-27 15,-3 0-17-15,-5 16-21 16,-1 10 21-16,-5 11-1 0,3 4 1 15,0 0-2 1,1-4-24-16,6-6-23 0,-1-8-10 16,4-3 4-16,1-7-30 15,0-8 28-15,0-4 23 16,0 1 19-16,13-2 12 16,11 0-32-16,3 0-113 15,3 0-87-15,0-10-118 16</inkml:trace>
  <inkml:trace contextRef="#ctx0" brushRef="#br0" timeOffset="16225.68">33492 9046 1457 0,'0'0'0'16,"0"0"-10"-16,0 0-63 16,0 0 73-16,0 0 34 15,-29 114 9-15,20-56-22 16,2 0-19-16,-2 0 1 15,2-4-2-15,7-6 1 0,0-6-2 16,4-8-18-16,18-6-30 16,7-7-83-16,5-14 4 15,0-7-42-15,3-9-69 16,-5-27-206-16</inkml:trace>
  <inkml:trace contextRef="#ctx0" brushRef="#br0" timeOffset="16502.91">33600 8878 1134 0,'0'0'121'0,"0"0"-121"16,0 0 0-16,0 0 6 15,0 0 63-15,0 0-4 16,63 78 6-16,-41-32-50 15,-8 8-1-15,-5 11 5 16,-3 12-10-16,-6 11-2 16,-6 6-4-16,-17 0-7 15,-15-7-2-15,-9-14-4 16,-9-13-14-16,-10-8-50 16,-10-12-59-16,1-11-112 15,4-19-313-15</inkml:trace>
  <inkml:trace contextRef="#ctx0" brushRef="#br0" timeOffset="17815.13">27718 9824 1204 0,'0'0'64'16,"0"0"1"-16,119 11 59 15,-23-2 5-15,39 3 5 16,34 6-30-16,38 0-34 16,39 2-9-16,24 7-25 15,30 3 4-15,19 7-24 16,17 5-16-16,20 5 0 15,24 5 0-15,25 6 0 0,5 2 0 16,-25-1 0 0,-48-7 0-16,-64-10 0 0,-57-7 0 15,-41-8 0-15,-32-9 0 16,-24-8 0-16,-17-6 0 16,-20-2 0-16,-20-2 0 15,-18 0 0-15,-20 0 0 16,-10 0 0-16,-8 0 0 15,-6 0 0-15,0-4-6 16,-9-9-199-16,-22-8-214 16,-20-6-482-16</inkml:trace>
  <inkml:trace contextRef="#ctx0" brushRef="#br0" timeOffset="18238.73">28408 9733 1125 0,'0'0'0'0,"0"0"-346"16,0 0 74-16</inkml:trace>
  <inkml:trace contextRef="#ctx0" brushRef="#br0" timeOffset="19316.8">27958 9624 1293 0,'0'0'112'16,"0"0"-112"-16,-33-102 3 16,21 59 2-16,0-3 9 0,5-1-5 15,4 2-7-15,3 3-1 16,0 1 27-16,15 1 32 16,9-1-3-16,-1-7 14 15,1-6-11-15,-1-13-2 16,-1-8-43-16,2-5-14 15,-4-2 0-15,-1 7 0 16,-3 11 0-16,-2 14 1 16,-1 13 12-16,-4 8-4 15,-2 10-5-15,-1 5 4 16,5 4 7-16,-1 2-15 16,9 1-1-16,4 2-4 15,11 0-4-15,9 4 5 0,11 1-12 16,9 0 9-16,10 0 5 15,15 0 0-15,14 0 1 16,14 0 0-16,16 0 0 16,9 0 7-16,12 0-4 15,11-6 9-15,4-4 17 16,1-1-2-16,2-4-10 16,-3-4 2-16,8 1 7 15,6 2-5-15,10 3-5 16,4 6 1-16,-4 0-5 15,-4 2-5-15,-15-4 0 16,-9 1 1-16,-10-1-5 0,-12-3 2 16,-13-1-5-16,-14-3 0 15,-16 3 0-15,-13 1 0 16,-14 0 0-16,-1 9 0 16,3 3 0-16,6 0 0 15,8 2 0-15,4 12-6 16,-1 0-3-16,-6 0 1 15,-14-1 3-15,-18-4 5 16,-12-5-1-16,-15-1 1 16,-10-3 1-16,-6 0-1 15,-7 3 0-15,-3-3-2 16,0 0-2-16,0 0-2 16,0 0-5-16,0 0-2 0,0 0 5 15,3 4 4 1,3 3 3-16,1 4 1 0,3 0 0 15,0-1 1-15,0 3-1 16,8 0 1-16,4 7 1 16,5 4-2-16,9 6 0 15,7 8 0-15,6 6-1 16,-1-1-2-16,0 4 0 16,-11-2 2-16,-2 4 0 15,-7 4 1-15,-3 7 0 16,2 10 0-16,-2 3-1 15,1 2 1-15,-5-5 1 0,-1-4 0 16,-2-1 0 0,-10-2 2-16,-7 5-3 0,-1-1 0 15,-13 0-6-15,-11 2 2 16,-9 3 2-16,-8 7 2 16,-7 10 4-16,-9 2-3 15,-14 1-1-15,-10-3-1 16,-15-6-4-16,-15-10-15 15,-18-13-28-15,-11-14-4 16,-7-17-60-16,15-15-148 16,34-14-542-16</inkml:trace>
  <inkml:trace contextRef="#ctx0" brushRef="#br0" timeOffset="27567.51">1912 6904 535 0,'0'0'4'0,"0"0"106"16,0 0 127-16,0 0-69 16,0 0-101-16,0 0-26 15,0 0 25-15,0 0 21 16,-12 10-17-16,12-10-19 16,0 0-16-16,0 0-10 15,0 0-7-15,0 0-4 16,0 0-1-16,0 0-11 15,0 0-2-15,0 0-40 16,0 0-160-16,9 0-132 16,6-5-147-16</inkml:trace>
  <inkml:trace contextRef="#ctx0" brushRef="#br0" timeOffset="27955.73">1937 6906 968 0,'0'0'78'16,"0"0"50"-16,0 0 83 16,0 0-44-16,0 0-52 15,0 0-16-15,106 0-79 16,-27 0-5-16,18 0 24 16,16 0 12-16,23 0 8 15,25 0-23-15,14 5 0 16,20 4-11-16,7 2-25 15,5 0 0-15,5 0 0 0,-8-2 0 16,-16-4 0-16,-20 0 0 16,-30 0 0-16,-28-3 0 15,-25 1 0-15,-24-1 0 16,-25 1 0-16,-15-3 0 16,-15 2 0-16,-6-2 0 15,0 0 0-15,0 0 0 16,0 0 0-16,0 0 0 15,-2 5 0-15,-20 3-188 16,-15 1-48-16,-14-6-188 16,-4-3-533-16,7 0 765 15,5-15 149-15</inkml:trace>
  <inkml:trace contextRef="#ctx0" brushRef="#br0" timeOffset="28706.43">2477 6321 719 0,'0'0'353'0,"0"0"-249"16,0 0 52-16,0 0 13 15,0 0-59-15,0 0-25 16,0 0-27-16,12-38-40 16,-3 42-17-16,3 16 4 15,0 14-3-15,6 7 0 16,-6 9 3-16,-2 4-4 15,2 3-1-15,5 4-3 16,0 0-9-16,4-3-62 16,-1-7-72-16,-4-11-123 15,-4-13-162-15</inkml:trace>
  <inkml:trace contextRef="#ctx0" brushRef="#br0" timeOffset="28989.18">2416 6578 817 0,'0'0'188'0,"0"0"-184"16,0 0 89-16,0 0 26 0,0 0-86 15,0 0-23 1,52-4-3-16,-12 4 33 15,4-4 19-15,2-2-6 0,-6 0-22 16,-4-3-17-16,3 2-11 16,-2-3-3-16,-1 6-3 15,1-1-11-15,2 2-57 16,-3 3-93-16,-2 0-154 16,-7 0-212-16</inkml:trace>
  <inkml:trace contextRef="#ctx0" brushRef="#br0" timeOffset="29485.55">3008 6493 786 0,'0'0'141'0,"0"0"-88"15,0 0 96-15,0 0-16 0,0 0-34 16,0 0-37-16,0-15-12 16,0 11-24-1,0 1-13-15,0 2 6 0,0 0-7 16,0 1-3-16,0 0-7 16,0 0 2-16,0 0 7 15,0 0 0-15,0 0-2 16,0 10-1-16,3 11 15 15,2 2 6-15,3 5-22 16,0 2-4-16,1 0-3 16,3 0-1-16,-3 2-6 0,-2 0-45 15,1 0-67 1,-1 0-108-16,-4-7-199 0,3-7-362 16</inkml:trace>
  <inkml:trace contextRef="#ctx0" brushRef="#br0" timeOffset="30646.27">2183 14100 1607 0,'0'0'56'0,"0"0"-56"15,0 0 0-15,0 0 7 16,0 0 38-16,0 0-19 16,0 0-15-16,44-21 9 15,17 21 5-15,31 0 5 16,29 0 22-16,27 2 9 15,23 1-8-15,19 3-6 16,6 0-40-16,0 3-7 0,-8 4 0 16,-20-1 0-16,-22 3 0 15,-32-3 0-15,-29-1 0 16,-28-2 0-16,-26-4 0 16,-15-4 0-16,-16-1-114 15,0 0-173-15,-28-4-178 16,-17-15-678-16</inkml:trace>
  <inkml:trace contextRef="#ctx0" brushRef="#br0" timeOffset="30970.49">3002 13623 1525 0,'0'0'157'0,"0"0"-107"16,0 0-27-16,0 0 57 15,0 0-6-15,0 0-52 16,-16 48-7-16,5 2-3 15,2 8-4-15,2 2-2 0,7-2-5 16,0-5-2 0,4-9-18-16,11-10-94 0,6-9-99 15,-3-11-72-15,0-12-194 16</inkml:trace>
  <inkml:trace contextRef="#ctx0" brushRef="#br0" timeOffset="31173.13">2737 13815 267 0,'0'0'1343'0,"0"0"-1293"0,0 0-48 16,0 0 14-1,119-65-3-15,-70 58-13 0,-4 2-72 16,-6 4-31-16,4 1-101 15,-1 0-112-15,4 0-238 16</inkml:trace>
  <inkml:trace contextRef="#ctx0" brushRef="#br0" timeOffset="31549">3388 13776 1178 0,'0'0'126'16,"0"0"-24"-16,0 0-31 15,0 0 50-15,0 0 5 0,0 0-32 16,-22-41-42-16,22 41-16 16,0 0-15-16,0 0-13 15,0 0-8-15,0 3-6 16,0 13-1-16,-3 6 6 16,-3 10 1-16,0 7-3 15,2 3-15-15,1 0-11 16,1-3-3-16,2-5-11 15,0-6-8-15,0-7 5 16,0-4 15-16,0-6 7 16,3-3 17-16,3-6 6 15,9-2 1-15,10-1 9 16,19-19 0-16,20-8-8 16,10-8-1-16,7-2-9 0,-2-1-62 15,-7 1-141-15,-11 5-50 16,-3 9-436-16</inkml:trace>
  <inkml:trace contextRef="#ctx0" brushRef="#br0" timeOffset="32870.69">27992 8676 785 0,'0'0'7'0,"-1"-105"25"15,29 54 170-15,19 8-47 16,13 5 18-16,13 9-37 15,12 9-14-15,2 6-30 16,-2 6-66-16,-3 1-12 16,-6 7-13-16,-6 0-1 15,-9 0 0-15,-6 8-1 16,-11 11 0-16,-7 7-1 0,-5 13-4 16,-4 12 0-1,-4 16 2-15,-4 16 4 0,-7 17-1 16,-9 15 1-16,-4 16 2 15,-9 14-2-15,-27 6 0 16,-19-5 0-16,-23-10 0 16,-18-21-2-16,-15-25-2 15,-16-24-2-15,-2-27-20 16,2-30-53-16,4-17 14 16,13-46 11-16,15-21 11 15,14-25 9-15,20-16 34 16,24-2 4-16,25-3 1 15,12 5 7-15,28 9-1 16,23 6-3-16,11 9-8 0,8 8 0 16,2 11-17-16,-2 14-49 15,-7 23-99-15,-8 26-24 16,-4 13-109-16,2 31-272 16,1 14 463-16</inkml:trace>
  <inkml:trace contextRef="#ctx0" brushRef="#br0" timeOffset="33690.71">27637 8884 440 0,'0'0'32'0,"-13"-79"58"16,8 42 100-16,5 2-25 15,0 1-62-15,0 0-37 16,-3-4-30-16,-3-5-11 0,-7-10-25 15,-4-16-22-15,-3-15-153 16,-1-15 41-16,4-12 134 16,4-4 5-16,7-2 4 15,4 0 61-15,2-2-12 16,0-2-58-16,0-2-2 16,0-8-90-16,8-4-228 15,2-4-142-15,-5 0 431 16,-5 4 15-16,0-1 3 15,-17-2 7-15,-12-4-3 16,-7-6 3-16,-5-2 5 16,1 7 1-16</inkml:trace>
  <inkml:trace contextRef="#ctx0" brushRef="#br0" timeOffset="33922.83">26909 4913 758 0,'-91'-111'6'0,"-4"4"38"0,-7 5 46 15,-1 12-25-15,-1 4-4 16,-1 10-2-16,-2 6-23 16,0 6-30-16,-5 7-6 15,0 0-29-15,11 9-83 16,14 3-56-16,23 12-71 16,18 5-256-16,9 9 457 15,-5 5 18-15,-10 8 6 16,-10 6 5-16,-8 0 8 15</inkml:trace>
  <inkml:trace contextRef="#ctx0" brushRef="#br0" timeOffset="34006.96">24891 4045 476 0,'0'0'475'0,"0"0"-475"0,-83 0-60 16,41-13-94-16,-13-2-473 15,-11-2 517-15</inkml:trace>
  <inkml:trace contextRef="#ctx0" brushRef="#br0" timeOffset="34302.83">23377 3948 776 0,'0'0'0'0,"-116"-30"0"15,47 15 7-15,-1 1 88 16,-1 5-30-16,3 4-39 16,3 0-2-16,-1 2-15 15,-8 2-9-15,-12 1-4 16,-13 0-32-16,-14 0 2 16,-1 3-6-16,5 6-70 15,17-7-75-15,17-2-99 16,14 0-1-16,6-5 261 0</inkml:trace>
  <inkml:trace contextRef="#ctx0" brushRef="#br0" timeOffset="34427.49">21332 3885 1229 0,'0'0'23'16,"0"0"-23"-16,-100-5-1 15,51-2-15-15,-8 1-63 16,-5-3-91-16,-7-3 24 15,-7-6-25-15,-2-5-130 16,-8-2-51-16</inkml:trace>
  <inkml:trace contextRef="#ctx0" brushRef="#br0" timeOffset="34687.71">19953 3817 864 0,'-80'0'72'0,"-8"3"-72"16,-9-3 1-16,-7 0 0 15,-5-4 1-15,0-10-1 16,5 0 1-16,6-3 3 16,10-2 75-16,5 1 91 15,3 1-49-15,1 1-69 16,-5-1-18-16,-8 3-10 16,-8-1-6-16,-8 5-14 15,-9 0-1-15,-9 4-4 16,-6 2 0-16,-9 4-20 15,-5 0-40-15,-6 0-77 0,-11 7-134 16,-8 6-151 0,-13 2-108-16</inkml:trace>
  <inkml:trace contextRef="#ctx0" brushRef="#br0" timeOffset="34910.03">15745 3856 391 0,'-136'24'91'0,"2"-1"114"16,5-1-38-16,1-4-55 15,-2 0 5-15,-4-6-34 16,0-1-68-16,3-4-13 16,2-5 3-16,11-2-5 15,10 0-16-15,9 0-108 16,7 0-94-16,1 0 87 0,-5 2-44 16,-6 2-287-1,-8-2 413-15,-4 3 36 0</inkml:trace>
  <inkml:trace contextRef="#ctx0" brushRef="#br0" timeOffset="35021.54">12560 4167 1017 0,'0'0'211'0,"-138"11"-210"16,69-7 41-16,-3-3-17 16,-5-1-25-16,-5 0-50 15,-8-13-188-15,-5-4-176 16,-4-2-125-16</inkml:trace>
  <inkml:trace contextRef="#ctx0" brushRef="#br0" timeOffset="35256.79">10250 3928 1258 0,'0'0'48'15,"-137"-12"-47"-15,60 1-2 16,-5-2-38-16,-4 1-18 16,-2-2 51-16,0 3 6 15,-1-1-52-15,8 3-153 16,3 2-284-16,11 2 73 16,6 5 393-16,7 0 7 0</inkml:trace>
  <inkml:trace contextRef="#ctx0" brushRef="#br0" timeOffset="35398.94">8787 3924 917 0,'-117'17'58'16,"-11"3"130"-16,-5 0 3 16,-3 5-79-16,7 0-32 15,11 1-31-15,19-2-49 16,22-2 0-16,15-2-3 16,13-5-69-16,12-3-130 15,4-6-205-15,5-5-416 16</inkml:trace>
  <inkml:trace contextRef="#ctx0" brushRef="#br0" timeOffset="35648.51">6637 4357 708 0,'0'0'174'16,"-140"26"-174"-16,77-12 18 15,8 3 15-15,9 0 26 16,3 2-1-16,1 1 14 16,-3 2-22-16,-6 3-3 15,-7 1-11-15,-5 4-26 16,-8 7-10-16,2 8-38 0,-4 8-216 16,-4 7-115-1,2 3-32-15,8-5 198 0</inkml:trace>
  <inkml:trace contextRef="#ctx0" brushRef="#br0" timeOffset="35792.01">5468 5006 611 0,'0'0'296'0,"0"0"-55"16,0 0-37-16,0 0-13 16,0 0-76-16,0 0-28 15,-75 65 5-15,63-58-42 16,-4 3-48-16,-8 0 3 16,3 1-5-16,3-2-14 15,0-1-84-15,6-2-193 16,4-6-302-16,0 0-274 0</inkml:trace>
  <inkml:trace contextRef="#ctx0" brushRef="#br0" timeOffset="36157.22">5101 5254 1435 0,'0'0'0'15,"0"0"2"-15,0 0 15 16,0 0 118-16,0 0-56 16,0 0-16-16,-39 90-24 0,24-56 18 15,-3 7-3-15,8 5-39 16,5 2-5-16,5 1 0 15,0-4-10-15,12-3 4 16,2-3-3-16,-2-6 0 16,-2 1 0-16,-1 3-1 15,-3 3-13-15,-1 5-3 16,-5 0-8-16,0-1 7 16,0-4-20-16,5-10-1 15,4-6-62-15,5-7-12 16,1-7-129-16,-6-7-350 15,-6-3-98-15</inkml:trace>
  <inkml:trace contextRef="#ctx0" brushRef="#br0" timeOffset="36996.11">5083 5907 398 0,'0'0'787'0,"0"0"-787"0,0 0-96 15,0 0 46-15,0 0-36 16,0 0-109-16,-18-43-65 16,5 43-157-16</inkml:trace>
  <inkml:trace contextRef="#ctx0" brushRef="#br0" timeOffset="37319.4">4765 5945 1282 0,'0'0'138'0,"0"0"-124"16,0 0 30-16,0 0 6 15,0 0-38-15,0 79 17 16,33-40-10-16,9 4-10 16,7-3-3-16,3-4 0 15,-5-6-2-15,-6-10-3 16,-5-8 1-16,-2-10 5 16,-5-2 2-16,-4-8 13 15,-5-15 0-15,0-7-10 16,1-9-12-16,9-6-131 15,6-6-350-15,3-9-542 16,5 4 970-16,-5 10 53 0</inkml:trace>
  <inkml:trace contextRef="#ctx0" brushRef="#br0" timeOffset="38157.35">3421 6397 1001 0,'0'0'53'16,"0"0"-34"-16,8 0 181 15,23 0 5-15,18 0-134 16,12-2-67-16,11-2 3 15,4 2 11-15,8 0 5 16,8 2 6-16,12 0 8 16,7 0-9-16,8 0-4 15,-5-1-9-15,-16 0-3 16,-25 0-8-16,-28 1-2 16,-24 0-4-16,-18 0 1 15,-3 0-5-15,-27 0-70 16,-18 0-88-16,-12 0-66 0,1 0-234 15</inkml:trace>
  <inkml:trace contextRef="#ctx0" brushRef="#br0" timeOffset="38675.04">3342 6152 850 0,'0'0'470'0,"106"-70"-444"0,-43 38 26 16,7-1 40-16,0 4-27 15,-3 5-36-15,-7 7-19 16,-5 6-7-16,-7 7 0 15,-8 4-1-15,-1 0-2 16,4 7-2-16,-1 13-1 16,4 4 2-16,2 4-2 15,-4 4 2-15,-2 4 1 16,-4 9-1-16,-7 5 2 16,-7 5-1-16,-14 4 0 15,-10-4 0-15,-16-2-1 0,-29-7 1 16,-25-7 0-1,-21-9-1-15,-24-12 0 0,-19-10 1 16,-9-8 0-16,8-3 0 16,22-20 0-16,30-12-6 15,30-7-4-15,25-10-1 16,19-6 9-16,9-3 2 16,18 1 1-16,21 2-1 15,10 9-7-15,12 12-26 16,9 17-27-16,14 17-25 15,7 3-82-15,7 10-73 16,2 14-269-16</inkml:trace>
  <inkml:trace contextRef="#ctx0" brushRef="#br0" timeOffset="39110.51">4312 6278 621 0,'0'0'110'0,"0"0"-48"16,0 0 75-16,91-57 33 0,-72 54-88 15,4 3-51-15,2 7 0 16,5 19-22-16,6 12-6 16,5 11 4-16,0 9 16 15,5 5-2-15,-3 1 4 16,-4-2-7-16,1-6-12 16,-6-6-1-16,-2-8-4 15,-4-8 3-15,3-5 1 16,-1-5 44-16,0-3 13 15,3-4-23-15,-3-6-28 16,-4-5-7-16,-6-3-4 16,-5-3-1-16,-6 0-6 0,-3 0-33 15,9 0-31-15,3 0-120 16,7-9-167-16,8-1-493 16</inkml:trace>
  <inkml:trace contextRef="#ctx0" brushRef="#br0" timeOffset="39926.44">5472 7093 548 0,'0'0'6'0,"0"0"3"16,0 0 145-16,0 0 19 16,0 0-22-16,0 0-12 15,2-60-14-15,-10 47 29 16,-1 4-36-16,-1 1-27 16,1 2-3-16,3 4-34 15,-2 2-24-15,-3 0-22 16,-3 1-2-16,-2 17-6 0,-5 8-3 15,-5 8 2-15,3 2 1 16,-1 0-2-16,6-1-2 16,3-9-10-16,6-5-15 15,4-9-13-15,4-6-24 16,1-6-16-16,0-1 36 16,6-20 46-16,6-4 13 15,1-6-12-15,1-1 4 16,-1 0 12-16,-2 6 1 15,1 2-4-15,-2 10-1 16,-4 5 12-16,-5 6 6 16,1 3 2-16,-2 0-8 0,0 0-17 15,0 3-8-15,0 16-11 16,6 10-1-16,10 4 10 16,5 1 1-16,3 2-5 15,3-2-18-15,-2-2-69 16,-4-6-42-16,0-5-83 15,-3-8-34-15,-3-8-78 16,1-3-99-16</inkml:trace>
  <inkml:trace contextRef="#ctx0" brushRef="#br0" timeOffset="40272.56">5693 7292 650 0,'0'0'119'0,"0"0"61"0,0 0 15 16,0 0-50-1,0 0-2-15,-24-82-75 0,2 71-19 16,-5 2-9-16,10 1-11 16,0 3-4-16,6 3-2 15,5 2-10-15,3 0-5 16,3 0-4-16,0 4-4 16,-1 17 0-16,1 8 0 15,0 7 0-15,0 3 0 16,1 0 0-16,8-2-2 15,3-10-12-15,0-10-37 16,1-12-5-16,-2-5 5 0,2-2 51 16,-4-19 6-1,-3-7 3-15,-1-5 0 16,-2-6-7-16,-3-2-4 16,0-5-4-16,0 2-46 0,-8 1-91 15,-20 3-10-15,-14-4-29 16,-7 0-164-16</inkml:trace>
  <inkml:trace contextRef="#ctx0" brushRef="#br0" timeOffset="40720.58">5214 6834 1244 0,'0'0'58'0,"0"0"32"15,100-60 13-15,-64 45 11 16,0 5-33-16,-5 4-37 16,-4 6-30-16,-2 0-12 15,2 3-2-15,0 18-2 16,7 12-4-16,8 13 0 16,6 15-1-16,5 14 6 15,1 8-2-15,-6 8 2 16,-8 5 0-16,-14 2-1 15,-18 4 2-15,-8-4-4 16,-22-8 2-16,-27-12-3 16,-17-17 2-16,-22-19-19 0,-16-20-39 15,-14-22 1-15,-6-13 17 16,9-31 20-16,11-15 23 16,20-11 1-16,22-12 11 15,19-6 11-15,17-2 0 16,14-1-5-16,12 9 9 15,0 7 3-15,15 11-10 16,9 13-14-16,6 14-6 16,11 18-4-16,4 13-48 15,9 6-71-15,7 12-196 16,8 10-274-16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47:34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6740 1150 0,'0'0'291'16,"13"-116"-188"-1,14 55 70-15,3-2-18 0,7 0-43 16,-1 3-58-16,2 0-45 16,2 4-9-16,5-2 0 15,8 1 0-15,13-3 0 16,10-4 0-16,5 3 0 15,7 5 0-15,-2 10 0 16,0 9 0-16,1 9 0 16,5 8 0-16,11 4 0 15,6 5 0-15,3 5 0 16,6 0 0-16,1 1 0 0,5 2 0 16,3 3 0-16,-5 0 0 15,-10 2 0-15,-9 12 0 16,-9 6 0-16,-2 5 0 15,2 6 0-15,3 4 0 16,0 2 0-16,0 3 0 16,-2 2 0-16,-8 3 0 15,0 4 0-15,-5-5 0 16,-7-3 0-16,-3-2 0 16,-1-3 0-16,1 0 0 15,2 5 0-15,5-2 0 16,6 0 0-16,4 1 0 15,1-3 0-15,-11-4 0 16,-15-3 0-16,-15-5 0 16,-12-1 0-16,-11 0 0 0,-8-1 0 15,-7 8 0-15,-3 7 0 16,-5 13 0-16,-3 13 0 16,0 9 0-16,-1 14 0 15,-19 8 0-15,-11 2 0 16,-12-1 0-16,-22-3 0 15,-20-4 0-15,-16-7 0 16,-14-6 0-16,-10-12 0 16,-3-10 0-16,-5-7 0 15,-12-10 0-15,-11-9 0 16,-25-7 0-16,-19-6 0 16,-23-8 0-16,-14-6 0 0,2-1 0 15,6-6 0-15,12-13 0 16,19-13 0-16,19-10 0 15,15-10 0-15,16-15 0 16,9-9 0-16,4-10 0 16,11 0 0-16,15-1 0 15,16 0 0-15,20-5 0 16,18-5 0-16,21-2 0 16,19-5 0-16,15-3 0 15,7-7 0-15,26-8 0 16,13-3-7-16,7 1-161 15,5 8-95-15,13 18-59 16,1 22-218-16</inkml:trace>
  <inkml:trace contextRef="#ctx0" brushRef="#br0" timeOffset="3506.17">1939 3931 1612 0,'0'0'31'0,"0"0"10"16,0 0 30-16,0 0 23 15,0 0-36-15,0 0-48 16,0 0-7-16,-85 7-3 16,55 26 0-16,-9 12 3 15,-7 10-3-15,4 11 0 16,3 1 0-16,9 3 0 16,11 1-1-16,16-2 1 15,3-3-1-15,21-3 0 16,7-5 1-16,8-7 1 15,-5-5 3-15,-4-10-2 0,-7-2 0 16,-7-3 0 0,-7 0 1-16,-6 4-1 0,-8 2-2 15,-23-2 4-15,-10-5-2 16,-12-4 0-16,-7-6 0 16,1-4-1-16,4-3 3 15,9-5-3-15,14 1 0 16,14-5-1-16,8 3 0 15,10 1 1-15,0 6 5 16,0 8 22-16,10 2 10 16,4 4-17-16,2 2-21 15,5 4 0-15,0 7 0 16,3 1 0-16,1 4 0 16,3 4 0-16,2 5 0 0,-3-1 0 15,-1 2 0-15,-6-6 0 16,-9-6 0-16,-4-5 0 15,-4-5 0-15,-3 0 0 16,0-4 0-16,-3 1 0 16,-7-3 0-16,1-4 0 15,1-4 0-15,3-6 0 16,3-5 0-16,2-6 0 16,0 2 0-16,0 2 0 15,16 3 0-15,17 4 0 16,11 0 0-16,8 5-8 15,0-2-248-15,-9-1-214 16</inkml:trace>
  <inkml:trace contextRef="#ctx0" brushRef="#br0" timeOffset="6813.05">2131 11604 1545 0,'0'0'25'16,"0"0"-20"-16,-86-85 22 16,63 72 95-16,8 8-73 15,8 5-45-15,-2 6-4 0,-3 20-9 16,0 14 8-16,-6 16 1 16,3 8 0-16,-3 3-3 15,2 1 2-15,-5 0-7 16,2 0-6-16,-1 2 8 15,4-4 6-15,4-3 0 16,7-5 0-16,5-7 1 16,0-10 3-16,3-8-3 15,5-10 2-15,-7-7-2 16,-1-4 0-16,0-4-1 16,-16 1 0-16,-5-2 2 15,0 0 0-15,6-4-1 16,8 4-2-16,7 2 2 0,0 11 10 15,0 10 43-15,3 8 2 16,4 6-18-16,-7-1-15 16,3 3 3-16,0-2-1 15,2-4-9-15,2-1-3 16,3-2 4-16,1-1-8 16,1 5-1-16,0-4-8 15,-3 4 0-15,-3-2 0 16,3 1 0-16,-2 4 0 15,1 2 0-15,-7 3 0 16,-1-1 0-16,0-2 0 16,0-3 0-16,-16-9 0 15,-2-6-68-15,-12-12-130 16,5-14-224-16,8-2-593 16</inkml:trace>
  <inkml:trace contextRef="#ctx0" brushRef="#br0" timeOffset="7459.22">3487 12347 1302 0,'0'0'52'16,"0"0"-46"-16,0 0 41 15,0 0 62-15,0 0-46 16,0 0-48-16,-64-18 0 0,29 36 1 16,-8 7-2-1,-3 8-8-15,-3 5-4 0,4 0-2 16,2-1 0-16,4-2-4 15,11-7-5-15,7-8-19 16,10-9-12-16,10-6 8 16,1-5 32-16,18 0 26 15,16-10-19-15,5-7 7 16,3 0 32-16,-1-3 48 16,-2 2-26-16,-9 4-17 15,-8 1-1-15,-10 6-4 16,-6 6-3-16,-6 1-26 0,0 0-17 15,0 12-20 1,-12 14 15-16,-10 12 5 0,-2 3 0 16,3 5 1-16,6 3-1 15,9 1-5-15,6-1-5 16,0-5-29-16,8-8-96 16,14-7-117-16,5-13-99 15,3-15-508-15</inkml:trace>
  <inkml:trace contextRef="#ctx0" brushRef="#br0" timeOffset="7591.87">3523 12811 1616 0,'0'0'0'16,"97"94"-9"-16,-53-33 6 0,-12 4 2 15,-14 2-59-15,-8-10-302 16</inkml:trace>
  <inkml:trace contextRef="#ctx0" brushRef="#br0" timeOffset="8947.98">2276 4947 886 0,'0'0'0'15,"0"0"-81"-15,-2-94 81 16,19 60 61-16,23 2 57 0,11-1 72 16,19-1-75-1,12-3-39-15,19-1 8 0,14-1-15 16,10 0-32-16,8 5-11 15,6 5-8-15,-5 6 4 16,-4 9 6-16,-6 8-4 16,-5 6-4-16,-4 0-5 15,-3 5-1-15,-8 15-10 16,-8 5 4-16,-16 9-5 16,-16 7 3-16,-18 8-4 15,-19 11-2-15,-12 13-4 16,-13 9 2-16,-2 10-2 15,-22 0 2-15,-23-1-2 16,-24-3 2-16,-29-2-3 0,-29-10-2 16,-27-9-10-1,-19-10-56-15,-16-14-5 16,1-18 14-16,9-18 6 0,18-7 0 16,27-27 38-16,23-14 19 15,29-12 1-15,21-8 20 16,16-9 45-16,17-9 13 15,13-7-14-15,15-10 4 16,3-4-23-16,33 0-31 16,13 10-14-16,9 14-35 15,15 21-90-15,12 21-29 16,9 17-212-16,7 17-561 16</inkml:trace>
  <inkml:trace contextRef="#ctx0" brushRef="#br0" timeOffset="9873.73">3803 5095 994 0,'0'0'244'0,"0"0"-218"0,0 0-12 15,0 0 83-15,140 20 20 16,-56-3-50-16,13 1-12 16,4-2 12-16,5 0 1 15,-1-2-13-15,-5-2-36 16,2 1-10-16,-2-2-9 16,-1 0-1-16,-8 0-1 15,-9-2 2-15,-15-1-3 16,-24-3-16-16,-16-4-87 15,-21-1-85-15,-6-10-167 16,-18-19-595-16</inkml:trace>
  <inkml:trace contextRef="#ctx0" brushRef="#br0" timeOffset="10263.15">4558 4867 1365 0,'0'0'128'0,"0"0"-128"0,0 0 5 16,-94-24 7-1,24 24 51-15,-14 0-20 0,-10 10-26 16,-3 11-11-16,3 3-4 15,15 0 3-15,20-6-5 16,20-4 0-16,15-2 0 16,12-4 0-16,5 1 0 15,4-1 5-15,0 1 20 16,3 6 24-16,0 6 10 16,0 6-10-16,4 9-17 15,11 6 4-15,6 4-24 16,0 2-8-16,6 1-3 15,-5-2-1-15,3-3-38 16,-2-2-153-16,-1-11-137 0,2-12-443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37:1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2950 12066 1505 0,'0'0'135'16,"0"0"-106"-16,0 0 101 15,-85-61 15-15,73 56-76 16,12 2-35-16,3-1-34 16,36 0 0-16,41-1 0 15,49 1 0-15,48 3 0 0,53-3 0 16,34-4 0-16,40-2 0 16,27 0 0-16,26-2 0 15,20 0 0-15,5 0 0 16,1 1 0-16,-26-2 0 15,-32 2 0-15,-49-1 0 16,-48 3 0-16,-61 4 0 16,-63 2 0-16,-54 0 0 15,-50 2-32-15,-53-6-139 16,-66-3-195-16,-61-4-310 16</inkml:trace>
  <inkml:trace contextRef="#ctx0" brushRef="#br0" timeOffset="281.32">3044 12104 1074 0,'0'0'0'16,"0"0"0"-16,168 14 245 16,-23-14 91-16,46 0-179 15,43-9-79-15,48-15-7 16,24 0 11-16,31-2-78 15,16 2-4-15,4 6 0 16,-8 4 0-16,-34 7 0 16,-47 5 0-16,-48 2 0 15,-49 0 0-15,-41 2 0 16,-39 2 0-16,-34 1 0 0,-31 3-154 16,-18 0-153-16,-8 0-325 15</inkml:trace>
  <inkml:trace contextRef="#ctx0" brushRef="#br0" timeOffset="1299.25">8521 11289 1332 0,'0'0'21'16,"0"0"19"-16,0 0 108 16,0 0-38-16,-82 12-42 15,66-3 16-15,1-1 6 16,1-4-14-16,7-1 2 16,5-3-78-16,2-15 0 15,17-27 0-15,29-24 0 16,31-18 0-16,30-16 0 15,28-10 0-15,23-5 0 16,15 3 0-16,9 1 0 0,-7 15 0 16,-13 16 0-1,-26 21 0-15,-36 21 0 0,-33 16 0 16,-25 12 0-16,-14 6 0 16,-13 4 0-16,-9 11-58 15,-6 14-167-15,0 6-167 16,-10-4-357-16</inkml:trace>
  <inkml:trace contextRef="#ctx0" brushRef="#br0" timeOffset="2216.9">10502 9369 1750 0,'0'0'100'15,"0"0"-93"-15,0 0 42 16,0 0 31-16,0 0-34 16,69 126-31-16,-56-54-15 15,-9 10 0-15,-4 5 0 16,-4 2 0-16,-11-4 0 0,1-12-20 15,3-13-34 1,5-21-38-16,1-20-35 0,-2-19-6 16,-5-33 115-16,-8-34 18 15,-4-24 11-15,-2-18 90 16,2-5-21-16,9 3-39 16,10 7-11-16,5 5-13 15,14 11 14-15,17 6-28 16,7 11-1-16,0 18 0 15,-7 13-2-15,-6 18-1 16,-5 11-7-16,7 11-47 16,9 6-6-16,19 25 34 15,8 15 27-15,-2 5 1 16,-9 3 4-16,-12-4 7 16,-20-4 61-16,-17-9-57 0,-3-8-3 15,-30-4 12 1,-18-6-11-16,-16 0-14 0,-9-7-4 15,0-4-76-15,13-5-178 16,29-3-162-16,28-2-547 16</inkml:trace>
  <inkml:trace contextRef="#ctx0" brushRef="#br0" timeOffset="2399.27">11454 9324 1012 0,'0'0'656'0,"3"95"-652"16,-2-3-4-16,9 19 9 0,8 14-3 15,8 13-6-15,14 3-76 16,8 4-270-16,14-2-331 16</inkml:trace>
  <inkml:trace contextRef="#ctx0" brushRef="#br0" timeOffset="2986.42">8660 11260 1294 0,'0'0'245'15,"0"0"-232"-15,0 0-12 16,0 0 16-16,0 0 26 16,0 0-29-16,-5 75 56 0,80 8 36 15,31 18-56 1,25 12-26-16,15 6-10 0,9-4-2 15,-4-5-6 1,-9-11-6-16,-14-19-8 0,-13-21-34 16,-14-18-98-16,-8-20-86 15,-8-21-195-15,-9-10-457 16</inkml:trace>
  <inkml:trace contextRef="#ctx0" brushRef="#br0" timeOffset="3469.87">10665 12048 1598 0,'0'0'0'16,"0"0"-69"-16,0 0 69 16,0 87 40-16,0-35 15 15,0 11-24-15,-10 14-18 16,3 7-10-16,1 0-3 15,0 2 0-15,6-10-15 16,-1-11-33-16,1-22-3 16,0-22-4-16,0-21 15 15,0-18 40-15,-3-45-6 16,-2-29-1-16,4-24-7 16,1-12 14-16,9 6 14 15,21 6 8-15,11 17 25 0,10 17 47 16,4 18-16-16,-1 11-44 15,-5 14-17-15,-4 13-11 16,-6 12-6-16,-5 14-7 16,-6 3-12-16,-5 27-24 15,-7 9 33-15,-6 7 8 16,-4 4 1-16,-4 3 1 16,-2-3-2-16,0-7 2 15,-20-7-15-15,-11-6-3 16,-12-7 2-16,-5-9 1 15,-12-10-15-15,-6-4-26 16,3-12-66-16,16-17-164 0,27-8-481 16</inkml:trace>
  <inkml:trace contextRef="#ctx0" brushRef="#br0" timeOffset="3837.11">11711 11998 1359 0,'0'0'26'0,"0"0"14"16,0 0-40-16,0 0 5 16,0 0 23-16,0 0-28 0,23 13-9 15,-23 17 9 1,0 9 5-16,0 11-3 0,0 10 1 15,-6 8-3-15,-3 4 1 16,3-2 0-16,-3-9 0 16,3-10 0-16,3-15 1 15,0-11 3-15,3-14 9 16,-1-7-4-16,1-4-6 16,0 0 19-16,13 0 79 15,26 0-10-15,22-12-64 16,17 2-16-16,11-2-10 15,5 5-2-15,12 7-51 16,7 0-142-16,9 17-221 16</inkml:trace>
  <inkml:trace contextRef="#ctx0" brushRef="#br0" timeOffset="4153.03">12651 12465 1431 0,'0'0'72'16,"0"0"-35"-16,133-10 78 15,-51 10 6-15,18 17-88 16,13 2-23-16,8-2-6 16,9-4-4-16,0-4-11 15,-4-7-8-15,-9-2 0 16,-16-2-27-16,-26-16-77 16,-22-7-100-16,-20-11-288 15</inkml:trace>
  <inkml:trace contextRef="#ctx0" brushRef="#br0" timeOffset="4621.08">13677 12117 1508 0,'0'0'74'15,"0"0"-20"-15,0 0-25 16,0 0 110-16,0 0-72 16,0 0-59-16,35 34-4 15,-10 9-3-15,11 10-1 16,6 5 0-16,5 3-2 16,0-1-4-16,-4 3 6 15,-4 1-1-15,-7 0 1 16,-8-2 4-16,-9-5-3 15,-6-9-1-15,-8-10-1 16,-1-6-10-16,-1-10-62 16,-21-7-80-16,-4-10 15 0,0-5-40 15,9-3-153-15,17-16-224 16</inkml:trace>
  <inkml:trace contextRef="#ctx0" brushRef="#br0" timeOffset="4824.13">14802 12226 1644 0,'0'0'168'16,"0"0"-168"-16,0 0-17 0,0 0 17 16,26 135 44-1,-15-28-13-15,3 18-27 0,4 4-4 16,-2 1-8-16,2-6-51 15,-4-11-117-15,-1-21-133 16,-6-29-489-16</inkml:trace>
  <inkml:trace contextRef="#ctx0" brushRef="#br0" timeOffset="5020.08">14386 12777 1592 0,'91'-28'0'0,"4"8"-97"0,5 5 97 16,-3 3 7-16,-3 8 3 15,-5 4-10-15,-8 0-42 16,-8 3-182-16,-12 10-119 16,-7 2-460-16</inkml:trace>
  <inkml:trace contextRef="#ctx0" brushRef="#br0" timeOffset="5737.23">15418 12978 1559 0,'0'0'38'0,"0"0"-38"16,0 0-91-16,0 0 91 0,0 0 13 15,0 0 20 1,-18 90-10-16,0-54-5 0,-3 3-8 15,-2 3-7-15,4 2-3 16,3-5 0-16,6-10-12 16,5-12-37-16,5-9 4 15,0-8 32-15,11-6 13 16,12-17 26-16,6-10 2 16,2-8 9-16,2-4-20 15,0-6-6-15,1 1-8 16,2 3 4-16,0 4-7 15,10 8-2-15,3 9-27 0,2 12-28 16,4 11-55 0,0 3-73-16,0 17-32 0,1 11 48 15,1 2-54-15,-2-3-28 16,-6-5-22-16,-12-12 273 16,-12-10 217-16,-14 0-37 15,-11-19-1-15,0-9 33 16,-15-6-85-16,-12-4 22 15,-4-1-20-15,2 3-30 16,4 4-9-16,9 6 2 16,7 8-13-16,4 8 17 15,5 6-21-15,-1 2-35 16,-1 2-22-16,-4 2-18 16,-8 20-11-16,-8 14 6 15,-8 13 4-15,-5 9-5 0,4 2-52 16,4-3-59-16,10-7-37 15,8-16 22-15,6-15 35 16,3-13 50-16,0-6 47 16,6-8 62-16,8-12-22 15,2-2 19-15,1 1 13 16,0 3-14-16,2 2-30 16,0 4-27-16,2 5-1 15,0 4 0-15,1 3 0 16,0 0-5-16,4 7-2 15,0 8 4-15,1 3 0 16,-1 2-13-16,1-1-20 16,3-4-67-16,1-7-89 15,2-6-207-15,7-2-311 0</inkml:trace>
  <inkml:trace contextRef="#ctx0" brushRef="#br0" timeOffset="6398.02">16796 12968 1105 0,'0'0'140'16,"0"0"-140"-16,0 0-55 16,0 0 55-16,0 0 19 0,0 0 33 15,17-37-35 1,-17 37 8-16,0 0 78 0,0-1 29 15,0-1-32-15,0 1-29 16,0-1-35-16,0-1-12 16,-2-2-3-16,-8-1-6 15,-4 0-9-15,-2 1-3 16,1 1 3-16,1 2-1 16,1-1 9-16,3 3-7 15,-1 0-4-15,-1-2 0 16,-5 2 1-16,-6 0 0 15,-5 0-3-15,-8 16 0 0,-7 7-1 16,1 10-1-16,6 10-3 16,8 8-10-16,16 4-32 15,12-1-22-15,16-6-32 16,28-6 59-16,14-13 41 16,10-12 6-16,4-9 2 15,-2-8 18-15,-3 0 9 16,-4-11-1-16,-5-8-15 15,-7-5-19-15,-12-3 0 16,-10-2-3-16,-6-1 3 16,-10 2 2-16,-6 3 13 15,-2 6 8-15,-5 4 2 16,0 6-18-16,-6 7-7 16,-16 2-10-16,-10 2 2 15,-1 18 3-15,4 11 1 0,5 8-2 16,9 6 3-16,14-1 3 15,1 0 0-15,22-7 0 16,14-5-2-16,8-7 0 16,11-8 1-16,8-7-30 15,7-8-71-15,8-2-49 16,2-9-165-16,4-17-253 16</inkml:trace>
  <inkml:trace contextRef="#ctx0" brushRef="#br0" timeOffset="6789.38">17906 12228 1700 0,'0'0'16'15,"0"0"-16"1,-112-52-4-16,75 80 2 0,10 35 2 15,9 36 19-15,12 39 49 16,6 26-7-16,0 18-16 16,9 5-9-16,11-9-19 15,14-13-12-15,18-17-5 16,15-18-1-16,18-26-35 16,11-24-17-16,5-25-24 15,-7-22-87-15,-12-25-98 16,-11-8-341-16</inkml:trace>
  <inkml:trace contextRef="#ctx0" brushRef="#br0" timeOffset="8074.93">18287 12620 1460 0,'0'0'77'0,"0"0"94"16,0 0-75-16,0 0-18 15,0 0-56-15,0 0-21 16,17 77-1-16,-17-12 0 16,0 6 0-16,-9 4-5 15,-1 7-38-15,7 0-79 16,3 0-73-16,5-13-138 15,18-18-221-15</inkml:trace>
  <inkml:trace contextRef="#ctx0" brushRef="#br0" timeOffset="8340.59">18768 12872 1241 0,'0'0'14'16,"126"-54"8"-16,-73 36-16 0,-10 4 91 15,-17 3 10-15,-11 7-66 16,-12 4-30-16,-3 0-11 16,-2 21-15-16,-13 21 15 15,0 13 6-15,5 10-5 16,1 7-1-16,3-3 0 16,0-12-6-16,-3-16-16 15,-3-15-2-15,0-15 9 16,-6-11 15-16,-4-4 0 15,-7-21 4-15,-3-9-4 0,2-3-16 16,6-3-150 0,9-2-118-16,15 0-80 0</inkml:trace>
  <inkml:trace contextRef="#ctx0" brushRef="#br0" timeOffset="8642.11">19236 12308 1417 0,'0'0'0'16,"99"2"-1"-16,-45 32 1 15,-6 23 40-15,-2 31 29 0,-9 31 15 16,-9 19 6-1,-9 16-40-15,-9 1-28 0,-9-3-4 16,-1-4-6-16,-19-9-7 16,-23-12-5-16,-18-15-2 15,-10-20-24-15,-9-25-86 16,-9-26-34-16,-3-27-53 16,3-14-165-16,7-22-514 15</inkml:trace>
  <inkml:trace contextRef="#ctx0" brushRef="#br0" timeOffset="9457.37">12301 9689 1259 0,'0'0'165'0,"0"0"-51"16,0 0-11-16,0 0 7 15,119-4-84-15,-20 4-26 16,24 0-3-16,14 8 3 16,13 5 2-16,6-3 0 15,4 0 1-15,7-4-3 16,-12-3 1-16,-18-3-1 15,-17 0 0-15,-18 0-31 16,-12 0-165-16,-8 0-172 0,-4 0-473 16</inkml:trace>
  <inkml:trace contextRef="#ctx0" brushRef="#br0" timeOffset="9927.39">13715 9439 1477 0,'0'0'58'0,"0"0"-42"15,0 0 10-15,0 0 87 16,104-8-45-16,-77 8-57 16,-3 9-8-16,-2 9-2 15,1 13 0-15,8 15 8 16,12 12-7-16,11 12-1 15,7-1 3-15,-2-4-3 0,-6-8 1 16,-16-16-1-16,-20-6-1 16,-17-7-7-16,-11-3 2 15,-32 3 3-15,-10-3-8 16,-5-1-62-16,2 3-41 16,5 1-26-16,12-4-137 15,15-7-154-15,21-11-221 16,11-6 563-16</inkml:trace>
  <inkml:trace contextRef="#ctx0" brushRef="#br0" timeOffset="10141.84">15018 9601 1463 0,'0'0'81'0,"0"0"-81"0,0 0-24 15,0 0 24-15,0 0 11 16,41 115 52-16,-15-25-20 16,3 10-25-16,-1 5-16 15,-1 2-2-15,-6 4-18 16,-3-2-76-16,-6-12-87 16,-2-18-232-16,-7-31-445 15</inkml:trace>
  <inkml:trace contextRef="#ctx0" brushRef="#br0" timeOffset="10309.01">14880 10188 201 0,'0'0'1284'15,"0"0"-1284"-15,94-81-70 16,-38 66 70-16,1 0 33 16,-5 9-6-16,-1 4-27 15,-2 2-2-15,2 0-57 16,0 15-100-16,2 2-115 15,-2 0-178-15</inkml:trace>
  <inkml:trace contextRef="#ctx0" brushRef="#br0" timeOffset="11025.96">15657 10241 1266 0,'0'0'24'15,"0"0"-24"-15,0 0-12 16,0 0 12-16,0 0 0 0,0 78 7 15,0-47-6-15,-12 3 4 16,1 0 1-16,4 3 9 16,4-3 2-16,3-4-8 15,0-4-4-15,0-10-2 16,6-9-3-16,-5-5 3 16,1-2 6-16,1 0 58 15,0-17-5-15,4-10-45 16,4-6-9-16,-1-8-2 15,3-8 1-15,1 1-7 0,2 3-8 16,8 3-53 0,9 7-63-16,12 12-22 0,11 12-2 15,13 11 97-15,10 2 6 16,3 19-13-16,5 6-17 16,-8-2 10-16,-9-2-7 15,-13-6-91-15,-16-6 36 16,-11-8 59-16,-14-3 68 15,-11-3 87-15,-5-20 172 16,-19-4-40-16,-20-4 9 16,-12 3-146-16,-1 5-31 15,6 4-36-15,13 9-3 16,12 6 21-16,8 4-15 16,5 0-13-16,1 8 0 15,2 12-4-15,1 7 4 0,-1 7-3 16,1 5-2-16,1 1-1 15,0-7-7-15,3-5-34 16,0-12-24-16,0-8 12 16,0-8 46-16,0 0 8 15,-2-12 21-15,-5-8-21 16,1 0 2-16,6 3-1 16,0 1 4-16,6 7 14 15,18 1 24-15,7 8 8 16,5 0-14-16,4 14-23 15,2 11-9-15,0 5-5 16,1 1-6-16,0-5-14 0,3-3-4 16,2-9 6-1,6-4 12-15,1-4-2 0,3-6-27 16,-3 0-23-16,0-6-49 16,-7-11-96-16,-5-13-194 15</inkml:trace>
  <inkml:trace contextRef="#ctx0" brushRef="#br0" timeOffset="11293.03">17018 10160 1278 0,'0'0'88'15,"0"0"-5"-15,-26-81-73 16,15 67-8-16,7 9 38 0,2 2 47 16,2 3-38-16,-3 0-49 15,-3 15-3-15,-3 19-2 16,-2 17 5-16,1 14 0 15,7 10-1-15,3 5-20 16,5 0-36-16,26-9-11 16,17-12-25-16,11-14-37 15,12-17 5-15,5-11 1 16,6-12 97-16,-2-5 27 16,-3 0 13-16,-9-5-7 15,-9-4-6-15,-13-5-95 16,-14-5-688-16</inkml:trace>
  <inkml:trace contextRef="#ctx0" brushRef="#br0" timeOffset="11877.02">17362 10263 549 0,'0'0'721'16,"0"0"-721"-16,0 0-88 16,29-78 80-16,-26 49 8 15,2-9 64-15,-4-3 27 16,-1-5-7-16,0 1-21 15,0 1 10-15,-6 8-17 16,0 8-19-16,3 9-18 0,3 9-2 16,0 8 1-16,-1 2-2 15,-1 0-16-15,-5 7-14 16,-3 20 1-16,-4 11 13 16,-1 13 0-16,6 7 0 15,9 6-6-15,0-2-36 16,20-4-32-16,17-7 18 15,5-10 35-15,4-10-9 16,2-14 25-16,-2-11 5 16,-1-6 5-16,-2-1-5 15,-4-13-38-15,0-4-177 16,5-3-216-16</inkml:trace>
  <inkml:trace contextRef="#ctx0" brushRef="#br0" timeOffset="12159.92">17933 9310 1598 0,'0'0'6'15,"18"110"-6"-15,7-10 19 0,0 23 40 16,-4 20-18 0,-6 12-27-16,-1 3-4 15,-2-4-10-15,5-16-7 0,13-21-29 16,14-24-25-16,15-23 27 16,5-20-8-16,2-13-46 15,-6-17-116-15,-10-18-219 16</inkml:trace>
  <inkml:trace contextRef="#ctx0" brushRef="#br0" timeOffset="13170.61">18673 9610 599 0,'0'0'0'15,"0"0"-4"-15,0 0 4 16,0 0 104-16,0 0 21 16,0 0-32-16,1-3 33 15,-2 1 12-15,-4-2 1 16,1 3-4-16,4-1-26 16,0 2-6-16,0 0 0 15,0 0-29-15,-2 0-19 0,2 0-24 16,0 0-22-16,-1 0-9 15,-2 17-4-15,-3 17 3 16,0 16 1-16,1 16 4 16,-1 7-3-16,2 8 1 15,-2 1-2-15,0 1-1 16,2-6 1-16,4-6-13 16,0-16-43-16,0-16-86 15,6-17-76-15,16-22-128 16,12-6-307-16</inkml:trace>
  <inkml:trace contextRef="#ctx0" brushRef="#br0" timeOffset="13579">19099 9740 1482 0,'0'0'0'0,"100"-69"-79"16,-34 46-4-16,1 1 83 16,0 3 115-16,-6 5-52 15,-12 4-35-15,-16 3-10 16,-16 4 3-16,-10 3-8 0,-7 8-13 16,0 23-54-16,-12 22 49 15,-10 18 5 1,-2 14 0-16,-3 11 0 0,-1 3 1 15,1-5-1-15,-4-5-1 16,-1-13 1-16,4-12-1 16,6-17-2-16,10-19 1 15,9-14-13-15,3-10-15 16,18-4 30-16,25 0 0 16,16 0 3-16,12 0-2 15,3-7 8-15,7-3-7 16,2-2-2-16,4 2-8 15,-5-6-98-15,-8-4-183 0,-16-13-167 16</inkml:trace>
  <inkml:trace contextRef="#ctx0" brushRef="#br0" timeOffset="13828.31">19799 9283 1294 0,'0'0'54'16,"138"-7"-53"-16,-72 34-1 15,-6 19 43-15,-11 27 53 0,-12 28-28 16,-5 27 13-16,-16 17-3 16,-9 10-38-16,-7 3-29 15,-26-2-10-15,-19-8-1 16,-6-15-53-16,-1-17-86 15,6-20-43-15,13-22-123 16,12-31-230-16</inkml:trace>
  <inkml:trace contextRef="#ctx0" brushRef="#br0" timeOffset="15982.22">20257 6433 1187 0,'0'0'27'0,"128"-27"33"16,-47 17 92-16,11-1-40 15,18 3-14-15,14 1-7 16,22 1-25-16,20 2-41 15,26 4 11-15,28 0 8 16,24 0-14-16,26 0-12 16,24 6-5-16,19-5-12 15,10-1-1-15,8 0 12 16,1-9 17-16,4-2-10 0,0 0 4 16,8-1-19-1,2 4-4-15,10 1 0 0,2 2 0 16,2 1 0-16,3 3 0 15,-7-2 0-15,3 2 0 16,-7-2 0-16,-12 0 0 16,-19-3 0-16,-19 3 0 15,-23 1 0-15,-18 2 0 16,-11 0 0-16,-20 10 0 16,-20 6 0-16,-22 4 0 15,-22 4 0-15,-11 2 0 16,-18-1 0-16,-15-1 0 15,-20-2 0-15,-23-5 0 16,-27-4 0-16,-22-5 0 0,-12-2 0 16,-5 3 0-16,5 2 0 15,9 2-40-15,11 1-34 16,4-3-51-16,0-2-23 16,-2-5 68-16,-5-3 58 15,-6-1 21-15,-2 0 1 16,-7 0 10-16,-5 0 33 15,-9 0 25-15,-5-1-11 16,-1 0-6-16,0 1-18 16,0 0-21-16,0-1-9 15,0 1 3-15,0 0 5 16,0 0 4-16,-1 0-3 16,-4 0 6-16,-2 3 2 0,-2 14-4 15,3 9 2 1,1 13-3-16,5 14 1 0,0 10-4 15,0 5-8-15,11 8 2 16,-2 3-4-16,-6 4 1 16,-3 5-3-16,0-3 2 15,0-1-1-15,1 1 0 16,4-2 0-16,5 3 0 16,5-5-1-16,0-3 2 15,1-6-1-15,-2-12 6 16,-5-10 2-16,-2-13-2 15,-5-10 0-15,-2-9-7 16,0-5 0-16,0-5 0 16,0-2 0-16,0-1 0 0,0-1 0 15,0-2 0-15,0 3 0 16,-3 0 0-16,-14 1 0 16,-11-2 0-16,-12 0 0 15,-15-4 0-15,-14 0 0 16,-15 3 0-16,-11 1 0 15,-14 3 0-15,-13-1 0 16,-13-2 0-16,-15-2 0 16,-17-2 0-16,-9 0 0 15,-17 0 0-15,-10 0 0 16,-9 3 0-16,-3 7 0 16,5 1 0-16,8 6 0 0,-4-1 0 15,-1 1 0-15,-8 0 0 16,-12-2 0-16,-3-5 0 15,-7-3 0-15,-4-3 0 16,-5-4 0-16,-7 1 0 16,0-1 0-16,-2 11 0 15,6 1 0-15,9 7 0 16,14 3 0-16,13-4 0 16,7 2 0-16,-1-2 0 15,-5-1 0-15,-4 0 0 16,-2-5 0-16,6-5 0 15,11-3 0-15,13-1 0 16,9-3 0-16,9 2 0 0,3-1 0 16,-2 3 0-1,1-3 0-15,-5-1 0 0,0 0 0 16,-4 0 0-16,0 0 0 16,-2 0 0-16,-1 0 0 15,7 0 0-15,8 0 0 16,16 0 0-16,19 0 0 15,14 0 0-15,12 0 0 16,12 0 0-16,8 0 0 16,8-6 0-16,7-1 0 15,8 0 0-15,7 0 0 16,14 2 0-16,10-1 0 16,11 2 0-16,7 1 0 0,3 3 0 15,5 0 0-15,2-2 0 16,-1 2 0-16,0 0 0 15,0-1 0-15,-3 1 0 16,-4 0 0-16,-2-2 0 16,-8 2 0-16,1 0 0 15,-5 0 0-15,3-1 0 16,3-2 0-16,5 1 0 16,2-9 0-16,1-5 0 15,-2-15 0-15,3-18 0 16,3-15 0-16,3-22 0 15,-1-22 0-15,2-9 0 16,2-2 0-16,0 7 0 0,0 11 0 16,15 13 0-16,12 4 0 15,4 8 0-15,-1 3 0 16,-5 2 0-16,-10 4 0 16,-7 2 0-16,-8 5 0 15,0 10 0-15,0 9 0 16,-3 8 0-16,3 10 0 15,0 3 0-15,16 5 0 16,17 2-128-16,12 5-169 16,10 0-22-16,5-2-276 15</inkml:trace>
  <inkml:trace contextRef="#ctx0" brushRef="#br0" timeOffset="16464.96">22132 6411 1062 0,'0'0'135'0,"0"0"80"15,0 0-38-15,0 0-42 16,0 0-93-16,0 0-42 16,44 109 22-16,-3 14 80 15,7 46-39-15,8 32-18 16,1 32-26-16,1 22-12 16,0 2-4-16,-1 3-3 0,-5-18 2 15,-12-32-4-15,-10-33 0 16,-8-44-10-16,-10-35-23 15,-2-32-14-15,-3-29-40 16,-4-21-75-16,-2-16-29 16,-1-21-124-16</inkml:trace>
  <inkml:trace contextRef="#ctx0" brushRef="#br0" timeOffset="17100.5">21097 7474 1723 0,'0'0'23'0,"0"0"12"15,0 0 52-15,0 0 61 16,0 0-117-16,0 0-31 0,1 7 0 16,-2 22 0-16,-17 14 0 15,-5 8 0-15,-2 5 0 16,0-5 0-16,4-4 0 15,4-10-16-15,5-13-20 16,6-10-5-16,5-14 12 16,1 0 29-16,0-26 12 15,3-23-5-15,10-16-4 16,2-15 4-16,3-12 5 16,0-5-6-16,3-2 5 15,4 6-9-15,3 5 3 16,2 11-1-16,-1 14 1 15,-7 18 1-15,1 15-3 16,-4 18-3-16,0 12-1 16,5 2-7-16,3 26-6 0,0 11 3 15,-3 8 6-15,-5 4 2 16,-1-3 3-16,-7 1-1 16,-4-3 2-16,-7-1-1 15,-2 1 0-15,-19-4 0 16,-13-4 0-16,-9-7 1 15,-6-8-1-15,-5-8-2 16,3-11-38-16,11-4-133 16,15 0-94-16,23-17-251 15</inkml:trace>
  <inkml:trace contextRef="#ctx0" brushRef="#br0" timeOffset="17267.83">21693 7441 821 0,'0'0'548'0,"-2"112"-546"15,2-27 12-15,0 9-3 16,14-2-7-16,11-2-4 16,5-15-47-16,3-21-399 15</inkml:trace>
  <inkml:trace contextRef="#ctx0" brushRef="#br0" timeOffset="17749.72">24098 6113 989 0,'0'0'111'0,"0"0"39"16,0 0 47-16,0 122-64 16,16-40 13-16,9 26-35 15,10 18-35-15,6 30-39 16,9 19-20-16,3 13-9 0,4 4-5 15,-2-15-3 1,-10-20-1-16,-11-25-2 0,-10-29-20 16,-9-20-39-1,-8-25-67-15,-2-10-70 0,-3-22-96 16,-1-16-283-16</inkml:trace>
  <inkml:trace contextRef="#ctx0" brushRef="#br0" timeOffset="18049.23">23605 7400 1399 0,'0'0'77'15,"0"0"-74"-15,0 0-3 16,0 0 40-16,0 0 85 16,0 0-54-16,23-10-46 15,-23 10-23-15,0 0-2 16,0 0-8-16,0 5 3 16,0 10-14-16,0-1-60 15,-3 1-79-15,-6-7-125 16,-2-8-376-16</inkml:trace>
  <inkml:trace contextRef="#ctx0" brushRef="#br0" timeOffset="18550.3">23024 7315 1630 0,'0'0'23'0,"0"0"-22"16,0 0 5-16,0 0 7 15,0 0-7-15,8 112 7 0,-25-56-10 16,2-3-3-16,1-7 0 16,7-8-9-16,4-15-5 15,3-12-5-15,0-8 10 16,0-3 9-16,7-19 12 15,4-16-7-15,-1-12 0 16,-7-14 2-16,-3-10 1 16,0-8 6-16,-10-1 4 15,3-2 0-15,7 9 13 16,7 3 11-16,22 12-16 16,9 12-11-16,4 13 8 15,1 15 12-15,-6 8-17 16,-7 10-14-16,-3 0-4 15,-6 10-5-15,-5 9 3 16,-2 6-1-16,-7 5-1 0,-6 6 3 16,-1 0 0-16,0-3-1 15,-17-4 2-15,-2-2-5 16,-7-4 0-16,-6-3-30 16,-5-4-47-16,-3-2-76 15,1-5-59-15,6-7-55 16,13-2-121-16</inkml:trace>
  <inkml:trace contextRef="#ctx0" brushRef="#br0" timeOffset="18921.56">23520 7316 1331 0,'0'0'62'0,"0"0"-39"15,0 0 20-15,0 0 85 16,0 0-20-16,0 0-73 16,9 0-24-16,-9 0-8 15,0 0-2-15,0 0 1 16,2 0-2-16,4 0-5 16,6 12-4-16,1 7 5 15,3 11-2-15,-3 6 0 16,-7 4-4-16,-5 7-9 15,-1 2 2-15,0 1 3 0,0-4 11 16,6-13-15 0,3-8 6-16,3-10 8 0,9-8 4 15,8-5 3-15,15-2-1 16,16 0-1-16,14-9-1 16,15 6-2-16,14 3-12 15,9 3-21-15,9 19-79 16,4 4-215-16</inkml:trace>
  <inkml:trace contextRef="#ctx0" brushRef="#br0" timeOffset="19606.11">25949 6124 833 0,'0'0'152'0,"0"0"-24"16,0 0-21-16,0 0-22 15,0 0-24-15,0 0-17 16,6 5-29-16,-3 7-6 16,4 10 18-16,6 19 24 15,3 21 52-15,4 19 16 16,6 22-50-16,3 21-34 16,4 26-20-16,5 26-9 15,1 19-2-15,-1 12-3 16,-2-10-1-16,-6-19-3 15,-7-28-2-15,-6-32-18 0,-2-23-42 16,-5-28-67 0,-1-28-39-16,-1-32-227 0,-5-14-133 15</inkml:trace>
  <inkml:trace contextRef="#ctx0" brushRef="#br0" timeOffset="20202.39">25318 7521 1638 0,'0'0'15'0,"0"0"-6"0,0-86 22 15,0 71 78-15,0 5-7 16,1 7-61-16,2 3-32 16,0 0-9-16,7 24-13 15,1 15 9-15,3 11 4 16,-4 2-3-16,-7-6-5 16,-3-7-2-16,0-13-11 15,-16-11-11-15,-4-13 13 16,-4-2 11-16,-1-14 8 15,1-18 11-15,4-12 4 16,9-13 7-16,8-10-2 16,3-6-8-16,3-2-4 0,13 4-4 15,-1 7 1-15,4 7-4 16,1 9 6 0,-1 4-3-16,4 8-1 0,-1 10 0 15,-4 8-1-15,-3 6 1 16,-3 7-3-16,-3 4-1 15,2 1-2-15,3 2-7 16,7 19-5-16,3 8 7 16,1 5 7-16,-4 2 0 15,-6-4 1-15,-11-1-6 16,-4-2 5-16,-10-3-1 16,-20-3 2-16,-7-4 1 0,1-3-1 15,0-3-1-15,3-3-4 16,7-2-42-16,2 2-61 15,4 1-102-15,11-1-56 16,9-5-246-16</inkml:trace>
  <inkml:trace contextRef="#ctx0" brushRef="#br0" timeOffset="20386.71">25628 7403 688 0,'0'0'745'16,"22"87"-745"-16,-2-14 0 0,-2 13 0 16,2 5 1-16,1 2-1 15,-4-3-47-15,2-17-246 16,8-20-495-16</inkml:trace>
  <inkml:trace contextRef="#ctx0" brushRef="#br0" timeOffset="21106.24">26609 7014 1562 0,'0'0'18'0,"0"0"12"16,0 0-2-16,0 0 33 16,0 0-9-16,0 0-42 15,86 86 10-15,-64-23-14 16,-10 1-3-16,-8-2-3 15,-4-4 0-15,0-8-1 16,0-11-25-16,-7-14-61 16,1-11-60-16,1-11 30 15,1-3 45-15,-1-26 68 16,2-16-3-16,3-11 7 0,0-2 13 16,3-7 40-16,15-4 19 15,8-5-27-15,5-1 7 16,3 3 5-16,8 16-3 15,0 14-27-15,2 8-6 16,-2 7-14-16,0 5-4 16,-5 3-3-16,-10 5-1 15,-1 6-5-15,-6 5 0 16,-2 7-16-16,-1 19-27 16,-3 6 17-16,-7 7 22 15,-7 0-9-15,-2 4 6 16,-22 2 10-16,-7-2 1 15,-6-3 1-15,-5-8 1 0,3-6 0 16,0-5-1 0,3-4-100-16,2-3-75 0,6-4-124 15,2-5-106-15</inkml:trace>
  <inkml:trace contextRef="#ctx0" brushRef="#br0" timeOffset="21470.94">27200 7356 1336 0,'0'0'0'0,"0"0"5"16,0 0-4-16,0 0 16 0,0 0 55 15,0 0-11-15,25-60-38 16,-25 60-23-16,0 0-8 15,0 3-19-15,0 14-12 16,0 12 33-16,9 6 6 16,9 2 0-16,2-4 0 15,2-2 3-15,-1-9-1 16,-4-5 6-16,0-4 5 16,-5-6 5-16,-2-2 13 15,-2-4 8-15,1-1 6 16,7 0-15-16,14 0-20 0,18-1-10 15,20-5 0 1,18 6-30-16,16 0-48 0,15 9-98 16,17 13-297-16</inkml:trace>
  <inkml:trace contextRef="#ctx0" brushRef="#br0" timeOffset="23639.07">20321 6934 1300 0,'0'0'19'16,"125"-117"-20"-1,-38 57 2-15,16 8 9 0,7 10 13 16,5 14-5-16,-3 14 5 16,-9 14-10-16,-5 0 7 15,-3 20-11-15,-1 13-8 16,0 11 1-16,5 8-2 16,3 13 0-16,5 19 7 15,9 14 7-15,-3 9-1 16,-7 9-6-16,-16-2-5 15,-27 2-2-15,-26 7 2 16,-22 5 1-16,-15 4-1 0,-35 4-1 16,-35-1-1-16,-33-12 0 15,-30-14-2-15,-32-20-15 16,-20-28-47-16,-15-27-3 16,-4-31 13-16,-2-18-6 15,12-48 25-15,16-27 27 16,23-23 8-16,30-18 4 15,33-14 6-15,32-14 22 16,33-6-23-16,27 6-9 16,17 14-13-16,39 22 2 15,19 24-2-15,15 20-55 16,5 19-102-16,0 20-89 16,-1 19-35-16</inkml:trace>
  <inkml:trace contextRef="#ctx0" brushRef="#br0" timeOffset="24105.05">21161 6442 1647 0,'-12'-101'11'0,"-12"-18"1"16,-3-27-2-16,-3-30 31 15,0-17-31-15,7-5-8 16,14 14-2-16,9 27 1 16,22 32 14-16,20 33 31 15,7 28-23-15,-3 22-21 16,-4 18-2-16,-11 13-7 0,-11 10-28 15,-7 1-51-15,-9 7-40 16,-1 15 20-16,-1 5-28 16,0 4-66-16,1-2-125 15,0-4-403-15</inkml:trace>
  <inkml:trace contextRef="#ctx0" brushRef="#br0" timeOffset="24639.85">20670 5900 1027 0,'0'0'67'0,"0"0"-9"0,0 0-1 15,0 0 3-15,0 0-31 16,0 0-29-16,21-2-8 16,-3 35 8-16,12 6 5 15,13 3-3-15,5-1 8 16,4-4 36-16,3-7 33 16,-3-8 12-16,0-7 0 15,-1-7 6-15,-6-7-7 16,-2-1-25-16,-6-5-21 15,-5-14-26-15,-6-7-13 16,-3-8-5-16,-8-9-24 16,-5-8-17-16,-1-3-42 0,-3-2-33 15,0 6-10-15,7 13-55 16,12 9-122-16,19 15-224 16</inkml:trace>
  <inkml:trace contextRef="#ctx0" brushRef="#br0" timeOffset="26091.94">22169 9056 394 0,'0'0'56'15,"0"0"-56"-15,0 0 0 16,0 0 10-16,0 0 33 16,0 0 17-16,-60 53-12 0,51-34 26 15,3 5-4 1,5 8-23-16,1-1-33 0,0-5-13 15,0-7-1-15,0-11-22 16,0-7 22-16,0-1 26 16,0 0 15-16,0 0 51 15,1 0 57-15,2-3-50 16,-1 3-8-16,-1 0-22 16,1 0-26-16,-2 0-16 15,0 0-14-15,1 0-12 16,1 2-1-16,-1 20-25 15,2 15 10-15,3 11 0 0,-1 8-60 16,1-1-49 0,1-10-122-16,8-20-640 0</inkml:trace>
  <inkml:trace contextRef="#ctx0" brushRef="#br0" timeOffset="26476.82">23222 10657 1781 0,'0'0'21'16,"0"0"-20"-16,0 0-1 16,0 0-2-16,27 80 2 15,-18-3 7-15,-5 17-2 16,-4-1-5-16,0-4-7 0,-7-11-46 15,-2-14-70 1,4-13-65-16,5-16-128 0,0-23-251 16</inkml:trace>
  <inkml:trace contextRef="#ctx0" brushRef="#br0" timeOffset="26825.16">23364 10871 1310 0,'0'0'11'16,"82"-110"120"-16,-38 57-92 15,8 5 23-15,0 0 18 16,1 4 5-16,-4 10-41 16,-8 5-18-16,-10 8-13 15,-6 9 0-15,-8 4-2 16,-5 5-5-16,-6 3-3 16,-2 0-3-16,2 31-7 15,3 16-4-15,-2 16 11 16,1 12 0-16,-3 4-2 0,-4-2-2 15,-1-8 4-15,0-9-3 16,0-11 2-16,0-13 0 16,-5-7 0-16,2-12 0 15,3-10 0-15,0-6 1 16,0-1 2-16,21 0 6 16,15-14-8-16,12-9 0 15,7-11-11-15,5-4 3 16,-1-1-29-16,-2-3-91 15,-6 3-40-15,-12 3-120 0,-13 3-267 16</inkml:trace>
  <inkml:trace contextRef="#ctx0" brushRef="#br0" timeOffset="27276.97">23007 10271 1651 0,'12'-85'2'0,"30"14"-2"16,12 9 1-16,16 6 2 15,7 10 26-15,8 14 40 16,2 13-36-16,-2 9-12 0,-3 9-12 16,5 1 1-16,5 9 0 15,9 20-1-15,15 16 1 16,8 19 6-16,8 18 3 15,2 27 2-15,-10 27-8 16,-15 20-4-16,-27 23-9 16,-33 8-1-16,-31 4 1 15,-18 2 0-15,-36-11-3 16,-41-18-6-16,-40-25 1 16,-35-33-1-16,-30-38-15 15,-16-37-21-15,-5-31 17 16,-1-45 15-16,10-39 13 15,10-25 7-15,18-17-1 16,25-14 16-16,32-4 15 0,34 1-20 16,31-4-9-16,29 1-6 15,15 6-2-15,23 11-37 16,33 20-62-16,27 25-107 16,26 24-99-16,27 25-213 15</inkml:trace>
  <inkml:trace contextRef="#ctx0" brushRef="#br0" timeOffset="31546.43">18197 10832 1062 0,'0'0'115'0,"0"0"11"15,0 0 105-15,0 0 12 16,0 0-90-16,0 0-59 16,126-10-71-16,-36 1-23 15,24 3 0-15,15 6 0 16,15 0 0-16,16 0 0 15,8 3 0-15,12 4 0 16,11 3 0-16,3 2 0 16,-8 2 0-16,-32 0 0 0,-39-1 0 15,-45 0 0 1,-39 0 0-16,-28 7-29 0,-10 9-95 16,-48 8-23-16,-36 1-70 15,-30-1 3-15,-24-6-141 16,-16-6-57-16</inkml:trace>
  <inkml:trace contextRef="#ctx0" brushRef="#br0" timeOffset="31805.39">18333 11226 618 0,'0'0'157'16,"-82"17"-15"-16,74-12 8 16,8 0 79-16,14 4-23 15,26 1-33-15,19 0-72 16,19-3-43-16,19-7-1 0,24 0 1 15,27-13-4-15,32-8-29 16,29 2-10 0,12 0-11-16,-5 6-4 0,-27 5 0 15,-40 5 0-15,-47 3 0 16,-43 0 0-16,-30 0 0 16,-23 0-19-16,-6 0-122 15,-18 0-205-15,-12 0-151 16</inkml:trace>
  <inkml:trace contextRef="#ctx0" brushRef="#br0" timeOffset="34699.74">24480 10919 1182 0,'0'0'127'0,"0"0"-24"15,0 0 19-15,0 0 4 16,83-8-54-16,-42 16-42 15,-2 3-22-15,-12-1-6 16,-13-4-2-16,-8-4-1 16,-6 2-11-16,0-1-22 0,-2 2-38 15,-11-1-46 1,-3-3 21-16,0-1 49 0,5 0 35 16,3 0 13-16,5 0 5 15,3 0 23-15,0 0 29 16,0 0 12-16,0 0 24 15,0 0-7-15,0 0-32 16,0 0-21-16,0 0-16 16,0 0-13-16,0 2-4 15,2 12 0-15,12 14-8 16,5 10 8-16,7 13 2 16,1-1-2-16,-2-1 1 15,-5-3-1-15,-2-9 0 16,-5-9 1-16,-1-9-1 0,-3-11 21 15,-4-8 52-15,3 0 18 16,4-11-48 0,9-24-43-16,9-14 0 0,3-14 0 15,4-16 0-15,4-11 0 16,3-7 0-16,3 0 0 16,2 6 0-16,0 6 0 15,-1 10 0-15,2 9 0 16,-3 13-3-16,0 12-118 15,-5 16-111-15,-7 16-102 16,-7 9-398-16</inkml:trace>
  <inkml:trace contextRef="#ctx0" brushRef="#br0" timeOffset="35123.08">25103 10706 971 0,'0'0'221'0,"0"0"-97"16,0 0 9-16,0 0-7 16,0 0-58-16,0 0-68 15,27 12-10-15,-9 17 10 16,9 7 3-16,3 5-2 15,5 3 6-15,10 2 28 16,5-2 10-16,9-4 2 0,-1-8 2 16,-1-8-10-16,-7-10 2 15,-9-8-1-15,-8-6 13 16,-7-7-7-16,3-17-38 16,-2-10-8-16,-1-10 0 15,-2-7 0-15,-3-13 0 16,-1-8 0-16,-1-10 0 15,0-7 0-15,4-6 0 16,3 5 0-16,9 7 0 16,11 15-59-16,13 18-25 15,18 14-103-15,9 19-42 16,5 15-14-16,0 2-461 0</inkml:trace>
  <inkml:trace contextRef="#ctx0" brushRef="#br0" timeOffset="36451.89">22347 6491 736 0,'0'0'68'16,"0"0"-37"-16,0 0 14 15,0 0 48-15,9-80 5 0,-5 50 11 16,2-5-4-1,4-2-1-15,11-1-8 0,17 2-14 16,20 4-8-16,25 3-52 16,23 9-11-16,20 8-10 15,9 10 2-15,6 2-3 16,0 11 1-16,-10 16 1 16,-11 3-2-16,-12 11-5 15,-12 6 1-15,-7 15 2 16,1 19-1-16,-2 17-1 15,1 25 3-15,4 14 1 16,-1 14-6-16,-5 4 1 16,-20-12-2-16,-24-8 7 0,-29-10 0 15,-17-6-1 1,-46-2-3-16,-28-6-8 0,-24-8 0 16,-21-16-17-16,-17-15-1 15,-12-19 0-15,-10-20 6 16,-10-19 9-16,-7-14 8 15,-1-16 2-15,8-27 4 16,19-18 0-16,19-22 1 16,24-14 4-16,24-19 11 15,18-18 1-15,20-15-6 16,19-22-4-16,16-8-3 16,12 8-3-16,17 12-4 15,29 28 4-15,16 24-19 16,13 24-54-16,10 24-75 0,8 23-108 15,7 24 2-15,8 12-344 16</inkml:trace>
  <inkml:trace contextRef="#ctx0" brushRef="#br0" timeOffset="37648.37">24220 6670 292 0,'0'0'0'0</inkml:trace>
  <inkml:trace contextRef="#ctx0" brushRef="#br0" timeOffset="38503.07">23487 6645 538 0,'0'0'661'16,"0"0"-583"-16,0 0-27 16,0 0 48-16,0 0 24 15,0 0 9-15,11-27-35 16,-5-18-50-16,0-25-39 16,-2-22-5-16,-4-26-1 15,0-26-2-15,-5-19-4 16,-9-15-25-16,-4-1-28 15,3 20 30-15,9 24-33 16,6 38 39-16,2 36 13 16,23 30-20-16,8 23-41 15,9 11-74-15,5 41-61 16,6 25-103-16,5 26-5 0</inkml:trace>
  <inkml:trace contextRef="#ctx0" brushRef="#br0" timeOffset="38770.14">23908 6653 808 0,'0'0'99'15,"0"0"106"-15,-77-93 0 16,28 0-31-16,-9-33-37 16,-10-36-22-16,-1-30-30 15,1-23-42-15,4-15-32 16,2 4-7-16,10 17-4 0,13 32 0 15,10 44-1-15,11 38-3 16,10 24 4-16,8 12-16 16,0 4 13-16,3 2-38 15,6 11-82-15,3 17-55 16,3 19 18-16,9 15-100 16,18 45-209-16</inkml:trace>
  <inkml:trace contextRef="#ctx0" brushRef="#br0" timeOffset="39387.44">23607 6725 776 0,'0'0'43'16,"0"0"71"-16,0 0-14 0,0 0 106 15,0 0 8-15,0 0-120 16,9-124-39-16,-28 23 16 16,-3-22-1-16,3-34-52 15,7-24-14-15,6-13-4 16,6 3-2-16,0 21-4 15,0 30-7-15,6 31 3 16,0 23 3-16,0 21-22 16,-1 17-43-16,1 15-31 15,1 18-19-15,-1 15-88 16,1 5-154-16,3 27-441 16</inkml:trace>
  <inkml:trace contextRef="#ctx0" brushRef="#br0" timeOffset="39637.91">23211 6227 775 0,'0'0'0'15,"0"0"-63"-15,0 0 44 0,0 0 15 16,0 0-32-16,0 0-77 16,32-5-32-16</inkml:trace>
  <inkml:trace contextRef="#ctx0" brushRef="#br0" timeOffset="40057.75">22902 4657 875 0,'0'0'0'15,"0"0"0"-15,0 0 14 16,0 0 35-16,0 0-44 16,0 0 3-16,38-11-8 15,-38 10 109-15,6-6 121 16,16-10 10-16,17-14-76 15,18-16-136-15,7-8-14 16,2-2-7-16,-10 3-6 16,-11 12 3-16,-9 15-4 0,-15 12-4 15,0 14-10-15,4 2-13 16,11 31-29 0,14 18 29-16,15 18 19 0,8 10-4 15,7 7-28-15,4 2-19 16,-2 0-39-16,-5-10-105 15,-8-11-118-15</inkml:trace>
  <inkml:trace contextRef="#ctx0" brushRef="#br0" timeOffset="41924.9">17705 14316 1614 0,'0'0'60'16,"0"0"-3"-16,0 0 19 16,125-61-27-16,-48 45-38 15,24 1-9-15,24 3-2 16,24 1 0-16,27 10 0 15,22 1-9-15,10 1 5 16,8 16 4-16,-12 3 2 16,-22 0-1-16,-34-1 2 15,-42-5-3-15,-48-5-2 16,-42-2-4-16,-25 0-54 0,-65 0-88 16,-50 0 59-16,-48 0-93 15,-36 0-140-15,-19-2-169 16</inkml:trace>
  <inkml:trace contextRef="#ctx0" brushRef="#br0" timeOffset="42107.08">17764 14425 1371 0,'0'0'300'16,"0"0"-164"-16,0 0-55 16,105 0-9-16,-31-5-36 15,22 3-17-15,17 0-14 16,11-4-1-16,7-1-4 15,11-3-2-15,4 0-7 0,8 3-31 16,4 3-36 0,-7 1-89-16,-16 3-65 0,-17 0 48 15,-17 0-318-15</inkml:trace>
  <inkml:trace contextRef="#ctx0" brushRef="#br0" timeOffset="54119.49">17563 12719 1215 0,'0'0'71'16,"3"-104"34"-16,18 42-73 15,17-6 52-15,13-8-40 16,9-6-30-16,3-7-13 15,-5-2-1-15,-6 5 4 16,-9 6-4-16,0 7 1 16,-1 6 1-16,12 4-2 15,13 3 1-15,18 4-2 0,15 2 0 16,15 4-8 0,16 9 9-16,15 9-6 0,21 12-1 15,15 15-3-15,15 5-7 16,9 30 8-16,7 20 7 15,4 16-1-15,-2 10 0 16,-8 10 3-16,-16 9 4 16,-23 15-1-16,-26 18-2 15,-17 23-1-15,-22 35-2 16,-13 25 2-16,-20 28 5 16,-26 8-5-16,-31-2 3 15,-18-5-3-15,-50-21-4 16,-35-16-2-16,-30-21 2 0,-31-24 4 15,-24-21 2 1,-22-27-2-16,-4-31-1 0,6-30 0 16,17-26 1-16,19-23-8 15,12-16 8-15,16-31 4 16,-3-25 20-16,3-19 14 16,4-17 9-16,-7-14 4 15,-5-10-26-15,-1-10-6 16,-2-2-19-16,0-3-12 15,8-3-59-15,9 0 13 16,11-12 17-16,16-2-68 16,28-3-33-16,29 4-84 15,37 11-41-15,21 19-510 16</inkml:trace>
  <inkml:trace contextRef="#ctx0" brushRef="#br0" timeOffset="55271.65">10178 10612 1008 0,'0'0'497'16,"0"0"-413"-16,0 0-16 0,0 0-7 15,0 0-3-15,94-32-38 16,-12 27-17-16,27-5-1 15,27-2 2-15,25-5 4 16,27-5-8-16,10-3-1 16,-7 3 1-16,-25 2 4 15,-41 6 17-15,-39 9-6 16,-35 5-15-16,-30 0-7 16,-21 8-45-16,-18 17-119 15,-50 7 63-15,-46 9-16 16,-44 0-14-16,-30-2-2 15,-10 1-8-15,4-5-22 16,30-6 24-16,38-6 114 16,40-8 32-16,44-9 189 0,23-4 56 15,16-2-2-15,3 0-62 16,0 0 0-16,18 0-41 16,22 0-78-16,26 3-36 15,28-2-20-15,25-1 3 16,18 0-9-16,14 0 0 15,4-11-1-15,-3-3-5 16,-19 1 5-16,-30 4 0 16,-30-2-18-16,-31 5-33 15,-23 3-71-15,-16 0-17 16,-3-1-53-16,-15 0-221 16,-12-4-364-16</inkml:trace>
  <inkml:trace contextRef="#ctx0" brushRef="#br0" timeOffset="67315.1">27974 6132 1752 0,'0'0'6'0,"0"0"-6"0,0 0 4 15,0 0-4-15,2 142-4 16,-29 7 4-16,-8 40 2 16,-2 21 0-16,5 8-1 15,9 0-1-15,16-10-13 16,7-9-83-16,24-14-8 15,22-9-24-15,18-12-196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05T12:38:32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13079 5767 869 0,'0'0'112'15,"0"0"59"-15,0 0-22 16,0 0-43-16,0 0-47 15,0 0-17-15,0 0-1 16,0 0 1-16,-40 0 11 16,40 0 3-16,0 0-3 15,0 0-15-15,0 1-7 16,0 1-3-16,1 2-9 16,13 1-5-16,11 0-6 15,10 2-7-15,7-2 0 0,5 1 2 16,1 0 0-1,-3-3-2-15,-2-1-1 0,-3 1-1 16,-3-3-3-16,2 0 3 16,6 0 2-16,3 0-4 15,8 0 6-15,7 0-1 16,3 0 0-16,-1 0 11 16,-9 0 4-16,-7 0-1 15,-9 0-6-15,-6 0-6 16,-1 0-1-16,0 0 2 15,1 0 5-15,9 0 2 16,5 0-6-16,3 0 0 16,1 0-2-16,-4 0-2 15,-6 2 0-15,-7 1 3 16,-2-3-4-16,-1 1-1 0,-1-1 5 16,4 1-3-1,4-1 0-15,2 0-2 0,3 2 1 16,0-2 0-16,-2 3 1 15,-2-3 3-15,-3 0-2 16,-6 0-1-16,-1 0 1 16,-3 0-2-16,1 0 0 15,5 0 3-15,3 0-4 16,7 2 0-16,0 1 0 16,5-1 0-16,1 1 0 15,0-3 0-15,1 0 0 16,-2 0 0-16,-7 0 0 0,-6 0 0 15,-3 0 0-15,-4 0 0 16,3 1 0-16,7 2 0 16,4 2 0-16,4 2 0 15,-2 0 0-15,-11-1 0 16,-10-2 0-16,-9-1 0 16,-7-2 0-16,-2-1 0 15,-5 3 0-15,1 2 0 16,-1 3 0-16,0-2 0 15,0 0-97-15,-4-6-220 16,-10 0-422-16</inkml:trace>
  <inkml:trace contextRef="#ctx0" brushRef="#br0" timeOffset="12428.92">7507 6688 723 0,'0'0'133'0,"0"0"-39"16,-96 15 102-16,65-5-51 16,4-2-42-16,6-1 7 15,6-5-4-15,6 0-7 16,5-2 2-16,2 0-24 0,0 0-20 16,2 0-21-16,0 0-5 15,0 0 5-15,5-5-36 16,25-2 0-16,18-3 0 15,29-4 0-15,20 0 0 16,26-1 0-16,15 1 0 16,13 2 0-16,9 3 0 15,-4 1 0-15,1 3 0 16,-5 3 0-16,-7 2 0 16,-6-2 0-16,-7-1 0 15,-11 2 0-15,-10-3 0 16,-16 4 0-16,-25-3 0 0,-25 3 0 15,-23 0 0 1,-22 0 0-16,-7 0 0 0,-34 0 0 16,-27 0-62-16,-20 10-89 15,-21 0-114-15,-15 0-141 16,-10 1-382-16</inkml:trace>
  <inkml:trace contextRef="#ctx0" brushRef="#br0" timeOffset="12629.1">8157 6730 1509 0,'0'0'95'16,"97"0"-67"-16,-25 0 92 15,22-2 44-15,19 1-91 0,17-2-24 16,5 0-40 0,-5 0-9-16,-15 0 0 0,-12 1 0 15,-24 0 0-15,-22-1 0 16,-17 2 0-16,-10 1-69 15,-5-3-161-15,0-2-243 16</inkml:trace>
  <inkml:trace contextRef="#ctx0" brushRef="#br0" timeOffset="14055.09">20558 3478 1672 0,'0'0'158'15,"0"0"-53"-15,0 0 7 16,0 0-112-16,0 0 0 16,0 0 0-16,-34-48 0 15,31 48 0-15,-3 9 0 16,-6 16 0-16,-5 9 0 0,-3 11 0 16,0 10 0-16,4 6 0 15,4 5 0-15,9 0 0 16,3-8 0-16,0-11 0 15,7-15 0-15,2-14 0 16,-4-11 0-16,-4-7 0 16,1-11 0-16,-1-19 0 15,2-16 0-15,0-6 0 16,-3-6 0-16,1-5 0 16,3 4 0-16,3 0 0 15,4 4 0-15,3 5 0 16,2 5 0-16,3 8 0 0,-3 9 0 15,1 6 0-15,-1 8 0 16,-3 6 0-16,0 1 0 16,0 4 0-16,-3 2 0 15,2 1 0-15,0 0 0 16,3 9 0-16,9 15 0 16,6 9 0-16,4 8 0 15,1 3 0-15,1 5 0 16,-4-1 0-16,-4 4 0 15,-1 6 0-15,-4 1 0 16,-3 3 0-16,1 0 0 16,-1 1 0-16,-3-5 0 15,-3-7-15-15,-4-10-266 16,-1-21-229-16,-1-17-291 16</inkml:trace>
  <inkml:trace contextRef="#ctx0" brushRef="#br0" timeOffset="14582.36">21205 3459 1062 0,'0'0'484'0,"0"0"-469"15,0 0 68-15,0 0 148 0,0 0-99 16,0 0-92-16,-47-51-40 16,42 46 0-16,5 3 0 15,-1 1 0-15,1 1 0 16,0 0 0-16,0 0 0 16,0 0 0-16,-2 16 0 15,-4 10 0-15,-1 7 0 16,2 12 0-16,4 1 0 15,1 0 0-15,0-3 0 16,6-13-72-16,7-8 2 16,-1-11 42-16,1-8 15 15,-1-3 13-15,4-5 6 0,1-20 22 16,3-3 12-16,1-4-4 16,3-3-18-16,-1 2-5 15,3 1-3-15,-3 7 8 16,0 6-4-16,-4 5-14 15,-4 5 0-15,-3 8 0 16,0 1 0-16,7 10 0 16,4 17 0-16,6 15 0 15,1 4 0-15,2 4 0 16,-3-1-8-16,1-9-97 16,-2-11-119-16,-3-18-81 15,-4-11-440-15</inkml:trace>
  <inkml:trace contextRef="#ctx0" brushRef="#br0" timeOffset="15175.6">21866 3406 1762 0,'0'0'0'0,"0"0"-102"15,0 0 102-15,0 0 129 16,0 0-47-16,0 0-27 15,-3-17-26-15,3 17-24 16,0 16-5-16,-1 9 9 16,-1 1-1-16,2 7-7 0,0 5-1 15,0 5 0-15,0-1-28 16,9-2-24-16,5-10-23 16,-1-7 4-16,2-12 26 15,-2-11 45-15,5-6 11 16,0-20 20-16,3-9 26 15,-2-5-3-15,-2-1-2 16,-1-1-35-16,-2 1-10 16,0 5-5-16,-1 4 5 15,-2 11 7-15,-2 9-4 16,0 9-9-16,5 3-1 16,4 19-7-16,4 14-10 15,8 10 17-15,-3 3-2 16,-2-4-3-16,-7-4-8 15,-5-14-8-15,-7-12-3 0,-4-12 13 16,-1-3 11-16,2-26 47 16,5-10-15-16,5-3-7 15,5 6 24-15,3 9-25 16,0 10-24-16,-2 8 0 16,5 9 0-16,1 9 0 15,7 24 0-15,4 15 0 16,3 11 0-16,1 5 0 15,-3-5 0-15,-7-11 0 16,-10-16 0-16,-6-18-155 16,-5-14-95-16,4-14-139 0,8-27-692 15</inkml:trace>
  <inkml:trace contextRef="#ctx0" brushRef="#br0" timeOffset="16692.39">17681 1884 1509 0,'0'0'51'0,"0"0"-33"0,0 0 140 15,0 0-10-15,0 0-65 16,0 0-16-16,0-40-54 15,0 40-13-15,0 16 0 16,0 18 0-16,-1 14 0 16,-7 16 0-16,3 6 0 15,5 3 0-15,0 2 0 16,0-6 0-16,0-10-7 16,0-19-46-16,0-16-25 15,2-19 18-15,2-6 49 16,7-33 11-16,1-18 7 15,4-13-6-15,8-10 5 0,4-4 15 16,4-5-18-16,5 4 1 16,2 0 9-16,1 1 12 15,-3 13-11-15,-5 8-9 16,-4 17 9-16,-7 17 0 16,-8 12-11-16,-4 11-3 15,-3 1-10-15,2 20-15 16,1 17 11-16,-1 12 14 15,-6 3-1-15,-2-1-1 16,-9-5-13-16,-15-7-10 16,-7-7-21-16,1-11-53 15,2-8-33-15,4-10-60 16,12-3-70-16,9-5-164 0</inkml:trace>
  <inkml:trace contextRef="#ctx0" brushRef="#br0" timeOffset="17018.12">18422 1864 1142 0,'0'0'311'0,"0"0"-311"15,0 0-79-15,0 0 79 16,0 0 65-16,0 0-53 0,-46 83 7 15,46-54 6-15,0 0-15 16,7-3-2-16,4-11-3 16,-4-4-5-16,-2-8 1 15,-4-3 3-15,2-14 21 16,3-15-4-16,3-8-19 16,6-6 20-16,6 0 19 15,3-3-6-15,4 4-35 16,0 5-22-16,-1 6-31 15,-3 10-55-15,-1 9-143 16,-3 12-101-16,1 0-30 16,2 9 10-16</inkml:trace>
  <inkml:trace contextRef="#ctx0" brushRef="#br0" timeOffset="17303.8">19013 1809 1194 0,'0'0'180'0,"0"0"-117"15,0 0 14-15,83-51 32 16,-74 46-46-16,-3 5-35 16,-6 0-28-16,0 0-18 15,0 20-16-15,2 13 34 16,1 9 1-16,-3 4-1 16,0-6 2-16,0-6-2 15,-11-12-16-15,-2-9-10 0,-3-10-31 16,-3-3 36-1,-4-13 21-15,-6-14 8 0,0-11-8 16,0-6-9 0,7-2-25-16,11-1-37 0,11 4-49 15,11 9-97-15,29 8-58 16,11 11-43-16</inkml:trace>
  <inkml:trace contextRef="#ctx0" brushRef="#br0" timeOffset="17600.3">19614 1567 1312 0,'0'0'229'0,"-9"-86"-185"16,-7 58-31-16,-1 9 78 15,4 10 70-15,1 8-101 16,-6 1-49-16,-5 17-11 15,-8 18-1-15,-6 15-3 16,4 8 4-16,3 4-5 16,14 4-1-16,6-3-10 15,5-3-18-15,5-9-7 16,0-10-9-16,2-14-11 16,12-11 1-16,10-13 1 15,13-3 2-15,13-10-70 16,14-19-142-16,6-11-228 0</inkml:trace>
  <inkml:trace contextRef="#ctx0" brushRef="#br0" timeOffset="18172.5">20079 1042 1535 0,'0'0'135'0,"0"0"-96"16,0 0-32-16,0 0 38 16,0 0 38-16,0 0-45 0,-73-20-34 15,63 54 13-15,-5 13-4 16,1 5-12-16,1 3-1 16,3-2 0-16,6-1-20 15,4 3-7-15,5 3 4 16,20 6-9-16,7-5 0 15,2-9 12-15,-3-13 1 16,-7-12-3-16,-7-11 11 16,-10-8 10-16,-6-4-1 15,-1-2 4-15,0 0-1 16,0 0 4-16,0 0-3 16,0 5-2-16,0 4-5 15,0 4 1-15,0 5 4 0,-7 1 1 16,-6 3 0-1,-4-4-1-15,1-1-4 0,4-5-28 16,5-6-60-16,7-4-12 16,0-2 38-16,25 1 66 15,14 2 13-15,10 5 11 16,4 4 62-16,-3 5 11 16,-6 4-32-16,-12 5-26 15,-13 8-14-15,-13 8-10 16,-6 8-6-16,-9 4-4 15,-7-2 0-15,-2-2-4 16,6-5 1-16,3-3-2 16,0-4-1-16,8-3-49 0,1-11-182 15,11-15-339-15</inkml:trace>
  <inkml:trace contextRef="#ctx0" brushRef="#br0" timeOffset="19296.24">19632 4717 1605 0,'0'0'11'0,"0"0"22"16,0 0 117-16,0 0-61 15,0 0-53-15,0 0-19 0,79-18-16 16,-76 22-1-16,3 11-8 16,0 8 6-16,-2 5-3 15,-1-2-6-15,-3 0-3 16,0-2-2-16,0-2 7 16,0 2 2-16,3-1 6 15,3 2 1-15,4-3 0 16,1 3 0-16,0-5 0 15,-1 0 0-15,-1-4 0 16,-5-2 0-16,1-6 0 16,-2-1 2-16,0-3-1 15,0-1 2-15,1 4-2 16,5 3-1-16,0-1 1 16,4 3-1-16,-2 0 1 15,-3 1-1-15,-3 0-2 0,-5 0-2 16,0 4-23-16,-22-2 8 15,-5 6 6-15,2 0 8 16,10 7-3-16,8 6-1 16,7 5 3-16,0 1 6 15,5-2 14-15,-2-3 17 16,-3-4 20-16,0-4-1 16,0-5-21-16,0 2-7 15,0-4-4-15,12 3 8 16,12 1-19-16,1-4-7 15,-2 0-3-15,-10-1-23 16,-13 0-89-16,-1-2-136 0,-27-2-150 16,-8-6-747-16</inkml:trace>
  <inkml:trace contextRef="#ctx0" brushRef="#br0" timeOffset="20059.22">20276 4234 1073 0,'0'0'113'15,"0"0"64"-15,0 0 1 16,0 0 66-16,0 0-118 16,173 8-59-16,-46-24-25 15,23-3-15-15,22-5-27 16,23-2 0-16,13-5 0 15,16 0 0-15,16 0 0 16,-3 4 0-16,-18 7 0 0,-32 7 0 16,-50 7 0-16,-48 4-14 15,-39 2-78-15,-31 0-61 16,-19 0-167-16,-16 0-433 16</inkml:trace>
  <inkml:trace contextRef="#ctx0" brushRef="#br0" timeOffset="20854.45">20169 4150 1150 0,'0'0'0'0,"0"0"-112"15,0 0 82-15,0 0-99 0,0 0 47 16,0 0 82 0,6-24 5-16,-6 5 142 0,0-4 88 15,-2-10-47-15,2-6-41 16,-3-11-10-16,-1-12-35 16,-1-16-29-16,-1-22-28 15,-1-13-26-15,1-7-6 16,2 1 9-16,4 9 16 15,0 10 0-15,1 11-12 16,11 6-11-16,-3 9-15 16,0 7 0-16,1 8 0 15,-1 9 0-15,0 8 0 16,0 11 0-16,-2 10 0 0,1 7 0 16,5 5 0-16,13 5 0 15,21 1 0-15,27 3 0 16,25 0 0-16,31 0 0 15,19 0 0-15,19 0 0 16,19 0 0-16,7-4 0 16,15-3 0-16,6 2 0 15,-5 0 0-15,-1 5 0 16,-4 0 0-16,-7 0 0 16,-13 4 0-16,-32 2 0 15,-39 5 0-15,-49-5 0 16,-32-2 0-16,-22-1 0 15,-11 0 0-15,2 10 0 16,-2 17 0-16,0 15 0 0,3 19 0 16,0 16 0-16,7 13 0 15,2 21-9-15,1 19 8 16,-13 20-2-16,-9 21 2 16,-45 10-4-16,-28 3-21 15,-16 0-37-15,-8-19-84 16,9-23-137-16,16-30-376 15</inkml:trace>
  <inkml:trace contextRef="#ctx0" brushRef="#br0" timeOffset="26995.31">23244 2914 1519 0,'0'0'121'15,"0"0"-28"-15,0 0 50 0,0 0 15 16,0 0-145-16,0 0-13 16,0 0 0-16,105 61 0 15,-81-33 0-15,-5 6 0 16,-2 6 0-16,0 6 0 16,4-3 0-16,5-2 0 15,8-4 0-15,9-6 0 16,8-5 0-16,6-11 0 15,4-12 0-15,-1-3 0 16,-1-31 0-16,-1-23 0 16,-3-31 0-16,-4-26 0 15,-9-32 0-15,-6-23 0 16,1-12 0-16,5 2 0 0,11 22 0 16,5 29 0-16,7 34 0 15,-3 28 0-15,-11 22 0 16,-8 20 0-16,-11 21-41 15,-6 4-366-15,4 26-640 16</inkml:trace>
  <inkml:trace contextRef="#ctx0" brushRef="#br0" timeOffset="27386.96">23823 2597 1643 0,'0'0'4'16,"0"0"-4"-16,0 0 76 15,0 0 45-15,0 0 2 16,0 0-61-16,-18 9-44 16,30 8-18-16,6 14 0 15,10 9 0-15,5 10 0 16,9 12 0-16,6 9 0 15,5 11 0-15,6 2 0 16,-1-3 0-16,-2-12 0 16,-3-14 0-16,-3-19 0 15,-1-18 0-15,-1-18 0 0,6-8 0 16,9-40 0 0,2-32 0-16,0-34 0 0,-6-40 0 15,-10-32 0-15,-2-28 0 16,14-42 0-16,30-27 0 15,35 6 0-15,32 24 0 16,28 51-397-16</inkml:trace>
  <inkml:trace contextRef="#ctx0" brushRef="#br0" timeOffset="34366.9">14812 6579 781 0,'0'0'115'0,"0"0"-30"16,0 0 124-16,0 0-55 15,0 0-44-15,0 0-9 16,0 0 1-16,-38 36 5 16,38-34-4-16,0-1-13 15,0 2-35-15,6 0-20 16,20 2-35-16,18 1 0 16,23-3 0-16,23-1 0 15,21-2 0-15,19 0 0 16,10 0 0-16,6 0 0 15,2 0 0-15,-3-2 0 16,3-1 0-16,2-4 0 0,5-2 0 16,6-3 0-1,-6 0 0-15,-16-4 0 0,-16 2 0 16,-28 2 0-16,-24 2 0 16,-23 3 0-16,-21 3 0 15,-14 4 0-15,-13 0 0 16,0 5-125-16,-26 12-224 15,-22 3-299-15</inkml:trace>
  <inkml:trace contextRef="#ctx0" brushRef="#br0" timeOffset="34717.19">15218 6873 1492 0,'0'0'331'0,"0"0"-273"15,0 0 21-15,0 0 8 16,0 0-87-16,0 0 0 15,130-7 0-15,-18-3 0 0,36-4 0 16,21-3 0-16,15-1 0 16,-5 4 0-16,-19 4 0 15,-24 4 0-15,-23 6 0 16,-25 0 0-16,-20 0 0 16,-12 0 0-16,-18 11 0 15,-8-3-57-15,-3-7-711 16</inkml:trace>
  <inkml:trace contextRef="#ctx0" brushRef="#br0" timeOffset="37539.44">18210 6746 1408 0,'0'0'101'16,"0"0"-9"-16,132 3 89 15,-60-3-39-15,15 0-91 16,13-6-23-16,6 3-5 16,4 0-9-16,-2 3-7 15,1 0-7-15,-1 8 0 16,0 4 0-16,4 5 0 15,-8-5 0-15,-16-1 0 16,-23-3 0-16,-26-8-93 16,-22 0-132-16,-15-25-118 15,-2-8-537-15</inkml:trace>
  <inkml:trace contextRef="#ctx0" brushRef="#br0" timeOffset="38630.33">18251 6762 1014 0,'0'0'88'15,"0"0"-12"-15,0 0 88 16,0 0-62-16,-44-104-70 0,37 63 4 15,-3-11 14-15,0-8 2 16,-3-5-7-16,0-3-12 16,-5 3-13-16,3 0-4 15,0 4-7-15,6 4 32 16,6 3-40-16,3-2 15 16,0 6 34-16,9 6 3 15,4 5-3-15,-4 7 8 16,-1 6-26-16,-4 5-23 15,-1 7-9-15,-2 5 0 16,-1 5 0-16,2 3 0 16,0 1 0-16,-1 0 0 15,2 0 0-15,6 0 0 16,10 0 0-16,11 0 0 16,9 0 0-16,10 0 0 0,4 0 0 15,8 0 0-15,12 0 0 16,13 0 0-16,11 0 0 15,12 0 0-15,8 0 0 16,-1-2 0-16,-6 1 0 16,-11-3 0-16,-13 2 0 15,-4-3 0-15,-1-2 0 16,-4 0 0-16,-11 2 0 16,-16-1 0-16,-20 3 0 15,-12 3 0-15,-7 0 0 16,-2 0 0-16,1 0 0 15,5 9 0-15,3 13 0 0,0 6 0 16,-1 11 0-16,-3 12 0 16,-5 10 0-16,-3 4 0 15,-3 0 0-15,3-4 0 16,5-3 0-16,1 2 0 16,4 8 0-16,-4 13 0 15,-12 22 0-15,-12 26 0 16,-43 19-175-16,-30 17-311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0F0E-E938-F8F1-D6C9-A548B1E1C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D03D-78E1-8E11-7330-8E492496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65E3-DA47-169D-237A-FE47910F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2B83-B6DA-8908-75C6-DE95CE6F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F74-ECD4-1A4F-2C01-6CC47FC1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F989-39DC-B8D5-925F-724B2CE0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012B5-F367-9B5B-D36E-BE99F4FAD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4BDE-E0D4-F75E-E85E-F272726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3044-1118-832A-A5C8-B2B33A02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8295-6925-5D8C-E09A-76029132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411FF-7F4E-0757-8746-03311BFA0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5788F-CAA8-75BE-11D0-78A7BED3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D17C-E336-95E6-9CDE-873C8B41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E003-FB41-6E3F-981F-6C6454A4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3F75-97F2-BBA5-6E32-D3518695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20BB-0B8A-1EFA-F74B-D77D973A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F32B-25CB-83F8-E18B-68CA9D20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624F-BB32-BDEC-65C6-3A9DE7AF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486C-87A4-56BB-1173-5E54FC23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7733-5538-0232-FFC5-AD2403E6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7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811-4F5A-93AE-BD37-F6CA48F0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06BE-20D9-E50B-8988-F60C6021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7F1F-7A30-D211-B7E9-ABADC04D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DE-5858-0EF0-AEE9-DF0371DF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8DE7-6CA7-1D23-CA4F-52A13801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80D-114A-78CD-704F-347271D2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F6BD-D254-41E4-F516-53DB60342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336F-35E3-1F59-87BC-71C7B7EE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1DA5-761F-5FC3-99F0-A64ADD95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610E-715C-DEB6-56A1-D9D7F01B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60A0-4383-D05B-22EA-16250441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580C-5A9A-C94C-401B-448F59B5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C22A-54D6-1EA9-CF9E-768AD1D5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7CAE5-83D6-C793-85A1-3DD4E140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68AE9-328F-A90C-61EE-6722453BA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E6A8C-E956-0ED2-0A05-2D26786E4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DF813-EE76-9B7F-55FD-53FADB8D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4FC1A-E419-489D-6DBC-95672F80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8234D-7C76-739F-14AE-9E5EC5E8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56F0-CE64-ADE7-74DF-1268C13F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FDD5E-B851-0A02-94E9-F94FBEAB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71C2-7529-C5C1-FE91-5F9F7F16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2CA53-F548-39A3-1ADB-607A6980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B847-6BDF-1954-B64C-C2691331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F173-CBD2-D3B0-083B-7368A45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9625-FE8A-8E26-0D2E-61967551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0AAC-3721-B9EA-A922-2C347AA3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4BC8-3B6A-B25B-4FC2-9DB19E2D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6686D-4927-CD45-373C-DEFB9A6A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EBD3-CE19-342F-7555-351746E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735E7-FEB9-5B10-B0CE-7D43416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7DB6-6075-F2C5-FE89-8198577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9DEA-B2BE-11DE-70DE-D665A92E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E81A5-07EC-AF4D-AF7E-5EC14A4CB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17D0-D3F8-7459-E8A6-BEE97802A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7F43-7745-53D3-6908-A0E7D60F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A4FF8-FFA8-1FF4-5C65-69C14147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6A11A-3505-30D9-B735-8EE6F29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734D6-BFDD-F705-BC92-1080927C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9A24-7F31-046F-6A15-10A72D51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E957-24F8-560B-30C7-4309E6CBF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EC38-408C-4EB0-9DA9-D458F2AC1B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3385-76B9-67BD-E34F-E2DF78CDC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747B-9779-2E0D-2AA6-34E13BDB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8BCC-A1D5-40C1-B160-BB7ADD73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FEF2-05E2-001C-70EC-0040B08FF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CSE314 OS Sessional</a:t>
            </a:r>
            <a:br>
              <a:rPr lang="en-US" dirty="0"/>
            </a:br>
            <a:r>
              <a:rPr lang="en-US" sz="4000" dirty="0"/>
              <a:t>Offline2 - System Call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46A32-7E94-C7CB-2795-6FC9C35EE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Tahmid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0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2502A-4236-B051-D2B2-21F4B18DFBF3}"/>
              </a:ext>
            </a:extLst>
          </p:cNvPr>
          <p:cNvSpPr txBox="1"/>
          <p:nvPr/>
        </p:nvSpPr>
        <p:spPr>
          <a:xfrm>
            <a:off x="3227294" y="2534770"/>
            <a:ext cx="5392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86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66A4-4D0F-8C48-FEEA-83835B6D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250825"/>
            <a:ext cx="10515600" cy="1325563"/>
          </a:xfrm>
        </p:spPr>
        <p:txBody>
          <a:bodyPr/>
          <a:lstStyle/>
          <a:p>
            <a:r>
              <a:rPr lang="en-US" dirty="0"/>
              <a:t>Prerequisites &amp;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EC589-E93F-A2FE-0A87-E9EAE3FE4FB0}"/>
              </a:ext>
            </a:extLst>
          </p:cNvPr>
          <p:cNvSpPr txBox="1"/>
          <p:nvPr/>
        </p:nvSpPr>
        <p:spPr>
          <a:xfrm>
            <a:off x="785813" y="1576388"/>
            <a:ext cx="108394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Prerequisites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know how to add a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watched xv6 lecture2 video (A brief overview of codebase)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cloned and gone through the code </a:t>
            </a:r>
            <a:r>
              <a:rPr lang="en-US" sz="2000" dirty="0">
                <a:solidFill>
                  <a:srgbClr val="FF0000"/>
                </a:solidFill>
              </a:rPr>
              <a:t>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read the offline description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/>
              <a:t>Challenges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files ( you may use grep &lt;PATTERN&gt; * to find in which file the code belongs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are biased in OOP style (</a:t>
            </a:r>
            <a:r>
              <a:rPr lang="en-US" sz="2000" dirty="0" err="1"/>
              <a:t>c++</a:t>
            </a:r>
            <a:r>
              <a:rPr lang="en-US" sz="2000" dirty="0"/>
              <a:t> or java syntax) in all these years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DB8F72-C800-37FD-78B2-42DDBB18B1CA}"/>
                  </a:ext>
                </a:extLst>
              </p14:cNvPr>
              <p14:cNvContentPartPr/>
              <p14:nvPr/>
            </p14:nvContentPartPr>
            <p14:xfrm>
              <a:off x="2138040" y="2179080"/>
              <a:ext cx="6523560" cy="282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DB8F72-C800-37FD-78B2-42DDBB18B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8680" y="2169720"/>
                <a:ext cx="6542280" cy="28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3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F5D5-15DA-EB21-5DE3-951D762D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8AC65-8072-6E45-D1CC-FD8AFF6CCF12}"/>
              </a:ext>
            </a:extLst>
          </p:cNvPr>
          <p:cNvSpPr txBox="1"/>
          <p:nvPr/>
        </p:nvSpPr>
        <p:spPr>
          <a:xfrm>
            <a:off x="1021975" y="1690688"/>
            <a:ext cx="859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in a system call?  (which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is executed?)</a:t>
            </a:r>
          </a:p>
          <a:p>
            <a:r>
              <a:rPr lang="en-US" dirty="0"/>
              <a:t>Usys.pl -&gt; </a:t>
            </a:r>
            <a:r>
              <a:rPr lang="en-US" dirty="0" err="1"/>
              <a:t>syscall.c</a:t>
            </a:r>
            <a:r>
              <a:rPr lang="en-US" dirty="0"/>
              <a:t>  -&gt; (</a:t>
            </a:r>
            <a:r>
              <a:rPr lang="en-US" dirty="0" err="1"/>
              <a:t>sysproc.c</a:t>
            </a:r>
            <a:r>
              <a:rPr lang="en-US" dirty="0"/>
              <a:t>/</a:t>
            </a:r>
            <a:r>
              <a:rPr lang="en-US" dirty="0" err="1"/>
              <a:t>sysfile.c</a:t>
            </a:r>
            <a:r>
              <a:rPr lang="en-US" dirty="0"/>
              <a:t>)[we focus on these two]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B36E99-4DE9-744D-571C-81032EA19A2F}"/>
                  </a:ext>
                </a:extLst>
              </p14:cNvPr>
              <p14:cNvContentPartPr/>
              <p14:nvPr/>
            </p14:nvContentPartPr>
            <p14:xfrm>
              <a:off x="4702680" y="1197720"/>
              <a:ext cx="1217520" cy="85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B36E99-4DE9-744D-571C-81032EA19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20" y="1188360"/>
                <a:ext cx="1236240" cy="8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2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65D42-90C7-640B-DA04-68A7EDAD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63810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62576-5EEA-13FE-9167-96F80358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868" y="2409742"/>
            <a:ext cx="6886132" cy="444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42908-47A5-AB6B-5232-9F83114A1B3C}"/>
              </a:ext>
            </a:extLst>
          </p:cNvPr>
          <p:cNvSpPr txBox="1"/>
          <p:nvPr/>
        </p:nvSpPr>
        <p:spPr>
          <a:xfrm>
            <a:off x="363071" y="4101353"/>
            <a:ext cx="4518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Frames are used to </a:t>
            </a:r>
            <a:r>
              <a:rPr lang="en-US" dirty="0">
                <a:solidFill>
                  <a:srgbClr val="FF0000"/>
                </a:solidFill>
              </a:rPr>
              <a:t>store the registers</a:t>
            </a:r>
            <a:r>
              <a:rPr lang="en-US" dirty="0"/>
              <a:t> of the current thread when an </a:t>
            </a:r>
            <a:r>
              <a:rPr lang="en-US" dirty="0">
                <a:solidFill>
                  <a:srgbClr val="FF0000"/>
                </a:solidFill>
              </a:rPr>
              <a:t>interrupt occurs</a:t>
            </a:r>
            <a:r>
              <a:rPr lang="en-US" dirty="0"/>
              <a:t>, or when there is a system service call (the transfer from </a:t>
            </a:r>
            <a:r>
              <a:rPr lang="en-US" dirty="0">
                <a:solidFill>
                  <a:srgbClr val="FF0000"/>
                </a:solidFill>
              </a:rPr>
              <a:t>user mode to kernel</a:t>
            </a:r>
            <a:r>
              <a:rPr lang="en-US" dirty="0"/>
              <a:t> mode).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D585-BD3D-3EB7-08BD-34D4CFC1DEA5}"/>
              </a:ext>
            </a:extLst>
          </p:cNvPr>
          <p:cNvSpPr txBox="1"/>
          <p:nvPr/>
        </p:nvSpPr>
        <p:spPr>
          <a:xfrm>
            <a:off x="8148917" y="1943101"/>
            <a:ext cx="146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Proc.h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773FA-B106-35C6-0E14-4528AA65B3AA}"/>
                  </a:ext>
                </a:extLst>
              </p14:cNvPr>
              <p14:cNvContentPartPr/>
              <p14:nvPr/>
            </p14:nvContentPartPr>
            <p14:xfrm>
              <a:off x="88920" y="375120"/>
              <a:ext cx="10278000" cy="543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773FA-B106-35C6-0E14-4528AA65B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60" y="365760"/>
                <a:ext cx="10296720" cy="54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2F6B30-82B8-AD96-ADA0-DA7E5D49BA3A}"/>
                  </a:ext>
                </a:extLst>
              </p14:cNvPr>
              <p14:cNvContentPartPr/>
              <p14:nvPr/>
            </p14:nvContentPartPr>
            <p14:xfrm>
              <a:off x="7214040" y="5449680"/>
              <a:ext cx="900720" cy="34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2F6B30-82B8-AD96-ADA0-DA7E5D49BA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4680" y="5440320"/>
                <a:ext cx="91944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5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DF17F-88B6-3EE0-4167-27686A22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51" y="441488"/>
            <a:ext cx="7516760" cy="54985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052664-E99A-9AED-B50A-3B74A9816EB9}"/>
                  </a:ext>
                </a:extLst>
              </p14:cNvPr>
              <p14:cNvContentPartPr/>
              <p14:nvPr/>
            </p14:nvContentPartPr>
            <p14:xfrm>
              <a:off x="635040" y="702000"/>
              <a:ext cx="4968360" cy="48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052664-E99A-9AED-B50A-3B74A9816E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692640"/>
                <a:ext cx="4987080" cy="48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035BA5-C07F-3080-9E85-87103276BB6C}"/>
                  </a:ext>
                </a:extLst>
              </p14:cNvPr>
              <p14:cNvContentPartPr/>
              <p14:nvPr/>
            </p14:nvContentPartPr>
            <p14:xfrm>
              <a:off x="684000" y="405360"/>
              <a:ext cx="11455920" cy="47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035BA5-C07F-3080-9E85-87103276BB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640" y="396000"/>
                <a:ext cx="11474640" cy="47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6DE6DA-DD9B-B822-BBA9-C5AE32CE9DAD}"/>
                  </a:ext>
                </a:extLst>
              </p14:cNvPr>
              <p14:cNvContentPartPr/>
              <p14:nvPr/>
            </p14:nvContentPartPr>
            <p14:xfrm>
              <a:off x="495000" y="1415160"/>
              <a:ext cx="5308200" cy="341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6DE6DA-DD9B-B822-BBA9-C5AE32CE9D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640" y="1405800"/>
                <a:ext cx="5326920" cy="34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92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04EC-1340-D48B-B8B4-6FD87D77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– Wrong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846AA-2FC5-5F50-CCE2-6D77AC212954}"/>
              </a:ext>
            </a:extLst>
          </p:cNvPr>
          <p:cNvSpPr txBox="1"/>
          <p:nvPr/>
        </p:nvSpPr>
        <p:spPr>
          <a:xfrm>
            <a:off x="1075765" y="1788459"/>
            <a:ext cx="8888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code like in practice class? </a:t>
            </a:r>
            <a:r>
              <a:rPr lang="en-US" dirty="0" err="1"/>
              <a:t>getuid</a:t>
            </a:r>
            <a:r>
              <a:rPr lang="en-US" dirty="0"/>
              <a:t>() and </a:t>
            </a:r>
            <a:r>
              <a:rPr lang="en-US" dirty="0" err="1"/>
              <a:t>setuid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uid</a:t>
            </a:r>
            <a:r>
              <a:rPr lang="en-US" dirty="0"/>
              <a:t> was a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2267B-4010-A678-199A-C108F99A93F1}"/>
              </a:ext>
            </a:extLst>
          </p:cNvPr>
          <p:cNvSpPr txBox="1"/>
          <p:nvPr/>
        </p:nvSpPr>
        <p:spPr>
          <a:xfrm>
            <a:off x="1075765" y="3429000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Problem?</a:t>
            </a:r>
          </a:p>
          <a:p>
            <a:endParaRPr lang="en-US" dirty="0"/>
          </a:p>
          <a:p>
            <a:r>
              <a:rPr lang="en-US" dirty="0"/>
              <a:t>Multiple processes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CCF66-C63E-0FE4-A235-8C45013EF36A}"/>
                  </a:ext>
                </a:extLst>
              </p14:cNvPr>
              <p14:cNvContentPartPr/>
              <p14:nvPr/>
            </p14:nvContentPartPr>
            <p14:xfrm>
              <a:off x="1027080" y="1545120"/>
              <a:ext cx="10193760" cy="377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CCF66-C63E-0FE4-A235-8C45013EF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1535760"/>
                <a:ext cx="10212480" cy="37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1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222-866D-B15C-3872-267B66E1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79C7B-5BE9-22D6-B48A-10D313E34DAB}"/>
              </a:ext>
            </a:extLst>
          </p:cNvPr>
          <p:cNvSpPr txBox="1"/>
          <p:nvPr/>
        </p:nvSpPr>
        <p:spPr>
          <a:xfrm>
            <a:off x="1075765" y="1788459"/>
            <a:ext cx="1027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Trace call num should be a field of struct proc(</a:t>
            </a:r>
            <a:r>
              <a:rPr lang="en-US" dirty="0" err="1"/>
              <a:t>proc.h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This will be set in trace </a:t>
            </a:r>
            <a:r>
              <a:rPr lang="en-US" dirty="0" err="1"/>
              <a:t>systemCall</a:t>
            </a:r>
            <a:r>
              <a:rPr lang="en-US" dirty="0"/>
              <a:t>, flag initialization in </a:t>
            </a:r>
            <a:r>
              <a:rPr lang="en-US" dirty="0" err="1"/>
              <a:t>proc.c</a:t>
            </a:r>
            <a:r>
              <a:rPr lang="en-US" dirty="0"/>
              <a:t> [ UNUSED -&gt; USED ]</a:t>
            </a:r>
          </a:p>
          <a:p>
            <a:pPr marL="342900" indent="-342900">
              <a:buAutoNum type="arabicPeriod"/>
            </a:pPr>
            <a:r>
              <a:rPr lang="en-US" dirty="0"/>
              <a:t>Now if-else for printing(</a:t>
            </a:r>
            <a:r>
              <a:rPr lang="en-US" dirty="0" err="1"/>
              <a:t>syscall</a:t>
            </a:r>
            <a:r>
              <a:rPr lang="en-US" dirty="0"/>
              <a:t>() in </a:t>
            </a:r>
            <a:r>
              <a:rPr lang="en-US" dirty="0" err="1"/>
              <a:t>syscall.c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7ACFF-2F8C-C95A-6931-6166E3F3A770}"/>
              </a:ext>
            </a:extLst>
          </p:cNvPr>
          <p:cNvSpPr txBox="1"/>
          <p:nvPr/>
        </p:nvSpPr>
        <p:spPr>
          <a:xfrm>
            <a:off x="1075766" y="3429000"/>
            <a:ext cx="787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arguments and printing?</a:t>
            </a:r>
          </a:p>
          <a:p>
            <a:r>
              <a:rPr lang="en-US" dirty="0"/>
              <a:t>Naive but works – store the types in an array in your own encoding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3E517-7F5E-3F35-8EA1-F8A967748A08}"/>
              </a:ext>
            </a:extLst>
          </p:cNvPr>
          <p:cNvSpPr txBox="1"/>
          <p:nvPr/>
        </p:nvSpPr>
        <p:spPr>
          <a:xfrm>
            <a:off x="1183341" y="4558553"/>
            <a:ext cx="8148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tip:</a:t>
            </a:r>
          </a:p>
          <a:p>
            <a:r>
              <a:rPr lang="en-US" dirty="0"/>
              <a:t>Process the arguments before </a:t>
            </a:r>
            <a:r>
              <a:rPr lang="en-US" dirty="0" err="1"/>
              <a:t>syscall</a:t>
            </a:r>
            <a:r>
              <a:rPr lang="en-US" dirty="0"/>
              <a:t>[num](), otherwise </a:t>
            </a:r>
          </a:p>
          <a:p>
            <a:r>
              <a:rPr lang="en-US" dirty="0"/>
              <a:t>you will face problems in string arguments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D48777-0C28-647E-ED19-7B7BBCEE4E2A}"/>
                  </a:ext>
                </a:extLst>
              </p14:cNvPr>
              <p14:cNvContentPartPr/>
              <p14:nvPr/>
            </p14:nvContentPartPr>
            <p14:xfrm>
              <a:off x="2628000" y="367920"/>
              <a:ext cx="6529320" cy="213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D48777-0C28-647E-ED19-7B7BBCEE4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640" y="358560"/>
                <a:ext cx="654804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2187C3-B676-D190-DE99-470A63EB9747}"/>
                  </a:ext>
                </a:extLst>
              </p14:cNvPr>
              <p14:cNvContentPartPr/>
              <p14:nvPr/>
            </p14:nvContentPartPr>
            <p14:xfrm>
              <a:off x="1071720" y="2293200"/>
              <a:ext cx="10109160" cy="320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2187C3-B676-D190-DE99-470A63EB97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360" y="2283840"/>
                <a:ext cx="10127880" cy="32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0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1C59-9D75-6D99-8738-91DC8D41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311336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894E3-CA22-EC47-C2A1-C2B1B6E29B10}"/>
              </a:ext>
            </a:extLst>
          </p:cNvPr>
          <p:cNvSpPr txBox="1"/>
          <p:nvPr/>
        </p:nvSpPr>
        <p:spPr>
          <a:xfrm>
            <a:off x="954740" y="1421747"/>
            <a:ext cx="9722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parts</a:t>
            </a:r>
          </a:p>
          <a:p>
            <a:r>
              <a:rPr lang="en-US" dirty="0"/>
              <a:t> </a:t>
            </a:r>
          </a:p>
          <a:p>
            <a:pPr marL="400050" indent="-400050">
              <a:buAutoNum type="romanLcParenR"/>
            </a:pPr>
            <a:r>
              <a:rPr lang="en-US" dirty="0"/>
              <a:t>System call independent (keep computing </a:t>
            </a:r>
            <a:r>
              <a:rPr lang="en-US" dirty="0" err="1"/>
              <a:t>sysCall</a:t>
            </a:r>
            <a:r>
              <a:rPr lang="en-US" dirty="0"/>
              <a:t> count, time) [may use ticks] </a:t>
            </a:r>
          </a:p>
          <a:p>
            <a:pPr lvl="1"/>
            <a:r>
              <a:rPr lang="en-US" dirty="0"/>
              <a:t>- And proper locking while modifying #, and time </a:t>
            </a:r>
            <a:r>
              <a:rPr lang="en-US" dirty="0">
                <a:highlight>
                  <a:srgbClr val="FFFF00"/>
                </a:highlight>
              </a:rPr>
              <a:t>(Shared Resource)</a:t>
            </a:r>
            <a:r>
              <a:rPr lang="en-US" dirty="0"/>
              <a:t> </a:t>
            </a:r>
          </a:p>
          <a:p>
            <a:pPr marL="400050" indent="-400050">
              <a:buAutoNum type="romanLcParenR"/>
            </a:pPr>
            <a:r>
              <a:rPr lang="en-US" dirty="0"/>
              <a:t>System call response (struct </a:t>
            </a:r>
            <a:r>
              <a:rPr lang="en-US" dirty="0" err="1"/>
              <a:t>syscall_status</a:t>
            </a:r>
            <a:r>
              <a:rPr lang="en-US" dirty="0"/>
              <a:t>) [follow </a:t>
            </a:r>
            <a:r>
              <a:rPr lang="en-US" dirty="0" err="1"/>
              <a:t>fstat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D440-1C33-3B14-922A-84FCF1E18209}"/>
              </a:ext>
            </a:extLst>
          </p:cNvPr>
          <p:cNvSpPr txBox="1"/>
          <p:nvPr/>
        </p:nvSpPr>
        <p:spPr>
          <a:xfrm>
            <a:off x="954740" y="2985247"/>
            <a:ext cx="1056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</a:p>
          <a:p>
            <a:r>
              <a:rPr lang="en-US" dirty="0"/>
              <a:t>1. Mechanism to block access to a “code segment”</a:t>
            </a:r>
          </a:p>
          <a:p>
            <a:r>
              <a:rPr lang="en-US" dirty="0"/>
              <a:t>2. If P1 acquires a lock, before the lock is released, no other process can run the code segment in between</a:t>
            </a:r>
          </a:p>
          <a:p>
            <a:r>
              <a:rPr lang="en-US" dirty="0"/>
              <a:t>3. Therefore, we use lock for shared or </a:t>
            </a:r>
            <a:r>
              <a:rPr lang="en-US" dirty="0">
                <a:solidFill>
                  <a:srgbClr val="FF0000"/>
                </a:solidFill>
              </a:rPr>
              <a:t>“global”</a:t>
            </a:r>
            <a:r>
              <a:rPr lang="en-US" dirty="0"/>
              <a:t> resources</a:t>
            </a:r>
          </a:p>
          <a:p>
            <a:r>
              <a:rPr lang="en-US" dirty="0"/>
              <a:t>4. We don’t need lock for “local variables” and </a:t>
            </a:r>
            <a:r>
              <a:rPr lang="en-US" dirty="0">
                <a:solidFill>
                  <a:srgbClr val="FF0000"/>
                </a:solidFill>
              </a:rPr>
              <a:t>“parameters ???”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D14E4-AE27-AA2C-547B-E7C27F3A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26" y="4921831"/>
            <a:ext cx="3714617" cy="1443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BEFDA-1787-99D3-1B7E-0ABBBE00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584" y="778825"/>
            <a:ext cx="2141204" cy="1039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234A20-CF74-F90E-9D74-35C4D92227B8}"/>
                  </a:ext>
                </a:extLst>
              </p14:cNvPr>
              <p14:cNvContentPartPr/>
              <p14:nvPr/>
            </p14:nvContentPartPr>
            <p14:xfrm>
              <a:off x="844560" y="1024920"/>
              <a:ext cx="10737360" cy="546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234A20-CF74-F90E-9D74-35C4D9222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00" y="1015560"/>
                <a:ext cx="10756080" cy="54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1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7F19-DFE1-E19C-2565-836D90B7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Miscelleneous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22CEF-6C87-577A-53A3-7BA1E51051BF}"/>
              </a:ext>
            </a:extLst>
          </p:cNvPr>
          <p:cNvSpPr txBox="1"/>
          <p:nvPr/>
        </p:nvSpPr>
        <p:spPr>
          <a:xfrm>
            <a:off x="1116106" y="1788459"/>
            <a:ext cx="895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</a:t>
            </a:r>
            <a:br>
              <a:rPr lang="en-US" dirty="0"/>
            </a:br>
            <a:r>
              <a:rPr lang="en-US" dirty="0"/>
              <a:t>panic: acquire</a:t>
            </a:r>
          </a:p>
          <a:p>
            <a:endParaRPr lang="en-US" dirty="0"/>
          </a:p>
          <a:p>
            <a:r>
              <a:rPr lang="en-US" dirty="0"/>
              <a:t>You should probably check your locking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3E067C-83CA-66F1-FF2D-5C087BBD2439}"/>
                  </a:ext>
                </a:extLst>
              </p14:cNvPr>
              <p14:cNvContentPartPr/>
              <p14:nvPr/>
            </p14:nvContentPartPr>
            <p14:xfrm>
              <a:off x="3315600" y="1015920"/>
              <a:ext cx="8881920" cy="474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3E067C-83CA-66F1-FF2D-5C087BBD24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240" y="1006560"/>
                <a:ext cx="8900640" cy="4763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6F45D45-A402-76A6-EB40-16075F4660A7}"/>
              </a:ext>
            </a:extLst>
          </p:cNvPr>
          <p:cNvSpPr txBox="1"/>
          <p:nvPr/>
        </p:nvSpPr>
        <p:spPr>
          <a:xfrm>
            <a:off x="591671" y="3429000"/>
            <a:ext cx="4087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sys_s</a:t>
            </a:r>
            <a:r>
              <a:rPr lang="en-US" dirty="0"/>
              <a:t> stat;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history(13, &amp;stat);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0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425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CSE314 OS Sessional Offline2 - System Call</vt:lpstr>
      <vt:lpstr>Prerequisites &amp; Challenges</vt:lpstr>
      <vt:lpstr>Preliminaries</vt:lpstr>
      <vt:lpstr>PowerPoint Presentation</vt:lpstr>
      <vt:lpstr>PowerPoint Presentation</vt:lpstr>
      <vt:lpstr>Trace – Wrong Approach</vt:lpstr>
      <vt:lpstr>Correct One</vt:lpstr>
      <vt:lpstr>History</vt:lpstr>
      <vt:lpstr>Miscelleneous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CSE314 OS Sessional Offline2 - System Call</dc:title>
  <dc:creator>User</dc:creator>
  <cp:lastModifiedBy>User</cp:lastModifiedBy>
  <cp:revision>14</cp:revision>
  <dcterms:created xsi:type="dcterms:W3CDTF">2023-07-04T10:50:12Z</dcterms:created>
  <dcterms:modified xsi:type="dcterms:W3CDTF">2023-07-05T13:35:39Z</dcterms:modified>
</cp:coreProperties>
</file>