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49893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63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50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098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26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23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687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81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198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098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8457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14245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3619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295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505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3383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1433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62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51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4286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879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511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640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26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351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1329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48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18152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PYDOT 4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1375194"/>
            <a:ext cx="8520600" cy="99813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52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GB" sz="5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60"/>
          <p:cNvSpPr txBox="1">
            <a:spLocks/>
          </p:cNvSpPr>
          <p:nvPr/>
        </p:nvSpPr>
        <p:spPr>
          <a:xfrm>
            <a:off x="424717" y="2587492"/>
            <a:ext cx="8520600" cy="10447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en-US" sz="2800" dirty="0" smtClean="0"/>
              <a:t>OCR (Optical Character Recognition) using Python</a:t>
            </a:r>
            <a:br>
              <a:rPr lang="en-US" sz="2800" dirty="0" smtClean="0"/>
            </a:br>
            <a:r>
              <a:rPr lang="en-US" sz="2800" dirty="0" smtClean="0"/>
              <a:t>Extending to a Word Cloud </a:t>
            </a:r>
            <a:r>
              <a:rPr lang="en-US" sz="2800" dirty="0" smtClean="0"/>
              <a:t>usin</a:t>
            </a:r>
            <a:r>
              <a:rPr lang="en-US" sz="2800" dirty="0" smtClean="0"/>
              <a:t>g </a:t>
            </a:r>
            <a:r>
              <a:rPr lang="en-US" sz="2800" dirty="0" smtClean="0"/>
              <a:t>Mask</a:t>
            </a:r>
            <a:endParaRPr lang="en-GB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79" y="0"/>
            <a:ext cx="3092521" cy="698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06176" y="868073"/>
            <a:ext cx="8537824" cy="121088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OCR (Optical Character Recognition) Using Python</a:t>
            </a:r>
            <a:b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Extending To A Word Cloud 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using Mask</a:t>
            </a:r>
            <a:endParaRPr lang="en-GB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2198670"/>
            <a:ext cx="8520600" cy="264760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Optical character recognition - OCR using python programming language</a:t>
            </a:r>
          </a:p>
          <a:p>
            <a:pPr marL="285750" indent="-285750" algn="just"/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To read an image file and converting it to A textual format and then writing in a text file.</a:t>
            </a:r>
          </a:p>
          <a:p>
            <a:pPr marL="285750" indent="-285750" algn="just"/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Data visualization by implementing a word cloud by reading the words from a text file.</a:t>
            </a:r>
          </a:p>
          <a:p>
            <a:pPr marL="285750" indent="-285750" algn="just"/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Using python word cloud to specify a mask to constrain the distribution of words.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79" y="0"/>
            <a:ext cx="3092521" cy="698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0" y="813124"/>
            <a:ext cx="9144000" cy="59443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OCR (Optical Character Recognition) Using Python</a:t>
            </a:r>
            <a:endParaRPr lang="en-GB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492888"/>
            <a:ext cx="8520600" cy="350035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 fontAlgn="base"/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PIL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is the</a:t>
            </a:r>
            <a:r>
              <a:rPr lang="en-US" sz="1800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python image library (abbreviated 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as </a:t>
            </a:r>
            <a:r>
              <a:rPr lang="en-US" sz="18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PIL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 (in newer versions known as pillow) is 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 free library that adds support for opening, manipulating, and saving many different image file formats.</a:t>
            </a:r>
          </a:p>
          <a:p>
            <a:pPr marL="285750" indent="-285750" algn="just" fontAlgn="base"/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One of the most famous library is tesseract - installing the </a:t>
            </a:r>
            <a:r>
              <a:rPr lang="en-US" sz="18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pytesseract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package so that we can access tesseract via the python programming language. (</a:t>
            </a:r>
            <a:r>
              <a:rPr lang="en-US" sz="18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Pytesseract)  does not provide true python bindings. Rather, it simply provides an interface to the tesseract  binary.</a:t>
            </a:r>
            <a:endParaRPr lang="en-US" sz="18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/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We have developed a python code to read &amp; binaries an image, and pass it through the tesseract 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OCR system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79" y="0"/>
            <a:ext cx="3092521" cy="69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792906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Extended To Word Cloud 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using Mask</a:t>
            </a:r>
            <a:endParaRPr lang="en-GB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55244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sz="2400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 </a:t>
            </a:r>
            <a:r>
              <a:rPr lang="en-US" sz="2400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or </a:t>
            </a:r>
            <a:r>
              <a:rPr lang="en-US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weighted list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 in (visual design) is a visual representation of text data, typically used to depict </a:t>
            </a:r>
            <a:r>
              <a:rPr lang="en-US" sz="24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 metadata (tag)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on websites, or to visualize free form text. Tags are usually single words, and the importance of each tag is shown with font size or color.</a:t>
            </a:r>
          </a:p>
          <a:p>
            <a:pPr marL="285750" indent="-285750" algn="just"/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Using a mask to generate word clouds in arbitrary shapes.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79" y="0"/>
            <a:ext cx="3092521" cy="698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78135" y="923023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Why This Is So Exciting To You ?</a:t>
            </a:r>
            <a:endParaRPr lang="en-GB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04167" y="1964134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any kind of image into a textual format is challenging.</a:t>
            </a:r>
          </a:p>
          <a:p>
            <a:pPr marL="285750" indent="-285750"/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OCR software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are licensed, this python program can help to convert images into text very easily.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79" y="0"/>
            <a:ext cx="3092521" cy="698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999829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How Do You Think, You Can Solve This ?</a:t>
            </a:r>
            <a:endParaRPr lang="en-GB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3"/>
          <p:cNvSpPr txBox="1">
            <a:spLocks noGrp="1"/>
          </p:cNvSpPr>
          <p:nvPr>
            <p:ph type="body" idx="1"/>
          </p:nvPr>
        </p:nvSpPr>
        <p:spPr>
          <a:xfrm>
            <a:off x="155850" y="1873818"/>
            <a:ext cx="8832300" cy="211262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Using specific libraries and packages to complete this project.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79" y="0"/>
            <a:ext cx="3092521" cy="6985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933297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Is it Data / Ops / Things Related ??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887053" y="1740754"/>
            <a:ext cx="7445289" cy="259888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Ops</a:t>
            </a:r>
          </a:p>
          <a:p>
            <a:pPr marL="457200" lvl="0" indent="-342900">
              <a:spcBef>
                <a:spcPts val="0"/>
              </a:spcBef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Things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Image skill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79" y="0"/>
            <a:ext cx="3092521" cy="698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218</TotalTime>
  <Words>174</Words>
  <Application>Microsoft Office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PYDOT 4</vt:lpstr>
      <vt:lpstr>OCR (Optical Character Recognition) Using Python Extending To A Word Cloud using Mask</vt:lpstr>
      <vt:lpstr>OCR (Optical Character Recognition) Using Python</vt:lpstr>
      <vt:lpstr>Extended To Word Cloud using Mask</vt:lpstr>
      <vt:lpstr>Why This Is So Exciting To You ?</vt:lpstr>
      <vt:lpstr>How Do You Think, You Can Solve This ?</vt:lpstr>
      <vt:lpstr>Is it Data / Ops / Things Related 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PYDOT 4</dc:title>
  <dc:creator>Tahmid Bari</dc:creator>
  <cp:lastModifiedBy>Tahmid Bari</cp:lastModifiedBy>
  <cp:revision>17</cp:revision>
  <dcterms:modified xsi:type="dcterms:W3CDTF">2017-11-11T07:35:53Z</dcterms:modified>
</cp:coreProperties>
</file>