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0"/>
  </p:notesMasterIdLst>
  <p:sldIdLst>
    <p:sldId id="298" r:id="rId5"/>
    <p:sldId id="301" r:id="rId6"/>
    <p:sldId id="311" r:id="rId7"/>
    <p:sldId id="302" r:id="rId8"/>
    <p:sldId id="318" r:id="rId9"/>
    <p:sldId id="313" r:id="rId10"/>
    <p:sldId id="315" r:id="rId11"/>
    <p:sldId id="314" r:id="rId12"/>
    <p:sldId id="316" r:id="rId13"/>
    <p:sldId id="317" r:id="rId14"/>
    <p:sldId id="309" r:id="rId15"/>
    <p:sldId id="319" r:id="rId16"/>
    <p:sldId id="321" r:id="rId17"/>
    <p:sldId id="322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BFC3E-9D45-4C0E-9328-F8953CA985C1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61EB7-CC7C-4ED9-A96E-DCF37E85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86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A56A-6E49-4A94-892B-2C8708CC5352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503D-17D3-41A8-82F1-EE0A4D89BCCE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B168-7EF6-4D62-8B5B-199BD2E8E4BA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01C7-F98A-43A7-A30F-5A9D36C87314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9575-4A61-4B09-9AF9-ACB94E8ADEFE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005-B216-451F-AD72-8F3825E4EA6C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B3D-BAC9-4C36-8EE3-BF4B6814DBC7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975FD5E-3074-45C7-ACCD-165B9A5588D4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CSE408 - Brainiacs and Beyond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181B0-64EA-475F-B2EC-60040E590A3C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CSE408 - Brainiacs and Beyond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21975C39-71C9-4226-AA75-9F93BFBE0BA2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CSE408 - Brainiacs and Beyond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4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Brainiacs and Beyond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CSE 408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EDC1-9B30-30D7-3096-E13DE88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 Modules:</a:t>
            </a:r>
            <a:br>
              <a:rPr lang="en-GB" dirty="0"/>
            </a:br>
            <a:r>
              <a:rPr lang="en-GB" dirty="0"/>
              <a:t>Club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138FD6-FD23-0768-4B8A-F94F6E216777}"/>
              </a:ext>
            </a:extLst>
          </p:cNvPr>
          <p:cNvSpPr/>
          <p:nvPr/>
        </p:nvSpPr>
        <p:spPr>
          <a:xfrm>
            <a:off x="7581445" y="1326205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4757B-A670-B95D-7A03-F0BB0E16FA5D}"/>
              </a:ext>
            </a:extLst>
          </p:cNvPr>
          <p:cNvSpPr txBox="1"/>
          <p:nvPr/>
        </p:nvSpPr>
        <p:spPr>
          <a:xfrm>
            <a:off x="7526576" y="1545234"/>
            <a:ext cx="1741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Hosting</a:t>
            </a:r>
          </a:p>
          <a:p>
            <a:pPr algn="ctr"/>
            <a:r>
              <a:rPr lang="en-GB" sz="3200" b="1" dirty="0">
                <a:solidFill>
                  <a:schemeClr val="bg1"/>
                </a:solidFill>
              </a:rPr>
              <a:t>quiz</a:t>
            </a:r>
          </a:p>
          <a:p>
            <a:pPr algn="ctr"/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AD7878-2BE3-3371-3376-C6452FB398AC}"/>
              </a:ext>
            </a:extLst>
          </p:cNvPr>
          <p:cNvSpPr/>
          <p:nvPr/>
        </p:nvSpPr>
        <p:spPr>
          <a:xfrm>
            <a:off x="5839759" y="4009690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0B9DCA-6A1D-7114-1076-89B2AA75030B}"/>
              </a:ext>
            </a:extLst>
          </p:cNvPr>
          <p:cNvSpPr txBox="1"/>
          <p:nvPr/>
        </p:nvSpPr>
        <p:spPr>
          <a:xfrm>
            <a:off x="5839759" y="4269188"/>
            <a:ext cx="15665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About</a:t>
            </a:r>
          </a:p>
          <a:p>
            <a:pPr algn="ctr"/>
            <a:r>
              <a:rPr lang="en-GB" sz="3200" b="1" dirty="0">
                <a:solidFill>
                  <a:schemeClr val="bg1"/>
                </a:solidFill>
              </a:rPr>
              <a:t>Club</a:t>
            </a:r>
          </a:p>
          <a:p>
            <a:endParaRPr lang="en-GB" sz="3200" b="1" dirty="0">
              <a:solidFill>
                <a:schemeClr val="bg1"/>
              </a:solidFill>
            </a:endParaRPr>
          </a:p>
          <a:p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6B73EC2-71F0-B43D-2558-E5A0DB6D6E27}"/>
              </a:ext>
            </a:extLst>
          </p:cNvPr>
          <p:cNvSpPr/>
          <p:nvPr/>
        </p:nvSpPr>
        <p:spPr>
          <a:xfrm>
            <a:off x="9383031" y="4007520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5EB87E-2473-77AD-BC75-2D7479A26895}"/>
              </a:ext>
            </a:extLst>
          </p:cNvPr>
          <p:cNvSpPr txBox="1"/>
          <p:nvPr/>
        </p:nvSpPr>
        <p:spPr>
          <a:xfrm>
            <a:off x="9436792" y="4223022"/>
            <a:ext cx="1524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Event</a:t>
            </a:r>
          </a:p>
          <a:p>
            <a:pPr algn="ctr"/>
            <a:r>
              <a:rPr lang="en-GB" sz="3200" b="1" dirty="0">
                <a:solidFill>
                  <a:schemeClr val="bg1"/>
                </a:solidFill>
              </a:rPr>
              <a:t>Archive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F8F25-B38F-74EC-D07F-18110041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1E38-A5C8-020E-2CE5-0AB0382F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DF94-BC83-9278-E7C8-275820E6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Abundance of quiz enthusiasts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Abundance of quiz materials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Easy-to-produce modules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Available quiz clubs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63354-3015-7E40-1BAD-F5E8175A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6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1E38-A5C8-020E-2CE5-0AB0382F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DF94-BC83-9278-E7C8-275820E6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 </a:t>
            </a:r>
            <a:r>
              <a:rPr lang="en-GB" sz="3200" dirty="0"/>
              <a:t>Smoother club activity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/>
              <a:t> Enrich oneself with varieties of quizzes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/>
              <a:t> One-stop solution for everything quizzing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63354-3015-7E40-1BAD-F5E8175A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EDC1-9B30-30D7-3096-E13DE88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</a:t>
            </a:r>
            <a:br>
              <a:rPr lang="en-GB" dirty="0"/>
            </a:br>
            <a:r>
              <a:rPr lang="en-GB" dirty="0"/>
              <a:t>Websites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0B9DCA-6A1D-7114-1076-89B2AA75030B}"/>
              </a:ext>
            </a:extLst>
          </p:cNvPr>
          <p:cNvSpPr txBox="1"/>
          <p:nvPr/>
        </p:nvSpPr>
        <p:spPr>
          <a:xfrm>
            <a:off x="5839759" y="4269188"/>
            <a:ext cx="15665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About</a:t>
            </a:r>
          </a:p>
          <a:p>
            <a:pPr algn="ctr"/>
            <a:r>
              <a:rPr lang="en-GB" sz="3200" b="1" dirty="0">
                <a:solidFill>
                  <a:schemeClr val="bg1"/>
                </a:solidFill>
              </a:rPr>
              <a:t>Club</a:t>
            </a:r>
          </a:p>
          <a:p>
            <a:endParaRPr lang="en-GB" sz="3200" b="1" dirty="0">
              <a:solidFill>
                <a:schemeClr val="bg1"/>
              </a:solidFill>
            </a:endParaRPr>
          </a:p>
          <a:p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F8F25-B38F-74EC-D07F-18110041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  <p:pic>
        <p:nvPicPr>
          <p:cNvPr id="1026" name="Picture 2" descr="QuizUp — Addictive. Challenging. Fun.">
            <a:extLst>
              <a:ext uri="{FF2B5EF4-FFF2-40B4-BE49-F238E27FC236}">
                <a16:creationId xmlns:a16="http://schemas.microsoft.com/office/drawing/2014/main" id="{0899F7C8-F8F4-F7B8-C71C-1DA73F80A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116" y="1762125"/>
            <a:ext cx="56864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4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EDC1-9B30-30D7-3096-E13DE88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</a:t>
            </a:r>
            <a:br>
              <a:rPr lang="en-GB" dirty="0"/>
            </a:br>
            <a:r>
              <a:rPr lang="en-GB" dirty="0"/>
              <a:t>Websites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0B9DCA-6A1D-7114-1076-89B2AA75030B}"/>
              </a:ext>
            </a:extLst>
          </p:cNvPr>
          <p:cNvSpPr txBox="1"/>
          <p:nvPr/>
        </p:nvSpPr>
        <p:spPr>
          <a:xfrm>
            <a:off x="5839759" y="4269188"/>
            <a:ext cx="15665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About</a:t>
            </a:r>
          </a:p>
          <a:p>
            <a:pPr algn="ctr"/>
            <a:r>
              <a:rPr lang="en-GB" sz="3200" b="1" dirty="0">
                <a:solidFill>
                  <a:schemeClr val="bg1"/>
                </a:solidFill>
              </a:rPr>
              <a:t>Club</a:t>
            </a:r>
          </a:p>
          <a:p>
            <a:endParaRPr lang="en-GB" sz="3200" b="1" dirty="0">
              <a:solidFill>
                <a:schemeClr val="bg1"/>
              </a:solidFill>
            </a:endParaRPr>
          </a:p>
          <a:p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F8F25-B38F-74EC-D07F-18110041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10F98-6F1E-5797-9F5C-99DAA889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86" y="1761812"/>
            <a:ext cx="7277100" cy="33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4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772AE9-BE20-8078-C5E4-12FCB42C47DA}"/>
              </a:ext>
            </a:extLst>
          </p:cNvPr>
          <p:cNvSpPr txBox="1"/>
          <p:nvPr/>
        </p:nvSpPr>
        <p:spPr>
          <a:xfrm flipH="1">
            <a:off x="3930831" y="2828835"/>
            <a:ext cx="4330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31F4A-4C9B-758C-78CC-2E1C20F0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8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D36F-B957-1176-8681-576E9C88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8BE4-DBAE-1704-E9FC-48C79050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err="1"/>
              <a:t>Pushpita</a:t>
            </a:r>
            <a:r>
              <a:rPr lang="en-GB" sz="2400" dirty="0"/>
              <a:t> </a:t>
            </a:r>
            <a:r>
              <a:rPr lang="en-GB" sz="2400" dirty="0" err="1"/>
              <a:t>Joardar</a:t>
            </a:r>
            <a:r>
              <a:rPr lang="en-GB" sz="2400" dirty="0"/>
              <a:t>, 1705052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err="1"/>
              <a:t>Tousif</a:t>
            </a:r>
            <a:r>
              <a:rPr lang="en-GB" sz="2400" dirty="0"/>
              <a:t> </a:t>
            </a:r>
            <a:r>
              <a:rPr lang="en-GB" sz="2400" dirty="0" err="1"/>
              <a:t>Tanjim</a:t>
            </a:r>
            <a:r>
              <a:rPr lang="en-GB" sz="2400" dirty="0"/>
              <a:t> Anan, 1705053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MD Anwarul Karim, 1705055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3BE11-6B36-1CDB-D489-64F16477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5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4CA19-6B14-C8FD-828F-13CEBBDF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Motivation</a:t>
            </a:r>
          </a:p>
        </p:txBody>
      </p: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6CB53-A104-4235-D27B-C18EAFE5E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2546224"/>
            <a:ext cx="3585633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dirty="0"/>
              <a:t>“Why do we fall, Sir? So that we can learn to pick ourselves up.”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		-Alfred 			Pennyworth</a:t>
            </a:r>
            <a:endParaRPr lang="en-US" sz="2400" dirty="0"/>
          </a:p>
        </p:txBody>
      </p:sp>
      <p:pic>
        <p:nvPicPr>
          <p:cNvPr id="10" name="Picture Placeholder 9" descr="A person climbing a rock&#10;&#10;Description automatically generated with low confidence">
            <a:extLst>
              <a:ext uri="{FF2B5EF4-FFF2-40B4-BE49-F238E27FC236}">
                <a16:creationId xmlns:a16="http://schemas.microsoft.com/office/drawing/2014/main" id="{260B6668-ADF5-07CB-9003-7F90693F08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087" r="19088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E36A4D-95B1-5938-22C9-9E4799FA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CSE408 - Brainiacs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0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62DD-E097-ACB6-7DFA-4241069A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79890-11C7-6AB0-85AC-F8966CB7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ctr">
              <a:buNone/>
            </a:pPr>
            <a:r>
              <a:rPr lang="en-GB" sz="2800" dirty="0"/>
              <a:t>The ultimate solution to quench the age-long thirst for knowledge by challenging oneself</a:t>
            </a:r>
          </a:p>
          <a:p>
            <a:pPr marL="201168" lvl="1" indent="0" algn="ctr">
              <a:buNone/>
            </a:pPr>
            <a:endParaRPr lang="en-GB" sz="2000" dirty="0"/>
          </a:p>
          <a:p>
            <a:pPr marL="201168" lvl="1" indent="0" algn="ctr">
              <a:buNone/>
            </a:pPr>
            <a:r>
              <a:rPr lang="en-GB" sz="4000" dirty="0"/>
              <a:t>BRAINIACS AND BEYOND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A849A-7AA1-08A9-7F0E-F14EAB37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62DD-E097-ACB6-7DFA-4241069A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79890-11C7-6AB0-85AC-F8966CB7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GB" sz="2800" dirty="0"/>
              <a:t> Helps a person to have an increasing learning curve.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800" dirty="0"/>
              <a:t> One to one practices can make solving quizzes fun.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800" dirty="0"/>
              <a:t> Quiz clubs can have a helping hand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800" dirty="0"/>
              <a:t> Good communication between club members and quizzers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A849A-7AA1-08A9-7F0E-F14EAB37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9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EDC1-9B30-30D7-3096-E13DE88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138FD6-FD23-0768-4B8A-F94F6E216777}"/>
              </a:ext>
            </a:extLst>
          </p:cNvPr>
          <p:cNvSpPr/>
          <p:nvPr/>
        </p:nvSpPr>
        <p:spPr>
          <a:xfrm>
            <a:off x="5834288" y="1287231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4757B-A670-B95D-7A03-F0BB0E16FA5D}"/>
              </a:ext>
            </a:extLst>
          </p:cNvPr>
          <p:cNvSpPr txBox="1"/>
          <p:nvPr/>
        </p:nvSpPr>
        <p:spPr>
          <a:xfrm>
            <a:off x="6032445" y="1826469"/>
            <a:ext cx="1433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E9C1DE-A6B2-6ECD-59A6-FB74690C0F61}"/>
              </a:ext>
            </a:extLst>
          </p:cNvPr>
          <p:cNvSpPr/>
          <p:nvPr/>
        </p:nvSpPr>
        <p:spPr>
          <a:xfrm>
            <a:off x="9383031" y="1287231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53B16-95CA-1B5A-93C0-58110B941590}"/>
              </a:ext>
            </a:extLst>
          </p:cNvPr>
          <p:cNvSpPr txBox="1"/>
          <p:nvPr/>
        </p:nvSpPr>
        <p:spPr>
          <a:xfrm>
            <a:off x="9740021" y="1791406"/>
            <a:ext cx="1099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AD7878-2BE3-3371-3376-C6452FB398AC}"/>
              </a:ext>
            </a:extLst>
          </p:cNvPr>
          <p:cNvSpPr/>
          <p:nvPr/>
        </p:nvSpPr>
        <p:spPr>
          <a:xfrm>
            <a:off x="5839759" y="4009690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0B9DCA-6A1D-7114-1076-89B2AA75030B}"/>
              </a:ext>
            </a:extLst>
          </p:cNvPr>
          <p:cNvSpPr txBox="1"/>
          <p:nvPr/>
        </p:nvSpPr>
        <p:spPr>
          <a:xfrm>
            <a:off x="6196749" y="4513865"/>
            <a:ext cx="1099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Club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6B73EC2-71F0-B43D-2558-E5A0DB6D6E27}"/>
              </a:ext>
            </a:extLst>
          </p:cNvPr>
          <p:cNvSpPr/>
          <p:nvPr/>
        </p:nvSpPr>
        <p:spPr>
          <a:xfrm>
            <a:off x="9383031" y="4007520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5EB87E-2473-77AD-BC75-2D7479A26895}"/>
              </a:ext>
            </a:extLst>
          </p:cNvPr>
          <p:cNvSpPr txBox="1"/>
          <p:nvPr/>
        </p:nvSpPr>
        <p:spPr>
          <a:xfrm>
            <a:off x="9740021" y="4511695"/>
            <a:ext cx="1099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58BD-7EDE-278A-28FD-6BC7765A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7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EDC1-9B30-30D7-3096-E13DE88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 Modules:</a:t>
            </a:r>
            <a:br>
              <a:rPr lang="en-GB" dirty="0"/>
            </a:br>
            <a:r>
              <a:rPr lang="en-GB" dirty="0"/>
              <a:t>Admin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138FD6-FD23-0768-4B8A-F94F6E216777}"/>
              </a:ext>
            </a:extLst>
          </p:cNvPr>
          <p:cNvSpPr/>
          <p:nvPr/>
        </p:nvSpPr>
        <p:spPr>
          <a:xfrm>
            <a:off x="7581445" y="1326205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4757B-A670-B95D-7A03-F0BB0E16FA5D}"/>
              </a:ext>
            </a:extLst>
          </p:cNvPr>
          <p:cNvSpPr txBox="1"/>
          <p:nvPr/>
        </p:nvSpPr>
        <p:spPr>
          <a:xfrm>
            <a:off x="7526576" y="1584159"/>
            <a:ext cx="1741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Adding</a:t>
            </a:r>
          </a:p>
          <a:p>
            <a:pPr algn="ctr"/>
            <a:r>
              <a:rPr lang="en-GB" sz="3200" b="1" dirty="0">
                <a:solidFill>
                  <a:schemeClr val="bg1"/>
                </a:solidFill>
              </a:rPr>
              <a:t>Privilege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AD7878-2BE3-3371-3376-C6452FB398AC}"/>
              </a:ext>
            </a:extLst>
          </p:cNvPr>
          <p:cNvSpPr/>
          <p:nvPr/>
        </p:nvSpPr>
        <p:spPr>
          <a:xfrm>
            <a:off x="5839759" y="4009690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0B9DCA-6A1D-7114-1076-89B2AA75030B}"/>
              </a:ext>
            </a:extLst>
          </p:cNvPr>
          <p:cNvSpPr txBox="1"/>
          <p:nvPr/>
        </p:nvSpPr>
        <p:spPr>
          <a:xfrm>
            <a:off x="5872472" y="4517359"/>
            <a:ext cx="1566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Sign-Up</a:t>
            </a:r>
          </a:p>
          <a:p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6B73EC2-71F0-B43D-2558-E5A0DB6D6E27}"/>
              </a:ext>
            </a:extLst>
          </p:cNvPr>
          <p:cNvSpPr/>
          <p:nvPr/>
        </p:nvSpPr>
        <p:spPr>
          <a:xfrm>
            <a:off x="9383031" y="4007520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5EB87E-2473-77AD-BC75-2D7479A26895}"/>
              </a:ext>
            </a:extLst>
          </p:cNvPr>
          <p:cNvSpPr txBox="1"/>
          <p:nvPr/>
        </p:nvSpPr>
        <p:spPr>
          <a:xfrm>
            <a:off x="9490554" y="4511695"/>
            <a:ext cx="152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Sign-In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380D-7643-F19D-D0EE-8F94B50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1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EDC1-9B30-30D7-3096-E13DE88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 Modules:</a:t>
            </a:r>
            <a:br>
              <a:rPr lang="en-GB" dirty="0"/>
            </a:br>
            <a:r>
              <a:rPr lang="en-GB" dirty="0"/>
              <a:t>User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138FD6-FD23-0768-4B8A-F94F6E216777}"/>
              </a:ext>
            </a:extLst>
          </p:cNvPr>
          <p:cNvSpPr/>
          <p:nvPr/>
        </p:nvSpPr>
        <p:spPr>
          <a:xfrm>
            <a:off x="5730023" y="1326205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4757B-A670-B95D-7A03-F0BB0E16FA5D}"/>
              </a:ext>
            </a:extLst>
          </p:cNvPr>
          <p:cNvSpPr txBox="1"/>
          <p:nvPr/>
        </p:nvSpPr>
        <p:spPr>
          <a:xfrm>
            <a:off x="5730023" y="1833370"/>
            <a:ext cx="1741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Practice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AD7878-2BE3-3371-3376-C6452FB398AC}"/>
              </a:ext>
            </a:extLst>
          </p:cNvPr>
          <p:cNvSpPr/>
          <p:nvPr/>
        </p:nvSpPr>
        <p:spPr>
          <a:xfrm>
            <a:off x="5839759" y="4009690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0B9DCA-6A1D-7114-1076-89B2AA75030B}"/>
              </a:ext>
            </a:extLst>
          </p:cNvPr>
          <p:cNvSpPr txBox="1"/>
          <p:nvPr/>
        </p:nvSpPr>
        <p:spPr>
          <a:xfrm>
            <a:off x="5927341" y="4239359"/>
            <a:ext cx="145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Single</a:t>
            </a:r>
          </a:p>
          <a:p>
            <a:pPr algn="ctr"/>
            <a:r>
              <a:rPr lang="en-GB" sz="3200" b="1" dirty="0">
                <a:solidFill>
                  <a:schemeClr val="bg1"/>
                </a:solidFill>
              </a:rPr>
              <a:t>Player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6B73EC2-71F0-B43D-2558-E5A0DB6D6E27}"/>
              </a:ext>
            </a:extLst>
          </p:cNvPr>
          <p:cNvSpPr/>
          <p:nvPr/>
        </p:nvSpPr>
        <p:spPr>
          <a:xfrm>
            <a:off x="9383031" y="4007520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5EB87E-2473-77AD-BC75-2D7479A26895}"/>
              </a:ext>
            </a:extLst>
          </p:cNvPr>
          <p:cNvSpPr txBox="1"/>
          <p:nvPr/>
        </p:nvSpPr>
        <p:spPr>
          <a:xfrm>
            <a:off x="9555203" y="4239359"/>
            <a:ext cx="1287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Multi</a:t>
            </a:r>
          </a:p>
          <a:p>
            <a:pPr algn="ctr"/>
            <a:r>
              <a:rPr lang="en-GB" sz="3200" b="1" dirty="0">
                <a:solidFill>
                  <a:schemeClr val="bg1"/>
                </a:solidFill>
              </a:rPr>
              <a:t>Player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6DEA0-5287-F187-5493-99236BF5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431838-8383-41E7-2CB5-330323DBC585}"/>
              </a:ext>
            </a:extLst>
          </p:cNvPr>
          <p:cNvSpPr/>
          <p:nvPr/>
        </p:nvSpPr>
        <p:spPr>
          <a:xfrm>
            <a:off x="9383031" y="1326205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EB20B4-A798-7BBD-60C4-A751F8DD6A1F}"/>
              </a:ext>
            </a:extLst>
          </p:cNvPr>
          <p:cNvSpPr txBox="1"/>
          <p:nvPr/>
        </p:nvSpPr>
        <p:spPr>
          <a:xfrm>
            <a:off x="9328162" y="1833370"/>
            <a:ext cx="1741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52934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EDC1-9B30-30D7-3096-E13DE88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 Modules:</a:t>
            </a:r>
            <a:br>
              <a:rPr lang="en-GB" dirty="0"/>
            </a:br>
            <a:r>
              <a:rPr lang="en-GB" dirty="0"/>
              <a:t>Quiz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138FD6-FD23-0768-4B8A-F94F6E216777}"/>
              </a:ext>
            </a:extLst>
          </p:cNvPr>
          <p:cNvSpPr/>
          <p:nvPr/>
        </p:nvSpPr>
        <p:spPr>
          <a:xfrm>
            <a:off x="7581445" y="1326205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4757B-A670-B95D-7A03-F0BB0E16FA5D}"/>
              </a:ext>
            </a:extLst>
          </p:cNvPr>
          <p:cNvSpPr txBox="1"/>
          <p:nvPr/>
        </p:nvSpPr>
        <p:spPr>
          <a:xfrm>
            <a:off x="7674965" y="1833370"/>
            <a:ext cx="1741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Archive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AD7878-2BE3-3371-3376-C6452FB398AC}"/>
              </a:ext>
            </a:extLst>
          </p:cNvPr>
          <p:cNvSpPr/>
          <p:nvPr/>
        </p:nvSpPr>
        <p:spPr>
          <a:xfrm>
            <a:off x="5839759" y="4009690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0B9DCA-6A1D-7114-1076-89B2AA75030B}"/>
              </a:ext>
            </a:extLst>
          </p:cNvPr>
          <p:cNvSpPr txBox="1"/>
          <p:nvPr/>
        </p:nvSpPr>
        <p:spPr>
          <a:xfrm>
            <a:off x="5872472" y="4517359"/>
            <a:ext cx="170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Categorization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6B73EC2-71F0-B43D-2558-E5A0DB6D6E27}"/>
              </a:ext>
            </a:extLst>
          </p:cNvPr>
          <p:cNvSpPr/>
          <p:nvPr/>
        </p:nvSpPr>
        <p:spPr>
          <a:xfrm>
            <a:off x="9383031" y="4007520"/>
            <a:ext cx="1631949" cy="159312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5EB87E-2473-77AD-BC75-2D7479A26895}"/>
              </a:ext>
            </a:extLst>
          </p:cNvPr>
          <p:cNvSpPr txBox="1"/>
          <p:nvPr/>
        </p:nvSpPr>
        <p:spPr>
          <a:xfrm>
            <a:off x="9696517" y="4265474"/>
            <a:ext cx="1524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Flash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Card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26168-55F3-8794-6318-87BB64D5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CSE408 - Brainiacs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0406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{6382DD8B-7CC0-4D50-8BF2-90925AE3A10E}tf22712842_win32</Template>
  <TotalTime>0</TotalTime>
  <Words>267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Courier New</vt:lpstr>
      <vt:lpstr>Franklin Gothic Book</vt:lpstr>
      <vt:lpstr>Wingdings</vt:lpstr>
      <vt:lpstr>1_RetrospectVTI</vt:lpstr>
      <vt:lpstr>Brainiacs and Beyond</vt:lpstr>
      <vt:lpstr>Team Members</vt:lpstr>
      <vt:lpstr>Motivation</vt:lpstr>
      <vt:lpstr>Motivation</vt:lpstr>
      <vt:lpstr>Motivation</vt:lpstr>
      <vt:lpstr>Modules</vt:lpstr>
      <vt:lpstr>Sub Modules: Admin</vt:lpstr>
      <vt:lpstr>Sub Modules: User</vt:lpstr>
      <vt:lpstr>Sub Modules: Quiz</vt:lpstr>
      <vt:lpstr>Sub Modules: Club</vt:lpstr>
      <vt:lpstr>Feasibility</vt:lpstr>
      <vt:lpstr>Usage</vt:lpstr>
      <vt:lpstr>Sample Websites</vt:lpstr>
      <vt:lpstr>Sample Websites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Brainiacs and Beyond</dc:title>
  <dc:creator>1705055 - Md. Anwarul Karim</dc:creator>
  <cp:lastModifiedBy>1705055 - Md. Anwarul Karim</cp:lastModifiedBy>
  <cp:revision>6</cp:revision>
  <dcterms:created xsi:type="dcterms:W3CDTF">2022-05-22T09:31:29Z</dcterms:created>
  <dcterms:modified xsi:type="dcterms:W3CDTF">2022-05-29T08:36:09Z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