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320" y="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D6750-D75E-4DD1-8362-B1094D5A7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19617"/>
            <a:ext cx="7766936" cy="1646302"/>
          </a:xfrm>
        </p:spPr>
        <p:txBody>
          <a:bodyPr/>
          <a:lstStyle/>
          <a:p>
            <a:r>
              <a:rPr lang="en-US" dirty="0"/>
              <a:t>CSE 216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7E17A09-6C85-401A-AE31-0B6A5A631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665919"/>
            <a:ext cx="7766936" cy="1096899"/>
          </a:xfrm>
        </p:spPr>
        <p:txBody>
          <a:bodyPr>
            <a:normAutofit/>
          </a:bodyPr>
          <a:lstStyle/>
          <a:p>
            <a:r>
              <a:rPr lang="en-US" sz="3200" dirty="0"/>
              <a:t>Project Presentation and ERD Submission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F0FA333-ED0A-44FF-BA70-F870E60CBE10}"/>
              </a:ext>
            </a:extLst>
          </p:cNvPr>
          <p:cNvSpPr txBox="1"/>
          <p:nvPr/>
        </p:nvSpPr>
        <p:spPr>
          <a:xfrm>
            <a:off x="5211193" y="5122416"/>
            <a:ext cx="5477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:</a:t>
            </a:r>
          </a:p>
          <a:p>
            <a:pPr marL="342900" indent="-342900">
              <a:buAutoNum type="arabicPeriod"/>
            </a:pPr>
            <a:r>
              <a:rPr lang="en-US" dirty="0"/>
              <a:t>Tousif Tanjim Anan, 1705053</a:t>
            </a:r>
          </a:p>
          <a:p>
            <a:pPr marL="342900" indent="-342900">
              <a:buAutoNum type="arabicPeriod"/>
            </a:pPr>
            <a:r>
              <a:rPr lang="en-US" dirty="0" err="1"/>
              <a:t>Anwarul</a:t>
            </a:r>
            <a:r>
              <a:rPr lang="en-US" dirty="0"/>
              <a:t> Karim, 1705055</a:t>
            </a:r>
          </a:p>
        </p:txBody>
      </p:sp>
    </p:spTree>
    <p:extLst>
      <p:ext uri="{BB962C8B-B14F-4D97-AF65-F5344CB8AC3E}">
        <p14:creationId xmlns="" xmlns:p14="http://schemas.microsoft.com/office/powerpoint/2010/main" val="251253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C26689-97BD-46E0-80FA-DF4ABA5F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: </a:t>
            </a:r>
            <a:r>
              <a:rPr lang="en-US" dirty="0" err="1"/>
              <a:t>FotMob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A079D2-2968-4016-9CD5-D30F21F0B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4067"/>
            <a:ext cx="8596668" cy="4846632"/>
          </a:xfrm>
        </p:spPr>
        <p:txBody>
          <a:bodyPr>
            <a:normAutofit/>
          </a:bodyPr>
          <a:lstStyle/>
          <a:p>
            <a:r>
              <a:rPr lang="en-US" dirty="0" err="1"/>
              <a:t>FotMob</a:t>
            </a:r>
            <a:r>
              <a:rPr lang="en-US" dirty="0"/>
              <a:t> is a famous app to check football </a:t>
            </a:r>
            <a:r>
              <a:rPr lang="en-US" dirty="0" err="1"/>
              <a:t>scores,get</a:t>
            </a:r>
            <a:r>
              <a:rPr lang="en-US" dirty="0"/>
              <a:t> info about clubs, players and teams. It covers a vast number of leagues.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the sake of convenience, we will be working on Premier League only.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EB0D2EC-1D4F-4CA4-AC69-5C680DF1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462" y="2405357"/>
            <a:ext cx="2234338" cy="30450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287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958F1C-0099-471E-B814-1E69BED2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Information Will Be Included?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33A8CB-224A-4681-8383-073AE3C12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will try to display information about –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Teams</a:t>
            </a:r>
          </a:p>
          <a:p>
            <a:r>
              <a:rPr lang="en-US" sz="2000" dirty="0"/>
              <a:t>Players</a:t>
            </a:r>
          </a:p>
          <a:p>
            <a:r>
              <a:rPr lang="en-US" sz="2000" dirty="0"/>
              <a:t>Matches</a:t>
            </a:r>
          </a:p>
          <a:p>
            <a:r>
              <a:rPr lang="en-US" sz="2000" dirty="0"/>
              <a:t>Stadium</a:t>
            </a:r>
          </a:p>
          <a:p>
            <a:r>
              <a:rPr lang="en-US" sz="2000" dirty="0"/>
              <a:t>Coaches</a:t>
            </a:r>
          </a:p>
          <a:p>
            <a:r>
              <a:rPr lang="en-US" sz="2000" dirty="0" smtClean="0"/>
              <a:t>Referees</a:t>
            </a:r>
          </a:p>
          <a:p>
            <a:r>
              <a:rPr lang="en-US" sz="2000" dirty="0" smtClean="0"/>
              <a:t>Scores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650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8D7967-F1CC-4DD8-AD03-8C034461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Preview</a:t>
            </a:r>
          </a:p>
        </p:txBody>
      </p:sp>
      <p:pic>
        <p:nvPicPr>
          <p:cNvPr id="3" name="Picture 2" descr="C:\Users\tahmid\Desktop\Database Erd\e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0867" y="1202266"/>
            <a:ext cx="6917266" cy="5448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1823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FA4CD4-A59C-4484-99A8-BB4CBCFA9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1177" y="2942386"/>
            <a:ext cx="3929645" cy="973228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5690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</TotalTime>
  <Words>88</Words>
  <Application>Microsoft Office PowerPoint</Application>
  <PresentationFormat>Custom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CSE 216</vt:lpstr>
      <vt:lpstr>Project : FotMob</vt:lpstr>
      <vt:lpstr>What Information Will Be Included?</vt:lpstr>
      <vt:lpstr>ERD Preview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216</dc:title>
  <dc:creator>Ananan</dc:creator>
  <cp:lastModifiedBy>Anwar Karim</cp:lastModifiedBy>
  <cp:revision>15</cp:revision>
  <dcterms:created xsi:type="dcterms:W3CDTF">2020-09-30T02:38:57Z</dcterms:created>
  <dcterms:modified xsi:type="dcterms:W3CDTF">2020-09-30T06:54:27Z</dcterms:modified>
</cp:coreProperties>
</file>